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2" r:id="rId2"/>
  </p:sldMasterIdLst>
  <p:notesMasterIdLst>
    <p:notesMasterId r:id="rId12"/>
  </p:notesMasterIdLst>
  <p:sldIdLst>
    <p:sldId id="257" r:id="rId3"/>
    <p:sldId id="632" r:id="rId4"/>
    <p:sldId id="306" r:id="rId5"/>
    <p:sldId id="307" r:id="rId6"/>
    <p:sldId id="293" r:id="rId7"/>
    <p:sldId id="620" r:id="rId8"/>
    <p:sldId id="633" r:id="rId9"/>
    <p:sldId id="622" r:id="rId10"/>
    <p:sldId id="623"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6" d="100"/>
          <a:sy n="86" d="100"/>
        </p:scale>
        <p:origin x="930" y="45"/>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93E8F9B-8A94-4C84-9D64-58F116AF7DA2}" type="datetimeFigureOut">
              <a:rPr lang="en-US" smtClean="0"/>
              <a:pPr/>
              <a:t>10/15/2023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94DE072-4CC8-4430-851E-AD38FEEA0447}" type="slidenum">
              <a:rPr lang="en-US" smtClean="0"/>
              <a:pPr/>
              <a:t>‹#›</a:t>
            </a:fld>
            <a:endParaRPr lang="en-US"/>
          </a:p>
        </p:txBody>
      </p:sp>
    </p:spTree>
    <p:extLst>
      <p:ext uri="{BB962C8B-B14F-4D97-AF65-F5344CB8AC3E}">
        <p14:creationId xmlns:p14="http://schemas.microsoft.com/office/powerpoint/2010/main" val="21146055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p>
            <a:fld id="{DA2BFE86-A862-4209-99E5-A6C247355126}" type="slidenum">
              <a:rPr lang="ar-SA" smtClean="0">
                <a:latin typeface="Arial" pitchFamily="34" charset="0"/>
                <a:cs typeface="Arial" pitchFamily="34" charset="0"/>
              </a:rPr>
              <a:pPr/>
              <a:t>1</a:t>
            </a:fld>
            <a:endParaRPr lang="en-US">
              <a:latin typeface="Arial" pitchFamily="34" charset="0"/>
              <a:cs typeface="Arial" pitchFamily="34" charset="0"/>
            </a:endParaRPr>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a:ln/>
        </p:spPr>
        <p:txBody>
          <a:bodyPr/>
          <a:lstStyle/>
          <a:p>
            <a:pPr eaLnBrk="1" hangingPunct="1"/>
            <a:endParaRPr lang="en-US">
              <a:latin typeface="Arial" pitchFamily="34" charset="0"/>
              <a:cs typeface="Arial"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2123C683-A702-46C7-9933-223B2EFA86C9}"/>
              </a:ext>
            </a:extLst>
          </p:cNvPr>
          <p:cNvSpPr>
            <a:spLocks noChangeArrowheads="1"/>
          </p:cNvSpPr>
          <p:nvPr/>
        </p:nvSpPr>
        <p:spPr bwMode="auto">
          <a:xfrm>
            <a:off x="4164013" y="0"/>
            <a:ext cx="31845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9219" name="Rectangle 3">
            <a:extLst>
              <a:ext uri="{FF2B5EF4-FFF2-40B4-BE49-F238E27FC236}">
                <a16:creationId xmlns:a16="http://schemas.microsoft.com/office/drawing/2014/main" id="{F2C17EE1-6127-41E2-BF36-3FF8B1C0E968}"/>
              </a:ext>
            </a:extLst>
          </p:cNvPr>
          <p:cNvSpPr>
            <a:spLocks noChangeArrowheads="1"/>
          </p:cNvSpPr>
          <p:nvPr/>
        </p:nvSpPr>
        <p:spPr bwMode="auto">
          <a:xfrm>
            <a:off x="4164013" y="8686800"/>
            <a:ext cx="31845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b"/>
          <a:lstStyle/>
          <a:p>
            <a:pPr algn="r"/>
            <a:r>
              <a:rPr lang="en-US" altLang="en-US" sz="1200">
                <a:latin typeface="Times New Roman" panose="02020603050405020304" pitchFamily="18" charset="0"/>
              </a:rPr>
              <a:t>3</a:t>
            </a:r>
          </a:p>
        </p:txBody>
      </p:sp>
      <p:sp>
        <p:nvSpPr>
          <p:cNvPr id="9220" name="Rectangle 4">
            <a:extLst>
              <a:ext uri="{FF2B5EF4-FFF2-40B4-BE49-F238E27FC236}">
                <a16:creationId xmlns:a16="http://schemas.microsoft.com/office/drawing/2014/main" id="{42914278-41A6-46AF-A52D-3CB2632A859A}"/>
              </a:ext>
            </a:extLst>
          </p:cNvPr>
          <p:cNvSpPr>
            <a:spLocks noChangeArrowheads="1"/>
          </p:cNvSpPr>
          <p:nvPr/>
        </p:nvSpPr>
        <p:spPr bwMode="auto">
          <a:xfrm>
            <a:off x="0" y="8686800"/>
            <a:ext cx="31845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9221" name="Rectangle 5">
            <a:extLst>
              <a:ext uri="{FF2B5EF4-FFF2-40B4-BE49-F238E27FC236}">
                <a16:creationId xmlns:a16="http://schemas.microsoft.com/office/drawing/2014/main" id="{F9BA0335-331B-499B-8560-0B1279D468C2}"/>
              </a:ext>
            </a:extLst>
          </p:cNvPr>
          <p:cNvSpPr>
            <a:spLocks noChangeArrowheads="1"/>
          </p:cNvSpPr>
          <p:nvPr/>
        </p:nvSpPr>
        <p:spPr bwMode="auto">
          <a:xfrm>
            <a:off x="0" y="0"/>
            <a:ext cx="31845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9222" name="Rectangle 6">
            <a:extLst>
              <a:ext uri="{FF2B5EF4-FFF2-40B4-BE49-F238E27FC236}">
                <a16:creationId xmlns:a16="http://schemas.microsoft.com/office/drawing/2014/main" id="{F82D317E-C498-4B2A-BC9F-7D26368E9441}"/>
              </a:ext>
            </a:extLst>
          </p:cNvPr>
          <p:cNvSpPr>
            <a:spLocks noGrp="1" noRot="1" noChangeAspect="1" noChangeArrowheads="1" noTextEdit="1"/>
          </p:cNvSpPr>
          <p:nvPr>
            <p:ph type="sldImg"/>
          </p:nvPr>
        </p:nvSpPr>
        <p:spPr>
          <a:xfrm>
            <a:off x="1150938" y="692150"/>
            <a:ext cx="4556125" cy="3416300"/>
          </a:xfrm>
          <a:ln cap="flat"/>
        </p:spPr>
      </p:sp>
      <p:sp>
        <p:nvSpPr>
          <p:cNvPr id="9223" name="Rectangle 7">
            <a:extLst>
              <a:ext uri="{FF2B5EF4-FFF2-40B4-BE49-F238E27FC236}">
                <a16:creationId xmlns:a16="http://schemas.microsoft.com/office/drawing/2014/main" id="{13603B3C-058A-4A5C-BF0C-4FB512084AD5}"/>
              </a:ext>
            </a:extLst>
          </p:cNvPr>
          <p:cNvSpPr>
            <a:spLocks noGrp="1" noChangeArrowheads="1"/>
          </p:cNvSpPr>
          <p:nvPr>
            <p:ph type="body" idx="1"/>
          </p:nvPr>
        </p:nvSpPr>
        <p:spPr>
          <a:ln/>
        </p:spPr>
        <p:txBody>
          <a:bodyP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0C581951-1F26-4EFD-8194-86563A1F7348}"/>
              </a:ext>
            </a:extLst>
          </p:cNvPr>
          <p:cNvSpPr>
            <a:spLocks noChangeArrowheads="1"/>
          </p:cNvSpPr>
          <p:nvPr/>
        </p:nvSpPr>
        <p:spPr bwMode="auto">
          <a:xfrm>
            <a:off x="4164013" y="0"/>
            <a:ext cx="31845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1267" name="Rectangle 3">
            <a:extLst>
              <a:ext uri="{FF2B5EF4-FFF2-40B4-BE49-F238E27FC236}">
                <a16:creationId xmlns:a16="http://schemas.microsoft.com/office/drawing/2014/main" id="{52406910-A4F4-4485-807E-8DF375966E57}"/>
              </a:ext>
            </a:extLst>
          </p:cNvPr>
          <p:cNvSpPr>
            <a:spLocks noChangeArrowheads="1"/>
          </p:cNvSpPr>
          <p:nvPr/>
        </p:nvSpPr>
        <p:spPr bwMode="auto">
          <a:xfrm>
            <a:off x="4164013" y="8686800"/>
            <a:ext cx="31845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b"/>
          <a:lstStyle/>
          <a:p>
            <a:pPr algn="r"/>
            <a:r>
              <a:rPr lang="en-US" altLang="en-US" sz="1200">
                <a:latin typeface="Times New Roman" panose="02020603050405020304" pitchFamily="18" charset="0"/>
              </a:rPr>
              <a:t>4</a:t>
            </a:r>
          </a:p>
        </p:txBody>
      </p:sp>
      <p:sp>
        <p:nvSpPr>
          <p:cNvPr id="11268" name="Rectangle 4">
            <a:extLst>
              <a:ext uri="{FF2B5EF4-FFF2-40B4-BE49-F238E27FC236}">
                <a16:creationId xmlns:a16="http://schemas.microsoft.com/office/drawing/2014/main" id="{C9A0E346-F878-4299-813E-F59BEC9EA648}"/>
              </a:ext>
            </a:extLst>
          </p:cNvPr>
          <p:cNvSpPr>
            <a:spLocks noChangeArrowheads="1"/>
          </p:cNvSpPr>
          <p:nvPr/>
        </p:nvSpPr>
        <p:spPr bwMode="auto">
          <a:xfrm>
            <a:off x="0" y="8686800"/>
            <a:ext cx="31845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1269" name="Rectangle 5">
            <a:extLst>
              <a:ext uri="{FF2B5EF4-FFF2-40B4-BE49-F238E27FC236}">
                <a16:creationId xmlns:a16="http://schemas.microsoft.com/office/drawing/2014/main" id="{FE6F11B6-0E7D-47A3-BBCF-7F898C63DD15}"/>
              </a:ext>
            </a:extLst>
          </p:cNvPr>
          <p:cNvSpPr>
            <a:spLocks noChangeArrowheads="1"/>
          </p:cNvSpPr>
          <p:nvPr/>
        </p:nvSpPr>
        <p:spPr bwMode="auto">
          <a:xfrm>
            <a:off x="0" y="0"/>
            <a:ext cx="31845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1270" name="Rectangle 6">
            <a:extLst>
              <a:ext uri="{FF2B5EF4-FFF2-40B4-BE49-F238E27FC236}">
                <a16:creationId xmlns:a16="http://schemas.microsoft.com/office/drawing/2014/main" id="{24A64071-1CBF-44A5-A620-2F14B4931EA9}"/>
              </a:ext>
            </a:extLst>
          </p:cNvPr>
          <p:cNvSpPr>
            <a:spLocks noGrp="1" noRot="1" noChangeAspect="1" noChangeArrowheads="1" noTextEdit="1"/>
          </p:cNvSpPr>
          <p:nvPr>
            <p:ph type="sldImg"/>
          </p:nvPr>
        </p:nvSpPr>
        <p:spPr>
          <a:xfrm>
            <a:off x="1150938" y="692150"/>
            <a:ext cx="4556125" cy="3416300"/>
          </a:xfrm>
          <a:ln cap="flat"/>
        </p:spPr>
      </p:sp>
      <p:sp>
        <p:nvSpPr>
          <p:cNvPr id="11271" name="Rectangle 7">
            <a:extLst>
              <a:ext uri="{FF2B5EF4-FFF2-40B4-BE49-F238E27FC236}">
                <a16:creationId xmlns:a16="http://schemas.microsoft.com/office/drawing/2014/main" id="{37B38271-BFE1-42C8-A412-957ED817800A}"/>
              </a:ext>
            </a:extLst>
          </p:cNvPr>
          <p:cNvSpPr>
            <a:spLocks noGrp="1" noChangeArrowheads="1"/>
          </p:cNvSpPr>
          <p:nvPr>
            <p:ph type="body" idx="1"/>
          </p:nvPr>
        </p:nvSpPr>
        <p:spPr>
          <a:ln/>
        </p:spPr>
        <p:txBody>
          <a:bodyP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E095F19A-08D4-49F4-A1A4-11B5FAE8B511}" type="datetime1">
              <a:rPr lang="en-US" smtClean="0"/>
              <a:t>10/15/2023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AA3E87-3CBD-4EE9-8726-896530C12C3C}"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E895FD4-0F5A-4DB9-AF8A-0ACA14908413}" type="datetime1">
              <a:rPr lang="en-US" smtClean="0"/>
              <a:t>10/15/2023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AA3E87-3CBD-4EE9-8726-896530C12C3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4714B7D-0AB4-4D20-9720-9C937ABE1B04}" type="datetime1">
              <a:rPr lang="en-US" smtClean="0"/>
              <a:t>10/15/2023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AA3E87-3CBD-4EE9-8726-896530C12C3C}"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512" y="2129731"/>
            <a:ext cx="7772977" cy="1470422"/>
          </a:xfrm>
        </p:spPr>
        <p:txBody>
          <a:bodyPr/>
          <a:lstStyle/>
          <a:p>
            <a:r>
              <a:rPr lang="en-US"/>
              <a:t>Click to edit Master title style</a:t>
            </a:r>
          </a:p>
        </p:txBody>
      </p:sp>
      <p:sp>
        <p:nvSpPr>
          <p:cNvPr id="3" name="Subtitle 2"/>
          <p:cNvSpPr>
            <a:spLocks noGrp="1"/>
          </p:cNvSpPr>
          <p:nvPr>
            <p:ph type="subTitle" idx="1"/>
          </p:nvPr>
        </p:nvSpPr>
        <p:spPr>
          <a:xfrm>
            <a:off x="1371023" y="3885903"/>
            <a:ext cx="6401955" cy="1753195"/>
          </a:xfrm>
        </p:spPr>
        <p:txBody>
          <a:bodyPr/>
          <a:lstStyle>
            <a:lvl1pPr marL="0" indent="0" algn="ctr">
              <a:buNone/>
              <a:defRPr/>
            </a:lvl1pPr>
            <a:lvl2pPr marL="421081" indent="0" algn="ctr">
              <a:buNone/>
              <a:defRPr/>
            </a:lvl2pPr>
            <a:lvl3pPr marL="842162" indent="0" algn="ctr">
              <a:buNone/>
              <a:defRPr/>
            </a:lvl3pPr>
            <a:lvl4pPr marL="1263244" indent="0" algn="ctr">
              <a:buNone/>
              <a:defRPr/>
            </a:lvl4pPr>
            <a:lvl5pPr marL="1684325" indent="0" algn="ctr">
              <a:buNone/>
              <a:defRPr/>
            </a:lvl5pPr>
            <a:lvl6pPr marL="2105406" indent="0" algn="ctr">
              <a:buNone/>
              <a:defRPr/>
            </a:lvl6pPr>
            <a:lvl7pPr marL="2526487" indent="0" algn="ctr">
              <a:buNone/>
              <a:defRPr/>
            </a:lvl7pPr>
            <a:lvl8pPr marL="2947568" indent="0" algn="ctr">
              <a:buNone/>
              <a:defRPr/>
            </a:lvl8pPr>
            <a:lvl9pPr marL="3368650" indent="0" algn="ctr">
              <a:buNone/>
              <a:defRPr/>
            </a:lvl9pPr>
          </a:lstStyle>
          <a:p>
            <a:r>
              <a:rPr lang="en-US"/>
              <a:t>Click to edit Master subtitle style</a:t>
            </a:r>
          </a:p>
        </p:txBody>
      </p:sp>
    </p:spTree>
    <p:extLst>
      <p:ext uri="{BB962C8B-B14F-4D97-AF65-F5344CB8AC3E}">
        <p14:creationId xmlns:p14="http://schemas.microsoft.com/office/powerpoint/2010/main" val="22407524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51969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3035" y="4406801"/>
            <a:ext cx="7771534" cy="1361777"/>
          </a:xfrm>
        </p:spPr>
        <p:txBody>
          <a:bodyPr anchor="t"/>
          <a:lstStyle>
            <a:lvl1pPr algn="l">
              <a:defRPr sz="3700" b="1" cap="all"/>
            </a:lvl1pPr>
          </a:lstStyle>
          <a:p>
            <a:r>
              <a:rPr lang="en-US"/>
              <a:t>Click to edit Master title style</a:t>
            </a:r>
          </a:p>
        </p:txBody>
      </p:sp>
      <p:sp>
        <p:nvSpPr>
          <p:cNvPr id="3" name="Text Placeholder 2"/>
          <p:cNvSpPr>
            <a:spLocks noGrp="1"/>
          </p:cNvSpPr>
          <p:nvPr>
            <p:ph type="body" idx="1"/>
          </p:nvPr>
        </p:nvSpPr>
        <p:spPr>
          <a:xfrm>
            <a:off x="723035" y="2906613"/>
            <a:ext cx="7771534" cy="1500188"/>
          </a:xfrm>
        </p:spPr>
        <p:txBody>
          <a:bodyPr anchor="b"/>
          <a:lstStyle>
            <a:lvl1pPr marL="0" indent="0">
              <a:buNone/>
              <a:defRPr sz="1800"/>
            </a:lvl1pPr>
            <a:lvl2pPr marL="421081" indent="0">
              <a:buNone/>
              <a:defRPr sz="1700"/>
            </a:lvl2pPr>
            <a:lvl3pPr marL="842162" indent="0">
              <a:buNone/>
              <a:defRPr sz="1500"/>
            </a:lvl3pPr>
            <a:lvl4pPr marL="1263244" indent="0">
              <a:buNone/>
              <a:defRPr sz="1300"/>
            </a:lvl4pPr>
            <a:lvl5pPr marL="1684325" indent="0">
              <a:buNone/>
              <a:defRPr sz="1300"/>
            </a:lvl5pPr>
            <a:lvl6pPr marL="2105406" indent="0">
              <a:buNone/>
              <a:defRPr sz="1300"/>
            </a:lvl6pPr>
            <a:lvl7pPr marL="2526487" indent="0">
              <a:buNone/>
              <a:defRPr sz="1300"/>
            </a:lvl7pPr>
            <a:lvl8pPr marL="2947568" indent="0">
              <a:buNone/>
              <a:defRPr sz="1300"/>
            </a:lvl8pPr>
            <a:lvl9pPr marL="3368650" indent="0">
              <a:buNone/>
              <a:defRPr sz="1300"/>
            </a:lvl9pPr>
          </a:lstStyle>
          <a:p>
            <a:pPr lvl="0"/>
            <a:r>
              <a:rPr lang="en-US"/>
              <a:t>Click to edit Master text styles</a:t>
            </a:r>
          </a:p>
        </p:txBody>
      </p:sp>
    </p:spTree>
    <p:extLst>
      <p:ext uri="{BB962C8B-B14F-4D97-AF65-F5344CB8AC3E}">
        <p14:creationId xmlns:p14="http://schemas.microsoft.com/office/powerpoint/2010/main" val="13803416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489" y="1052215"/>
            <a:ext cx="4045238" cy="4344293"/>
          </a:xfrm>
        </p:spPr>
        <p:txBody>
          <a:bodyPr/>
          <a:lstStyle>
            <a:lvl1pPr>
              <a:defRPr sz="2600"/>
            </a:lvl1pPr>
            <a:lvl2pPr>
              <a:defRPr sz="2200"/>
            </a:lvl2pPr>
            <a:lvl3pPr>
              <a:defRPr sz="1800"/>
            </a:lvl3pPr>
            <a:lvl4pPr>
              <a:defRPr sz="1700"/>
            </a:lvl4pPr>
            <a:lvl5pPr>
              <a:defRPr sz="1700"/>
            </a:lvl5pPr>
            <a:lvl6pPr>
              <a:defRPr sz="1700"/>
            </a:lvl6pPr>
            <a:lvl7pPr>
              <a:defRPr sz="1700"/>
            </a:lvl7pPr>
            <a:lvl8pPr>
              <a:defRPr sz="1700"/>
            </a:lvl8pPr>
            <a:lvl9pPr>
              <a:defRPr sz="1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1273" y="1052215"/>
            <a:ext cx="4045239" cy="4344293"/>
          </a:xfrm>
        </p:spPr>
        <p:txBody>
          <a:bodyPr/>
          <a:lstStyle>
            <a:lvl1pPr>
              <a:defRPr sz="2600"/>
            </a:lvl1pPr>
            <a:lvl2pPr>
              <a:defRPr sz="2200"/>
            </a:lvl2pPr>
            <a:lvl3pPr>
              <a:defRPr sz="1800"/>
            </a:lvl3pPr>
            <a:lvl4pPr>
              <a:defRPr sz="1700"/>
            </a:lvl4pPr>
            <a:lvl5pPr>
              <a:defRPr sz="1700"/>
            </a:lvl5pPr>
            <a:lvl6pPr>
              <a:defRPr sz="1700"/>
            </a:lvl6pPr>
            <a:lvl7pPr>
              <a:defRPr sz="1700"/>
            </a:lvl7pPr>
            <a:lvl8pPr>
              <a:defRPr sz="1700"/>
            </a:lvl8pPr>
            <a:lvl9pPr>
              <a:defRPr sz="1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712160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489" y="275333"/>
            <a:ext cx="8229023"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489" y="1534419"/>
            <a:ext cx="4039465" cy="639961"/>
          </a:xfrm>
        </p:spPr>
        <p:txBody>
          <a:bodyPr anchor="b"/>
          <a:lstStyle>
            <a:lvl1pPr marL="0" indent="0">
              <a:buNone/>
              <a:defRPr sz="2200" b="1"/>
            </a:lvl1pPr>
            <a:lvl2pPr marL="421081" indent="0">
              <a:buNone/>
              <a:defRPr sz="1800" b="1"/>
            </a:lvl2pPr>
            <a:lvl3pPr marL="842162" indent="0">
              <a:buNone/>
              <a:defRPr sz="1700" b="1"/>
            </a:lvl3pPr>
            <a:lvl4pPr marL="1263244" indent="0">
              <a:buNone/>
              <a:defRPr sz="1500" b="1"/>
            </a:lvl4pPr>
            <a:lvl5pPr marL="1684325" indent="0">
              <a:buNone/>
              <a:defRPr sz="1500" b="1"/>
            </a:lvl5pPr>
            <a:lvl6pPr marL="2105406" indent="0">
              <a:buNone/>
              <a:defRPr sz="1500" b="1"/>
            </a:lvl6pPr>
            <a:lvl7pPr marL="2526487" indent="0">
              <a:buNone/>
              <a:defRPr sz="1500" b="1"/>
            </a:lvl7pPr>
            <a:lvl8pPr marL="2947568" indent="0">
              <a:buNone/>
              <a:defRPr sz="1500" b="1"/>
            </a:lvl8pPr>
            <a:lvl9pPr marL="3368650" indent="0">
              <a:buNone/>
              <a:defRPr sz="1500" b="1"/>
            </a:lvl9pPr>
          </a:lstStyle>
          <a:p>
            <a:pPr lvl="0"/>
            <a:r>
              <a:rPr lang="en-US"/>
              <a:t>Click to edit Master text styles</a:t>
            </a:r>
          </a:p>
        </p:txBody>
      </p:sp>
      <p:sp>
        <p:nvSpPr>
          <p:cNvPr id="4" name="Content Placeholder 3"/>
          <p:cNvSpPr>
            <a:spLocks noGrp="1"/>
          </p:cNvSpPr>
          <p:nvPr>
            <p:ph sz="half" idx="2"/>
          </p:nvPr>
        </p:nvSpPr>
        <p:spPr>
          <a:xfrm>
            <a:off x="457489" y="2174380"/>
            <a:ext cx="4039465" cy="3951386"/>
          </a:xfrm>
        </p:spPr>
        <p:txBody>
          <a:bodyPr/>
          <a:lstStyle>
            <a:lvl1pPr>
              <a:defRPr sz="2200"/>
            </a:lvl1pPr>
            <a:lvl2pPr>
              <a:defRPr sz="1800"/>
            </a:lvl2pPr>
            <a:lvl3pPr>
              <a:defRPr sz="17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603" y="1534419"/>
            <a:ext cx="4040909" cy="639961"/>
          </a:xfrm>
        </p:spPr>
        <p:txBody>
          <a:bodyPr anchor="b"/>
          <a:lstStyle>
            <a:lvl1pPr marL="0" indent="0">
              <a:buNone/>
              <a:defRPr sz="2200" b="1"/>
            </a:lvl1pPr>
            <a:lvl2pPr marL="421081" indent="0">
              <a:buNone/>
              <a:defRPr sz="1800" b="1"/>
            </a:lvl2pPr>
            <a:lvl3pPr marL="842162" indent="0">
              <a:buNone/>
              <a:defRPr sz="1700" b="1"/>
            </a:lvl3pPr>
            <a:lvl4pPr marL="1263244" indent="0">
              <a:buNone/>
              <a:defRPr sz="1500" b="1"/>
            </a:lvl4pPr>
            <a:lvl5pPr marL="1684325" indent="0">
              <a:buNone/>
              <a:defRPr sz="1500" b="1"/>
            </a:lvl5pPr>
            <a:lvl6pPr marL="2105406" indent="0">
              <a:buNone/>
              <a:defRPr sz="1500" b="1"/>
            </a:lvl6pPr>
            <a:lvl7pPr marL="2526487" indent="0">
              <a:buNone/>
              <a:defRPr sz="1500" b="1"/>
            </a:lvl7pPr>
            <a:lvl8pPr marL="2947568" indent="0">
              <a:buNone/>
              <a:defRPr sz="1500" b="1"/>
            </a:lvl8pPr>
            <a:lvl9pPr marL="3368650" indent="0">
              <a:buNone/>
              <a:defRPr sz="1500" b="1"/>
            </a:lvl9pPr>
          </a:lstStyle>
          <a:p>
            <a:pPr lvl="0"/>
            <a:r>
              <a:rPr lang="en-US"/>
              <a:t>Click to edit Master text styles</a:t>
            </a:r>
          </a:p>
        </p:txBody>
      </p:sp>
      <p:sp>
        <p:nvSpPr>
          <p:cNvPr id="6" name="Content Placeholder 5"/>
          <p:cNvSpPr>
            <a:spLocks noGrp="1"/>
          </p:cNvSpPr>
          <p:nvPr>
            <p:ph sz="quarter" idx="4"/>
          </p:nvPr>
        </p:nvSpPr>
        <p:spPr>
          <a:xfrm>
            <a:off x="4645603" y="2174380"/>
            <a:ext cx="4040909" cy="3951386"/>
          </a:xfrm>
        </p:spPr>
        <p:txBody>
          <a:bodyPr/>
          <a:lstStyle>
            <a:lvl1pPr>
              <a:defRPr sz="2200"/>
            </a:lvl1pPr>
            <a:lvl2pPr>
              <a:defRPr sz="1800"/>
            </a:lvl2pPr>
            <a:lvl3pPr>
              <a:defRPr sz="17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782326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89782635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5468924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489" y="272357"/>
            <a:ext cx="3007591" cy="1162347"/>
          </a:xfrm>
        </p:spPr>
        <p:txBody>
          <a:bodyPr anchor="b"/>
          <a:lstStyle>
            <a:lvl1pPr algn="l">
              <a:defRPr sz="1800" b="1"/>
            </a:lvl1pPr>
          </a:lstStyle>
          <a:p>
            <a:r>
              <a:rPr lang="en-US"/>
              <a:t>Click to edit Master title style</a:t>
            </a:r>
          </a:p>
        </p:txBody>
      </p:sp>
      <p:sp>
        <p:nvSpPr>
          <p:cNvPr id="3" name="Content Placeholder 2"/>
          <p:cNvSpPr>
            <a:spLocks noGrp="1"/>
          </p:cNvSpPr>
          <p:nvPr>
            <p:ph idx="1"/>
          </p:nvPr>
        </p:nvSpPr>
        <p:spPr>
          <a:xfrm>
            <a:off x="3574762" y="272356"/>
            <a:ext cx="5111750" cy="5853410"/>
          </a:xfrm>
        </p:spPr>
        <p:txBody>
          <a:bodyPr/>
          <a:lstStyle>
            <a:lvl1pPr>
              <a:defRPr sz="2900"/>
            </a:lvl1pPr>
            <a:lvl2pPr>
              <a:defRPr sz="2600"/>
            </a:lvl2pPr>
            <a:lvl3pPr>
              <a:defRPr sz="22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489" y="1434703"/>
            <a:ext cx="3007591" cy="4691063"/>
          </a:xfrm>
        </p:spPr>
        <p:txBody>
          <a:bodyPr/>
          <a:lstStyle>
            <a:lvl1pPr marL="0" indent="0">
              <a:buNone/>
              <a:defRPr sz="1300"/>
            </a:lvl1pPr>
            <a:lvl2pPr marL="421081" indent="0">
              <a:buNone/>
              <a:defRPr sz="1100"/>
            </a:lvl2pPr>
            <a:lvl3pPr marL="842162" indent="0">
              <a:buNone/>
              <a:defRPr sz="900"/>
            </a:lvl3pPr>
            <a:lvl4pPr marL="1263244" indent="0">
              <a:buNone/>
              <a:defRPr sz="800"/>
            </a:lvl4pPr>
            <a:lvl5pPr marL="1684325" indent="0">
              <a:buNone/>
              <a:defRPr sz="800"/>
            </a:lvl5pPr>
            <a:lvl6pPr marL="2105406" indent="0">
              <a:buNone/>
              <a:defRPr sz="800"/>
            </a:lvl6pPr>
            <a:lvl7pPr marL="2526487" indent="0">
              <a:buNone/>
              <a:defRPr sz="800"/>
            </a:lvl7pPr>
            <a:lvl8pPr marL="2947568" indent="0">
              <a:buNone/>
              <a:defRPr sz="800"/>
            </a:lvl8pPr>
            <a:lvl9pPr marL="3368650" indent="0">
              <a:buNone/>
              <a:defRPr sz="800"/>
            </a:lvl9pPr>
          </a:lstStyle>
          <a:p>
            <a:pPr lvl="0"/>
            <a:r>
              <a:rPr lang="en-US"/>
              <a:t>Click to edit Master text styles</a:t>
            </a:r>
          </a:p>
        </p:txBody>
      </p:sp>
    </p:spTree>
    <p:extLst>
      <p:ext uri="{BB962C8B-B14F-4D97-AF65-F5344CB8AC3E}">
        <p14:creationId xmlns:p14="http://schemas.microsoft.com/office/powerpoint/2010/main" val="10677454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4433625-1DD4-4BBE-9367-54C15351D045}" type="datetime1">
              <a:rPr lang="en-US" smtClean="0"/>
              <a:t>10/15/2023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AA3E87-3CBD-4EE9-8726-896530C12C3C}"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432" y="4801195"/>
            <a:ext cx="5486977" cy="565547"/>
          </a:xfrm>
        </p:spPr>
        <p:txBody>
          <a:bodyPr anchor="b"/>
          <a:lstStyle>
            <a:lvl1pPr algn="l">
              <a:defRPr sz="1800" b="1"/>
            </a:lvl1pPr>
          </a:lstStyle>
          <a:p>
            <a:r>
              <a:rPr lang="en-US"/>
              <a:t>Click to edit Master title style</a:t>
            </a:r>
          </a:p>
        </p:txBody>
      </p:sp>
      <p:sp>
        <p:nvSpPr>
          <p:cNvPr id="3" name="Picture Placeholder 2"/>
          <p:cNvSpPr>
            <a:spLocks noGrp="1"/>
          </p:cNvSpPr>
          <p:nvPr>
            <p:ph type="pic" idx="1"/>
          </p:nvPr>
        </p:nvSpPr>
        <p:spPr>
          <a:xfrm>
            <a:off x="1792432" y="613172"/>
            <a:ext cx="5486977" cy="4115098"/>
          </a:xfrm>
        </p:spPr>
        <p:txBody>
          <a:bodyPr/>
          <a:lstStyle>
            <a:lvl1pPr marL="0" indent="0">
              <a:buNone/>
              <a:defRPr sz="2900"/>
            </a:lvl1pPr>
            <a:lvl2pPr marL="421081" indent="0">
              <a:buNone/>
              <a:defRPr sz="2600"/>
            </a:lvl2pPr>
            <a:lvl3pPr marL="842162" indent="0">
              <a:buNone/>
              <a:defRPr sz="2200"/>
            </a:lvl3pPr>
            <a:lvl4pPr marL="1263244" indent="0">
              <a:buNone/>
              <a:defRPr sz="1800"/>
            </a:lvl4pPr>
            <a:lvl5pPr marL="1684325" indent="0">
              <a:buNone/>
              <a:defRPr sz="1800"/>
            </a:lvl5pPr>
            <a:lvl6pPr marL="2105406" indent="0">
              <a:buNone/>
              <a:defRPr sz="1800"/>
            </a:lvl6pPr>
            <a:lvl7pPr marL="2526487" indent="0">
              <a:buNone/>
              <a:defRPr sz="1800"/>
            </a:lvl7pPr>
            <a:lvl8pPr marL="2947568" indent="0">
              <a:buNone/>
              <a:defRPr sz="1800"/>
            </a:lvl8pPr>
            <a:lvl9pPr marL="3368650" indent="0">
              <a:buNone/>
              <a:defRPr sz="1800"/>
            </a:lvl9pPr>
          </a:lstStyle>
          <a:p>
            <a:pPr lvl="0"/>
            <a:endParaRPr lang="en-US" noProof="0"/>
          </a:p>
        </p:txBody>
      </p:sp>
      <p:sp>
        <p:nvSpPr>
          <p:cNvPr id="4" name="Text Placeholder 3"/>
          <p:cNvSpPr>
            <a:spLocks noGrp="1"/>
          </p:cNvSpPr>
          <p:nvPr>
            <p:ph type="body" sz="half" idx="2"/>
          </p:nvPr>
        </p:nvSpPr>
        <p:spPr>
          <a:xfrm>
            <a:off x="1792432" y="5366742"/>
            <a:ext cx="5486977" cy="805161"/>
          </a:xfrm>
        </p:spPr>
        <p:txBody>
          <a:bodyPr/>
          <a:lstStyle>
            <a:lvl1pPr marL="0" indent="0">
              <a:buNone/>
              <a:defRPr sz="1300"/>
            </a:lvl1pPr>
            <a:lvl2pPr marL="421081" indent="0">
              <a:buNone/>
              <a:defRPr sz="1100"/>
            </a:lvl2pPr>
            <a:lvl3pPr marL="842162" indent="0">
              <a:buNone/>
              <a:defRPr sz="900"/>
            </a:lvl3pPr>
            <a:lvl4pPr marL="1263244" indent="0">
              <a:buNone/>
              <a:defRPr sz="800"/>
            </a:lvl4pPr>
            <a:lvl5pPr marL="1684325" indent="0">
              <a:buNone/>
              <a:defRPr sz="800"/>
            </a:lvl5pPr>
            <a:lvl6pPr marL="2105406" indent="0">
              <a:buNone/>
              <a:defRPr sz="800"/>
            </a:lvl6pPr>
            <a:lvl7pPr marL="2526487" indent="0">
              <a:buNone/>
              <a:defRPr sz="800"/>
            </a:lvl7pPr>
            <a:lvl8pPr marL="2947568" indent="0">
              <a:buNone/>
              <a:defRPr sz="800"/>
            </a:lvl8pPr>
            <a:lvl9pPr marL="3368650" indent="0">
              <a:buNone/>
              <a:defRPr sz="800"/>
            </a:lvl9pPr>
          </a:lstStyle>
          <a:p>
            <a:pPr lvl="0"/>
            <a:r>
              <a:rPr lang="en-US"/>
              <a:t>Click to edit Master text styles</a:t>
            </a:r>
          </a:p>
        </p:txBody>
      </p:sp>
    </p:spTree>
    <p:extLst>
      <p:ext uri="{BB962C8B-B14F-4D97-AF65-F5344CB8AC3E}">
        <p14:creationId xmlns:p14="http://schemas.microsoft.com/office/powerpoint/2010/main" val="65463932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6790006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977" y="229195"/>
            <a:ext cx="2056535" cy="516731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489" y="229195"/>
            <a:ext cx="6033943" cy="516731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941664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F3D2AB2-75DB-40A4-B5F4-CAD003A1818E}" type="datetime1">
              <a:rPr lang="en-US" smtClean="0"/>
              <a:t>10/15/2023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AA3E87-3CBD-4EE9-8726-896530C12C3C}"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1A9A98C-0437-4683-BC2E-40F2517B5F6D}" type="datetime1">
              <a:rPr lang="en-US" smtClean="0"/>
              <a:t>10/15/2023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AA3E87-3CBD-4EE9-8726-896530C12C3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AFE9967-A659-4A7D-91CC-B3FD5118F2D0}" type="datetime1">
              <a:rPr lang="en-US" smtClean="0"/>
              <a:t>10/15/2023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AA3E87-3CBD-4EE9-8726-896530C12C3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AB12A5B-F560-456E-B5AE-B8AA2915F1E7}" type="datetime1">
              <a:rPr lang="en-US" smtClean="0"/>
              <a:t>10/15/2023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AA3E87-3CBD-4EE9-8726-896530C12C3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3F22C9-B9F3-4508-85DE-1DFAE9FD850C}" type="datetime1">
              <a:rPr lang="en-US" smtClean="0"/>
              <a:t>10/15/2023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AA3E87-3CBD-4EE9-8726-896530C12C3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0740ED-EAAB-458A-B3AD-B6606C4261A6}" type="datetime1">
              <a:rPr lang="en-US" smtClean="0"/>
              <a:t>10/15/2023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AA3E87-3CBD-4EE9-8726-896530C12C3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FD07234-728A-4F0D-B7F9-F780B107E75F}" type="datetime1">
              <a:rPr lang="en-US" smtClean="0"/>
              <a:t>10/15/2023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AA3E87-3CBD-4EE9-8726-896530C12C3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546406-C307-4867-BA2F-FE197E5AF1F9}" type="datetime1">
              <a:rPr lang="en-US" smtClean="0"/>
              <a:t>10/15/2023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AA3E87-3CBD-4EE9-8726-896530C12C3C}"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4"/>
          <p:cNvSpPr>
            <a:spLocks noChangeArrowheads="1"/>
          </p:cNvSpPr>
          <p:nvPr/>
        </p:nvSpPr>
        <p:spPr bwMode="auto">
          <a:xfrm>
            <a:off x="0" y="836414"/>
            <a:ext cx="4572000" cy="75903"/>
          </a:xfrm>
          <a:prstGeom prst="rect">
            <a:avLst/>
          </a:prstGeom>
          <a:gradFill rotWithShape="0">
            <a:gsLst>
              <a:gs pos="0">
                <a:srgbClr val="FF8200"/>
              </a:gs>
              <a:gs pos="10001">
                <a:srgbClr val="FF0000"/>
              </a:gs>
              <a:gs pos="35001">
                <a:srgbClr val="BA0066"/>
              </a:gs>
              <a:gs pos="70000">
                <a:srgbClr val="66008F"/>
              </a:gs>
              <a:gs pos="100000">
                <a:srgbClr val="000082"/>
              </a:gs>
            </a:gsLst>
            <a:lin ang="0" scaled="1"/>
          </a:gradFill>
          <a:ln w="38100">
            <a:noFill/>
            <a:miter lim="800000"/>
            <a:headEnd/>
            <a:tailEnd/>
          </a:ln>
        </p:spPr>
        <p:txBody>
          <a:bodyPr wrap="none" lIns="91401" tIns="45701" rIns="91401" bIns="45701" anchor="ctr"/>
          <a:lstStyle/>
          <a:p>
            <a:pPr defTabSz="913805">
              <a:defRPr/>
            </a:pPr>
            <a:endParaRPr lang="en-US">
              <a:solidFill>
                <a:srgbClr val="000000"/>
              </a:solidFill>
              <a:ea typeface="ＭＳ Ｐゴシック" pitchFamily="34" charset="-128"/>
              <a:cs typeface="Arial"/>
            </a:endParaRPr>
          </a:p>
        </p:txBody>
      </p:sp>
      <p:sp>
        <p:nvSpPr>
          <p:cNvPr id="8" name="Rectangle 5"/>
          <p:cNvSpPr>
            <a:spLocks noChangeArrowheads="1"/>
          </p:cNvSpPr>
          <p:nvPr/>
        </p:nvSpPr>
        <p:spPr bwMode="auto">
          <a:xfrm>
            <a:off x="4572000" y="836414"/>
            <a:ext cx="4572000" cy="75903"/>
          </a:xfrm>
          <a:prstGeom prst="rect">
            <a:avLst/>
          </a:prstGeom>
          <a:gradFill rotWithShape="0">
            <a:gsLst>
              <a:gs pos="0">
                <a:srgbClr val="000082"/>
              </a:gs>
              <a:gs pos="100000">
                <a:schemeClr val="bg1"/>
              </a:gs>
            </a:gsLst>
            <a:lin ang="0" scaled="1"/>
          </a:gradFill>
          <a:ln w="38100">
            <a:noFill/>
            <a:miter lim="800000"/>
            <a:headEnd/>
            <a:tailEnd/>
          </a:ln>
        </p:spPr>
        <p:txBody>
          <a:bodyPr wrap="none" lIns="91401" tIns="45701" rIns="91401" bIns="45701" anchor="ctr"/>
          <a:lstStyle/>
          <a:p>
            <a:pPr defTabSz="913805">
              <a:defRPr/>
            </a:pPr>
            <a:endParaRPr lang="en-US">
              <a:solidFill>
                <a:srgbClr val="000000"/>
              </a:solidFill>
              <a:ea typeface="ＭＳ Ｐゴシック" pitchFamily="34" charset="-128"/>
              <a:cs typeface="Arial"/>
            </a:endParaRPr>
          </a:p>
        </p:txBody>
      </p:sp>
      <p:sp>
        <p:nvSpPr>
          <p:cNvPr id="280581" name="Rectangle 2"/>
          <p:cNvSpPr>
            <a:spLocks noGrp="1" noChangeArrowheads="1"/>
          </p:cNvSpPr>
          <p:nvPr>
            <p:ph type="title"/>
          </p:nvPr>
        </p:nvSpPr>
        <p:spPr bwMode="auto">
          <a:xfrm>
            <a:off x="457489" y="229196"/>
            <a:ext cx="8229023" cy="462856"/>
          </a:xfrm>
          <a:prstGeom prst="rect">
            <a:avLst/>
          </a:prstGeom>
          <a:noFill/>
          <a:ln w="9525">
            <a:noFill/>
            <a:miter lim="800000"/>
            <a:headEnd/>
            <a:tailEnd/>
          </a:ln>
        </p:spPr>
        <p:txBody>
          <a:bodyPr vert="horz" wrap="square" lIns="92036" tIns="46018" rIns="92036" bIns="46018" numCol="1" anchor="ctr" anchorCtr="0" compatLnSpc="1">
            <a:prstTxWarp prst="textNoShape">
              <a:avLst/>
            </a:prstTxWarp>
          </a:bodyPr>
          <a:lstStyle/>
          <a:p>
            <a:pPr lvl="0"/>
            <a:r>
              <a:rPr lang="en-US"/>
              <a:t>Click to edit Master title style</a:t>
            </a:r>
          </a:p>
        </p:txBody>
      </p:sp>
      <p:sp>
        <p:nvSpPr>
          <p:cNvPr id="5126" name="Rectangle 3"/>
          <p:cNvSpPr>
            <a:spLocks noGrp="1" noChangeArrowheads="1"/>
          </p:cNvSpPr>
          <p:nvPr>
            <p:ph type="body" idx="1"/>
          </p:nvPr>
        </p:nvSpPr>
        <p:spPr bwMode="auto">
          <a:xfrm>
            <a:off x="457489" y="1052215"/>
            <a:ext cx="8229023" cy="4344293"/>
          </a:xfrm>
          <a:prstGeom prst="rect">
            <a:avLst/>
          </a:prstGeom>
          <a:noFill/>
          <a:ln w="9525">
            <a:noFill/>
            <a:miter lim="800000"/>
            <a:headEnd/>
            <a:tailEnd/>
          </a:ln>
        </p:spPr>
        <p:txBody>
          <a:bodyPr vert="horz" wrap="square" lIns="92036" tIns="46018" rIns="92036" bIns="46018"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53114343"/>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txStyles>
    <p:titleStyle>
      <a:lvl1pPr algn="ctr" defTabSz="913805" rtl="0" eaLnBrk="0" fontAlgn="base" hangingPunct="0">
        <a:spcBef>
          <a:spcPct val="0"/>
        </a:spcBef>
        <a:spcAft>
          <a:spcPct val="0"/>
        </a:spcAft>
        <a:defRPr sz="3600">
          <a:solidFill>
            <a:schemeClr val="tx2"/>
          </a:solidFill>
          <a:effectLst>
            <a:outerShdw blurRad="38100" dist="38100" dir="2700000" algn="tl">
              <a:srgbClr val="C0C0C0"/>
            </a:outerShdw>
          </a:effectLst>
          <a:latin typeface="+mj-lt"/>
          <a:ea typeface="+mj-ea"/>
          <a:cs typeface="+mj-cs"/>
        </a:defRPr>
      </a:lvl1pPr>
      <a:lvl2pPr algn="ctr" defTabSz="913805" rtl="0" eaLnBrk="0" fontAlgn="base" hangingPunct="0">
        <a:spcBef>
          <a:spcPct val="0"/>
        </a:spcBef>
        <a:spcAft>
          <a:spcPct val="0"/>
        </a:spcAft>
        <a:defRPr sz="3600">
          <a:solidFill>
            <a:schemeClr val="tx2"/>
          </a:solidFill>
          <a:effectLst>
            <a:outerShdw blurRad="38100" dist="38100" dir="2700000" algn="tl">
              <a:srgbClr val="C0C0C0"/>
            </a:outerShdw>
          </a:effectLst>
          <a:latin typeface="Arial" charset="0"/>
          <a:cs typeface="Arial" charset="0"/>
        </a:defRPr>
      </a:lvl2pPr>
      <a:lvl3pPr algn="ctr" defTabSz="913805" rtl="0" eaLnBrk="0" fontAlgn="base" hangingPunct="0">
        <a:spcBef>
          <a:spcPct val="0"/>
        </a:spcBef>
        <a:spcAft>
          <a:spcPct val="0"/>
        </a:spcAft>
        <a:defRPr sz="3600">
          <a:solidFill>
            <a:schemeClr val="tx2"/>
          </a:solidFill>
          <a:effectLst>
            <a:outerShdw blurRad="38100" dist="38100" dir="2700000" algn="tl">
              <a:srgbClr val="C0C0C0"/>
            </a:outerShdw>
          </a:effectLst>
          <a:latin typeface="Arial" charset="0"/>
          <a:cs typeface="Arial" charset="0"/>
        </a:defRPr>
      </a:lvl3pPr>
      <a:lvl4pPr algn="ctr" defTabSz="913805" rtl="0" eaLnBrk="0" fontAlgn="base" hangingPunct="0">
        <a:spcBef>
          <a:spcPct val="0"/>
        </a:spcBef>
        <a:spcAft>
          <a:spcPct val="0"/>
        </a:spcAft>
        <a:defRPr sz="3600">
          <a:solidFill>
            <a:schemeClr val="tx2"/>
          </a:solidFill>
          <a:effectLst>
            <a:outerShdw blurRad="38100" dist="38100" dir="2700000" algn="tl">
              <a:srgbClr val="C0C0C0"/>
            </a:outerShdw>
          </a:effectLst>
          <a:latin typeface="Arial" charset="0"/>
          <a:cs typeface="Arial" charset="0"/>
        </a:defRPr>
      </a:lvl4pPr>
      <a:lvl5pPr algn="ctr" defTabSz="913805" rtl="0" eaLnBrk="0" fontAlgn="base" hangingPunct="0">
        <a:spcBef>
          <a:spcPct val="0"/>
        </a:spcBef>
        <a:spcAft>
          <a:spcPct val="0"/>
        </a:spcAft>
        <a:defRPr sz="3600">
          <a:solidFill>
            <a:schemeClr val="tx2"/>
          </a:solidFill>
          <a:effectLst>
            <a:outerShdw blurRad="38100" dist="38100" dir="2700000" algn="tl">
              <a:srgbClr val="C0C0C0"/>
            </a:outerShdw>
          </a:effectLst>
          <a:latin typeface="Arial" charset="0"/>
          <a:cs typeface="Arial" charset="0"/>
        </a:defRPr>
      </a:lvl5pPr>
      <a:lvl6pPr marL="421081" algn="ctr" defTabSz="913805" rtl="0" fontAlgn="base">
        <a:spcBef>
          <a:spcPct val="0"/>
        </a:spcBef>
        <a:spcAft>
          <a:spcPct val="0"/>
        </a:spcAft>
        <a:defRPr sz="3600">
          <a:solidFill>
            <a:schemeClr val="tx2"/>
          </a:solidFill>
          <a:effectLst>
            <a:outerShdw blurRad="38100" dist="38100" dir="2700000" algn="tl">
              <a:srgbClr val="C0C0C0"/>
            </a:outerShdw>
          </a:effectLst>
          <a:latin typeface="Arial" charset="0"/>
          <a:cs typeface="Arial" charset="0"/>
        </a:defRPr>
      </a:lvl6pPr>
      <a:lvl7pPr marL="842162" algn="ctr" defTabSz="913805" rtl="0" fontAlgn="base">
        <a:spcBef>
          <a:spcPct val="0"/>
        </a:spcBef>
        <a:spcAft>
          <a:spcPct val="0"/>
        </a:spcAft>
        <a:defRPr sz="3600">
          <a:solidFill>
            <a:schemeClr val="tx2"/>
          </a:solidFill>
          <a:effectLst>
            <a:outerShdw blurRad="38100" dist="38100" dir="2700000" algn="tl">
              <a:srgbClr val="C0C0C0"/>
            </a:outerShdw>
          </a:effectLst>
          <a:latin typeface="Arial" charset="0"/>
          <a:cs typeface="Arial" charset="0"/>
        </a:defRPr>
      </a:lvl7pPr>
      <a:lvl8pPr marL="1263244" algn="ctr" defTabSz="913805" rtl="0" fontAlgn="base">
        <a:spcBef>
          <a:spcPct val="0"/>
        </a:spcBef>
        <a:spcAft>
          <a:spcPct val="0"/>
        </a:spcAft>
        <a:defRPr sz="3600">
          <a:solidFill>
            <a:schemeClr val="tx2"/>
          </a:solidFill>
          <a:effectLst>
            <a:outerShdw blurRad="38100" dist="38100" dir="2700000" algn="tl">
              <a:srgbClr val="C0C0C0"/>
            </a:outerShdw>
          </a:effectLst>
          <a:latin typeface="Arial" charset="0"/>
          <a:cs typeface="Arial" charset="0"/>
        </a:defRPr>
      </a:lvl8pPr>
      <a:lvl9pPr marL="1684325" algn="ctr" defTabSz="913805" rtl="0" fontAlgn="base">
        <a:spcBef>
          <a:spcPct val="0"/>
        </a:spcBef>
        <a:spcAft>
          <a:spcPct val="0"/>
        </a:spcAft>
        <a:defRPr sz="3600">
          <a:solidFill>
            <a:schemeClr val="tx2"/>
          </a:solidFill>
          <a:effectLst>
            <a:outerShdw blurRad="38100" dist="38100" dir="2700000" algn="tl">
              <a:srgbClr val="C0C0C0"/>
            </a:outerShdw>
          </a:effectLst>
          <a:latin typeface="Arial" charset="0"/>
          <a:cs typeface="Arial" charset="0"/>
        </a:defRPr>
      </a:lvl9pPr>
    </p:titleStyle>
    <p:bodyStyle>
      <a:lvl1pPr marL="343591" indent="-343591" algn="l" defTabSz="913805" rtl="0" eaLnBrk="0" fontAlgn="base" hangingPunct="0">
        <a:spcBef>
          <a:spcPct val="20000"/>
        </a:spcBef>
        <a:spcAft>
          <a:spcPct val="0"/>
        </a:spcAft>
        <a:buClr>
          <a:schemeClr val="accent1"/>
        </a:buClr>
        <a:buSzPct val="75000"/>
        <a:buFont typeface="Monotype Sorts" pitchFamily="2" charset="2"/>
        <a:buChar char="l"/>
        <a:defRPr sz="2600">
          <a:solidFill>
            <a:schemeClr val="tx1"/>
          </a:solidFill>
          <a:latin typeface="+mn-lt"/>
          <a:ea typeface="+mn-ea"/>
          <a:cs typeface="+mn-cs"/>
        </a:defRPr>
      </a:lvl1pPr>
      <a:lvl2pPr marL="742740" indent="-285108" algn="l" defTabSz="913805" rtl="0" eaLnBrk="0" fontAlgn="base" hangingPunct="0">
        <a:spcBef>
          <a:spcPct val="20000"/>
        </a:spcBef>
        <a:spcAft>
          <a:spcPct val="0"/>
        </a:spcAft>
        <a:buClr>
          <a:schemeClr val="tx2"/>
        </a:buClr>
        <a:buSzPct val="65000"/>
        <a:buFont typeface="Monotype Sorts" pitchFamily="2" charset="2"/>
        <a:buChar char="n"/>
        <a:defRPr sz="2400">
          <a:solidFill>
            <a:schemeClr val="tx1"/>
          </a:solidFill>
          <a:latin typeface="+mn-lt"/>
          <a:cs typeface="+mn-cs"/>
        </a:defRPr>
      </a:lvl2pPr>
      <a:lvl3pPr marL="1143352" indent="-229548" algn="l" defTabSz="913805" rtl="0" eaLnBrk="0" fontAlgn="base" hangingPunct="0">
        <a:spcBef>
          <a:spcPct val="20000"/>
        </a:spcBef>
        <a:spcAft>
          <a:spcPct val="0"/>
        </a:spcAft>
        <a:buClr>
          <a:schemeClr val="accent1"/>
        </a:buClr>
        <a:buSzPct val="65000"/>
        <a:buFont typeface="Monotype Sorts" pitchFamily="2" charset="2"/>
        <a:buChar char="u"/>
        <a:defRPr sz="2200">
          <a:solidFill>
            <a:schemeClr val="tx1"/>
          </a:solidFill>
          <a:latin typeface="+mn-lt"/>
          <a:cs typeface="+mn-cs"/>
        </a:defRPr>
      </a:lvl3pPr>
      <a:lvl4pPr marL="1599524" indent="-228086" algn="l" defTabSz="913805" rtl="0" eaLnBrk="0" fontAlgn="base" hangingPunct="0">
        <a:spcBef>
          <a:spcPct val="20000"/>
        </a:spcBef>
        <a:spcAft>
          <a:spcPct val="0"/>
        </a:spcAft>
        <a:buClr>
          <a:schemeClr val="accent1"/>
        </a:buClr>
        <a:buSzPct val="65000"/>
        <a:buFont typeface="Monotype Sorts" pitchFamily="2" charset="2"/>
        <a:buChar char="]"/>
        <a:defRPr sz="2000">
          <a:solidFill>
            <a:schemeClr val="tx1"/>
          </a:solidFill>
          <a:latin typeface="+mn-lt"/>
          <a:cs typeface="+mn-cs"/>
        </a:defRPr>
      </a:lvl4pPr>
      <a:lvl5pPr marL="2057158" indent="-228086" algn="l" defTabSz="913805" rtl="0" eaLnBrk="0" fontAlgn="base" hangingPunct="0">
        <a:spcBef>
          <a:spcPct val="20000"/>
        </a:spcBef>
        <a:spcAft>
          <a:spcPct val="0"/>
        </a:spcAft>
        <a:buClr>
          <a:schemeClr val="tx1"/>
        </a:buClr>
        <a:buSzPct val="100000"/>
        <a:buChar char="–"/>
        <a:defRPr sz="2000">
          <a:solidFill>
            <a:schemeClr val="tx1"/>
          </a:solidFill>
          <a:latin typeface="+mn-lt"/>
          <a:cs typeface="+mn-cs"/>
        </a:defRPr>
      </a:lvl5pPr>
      <a:lvl6pPr marL="2478239" indent="-228086" algn="l" defTabSz="913805" rtl="0" fontAlgn="base">
        <a:spcBef>
          <a:spcPct val="20000"/>
        </a:spcBef>
        <a:spcAft>
          <a:spcPct val="0"/>
        </a:spcAft>
        <a:buClr>
          <a:schemeClr val="tx1"/>
        </a:buClr>
        <a:buSzPct val="100000"/>
        <a:buChar char="–"/>
        <a:defRPr sz="2000">
          <a:solidFill>
            <a:schemeClr val="tx1"/>
          </a:solidFill>
          <a:latin typeface="+mn-lt"/>
          <a:cs typeface="+mn-cs"/>
        </a:defRPr>
      </a:lvl6pPr>
      <a:lvl7pPr marL="2899320" indent="-228086" algn="l" defTabSz="913805" rtl="0" fontAlgn="base">
        <a:spcBef>
          <a:spcPct val="20000"/>
        </a:spcBef>
        <a:spcAft>
          <a:spcPct val="0"/>
        </a:spcAft>
        <a:buClr>
          <a:schemeClr val="tx1"/>
        </a:buClr>
        <a:buSzPct val="100000"/>
        <a:buChar char="–"/>
        <a:defRPr sz="2000">
          <a:solidFill>
            <a:schemeClr val="tx1"/>
          </a:solidFill>
          <a:latin typeface="+mn-lt"/>
          <a:cs typeface="+mn-cs"/>
        </a:defRPr>
      </a:lvl7pPr>
      <a:lvl8pPr marL="3320401" indent="-228086" algn="l" defTabSz="913805" rtl="0" fontAlgn="base">
        <a:spcBef>
          <a:spcPct val="20000"/>
        </a:spcBef>
        <a:spcAft>
          <a:spcPct val="0"/>
        </a:spcAft>
        <a:buClr>
          <a:schemeClr val="tx1"/>
        </a:buClr>
        <a:buSzPct val="100000"/>
        <a:buChar char="–"/>
        <a:defRPr sz="2000">
          <a:solidFill>
            <a:schemeClr val="tx1"/>
          </a:solidFill>
          <a:latin typeface="+mn-lt"/>
          <a:cs typeface="+mn-cs"/>
        </a:defRPr>
      </a:lvl8pPr>
      <a:lvl9pPr marL="3741482" indent="-228086" algn="l" defTabSz="913805" rtl="0" fontAlgn="base">
        <a:spcBef>
          <a:spcPct val="20000"/>
        </a:spcBef>
        <a:spcAft>
          <a:spcPct val="0"/>
        </a:spcAft>
        <a:buClr>
          <a:schemeClr val="tx1"/>
        </a:buClr>
        <a:buSzPct val="100000"/>
        <a:buChar char="–"/>
        <a:defRPr sz="2000">
          <a:solidFill>
            <a:schemeClr val="tx1"/>
          </a:solidFill>
          <a:latin typeface="+mn-lt"/>
          <a:cs typeface="+mn-cs"/>
        </a:defRPr>
      </a:lvl9pPr>
    </p:bodyStyle>
    <p:otherStyle>
      <a:defPPr>
        <a:defRPr lang="en-US"/>
      </a:defPPr>
      <a:lvl1pPr marL="0" algn="l" defTabSz="842162" rtl="0" eaLnBrk="1" latinLnBrk="0" hangingPunct="1">
        <a:defRPr sz="1700" kern="1200">
          <a:solidFill>
            <a:schemeClr val="tx1"/>
          </a:solidFill>
          <a:latin typeface="+mn-lt"/>
          <a:ea typeface="+mn-ea"/>
          <a:cs typeface="+mn-cs"/>
        </a:defRPr>
      </a:lvl1pPr>
      <a:lvl2pPr marL="421081" algn="l" defTabSz="842162" rtl="0" eaLnBrk="1" latinLnBrk="0" hangingPunct="1">
        <a:defRPr sz="1700" kern="1200">
          <a:solidFill>
            <a:schemeClr val="tx1"/>
          </a:solidFill>
          <a:latin typeface="+mn-lt"/>
          <a:ea typeface="+mn-ea"/>
          <a:cs typeface="+mn-cs"/>
        </a:defRPr>
      </a:lvl2pPr>
      <a:lvl3pPr marL="842162" algn="l" defTabSz="842162" rtl="0" eaLnBrk="1" latinLnBrk="0" hangingPunct="1">
        <a:defRPr sz="1700" kern="1200">
          <a:solidFill>
            <a:schemeClr val="tx1"/>
          </a:solidFill>
          <a:latin typeface="+mn-lt"/>
          <a:ea typeface="+mn-ea"/>
          <a:cs typeface="+mn-cs"/>
        </a:defRPr>
      </a:lvl3pPr>
      <a:lvl4pPr marL="1263244" algn="l" defTabSz="842162" rtl="0" eaLnBrk="1" latinLnBrk="0" hangingPunct="1">
        <a:defRPr sz="1700" kern="1200">
          <a:solidFill>
            <a:schemeClr val="tx1"/>
          </a:solidFill>
          <a:latin typeface="+mn-lt"/>
          <a:ea typeface="+mn-ea"/>
          <a:cs typeface="+mn-cs"/>
        </a:defRPr>
      </a:lvl4pPr>
      <a:lvl5pPr marL="1684325" algn="l" defTabSz="842162" rtl="0" eaLnBrk="1" latinLnBrk="0" hangingPunct="1">
        <a:defRPr sz="1700" kern="1200">
          <a:solidFill>
            <a:schemeClr val="tx1"/>
          </a:solidFill>
          <a:latin typeface="+mn-lt"/>
          <a:ea typeface="+mn-ea"/>
          <a:cs typeface="+mn-cs"/>
        </a:defRPr>
      </a:lvl5pPr>
      <a:lvl6pPr marL="2105406" algn="l" defTabSz="842162" rtl="0" eaLnBrk="1" latinLnBrk="0" hangingPunct="1">
        <a:defRPr sz="1700" kern="1200">
          <a:solidFill>
            <a:schemeClr val="tx1"/>
          </a:solidFill>
          <a:latin typeface="+mn-lt"/>
          <a:ea typeface="+mn-ea"/>
          <a:cs typeface="+mn-cs"/>
        </a:defRPr>
      </a:lvl6pPr>
      <a:lvl7pPr marL="2526487" algn="l" defTabSz="842162" rtl="0" eaLnBrk="1" latinLnBrk="0" hangingPunct="1">
        <a:defRPr sz="1700" kern="1200">
          <a:solidFill>
            <a:schemeClr val="tx1"/>
          </a:solidFill>
          <a:latin typeface="+mn-lt"/>
          <a:ea typeface="+mn-ea"/>
          <a:cs typeface="+mn-cs"/>
        </a:defRPr>
      </a:lvl7pPr>
      <a:lvl8pPr marL="2947568" algn="l" defTabSz="842162" rtl="0" eaLnBrk="1" latinLnBrk="0" hangingPunct="1">
        <a:defRPr sz="1700" kern="1200">
          <a:solidFill>
            <a:schemeClr val="tx1"/>
          </a:solidFill>
          <a:latin typeface="+mn-lt"/>
          <a:ea typeface="+mn-ea"/>
          <a:cs typeface="+mn-cs"/>
        </a:defRPr>
      </a:lvl8pPr>
      <a:lvl9pPr marL="3368650" algn="l" defTabSz="842162" rtl="0" eaLnBrk="1" latinLnBrk="0" hangingPunct="1">
        <a:defRPr sz="1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ctrTitle"/>
          </p:nvPr>
        </p:nvSpPr>
        <p:spPr>
          <a:xfrm>
            <a:off x="533400" y="2590800"/>
            <a:ext cx="7924800" cy="838200"/>
          </a:xfrm>
        </p:spPr>
        <p:txBody>
          <a:bodyPr/>
          <a:lstStyle/>
          <a:p>
            <a:r>
              <a:rPr lang="en-US" sz="4000" dirty="0"/>
              <a:t>Greedy Algorithms</a:t>
            </a:r>
            <a:endParaRPr lang="en-US" sz="4200" dirty="0">
              <a:solidFill>
                <a:schemeClr val="tx1"/>
              </a:solidFill>
              <a:latin typeface="Times New Roman" pitchFamily="18" charset="0"/>
              <a:cs typeface="Times New Roman" pitchFamily="18" charset="0"/>
            </a:endParaRPr>
          </a:p>
        </p:txBody>
      </p:sp>
      <p:sp>
        <p:nvSpPr>
          <p:cNvPr id="2" name="Slide Number Placeholder 1">
            <a:extLst>
              <a:ext uri="{FF2B5EF4-FFF2-40B4-BE49-F238E27FC236}">
                <a16:creationId xmlns:a16="http://schemas.microsoft.com/office/drawing/2014/main" id="{14536036-2AF0-43F8-855F-C99B09069D56}"/>
              </a:ext>
            </a:extLst>
          </p:cNvPr>
          <p:cNvSpPr>
            <a:spLocks noGrp="1"/>
          </p:cNvSpPr>
          <p:nvPr>
            <p:ph type="sldNum" sz="quarter" idx="12"/>
          </p:nvPr>
        </p:nvSpPr>
        <p:spPr/>
        <p:txBody>
          <a:bodyPr/>
          <a:lstStyle/>
          <a:p>
            <a:fld id="{B6AA3E87-3CBD-4EE9-8726-896530C12C3C}" type="slidenum">
              <a:rPr lang="en-US" smtClean="0"/>
              <a:pPr/>
              <a:t>1</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a:t>Greedy Algorithms</a:t>
            </a:r>
          </a:p>
        </p:txBody>
      </p:sp>
      <p:sp>
        <p:nvSpPr>
          <p:cNvPr id="8195" name="Rectangle 3"/>
          <p:cNvSpPr>
            <a:spLocks noGrp="1" noChangeArrowheads="1"/>
          </p:cNvSpPr>
          <p:nvPr>
            <p:ph type="body" idx="1"/>
          </p:nvPr>
        </p:nvSpPr>
        <p:spPr/>
        <p:txBody>
          <a:bodyPr>
            <a:normAutofit/>
          </a:bodyPr>
          <a:lstStyle/>
          <a:p>
            <a:pPr eaLnBrk="1" hangingPunct="1">
              <a:lnSpc>
                <a:spcPct val="140000"/>
              </a:lnSpc>
            </a:pPr>
            <a:r>
              <a:rPr lang="en-US" sz="2400" dirty="0"/>
              <a:t>Used for optimization problems</a:t>
            </a:r>
          </a:p>
          <a:p>
            <a:pPr eaLnBrk="1" hangingPunct="1">
              <a:lnSpc>
                <a:spcPct val="140000"/>
              </a:lnSpc>
            </a:pPr>
            <a:r>
              <a:rPr lang="en-US" sz="2400" b="1" dirty="0"/>
              <a:t>Idea: </a:t>
            </a:r>
            <a:r>
              <a:rPr lang="en-US" sz="2400" dirty="0"/>
              <a:t>When we have a choice to make, make the one that looks best </a:t>
            </a:r>
            <a:r>
              <a:rPr lang="en-US" sz="2400" dirty="0">
                <a:solidFill>
                  <a:srgbClr val="C00000"/>
                </a:solidFill>
              </a:rPr>
              <a:t>right now</a:t>
            </a:r>
          </a:p>
          <a:p>
            <a:pPr lvl="1" eaLnBrk="1" hangingPunct="1">
              <a:lnSpc>
                <a:spcPct val="140000"/>
              </a:lnSpc>
            </a:pPr>
            <a:r>
              <a:rPr lang="en-US" sz="2000" dirty="0"/>
              <a:t>Make a </a:t>
            </a:r>
            <a:r>
              <a:rPr lang="en-US" sz="2000" dirty="0">
                <a:solidFill>
                  <a:srgbClr val="C00000"/>
                </a:solidFill>
              </a:rPr>
              <a:t>locally</a:t>
            </a:r>
            <a:r>
              <a:rPr lang="en-US" sz="2000" dirty="0"/>
              <a:t> optimal choice in hope of getting a globally optimal solution</a:t>
            </a:r>
          </a:p>
          <a:p>
            <a:pPr eaLnBrk="1" hangingPunct="1">
              <a:lnSpc>
                <a:spcPct val="140000"/>
              </a:lnSpc>
            </a:pPr>
            <a:r>
              <a:rPr lang="en-US" sz="2400" dirty="0"/>
              <a:t>Greedy algorithms don’t always yield an optimal solution</a:t>
            </a:r>
          </a:p>
          <a:p>
            <a:pPr eaLnBrk="1" hangingPunct="1">
              <a:lnSpc>
                <a:spcPct val="140000"/>
              </a:lnSpc>
            </a:pPr>
            <a:r>
              <a:rPr lang="en-US" sz="2400" dirty="0"/>
              <a:t>Makes the choice that looks best at the moment in order to get optimal solution.</a:t>
            </a:r>
          </a:p>
        </p:txBody>
      </p:sp>
      <p:sp>
        <p:nvSpPr>
          <p:cNvPr id="2" name="Slide Number Placeholder 1">
            <a:extLst>
              <a:ext uri="{FF2B5EF4-FFF2-40B4-BE49-F238E27FC236}">
                <a16:creationId xmlns:a16="http://schemas.microsoft.com/office/drawing/2014/main" id="{73C75FB1-EEB0-4335-B16D-2B9CC02AD2DA}"/>
              </a:ext>
            </a:extLst>
          </p:cNvPr>
          <p:cNvSpPr>
            <a:spLocks noGrp="1"/>
          </p:cNvSpPr>
          <p:nvPr>
            <p:ph type="sldNum" sz="quarter" idx="12"/>
          </p:nvPr>
        </p:nvSpPr>
        <p:spPr/>
        <p:txBody>
          <a:bodyPr/>
          <a:lstStyle/>
          <a:p>
            <a:fld id="{B6AA3E87-3CBD-4EE9-8726-896530C12C3C}" type="slidenum">
              <a:rPr lang="en-US" smtClean="0"/>
              <a:pPr/>
              <a:t>2</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F20849CF-8C62-4E87-A53D-606EE4CF2EBE}"/>
              </a:ext>
            </a:extLst>
          </p:cNvPr>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8195" name="Rectangle 3">
            <a:extLst>
              <a:ext uri="{FF2B5EF4-FFF2-40B4-BE49-F238E27FC236}">
                <a16:creationId xmlns:a16="http://schemas.microsoft.com/office/drawing/2014/main" id="{EB1E0E45-010A-4AE6-8397-EE5984B77040}"/>
              </a:ext>
            </a:extLst>
          </p:cNvPr>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8196" name="Rectangle 4">
            <a:extLst>
              <a:ext uri="{FF2B5EF4-FFF2-40B4-BE49-F238E27FC236}">
                <a16:creationId xmlns:a16="http://schemas.microsoft.com/office/drawing/2014/main" id="{B23D55F6-01FE-4A72-AA61-F202794FBF14}"/>
              </a:ext>
            </a:extLst>
          </p:cNvPr>
          <p:cNvSpPr>
            <a:spLocks noGrp="1" noChangeArrowheads="1"/>
          </p:cNvSpPr>
          <p:nvPr>
            <p:ph type="title"/>
          </p:nvPr>
        </p:nvSpPr>
        <p:spPr>
          <a:xfrm>
            <a:off x="1219200" y="304800"/>
            <a:ext cx="7793038" cy="762000"/>
          </a:xfrm>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nchor="ctr"/>
          <a:lstStyle/>
          <a:p>
            <a:r>
              <a:rPr lang="en-US" altLang="en-US"/>
              <a:t>Example: Counting money</a:t>
            </a:r>
          </a:p>
        </p:txBody>
      </p:sp>
      <p:sp>
        <p:nvSpPr>
          <p:cNvPr id="8197" name="Rectangle 5">
            <a:extLst>
              <a:ext uri="{FF2B5EF4-FFF2-40B4-BE49-F238E27FC236}">
                <a16:creationId xmlns:a16="http://schemas.microsoft.com/office/drawing/2014/main" id="{6EF4BF3F-F5B8-4664-8779-CAD00417F70C}"/>
              </a:ext>
            </a:extLst>
          </p:cNvPr>
          <p:cNvSpPr>
            <a:spLocks noGrp="1" noChangeArrowheads="1"/>
          </p:cNvSpPr>
          <p:nvPr>
            <p:ph type="body" idx="1"/>
          </p:nvPr>
        </p:nvSpPr>
        <p:spPr>
          <a:xfrm>
            <a:off x="685800" y="1524000"/>
            <a:ext cx="8001000" cy="5181600"/>
          </a:xfrm>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normAutofit/>
          </a:bodyPr>
          <a:lstStyle/>
          <a:p>
            <a:pPr>
              <a:lnSpc>
                <a:spcPct val="90000"/>
              </a:lnSpc>
            </a:pPr>
            <a:r>
              <a:rPr lang="en-US" altLang="en-US" sz="2200" dirty="0"/>
              <a:t>Suppose you want to count out a certain amount of money, using the fewest possible bills and coins</a:t>
            </a:r>
          </a:p>
          <a:p>
            <a:pPr>
              <a:lnSpc>
                <a:spcPct val="90000"/>
              </a:lnSpc>
            </a:pPr>
            <a:r>
              <a:rPr lang="en-US" altLang="en-US" sz="2200" dirty="0"/>
              <a:t>A greedy algorithm would do this would be:</a:t>
            </a:r>
            <a:br>
              <a:rPr lang="en-US" altLang="en-US" sz="2200" dirty="0"/>
            </a:br>
            <a:r>
              <a:rPr lang="en-US" altLang="en-US" sz="2200" dirty="0">
                <a:solidFill>
                  <a:schemeClr val="tx2"/>
                </a:solidFill>
              </a:rPr>
              <a:t>At each step, take the largest possible bill or coin that does not overshoot</a:t>
            </a:r>
          </a:p>
          <a:p>
            <a:pPr lvl="1">
              <a:lnSpc>
                <a:spcPct val="90000"/>
              </a:lnSpc>
            </a:pPr>
            <a:r>
              <a:rPr lang="en-US" altLang="en-US" sz="2200" dirty="0"/>
              <a:t>Example: To make $6.39, you can choose:</a:t>
            </a:r>
          </a:p>
          <a:p>
            <a:pPr lvl="2">
              <a:lnSpc>
                <a:spcPct val="90000"/>
              </a:lnSpc>
            </a:pPr>
            <a:r>
              <a:rPr lang="en-US" altLang="en-US" sz="2200" dirty="0"/>
              <a:t>a $5 bill</a:t>
            </a:r>
          </a:p>
          <a:p>
            <a:pPr lvl="2">
              <a:lnSpc>
                <a:spcPct val="90000"/>
              </a:lnSpc>
            </a:pPr>
            <a:r>
              <a:rPr lang="en-US" altLang="en-US" sz="2200" dirty="0"/>
              <a:t>a $1 bill, to make $6</a:t>
            </a:r>
          </a:p>
          <a:p>
            <a:pPr lvl="2">
              <a:lnSpc>
                <a:spcPct val="90000"/>
              </a:lnSpc>
            </a:pPr>
            <a:r>
              <a:rPr lang="en-US" altLang="en-US" sz="2200" dirty="0"/>
              <a:t>a 25¢ coin, to make $6.25</a:t>
            </a:r>
          </a:p>
          <a:p>
            <a:pPr lvl="2">
              <a:lnSpc>
                <a:spcPct val="90000"/>
              </a:lnSpc>
            </a:pPr>
            <a:r>
              <a:rPr lang="en-US" altLang="en-US" sz="2200" dirty="0"/>
              <a:t>A 10¢ coin, to make $6.35</a:t>
            </a:r>
          </a:p>
          <a:p>
            <a:pPr lvl="2">
              <a:lnSpc>
                <a:spcPct val="90000"/>
              </a:lnSpc>
            </a:pPr>
            <a:r>
              <a:rPr lang="en-US" altLang="en-US" sz="2200" dirty="0"/>
              <a:t>four 1¢ coins, to make $6.39</a:t>
            </a:r>
          </a:p>
          <a:p>
            <a:pPr>
              <a:lnSpc>
                <a:spcPct val="90000"/>
              </a:lnSpc>
            </a:pPr>
            <a:r>
              <a:rPr lang="en-US" altLang="en-US" sz="2200" dirty="0"/>
              <a:t>For US money, the greedy algorithm always gives the optimum solution</a:t>
            </a:r>
          </a:p>
        </p:txBody>
      </p:sp>
      <p:sp>
        <p:nvSpPr>
          <p:cNvPr id="2" name="Slide Number Placeholder 1">
            <a:extLst>
              <a:ext uri="{FF2B5EF4-FFF2-40B4-BE49-F238E27FC236}">
                <a16:creationId xmlns:a16="http://schemas.microsoft.com/office/drawing/2014/main" id="{D91DCE29-3C0C-4C9F-84C1-5EACB63970C1}"/>
              </a:ext>
            </a:extLst>
          </p:cNvPr>
          <p:cNvSpPr>
            <a:spLocks noGrp="1"/>
          </p:cNvSpPr>
          <p:nvPr>
            <p:ph type="sldNum" sz="quarter" idx="12"/>
          </p:nvPr>
        </p:nvSpPr>
        <p:spPr/>
        <p:txBody>
          <a:bodyPr/>
          <a:lstStyle/>
          <a:p>
            <a:fld id="{B6AA3E87-3CBD-4EE9-8726-896530C12C3C}" type="slidenum">
              <a:rPr lang="en-US" smtClean="0"/>
              <a:pPr/>
              <a:t>3</a:t>
            </a:fld>
            <a:endParaRPr lang="en-US"/>
          </a:p>
        </p:txBody>
      </p:sp>
    </p:spTree>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BD3BC041-1CE3-4437-9C17-63E4CFBF4996}"/>
              </a:ext>
            </a:extLst>
          </p:cNvPr>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0243" name="Rectangle 3">
            <a:extLst>
              <a:ext uri="{FF2B5EF4-FFF2-40B4-BE49-F238E27FC236}">
                <a16:creationId xmlns:a16="http://schemas.microsoft.com/office/drawing/2014/main" id="{763B2543-090A-4839-8C02-DDE83EEFE1F5}"/>
              </a:ext>
            </a:extLst>
          </p:cNvPr>
          <p:cNvSpPr>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0244" name="Rectangle 4">
            <a:extLst>
              <a:ext uri="{FF2B5EF4-FFF2-40B4-BE49-F238E27FC236}">
                <a16:creationId xmlns:a16="http://schemas.microsoft.com/office/drawing/2014/main" id="{A8D3310C-E6ED-4441-9F43-AB7EB0F61B91}"/>
              </a:ext>
            </a:extLst>
          </p:cNvPr>
          <p:cNvSpPr>
            <a:spLocks noGrp="1" noChangeArrowheads="1"/>
          </p:cNvSpPr>
          <p:nvPr>
            <p:ph type="title"/>
          </p:nvPr>
        </p:nvSpPr>
        <p:spPr>
          <a:xfrm>
            <a:off x="1219200" y="304800"/>
            <a:ext cx="7793038" cy="762000"/>
          </a:xfrm>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nchor="ctr"/>
          <a:lstStyle/>
          <a:p>
            <a:r>
              <a:rPr lang="en-US" altLang="en-US"/>
              <a:t>A failure of the greedy algorithm</a:t>
            </a:r>
          </a:p>
        </p:txBody>
      </p:sp>
      <p:sp>
        <p:nvSpPr>
          <p:cNvPr id="10245" name="Rectangle 5">
            <a:extLst>
              <a:ext uri="{FF2B5EF4-FFF2-40B4-BE49-F238E27FC236}">
                <a16:creationId xmlns:a16="http://schemas.microsoft.com/office/drawing/2014/main" id="{929A2D3E-C182-4B6C-BE08-3759CCD22156}"/>
              </a:ext>
            </a:extLst>
          </p:cNvPr>
          <p:cNvSpPr>
            <a:spLocks noGrp="1" noChangeArrowheads="1"/>
          </p:cNvSpPr>
          <p:nvPr>
            <p:ph type="body" idx="1"/>
          </p:nvPr>
        </p:nvSpPr>
        <p:spPr>
          <a:xfrm>
            <a:off x="685800" y="1524000"/>
            <a:ext cx="7924800" cy="5105400"/>
          </a:xfrm>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normAutofit/>
          </a:bodyPr>
          <a:lstStyle/>
          <a:p>
            <a:pPr>
              <a:lnSpc>
                <a:spcPct val="90000"/>
              </a:lnSpc>
            </a:pPr>
            <a:r>
              <a:rPr lang="en-US" altLang="en-US" sz="2200" dirty="0"/>
              <a:t>In some (fictional) monetary system, “</a:t>
            </a:r>
            <a:r>
              <a:rPr lang="en-US" altLang="en-US" sz="2200" dirty="0" err="1"/>
              <a:t>krons</a:t>
            </a:r>
            <a:r>
              <a:rPr lang="en-US" altLang="en-US" sz="2200" dirty="0"/>
              <a:t>” come in </a:t>
            </a:r>
            <a:r>
              <a:rPr lang="en-US" altLang="en-US" sz="2200" dirty="0">
                <a:solidFill>
                  <a:schemeClr val="accent2"/>
                </a:solidFill>
                <a:latin typeface="Trebuchet MS" panose="020B0603020202020204" pitchFamily="34" charset="0"/>
              </a:rPr>
              <a:t>1</a:t>
            </a:r>
            <a:r>
              <a:rPr lang="en-US" altLang="en-US" sz="2200" dirty="0"/>
              <a:t> </a:t>
            </a:r>
            <a:r>
              <a:rPr lang="en-US" altLang="en-US" sz="2200" dirty="0" err="1"/>
              <a:t>kron</a:t>
            </a:r>
            <a:r>
              <a:rPr lang="en-US" altLang="en-US" sz="2200" dirty="0"/>
              <a:t>, </a:t>
            </a:r>
            <a:r>
              <a:rPr lang="en-US" altLang="en-US" sz="2200" dirty="0">
                <a:solidFill>
                  <a:schemeClr val="accent2"/>
                </a:solidFill>
                <a:latin typeface="Trebuchet MS" panose="020B0603020202020204" pitchFamily="34" charset="0"/>
              </a:rPr>
              <a:t>7</a:t>
            </a:r>
            <a:r>
              <a:rPr lang="en-US" altLang="en-US" sz="2200" dirty="0"/>
              <a:t> </a:t>
            </a:r>
            <a:r>
              <a:rPr lang="en-US" altLang="en-US" sz="2200" dirty="0" err="1"/>
              <a:t>kron</a:t>
            </a:r>
            <a:r>
              <a:rPr lang="en-US" altLang="en-US" sz="2200" dirty="0"/>
              <a:t>, and </a:t>
            </a:r>
            <a:r>
              <a:rPr lang="en-US" altLang="en-US" sz="2200" dirty="0">
                <a:solidFill>
                  <a:schemeClr val="accent2"/>
                </a:solidFill>
                <a:latin typeface="Trebuchet MS" panose="020B0603020202020204" pitchFamily="34" charset="0"/>
              </a:rPr>
              <a:t>10</a:t>
            </a:r>
            <a:r>
              <a:rPr lang="en-US" altLang="en-US" sz="2200" dirty="0"/>
              <a:t> </a:t>
            </a:r>
            <a:r>
              <a:rPr lang="en-US" altLang="en-US" sz="2200" dirty="0" err="1"/>
              <a:t>kron</a:t>
            </a:r>
            <a:r>
              <a:rPr lang="en-US" altLang="en-US" sz="2200" dirty="0"/>
              <a:t> coins</a:t>
            </a:r>
          </a:p>
          <a:p>
            <a:pPr>
              <a:lnSpc>
                <a:spcPct val="90000"/>
              </a:lnSpc>
            </a:pPr>
            <a:r>
              <a:rPr lang="en-US" altLang="en-US" sz="2200" dirty="0"/>
              <a:t>Using a greedy algorithm to count out 15 </a:t>
            </a:r>
            <a:r>
              <a:rPr lang="en-US" altLang="en-US" sz="2200" dirty="0" err="1"/>
              <a:t>krons</a:t>
            </a:r>
            <a:r>
              <a:rPr lang="en-US" altLang="en-US" sz="2200" dirty="0"/>
              <a:t>, you would get</a:t>
            </a:r>
          </a:p>
          <a:p>
            <a:pPr lvl="1">
              <a:lnSpc>
                <a:spcPct val="90000"/>
              </a:lnSpc>
            </a:pPr>
            <a:r>
              <a:rPr lang="en-US" altLang="en-US" sz="2200" dirty="0"/>
              <a:t>A 10 </a:t>
            </a:r>
            <a:r>
              <a:rPr lang="en-US" altLang="en-US" sz="2200" dirty="0" err="1"/>
              <a:t>kron</a:t>
            </a:r>
            <a:r>
              <a:rPr lang="en-US" altLang="en-US" sz="2200" dirty="0"/>
              <a:t> piece</a:t>
            </a:r>
          </a:p>
          <a:p>
            <a:pPr lvl="1">
              <a:lnSpc>
                <a:spcPct val="90000"/>
              </a:lnSpc>
            </a:pPr>
            <a:r>
              <a:rPr lang="en-US" altLang="en-US" sz="2200" dirty="0"/>
              <a:t>Five 1 </a:t>
            </a:r>
            <a:r>
              <a:rPr lang="en-US" altLang="en-US" sz="2200" dirty="0" err="1"/>
              <a:t>kron</a:t>
            </a:r>
            <a:r>
              <a:rPr lang="en-US" altLang="en-US" sz="2200" dirty="0"/>
              <a:t> pieces, for a total of 15 </a:t>
            </a:r>
            <a:r>
              <a:rPr lang="en-US" altLang="en-US" sz="2200" dirty="0" err="1"/>
              <a:t>krons</a:t>
            </a:r>
            <a:endParaRPr lang="en-US" altLang="en-US" sz="2200" dirty="0"/>
          </a:p>
          <a:p>
            <a:pPr lvl="1">
              <a:lnSpc>
                <a:spcPct val="90000"/>
              </a:lnSpc>
            </a:pPr>
            <a:r>
              <a:rPr lang="en-US" altLang="en-US" sz="2200" dirty="0"/>
              <a:t>This requires six coins</a:t>
            </a:r>
          </a:p>
          <a:p>
            <a:pPr>
              <a:lnSpc>
                <a:spcPct val="90000"/>
              </a:lnSpc>
            </a:pPr>
            <a:r>
              <a:rPr lang="en-US" altLang="en-US" sz="2200" dirty="0"/>
              <a:t>A better solution would be to use two 7 </a:t>
            </a:r>
            <a:r>
              <a:rPr lang="en-US" altLang="en-US" sz="2200" dirty="0" err="1"/>
              <a:t>kron</a:t>
            </a:r>
            <a:r>
              <a:rPr lang="en-US" altLang="en-US" sz="2200" dirty="0"/>
              <a:t> pieces and one 1 </a:t>
            </a:r>
            <a:r>
              <a:rPr lang="en-US" altLang="en-US" sz="2200" dirty="0" err="1"/>
              <a:t>kron</a:t>
            </a:r>
            <a:r>
              <a:rPr lang="en-US" altLang="en-US" sz="2200" dirty="0"/>
              <a:t> piece</a:t>
            </a:r>
          </a:p>
          <a:p>
            <a:pPr lvl="1">
              <a:lnSpc>
                <a:spcPct val="90000"/>
              </a:lnSpc>
            </a:pPr>
            <a:r>
              <a:rPr lang="en-US" altLang="en-US" sz="2200" dirty="0"/>
              <a:t>This only requires three coins</a:t>
            </a:r>
          </a:p>
          <a:p>
            <a:pPr>
              <a:lnSpc>
                <a:spcPct val="90000"/>
              </a:lnSpc>
            </a:pPr>
            <a:r>
              <a:rPr lang="en-US" altLang="en-US" sz="2200" dirty="0"/>
              <a:t>The greedy algorithm results in a solution, but not in an optimal solution</a:t>
            </a:r>
          </a:p>
        </p:txBody>
      </p:sp>
      <p:sp>
        <p:nvSpPr>
          <p:cNvPr id="2" name="Slide Number Placeholder 1">
            <a:extLst>
              <a:ext uri="{FF2B5EF4-FFF2-40B4-BE49-F238E27FC236}">
                <a16:creationId xmlns:a16="http://schemas.microsoft.com/office/drawing/2014/main" id="{964EC86C-993C-47A6-91AB-BC257B588B55}"/>
              </a:ext>
            </a:extLst>
          </p:cNvPr>
          <p:cNvSpPr>
            <a:spLocks noGrp="1"/>
          </p:cNvSpPr>
          <p:nvPr>
            <p:ph type="sldNum" sz="quarter" idx="12"/>
          </p:nvPr>
        </p:nvSpPr>
        <p:spPr/>
        <p:txBody>
          <a:bodyPr/>
          <a:lstStyle/>
          <a:p>
            <a:fld id="{B6AA3E87-3CBD-4EE9-8726-896530C12C3C}" type="slidenum">
              <a:rPr lang="en-US" smtClean="0"/>
              <a:pPr/>
              <a:t>4</a:t>
            </a:fld>
            <a:endParaRPr lang="en-US"/>
          </a:p>
        </p:txBody>
      </p:sp>
    </p:spTree>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381000" y="76200"/>
            <a:ext cx="8610600" cy="865187"/>
          </a:xfrm>
        </p:spPr>
        <p:txBody>
          <a:bodyPr/>
          <a:lstStyle/>
          <a:p>
            <a:pPr eaLnBrk="1" hangingPunct="1"/>
            <a:r>
              <a:rPr lang="en-US" sz="3600" dirty="0"/>
              <a:t>Greedy Algorithms</a:t>
            </a:r>
          </a:p>
        </p:txBody>
      </p:sp>
      <p:sp>
        <p:nvSpPr>
          <p:cNvPr id="137219" name="Rectangle 3"/>
          <p:cNvSpPr>
            <a:spLocks noGrp="1" noChangeArrowheads="1"/>
          </p:cNvSpPr>
          <p:nvPr>
            <p:ph type="body" idx="1"/>
          </p:nvPr>
        </p:nvSpPr>
        <p:spPr>
          <a:xfrm>
            <a:off x="350838" y="838200"/>
            <a:ext cx="8450262" cy="5265738"/>
          </a:xfrm>
        </p:spPr>
        <p:txBody>
          <a:bodyPr>
            <a:normAutofit/>
          </a:bodyPr>
          <a:lstStyle/>
          <a:p>
            <a:pPr lvl="1" eaLnBrk="1" hangingPunct="1">
              <a:lnSpc>
                <a:spcPct val="120000"/>
              </a:lnSpc>
              <a:defRPr/>
            </a:pPr>
            <a:endParaRPr lang="en-US" dirty="0"/>
          </a:p>
          <a:p>
            <a:pPr lvl="1" eaLnBrk="1" hangingPunct="1">
              <a:lnSpc>
                <a:spcPct val="120000"/>
              </a:lnSpc>
              <a:defRPr/>
            </a:pPr>
            <a:endParaRPr lang="en-US" dirty="0"/>
          </a:p>
          <a:p>
            <a:pPr lvl="1" eaLnBrk="1" hangingPunct="1">
              <a:lnSpc>
                <a:spcPct val="120000"/>
              </a:lnSpc>
              <a:defRPr/>
            </a:pPr>
            <a:r>
              <a:rPr lang="en-US" dirty="0"/>
              <a:t>Make the greedy choice and THEN</a:t>
            </a:r>
          </a:p>
          <a:p>
            <a:pPr lvl="1" eaLnBrk="1" hangingPunct="1">
              <a:lnSpc>
                <a:spcPct val="120000"/>
              </a:lnSpc>
              <a:defRPr/>
            </a:pPr>
            <a:r>
              <a:rPr lang="en-US" dirty="0"/>
              <a:t>Solve the </a:t>
            </a:r>
            <a:r>
              <a:rPr lang="en-US" dirty="0" err="1"/>
              <a:t>subproblem</a:t>
            </a:r>
            <a:r>
              <a:rPr lang="en-US" dirty="0"/>
              <a:t> arising after the choice is made </a:t>
            </a:r>
          </a:p>
          <a:p>
            <a:pPr lvl="1" eaLnBrk="1" hangingPunct="1">
              <a:lnSpc>
                <a:spcPct val="120000"/>
              </a:lnSpc>
              <a:defRPr/>
            </a:pPr>
            <a:r>
              <a:rPr lang="en-US" dirty="0"/>
              <a:t>The choice we make may depend on previous choices, but not on solutions to </a:t>
            </a:r>
            <a:r>
              <a:rPr lang="en-US" dirty="0" err="1"/>
              <a:t>subproblems</a:t>
            </a:r>
            <a:endParaRPr lang="en-US" dirty="0"/>
          </a:p>
          <a:p>
            <a:pPr lvl="1" eaLnBrk="1" hangingPunct="1">
              <a:lnSpc>
                <a:spcPct val="120000"/>
              </a:lnSpc>
              <a:defRPr/>
            </a:pPr>
            <a:r>
              <a:rPr lang="en-US" dirty="0"/>
              <a:t>Top down solution, problems decrease in size</a:t>
            </a:r>
          </a:p>
        </p:txBody>
      </p:sp>
      <p:sp>
        <p:nvSpPr>
          <p:cNvPr id="2" name="Slide Number Placeholder 1">
            <a:extLst>
              <a:ext uri="{FF2B5EF4-FFF2-40B4-BE49-F238E27FC236}">
                <a16:creationId xmlns:a16="http://schemas.microsoft.com/office/drawing/2014/main" id="{EF458D2C-0E85-46EA-BC62-A8373EC4E324}"/>
              </a:ext>
            </a:extLst>
          </p:cNvPr>
          <p:cNvSpPr>
            <a:spLocks noGrp="1"/>
          </p:cNvSpPr>
          <p:nvPr>
            <p:ph type="sldNum" sz="quarter" idx="12"/>
          </p:nvPr>
        </p:nvSpPr>
        <p:spPr/>
        <p:txBody>
          <a:bodyPr/>
          <a:lstStyle/>
          <a:p>
            <a:fld id="{B6AA3E87-3CBD-4EE9-8726-896530C12C3C}" type="slidenum">
              <a:rPr lang="en-US" smtClean="0"/>
              <a:pPr/>
              <a:t>5</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7219">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7219">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37219">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3721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2546" name="Rectangle 2"/>
          <p:cNvSpPr>
            <a:spLocks noGrp="1" noChangeArrowheads="1"/>
          </p:cNvSpPr>
          <p:nvPr>
            <p:ph type="title"/>
          </p:nvPr>
        </p:nvSpPr>
        <p:spPr/>
        <p:txBody>
          <a:bodyPr/>
          <a:lstStyle/>
          <a:p>
            <a:pPr eaLnBrk="1" hangingPunct="1">
              <a:defRPr/>
            </a:pPr>
            <a:r>
              <a:rPr lang="en-US" dirty="0"/>
              <a:t>The Knapsack Problem</a:t>
            </a:r>
          </a:p>
        </p:txBody>
      </p:sp>
      <p:sp>
        <p:nvSpPr>
          <p:cNvPr id="38915" name="Rectangle 3"/>
          <p:cNvSpPr>
            <a:spLocks noGrp="1" noChangeArrowheads="1"/>
          </p:cNvSpPr>
          <p:nvPr>
            <p:ph type="body" idx="1"/>
          </p:nvPr>
        </p:nvSpPr>
        <p:spPr>
          <a:xfrm>
            <a:off x="457200" y="1143000"/>
            <a:ext cx="8229600" cy="4525963"/>
          </a:xfrm>
        </p:spPr>
        <p:txBody>
          <a:bodyPr/>
          <a:lstStyle/>
          <a:p>
            <a:pPr algn="just" eaLnBrk="1" hangingPunct="1">
              <a:buFont typeface="Monotype Sorts" pitchFamily="2" charset="2"/>
              <a:buNone/>
            </a:pPr>
            <a:r>
              <a:rPr lang="en-US" sz="2400" dirty="0"/>
              <a:t>The famous </a:t>
            </a:r>
            <a:r>
              <a:rPr lang="en-US" sz="2400" i="1" dirty="0">
                <a:solidFill>
                  <a:schemeClr val="tx2"/>
                </a:solidFill>
              </a:rPr>
              <a:t>Knapsack Problem</a:t>
            </a:r>
            <a:r>
              <a:rPr lang="en-US" sz="2400" dirty="0"/>
              <a:t>:</a:t>
            </a:r>
          </a:p>
          <a:p>
            <a:pPr marL="469298" lvl="1" indent="-11696" algn="just" eaLnBrk="1" hangingPunct="1">
              <a:buNone/>
            </a:pPr>
            <a:r>
              <a:rPr lang="en-US" dirty="0"/>
              <a:t>	</a:t>
            </a:r>
            <a:r>
              <a:rPr lang="en-US" sz="2200" dirty="0"/>
              <a:t>A thief breaks into a museum. Fabulous paintings, sculptures, and jewels are everywhere.  The thief has a good eye for the value of these objects and knows that each will fetch hundreds or thousands of dollars on the clandestine art collector’s market. But the thief has only brought a single knapsack to the scene of the robbery and can take away only what he can carry. What items should the thief take to maximize the haul?</a:t>
            </a:r>
          </a:p>
        </p:txBody>
      </p:sp>
      <p:grpSp>
        <p:nvGrpSpPr>
          <p:cNvPr id="2" name="Group 4"/>
          <p:cNvGrpSpPr>
            <a:grpSpLocks/>
          </p:cNvGrpSpPr>
          <p:nvPr/>
        </p:nvGrpSpPr>
        <p:grpSpPr bwMode="auto">
          <a:xfrm flipH="1">
            <a:off x="5260398" y="4137423"/>
            <a:ext cx="2551545" cy="2022575"/>
            <a:chOff x="3577" y="2675"/>
            <a:chExt cx="1768" cy="1359"/>
          </a:xfrm>
        </p:grpSpPr>
        <p:sp>
          <p:nvSpPr>
            <p:cNvPr id="38918" name="Freeform 5"/>
            <p:cNvSpPr>
              <a:spLocks/>
            </p:cNvSpPr>
            <p:nvPr/>
          </p:nvSpPr>
          <p:spPr bwMode="auto">
            <a:xfrm>
              <a:off x="4917" y="3621"/>
              <a:ext cx="428" cy="348"/>
            </a:xfrm>
            <a:custGeom>
              <a:avLst/>
              <a:gdLst>
                <a:gd name="T0" fmla="*/ 0 w 857"/>
                <a:gd name="T1" fmla="*/ 67 h 695"/>
                <a:gd name="T2" fmla="*/ 40 w 857"/>
                <a:gd name="T3" fmla="*/ 152 h 695"/>
                <a:gd name="T4" fmla="*/ 77 w 857"/>
                <a:gd name="T5" fmla="*/ 221 h 695"/>
                <a:gd name="T6" fmla="*/ 113 w 857"/>
                <a:gd name="T7" fmla="*/ 273 h 695"/>
                <a:gd name="T8" fmla="*/ 153 w 857"/>
                <a:gd name="T9" fmla="*/ 310 h 695"/>
                <a:gd name="T10" fmla="*/ 200 w 857"/>
                <a:gd name="T11" fmla="*/ 334 h 695"/>
                <a:gd name="T12" fmla="*/ 259 w 857"/>
                <a:gd name="T13" fmla="*/ 346 h 695"/>
                <a:gd name="T14" fmla="*/ 333 w 857"/>
                <a:gd name="T15" fmla="*/ 348 h 695"/>
                <a:gd name="T16" fmla="*/ 428 w 857"/>
                <a:gd name="T17" fmla="*/ 342 h 695"/>
                <a:gd name="T18" fmla="*/ 335 w 857"/>
                <a:gd name="T19" fmla="*/ 339 h 695"/>
                <a:gd name="T20" fmla="*/ 261 w 857"/>
                <a:gd name="T21" fmla="*/ 327 h 695"/>
                <a:gd name="T22" fmla="*/ 202 w 857"/>
                <a:gd name="T23" fmla="*/ 304 h 695"/>
                <a:gd name="T24" fmla="*/ 158 w 857"/>
                <a:gd name="T25" fmla="*/ 270 h 695"/>
                <a:gd name="T26" fmla="*/ 121 w 857"/>
                <a:gd name="T27" fmla="*/ 223 h 695"/>
                <a:gd name="T28" fmla="*/ 93 w 857"/>
                <a:gd name="T29" fmla="*/ 163 h 695"/>
                <a:gd name="T30" fmla="*/ 66 w 857"/>
                <a:gd name="T31" fmla="*/ 89 h 695"/>
                <a:gd name="T32" fmla="*/ 41 w 857"/>
                <a:gd name="T33" fmla="*/ 0 h 695"/>
                <a:gd name="T34" fmla="*/ 36 w 857"/>
                <a:gd name="T35" fmla="*/ 7 h 695"/>
                <a:gd name="T36" fmla="*/ 30 w 857"/>
                <a:gd name="T37" fmla="*/ 15 h 695"/>
                <a:gd name="T38" fmla="*/ 25 w 857"/>
                <a:gd name="T39" fmla="*/ 24 h 695"/>
                <a:gd name="T40" fmla="*/ 20 w 857"/>
                <a:gd name="T41" fmla="*/ 33 h 695"/>
                <a:gd name="T42" fmla="*/ 15 w 857"/>
                <a:gd name="T43" fmla="*/ 42 h 695"/>
                <a:gd name="T44" fmla="*/ 10 w 857"/>
                <a:gd name="T45" fmla="*/ 51 h 695"/>
                <a:gd name="T46" fmla="*/ 5 w 857"/>
                <a:gd name="T47" fmla="*/ 59 h 695"/>
                <a:gd name="T48" fmla="*/ 0 w 857"/>
                <a:gd name="T49" fmla="*/ 67 h 69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857"/>
                <a:gd name="T76" fmla="*/ 0 h 695"/>
                <a:gd name="T77" fmla="*/ 857 w 857"/>
                <a:gd name="T78" fmla="*/ 695 h 69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857" h="695">
                  <a:moveTo>
                    <a:pt x="0" y="134"/>
                  </a:moveTo>
                  <a:lnTo>
                    <a:pt x="80" y="304"/>
                  </a:lnTo>
                  <a:lnTo>
                    <a:pt x="154" y="441"/>
                  </a:lnTo>
                  <a:lnTo>
                    <a:pt x="226" y="545"/>
                  </a:lnTo>
                  <a:lnTo>
                    <a:pt x="306" y="620"/>
                  </a:lnTo>
                  <a:lnTo>
                    <a:pt x="400" y="667"/>
                  </a:lnTo>
                  <a:lnTo>
                    <a:pt x="518" y="692"/>
                  </a:lnTo>
                  <a:lnTo>
                    <a:pt x="666" y="695"/>
                  </a:lnTo>
                  <a:lnTo>
                    <a:pt x="857" y="683"/>
                  </a:lnTo>
                  <a:lnTo>
                    <a:pt x="670" y="678"/>
                  </a:lnTo>
                  <a:lnTo>
                    <a:pt x="522" y="654"/>
                  </a:lnTo>
                  <a:lnTo>
                    <a:pt x="405" y="608"/>
                  </a:lnTo>
                  <a:lnTo>
                    <a:pt x="316" y="539"/>
                  </a:lnTo>
                  <a:lnTo>
                    <a:pt x="243" y="445"/>
                  </a:lnTo>
                  <a:lnTo>
                    <a:pt x="186" y="325"/>
                  </a:lnTo>
                  <a:lnTo>
                    <a:pt x="133" y="177"/>
                  </a:lnTo>
                  <a:lnTo>
                    <a:pt x="83" y="0"/>
                  </a:lnTo>
                  <a:lnTo>
                    <a:pt x="72" y="14"/>
                  </a:lnTo>
                  <a:lnTo>
                    <a:pt x="60" y="30"/>
                  </a:lnTo>
                  <a:lnTo>
                    <a:pt x="50" y="48"/>
                  </a:lnTo>
                  <a:lnTo>
                    <a:pt x="41" y="66"/>
                  </a:lnTo>
                  <a:lnTo>
                    <a:pt x="30" y="84"/>
                  </a:lnTo>
                  <a:lnTo>
                    <a:pt x="20" y="101"/>
                  </a:lnTo>
                  <a:lnTo>
                    <a:pt x="10" y="118"/>
                  </a:lnTo>
                  <a:lnTo>
                    <a:pt x="0" y="134"/>
                  </a:lnTo>
                  <a:close/>
                </a:path>
              </a:pathLst>
            </a:custGeom>
            <a:solidFill>
              <a:srgbClr val="9CADAD"/>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38919" name="Freeform 6"/>
            <p:cNvSpPr>
              <a:spLocks/>
            </p:cNvSpPr>
            <p:nvPr/>
          </p:nvSpPr>
          <p:spPr bwMode="auto">
            <a:xfrm>
              <a:off x="3616" y="3042"/>
              <a:ext cx="119" cy="113"/>
            </a:xfrm>
            <a:custGeom>
              <a:avLst/>
              <a:gdLst>
                <a:gd name="T0" fmla="*/ 0 w 238"/>
                <a:gd name="T1" fmla="*/ 0 h 226"/>
                <a:gd name="T2" fmla="*/ 15 w 238"/>
                <a:gd name="T3" fmla="*/ 2 h 226"/>
                <a:gd name="T4" fmla="*/ 34 w 238"/>
                <a:gd name="T5" fmla="*/ 11 h 226"/>
                <a:gd name="T6" fmla="*/ 52 w 238"/>
                <a:gd name="T7" fmla="*/ 25 h 226"/>
                <a:gd name="T8" fmla="*/ 71 w 238"/>
                <a:gd name="T9" fmla="*/ 42 h 226"/>
                <a:gd name="T10" fmla="*/ 87 w 238"/>
                <a:gd name="T11" fmla="*/ 60 h 226"/>
                <a:gd name="T12" fmla="*/ 102 w 238"/>
                <a:gd name="T13" fmla="*/ 80 h 226"/>
                <a:gd name="T14" fmla="*/ 112 w 238"/>
                <a:gd name="T15" fmla="*/ 97 h 226"/>
                <a:gd name="T16" fmla="*/ 119 w 238"/>
                <a:gd name="T17" fmla="*/ 113 h 22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38"/>
                <a:gd name="T28" fmla="*/ 0 h 226"/>
                <a:gd name="T29" fmla="*/ 238 w 238"/>
                <a:gd name="T30" fmla="*/ 226 h 22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38" h="226">
                  <a:moveTo>
                    <a:pt x="0" y="0"/>
                  </a:moveTo>
                  <a:lnTo>
                    <a:pt x="31" y="4"/>
                  </a:lnTo>
                  <a:lnTo>
                    <a:pt x="68" y="21"/>
                  </a:lnTo>
                  <a:lnTo>
                    <a:pt x="104" y="49"/>
                  </a:lnTo>
                  <a:lnTo>
                    <a:pt x="142" y="84"/>
                  </a:lnTo>
                  <a:lnTo>
                    <a:pt x="174" y="120"/>
                  </a:lnTo>
                  <a:lnTo>
                    <a:pt x="203" y="159"/>
                  </a:lnTo>
                  <a:lnTo>
                    <a:pt x="224" y="194"/>
                  </a:lnTo>
                  <a:lnTo>
                    <a:pt x="238" y="226"/>
                  </a:lnTo>
                </a:path>
              </a:pathLst>
            </a:custGeom>
            <a:noFill/>
            <a:ln w="1588">
              <a:solidFill>
                <a:srgbClr val="000000"/>
              </a:solid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38920" name="Freeform 7"/>
            <p:cNvSpPr>
              <a:spLocks/>
            </p:cNvSpPr>
            <p:nvPr/>
          </p:nvSpPr>
          <p:spPr bwMode="auto">
            <a:xfrm>
              <a:off x="3577" y="3113"/>
              <a:ext cx="147" cy="44"/>
            </a:xfrm>
            <a:custGeom>
              <a:avLst/>
              <a:gdLst>
                <a:gd name="T0" fmla="*/ 0 w 294"/>
                <a:gd name="T1" fmla="*/ 1 h 88"/>
                <a:gd name="T2" fmla="*/ 17 w 294"/>
                <a:gd name="T3" fmla="*/ 0 h 88"/>
                <a:gd name="T4" fmla="*/ 38 w 294"/>
                <a:gd name="T5" fmla="*/ 1 h 88"/>
                <a:gd name="T6" fmla="*/ 61 w 294"/>
                <a:gd name="T7" fmla="*/ 3 h 88"/>
                <a:gd name="T8" fmla="*/ 84 w 294"/>
                <a:gd name="T9" fmla="*/ 8 h 88"/>
                <a:gd name="T10" fmla="*/ 106 w 294"/>
                <a:gd name="T11" fmla="*/ 13 h 88"/>
                <a:gd name="T12" fmla="*/ 125 w 294"/>
                <a:gd name="T13" fmla="*/ 22 h 88"/>
                <a:gd name="T14" fmla="*/ 139 w 294"/>
                <a:gd name="T15" fmla="*/ 31 h 88"/>
                <a:gd name="T16" fmla="*/ 147 w 294"/>
                <a:gd name="T17" fmla="*/ 44 h 8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94"/>
                <a:gd name="T28" fmla="*/ 0 h 88"/>
                <a:gd name="T29" fmla="*/ 294 w 294"/>
                <a:gd name="T30" fmla="*/ 88 h 8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94" h="88">
                  <a:moveTo>
                    <a:pt x="0" y="2"/>
                  </a:moveTo>
                  <a:lnTo>
                    <a:pt x="34" y="0"/>
                  </a:lnTo>
                  <a:lnTo>
                    <a:pt x="77" y="2"/>
                  </a:lnTo>
                  <a:lnTo>
                    <a:pt x="122" y="7"/>
                  </a:lnTo>
                  <a:lnTo>
                    <a:pt x="169" y="16"/>
                  </a:lnTo>
                  <a:lnTo>
                    <a:pt x="212" y="27"/>
                  </a:lnTo>
                  <a:lnTo>
                    <a:pt x="250" y="44"/>
                  </a:lnTo>
                  <a:lnTo>
                    <a:pt x="277" y="63"/>
                  </a:lnTo>
                  <a:lnTo>
                    <a:pt x="294" y="88"/>
                  </a:lnTo>
                </a:path>
              </a:pathLst>
            </a:custGeom>
            <a:noFill/>
            <a:ln w="1588">
              <a:solidFill>
                <a:srgbClr val="000000"/>
              </a:solid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38921" name="Freeform 8"/>
            <p:cNvSpPr>
              <a:spLocks/>
            </p:cNvSpPr>
            <p:nvPr/>
          </p:nvSpPr>
          <p:spPr bwMode="auto">
            <a:xfrm>
              <a:off x="4618" y="3879"/>
              <a:ext cx="370" cy="152"/>
            </a:xfrm>
            <a:custGeom>
              <a:avLst/>
              <a:gdLst>
                <a:gd name="T0" fmla="*/ 108 w 740"/>
                <a:gd name="T1" fmla="*/ 140 h 305"/>
                <a:gd name="T2" fmla="*/ 116 w 740"/>
                <a:gd name="T3" fmla="*/ 131 h 305"/>
                <a:gd name="T4" fmla="*/ 124 w 740"/>
                <a:gd name="T5" fmla="*/ 125 h 305"/>
                <a:gd name="T6" fmla="*/ 131 w 740"/>
                <a:gd name="T7" fmla="*/ 120 h 305"/>
                <a:gd name="T8" fmla="*/ 138 w 740"/>
                <a:gd name="T9" fmla="*/ 115 h 305"/>
                <a:gd name="T10" fmla="*/ 144 w 740"/>
                <a:gd name="T11" fmla="*/ 109 h 305"/>
                <a:gd name="T12" fmla="*/ 151 w 740"/>
                <a:gd name="T13" fmla="*/ 103 h 305"/>
                <a:gd name="T14" fmla="*/ 159 w 740"/>
                <a:gd name="T15" fmla="*/ 97 h 305"/>
                <a:gd name="T16" fmla="*/ 169 w 740"/>
                <a:gd name="T17" fmla="*/ 90 h 305"/>
                <a:gd name="T18" fmla="*/ 185 w 740"/>
                <a:gd name="T19" fmla="*/ 83 h 305"/>
                <a:gd name="T20" fmla="*/ 207 w 740"/>
                <a:gd name="T21" fmla="*/ 76 h 305"/>
                <a:gd name="T22" fmla="*/ 232 w 740"/>
                <a:gd name="T23" fmla="*/ 69 h 305"/>
                <a:gd name="T24" fmla="*/ 260 w 740"/>
                <a:gd name="T25" fmla="*/ 62 h 305"/>
                <a:gd name="T26" fmla="*/ 286 w 740"/>
                <a:gd name="T27" fmla="*/ 56 h 305"/>
                <a:gd name="T28" fmla="*/ 311 w 740"/>
                <a:gd name="T29" fmla="*/ 52 h 305"/>
                <a:gd name="T30" fmla="*/ 333 w 740"/>
                <a:gd name="T31" fmla="*/ 49 h 305"/>
                <a:gd name="T32" fmla="*/ 351 w 740"/>
                <a:gd name="T33" fmla="*/ 51 h 305"/>
                <a:gd name="T34" fmla="*/ 361 w 740"/>
                <a:gd name="T35" fmla="*/ 49 h 305"/>
                <a:gd name="T36" fmla="*/ 368 w 740"/>
                <a:gd name="T37" fmla="*/ 46 h 305"/>
                <a:gd name="T38" fmla="*/ 370 w 740"/>
                <a:gd name="T39" fmla="*/ 41 h 305"/>
                <a:gd name="T40" fmla="*/ 369 w 740"/>
                <a:gd name="T41" fmla="*/ 36 h 305"/>
                <a:gd name="T42" fmla="*/ 366 w 740"/>
                <a:gd name="T43" fmla="*/ 29 h 305"/>
                <a:gd name="T44" fmla="*/ 363 w 740"/>
                <a:gd name="T45" fmla="*/ 22 h 305"/>
                <a:gd name="T46" fmla="*/ 360 w 740"/>
                <a:gd name="T47" fmla="*/ 16 h 305"/>
                <a:gd name="T48" fmla="*/ 359 w 740"/>
                <a:gd name="T49" fmla="*/ 11 h 305"/>
                <a:gd name="T50" fmla="*/ 333 w 740"/>
                <a:gd name="T51" fmla="*/ 2 h 305"/>
                <a:gd name="T52" fmla="*/ 304 w 740"/>
                <a:gd name="T53" fmla="*/ 0 h 305"/>
                <a:gd name="T54" fmla="*/ 272 w 740"/>
                <a:gd name="T55" fmla="*/ 1 h 305"/>
                <a:gd name="T56" fmla="*/ 239 w 740"/>
                <a:gd name="T57" fmla="*/ 6 h 305"/>
                <a:gd name="T58" fmla="*/ 205 w 740"/>
                <a:gd name="T59" fmla="*/ 13 h 305"/>
                <a:gd name="T60" fmla="*/ 173 w 740"/>
                <a:gd name="T61" fmla="*/ 22 h 305"/>
                <a:gd name="T62" fmla="*/ 143 w 740"/>
                <a:gd name="T63" fmla="*/ 32 h 305"/>
                <a:gd name="T64" fmla="*/ 114 w 740"/>
                <a:gd name="T65" fmla="*/ 43 h 305"/>
                <a:gd name="T66" fmla="*/ 101 w 740"/>
                <a:gd name="T67" fmla="*/ 52 h 305"/>
                <a:gd name="T68" fmla="*/ 88 w 740"/>
                <a:gd name="T69" fmla="*/ 61 h 305"/>
                <a:gd name="T70" fmla="*/ 75 w 740"/>
                <a:gd name="T71" fmla="*/ 70 h 305"/>
                <a:gd name="T72" fmla="*/ 61 w 740"/>
                <a:gd name="T73" fmla="*/ 79 h 305"/>
                <a:gd name="T74" fmla="*/ 48 w 740"/>
                <a:gd name="T75" fmla="*/ 88 h 305"/>
                <a:gd name="T76" fmla="*/ 35 w 740"/>
                <a:gd name="T77" fmla="*/ 97 h 305"/>
                <a:gd name="T78" fmla="*/ 22 w 740"/>
                <a:gd name="T79" fmla="*/ 106 h 305"/>
                <a:gd name="T80" fmla="*/ 10 w 740"/>
                <a:gd name="T81" fmla="*/ 116 h 305"/>
                <a:gd name="T82" fmla="*/ 1 w 740"/>
                <a:gd name="T83" fmla="*/ 129 h 305"/>
                <a:gd name="T84" fmla="*/ 0 w 740"/>
                <a:gd name="T85" fmla="*/ 140 h 305"/>
                <a:gd name="T86" fmla="*/ 5 w 740"/>
                <a:gd name="T87" fmla="*/ 147 h 305"/>
                <a:gd name="T88" fmla="*/ 17 w 740"/>
                <a:gd name="T89" fmla="*/ 151 h 305"/>
                <a:gd name="T90" fmla="*/ 33 w 740"/>
                <a:gd name="T91" fmla="*/ 152 h 305"/>
                <a:gd name="T92" fmla="*/ 54 w 740"/>
                <a:gd name="T93" fmla="*/ 151 h 305"/>
                <a:gd name="T94" fmla="*/ 79 w 740"/>
                <a:gd name="T95" fmla="*/ 146 h 305"/>
                <a:gd name="T96" fmla="*/ 108 w 740"/>
                <a:gd name="T97" fmla="*/ 140 h 305"/>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740"/>
                <a:gd name="T148" fmla="*/ 0 h 305"/>
                <a:gd name="T149" fmla="*/ 740 w 740"/>
                <a:gd name="T150" fmla="*/ 305 h 305"/>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740" h="305">
                  <a:moveTo>
                    <a:pt x="216" y="280"/>
                  </a:moveTo>
                  <a:lnTo>
                    <a:pt x="232" y="263"/>
                  </a:lnTo>
                  <a:lnTo>
                    <a:pt x="248" y="251"/>
                  </a:lnTo>
                  <a:lnTo>
                    <a:pt x="262" y="240"/>
                  </a:lnTo>
                  <a:lnTo>
                    <a:pt x="276" y="230"/>
                  </a:lnTo>
                  <a:lnTo>
                    <a:pt x="288" y="218"/>
                  </a:lnTo>
                  <a:lnTo>
                    <a:pt x="302" y="207"/>
                  </a:lnTo>
                  <a:lnTo>
                    <a:pt x="317" y="194"/>
                  </a:lnTo>
                  <a:lnTo>
                    <a:pt x="337" y="181"/>
                  </a:lnTo>
                  <a:lnTo>
                    <a:pt x="370" y="166"/>
                  </a:lnTo>
                  <a:lnTo>
                    <a:pt x="415" y="152"/>
                  </a:lnTo>
                  <a:lnTo>
                    <a:pt x="465" y="138"/>
                  </a:lnTo>
                  <a:lnTo>
                    <a:pt x="519" y="124"/>
                  </a:lnTo>
                  <a:lnTo>
                    <a:pt x="572" y="112"/>
                  </a:lnTo>
                  <a:lnTo>
                    <a:pt x="622" y="104"/>
                  </a:lnTo>
                  <a:lnTo>
                    <a:pt x="665" y="99"/>
                  </a:lnTo>
                  <a:lnTo>
                    <a:pt x="701" y="103"/>
                  </a:lnTo>
                  <a:lnTo>
                    <a:pt x="722" y="99"/>
                  </a:lnTo>
                  <a:lnTo>
                    <a:pt x="735" y="93"/>
                  </a:lnTo>
                  <a:lnTo>
                    <a:pt x="740" y="83"/>
                  </a:lnTo>
                  <a:lnTo>
                    <a:pt x="738" y="73"/>
                  </a:lnTo>
                  <a:lnTo>
                    <a:pt x="732" y="59"/>
                  </a:lnTo>
                  <a:lnTo>
                    <a:pt x="726" y="45"/>
                  </a:lnTo>
                  <a:lnTo>
                    <a:pt x="720" y="32"/>
                  </a:lnTo>
                  <a:lnTo>
                    <a:pt x="717" y="22"/>
                  </a:lnTo>
                  <a:lnTo>
                    <a:pt x="665" y="5"/>
                  </a:lnTo>
                  <a:lnTo>
                    <a:pt x="607" y="0"/>
                  </a:lnTo>
                  <a:lnTo>
                    <a:pt x="543" y="3"/>
                  </a:lnTo>
                  <a:lnTo>
                    <a:pt x="478" y="13"/>
                  </a:lnTo>
                  <a:lnTo>
                    <a:pt x="411" y="27"/>
                  </a:lnTo>
                  <a:lnTo>
                    <a:pt x="346" y="45"/>
                  </a:lnTo>
                  <a:lnTo>
                    <a:pt x="285" y="65"/>
                  </a:lnTo>
                  <a:lnTo>
                    <a:pt x="229" y="87"/>
                  </a:lnTo>
                  <a:lnTo>
                    <a:pt x="202" y="104"/>
                  </a:lnTo>
                  <a:lnTo>
                    <a:pt x="175" y="122"/>
                  </a:lnTo>
                  <a:lnTo>
                    <a:pt x="149" y="141"/>
                  </a:lnTo>
                  <a:lnTo>
                    <a:pt x="123" y="159"/>
                  </a:lnTo>
                  <a:lnTo>
                    <a:pt x="96" y="177"/>
                  </a:lnTo>
                  <a:lnTo>
                    <a:pt x="70" y="194"/>
                  </a:lnTo>
                  <a:lnTo>
                    <a:pt x="44" y="213"/>
                  </a:lnTo>
                  <a:lnTo>
                    <a:pt x="19" y="232"/>
                  </a:lnTo>
                  <a:lnTo>
                    <a:pt x="1" y="258"/>
                  </a:lnTo>
                  <a:lnTo>
                    <a:pt x="0" y="280"/>
                  </a:lnTo>
                  <a:lnTo>
                    <a:pt x="10" y="295"/>
                  </a:lnTo>
                  <a:lnTo>
                    <a:pt x="34" y="303"/>
                  </a:lnTo>
                  <a:lnTo>
                    <a:pt x="66" y="305"/>
                  </a:lnTo>
                  <a:lnTo>
                    <a:pt x="109" y="302"/>
                  </a:lnTo>
                  <a:lnTo>
                    <a:pt x="158" y="293"/>
                  </a:lnTo>
                  <a:lnTo>
                    <a:pt x="216" y="280"/>
                  </a:lnTo>
                  <a:close/>
                </a:path>
              </a:pathLst>
            </a:custGeom>
            <a:solidFill>
              <a:srgbClr val="7A0000"/>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38922" name="Freeform 9"/>
            <p:cNvSpPr>
              <a:spLocks/>
            </p:cNvSpPr>
            <p:nvPr/>
          </p:nvSpPr>
          <p:spPr bwMode="auto">
            <a:xfrm>
              <a:off x="4095" y="3677"/>
              <a:ext cx="287" cy="294"/>
            </a:xfrm>
            <a:custGeom>
              <a:avLst/>
              <a:gdLst>
                <a:gd name="T0" fmla="*/ 2 w 573"/>
                <a:gd name="T1" fmla="*/ 0 h 588"/>
                <a:gd name="T2" fmla="*/ 20 w 573"/>
                <a:gd name="T3" fmla="*/ 16 h 588"/>
                <a:gd name="T4" fmla="*/ 38 w 573"/>
                <a:gd name="T5" fmla="*/ 32 h 588"/>
                <a:gd name="T6" fmla="*/ 57 w 573"/>
                <a:gd name="T7" fmla="*/ 48 h 588"/>
                <a:gd name="T8" fmla="*/ 75 w 573"/>
                <a:gd name="T9" fmla="*/ 64 h 588"/>
                <a:gd name="T10" fmla="*/ 94 w 573"/>
                <a:gd name="T11" fmla="*/ 80 h 588"/>
                <a:gd name="T12" fmla="*/ 113 w 573"/>
                <a:gd name="T13" fmla="*/ 96 h 588"/>
                <a:gd name="T14" fmla="*/ 132 w 573"/>
                <a:gd name="T15" fmla="*/ 112 h 588"/>
                <a:gd name="T16" fmla="*/ 151 w 573"/>
                <a:gd name="T17" fmla="*/ 128 h 588"/>
                <a:gd name="T18" fmla="*/ 162 w 573"/>
                <a:gd name="T19" fmla="*/ 143 h 588"/>
                <a:gd name="T20" fmla="*/ 173 w 573"/>
                <a:gd name="T21" fmla="*/ 159 h 588"/>
                <a:gd name="T22" fmla="*/ 184 w 573"/>
                <a:gd name="T23" fmla="*/ 174 h 588"/>
                <a:gd name="T24" fmla="*/ 196 w 573"/>
                <a:gd name="T25" fmla="*/ 189 h 588"/>
                <a:gd name="T26" fmla="*/ 208 w 573"/>
                <a:gd name="T27" fmla="*/ 202 h 588"/>
                <a:gd name="T28" fmla="*/ 223 w 573"/>
                <a:gd name="T29" fmla="*/ 215 h 588"/>
                <a:gd name="T30" fmla="*/ 240 w 573"/>
                <a:gd name="T31" fmla="*/ 224 h 588"/>
                <a:gd name="T32" fmla="*/ 261 w 573"/>
                <a:gd name="T33" fmla="*/ 232 h 588"/>
                <a:gd name="T34" fmla="*/ 275 w 573"/>
                <a:gd name="T35" fmla="*/ 251 h 588"/>
                <a:gd name="T36" fmla="*/ 283 w 573"/>
                <a:gd name="T37" fmla="*/ 266 h 588"/>
                <a:gd name="T38" fmla="*/ 286 w 573"/>
                <a:gd name="T39" fmla="*/ 276 h 588"/>
                <a:gd name="T40" fmla="*/ 287 w 573"/>
                <a:gd name="T41" fmla="*/ 282 h 588"/>
                <a:gd name="T42" fmla="*/ 284 w 573"/>
                <a:gd name="T43" fmla="*/ 287 h 588"/>
                <a:gd name="T44" fmla="*/ 279 w 573"/>
                <a:gd name="T45" fmla="*/ 289 h 588"/>
                <a:gd name="T46" fmla="*/ 274 w 573"/>
                <a:gd name="T47" fmla="*/ 292 h 588"/>
                <a:gd name="T48" fmla="*/ 269 w 573"/>
                <a:gd name="T49" fmla="*/ 294 h 588"/>
                <a:gd name="T50" fmla="*/ 236 w 573"/>
                <a:gd name="T51" fmla="*/ 285 h 588"/>
                <a:gd name="T52" fmla="*/ 208 w 573"/>
                <a:gd name="T53" fmla="*/ 271 h 588"/>
                <a:gd name="T54" fmla="*/ 181 w 573"/>
                <a:gd name="T55" fmla="*/ 251 h 588"/>
                <a:gd name="T56" fmla="*/ 158 w 573"/>
                <a:gd name="T57" fmla="*/ 229 h 588"/>
                <a:gd name="T58" fmla="*/ 134 w 573"/>
                <a:gd name="T59" fmla="*/ 205 h 588"/>
                <a:gd name="T60" fmla="*/ 113 w 573"/>
                <a:gd name="T61" fmla="*/ 180 h 588"/>
                <a:gd name="T62" fmla="*/ 91 w 573"/>
                <a:gd name="T63" fmla="*/ 155 h 588"/>
                <a:gd name="T64" fmla="*/ 69 w 573"/>
                <a:gd name="T65" fmla="*/ 133 h 588"/>
                <a:gd name="T66" fmla="*/ 59 w 573"/>
                <a:gd name="T67" fmla="*/ 119 h 588"/>
                <a:gd name="T68" fmla="*/ 50 w 573"/>
                <a:gd name="T69" fmla="*/ 106 h 588"/>
                <a:gd name="T70" fmla="*/ 42 w 573"/>
                <a:gd name="T71" fmla="*/ 93 h 588"/>
                <a:gd name="T72" fmla="*/ 35 w 573"/>
                <a:gd name="T73" fmla="*/ 80 h 588"/>
                <a:gd name="T74" fmla="*/ 27 w 573"/>
                <a:gd name="T75" fmla="*/ 67 h 588"/>
                <a:gd name="T76" fmla="*/ 19 w 573"/>
                <a:gd name="T77" fmla="*/ 53 h 588"/>
                <a:gd name="T78" fmla="*/ 10 w 573"/>
                <a:gd name="T79" fmla="*/ 40 h 588"/>
                <a:gd name="T80" fmla="*/ 2 w 573"/>
                <a:gd name="T81" fmla="*/ 28 h 588"/>
                <a:gd name="T82" fmla="*/ 2 w 573"/>
                <a:gd name="T83" fmla="*/ 24 h 588"/>
                <a:gd name="T84" fmla="*/ 2 w 573"/>
                <a:gd name="T85" fmla="*/ 20 h 588"/>
                <a:gd name="T86" fmla="*/ 2 w 573"/>
                <a:gd name="T87" fmla="*/ 17 h 588"/>
                <a:gd name="T88" fmla="*/ 1 w 573"/>
                <a:gd name="T89" fmla="*/ 14 h 588"/>
                <a:gd name="T90" fmla="*/ 0 w 573"/>
                <a:gd name="T91" fmla="*/ 10 h 588"/>
                <a:gd name="T92" fmla="*/ 0 w 573"/>
                <a:gd name="T93" fmla="*/ 7 h 588"/>
                <a:gd name="T94" fmla="*/ 0 w 573"/>
                <a:gd name="T95" fmla="*/ 3 h 588"/>
                <a:gd name="T96" fmla="*/ 2 w 573"/>
                <a:gd name="T97" fmla="*/ 0 h 588"/>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573"/>
                <a:gd name="T148" fmla="*/ 0 h 588"/>
                <a:gd name="T149" fmla="*/ 573 w 573"/>
                <a:gd name="T150" fmla="*/ 588 h 588"/>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573" h="588">
                  <a:moveTo>
                    <a:pt x="3" y="0"/>
                  </a:moveTo>
                  <a:lnTo>
                    <a:pt x="39" y="32"/>
                  </a:lnTo>
                  <a:lnTo>
                    <a:pt x="75" y="64"/>
                  </a:lnTo>
                  <a:lnTo>
                    <a:pt x="113" y="96"/>
                  </a:lnTo>
                  <a:lnTo>
                    <a:pt x="150" y="128"/>
                  </a:lnTo>
                  <a:lnTo>
                    <a:pt x="188" y="160"/>
                  </a:lnTo>
                  <a:lnTo>
                    <a:pt x="226" y="192"/>
                  </a:lnTo>
                  <a:lnTo>
                    <a:pt x="263" y="224"/>
                  </a:lnTo>
                  <a:lnTo>
                    <a:pt x="301" y="256"/>
                  </a:lnTo>
                  <a:lnTo>
                    <a:pt x="324" y="286"/>
                  </a:lnTo>
                  <a:lnTo>
                    <a:pt x="346" y="318"/>
                  </a:lnTo>
                  <a:lnTo>
                    <a:pt x="367" y="349"/>
                  </a:lnTo>
                  <a:lnTo>
                    <a:pt x="391" y="379"/>
                  </a:lnTo>
                  <a:lnTo>
                    <a:pt x="416" y="405"/>
                  </a:lnTo>
                  <a:lnTo>
                    <a:pt x="446" y="430"/>
                  </a:lnTo>
                  <a:lnTo>
                    <a:pt x="480" y="449"/>
                  </a:lnTo>
                  <a:lnTo>
                    <a:pt x="522" y="464"/>
                  </a:lnTo>
                  <a:lnTo>
                    <a:pt x="549" y="502"/>
                  </a:lnTo>
                  <a:lnTo>
                    <a:pt x="566" y="531"/>
                  </a:lnTo>
                  <a:lnTo>
                    <a:pt x="572" y="551"/>
                  </a:lnTo>
                  <a:lnTo>
                    <a:pt x="573" y="564"/>
                  </a:lnTo>
                  <a:lnTo>
                    <a:pt x="567" y="573"/>
                  </a:lnTo>
                  <a:lnTo>
                    <a:pt x="557" y="578"/>
                  </a:lnTo>
                  <a:lnTo>
                    <a:pt x="547" y="583"/>
                  </a:lnTo>
                  <a:lnTo>
                    <a:pt x="537" y="588"/>
                  </a:lnTo>
                  <a:lnTo>
                    <a:pt x="472" y="569"/>
                  </a:lnTo>
                  <a:lnTo>
                    <a:pt x="415" y="541"/>
                  </a:lnTo>
                  <a:lnTo>
                    <a:pt x="362" y="503"/>
                  </a:lnTo>
                  <a:lnTo>
                    <a:pt x="315" y="459"/>
                  </a:lnTo>
                  <a:lnTo>
                    <a:pt x="268" y="410"/>
                  </a:lnTo>
                  <a:lnTo>
                    <a:pt x="226" y="360"/>
                  </a:lnTo>
                  <a:lnTo>
                    <a:pt x="181" y="310"/>
                  </a:lnTo>
                  <a:lnTo>
                    <a:pt x="137" y="265"/>
                  </a:lnTo>
                  <a:lnTo>
                    <a:pt x="118" y="239"/>
                  </a:lnTo>
                  <a:lnTo>
                    <a:pt x="100" y="212"/>
                  </a:lnTo>
                  <a:lnTo>
                    <a:pt x="84" y="186"/>
                  </a:lnTo>
                  <a:lnTo>
                    <a:pt x="69" y="160"/>
                  </a:lnTo>
                  <a:lnTo>
                    <a:pt x="53" y="133"/>
                  </a:lnTo>
                  <a:lnTo>
                    <a:pt x="38" y="107"/>
                  </a:lnTo>
                  <a:lnTo>
                    <a:pt x="20" y="81"/>
                  </a:lnTo>
                  <a:lnTo>
                    <a:pt x="3" y="56"/>
                  </a:lnTo>
                  <a:lnTo>
                    <a:pt x="3" y="48"/>
                  </a:lnTo>
                  <a:lnTo>
                    <a:pt x="4" y="41"/>
                  </a:lnTo>
                  <a:lnTo>
                    <a:pt x="3" y="34"/>
                  </a:lnTo>
                  <a:lnTo>
                    <a:pt x="1" y="28"/>
                  </a:lnTo>
                  <a:lnTo>
                    <a:pt x="0" y="21"/>
                  </a:lnTo>
                  <a:lnTo>
                    <a:pt x="0" y="14"/>
                  </a:lnTo>
                  <a:lnTo>
                    <a:pt x="0" y="7"/>
                  </a:lnTo>
                  <a:lnTo>
                    <a:pt x="3" y="0"/>
                  </a:lnTo>
                  <a:close/>
                </a:path>
              </a:pathLst>
            </a:custGeom>
            <a:solidFill>
              <a:srgbClr val="7A0000"/>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38923" name="Freeform 10"/>
            <p:cNvSpPr>
              <a:spLocks/>
            </p:cNvSpPr>
            <p:nvPr/>
          </p:nvSpPr>
          <p:spPr bwMode="auto">
            <a:xfrm>
              <a:off x="4151" y="3641"/>
              <a:ext cx="419" cy="249"/>
            </a:xfrm>
            <a:custGeom>
              <a:avLst/>
              <a:gdLst>
                <a:gd name="T0" fmla="*/ 268 w 837"/>
                <a:gd name="T1" fmla="*/ 0 h 498"/>
                <a:gd name="T2" fmla="*/ 239 w 837"/>
                <a:gd name="T3" fmla="*/ 10 h 498"/>
                <a:gd name="T4" fmla="*/ 216 w 837"/>
                <a:gd name="T5" fmla="*/ 20 h 498"/>
                <a:gd name="T6" fmla="*/ 198 w 837"/>
                <a:gd name="T7" fmla="*/ 28 h 498"/>
                <a:gd name="T8" fmla="*/ 183 w 837"/>
                <a:gd name="T9" fmla="*/ 37 h 498"/>
                <a:gd name="T10" fmla="*/ 169 w 837"/>
                <a:gd name="T11" fmla="*/ 47 h 498"/>
                <a:gd name="T12" fmla="*/ 155 w 837"/>
                <a:gd name="T13" fmla="*/ 62 h 498"/>
                <a:gd name="T14" fmla="*/ 140 w 837"/>
                <a:gd name="T15" fmla="*/ 80 h 498"/>
                <a:gd name="T16" fmla="*/ 122 w 837"/>
                <a:gd name="T17" fmla="*/ 104 h 498"/>
                <a:gd name="T18" fmla="*/ 114 w 837"/>
                <a:gd name="T19" fmla="*/ 98 h 498"/>
                <a:gd name="T20" fmla="*/ 106 w 837"/>
                <a:gd name="T21" fmla="*/ 92 h 498"/>
                <a:gd name="T22" fmla="*/ 98 w 837"/>
                <a:gd name="T23" fmla="*/ 85 h 498"/>
                <a:gd name="T24" fmla="*/ 90 w 837"/>
                <a:gd name="T25" fmla="*/ 79 h 498"/>
                <a:gd name="T26" fmla="*/ 82 w 837"/>
                <a:gd name="T27" fmla="*/ 73 h 498"/>
                <a:gd name="T28" fmla="*/ 74 w 837"/>
                <a:gd name="T29" fmla="*/ 67 h 498"/>
                <a:gd name="T30" fmla="*/ 66 w 837"/>
                <a:gd name="T31" fmla="*/ 60 h 498"/>
                <a:gd name="T32" fmla="*/ 58 w 837"/>
                <a:gd name="T33" fmla="*/ 54 h 498"/>
                <a:gd name="T34" fmla="*/ 53 w 837"/>
                <a:gd name="T35" fmla="*/ 57 h 498"/>
                <a:gd name="T36" fmla="*/ 47 w 837"/>
                <a:gd name="T37" fmla="*/ 62 h 498"/>
                <a:gd name="T38" fmla="*/ 38 w 837"/>
                <a:gd name="T39" fmla="*/ 68 h 498"/>
                <a:gd name="T40" fmla="*/ 29 w 837"/>
                <a:gd name="T41" fmla="*/ 74 h 498"/>
                <a:gd name="T42" fmla="*/ 19 w 837"/>
                <a:gd name="T43" fmla="*/ 80 h 498"/>
                <a:gd name="T44" fmla="*/ 11 w 837"/>
                <a:gd name="T45" fmla="*/ 85 h 498"/>
                <a:gd name="T46" fmla="*/ 4 w 837"/>
                <a:gd name="T47" fmla="*/ 90 h 498"/>
                <a:gd name="T48" fmla="*/ 0 w 837"/>
                <a:gd name="T49" fmla="*/ 95 h 498"/>
                <a:gd name="T50" fmla="*/ 20 w 837"/>
                <a:gd name="T51" fmla="*/ 114 h 498"/>
                <a:gd name="T52" fmla="*/ 43 w 837"/>
                <a:gd name="T53" fmla="*/ 136 h 498"/>
                <a:gd name="T54" fmla="*/ 66 w 837"/>
                <a:gd name="T55" fmla="*/ 157 h 498"/>
                <a:gd name="T56" fmla="*/ 90 w 837"/>
                <a:gd name="T57" fmla="*/ 179 h 498"/>
                <a:gd name="T58" fmla="*/ 114 w 837"/>
                <a:gd name="T59" fmla="*/ 199 h 498"/>
                <a:gd name="T60" fmla="*/ 139 w 837"/>
                <a:gd name="T61" fmla="*/ 218 h 498"/>
                <a:gd name="T62" fmla="*/ 162 w 837"/>
                <a:gd name="T63" fmla="*/ 233 h 498"/>
                <a:gd name="T64" fmla="*/ 186 w 837"/>
                <a:gd name="T65" fmla="*/ 246 h 498"/>
                <a:gd name="T66" fmla="*/ 204 w 837"/>
                <a:gd name="T67" fmla="*/ 249 h 498"/>
                <a:gd name="T68" fmla="*/ 219 w 837"/>
                <a:gd name="T69" fmla="*/ 248 h 498"/>
                <a:gd name="T70" fmla="*/ 230 w 837"/>
                <a:gd name="T71" fmla="*/ 241 h 498"/>
                <a:gd name="T72" fmla="*/ 239 w 837"/>
                <a:gd name="T73" fmla="*/ 231 h 498"/>
                <a:gd name="T74" fmla="*/ 243 w 837"/>
                <a:gd name="T75" fmla="*/ 216 h 498"/>
                <a:gd name="T76" fmla="*/ 245 w 837"/>
                <a:gd name="T77" fmla="*/ 199 h 498"/>
                <a:gd name="T78" fmla="*/ 242 w 837"/>
                <a:gd name="T79" fmla="*/ 178 h 498"/>
                <a:gd name="T80" fmla="*/ 236 w 837"/>
                <a:gd name="T81" fmla="*/ 154 h 498"/>
                <a:gd name="T82" fmla="*/ 258 w 837"/>
                <a:gd name="T83" fmla="*/ 123 h 498"/>
                <a:gd name="T84" fmla="*/ 279 w 837"/>
                <a:gd name="T85" fmla="*/ 106 h 498"/>
                <a:gd name="T86" fmla="*/ 298 w 837"/>
                <a:gd name="T87" fmla="*/ 97 h 498"/>
                <a:gd name="T88" fmla="*/ 317 w 837"/>
                <a:gd name="T89" fmla="*/ 97 h 498"/>
                <a:gd name="T90" fmla="*/ 337 w 837"/>
                <a:gd name="T91" fmla="*/ 101 h 498"/>
                <a:gd name="T92" fmla="*/ 361 w 837"/>
                <a:gd name="T93" fmla="*/ 107 h 498"/>
                <a:gd name="T94" fmla="*/ 387 w 837"/>
                <a:gd name="T95" fmla="*/ 113 h 498"/>
                <a:gd name="T96" fmla="*/ 419 w 837"/>
                <a:gd name="T97" fmla="*/ 116 h 498"/>
                <a:gd name="T98" fmla="*/ 400 w 837"/>
                <a:gd name="T99" fmla="*/ 102 h 498"/>
                <a:gd name="T100" fmla="*/ 382 w 837"/>
                <a:gd name="T101" fmla="*/ 87 h 498"/>
                <a:gd name="T102" fmla="*/ 362 w 837"/>
                <a:gd name="T103" fmla="*/ 72 h 498"/>
                <a:gd name="T104" fmla="*/ 344 w 837"/>
                <a:gd name="T105" fmla="*/ 57 h 498"/>
                <a:gd name="T106" fmla="*/ 324 w 837"/>
                <a:gd name="T107" fmla="*/ 42 h 498"/>
                <a:gd name="T108" fmla="*/ 305 w 837"/>
                <a:gd name="T109" fmla="*/ 27 h 498"/>
                <a:gd name="T110" fmla="*/ 285 w 837"/>
                <a:gd name="T111" fmla="*/ 13 h 498"/>
                <a:gd name="T112" fmla="*/ 268 w 837"/>
                <a:gd name="T113" fmla="*/ 0 h 498"/>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837"/>
                <a:gd name="T172" fmla="*/ 0 h 498"/>
                <a:gd name="T173" fmla="*/ 837 w 837"/>
                <a:gd name="T174" fmla="*/ 498 h 498"/>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837" h="498">
                  <a:moveTo>
                    <a:pt x="535" y="0"/>
                  </a:moveTo>
                  <a:lnTo>
                    <a:pt x="477" y="20"/>
                  </a:lnTo>
                  <a:lnTo>
                    <a:pt x="432" y="39"/>
                  </a:lnTo>
                  <a:lnTo>
                    <a:pt x="395" y="55"/>
                  </a:lnTo>
                  <a:lnTo>
                    <a:pt x="366" y="74"/>
                  </a:lnTo>
                  <a:lnTo>
                    <a:pt x="337" y="94"/>
                  </a:lnTo>
                  <a:lnTo>
                    <a:pt x="309" y="123"/>
                  </a:lnTo>
                  <a:lnTo>
                    <a:pt x="279" y="159"/>
                  </a:lnTo>
                  <a:lnTo>
                    <a:pt x="244" y="208"/>
                  </a:lnTo>
                  <a:lnTo>
                    <a:pt x="228" y="196"/>
                  </a:lnTo>
                  <a:lnTo>
                    <a:pt x="212" y="183"/>
                  </a:lnTo>
                  <a:lnTo>
                    <a:pt x="195" y="170"/>
                  </a:lnTo>
                  <a:lnTo>
                    <a:pt x="180" y="158"/>
                  </a:lnTo>
                  <a:lnTo>
                    <a:pt x="164" y="145"/>
                  </a:lnTo>
                  <a:lnTo>
                    <a:pt x="148" y="133"/>
                  </a:lnTo>
                  <a:lnTo>
                    <a:pt x="131" y="120"/>
                  </a:lnTo>
                  <a:lnTo>
                    <a:pt x="116" y="108"/>
                  </a:lnTo>
                  <a:lnTo>
                    <a:pt x="106" y="114"/>
                  </a:lnTo>
                  <a:lnTo>
                    <a:pt x="94" y="125"/>
                  </a:lnTo>
                  <a:lnTo>
                    <a:pt x="75" y="135"/>
                  </a:lnTo>
                  <a:lnTo>
                    <a:pt x="57" y="148"/>
                  </a:lnTo>
                  <a:lnTo>
                    <a:pt x="38" y="159"/>
                  </a:lnTo>
                  <a:lnTo>
                    <a:pt x="21" y="170"/>
                  </a:lnTo>
                  <a:lnTo>
                    <a:pt x="7" y="180"/>
                  </a:lnTo>
                  <a:lnTo>
                    <a:pt x="0" y="189"/>
                  </a:lnTo>
                  <a:lnTo>
                    <a:pt x="40" y="228"/>
                  </a:lnTo>
                  <a:lnTo>
                    <a:pt x="85" y="271"/>
                  </a:lnTo>
                  <a:lnTo>
                    <a:pt x="131" y="313"/>
                  </a:lnTo>
                  <a:lnTo>
                    <a:pt x="180" y="357"/>
                  </a:lnTo>
                  <a:lnTo>
                    <a:pt x="228" y="397"/>
                  </a:lnTo>
                  <a:lnTo>
                    <a:pt x="277" y="435"/>
                  </a:lnTo>
                  <a:lnTo>
                    <a:pt x="324" y="466"/>
                  </a:lnTo>
                  <a:lnTo>
                    <a:pt x="372" y="491"/>
                  </a:lnTo>
                  <a:lnTo>
                    <a:pt x="407" y="498"/>
                  </a:lnTo>
                  <a:lnTo>
                    <a:pt x="437" y="495"/>
                  </a:lnTo>
                  <a:lnTo>
                    <a:pt x="460" y="481"/>
                  </a:lnTo>
                  <a:lnTo>
                    <a:pt x="477" y="461"/>
                  </a:lnTo>
                  <a:lnTo>
                    <a:pt x="486" y="432"/>
                  </a:lnTo>
                  <a:lnTo>
                    <a:pt x="489" y="397"/>
                  </a:lnTo>
                  <a:lnTo>
                    <a:pt x="484" y="355"/>
                  </a:lnTo>
                  <a:lnTo>
                    <a:pt x="471" y="308"/>
                  </a:lnTo>
                  <a:lnTo>
                    <a:pt x="516" y="246"/>
                  </a:lnTo>
                  <a:lnTo>
                    <a:pt x="558" y="211"/>
                  </a:lnTo>
                  <a:lnTo>
                    <a:pt x="595" y="194"/>
                  </a:lnTo>
                  <a:lnTo>
                    <a:pt x="634" y="194"/>
                  </a:lnTo>
                  <a:lnTo>
                    <a:pt x="674" y="202"/>
                  </a:lnTo>
                  <a:lnTo>
                    <a:pt x="721" y="214"/>
                  </a:lnTo>
                  <a:lnTo>
                    <a:pt x="773" y="226"/>
                  </a:lnTo>
                  <a:lnTo>
                    <a:pt x="837" y="231"/>
                  </a:lnTo>
                  <a:lnTo>
                    <a:pt x="800" y="203"/>
                  </a:lnTo>
                  <a:lnTo>
                    <a:pt x="763" y="174"/>
                  </a:lnTo>
                  <a:lnTo>
                    <a:pt x="724" y="144"/>
                  </a:lnTo>
                  <a:lnTo>
                    <a:pt x="687" y="114"/>
                  </a:lnTo>
                  <a:lnTo>
                    <a:pt x="647" y="83"/>
                  </a:lnTo>
                  <a:lnTo>
                    <a:pt x="609" y="54"/>
                  </a:lnTo>
                  <a:lnTo>
                    <a:pt x="570" y="25"/>
                  </a:lnTo>
                  <a:lnTo>
                    <a:pt x="535" y="0"/>
                  </a:lnTo>
                  <a:close/>
                </a:path>
              </a:pathLst>
            </a:custGeom>
            <a:solidFill>
              <a:srgbClr val="8C9E9E"/>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38924" name="Freeform 11"/>
            <p:cNvSpPr>
              <a:spLocks/>
            </p:cNvSpPr>
            <p:nvPr/>
          </p:nvSpPr>
          <p:spPr bwMode="auto">
            <a:xfrm>
              <a:off x="4151" y="3644"/>
              <a:ext cx="419" cy="245"/>
            </a:xfrm>
            <a:custGeom>
              <a:avLst/>
              <a:gdLst>
                <a:gd name="T0" fmla="*/ 273 w 837"/>
                <a:gd name="T1" fmla="*/ 0 h 489"/>
                <a:gd name="T2" fmla="*/ 244 w 837"/>
                <a:gd name="T3" fmla="*/ 11 h 489"/>
                <a:gd name="T4" fmla="*/ 221 w 837"/>
                <a:gd name="T5" fmla="*/ 20 h 489"/>
                <a:gd name="T6" fmla="*/ 202 w 837"/>
                <a:gd name="T7" fmla="*/ 29 h 489"/>
                <a:gd name="T8" fmla="*/ 186 w 837"/>
                <a:gd name="T9" fmla="*/ 39 h 489"/>
                <a:gd name="T10" fmla="*/ 172 w 837"/>
                <a:gd name="T11" fmla="*/ 51 h 489"/>
                <a:gd name="T12" fmla="*/ 158 w 837"/>
                <a:gd name="T13" fmla="*/ 65 h 489"/>
                <a:gd name="T14" fmla="*/ 142 w 837"/>
                <a:gd name="T15" fmla="*/ 84 h 489"/>
                <a:gd name="T16" fmla="*/ 125 w 837"/>
                <a:gd name="T17" fmla="*/ 108 h 489"/>
                <a:gd name="T18" fmla="*/ 116 w 837"/>
                <a:gd name="T19" fmla="*/ 101 h 489"/>
                <a:gd name="T20" fmla="*/ 107 w 837"/>
                <a:gd name="T21" fmla="*/ 95 h 489"/>
                <a:gd name="T22" fmla="*/ 98 w 837"/>
                <a:gd name="T23" fmla="*/ 88 h 489"/>
                <a:gd name="T24" fmla="*/ 89 w 837"/>
                <a:gd name="T25" fmla="*/ 82 h 489"/>
                <a:gd name="T26" fmla="*/ 80 w 837"/>
                <a:gd name="T27" fmla="*/ 74 h 489"/>
                <a:gd name="T28" fmla="*/ 71 w 837"/>
                <a:gd name="T29" fmla="*/ 68 h 489"/>
                <a:gd name="T30" fmla="*/ 62 w 837"/>
                <a:gd name="T31" fmla="*/ 61 h 489"/>
                <a:gd name="T32" fmla="*/ 54 w 837"/>
                <a:gd name="T33" fmla="*/ 56 h 489"/>
                <a:gd name="T34" fmla="*/ 50 w 837"/>
                <a:gd name="T35" fmla="*/ 59 h 489"/>
                <a:gd name="T36" fmla="*/ 43 w 837"/>
                <a:gd name="T37" fmla="*/ 63 h 489"/>
                <a:gd name="T38" fmla="*/ 35 w 837"/>
                <a:gd name="T39" fmla="*/ 67 h 489"/>
                <a:gd name="T40" fmla="*/ 27 w 837"/>
                <a:gd name="T41" fmla="*/ 73 h 489"/>
                <a:gd name="T42" fmla="*/ 18 w 837"/>
                <a:gd name="T43" fmla="*/ 78 h 489"/>
                <a:gd name="T44" fmla="*/ 10 w 837"/>
                <a:gd name="T45" fmla="*/ 83 h 489"/>
                <a:gd name="T46" fmla="*/ 4 w 837"/>
                <a:gd name="T47" fmla="*/ 87 h 489"/>
                <a:gd name="T48" fmla="*/ 0 w 837"/>
                <a:gd name="T49" fmla="*/ 92 h 489"/>
                <a:gd name="T50" fmla="*/ 20 w 837"/>
                <a:gd name="T51" fmla="*/ 111 h 489"/>
                <a:gd name="T52" fmla="*/ 43 w 837"/>
                <a:gd name="T53" fmla="*/ 133 h 489"/>
                <a:gd name="T54" fmla="*/ 66 w 837"/>
                <a:gd name="T55" fmla="*/ 154 h 489"/>
                <a:gd name="T56" fmla="*/ 90 w 837"/>
                <a:gd name="T57" fmla="*/ 175 h 489"/>
                <a:gd name="T58" fmla="*/ 114 w 837"/>
                <a:gd name="T59" fmla="*/ 195 h 489"/>
                <a:gd name="T60" fmla="*/ 139 w 837"/>
                <a:gd name="T61" fmla="*/ 214 h 489"/>
                <a:gd name="T62" fmla="*/ 162 w 837"/>
                <a:gd name="T63" fmla="*/ 229 h 489"/>
                <a:gd name="T64" fmla="*/ 186 w 837"/>
                <a:gd name="T65" fmla="*/ 242 h 489"/>
                <a:gd name="T66" fmla="*/ 203 w 837"/>
                <a:gd name="T67" fmla="*/ 245 h 489"/>
                <a:gd name="T68" fmla="*/ 218 w 837"/>
                <a:gd name="T69" fmla="*/ 244 h 489"/>
                <a:gd name="T70" fmla="*/ 230 w 837"/>
                <a:gd name="T71" fmla="*/ 237 h 489"/>
                <a:gd name="T72" fmla="*/ 238 w 837"/>
                <a:gd name="T73" fmla="*/ 227 h 489"/>
                <a:gd name="T74" fmla="*/ 243 w 837"/>
                <a:gd name="T75" fmla="*/ 213 h 489"/>
                <a:gd name="T76" fmla="*/ 244 w 837"/>
                <a:gd name="T77" fmla="*/ 196 h 489"/>
                <a:gd name="T78" fmla="*/ 241 w 837"/>
                <a:gd name="T79" fmla="*/ 175 h 489"/>
                <a:gd name="T80" fmla="*/ 236 w 837"/>
                <a:gd name="T81" fmla="*/ 151 h 489"/>
                <a:gd name="T82" fmla="*/ 258 w 837"/>
                <a:gd name="T83" fmla="*/ 120 h 489"/>
                <a:gd name="T84" fmla="*/ 279 w 837"/>
                <a:gd name="T85" fmla="*/ 103 h 489"/>
                <a:gd name="T86" fmla="*/ 298 w 837"/>
                <a:gd name="T87" fmla="*/ 94 h 489"/>
                <a:gd name="T88" fmla="*/ 317 w 837"/>
                <a:gd name="T89" fmla="*/ 94 h 489"/>
                <a:gd name="T90" fmla="*/ 337 w 837"/>
                <a:gd name="T91" fmla="*/ 98 h 489"/>
                <a:gd name="T92" fmla="*/ 361 w 837"/>
                <a:gd name="T93" fmla="*/ 104 h 489"/>
                <a:gd name="T94" fmla="*/ 387 w 837"/>
                <a:gd name="T95" fmla="*/ 110 h 489"/>
                <a:gd name="T96" fmla="*/ 419 w 837"/>
                <a:gd name="T97" fmla="*/ 113 h 489"/>
                <a:gd name="T98" fmla="*/ 401 w 837"/>
                <a:gd name="T99" fmla="*/ 99 h 489"/>
                <a:gd name="T100" fmla="*/ 383 w 837"/>
                <a:gd name="T101" fmla="*/ 85 h 489"/>
                <a:gd name="T102" fmla="*/ 364 w 837"/>
                <a:gd name="T103" fmla="*/ 71 h 489"/>
                <a:gd name="T104" fmla="*/ 346 w 837"/>
                <a:gd name="T105" fmla="*/ 56 h 489"/>
                <a:gd name="T106" fmla="*/ 327 w 837"/>
                <a:gd name="T107" fmla="*/ 41 h 489"/>
                <a:gd name="T108" fmla="*/ 309 w 837"/>
                <a:gd name="T109" fmla="*/ 27 h 489"/>
                <a:gd name="T110" fmla="*/ 290 w 837"/>
                <a:gd name="T111" fmla="*/ 13 h 489"/>
                <a:gd name="T112" fmla="*/ 273 w 837"/>
                <a:gd name="T113" fmla="*/ 0 h 489"/>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837"/>
                <a:gd name="T172" fmla="*/ 0 h 489"/>
                <a:gd name="T173" fmla="*/ 837 w 837"/>
                <a:gd name="T174" fmla="*/ 489 h 489"/>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837" h="489">
                  <a:moveTo>
                    <a:pt x="545" y="0"/>
                  </a:moveTo>
                  <a:lnTo>
                    <a:pt x="487" y="22"/>
                  </a:lnTo>
                  <a:lnTo>
                    <a:pt x="441" y="40"/>
                  </a:lnTo>
                  <a:lnTo>
                    <a:pt x="403" y="58"/>
                  </a:lnTo>
                  <a:lnTo>
                    <a:pt x="372" y="78"/>
                  </a:lnTo>
                  <a:lnTo>
                    <a:pt x="343" y="101"/>
                  </a:lnTo>
                  <a:lnTo>
                    <a:pt x="316" y="129"/>
                  </a:lnTo>
                  <a:lnTo>
                    <a:pt x="284" y="167"/>
                  </a:lnTo>
                  <a:lnTo>
                    <a:pt x="249" y="216"/>
                  </a:lnTo>
                  <a:lnTo>
                    <a:pt x="232" y="202"/>
                  </a:lnTo>
                  <a:lnTo>
                    <a:pt x="214" y="190"/>
                  </a:lnTo>
                  <a:lnTo>
                    <a:pt x="195" y="176"/>
                  </a:lnTo>
                  <a:lnTo>
                    <a:pt x="178" y="163"/>
                  </a:lnTo>
                  <a:lnTo>
                    <a:pt x="159" y="148"/>
                  </a:lnTo>
                  <a:lnTo>
                    <a:pt x="141" y="136"/>
                  </a:lnTo>
                  <a:lnTo>
                    <a:pt x="123" y="122"/>
                  </a:lnTo>
                  <a:lnTo>
                    <a:pt x="107" y="111"/>
                  </a:lnTo>
                  <a:lnTo>
                    <a:pt x="99" y="117"/>
                  </a:lnTo>
                  <a:lnTo>
                    <a:pt x="86" y="126"/>
                  </a:lnTo>
                  <a:lnTo>
                    <a:pt x="70" y="134"/>
                  </a:lnTo>
                  <a:lnTo>
                    <a:pt x="54" y="146"/>
                  </a:lnTo>
                  <a:lnTo>
                    <a:pt x="35" y="156"/>
                  </a:lnTo>
                  <a:lnTo>
                    <a:pt x="20" y="166"/>
                  </a:lnTo>
                  <a:lnTo>
                    <a:pt x="7" y="174"/>
                  </a:lnTo>
                  <a:lnTo>
                    <a:pt x="0" y="183"/>
                  </a:lnTo>
                  <a:lnTo>
                    <a:pt x="40" y="222"/>
                  </a:lnTo>
                  <a:lnTo>
                    <a:pt x="85" y="265"/>
                  </a:lnTo>
                  <a:lnTo>
                    <a:pt x="131" y="307"/>
                  </a:lnTo>
                  <a:lnTo>
                    <a:pt x="180" y="350"/>
                  </a:lnTo>
                  <a:lnTo>
                    <a:pt x="228" y="390"/>
                  </a:lnTo>
                  <a:lnTo>
                    <a:pt x="277" y="428"/>
                  </a:lnTo>
                  <a:lnTo>
                    <a:pt x="324" y="458"/>
                  </a:lnTo>
                  <a:lnTo>
                    <a:pt x="372" y="483"/>
                  </a:lnTo>
                  <a:lnTo>
                    <a:pt x="406" y="489"/>
                  </a:lnTo>
                  <a:lnTo>
                    <a:pt x="436" y="487"/>
                  </a:lnTo>
                  <a:lnTo>
                    <a:pt x="459" y="474"/>
                  </a:lnTo>
                  <a:lnTo>
                    <a:pt x="476" y="454"/>
                  </a:lnTo>
                  <a:lnTo>
                    <a:pt x="485" y="425"/>
                  </a:lnTo>
                  <a:lnTo>
                    <a:pt x="487" y="391"/>
                  </a:lnTo>
                  <a:lnTo>
                    <a:pt x="482" y="349"/>
                  </a:lnTo>
                  <a:lnTo>
                    <a:pt x="471" y="302"/>
                  </a:lnTo>
                  <a:lnTo>
                    <a:pt x="516" y="240"/>
                  </a:lnTo>
                  <a:lnTo>
                    <a:pt x="558" y="205"/>
                  </a:lnTo>
                  <a:lnTo>
                    <a:pt x="595" y="188"/>
                  </a:lnTo>
                  <a:lnTo>
                    <a:pt x="634" y="188"/>
                  </a:lnTo>
                  <a:lnTo>
                    <a:pt x="674" y="196"/>
                  </a:lnTo>
                  <a:lnTo>
                    <a:pt x="721" y="208"/>
                  </a:lnTo>
                  <a:lnTo>
                    <a:pt x="773" y="220"/>
                  </a:lnTo>
                  <a:lnTo>
                    <a:pt x="837" y="225"/>
                  </a:lnTo>
                  <a:lnTo>
                    <a:pt x="801" y="197"/>
                  </a:lnTo>
                  <a:lnTo>
                    <a:pt x="765" y="169"/>
                  </a:lnTo>
                  <a:lnTo>
                    <a:pt x="727" y="141"/>
                  </a:lnTo>
                  <a:lnTo>
                    <a:pt x="691" y="112"/>
                  </a:lnTo>
                  <a:lnTo>
                    <a:pt x="653" y="82"/>
                  </a:lnTo>
                  <a:lnTo>
                    <a:pt x="617" y="54"/>
                  </a:lnTo>
                  <a:lnTo>
                    <a:pt x="579" y="25"/>
                  </a:lnTo>
                  <a:lnTo>
                    <a:pt x="545" y="0"/>
                  </a:lnTo>
                  <a:close/>
                </a:path>
              </a:pathLst>
            </a:custGeom>
            <a:solidFill>
              <a:srgbClr val="91A3A3"/>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38925" name="Freeform 12"/>
            <p:cNvSpPr>
              <a:spLocks/>
            </p:cNvSpPr>
            <p:nvPr/>
          </p:nvSpPr>
          <p:spPr bwMode="auto">
            <a:xfrm>
              <a:off x="4151" y="3648"/>
              <a:ext cx="419" cy="239"/>
            </a:xfrm>
            <a:custGeom>
              <a:avLst/>
              <a:gdLst>
                <a:gd name="T0" fmla="*/ 277 w 837"/>
                <a:gd name="T1" fmla="*/ 0 h 479"/>
                <a:gd name="T2" fmla="*/ 248 w 837"/>
                <a:gd name="T3" fmla="*/ 10 h 479"/>
                <a:gd name="T4" fmla="*/ 225 w 837"/>
                <a:gd name="T5" fmla="*/ 20 h 479"/>
                <a:gd name="T6" fmla="*/ 206 w 837"/>
                <a:gd name="T7" fmla="*/ 29 h 479"/>
                <a:gd name="T8" fmla="*/ 191 w 837"/>
                <a:gd name="T9" fmla="*/ 40 h 479"/>
                <a:gd name="T10" fmla="*/ 175 w 837"/>
                <a:gd name="T11" fmla="*/ 52 h 479"/>
                <a:gd name="T12" fmla="*/ 161 w 837"/>
                <a:gd name="T13" fmla="*/ 67 h 479"/>
                <a:gd name="T14" fmla="*/ 145 w 837"/>
                <a:gd name="T15" fmla="*/ 86 h 479"/>
                <a:gd name="T16" fmla="*/ 127 w 837"/>
                <a:gd name="T17" fmla="*/ 111 h 479"/>
                <a:gd name="T18" fmla="*/ 118 w 837"/>
                <a:gd name="T19" fmla="*/ 104 h 479"/>
                <a:gd name="T20" fmla="*/ 109 w 837"/>
                <a:gd name="T21" fmla="*/ 97 h 479"/>
                <a:gd name="T22" fmla="*/ 98 w 837"/>
                <a:gd name="T23" fmla="*/ 89 h 479"/>
                <a:gd name="T24" fmla="*/ 88 w 837"/>
                <a:gd name="T25" fmla="*/ 82 h 479"/>
                <a:gd name="T26" fmla="*/ 78 w 837"/>
                <a:gd name="T27" fmla="*/ 75 h 479"/>
                <a:gd name="T28" fmla="*/ 68 w 837"/>
                <a:gd name="T29" fmla="*/ 68 h 479"/>
                <a:gd name="T30" fmla="*/ 58 w 837"/>
                <a:gd name="T31" fmla="*/ 60 h 479"/>
                <a:gd name="T32" fmla="*/ 50 w 837"/>
                <a:gd name="T33" fmla="*/ 55 h 479"/>
                <a:gd name="T34" fmla="*/ 45 w 837"/>
                <a:gd name="T35" fmla="*/ 58 h 479"/>
                <a:gd name="T36" fmla="*/ 40 w 837"/>
                <a:gd name="T37" fmla="*/ 62 h 479"/>
                <a:gd name="T38" fmla="*/ 32 w 837"/>
                <a:gd name="T39" fmla="*/ 66 h 479"/>
                <a:gd name="T40" fmla="*/ 25 w 837"/>
                <a:gd name="T41" fmla="*/ 71 h 479"/>
                <a:gd name="T42" fmla="*/ 16 w 837"/>
                <a:gd name="T43" fmla="*/ 75 h 479"/>
                <a:gd name="T44" fmla="*/ 9 w 837"/>
                <a:gd name="T45" fmla="*/ 79 h 479"/>
                <a:gd name="T46" fmla="*/ 4 w 837"/>
                <a:gd name="T47" fmla="*/ 83 h 479"/>
                <a:gd name="T48" fmla="*/ 0 w 837"/>
                <a:gd name="T49" fmla="*/ 87 h 479"/>
                <a:gd name="T50" fmla="*/ 20 w 837"/>
                <a:gd name="T51" fmla="*/ 107 h 479"/>
                <a:gd name="T52" fmla="*/ 43 w 837"/>
                <a:gd name="T53" fmla="*/ 127 h 479"/>
                <a:gd name="T54" fmla="*/ 66 w 837"/>
                <a:gd name="T55" fmla="*/ 149 h 479"/>
                <a:gd name="T56" fmla="*/ 90 w 837"/>
                <a:gd name="T57" fmla="*/ 170 h 479"/>
                <a:gd name="T58" fmla="*/ 114 w 837"/>
                <a:gd name="T59" fmla="*/ 190 h 479"/>
                <a:gd name="T60" fmla="*/ 139 w 837"/>
                <a:gd name="T61" fmla="*/ 208 h 479"/>
                <a:gd name="T62" fmla="*/ 162 w 837"/>
                <a:gd name="T63" fmla="*/ 224 h 479"/>
                <a:gd name="T64" fmla="*/ 187 w 837"/>
                <a:gd name="T65" fmla="*/ 237 h 479"/>
                <a:gd name="T66" fmla="*/ 203 w 837"/>
                <a:gd name="T67" fmla="*/ 239 h 479"/>
                <a:gd name="T68" fmla="*/ 218 w 837"/>
                <a:gd name="T69" fmla="*/ 238 h 479"/>
                <a:gd name="T70" fmla="*/ 228 w 837"/>
                <a:gd name="T71" fmla="*/ 231 h 479"/>
                <a:gd name="T72" fmla="*/ 238 w 837"/>
                <a:gd name="T73" fmla="*/ 222 h 479"/>
                <a:gd name="T74" fmla="*/ 242 w 837"/>
                <a:gd name="T75" fmla="*/ 208 h 479"/>
                <a:gd name="T76" fmla="*/ 244 w 837"/>
                <a:gd name="T77" fmla="*/ 191 h 479"/>
                <a:gd name="T78" fmla="*/ 241 w 837"/>
                <a:gd name="T79" fmla="*/ 170 h 479"/>
                <a:gd name="T80" fmla="*/ 236 w 837"/>
                <a:gd name="T81" fmla="*/ 147 h 479"/>
                <a:gd name="T82" fmla="*/ 258 w 837"/>
                <a:gd name="T83" fmla="*/ 116 h 479"/>
                <a:gd name="T84" fmla="*/ 279 w 837"/>
                <a:gd name="T85" fmla="*/ 98 h 479"/>
                <a:gd name="T86" fmla="*/ 298 w 837"/>
                <a:gd name="T87" fmla="*/ 90 h 479"/>
                <a:gd name="T88" fmla="*/ 317 w 837"/>
                <a:gd name="T89" fmla="*/ 90 h 479"/>
                <a:gd name="T90" fmla="*/ 337 w 837"/>
                <a:gd name="T91" fmla="*/ 94 h 479"/>
                <a:gd name="T92" fmla="*/ 361 w 837"/>
                <a:gd name="T93" fmla="*/ 100 h 479"/>
                <a:gd name="T94" fmla="*/ 387 w 837"/>
                <a:gd name="T95" fmla="*/ 106 h 479"/>
                <a:gd name="T96" fmla="*/ 419 w 837"/>
                <a:gd name="T97" fmla="*/ 108 h 479"/>
                <a:gd name="T98" fmla="*/ 401 w 837"/>
                <a:gd name="T99" fmla="*/ 94 h 479"/>
                <a:gd name="T100" fmla="*/ 383 w 837"/>
                <a:gd name="T101" fmla="*/ 81 h 479"/>
                <a:gd name="T102" fmla="*/ 366 w 837"/>
                <a:gd name="T103" fmla="*/ 67 h 479"/>
                <a:gd name="T104" fmla="*/ 348 w 837"/>
                <a:gd name="T105" fmla="*/ 54 h 479"/>
                <a:gd name="T106" fmla="*/ 330 w 837"/>
                <a:gd name="T107" fmla="*/ 39 h 479"/>
                <a:gd name="T108" fmla="*/ 312 w 837"/>
                <a:gd name="T109" fmla="*/ 25 h 479"/>
                <a:gd name="T110" fmla="*/ 294 w 837"/>
                <a:gd name="T111" fmla="*/ 12 h 479"/>
                <a:gd name="T112" fmla="*/ 277 w 837"/>
                <a:gd name="T113" fmla="*/ 0 h 479"/>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837"/>
                <a:gd name="T172" fmla="*/ 0 h 479"/>
                <a:gd name="T173" fmla="*/ 837 w 837"/>
                <a:gd name="T174" fmla="*/ 479 h 479"/>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837" h="479">
                  <a:moveTo>
                    <a:pt x="554" y="0"/>
                  </a:moveTo>
                  <a:lnTo>
                    <a:pt x="496" y="21"/>
                  </a:lnTo>
                  <a:lnTo>
                    <a:pt x="450" y="41"/>
                  </a:lnTo>
                  <a:lnTo>
                    <a:pt x="412" y="59"/>
                  </a:lnTo>
                  <a:lnTo>
                    <a:pt x="381" y="80"/>
                  </a:lnTo>
                  <a:lnTo>
                    <a:pt x="349" y="104"/>
                  </a:lnTo>
                  <a:lnTo>
                    <a:pt x="321" y="134"/>
                  </a:lnTo>
                  <a:lnTo>
                    <a:pt x="289" y="172"/>
                  </a:lnTo>
                  <a:lnTo>
                    <a:pt x="254" y="222"/>
                  </a:lnTo>
                  <a:lnTo>
                    <a:pt x="235" y="208"/>
                  </a:lnTo>
                  <a:lnTo>
                    <a:pt x="217" y="194"/>
                  </a:lnTo>
                  <a:lnTo>
                    <a:pt x="196" y="179"/>
                  </a:lnTo>
                  <a:lnTo>
                    <a:pt x="176" y="165"/>
                  </a:lnTo>
                  <a:lnTo>
                    <a:pt x="155" y="150"/>
                  </a:lnTo>
                  <a:lnTo>
                    <a:pt x="135" y="136"/>
                  </a:lnTo>
                  <a:lnTo>
                    <a:pt x="115" y="121"/>
                  </a:lnTo>
                  <a:lnTo>
                    <a:pt x="99" y="110"/>
                  </a:lnTo>
                  <a:lnTo>
                    <a:pt x="90" y="116"/>
                  </a:lnTo>
                  <a:lnTo>
                    <a:pt x="79" y="124"/>
                  </a:lnTo>
                  <a:lnTo>
                    <a:pt x="64" y="133"/>
                  </a:lnTo>
                  <a:lnTo>
                    <a:pt x="49" y="143"/>
                  </a:lnTo>
                  <a:lnTo>
                    <a:pt x="32" y="150"/>
                  </a:lnTo>
                  <a:lnTo>
                    <a:pt x="18" y="159"/>
                  </a:lnTo>
                  <a:lnTo>
                    <a:pt x="7" y="166"/>
                  </a:lnTo>
                  <a:lnTo>
                    <a:pt x="0" y="175"/>
                  </a:lnTo>
                  <a:lnTo>
                    <a:pt x="40" y="214"/>
                  </a:lnTo>
                  <a:lnTo>
                    <a:pt x="85" y="255"/>
                  </a:lnTo>
                  <a:lnTo>
                    <a:pt x="131" y="298"/>
                  </a:lnTo>
                  <a:lnTo>
                    <a:pt x="180" y="341"/>
                  </a:lnTo>
                  <a:lnTo>
                    <a:pt x="228" y="381"/>
                  </a:lnTo>
                  <a:lnTo>
                    <a:pt x="277" y="417"/>
                  </a:lnTo>
                  <a:lnTo>
                    <a:pt x="324" y="448"/>
                  </a:lnTo>
                  <a:lnTo>
                    <a:pt x="373" y="474"/>
                  </a:lnTo>
                  <a:lnTo>
                    <a:pt x="406" y="479"/>
                  </a:lnTo>
                  <a:lnTo>
                    <a:pt x="435" y="476"/>
                  </a:lnTo>
                  <a:lnTo>
                    <a:pt x="456" y="463"/>
                  </a:lnTo>
                  <a:lnTo>
                    <a:pt x="475" y="445"/>
                  </a:lnTo>
                  <a:lnTo>
                    <a:pt x="484" y="417"/>
                  </a:lnTo>
                  <a:lnTo>
                    <a:pt x="487" y="382"/>
                  </a:lnTo>
                  <a:lnTo>
                    <a:pt x="482" y="341"/>
                  </a:lnTo>
                  <a:lnTo>
                    <a:pt x="471" y="294"/>
                  </a:lnTo>
                  <a:lnTo>
                    <a:pt x="516" y="232"/>
                  </a:lnTo>
                  <a:lnTo>
                    <a:pt x="558" y="197"/>
                  </a:lnTo>
                  <a:lnTo>
                    <a:pt x="595" y="180"/>
                  </a:lnTo>
                  <a:lnTo>
                    <a:pt x="634" y="180"/>
                  </a:lnTo>
                  <a:lnTo>
                    <a:pt x="674" y="188"/>
                  </a:lnTo>
                  <a:lnTo>
                    <a:pt x="721" y="200"/>
                  </a:lnTo>
                  <a:lnTo>
                    <a:pt x="773" y="212"/>
                  </a:lnTo>
                  <a:lnTo>
                    <a:pt x="837" y="217"/>
                  </a:lnTo>
                  <a:lnTo>
                    <a:pt x="801" y="189"/>
                  </a:lnTo>
                  <a:lnTo>
                    <a:pt x="766" y="163"/>
                  </a:lnTo>
                  <a:lnTo>
                    <a:pt x="731" y="135"/>
                  </a:lnTo>
                  <a:lnTo>
                    <a:pt x="696" y="108"/>
                  </a:lnTo>
                  <a:lnTo>
                    <a:pt x="659" y="79"/>
                  </a:lnTo>
                  <a:lnTo>
                    <a:pt x="624" y="51"/>
                  </a:lnTo>
                  <a:lnTo>
                    <a:pt x="588" y="25"/>
                  </a:lnTo>
                  <a:lnTo>
                    <a:pt x="554" y="0"/>
                  </a:lnTo>
                  <a:close/>
                </a:path>
              </a:pathLst>
            </a:custGeom>
            <a:solidFill>
              <a:srgbClr val="96A8A8"/>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38926" name="Freeform 13"/>
            <p:cNvSpPr>
              <a:spLocks/>
            </p:cNvSpPr>
            <p:nvPr/>
          </p:nvSpPr>
          <p:spPr bwMode="auto">
            <a:xfrm>
              <a:off x="4151" y="3651"/>
              <a:ext cx="419" cy="235"/>
            </a:xfrm>
            <a:custGeom>
              <a:avLst/>
              <a:gdLst>
                <a:gd name="T0" fmla="*/ 283 w 837"/>
                <a:gd name="T1" fmla="*/ 0 h 470"/>
                <a:gd name="T2" fmla="*/ 253 w 837"/>
                <a:gd name="T3" fmla="*/ 11 h 470"/>
                <a:gd name="T4" fmla="*/ 230 w 837"/>
                <a:gd name="T5" fmla="*/ 22 h 470"/>
                <a:gd name="T6" fmla="*/ 210 w 837"/>
                <a:gd name="T7" fmla="*/ 30 h 470"/>
                <a:gd name="T8" fmla="*/ 194 w 837"/>
                <a:gd name="T9" fmla="*/ 42 h 470"/>
                <a:gd name="T10" fmla="*/ 178 w 837"/>
                <a:gd name="T11" fmla="*/ 55 h 470"/>
                <a:gd name="T12" fmla="*/ 164 w 837"/>
                <a:gd name="T13" fmla="*/ 70 h 470"/>
                <a:gd name="T14" fmla="*/ 147 w 837"/>
                <a:gd name="T15" fmla="*/ 90 h 470"/>
                <a:gd name="T16" fmla="*/ 130 w 837"/>
                <a:gd name="T17" fmla="*/ 115 h 470"/>
                <a:gd name="T18" fmla="*/ 120 w 837"/>
                <a:gd name="T19" fmla="*/ 107 h 470"/>
                <a:gd name="T20" fmla="*/ 110 w 837"/>
                <a:gd name="T21" fmla="*/ 101 h 470"/>
                <a:gd name="T22" fmla="*/ 98 w 837"/>
                <a:gd name="T23" fmla="*/ 93 h 470"/>
                <a:gd name="T24" fmla="*/ 87 w 837"/>
                <a:gd name="T25" fmla="*/ 86 h 470"/>
                <a:gd name="T26" fmla="*/ 75 w 837"/>
                <a:gd name="T27" fmla="*/ 77 h 470"/>
                <a:gd name="T28" fmla="*/ 64 w 837"/>
                <a:gd name="T29" fmla="*/ 70 h 470"/>
                <a:gd name="T30" fmla="*/ 53 w 837"/>
                <a:gd name="T31" fmla="*/ 62 h 470"/>
                <a:gd name="T32" fmla="*/ 45 w 837"/>
                <a:gd name="T33" fmla="*/ 57 h 470"/>
                <a:gd name="T34" fmla="*/ 41 w 837"/>
                <a:gd name="T35" fmla="*/ 59 h 470"/>
                <a:gd name="T36" fmla="*/ 36 w 837"/>
                <a:gd name="T37" fmla="*/ 63 h 470"/>
                <a:gd name="T38" fmla="*/ 29 w 837"/>
                <a:gd name="T39" fmla="*/ 67 h 470"/>
                <a:gd name="T40" fmla="*/ 23 w 837"/>
                <a:gd name="T41" fmla="*/ 70 h 470"/>
                <a:gd name="T42" fmla="*/ 15 w 837"/>
                <a:gd name="T43" fmla="*/ 74 h 470"/>
                <a:gd name="T44" fmla="*/ 9 w 837"/>
                <a:gd name="T45" fmla="*/ 77 h 470"/>
                <a:gd name="T46" fmla="*/ 3 w 837"/>
                <a:gd name="T47" fmla="*/ 81 h 470"/>
                <a:gd name="T48" fmla="*/ 0 w 837"/>
                <a:gd name="T49" fmla="*/ 85 h 470"/>
                <a:gd name="T50" fmla="*/ 20 w 837"/>
                <a:gd name="T51" fmla="*/ 104 h 470"/>
                <a:gd name="T52" fmla="*/ 43 w 837"/>
                <a:gd name="T53" fmla="*/ 124 h 470"/>
                <a:gd name="T54" fmla="*/ 66 w 837"/>
                <a:gd name="T55" fmla="*/ 146 h 470"/>
                <a:gd name="T56" fmla="*/ 90 w 837"/>
                <a:gd name="T57" fmla="*/ 168 h 470"/>
                <a:gd name="T58" fmla="*/ 114 w 837"/>
                <a:gd name="T59" fmla="*/ 187 h 470"/>
                <a:gd name="T60" fmla="*/ 139 w 837"/>
                <a:gd name="T61" fmla="*/ 205 h 470"/>
                <a:gd name="T62" fmla="*/ 162 w 837"/>
                <a:gd name="T63" fmla="*/ 220 h 470"/>
                <a:gd name="T64" fmla="*/ 187 w 837"/>
                <a:gd name="T65" fmla="*/ 233 h 470"/>
                <a:gd name="T66" fmla="*/ 203 w 837"/>
                <a:gd name="T67" fmla="*/ 235 h 470"/>
                <a:gd name="T68" fmla="*/ 216 w 837"/>
                <a:gd name="T69" fmla="*/ 234 h 470"/>
                <a:gd name="T70" fmla="*/ 227 w 837"/>
                <a:gd name="T71" fmla="*/ 228 h 470"/>
                <a:gd name="T72" fmla="*/ 236 w 837"/>
                <a:gd name="T73" fmla="*/ 220 h 470"/>
                <a:gd name="T74" fmla="*/ 241 w 837"/>
                <a:gd name="T75" fmla="*/ 206 h 470"/>
                <a:gd name="T76" fmla="*/ 243 w 837"/>
                <a:gd name="T77" fmla="*/ 189 h 470"/>
                <a:gd name="T78" fmla="*/ 241 w 837"/>
                <a:gd name="T79" fmla="*/ 168 h 470"/>
                <a:gd name="T80" fmla="*/ 236 w 837"/>
                <a:gd name="T81" fmla="*/ 144 h 470"/>
                <a:gd name="T82" fmla="*/ 258 w 837"/>
                <a:gd name="T83" fmla="*/ 113 h 470"/>
                <a:gd name="T84" fmla="*/ 279 w 837"/>
                <a:gd name="T85" fmla="*/ 96 h 470"/>
                <a:gd name="T86" fmla="*/ 298 w 837"/>
                <a:gd name="T87" fmla="*/ 87 h 470"/>
                <a:gd name="T88" fmla="*/ 317 w 837"/>
                <a:gd name="T89" fmla="*/ 87 h 470"/>
                <a:gd name="T90" fmla="*/ 337 w 837"/>
                <a:gd name="T91" fmla="*/ 91 h 470"/>
                <a:gd name="T92" fmla="*/ 361 w 837"/>
                <a:gd name="T93" fmla="*/ 97 h 470"/>
                <a:gd name="T94" fmla="*/ 387 w 837"/>
                <a:gd name="T95" fmla="*/ 103 h 470"/>
                <a:gd name="T96" fmla="*/ 419 w 837"/>
                <a:gd name="T97" fmla="*/ 106 h 470"/>
                <a:gd name="T98" fmla="*/ 401 w 837"/>
                <a:gd name="T99" fmla="*/ 92 h 470"/>
                <a:gd name="T100" fmla="*/ 384 w 837"/>
                <a:gd name="T101" fmla="*/ 79 h 470"/>
                <a:gd name="T102" fmla="*/ 367 w 837"/>
                <a:gd name="T103" fmla="*/ 66 h 470"/>
                <a:gd name="T104" fmla="*/ 351 w 837"/>
                <a:gd name="T105" fmla="*/ 53 h 470"/>
                <a:gd name="T106" fmla="*/ 334 w 837"/>
                <a:gd name="T107" fmla="*/ 39 h 470"/>
                <a:gd name="T108" fmla="*/ 317 w 837"/>
                <a:gd name="T109" fmla="*/ 26 h 470"/>
                <a:gd name="T110" fmla="*/ 300 w 837"/>
                <a:gd name="T111" fmla="*/ 13 h 470"/>
                <a:gd name="T112" fmla="*/ 283 w 837"/>
                <a:gd name="T113" fmla="*/ 0 h 47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837"/>
                <a:gd name="T172" fmla="*/ 0 h 470"/>
                <a:gd name="T173" fmla="*/ 837 w 837"/>
                <a:gd name="T174" fmla="*/ 470 h 470"/>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837" h="470">
                  <a:moveTo>
                    <a:pt x="565" y="0"/>
                  </a:moveTo>
                  <a:lnTo>
                    <a:pt x="506" y="21"/>
                  </a:lnTo>
                  <a:lnTo>
                    <a:pt x="460" y="43"/>
                  </a:lnTo>
                  <a:lnTo>
                    <a:pt x="420" y="61"/>
                  </a:lnTo>
                  <a:lnTo>
                    <a:pt x="387" y="84"/>
                  </a:lnTo>
                  <a:lnTo>
                    <a:pt x="356" y="109"/>
                  </a:lnTo>
                  <a:lnTo>
                    <a:pt x="327" y="140"/>
                  </a:lnTo>
                  <a:lnTo>
                    <a:pt x="294" y="179"/>
                  </a:lnTo>
                  <a:lnTo>
                    <a:pt x="259" y="229"/>
                  </a:lnTo>
                  <a:lnTo>
                    <a:pt x="240" y="214"/>
                  </a:lnTo>
                  <a:lnTo>
                    <a:pt x="220" y="201"/>
                  </a:lnTo>
                  <a:lnTo>
                    <a:pt x="196" y="186"/>
                  </a:lnTo>
                  <a:lnTo>
                    <a:pt x="174" y="171"/>
                  </a:lnTo>
                  <a:lnTo>
                    <a:pt x="150" y="154"/>
                  </a:lnTo>
                  <a:lnTo>
                    <a:pt x="128" y="139"/>
                  </a:lnTo>
                  <a:lnTo>
                    <a:pt x="106" y="125"/>
                  </a:lnTo>
                  <a:lnTo>
                    <a:pt x="90" y="113"/>
                  </a:lnTo>
                  <a:lnTo>
                    <a:pt x="81" y="119"/>
                  </a:lnTo>
                  <a:lnTo>
                    <a:pt x="71" y="127"/>
                  </a:lnTo>
                  <a:lnTo>
                    <a:pt x="57" y="133"/>
                  </a:lnTo>
                  <a:lnTo>
                    <a:pt x="45" y="140"/>
                  </a:lnTo>
                  <a:lnTo>
                    <a:pt x="30" y="147"/>
                  </a:lnTo>
                  <a:lnTo>
                    <a:pt x="17" y="154"/>
                  </a:lnTo>
                  <a:lnTo>
                    <a:pt x="6" y="162"/>
                  </a:lnTo>
                  <a:lnTo>
                    <a:pt x="0" y="169"/>
                  </a:lnTo>
                  <a:lnTo>
                    <a:pt x="40" y="208"/>
                  </a:lnTo>
                  <a:lnTo>
                    <a:pt x="85" y="249"/>
                  </a:lnTo>
                  <a:lnTo>
                    <a:pt x="131" y="292"/>
                  </a:lnTo>
                  <a:lnTo>
                    <a:pt x="180" y="335"/>
                  </a:lnTo>
                  <a:lnTo>
                    <a:pt x="228" y="374"/>
                  </a:lnTo>
                  <a:lnTo>
                    <a:pt x="277" y="410"/>
                  </a:lnTo>
                  <a:lnTo>
                    <a:pt x="324" y="440"/>
                  </a:lnTo>
                  <a:lnTo>
                    <a:pt x="373" y="465"/>
                  </a:lnTo>
                  <a:lnTo>
                    <a:pt x="405" y="470"/>
                  </a:lnTo>
                  <a:lnTo>
                    <a:pt x="432" y="468"/>
                  </a:lnTo>
                  <a:lnTo>
                    <a:pt x="454" y="456"/>
                  </a:lnTo>
                  <a:lnTo>
                    <a:pt x="472" y="439"/>
                  </a:lnTo>
                  <a:lnTo>
                    <a:pt x="482" y="411"/>
                  </a:lnTo>
                  <a:lnTo>
                    <a:pt x="486" y="377"/>
                  </a:lnTo>
                  <a:lnTo>
                    <a:pt x="482" y="336"/>
                  </a:lnTo>
                  <a:lnTo>
                    <a:pt x="471" y="288"/>
                  </a:lnTo>
                  <a:lnTo>
                    <a:pt x="516" y="226"/>
                  </a:lnTo>
                  <a:lnTo>
                    <a:pt x="558" y="191"/>
                  </a:lnTo>
                  <a:lnTo>
                    <a:pt x="595" y="174"/>
                  </a:lnTo>
                  <a:lnTo>
                    <a:pt x="634" y="174"/>
                  </a:lnTo>
                  <a:lnTo>
                    <a:pt x="674" y="182"/>
                  </a:lnTo>
                  <a:lnTo>
                    <a:pt x="721" y="194"/>
                  </a:lnTo>
                  <a:lnTo>
                    <a:pt x="773" y="206"/>
                  </a:lnTo>
                  <a:lnTo>
                    <a:pt x="837" y="211"/>
                  </a:lnTo>
                  <a:lnTo>
                    <a:pt x="802" y="184"/>
                  </a:lnTo>
                  <a:lnTo>
                    <a:pt x="768" y="158"/>
                  </a:lnTo>
                  <a:lnTo>
                    <a:pt x="734" y="132"/>
                  </a:lnTo>
                  <a:lnTo>
                    <a:pt x="701" y="105"/>
                  </a:lnTo>
                  <a:lnTo>
                    <a:pt x="667" y="78"/>
                  </a:lnTo>
                  <a:lnTo>
                    <a:pt x="633" y="51"/>
                  </a:lnTo>
                  <a:lnTo>
                    <a:pt x="599" y="25"/>
                  </a:lnTo>
                  <a:lnTo>
                    <a:pt x="565" y="0"/>
                  </a:lnTo>
                  <a:close/>
                </a:path>
              </a:pathLst>
            </a:custGeom>
            <a:solidFill>
              <a:srgbClr val="9EADAD"/>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38927" name="Freeform 14"/>
            <p:cNvSpPr>
              <a:spLocks/>
            </p:cNvSpPr>
            <p:nvPr/>
          </p:nvSpPr>
          <p:spPr bwMode="auto">
            <a:xfrm>
              <a:off x="4151" y="3655"/>
              <a:ext cx="419" cy="230"/>
            </a:xfrm>
            <a:custGeom>
              <a:avLst/>
              <a:gdLst>
                <a:gd name="T0" fmla="*/ 287 w 837"/>
                <a:gd name="T1" fmla="*/ 0 h 460"/>
                <a:gd name="T2" fmla="*/ 257 w 837"/>
                <a:gd name="T3" fmla="*/ 11 h 460"/>
                <a:gd name="T4" fmla="*/ 234 w 837"/>
                <a:gd name="T5" fmla="*/ 21 h 460"/>
                <a:gd name="T6" fmla="*/ 214 w 837"/>
                <a:gd name="T7" fmla="*/ 30 h 460"/>
                <a:gd name="T8" fmla="*/ 198 w 837"/>
                <a:gd name="T9" fmla="*/ 43 h 460"/>
                <a:gd name="T10" fmla="*/ 181 w 837"/>
                <a:gd name="T11" fmla="*/ 56 h 460"/>
                <a:gd name="T12" fmla="*/ 166 w 837"/>
                <a:gd name="T13" fmla="*/ 72 h 460"/>
                <a:gd name="T14" fmla="*/ 150 w 837"/>
                <a:gd name="T15" fmla="*/ 92 h 460"/>
                <a:gd name="T16" fmla="*/ 132 w 837"/>
                <a:gd name="T17" fmla="*/ 117 h 460"/>
                <a:gd name="T18" fmla="*/ 122 w 837"/>
                <a:gd name="T19" fmla="*/ 110 h 460"/>
                <a:gd name="T20" fmla="*/ 111 w 837"/>
                <a:gd name="T21" fmla="*/ 102 h 460"/>
                <a:gd name="T22" fmla="*/ 98 w 837"/>
                <a:gd name="T23" fmla="*/ 94 h 460"/>
                <a:gd name="T24" fmla="*/ 87 w 837"/>
                <a:gd name="T25" fmla="*/ 87 h 460"/>
                <a:gd name="T26" fmla="*/ 73 w 837"/>
                <a:gd name="T27" fmla="*/ 78 h 460"/>
                <a:gd name="T28" fmla="*/ 61 w 837"/>
                <a:gd name="T29" fmla="*/ 70 h 460"/>
                <a:gd name="T30" fmla="*/ 50 w 837"/>
                <a:gd name="T31" fmla="*/ 62 h 460"/>
                <a:gd name="T32" fmla="*/ 41 w 837"/>
                <a:gd name="T33" fmla="*/ 56 h 460"/>
                <a:gd name="T34" fmla="*/ 37 w 837"/>
                <a:gd name="T35" fmla="*/ 58 h 460"/>
                <a:gd name="T36" fmla="*/ 32 w 837"/>
                <a:gd name="T37" fmla="*/ 61 h 460"/>
                <a:gd name="T38" fmla="*/ 26 w 837"/>
                <a:gd name="T39" fmla="*/ 65 h 460"/>
                <a:gd name="T40" fmla="*/ 20 w 837"/>
                <a:gd name="T41" fmla="*/ 68 h 460"/>
                <a:gd name="T42" fmla="*/ 14 w 837"/>
                <a:gd name="T43" fmla="*/ 70 h 460"/>
                <a:gd name="T44" fmla="*/ 8 w 837"/>
                <a:gd name="T45" fmla="*/ 73 h 460"/>
                <a:gd name="T46" fmla="*/ 3 w 837"/>
                <a:gd name="T47" fmla="*/ 77 h 460"/>
                <a:gd name="T48" fmla="*/ 0 w 837"/>
                <a:gd name="T49" fmla="*/ 80 h 460"/>
                <a:gd name="T50" fmla="*/ 20 w 837"/>
                <a:gd name="T51" fmla="*/ 100 h 460"/>
                <a:gd name="T52" fmla="*/ 43 w 837"/>
                <a:gd name="T53" fmla="*/ 120 h 460"/>
                <a:gd name="T54" fmla="*/ 66 w 837"/>
                <a:gd name="T55" fmla="*/ 141 h 460"/>
                <a:gd name="T56" fmla="*/ 90 w 837"/>
                <a:gd name="T57" fmla="*/ 162 h 460"/>
                <a:gd name="T58" fmla="*/ 114 w 837"/>
                <a:gd name="T59" fmla="*/ 182 h 460"/>
                <a:gd name="T60" fmla="*/ 139 w 837"/>
                <a:gd name="T61" fmla="*/ 199 h 460"/>
                <a:gd name="T62" fmla="*/ 162 w 837"/>
                <a:gd name="T63" fmla="*/ 215 h 460"/>
                <a:gd name="T64" fmla="*/ 187 w 837"/>
                <a:gd name="T65" fmla="*/ 228 h 460"/>
                <a:gd name="T66" fmla="*/ 202 w 837"/>
                <a:gd name="T67" fmla="*/ 230 h 460"/>
                <a:gd name="T68" fmla="*/ 216 w 837"/>
                <a:gd name="T69" fmla="*/ 229 h 460"/>
                <a:gd name="T70" fmla="*/ 226 w 837"/>
                <a:gd name="T71" fmla="*/ 224 h 460"/>
                <a:gd name="T72" fmla="*/ 235 w 837"/>
                <a:gd name="T73" fmla="*/ 215 h 460"/>
                <a:gd name="T74" fmla="*/ 240 w 837"/>
                <a:gd name="T75" fmla="*/ 202 h 460"/>
                <a:gd name="T76" fmla="*/ 243 w 837"/>
                <a:gd name="T77" fmla="*/ 185 h 460"/>
                <a:gd name="T78" fmla="*/ 241 w 837"/>
                <a:gd name="T79" fmla="*/ 164 h 460"/>
                <a:gd name="T80" fmla="*/ 236 w 837"/>
                <a:gd name="T81" fmla="*/ 140 h 460"/>
                <a:gd name="T82" fmla="*/ 258 w 837"/>
                <a:gd name="T83" fmla="*/ 109 h 460"/>
                <a:gd name="T84" fmla="*/ 279 w 837"/>
                <a:gd name="T85" fmla="*/ 91 h 460"/>
                <a:gd name="T86" fmla="*/ 298 w 837"/>
                <a:gd name="T87" fmla="*/ 83 h 460"/>
                <a:gd name="T88" fmla="*/ 317 w 837"/>
                <a:gd name="T89" fmla="*/ 83 h 460"/>
                <a:gd name="T90" fmla="*/ 337 w 837"/>
                <a:gd name="T91" fmla="*/ 87 h 460"/>
                <a:gd name="T92" fmla="*/ 361 w 837"/>
                <a:gd name="T93" fmla="*/ 93 h 460"/>
                <a:gd name="T94" fmla="*/ 387 w 837"/>
                <a:gd name="T95" fmla="*/ 99 h 460"/>
                <a:gd name="T96" fmla="*/ 419 w 837"/>
                <a:gd name="T97" fmla="*/ 101 h 460"/>
                <a:gd name="T98" fmla="*/ 401 w 837"/>
                <a:gd name="T99" fmla="*/ 88 h 460"/>
                <a:gd name="T100" fmla="*/ 385 w 837"/>
                <a:gd name="T101" fmla="*/ 75 h 460"/>
                <a:gd name="T102" fmla="*/ 369 w 837"/>
                <a:gd name="T103" fmla="*/ 62 h 460"/>
                <a:gd name="T104" fmla="*/ 353 w 837"/>
                <a:gd name="T105" fmla="*/ 50 h 460"/>
                <a:gd name="T106" fmla="*/ 337 w 837"/>
                <a:gd name="T107" fmla="*/ 37 h 460"/>
                <a:gd name="T108" fmla="*/ 320 w 837"/>
                <a:gd name="T109" fmla="*/ 25 h 460"/>
                <a:gd name="T110" fmla="*/ 304 w 837"/>
                <a:gd name="T111" fmla="*/ 12 h 460"/>
                <a:gd name="T112" fmla="*/ 287 w 837"/>
                <a:gd name="T113" fmla="*/ 0 h 46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837"/>
                <a:gd name="T172" fmla="*/ 0 h 460"/>
                <a:gd name="T173" fmla="*/ 837 w 837"/>
                <a:gd name="T174" fmla="*/ 460 h 460"/>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837" h="460">
                  <a:moveTo>
                    <a:pt x="573" y="0"/>
                  </a:moveTo>
                  <a:lnTo>
                    <a:pt x="514" y="21"/>
                  </a:lnTo>
                  <a:lnTo>
                    <a:pt x="467" y="42"/>
                  </a:lnTo>
                  <a:lnTo>
                    <a:pt x="427" y="61"/>
                  </a:lnTo>
                  <a:lnTo>
                    <a:pt x="395" y="85"/>
                  </a:lnTo>
                  <a:lnTo>
                    <a:pt x="362" y="111"/>
                  </a:lnTo>
                  <a:lnTo>
                    <a:pt x="332" y="144"/>
                  </a:lnTo>
                  <a:lnTo>
                    <a:pt x="299" y="183"/>
                  </a:lnTo>
                  <a:lnTo>
                    <a:pt x="263" y="234"/>
                  </a:lnTo>
                  <a:lnTo>
                    <a:pt x="244" y="219"/>
                  </a:lnTo>
                  <a:lnTo>
                    <a:pt x="222" y="204"/>
                  </a:lnTo>
                  <a:lnTo>
                    <a:pt x="196" y="188"/>
                  </a:lnTo>
                  <a:lnTo>
                    <a:pt x="173" y="173"/>
                  </a:lnTo>
                  <a:lnTo>
                    <a:pt x="146" y="155"/>
                  </a:lnTo>
                  <a:lnTo>
                    <a:pt x="121" y="139"/>
                  </a:lnTo>
                  <a:lnTo>
                    <a:pt x="100" y="124"/>
                  </a:lnTo>
                  <a:lnTo>
                    <a:pt x="82" y="111"/>
                  </a:lnTo>
                  <a:lnTo>
                    <a:pt x="74" y="116"/>
                  </a:lnTo>
                  <a:lnTo>
                    <a:pt x="64" y="123"/>
                  </a:lnTo>
                  <a:lnTo>
                    <a:pt x="51" y="129"/>
                  </a:lnTo>
                  <a:lnTo>
                    <a:pt x="40" y="135"/>
                  </a:lnTo>
                  <a:lnTo>
                    <a:pt x="27" y="140"/>
                  </a:lnTo>
                  <a:lnTo>
                    <a:pt x="16" y="146"/>
                  </a:lnTo>
                  <a:lnTo>
                    <a:pt x="6" y="153"/>
                  </a:lnTo>
                  <a:lnTo>
                    <a:pt x="0" y="160"/>
                  </a:lnTo>
                  <a:lnTo>
                    <a:pt x="40" y="199"/>
                  </a:lnTo>
                  <a:lnTo>
                    <a:pt x="85" y="240"/>
                  </a:lnTo>
                  <a:lnTo>
                    <a:pt x="131" y="282"/>
                  </a:lnTo>
                  <a:lnTo>
                    <a:pt x="180" y="324"/>
                  </a:lnTo>
                  <a:lnTo>
                    <a:pt x="228" y="363"/>
                  </a:lnTo>
                  <a:lnTo>
                    <a:pt x="277" y="398"/>
                  </a:lnTo>
                  <a:lnTo>
                    <a:pt x="324" y="430"/>
                  </a:lnTo>
                  <a:lnTo>
                    <a:pt x="373" y="455"/>
                  </a:lnTo>
                  <a:lnTo>
                    <a:pt x="403" y="460"/>
                  </a:lnTo>
                  <a:lnTo>
                    <a:pt x="431" y="457"/>
                  </a:lnTo>
                  <a:lnTo>
                    <a:pt x="452" y="447"/>
                  </a:lnTo>
                  <a:lnTo>
                    <a:pt x="470" y="430"/>
                  </a:lnTo>
                  <a:lnTo>
                    <a:pt x="480" y="403"/>
                  </a:lnTo>
                  <a:lnTo>
                    <a:pt x="485" y="370"/>
                  </a:lnTo>
                  <a:lnTo>
                    <a:pt x="481" y="328"/>
                  </a:lnTo>
                  <a:lnTo>
                    <a:pt x="471" y="279"/>
                  </a:lnTo>
                  <a:lnTo>
                    <a:pt x="516" y="217"/>
                  </a:lnTo>
                  <a:lnTo>
                    <a:pt x="558" y="182"/>
                  </a:lnTo>
                  <a:lnTo>
                    <a:pt x="595" y="165"/>
                  </a:lnTo>
                  <a:lnTo>
                    <a:pt x="634" y="165"/>
                  </a:lnTo>
                  <a:lnTo>
                    <a:pt x="674" y="173"/>
                  </a:lnTo>
                  <a:lnTo>
                    <a:pt x="721" y="185"/>
                  </a:lnTo>
                  <a:lnTo>
                    <a:pt x="773" y="197"/>
                  </a:lnTo>
                  <a:lnTo>
                    <a:pt x="837" y="202"/>
                  </a:lnTo>
                  <a:lnTo>
                    <a:pt x="802" y="175"/>
                  </a:lnTo>
                  <a:lnTo>
                    <a:pt x="770" y="150"/>
                  </a:lnTo>
                  <a:lnTo>
                    <a:pt x="737" y="124"/>
                  </a:lnTo>
                  <a:lnTo>
                    <a:pt x="706" y="99"/>
                  </a:lnTo>
                  <a:lnTo>
                    <a:pt x="673" y="73"/>
                  </a:lnTo>
                  <a:lnTo>
                    <a:pt x="640" y="49"/>
                  </a:lnTo>
                  <a:lnTo>
                    <a:pt x="607" y="24"/>
                  </a:lnTo>
                  <a:lnTo>
                    <a:pt x="573" y="0"/>
                  </a:lnTo>
                  <a:close/>
                </a:path>
              </a:pathLst>
            </a:custGeom>
            <a:solidFill>
              <a:srgbClr val="A3B3B3"/>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38928" name="Freeform 15"/>
            <p:cNvSpPr>
              <a:spLocks/>
            </p:cNvSpPr>
            <p:nvPr/>
          </p:nvSpPr>
          <p:spPr bwMode="auto">
            <a:xfrm>
              <a:off x="4151" y="3659"/>
              <a:ext cx="419" cy="225"/>
            </a:xfrm>
            <a:custGeom>
              <a:avLst/>
              <a:gdLst>
                <a:gd name="T0" fmla="*/ 292 w 837"/>
                <a:gd name="T1" fmla="*/ 0 h 450"/>
                <a:gd name="T2" fmla="*/ 263 w 837"/>
                <a:gd name="T3" fmla="*/ 11 h 450"/>
                <a:gd name="T4" fmla="*/ 239 w 837"/>
                <a:gd name="T5" fmla="*/ 22 h 450"/>
                <a:gd name="T6" fmla="*/ 218 w 837"/>
                <a:gd name="T7" fmla="*/ 31 h 450"/>
                <a:gd name="T8" fmla="*/ 201 w 837"/>
                <a:gd name="T9" fmla="*/ 44 h 450"/>
                <a:gd name="T10" fmla="*/ 184 w 837"/>
                <a:gd name="T11" fmla="*/ 58 h 450"/>
                <a:gd name="T12" fmla="*/ 169 w 837"/>
                <a:gd name="T13" fmla="*/ 75 h 450"/>
                <a:gd name="T14" fmla="*/ 152 w 837"/>
                <a:gd name="T15" fmla="*/ 95 h 450"/>
                <a:gd name="T16" fmla="*/ 134 w 837"/>
                <a:gd name="T17" fmla="*/ 120 h 450"/>
                <a:gd name="T18" fmla="*/ 124 w 837"/>
                <a:gd name="T19" fmla="*/ 113 h 450"/>
                <a:gd name="T20" fmla="*/ 113 w 837"/>
                <a:gd name="T21" fmla="*/ 105 h 450"/>
                <a:gd name="T22" fmla="*/ 99 w 837"/>
                <a:gd name="T23" fmla="*/ 96 h 450"/>
                <a:gd name="T24" fmla="*/ 85 w 837"/>
                <a:gd name="T25" fmla="*/ 88 h 450"/>
                <a:gd name="T26" fmla="*/ 71 w 837"/>
                <a:gd name="T27" fmla="*/ 79 h 450"/>
                <a:gd name="T28" fmla="*/ 58 w 837"/>
                <a:gd name="T29" fmla="*/ 71 h 450"/>
                <a:gd name="T30" fmla="*/ 46 w 837"/>
                <a:gd name="T31" fmla="*/ 63 h 450"/>
                <a:gd name="T32" fmla="*/ 37 w 837"/>
                <a:gd name="T33" fmla="*/ 56 h 450"/>
                <a:gd name="T34" fmla="*/ 33 w 837"/>
                <a:gd name="T35" fmla="*/ 59 h 450"/>
                <a:gd name="T36" fmla="*/ 28 w 837"/>
                <a:gd name="T37" fmla="*/ 61 h 450"/>
                <a:gd name="T38" fmla="*/ 23 w 837"/>
                <a:gd name="T39" fmla="*/ 63 h 450"/>
                <a:gd name="T40" fmla="*/ 18 w 837"/>
                <a:gd name="T41" fmla="*/ 66 h 450"/>
                <a:gd name="T42" fmla="*/ 13 w 837"/>
                <a:gd name="T43" fmla="*/ 68 h 450"/>
                <a:gd name="T44" fmla="*/ 8 w 837"/>
                <a:gd name="T45" fmla="*/ 71 h 450"/>
                <a:gd name="T46" fmla="*/ 3 w 837"/>
                <a:gd name="T47" fmla="*/ 73 h 450"/>
                <a:gd name="T48" fmla="*/ 0 w 837"/>
                <a:gd name="T49" fmla="*/ 77 h 450"/>
                <a:gd name="T50" fmla="*/ 20 w 837"/>
                <a:gd name="T51" fmla="*/ 96 h 450"/>
                <a:gd name="T52" fmla="*/ 43 w 837"/>
                <a:gd name="T53" fmla="*/ 116 h 450"/>
                <a:gd name="T54" fmla="*/ 66 w 837"/>
                <a:gd name="T55" fmla="*/ 137 h 450"/>
                <a:gd name="T56" fmla="*/ 90 w 837"/>
                <a:gd name="T57" fmla="*/ 158 h 450"/>
                <a:gd name="T58" fmla="*/ 115 w 837"/>
                <a:gd name="T59" fmla="*/ 178 h 450"/>
                <a:gd name="T60" fmla="*/ 139 w 837"/>
                <a:gd name="T61" fmla="*/ 196 h 450"/>
                <a:gd name="T62" fmla="*/ 163 w 837"/>
                <a:gd name="T63" fmla="*/ 211 h 450"/>
                <a:gd name="T64" fmla="*/ 187 w 837"/>
                <a:gd name="T65" fmla="*/ 224 h 450"/>
                <a:gd name="T66" fmla="*/ 201 w 837"/>
                <a:gd name="T67" fmla="*/ 225 h 450"/>
                <a:gd name="T68" fmla="*/ 214 w 837"/>
                <a:gd name="T69" fmla="*/ 225 h 450"/>
                <a:gd name="T70" fmla="*/ 225 w 837"/>
                <a:gd name="T71" fmla="*/ 219 h 450"/>
                <a:gd name="T72" fmla="*/ 235 w 837"/>
                <a:gd name="T73" fmla="*/ 211 h 450"/>
                <a:gd name="T74" fmla="*/ 240 w 837"/>
                <a:gd name="T75" fmla="*/ 198 h 450"/>
                <a:gd name="T76" fmla="*/ 242 w 837"/>
                <a:gd name="T77" fmla="*/ 182 h 450"/>
                <a:gd name="T78" fmla="*/ 241 w 837"/>
                <a:gd name="T79" fmla="*/ 161 h 450"/>
                <a:gd name="T80" fmla="*/ 236 w 837"/>
                <a:gd name="T81" fmla="*/ 136 h 450"/>
                <a:gd name="T82" fmla="*/ 258 w 837"/>
                <a:gd name="T83" fmla="*/ 105 h 450"/>
                <a:gd name="T84" fmla="*/ 279 w 837"/>
                <a:gd name="T85" fmla="*/ 88 h 450"/>
                <a:gd name="T86" fmla="*/ 298 w 837"/>
                <a:gd name="T87" fmla="*/ 79 h 450"/>
                <a:gd name="T88" fmla="*/ 317 w 837"/>
                <a:gd name="T89" fmla="*/ 79 h 450"/>
                <a:gd name="T90" fmla="*/ 337 w 837"/>
                <a:gd name="T91" fmla="*/ 83 h 450"/>
                <a:gd name="T92" fmla="*/ 361 w 837"/>
                <a:gd name="T93" fmla="*/ 89 h 450"/>
                <a:gd name="T94" fmla="*/ 387 w 837"/>
                <a:gd name="T95" fmla="*/ 95 h 450"/>
                <a:gd name="T96" fmla="*/ 419 w 837"/>
                <a:gd name="T97" fmla="*/ 98 h 450"/>
                <a:gd name="T98" fmla="*/ 401 w 837"/>
                <a:gd name="T99" fmla="*/ 84 h 450"/>
                <a:gd name="T100" fmla="*/ 386 w 837"/>
                <a:gd name="T101" fmla="*/ 72 h 450"/>
                <a:gd name="T102" fmla="*/ 371 w 837"/>
                <a:gd name="T103" fmla="*/ 59 h 450"/>
                <a:gd name="T104" fmla="*/ 356 w 837"/>
                <a:gd name="T105" fmla="*/ 48 h 450"/>
                <a:gd name="T106" fmla="*/ 340 w 837"/>
                <a:gd name="T107" fmla="*/ 36 h 450"/>
                <a:gd name="T108" fmla="*/ 325 w 837"/>
                <a:gd name="T109" fmla="*/ 24 h 450"/>
                <a:gd name="T110" fmla="*/ 309 w 837"/>
                <a:gd name="T111" fmla="*/ 12 h 450"/>
                <a:gd name="T112" fmla="*/ 292 w 837"/>
                <a:gd name="T113" fmla="*/ 0 h 45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837"/>
                <a:gd name="T172" fmla="*/ 0 h 450"/>
                <a:gd name="T173" fmla="*/ 837 w 837"/>
                <a:gd name="T174" fmla="*/ 450 h 450"/>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837" h="450">
                  <a:moveTo>
                    <a:pt x="584" y="0"/>
                  </a:moveTo>
                  <a:lnTo>
                    <a:pt x="525" y="22"/>
                  </a:lnTo>
                  <a:lnTo>
                    <a:pt x="477" y="43"/>
                  </a:lnTo>
                  <a:lnTo>
                    <a:pt x="436" y="63"/>
                  </a:lnTo>
                  <a:lnTo>
                    <a:pt x="402" y="88"/>
                  </a:lnTo>
                  <a:lnTo>
                    <a:pt x="368" y="116"/>
                  </a:lnTo>
                  <a:lnTo>
                    <a:pt x="337" y="150"/>
                  </a:lnTo>
                  <a:lnTo>
                    <a:pt x="304" y="190"/>
                  </a:lnTo>
                  <a:lnTo>
                    <a:pt x="268" y="241"/>
                  </a:lnTo>
                  <a:lnTo>
                    <a:pt x="248" y="226"/>
                  </a:lnTo>
                  <a:lnTo>
                    <a:pt x="225" y="210"/>
                  </a:lnTo>
                  <a:lnTo>
                    <a:pt x="198" y="192"/>
                  </a:lnTo>
                  <a:lnTo>
                    <a:pt x="170" y="176"/>
                  </a:lnTo>
                  <a:lnTo>
                    <a:pt x="141" y="157"/>
                  </a:lnTo>
                  <a:lnTo>
                    <a:pt x="115" y="141"/>
                  </a:lnTo>
                  <a:lnTo>
                    <a:pt x="91" y="126"/>
                  </a:lnTo>
                  <a:lnTo>
                    <a:pt x="74" y="113"/>
                  </a:lnTo>
                  <a:lnTo>
                    <a:pt x="65" y="118"/>
                  </a:lnTo>
                  <a:lnTo>
                    <a:pt x="56" y="123"/>
                  </a:lnTo>
                  <a:lnTo>
                    <a:pt x="46" y="127"/>
                  </a:lnTo>
                  <a:lnTo>
                    <a:pt x="36" y="132"/>
                  </a:lnTo>
                  <a:lnTo>
                    <a:pt x="25" y="136"/>
                  </a:lnTo>
                  <a:lnTo>
                    <a:pt x="15" y="141"/>
                  </a:lnTo>
                  <a:lnTo>
                    <a:pt x="6" y="146"/>
                  </a:lnTo>
                  <a:lnTo>
                    <a:pt x="0" y="153"/>
                  </a:lnTo>
                  <a:lnTo>
                    <a:pt x="40" y="191"/>
                  </a:lnTo>
                  <a:lnTo>
                    <a:pt x="85" y="232"/>
                  </a:lnTo>
                  <a:lnTo>
                    <a:pt x="131" y="274"/>
                  </a:lnTo>
                  <a:lnTo>
                    <a:pt x="180" y="316"/>
                  </a:lnTo>
                  <a:lnTo>
                    <a:pt x="229" y="355"/>
                  </a:lnTo>
                  <a:lnTo>
                    <a:pt x="278" y="391"/>
                  </a:lnTo>
                  <a:lnTo>
                    <a:pt x="326" y="421"/>
                  </a:lnTo>
                  <a:lnTo>
                    <a:pt x="373" y="447"/>
                  </a:lnTo>
                  <a:lnTo>
                    <a:pt x="402" y="450"/>
                  </a:lnTo>
                  <a:lnTo>
                    <a:pt x="428" y="449"/>
                  </a:lnTo>
                  <a:lnTo>
                    <a:pt x="450" y="438"/>
                  </a:lnTo>
                  <a:lnTo>
                    <a:pt x="469" y="421"/>
                  </a:lnTo>
                  <a:lnTo>
                    <a:pt x="479" y="395"/>
                  </a:lnTo>
                  <a:lnTo>
                    <a:pt x="484" y="363"/>
                  </a:lnTo>
                  <a:lnTo>
                    <a:pt x="481" y="321"/>
                  </a:lnTo>
                  <a:lnTo>
                    <a:pt x="471" y="272"/>
                  </a:lnTo>
                  <a:lnTo>
                    <a:pt x="516" y="210"/>
                  </a:lnTo>
                  <a:lnTo>
                    <a:pt x="558" y="175"/>
                  </a:lnTo>
                  <a:lnTo>
                    <a:pt x="595" y="158"/>
                  </a:lnTo>
                  <a:lnTo>
                    <a:pt x="634" y="158"/>
                  </a:lnTo>
                  <a:lnTo>
                    <a:pt x="674" y="166"/>
                  </a:lnTo>
                  <a:lnTo>
                    <a:pt x="721" y="178"/>
                  </a:lnTo>
                  <a:lnTo>
                    <a:pt x="773" y="190"/>
                  </a:lnTo>
                  <a:lnTo>
                    <a:pt x="837" y="195"/>
                  </a:lnTo>
                  <a:lnTo>
                    <a:pt x="802" y="168"/>
                  </a:lnTo>
                  <a:lnTo>
                    <a:pt x="771" y="144"/>
                  </a:lnTo>
                  <a:lnTo>
                    <a:pt x="741" y="119"/>
                  </a:lnTo>
                  <a:lnTo>
                    <a:pt x="711" y="96"/>
                  </a:lnTo>
                  <a:lnTo>
                    <a:pt x="679" y="72"/>
                  </a:lnTo>
                  <a:lnTo>
                    <a:pt x="649" y="48"/>
                  </a:lnTo>
                  <a:lnTo>
                    <a:pt x="617" y="24"/>
                  </a:lnTo>
                  <a:lnTo>
                    <a:pt x="584" y="0"/>
                  </a:lnTo>
                  <a:close/>
                </a:path>
              </a:pathLst>
            </a:custGeom>
            <a:solidFill>
              <a:srgbClr val="ABB8B8"/>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38929" name="Freeform 16"/>
            <p:cNvSpPr>
              <a:spLocks/>
            </p:cNvSpPr>
            <p:nvPr/>
          </p:nvSpPr>
          <p:spPr bwMode="auto">
            <a:xfrm>
              <a:off x="4151" y="3662"/>
              <a:ext cx="419" cy="221"/>
            </a:xfrm>
            <a:custGeom>
              <a:avLst/>
              <a:gdLst>
                <a:gd name="T0" fmla="*/ 297 w 837"/>
                <a:gd name="T1" fmla="*/ 0 h 441"/>
                <a:gd name="T2" fmla="*/ 267 w 837"/>
                <a:gd name="T3" fmla="*/ 11 h 441"/>
                <a:gd name="T4" fmla="*/ 243 w 837"/>
                <a:gd name="T5" fmla="*/ 22 h 441"/>
                <a:gd name="T6" fmla="*/ 222 w 837"/>
                <a:gd name="T7" fmla="*/ 33 h 441"/>
                <a:gd name="T8" fmla="*/ 204 w 837"/>
                <a:gd name="T9" fmla="*/ 46 h 441"/>
                <a:gd name="T10" fmla="*/ 188 w 837"/>
                <a:gd name="T11" fmla="*/ 60 h 441"/>
                <a:gd name="T12" fmla="*/ 172 w 837"/>
                <a:gd name="T13" fmla="*/ 78 h 441"/>
                <a:gd name="T14" fmla="*/ 155 w 837"/>
                <a:gd name="T15" fmla="*/ 98 h 441"/>
                <a:gd name="T16" fmla="*/ 137 w 837"/>
                <a:gd name="T17" fmla="*/ 124 h 441"/>
                <a:gd name="T18" fmla="*/ 126 w 837"/>
                <a:gd name="T19" fmla="*/ 116 h 441"/>
                <a:gd name="T20" fmla="*/ 114 w 837"/>
                <a:gd name="T21" fmla="*/ 108 h 441"/>
                <a:gd name="T22" fmla="*/ 99 w 837"/>
                <a:gd name="T23" fmla="*/ 99 h 441"/>
                <a:gd name="T24" fmla="*/ 84 w 837"/>
                <a:gd name="T25" fmla="*/ 90 h 441"/>
                <a:gd name="T26" fmla="*/ 68 w 837"/>
                <a:gd name="T27" fmla="*/ 81 h 441"/>
                <a:gd name="T28" fmla="*/ 54 w 837"/>
                <a:gd name="T29" fmla="*/ 72 h 441"/>
                <a:gd name="T30" fmla="*/ 41 w 837"/>
                <a:gd name="T31" fmla="*/ 63 h 441"/>
                <a:gd name="T32" fmla="*/ 33 w 837"/>
                <a:gd name="T33" fmla="*/ 57 h 441"/>
                <a:gd name="T34" fmla="*/ 28 w 837"/>
                <a:gd name="T35" fmla="*/ 59 h 441"/>
                <a:gd name="T36" fmla="*/ 25 w 837"/>
                <a:gd name="T37" fmla="*/ 61 h 441"/>
                <a:gd name="T38" fmla="*/ 20 w 837"/>
                <a:gd name="T39" fmla="*/ 63 h 441"/>
                <a:gd name="T40" fmla="*/ 16 w 837"/>
                <a:gd name="T41" fmla="*/ 65 h 441"/>
                <a:gd name="T42" fmla="*/ 11 w 837"/>
                <a:gd name="T43" fmla="*/ 66 h 441"/>
                <a:gd name="T44" fmla="*/ 7 w 837"/>
                <a:gd name="T45" fmla="*/ 68 h 441"/>
                <a:gd name="T46" fmla="*/ 3 w 837"/>
                <a:gd name="T47" fmla="*/ 70 h 441"/>
                <a:gd name="T48" fmla="*/ 0 w 837"/>
                <a:gd name="T49" fmla="*/ 73 h 441"/>
                <a:gd name="T50" fmla="*/ 20 w 837"/>
                <a:gd name="T51" fmla="*/ 92 h 441"/>
                <a:gd name="T52" fmla="*/ 43 w 837"/>
                <a:gd name="T53" fmla="*/ 113 h 441"/>
                <a:gd name="T54" fmla="*/ 66 w 837"/>
                <a:gd name="T55" fmla="*/ 134 h 441"/>
                <a:gd name="T56" fmla="*/ 90 w 837"/>
                <a:gd name="T57" fmla="*/ 155 h 441"/>
                <a:gd name="T58" fmla="*/ 115 w 837"/>
                <a:gd name="T59" fmla="*/ 174 h 441"/>
                <a:gd name="T60" fmla="*/ 139 w 837"/>
                <a:gd name="T61" fmla="*/ 192 h 441"/>
                <a:gd name="T62" fmla="*/ 163 w 837"/>
                <a:gd name="T63" fmla="*/ 206 h 441"/>
                <a:gd name="T64" fmla="*/ 187 w 837"/>
                <a:gd name="T65" fmla="*/ 219 h 441"/>
                <a:gd name="T66" fmla="*/ 201 w 837"/>
                <a:gd name="T67" fmla="*/ 221 h 441"/>
                <a:gd name="T68" fmla="*/ 214 w 837"/>
                <a:gd name="T69" fmla="*/ 220 h 441"/>
                <a:gd name="T70" fmla="*/ 225 w 837"/>
                <a:gd name="T71" fmla="*/ 216 h 441"/>
                <a:gd name="T72" fmla="*/ 233 w 837"/>
                <a:gd name="T73" fmla="*/ 207 h 441"/>
                <a:gd name="T74" fmla="*/ 239 w 837"/>
                <a:gd name="T75" fmla="*/ 195 h 441"/>
                <a:gd name="T76" fmla="*/ 242 w 837"/>
                <a:gd name="T77" fmla="*/ 179 h 441"/>
                <a:gd name="T78" fmla="*/ 241 w 837"/>
                <a:gd name="T79" fmla="*/ 157 h 441"/>
                <a:gd name="T80" fmla="*/ 236 w 837"/>
                <a:gd name="T81" fmla="*/ 133 h 441"/>
                <a:gd name="T82" fmla="*/ 258 w 837"/>
                <a:gd name="T83" fmla="*/ 102 h 441"/>
                <a:gd name="T84" fmla="*/ 279 w 837"/>
                <a:gd name="T85" fmla="*/ 84 h 441"/>
                <a:gd name="T86" fmla="*/ 298 w 837"/>
                <a:gd name="T87" fmla="*/ 76 h 441"/>
                <a:gd name="T88" fmla="*/ 317 w 837"/>
                <a:gd name="T89" fmla="*/ 76 h 441"/>
                <a:gd name="T90" fmla="*/ 337 w 837"/>
                <a:gd name="T91" fmla="*/ 80 h 441"/>
                <a:gd name="T92" fmla="*/ 361 w 837"/>
                <a:gd name="T93" fmla="*/ 86 h 441"/>
                <a:gd name="T94" fmla="*/ 387 w 837"/>
                <a:gd name="T95" fmla="*/ 92 h 441"/>
                <a:gd name="T96" fmla="*/ 419 w 837"/>
                <a:gd name="T97" fmla="*/ 94 h 441"/>
                <a:gd name="T98" fmla="*/ 401 w 837"/>
                <a:gd name="T99" fmla="*/ 81 h 441"/>
                <a:gd name="T100" fmla="*/ 386 w 837"/>
                <a:gd name="T101" fmla="*/ 69 h 441"/>
                <a:gd name="T102" fmla="*/ 371 w 837"/>
                <a:gd name="T103" fmla="*/ 58 h 441"/>
                <a:gd name="T104" fmla="*/ 357 w 837"/>
                <a:gd name="T105" fmla="*/ 46 h 441"/>
                <a:gd name="T106" fmla="*/ 343 w 837"/>
                <a:gd name="T107" fmla="*/ 35 h 441"/>
                <a:gd name="T108" fmla="*/ 329 w 837"/>
                <a:gd name="T109" fmla="*/ 23 h 441"/>
                <a:gd name="T110" fmla="*/ 313 w 837"/>
                <a:gd name="T111" fmla="*/ 11 h 441"/>
                <a:gd name="T112" fmla="*/ 297 w 837"/>
                <a:gd name="T113" fmla="*/ 0 h 441"/>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837"/>
                <a:gd name="T172" fmla="*/ 0 h 441"/>
                <a:gd name="T173" fmla="*/ 837 w 837"/>
                <a:gd name="T174" fmla="*/ 441 h 441"/>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837" h="441">
                  <a:moveTo>
                    <a:pt x="593" y="0"/>
                  </a:moveTo>
                  <a:lnTo>
                    <a:pt x="534" y="21"/>
                  </a:lnTo>
                  <a:lnTo>
                    <a:pt x="485" y="44"/>
                  </a:lnTo>
                  <a:lnTo>
                    <a:pt x="444" y="66"/>
                  </a:lnTo>
                  <a:lnTo>
                    <a:pt x="408" y="92"/>
                  </a:lnTo>
                  <a:lnTo>
                    <a:pt x="375" y="120"/>
                  </a:lnTo>
                  <a:lnTo>
                    <a:pt x="343" y="155"/>
                  </a:lnTo>
                  <a:lnTo>
                    <a:pt x="309" y="196"/>
                  </a:lnTo>
                  <a:lnTo>
                    <a:pt x="273" y="247"/>
                  </a:lnTo>
                  <a:lnTo>
                    <a:pt x="252" y="231"/>
                  </a:lnTo>
                  <a:lnTo>
                    <a:pt x="228" y="216"/>
                  </a:lnTo>
                  <a:lnTo>
                    <a:pt x="198" y="198"/>
                  </a:lnTo>
                  <a:lnTo>
                    <a:pt x="168" y="180"/>
                  </a:lnTo>
                  <a:lnTo>
                    <a:pt x="136" y="161"/>
                  </a:lnTo>
                  <a:lnTo>
                    <a:pt x="107" y="143"/>
                  </a:lnTo>
                  <a:lnTo>
                    <a:pt x="82" y="126"/>
                  </a:lnTo>
                  <a:lnTo>
                    <a:pt x="65" y="114"/>
                  </a:lnTo>
                  <a:lnTo>
                    <a:pt x="56" y="117"/>
                  </a:lnTo>
                  <a:lnTo>
                    <a:pt x="49" y="122"/>
                  </a:lnTo>
                  <a:lnTo>
                    <a:pt x="40" y="125"/>
                  </a:lnTo>
                  <a:lnTo>
                    <a:pt x="31" y="129"/>
                  </a:lnTo>
                  <a:lnTo>
                    <a:pt x="21" y="131"/>
                  </a:lnTo>
                  <a:lnTo>
                    <a:pt x="13" y="135"/>
                  </a:lnTo>
                  <a:lnTo>
                    <a:pt x="5" y="139"/>
                  </a:lnTo>
                  <a:lnTo>
                    <a:pt x="0" y="146"/>
                  </a:lnTo>
                  <a:lnTo>
                    <a:pt x="40" y="184"/>
                  </a:lnTo>
                  <a:lnTo>
                    <a:pt x="85" y="225"/>
                  </a:lnTo>
                  <a:lnTo>
                    <a:pt x="131" y="267"/>
                  </a:lnTo>
                  <a:lnTo>
                    <a:pt x="180" y="309"/>
                  </a:lnTo>
                  <a:lnTo>
                    <a:pt x="229" y="347"/>
                  </a:lnTo>
                  <a:lnTo>
                    <a:pt x="278" y="383"/>
                  </a:lnTo>
                  <a:lnTo>
                    <a:pt x="326" y="412"/>
                  </a:lnTo>
                  <a:lnTo>
                    <a:pt x="373" y="437"/>
                  </a:lnTo>
                  <a:lnTo>
                    <a:pt x="401" y="441"/>
                  </a:lnTo>
                  <a:lnTo>
                    <a:pt x="427" y="440"/>
                  </a:lnTo>
                  <a:lnTo>
                    <a:pt x="449" y="431"/>
                  </a:lnTo>
                  <a:lnTo>
                    <a:pt x="466" y="414"/>
                  </a:lnTo>
                  <a:lnTo>
                    <a:pt x="477" y="389"/>
                  </a:lnTo>
                  <a:lnTo>
                    <a:pt x="484" y="357"/>
                  </a:lnTo>
                  <a:lnTo>
                    <a:pt x="481" y="314"/>
                  </a:lnTo>
                  <a:lnTo>
                    <a:pt x="471" y="265"/>
                  </a:lnTo>
                  <a:lnTo>
                    <a:pt x="516" y="203"/>
                  </a:lnTo>
                  <a:lnTo>
                    <a:pt x="558" y="168"/>
                  </a:lnTo>
                  <a:lnTo>
                    <a:pt x="595" y="151"/>
                  </a:lnTo>
                  <a:lnTo>
                    <a:pt x="634" y="151"/>
                  </a:lnTo>
                  <a:lnTo>
                    <a:pt x="674" y="159"/>
                  </a:lnTo>
                  <a:lnTo>
                    <a:pt x="721" y="171"/>
                  </a:lnTo>
                  <a:lnTo>
                    <a:pt x="773" y="183"/>
                  </a:lnTo>
                  <a:lnTo>
                    <a:pt x="837" y="188"/>
                  </a:lnTo>
                  <a:lnTo>
                    <a:pt x="802" y="161"/>
                  </a:lnTo>
                  <a:lnTo>
                    <a:pt x="772" y="137"/>
                  </a:lnTo>
                  <a:lnTo>
                    <a:pt x="742" y="115"/>
                  </a:lnTo>
                  <a:lnTo>
                    <a:pt x="714" y="92"/>
                  </a:lnTo>
                  <a:lnTo>
                    <a:pt x="686" y="69"/>
                  </a:lnTo>
                  <a:lnTo>
                    <a:pt x="657" y="46"/>
                  </a:lnTo>
                  <a:lnTo>
                    <a:pt x="625" y="22"/>
                  </a:lnTo>
                  <a:lnTo>
                    <a:pt x="593" y="0"/>
                  </a:lnTo>
                  <a:close/>
                </a:path>
              </a:pathLst>
            </a:custGeom>
            <a:solidFill>
              <a:srgbClr val="B0BDBD"/>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38930" name="Freeform 17"/>
            <p:cNvSpPr>
              <a:spLocks/>
            </p:cNvSpPr>
            <p:nvPr/>
          </p:nvSpPr>
          <p:spPr bwMode="auto">
            <a:xfrm>
              <a:off x="4151" y="3666"/>
              <a:ext cx="419" cy="216"/>
            </a:xfrm>
            <a:custGeom>
              <a:avLst/>
              <a:gdLst>
                <a:gd name="T0" fmla="*/ 302 w 837"/>
                <a:gd name="T1" fmla="*/ 0 h 433"/>
                <a:gd name="T2" fmla="*/ 272 w 837"/>
                <a:gd name="T3" fmla="*/ 11 h 433"/>
                <a:gd name="T4" fmla="*/ 247 w 837"/>
                <a:gd name="T5" fmla="*/ 22 h 433"/>
                <a:gd name="T6" fmla="*/ 226 w 837"/>
                <a:gd name="T7" fmla="*/ 34 h 433"/>
                <a:gd name="T8" fmla="*/ 208 w 837"/>
                <a:gd name="T9" fmla="*/ 47 h 433"/>
                <a:gd name="T10" fmla="*/ 191 w 837"/>
                <a:gd name="T11" fmla="*/ 62 h 433"/>
                <a:gd name="T12" fmla="*/ 174 w 837"/>
                <a:gd name="T13" fmla="*/ 80 h 433"/>
                <a:gd name="T14" fmla="*/ 157 w 837"/>
                <a:gd name="T15" fmla="*/ 101 h 433"/>
                <a:gd name="T16" fmla="*/ 139 w 837"/>
                <a:gd name="T17" fmla="*/ 126 h 433"/>
                <a:gd name="T18" fmla="*/ 128 w 837"/>
                <a:gd name="T19" fmla="*/ 119 h 433"/>
                <a:gd name="T20" fmla="*/ 115 w 837"/>
                <a:gd name="T21" fmla="*/ 111 h 433"/>
                <a:gd name="T22" fmla="*/ 100 w 837"/>
                <a:gd name="T23" fmla="*/ 101 h 433"/>
                <a:gd name="T24" fmla="*/ 83 w 837"/>
                <a:gd name="T25" fmla="*/ 92 h 433"/>
                <a:gd name="T26" fmla="*/ 67 w 837"/>
                <a:gd name="T27" fmla="*/ 82 h 433"/>
                <a:gd name="T28" fmla="*/ 51 w 837"/>
                <a:gd name="T29" fmla="*/ 73 h 433"/>
                <a:gd name="T30" fmla="*/ 38 w 837"/>
                <a:gd name="T31" fmla="*/ 64 h 433"/>
                <a:gd name="T32" fmla="*/ 28 w 837"/>
                <a:gd name="T33" fmla="*/ 57 h 433"/>
                <a:gd name="T34" fmla="*/ 25 w 837"/>
                <a:gd name="T35" fmla="*/ 59 h 433"/>
                <a:gd name="T36" fmla="*/ 21 w 837"/>
                <a:gd name="T37" fmla="*/ 61 h 433"/>
                <a:gd name="T38" fmla="*/ 18 w 837"/>
                <a:gd name="T39" fmla="*/ 61 h 433"/>
                <a:gd name="T40" fmla="*/ 14 w 837"/>
                <a:gd name="T41" fmla="*/ 62 h 433"/>
                <a:gd name="T42" fmla="*/ 10 w 837"/>
                <a:gd name="T43" fmla="*/ 63 h 433"/>
                <a:gd name="T44" fmla="*/ 6 w 837"/>
                <a:gd name="T45" fmla="*/ 64 h 433"/>
                <a:gd name="T46" fmla="*/ 3 w 837"/>
                <a:gd name="T47" fmla="*/ 66 h 433"/>
                <a:gd name="T48" fmla="*/ 0 w 837"/>
                <a:gd name="T49" fmla="*/ 69 h 433"/>
                <a:gd name="T50" fmla="*/ 20 w 837"/>
                <a:gd name="T51" fmla="*/ 88 h 433"/>
                <a:gd name="T52" fmla="*/ 43 w 837"/>
                <a:gd name="T53" fmla="*/ 109 h 433"/>
                <a:gd name="T54" fmla="*/ 67 w 837"/>
                <a:gd name="T55" fmla="*/ 130 h 433"/>
                <a:gd name="T56" fmla="*/ 91 w 837"/>
                <a:gd name="T57" fmla="*/ 150 h 433"/>
                <a:gd name="T58" fmla="*/ 115 w 837"/>
                <a:gd name="T59" fmla="*/ 169 h 433"/>
                <a:gd name="T60" fmla="*/ 140 w 837"/>
                <a:gd name="T61" fmla="*/ 187 h 433"/>
                <a:gd name="T62" fmla="*/ 164 w 837"/>
                <a:gd name="T63" fmla="*/ 202 h 433"/>
                <a:gd name="T64" fmla="*/ 188 w 837"/>
                <a:gd name="T65" fmla="*/ 214 h 433"/>
                <a:gd name="T66" fmla="*/ 200 w 837"/>
                <a:gd name="T67" fmla="*/ 216 h 433"/>
                <a:gd name="T68" fmla="*/ 213 w 837"/>
                <a:gd name="T69" fmla="*/ 215 h 433"/>
                <a:gd name="T70" fmla="*/ 223 w 837"/>
                <a:gd name="T71" fmla="*/ 210 h 433"/>
                <a:gd name="T72" fmla="*/ 233 w 837"/>
                <a:gd name="T73" fmla="*/ 203 h 433"/>
                <a:gd name="T74" fmla="*/ 238 w 837"/>
                <a:gd name="T75" fmla="*/ 190 h 433"/>
                <a:gd name="T76" fmla="*/ 241 w 837"/>
                <a:gd name="T77" fmla="*/ 175 h 433"/>
                <a:gd name="T78" fmla="*/ 240 w 837"/>
                <a:gd name="T79" fmla="*/ 153 h 433"/>
                <a:gd name="T80" fmla="*/ 236 w 837"/>
                <a:gd name="T81" fmla="*/ 129 h 433"/>
                <a:gd name="T82" fmla="*/ 258 w 837"/>
                <a:gd name="T83" fmla="*/ 98 h 433"/>
                <a:gd name="T84" fmla="*/ 279 w 837"/>
                <a:gd name="T85" fmla="*/ 80 h 433"/>
                <a:gd name="T86" fmla="*/ 298 w 837"/>
                <a:gd name="T87" fmla="*/ 72 h 433"/>
                <a:gd name="T88" fmla="*/ 317 w 837"/>
                <a:gd name="T89" fmla="*/ 72 h 433"/>
                <a:gd name="T90" fmla="*/ 337 w 837"/>
                <a:gd name="T91" fmla="*/ 76 h 433"/>
                <a:gd name="T92" fmla="*/ 361 w 837"/>
                <a:gd name="T93" fmla="*/ 82 h 433"/>
                <a:gd name="T94" fmla="*/ 387 w 837"/>
                <a:gd name="T95" fmla="*/ 88 h 433"/>
                <a:gd name="T96" fmla="*/ 419 w 837"/>
                <a:gd name="T97" fmla="*/ 90 h 433"/>
                <a:gd name="T98" fmla="*/ 402 w 837"/>
                <a:gd name="T99" fmla="*/ 78 h 433"/>
                <a:gd name="T100" fmla="*/ 387 w 837"/>
                <a:gd name="T101" fmla="*/ 66 h 433"/>
                <a:gd name="T102" fmla="*/ 373 w 837"/>
                <a:gd name="T103" fmla="*/ 55 h 433"/>
                <a:gd name="T104" fmla="*/ 360 w 837"/>
                <a:gd name="T105" fmla="*/ 44 h 433"/>
                <a:gd name="T106" fmla="*/ 346 w 837"/>
                <a:gd name="T107" fmla="*/ 34 h 433"/>
                <a:gd name="T108" fmla="*/ 332 w 837"/>
                <a:gd name="T109" fmla="*/ 23 h 433"/>
                <a:gd name="T110" fmla="*/ 317 w 837"/>
                <a:gd name="T111" fmla="*/ 11 h 433"/>
                <a:gd name="T112" fmla="*/ 302 w 837"/>
                <a:gd name="T113" fmla="*/ 0 h 43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837"/>
                <a:gd name="T172" fmla="*/ 0 h 433"/>
                <a:gd name="T173" fmla="*/ 837 w 837"/>
                <a:gd name="T174" fmla="*/ 433 h 433"/>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837" h="433">
                  <a:moveTo>
                    <a:pt x="603" y="0"/>
                  </a:moveTo>
                  <a:lnTo>
                    <a:pt x="544" y="23"/>
                  </a:lnTo>
                  <a:lnTo>
                    <a:pt x="494" y="45"/>
                  </a:lnTo>
                  <a:lnTo>
                    <a:pt x="451" y="68"/>
                  </a:lnTo>
                  <a:lnTo>
                    <a:pt x="416" y="95"/>
                  </a:lnTo>
                  <a:lnTo>
                    <a:pt x="381" y="125"/>
                  </a:lnTo>
                  <a:lnTo>
                    <a:pt x="348" y="161"/>
                  </a:lnTo>
                  <a:lnTo>
                    <a:pt x="313" y="203"/>
                  </a:lnTo>
                  <a:lnTo>
                    <a:pt x="277" y="253"/>
                  </a:lnTo>
                  <a:lnTo>
                    <a:pt x="255" y="238"/>
                  </a:lnTo>
                  <a:lnTo>
                    <a:pt x="230" y="222"/>
                  </a:lnTo>
                  <a:lnTo>
                    <a:pt x="199" y="203"/>
                  </a:lnTo>
                  <a:lnTo>
                    <a:pt x="166" y="184"/>
                  </a:lnTo>
                  <a:lnTo>
                    <a:pt x="133" y="164"/>
                  </a:lnTo>
                  <a:lnTo>
                    <a:pt x="101" y="146"/>
                  </a:lnTo>
                  <a:lnTo>
                    <a:pt x="75" y="128"/>
                  </a:lnTo>
                  <a:lnTo>
                    <a:pt x="56" y="115"/>
                  </a:lnTo>
                  <a:lnTo>
                    <a:pt x="49" y="119"/>
                  </a:lnTo>
                  <a:lnTo>
                    <a:pt x="42" y="122"/>
                  </a:lnTo>
                  <a:lnTo>
                    <a:pt x="35" y="123"/>
                  </a:lnTo>
                  <a:lnTo>
                    <a:pt x="27" y="125"/>
                  </a:lnTo>
                  <a:lnTo>
                    <a:pt x="20" y="127"/>
                  </a:lnTo>
                  <a:lnTo>
                    <a:pt x="12" y="129"/>
                  </a:lnTo>
                  <a:lnTo>
                    <a:pt x="5" y="132"/>
                  </a:lnTo>
                  <a:lnTo>
                    <a:pt x="0" y="139"/>
                  </a:lnTo>
                  <a:lnTo>
                    <a:pt x="40" y="177"/>
                  </a:lnTo>
                  <a:lnTo>
                    <a:pt x="85" y="218"/>
                  </a:lnTo>
                  <a:lnTo>
                    <a:pt x="133" y="260"/>
                  </a:lnTo>
                  <a:lnTo>
                    <a:pt x="181" y="301"/>
                  </a:lnTo>
                  <a:lnTo>
                    <a:pt x="230" y="339"/>
                  </a:lnTo>
                  <a:lnTo>
                    <a:pt x="279" y="374"/>
                  </a:lnTo>
                  <a:lnTo>
                    <a:pt x="327" y="404"/>
                  </a:lnTo>
                  <a:lnTo>
                    <a:pt x="375" y="429"/>
                  </a:lnTo>
                  <a:lnTo>
                    <a:pt x="400" y="433"/>
                  </a:lnTo>
                  <a:lnTo>
                    <a:pt x="425" y="430"/>
                  </a:lnTo>
                  <a:lnTo>
                    <a:pt x="446" y="421"/>
                  </a:lnTo>
                  <a:lnTo>
                    <a:pt x="465" y="406"/>
                  </a:lnTo>
                  <a:lnTo>
                    <a:pt x="476" y="381"/>
                  </a:lnTo>
                  <a:lnTo>
                    <a:pt x="482" y="350"/>
                  </a:lnTo>
                  <a:lnTo>
                    <a:pt x="480" y="307"/>
                  </a:lnTo>
                  <a:lnTo>
                    <a:pt x="471" y="258"/>
                  </a:lnTo>
                  <a:lnTo>
                    <a:pt x="516" y="196"/>
                  </a:lnTo>
                  <a:lnTo>
                    <a:pt x="558" y="161"/>
                  </a:lnTo>
                  <a:lnTo>
                    <a:pt x="595" y="144"/>
                  </a:lnTo>
                  <a:lnTo>
                    <a:pt x="634" y="144"/>
                  </a:lnTo>
                  <a:lnTo>
                    <a:pt x="674" y="152"/>
                  </a:lnTo>
                  <a:lnTo>
                    <a:pt x="721" y="164"/>
                  </a:lnTo>
                  <a:lnTo>
                    <a:pt x="773" y="176"/>
                  </a:lnTo>
                  <a:lnTo>
                    <a:pt x="837" y="181"/>
                  </a:lnTo>
                  <a:lnTo>
                    <a:pt x="803" y="156"/>
                  </a:lnTo>
                  <a:lnTo>
                    <a:pt x="773" y="133"/>
                  </a:lnTo>
                  <a:lnTo>
                    <a:pt x="746" y="110"/>
                  </a:lnTo>
                  <a:lnTo>
                    <a:pt x="719" y="89"/>
                  </a:lnTo>
                  <a:lnTo>
                    <a:pt x="692" y="68"/>
                  </a:lnTo>
                  <a:lnTo>
                    <a:pt x="664" y="47"/>
                  </a:lnTo>
                  <a:lnTo>
                    <a:pt x="634" y="23"/>
                  </a:lnTo>
                  <a:lnTo>
                    <a:pt x="603" y="0"/>
                  </a:lnTo>
                  <a:close/>
                </a:path>
              </a:pathLst>
            </a:custGeom>
            <a:solidFill>
              <a:srgbClr val="B5C2C2"/>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38931" name="Freeform 18"/>
            <p:cNvSpPr>
              <a:spLocks/>
            </p:cNvSpPr>
            <p:nvPr/>
          </p:nvSpPr>
          <p:spPr bwMode="auto">
            <a:xfrm>
              <a:off x="3659" y="2675"/>
              <a:ext cx="1059" cy="612"/>
            </a:xfrm>
            <a:custGeom>
              <a:avLst/>
              <a:gdLst>
                <a:gd name="T0" fmla="*/ 376 w 2117"/>
                <a:gd name="T1" fmla="*/ 287 h 1224"/>
                <a:gd name="T2" fmla="*/ 302 w 2117"/>
                <a:gd name="T3" fmla="*/ 352 h 1224"/>
                <a:gd name="T4" fmla="*/ 228 w 2117"/>
                <a:gd name="T5" fmla="*/ 398 h 1224"/>
                <a:gd name="T6" fmla="*/ 175 w 2117"/>
                <a:gd name="T7" fmla="*/ 401 h 1224"/>
                <a:gd name="T8" fmla="*/ 137 w 2117"/>
                <a:gd name="T9" fmla="*/ 415 h 1224"/>
                <a:gd name="T10" fmla="*/ 66 w 2117"/>
                <a:gd name="T11" fmla="*/ 471 h 1224"/>
                <a:gd name="T12" fmla="*/ 11 w 2117"/>
                <a:gd name="T13" fmla="*/ 514 h 1224"/>
                <a:gd name="T14" fmla="*/ 2 w 2117"/>
                <a:gd name="T15" fmla="*/ 566 h 1224"/>
                <a:gd name="T16" fmla="*/ 40 w 2117"/>
                <a:gd name="T17" fmla="*/ 607 h 1224"/>
                <a:gd name="T18" fmla="*/ 100 w 2117"/>
                <a:gd name="T19" fmla="*/ 600 h 1224"/>
                <a:gd name="T20" fmla="*/ 160 w 2117"/>
                <a:gd name="T21" fmla="*/ 594 h 1224"/>
                <a:gd name="T22" fmla="*/ 311 w 2117"/>
                <a:gd name="T23" fmla="*/ 589 h 1224"/>
                <a:gd name="T24" fmla="*/ 462 w 2117"/>
                <a:gd name="T25" fmla="*/ 579 h 1224"/>
                <a:gd name="T26" fmla="*/ 597 w 2117"/>
                <a:gd name="T27" fmla="*/ 572 h 1224"/>
                <a:gd name="T28" fmla="*/ 663 w 2117"/>
                <a:gd name="T29" fmla="*/ 568 h 1224"/>
                <a:gd name="T30" fmla="*/ 722 w 2117"/>
                <a:gd name="T31" fmla="*/ 538 h 1224"/>
                <a:gd name="T32" fmla="*/ 792 w 2117"/>
                <a:gd name="T33" fmla="*/ 498 h 1224"/>
                <a:gd name="T34" fmla="*/ 839 w 2117"/>
                <a:gd name="T35" fmla="*/ 461 h 1224"/>
                <a:gd name="T36" fmla="*/ 842 w 2117"/>
                <a:gd name="T37" fmla="*/ 339 h 1224"/>
                <a:gd name="T38" fmla="*/ 881 w 2117"/>
                <a:gd name="T39" fmla="*/ 334 h 1224"/>
                <a:gd name="T40" fmla="*/ 918 w 2117"/>
                <a:gd name="T41" fmla="*/ 362 h 1224"/>
                <a:gd name="T42" fmla="*/ 1015 w 2117"/>
                <a:gd name="T43" fmla="*/ 341 h 1224"/>
                <a:gd name="T44" fmla="*/ 1051 w 2117"/>
                <a:gd name="T45" fmla="*/ 207 h 1224"/>
                <a:gd name="T46" fmla="*/ 947 w 2117"/>
                <a:gd name="T47" fmla="*/ 130 h 1224"/>
                <a:gd name="T48" fmla="*/ 888 w 2117"/>
                <a:gd name="T49" fmla="*/ 165 h 1224"/>
                <a:gd name="T50" fmla="*/ 863 w 2117"/>
                <a:gd name="T51" fmla="*/ 201 h 1224"/>
                <a:gd name="T52" fmla="*/ 826 w 2117"/>
                <a:gd name="T53" fmla="*/ 208 h 1224"/>
                <a:gd name="T54" fmla="*/ 812 w 2117"/>
                <a:gd name="T55" fmla="*/ 195 h 1224"/>
                <a:gd name="T56" fmla="*/ 802 w 2117"/>
                <a:gd name="T57" fmla="*/ 186 h 1224"/>
                <a:gd name="T58" fmla="*/ 801 w 2117"/>
                <a:gd name="T59" fmla="*/ 171 h 1224"/>
                <a:gd name="T60" fmla="*/ 836 w 2117"/>
                <a:gd name="T61" fmla="*/ 165 h 1224"/>
                <a:gd name="T62" fmla="*/ 863 w 2117"/>
                <a:gd name="T63" fmla="*/ 154 h 1224"/>
                <a:gd name="T64" fmla="*/ 899 w 2117"/>
                <a:gd name="T65" fmla="*/ 55 h 1224"/>
                <a:gd name="T66" fmla="*/ 774 w 2117"/>
                <a:gd name="T67" fmla="*/ 0 h 1224"/>
                <a:gd name="T68" fmla="*/ 658 w 2117"/>
                <a:gd name="T69" fmla="*/ 72 h 1224"/>
                <a:gd name="T70" fmla="*/ 659 w 2117"/>
                <a:gd name="T71" fmla="*/ 98 h 1224"/>
                <a:gd name="T72" fmla="*/ 661 w 2117"/>
                <a:gd name="T73" fmla="*/ 124 h 1224"/>
                <a:gd name="T74" fmla="*/ 653 w 2117"/>
                <a:gd name="T75" fmla="*/ 145 h 1224"/>
                <a:gd name="T76" fmla="*/ 631 w 2117"/>
                <a:gd name="T77" fmla="*/ 150 h 1224"/>
                <a:gd name="T78" fmla="*/ 609 w 2117"/>
                <a:gd name="T79" fmla="*/ 155 h 1224"/>
                <a:gd name="T80" fmla="*/ 573 w 2117"/>
                <a:gd name="T81" fmla="*/ 167 h 1224"/>
                <a:gd name="T82" fmla="*/ 532 w 2117"/>
                <a:gd name="T83" fmla="*/ 182 h 1224"/>
                <a:gd name="T84" fmla="*/ 492 w 2117"/>
                <a:gd name="T85" fmla="*/ 197 h 1224"/>
                <a:gd name="T86" fmla="*/ 469 w 2117"/>
                <a:gd name="T87" fmla="*/ 216 h 1224"/>
                <a:gd name="T88" fmla="*/ 447 w 2117"/>
                <a:gd name="T89" fmla="*/ 235 h 1224"/>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2117"/>
                <a:gd name="T136" fmla="*/ 0 h 1224"/>
                <a:gd name="T137" fmla="*/ 2117 w 2117"/>
                <a:gd name="T138" fmla="*/ 1224 h 1224"/>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2117" h="1224">
                  <a:moveTo>
                    <a:pt x="864" y="496"/>
                  </a:moveTo>
                  <a:lnTo>
                    <a:pt x="806" y="531"/>
                  </a:lnTo>
                  <a:lnTo>
                    <a:pt x="752" y="574"/>
                  </a:lnTo>
                  <a:lnTo>
                    <a:pt x="700" y="618"/>
                  </a:lnTo>
                  <a:lnTo>
                    <a:pt x="653" y="663"/>
                  </a:lnTo>
                  <a:lnTo>
                    <a:pt x="604" y="704"/>
                  </a:lnTo>
                  <a:lnTo>
                    <a:pt x="556" y="743"/>
                  </a:lnTo>
                  <a:lnTo>
                    <a:pt x="506" y="774"/>
                  </a:lnTo>
                  <a:lnTo>
                    <a:pt x="456" y="797"/>
                  </a:lnTo>
                  <a:lnTo>
                    <a:pt x="412" y="797"/>
                  </a:lnTo>
                  <a:lnTo>
                    <a:pt x="378" y="799"/>
                  </a:lnTo>
                  <a:lnTo>
                    <a:pt x="349" y="802"/>
                  </a:lnTo>
                  <a:lnTo>
                    <a:pt x="324" y="809"/>
                  </a:lnTo>
                  <a:lnTo>
                    <a:pt x="299" y="818"/>
                  </a:lnTo>
                  <a:lnTo>
                    <a:pt x="274" y="831"/>
                  </a:lnTo>
                  <a:lnTo>
                    <a:pt x="244" y="846"/>
                  </a:lnTo>
                  <a:lnTo>
                    <a:pt x="209" y="868"/>
                  </a:lnTo>
                  <a:lnTo>
                    <a:pt x="131" y="942"/>
                  </a:lnTo>
                  <a:lnTo>
                    <a:pt x="77" y="987"/>
                  </a:lnTo>
                  <a:lnTo>
                    <a:pt x="41" y="1011"/>
                  </a:lnTo>
                  <a:lnTo>
                    <a:pt x="22" y="1027"/>
                  </a:lnTo>
                  <a:lnTo>
                    <a:pt x="10" y="1045"/>
                  </a:lnTo>
                  <a:lnTo>
                    <a:pt x="7" y="1076"/>
                  </a:lnTo>
                  <a:lnTo>
                    <a:pt x="3" y="1131"/>
                  </a:lnTo>
                  <a:lnTo>
                    <a:pt x="0" y="1224"/>
                  </a:lnTo>
                  <a:lnTo>
                    <a:pt x="39" y="1219"/>
                  </a:lnTo>
                  <a:lnTo>
                    <a:pt x="79" y="1214"/>
                  </a:lnTo>
                  <a:lnTo>
                    <a:pt x="118" y="1209"/>
                  </a:lnTo>
                  <a:lnTo>
                    <a:pt x="160" y="1205"/>
                  </a:lnTo>
                  <a:lnTo>
                    <a:pt x="199" y="1200"/>
                  </a:lnTo>
                  <a:lnTo>
                    <a:pt x="239" y="1195"/>
                  </a:lnTo>
                  <a:lnTo>
                    <a:pt x="278" y="1191"/>
                  </a:lnTo>
                  <a:lnTo>
                    <a:pt x="319" y="1188"/>
                  </a:lnTo>
                  <a:lnTo>
                    <a:pt x="419" y="1185"/>
                  </a:lnTo>
                  <a:lnTo>
                    <a:pt x="521" y="1183"/>
                  </a:lnTo>
                  <a:lnTo>
                    <a:pt x="621" y="1178"/>
                  </a:lnTo>
                  <a:lnTo>
                    <a:pt x="723" y="1173"/>
                  </a:lnTo>
                  <a:lnTo>
                    <a:pt x="823" y="1165"/>
                  </a:lnTo>
                  <a:lnTo>
                    <a:pt x="923" y="1158"/>
                  </a:lnTo>
                  <a:lnTo>
                    <a:pt x="1025" y="1149"/>
                  </a:lnTo>
                  <a:lnTo>
                    <a:pt x="1128" y="1141"/>
                  </a:lnTo>
                  <a:lnTo>
                    <a:pt x="1194" y="1144"/>
                  </a:lnTo>
                  <a:lnTo>
                    <a:pt x="1246" y="1144"/>
                  </a:lnTo>
                  <a:lnTo>
                    <a:pt x="1288" y="1141"/>
                  </a:lnTo>
                  <a:lnTo>
                    <a:pt x="1326" y="1135"/>
                  </a:lnTo>
                  <a:lnTo>
                    <a:pt x="1360" y="1123"/>
                  </a:lnTo>
                  <a:lnTo>
                    <a:pt x="1399" y="1102"/>
                  </a:lnTo>
                  <a:lnTo>
                    <a:pt x="1444" y="1075"/>
                  </a:lnTo>
                  <a:lnTo>
                    <a:pt x="1502" y="1041"/>
                  </a:lnTo>
                  <a:lnTo>
                    <a:pt x="1542" y="1013"/>
                  </a:lnTo>
                  <a:lnTo>
                    <a:pt x="1583" y="996"/>
                  </a:lnTo>
                  <a:lnTo>
                    <a:pt x="1621" y="978"/>
                  </a:lnTo>
                  <a:lnTo>
                    <a:pt x="1655" y="957"/>
                  </a:lnTo>
                  <a:lnTo>
                    <a:pt x="1678" y="922"/>
                  </a:lnTo>
                  <a:lnTo>
                    <a:pt x="1693" y="868"/>
                  </a:lnTo>
                  <a:lnTo>
                    <a:pt x="1696" y="789"/>
                  </a:lnTo>
                  <a:lnTo>
                    <a:pt x="1683" y="678"/>
                  </a:lnTo>
                  <a:lnTo>
                    <a:pt x="1713" y="659"/>
                  </a:lnTo>
                  <a:lnTo>
                    <a:pt x="1740" y="658"/>
                  </a:lnTo>
                  <a:lnTo>
                    <a:pt x="1762" y="669"/>
                  </a:lnTo>
                  <a:lnTo>
                    <a:pt x="1785" y="688"/>
                  </a:lnTo>
                  <a:lnTo>
                    <a:pt x="1808" y="708"/>
                  </a:lnTo>
                  <a:lnTo>
                    <a:pt x="1835" y="725"/>
                  </a:lnTo>
                  <a:lnTo>
                    <a:pt x="1868" y="735"/>
                  </a:lnTo>
                  <a:lnTo>
                    <a:pt x="1910" y="734"/>
                  </a:lnTo>
                  <a:lnTo>
                    <a:pt x="2029" y="683"/>
                  </a:lnTo>
                  <a:lnTo>
                    <a:pt x="2097" y="604"/>
                  </a:lnTo>
                  <a:lnTo>
                    <a:pt x="2117" y="508"/>
                  </a:lnTo>
                  <a:lnTo>
                    <a:pt x="2101" y="414"/>
                  </a:lnTo>
                  <a:lnTo>
                    <a:pt x="2052" y="332"/>
                  </a:lnTo>
                  <a:lnTo>
                    <a:pt x="1981" y="277"/>
                  </a:lnTo>
                  <a:lnTo>
                    <a:pt x="1893" y="260"/>
                  </a:lnTo>
                  <a:lnTo>
                    <a:pt x="1797" y="300"/>
                  </a:lnTo>
                  <a:lnTo>
                    <a:pt x="1786" y="310"/>
                  </a:lnTo>
                  <a:lnTo>
                    <a:pt x="1775" y="331"/>
                  </a:lnTo>
                  <a:lnTo>
                    <a:pt x="1760" y="354"/>
                  </a:lnTo>
                  <a:lnTo>
                    <a:pt x="1745" y="381"/>
                  </a:lnTo>
                  <a:lnTo>
                    <a:pt x="1725" y="402"/>
                  </a:lnTo>
                  <a:lnTo>
                    <a:pt x="1703" y="420"/>
                  </a:lnTo>
                  <a:lnTo>
                    <a:pt x="1678" y="425"/>
                  </a:lnTo>
                  <a:lnTo>
                    <a:pt x="1652" y="417"/>
                  </a:lnTo>
                  <a:lnTo>
                    <a:pt x="1639" y="406"/>
                  </a:lnTo>
                  <a:lnTo>
                    <a:pt x="1632" y="398"/>
                  </a:lnTo>
                  <a:lnTo>
                    <a:pt x="1624" y="391"/>
                  </a:lnTo>
                  <a:lnTo>
                    <a:pt x="1618" y="386"/>
                  </a:lnTo>
                  <a:lnTo>
                    <a:pt x="1611" y="378"/>
                  </a:lnTo>
                  <a:lnTo>
                    <a:pt x="1604" y="372"/>
                  </a:lnTo>
                  <a:lnTo>
                    <a:pt x="1596" y="364"/>
                  </a:lnTo>
                  <a:lnTo>
                    <a:pt x="1584" y="356"/>
                  </a:lnTo>
                  <a:lnTo>
                    <a:pt x="1602" y="342"/>
                  </a:lnTo>
                  <a:lnTo>
                    <a:pt x="1623" y="336"/>
                  </a:lnTo>
                  <a:lnTo>
                    <a:pt x="1646" y="332"/>
                  </a:lnTo>
                  <a:lnTo>
                    <a:pt x="1671" y="331"/>
                  </a:lnTo>
                  <a:lnTo>
                    <a:pt x="1692" y="327"/>
                  </a:lnTo>
                  <a:lnTo>
                    <a:pt x="1712" y="321"/>
                  </a:lnTo>
                  <a:lnTo>
                    <a:pt x="1726" y="308"/>
                  </a:lnTo>
                  <a:lnTo>
                    <a:pt x="1735" y="288"/>
                  </a:lnTo>
                  <a:lnTo>
                    <a:pt x="1800" y="189"/>
                  </a:lnTo>
                  <a:lnTo>
                    <a:pt x="1797" y="110"/>
                  </a:lnTo>
                  <a:lnTo>
                    <a:pt x="1741" y="49"/>
                  </a:lnTo>
                  <a:lnTo>
                    <a:pt x="1653" y="12"/>
                  </a:lnTo>
                  <a:lnTo>
                    <a:pt x="1548" y="0"/>
                  </a:lnTo>
                  <a:lnTo>
                    <a:pt x="1445" y="16"/>
                  </a:lnTo>
                  <a:lnTo>
                    <a:pt x="1361" y="62"/>
                  </a:lnTo>
                  <a:lnTo>
                    <a:pt x="1316" y="143"/>
                  </a:lnTo>
                  <a:lnTo>
                    <a:pt x="1316" y="160"/>
                  </a:lnTo>
                  <a:lnTo>
                    <a:pt x="1316" y="179"/>
                  </a:lnTo>
                  <a:lnTo>
                    <a:pt x="1317" y="196"/>
                  </a:lnTo>
                  <a:lnTo>
                    <a:pt x="1318" y="214"/>
                  </a:lnTo>
                  <a:lnTo>
                    <a:pt x="1320" y="230"/>
                  </a:lnTo>
                  <a:lnTo>
                    <a:pt x="1321" y="248"/>
                  </a:lnTo>
                  <a:lnTo>
                    <a:pt x="1322" y="267"/>
                  </a:lnTo>
                  <a:lnTo>
                    <a:pt x="1325" y="287"/>
                  </a:lnTo>
                  <a:lnTo>
                    <a:pt x="1306" y="289"/>
                  </a:lnTo>
                  <a:lnTo>
                    <a:pt x="1291" y="293"/>
                  </a:lnTo>
                  <a:lnTo>
                    <a:pt x="1276" y="297"/>
                  </a:lnTo>
                  <a:lnTo>
                    <a:pt x="1262" y="300"/>
                  </a:lnTo>
                  <a:lnTo>
                    <a:pt x="1247" y="303"/>
                  </a:lnTo>
                  <a:lnTo>
                    <a:pt x="1233" y="307"/>
                  </a:lnTo>
                  <a:lnTo>
                    <a:pt x="1217" y="310"/>
                  </a:lnTo>
                  <a:lnTo>
                    <a:pt x="1201" y="314"/>
                  </a:lnTo>
                  <a:lnTo>
                    <a:pt x="1173" y="324"/>
                  </a:lnTo>
                  <a:lnTo>
                    <a:pt x="1145" y="334"/>
                  </a:lnTo>
                  <a:lnTo>
                    <a:pt x="1118" y="344"/>
                  </a:lnTo>
                  <a:lnTo>
                    <a:pt x="1091" y="354"/>
                  </a:lnTo>
                  <a:lnTo>
                    <a:pt x="1064" y="364"/>
                  </a:lnTo>
                  <a:lnTo>
                    <a:pt x="1036" y="374"/>
                  </a:lnTo>
                  <a:lnTo>
                    <a:pt x="1010" y="384"/>
                  </a:lnTo>
                  <a:lnTo>
                    <a:pt x="984" y="394"/>
                  </a:lnTo>
                  <a:lnTo>
                    <a:pt x="969" y="407"/>
                  </a:lnTo>
                  <a:lnTo>
                    <a:pt x="954" y="420"/>
                  </a:lnTo>
                  <a:lnTo>
                    <a:pt x="938" y="432"/>
                  </a:lnTo>
                  <a:lnTo>
                    <a:pt x="923" y="445"/>
                  </a:lnTo>
                  <a:lnTo>
                    <a:pt x="908" y="457"/>
                  </a:lnTo>
                  <a:lnTo>
                    <a:pt x="893" y="470"/>
                  </a:lnTo>
                  <a:lnTo>
                    <a:pt x="878" y="482"/>
                  </a:lnTo>
                  <a:lnTo>
                    <a:pt x="864" y="496"/>
                  </a:lnTo>
                  <a:close/>
                </a:path>
              </a:pathLst>
            </a:custGeom>
            <a:solidFill>
              <a:srgbClr val="9CADAD"/>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38932" name="Freeform 19"/>
            <p:cNvSpPr>
              <a:spLocks/>
            </p:cNvSpPr>
            <p:nvPr/>
          </p:nvSpPr>
          <p:spPr bwMode="auto">
            <a:xfrm>
              <a:off x="3693" y="2684"/>
              <a:ext cx="1024" cy="586"/>
            </a:xfrm>
            <a:custGeom>
              <a:avLst/>
              <a:gdLst>
                <a:gd name="T0" fmla="*/ 343 w 2048"/>
                <a:gd name="T1" fmla="*/ 277 h 1171"/>
                <a:gd name="T2" fmla="*/ 276 w 2048"/>
                <a:gd name="T3" fmla="*/ 341 h 1171"/>
                <a:gd name="T4" fmla="*/ 206 w 2048"/>
                <a:gd name="T5" fmla="*/ 387 h 1171"/>
                <a:gd name="T6" fmla="*/ 155 w 2048"/>
                <a:gd name="T7" fmla="*/ 390 h 1171"/>
                <a:gd name="T8" fmla="*/ 119 w 2048"/>
                <a:gd name="T9" fmla="*/ 406 h 1171"/>
                <a:gd name="T10" fmla="*/ 51 w 2048"/>
                <a:gd name="T11" fmla="*/ 461 h 1171"/>
                <a:gd name="T12" fmla="*/ 3 w 2048"/>
                <a:gd name="T13" fmla="*/ 502 h 1171"/>
                <a:gd name="T14" fmla="*/ 1 w 2048"/>
                <a:gd name="T15" fmla="*/ 547 h 1171"/>
                <a:gd name="T16" fmla="*/ 37 w 2048"/>
                <a:gd name="T17" fmla="*/ 581 h 1171"/>
                <a:gd name="T18" fmla="*/ 92 w 2048"/>
                <a:gd name="T19" fmla="*/ 577 h 1171"/>
                <a:gd name="T20" fmla="*/ 150 w 2048"/>
                <a:gd name="T21" fmla="*/ 572 h 1171"/>
                <a:gd name="T22" fmla="*/ 289 w 2048"/>
                <a:gd name="T23" fmla="*/ 570 h 1171"/>
                <a:gd name="T24" fmla="*/ 436 w 2048"/>
                <a:gd name="T25" fmla="*/ 563 h 1171"/>
                <a:gd name="T26" fmla="*/ 569 w 2048"/>
                <a:gd name="T27" fmla="*/ 556 h 1171"/>
                <a:gd name="T28" fmla="*/ 636 w 2048"/>
                <a:gd name="T29" fmla="*/ 552 h 1171"/>
                <a:gd name="T30" fmla="*/ 691 w 2048"/>
                <a:gd name="T31" fmla="*/ 526 h 1171"/>
                <a:gd name="T32" fmla="*/ 757 w 2048"/>
                <a:gd name="T33" fmla="*/ 489 h 1171"/>
                <a:gd name="T34" fmla="*/ 805 w 2048"/>
                <a:gd name="T35" fmla="*/ 452 h 1171"/>
                <a:gd name="T36" fmla="*/ 807 w 2048"/>
                <a:gd name="T37" fmla="*/ 330 h 1171"/>
                <a:gd name="T38" fmla="*/ 847 w 2048"/>
                <a:gd name="T39" fmla="*/ 325 h 1171"/>
                <a:gd name="T40" fmla="*/ 883 w 2048"/>
                <a:gd name="T41" fmla="*/ 353 h 1171"/>
                <a:gd name="T42" fmla="*/ 980 w 2048"/>
                <a:gd name="T43" fmla="*/ 332 h 1171"/>
                <a:gd name="T44" fmla="*/ 1015 w 2048"/>
                <a:gd name="T45" fmla="*/ 200 h 1171"/>
                <a:gd name="T46" fmla="*/ 909 w 2048"/>
                <a:gd name="T47" fmla="*/ 124 h 1171"/>
                <a:gd name="T48" fmla="*/ 850 w 2048"/>
                <a:gd name="T49" fmla="*/ 159 h 1171"/>
                <a:gd name="T50" fmla="*/ 827 w 2048"/>
                <a:gd name="T51" fmla="*/ 193 h 1171"/>
                <a:gd name="T52" fmla="*/ 792 w 2048"/>
                <a:gd name="T53" fmla="*/ 199 h 1171"/>
                <a:gd name="T54" fmla="*/ 778 w 2048"/>
                <a:gd name="T55" fmla="*/ 186 h 1171"/>
                <a:gd name="T56" fmla="*/ 767 w 2048"/>
                <a:gd name="T57" fmla="*/ 175 h 1171"/>
                <a:gd name="T58" fmla="*/ 765 w 2048"/>
                <a:gd name="T59" fmla="*/ 160 h 1171"/>
                <a:gd name="T60" fmla="*/ 795 w 2048"/>
                <a:gd name="T61" fmla="*/ 153 h 1171"/>
                <a:gd name="T62" fmla="*/ 819 w 2048"/>
                <a:gd name="T63" fmla="*/ 141 h 1171"/>
                <a:gd name="T64" fmla="*/ 848 w 2048"/>
                <a:gd name="T65" fmla="*/ 50 h 1171"/>
                <a:gd name="T66" fmla="*/ 731 w 2048"/>
                <a:gd name="T67" fmla="*/ 0 h 1171"/>
                <a:gd name="T68" fmla="*/ 626 w 2048"/>
                <a:gd name="T69" fmla="*/ 65 h 1171"/>
                <a:gd name="T70" fmla="*/ 626 w 2048"/>
                <a:gd name="T71" fmla="*/ 91 h 1171"/>
                <a:gd name="T72" fmla="*/ 627 w 2048"/>
                <a:gd name="T73" fmla="*/ 115 h 1171"/>
                <a:gd name="T74" fmla="*/ 619 w 2048"/>
                <a:gd name="T75" fmla="*/ 135 h 1171"/>
                <a:gd name="T76" fmla="*/ 597 w 2048"/>
                <a:gd name="T77" fmla="*/ 141 h 1171"/>
                <a:gd name="T78" fmla="*/ 574 w 2048"/>
                <a:gd name="T79" fmla="*/ 146 h 1171"/>
                <a:gd name="T80" fmla="*/ 538 w 2048"/>
                <a:gd name="T81" fmla="*/ 158 h 1171"/>
                <a:gd name="T82" fmla="*/ 498 w 2048"/>
                <a:gd name="T83" fmla="*/ 173 h 1171"/>
                <a:gd name="T84" fmla="*/ 458 w 2048"/>
                <a:gd name="T85" fmla="*/ 188 h 1171"/>
                <a:gd name="T86" fmla="*/ 435 w 2048"/>
                <a:gd name="T87" fmla="*/ 207 h 1171"/>
                <a:gd name="T88" fmla="*/ 412 w 2048"/>
                <a:gd name="T89" fmla="*/ 226 h 1171"/>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2048"/>
                <a:gd name="T136" fmla="*/ 0 h 1171"/>
                <a:gd name="T137" fmla="*/ 2048 w 2048"/>
                <a:gd name="T138" fmla="*/ 1171 h 1171"/>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2048" h="1171">
                  <a:moveTo>
                    <a:pt x="796" y="477"/>
                  </a:moveTo>
                  <a:lnTo>
                    <a:pt x="739" y="512"/>
                  </a:lnTo>
                  <a:lnTo>
                    <a:pt x="687" y="553"/>
                  </a:lnTo>
                  <a:lnTo>
                    <a:pt x="640" y="597"/>
                  </a:lnTo>
                  <a:lnTo>
                    <a:pt x="597" y="641"/>
                  </a:lnTo>
                  <a:lnTo>
                    <a:pt x="553" y="682"/>
                  </a:lnTo>
                  <a:lnTo>
                    <a:pt x="509" y="720"/>
                  </a:lnTo>
                  <a:lnTo>
                    <a:pt x="463" y="751"/>
                  </a:lnTo>
                  <a:lnTo>
                    <a:pt x="413" y="774"/>
                  </a:lnTo>
                  <a:lnTo>
                    <a:pt x="370" y="774"/>
                  </a:lnTo>
                  <a:lnTo>
                    <a:pt x="337" y="776"/>
                  </a:lnTo>
                  <a:lnTo>
                    <a:pt x="310" y="780"/>
                  </a:lnTo>
                  <a:lnTo>
                    <a:pt x="286" y="788"/>
                  </a:lnTo>
                  <a:lnTo>
                    <a:pt x="262" y="798"/>
                  </a:lnTo>
                  <a:lnTo>
                    <a:pt x="238" y="812"/>
                  </a:lnTo>
                  <a:lnTo>
                    <a:pt x="208" y="829"/>
                  </a:lnTo>
                  <a:lnTo>
                    <a:pt x="173" y="852"/>
                  </a:lnTo>
                  <a:lnTo>
                    <a:pt x="102" y="922"/>
                  </a:lnTo>
                  <a:lnTo>
                    <a:pt x="53" y="964"/>
                  </a:lnTo>
                  <a:lnTo>
                    <a:pt x="21" y="987"/>
                  </a:lnTo>
                  <a:lnTo>
                    <a:pt x="6" y="1003"/>
                  </a:lnTo>
                  <a:lnTo>
                    <a:pt x="0" y="1018"/>
                  </a:lnTo>
                  <a:lnTo>
                    <a:pt x="0" y="1046"/>
                  </a:lnTo>
                  <a:lnTo>
                    <a:pt x="1" y="1093"/>
                  </a:lnTo>
                  <a:lnTo>
                    <a:pt x="3" y="1171"/>
                  </a:lnTo>
                  <a:lnTo>
                    <a:pt x="38" y="1166"/>
                  </a:lnTo>
                  <a:lnTo>
                    <a:pt x="74" y="1162"/>
                  </a:lnTo>
                  <a:lnTo>
                    <a:pt x="109" y="1160"/>
                  </a:lnTo>
                  <a:lnTo>
                    <a:pt x="147" y="1157"/>
                  </a:lnTo>
                  <a:lnTo>
                    <a:pt x="185" y="1154"/>
                  </a:lnTo>
                  <a:lnTo>
                    <a:pt x="222" y="1151"/>
                  </a:lnTo>
                  <a:lnTo>
                    <a:pt x="260" y="1147"/>
                  </a:lnTo>
                  <a:lnTo>
                    <a:pt x="301" y="1144"/>
                  </a:lnTo>
                  <a:lnTo>
                    <a:pt x="391" y="1144"/>
                  </a:lnTo>
                  <a:lnTo>
                    <a:pt x="484" y="1144"/>
                  </a:lnTo>
                  <a:lnTo>
                    <a:pt x="578" y="1140"/>
                  </a:lnTo>
                  <a:lnTo>
                    <a:pt x="676" y="1137"/>
                  </a:lnTo>
                  <a:lnTo>
                    <a:pt x="773" y="1131"/>
                  </a:lnTo>
                  <a:lnTo>
                    <a:pt x="872" y="1125"/>
                  </a:lnTo>
                  <a:lnTo>
                    <a:pt x="971" y="1117"/>
                  </a:lnTo>
                  <a:lnTo>
                    <a:pt x="1072" y="1111"/>
                  </a:lnTo>
                  <a:lnTo>
                    <a:pt x="1138" y="1112"/>
                  </a:lnTo>
                  <a:lnTo>
                    <a:pt x="1191" y="1112"/>
                  </a:lnTo>
                  <a:lnTo>
                    <a:pt x="1234" y="1110"/>
                  </a:lnTo>
                  <a:lnTo>
                    <a:pt x="1272" y="1104"/>
                  </a:lnTo>
                  <a:lnTo>
                    <a:pt x="1306" y="1091"/>
                  </a:lnTo>
                  <a:lnTo>
                    <a:pt x="1342" y="1075"/>
                  </a:lnTo>
                  <a:lnTo>
                    <a:pt x="1382" y="1052"/>
                  </a:lnTo>
                  <a:lnTo>
                    <a:pt x="1434" y="1022"/>
                  </a:lnTo>
                  <a:lnTo>
                    <a:pt x="1474" y="994"/>
                  </a:lnTo>
                  <a:lnTo>
                    <a:pt x="1515" y="977"/>
                  </a:lnTo>
                  <a:lnTo>
                    <a:pt x="1553" y="959"/>
                  </a:lnTo>
                  <a:lnTo>
                    <a:pt x="1587" y="938"/>
                  </a:lnTo>
                  <a:lnTo>
                    <a:pt x="1610" y="903"/>
                  </a:lnTo>
                  <a:lnTo>
                    <a:pt x="1625" y="849"/>
                  </a:lnTo>
                  <a:lnTo>
                    <a:pt x="1628" y="770"/>
                  </a:lnTo>
                  <a:lnTo>
                    <a:pt x="1615" y="659"/>
                  </a:lnTo>
                  <a:lnTo>
                    <a:pt x="1645" y="640"/>
                  </a:lnTo>
                  <a:lnTo>
                    <a:pt x="1672" y="639"/>
                  </a:lnTo>
                  <a:lnTo>
                    <a:pt x="1694" y="650"/>
                  </a:lnTo>
                  <a:lnTo>
                    <a:pt x="1717" y="669"/>
                  </a:lnTo>
                  <a:lnTo>
                    <a:pt x="1740" y="689"/>
                  </a:lnTo>
                  <a:lnTo>
                    <a:pt x="1767" y="706"/>
                  </a:lnTo>
                  <a:lnTo>
                    <a:pt x="1800" y="716"/>
                  </a:lnTo>
                  <a:lnTo>
                    <a:pt x="1842" y="715"/>
                  </a:lnTo>
                  <a:lnTo>
                    <a:pt x="1961" y="664"/>
                  </a:lnTo>
                  <a:lnTo>
                    <a:pt x="2028" y="585"/>
                  </a:lnTo>
                  <a:lnTo>
                    <a:pt x="2048" y="492"/>
                  </a:lnTo>
                  <a:lnTo>
                    <a:pt x="2030" y="399"/>
                  </a:lnTo>
                  <a:lnTo>
                    <a:pt x="1980" y="318"/>
                  </a:lnTo>
                  <a:lnTo>
                    <a:pt x="1908" y="263"/>
                  </a:lnTo>
                  <a:lnTo>
                    <a:pt x="1819" y="248"/>
                  </a:lnTo>
                  <a:lnTo>
                    <a:pt x="1722" y="288"/>
                  </a:lnTo>
                  <a:lnTo>
                    <a:pt x="1712" y="298"/>
                  </a:lnTo>
                  <a:lnTo>
                    <a:pt x="1701" y="317"/>
                  </a:lnTo>
                  <a:lnTo>
                    <a:pt x="1687" y="340"/>
                  </a:lnTo>
                  <a:lnTo>
                    <a:pt x="1673" y="365"/>
                  </a:lnTo>
                  <a:lnTo>
                    <a:pt x="1654" y="385"/>
                  </a:lnTo>
                  <a:lnTo>
                    <a:pt x="1634" y="402"/>
                  </a:lnTo>
                  <a:lnTo>
                    <a:pt x="1610" y="406"/>
                  </a:lnTo>
                  <a:lnTo>
                    <a:pt x="1584" y="398"/>
                  </a:lnTo>
                  <a:lnTo>
                    <a:pt x="1571" y="387"/>
                  </a:lnTo>
                  <a:lnTo>
                    <a:pt x="1564" y="379"/>
                  </a:lnTo>
                  <a:lnTo>
                    <a:pt x="1556" y="372"/>
                  </a:lnTo>
                  <a:lnTo>
                    <a:pt x="1550" y="365"/>
                  </a:lnTo>
                  <a:lnTo>
                    <a:pt x="1543" y="358"/>
                  </a:lnTo>
                  <a:lnTo>
                    <a:pt x="1535" y="350"/>
                  </a:lnTo>
                  <a:lnTo>
                    <a:pt x="1526" y="342"/>
                  </a:lnTo>
                  <a:lnTo>
                    <a:pt x="1515" y="333"/>
                  </a:lnTo>
                  <a:lnTo>
                    <a:pt x="1530" y="319"/>
                  </a:lnTo>
                  <a:lnTo>
                    <a:pt x="1550" y="312"/>
                  </a:lnTo>
                  <a:lnTo>
                    <a:pt x="1569" y="307"/>
                  </a:lnTo>
                  <a:lnTo>
                    <a:pt x="1590" y="305"/>
                  </a:lnTo>
                  <a:lnTo>
                    <a:pt x="1608" y="300"/>
                  </a:lnTo>
                  <a:lnTo>
                    <a:pt x="1625" y="294"/>
                  </a:lnTo>
                  <a:lnTo>
                    <a:pt x="1638" y="281"/>
                  </a:lnTo>
                  <a:lnTo>
                    <a:pt x="1647" y="264"/>
                  </a:lnTo>
                  <a:lnTo>
                    <a:pt x="1702" y="172"/>
                  </a:lnTo>
                  <a:lnTo>
                    <a:pt x="1696" y="100"/>
                  </a:lnTo>
                  <a:lnTo>
                    <a:pt x="1643" y="43"/>
                  </a:lnTo>
                  <a:lnTo>
                    <a:pt x="1561" y="11"/>
                  </a:lnTo>
                  <a:lnTo>
                    <a:pt x="1462" y="0"/>
                  </a:lnTo>
                  <a:lnTo>
                    <a:pt x="1368" y="15"/>
                  </a:lnTo>
                  <a:lnTo>
                    <a:pt x="1293" y="57"/>
                  </a:lnTo>
                  <a:lnTo>
                    <a:pt x="1252" y="130"/>
                  </a:lnTo>
                  <a:lnTo>
                    <a:pt x="1252" y="147"/>
                  </a:lnTo>
                  <a:lnTo>
                    <a:pt x="1252" y="165"/>
                  </a:lnTo>
                  <a:lnTo>
                    <a:pt x="1252" y="181"/>
                  </a:lnTo>
                  <a:lnTo>
                    <a:pt x="1253" y="197"/>
                  </a:lnTo>
                  <a:lnTo>
                    <a:pt x="1253" y="213"/>
                  </a:lnTo>
                  <a:lnTo>
                    <a:pt x="1254" y="230"/>
                  </a:lnTo>
                  <a:lnTo>
                    <a:pt x="1254" y="248"/>
                  </a:lnTo>
                  <a:lnTo>
                    <a:pt x="1257" y="268"/>
                  </a:lnTo>
                  <a:lnTo>
                    <a:pt x="1238" y="270"/>
                  </a:lnTo>
                  <a:lnTo>
                    <a:pt x="1223" y="274"/>
                  </a:lnTo>
                  <a:lnTo>
                    <a:pt x="1208" y="278"/>
                  </a:lnTo>
                  <a:lnTo>
                    <a:pt x="1194" y="281"/>
                  </a:lnTo>
                  <a:lnTo>
                    <a:pt x="1179" y="284"/>
                  </a:lnTo>
                  <a:lnTo>
                    <a:pt x="1165" y="288"/>
                  </a:lnTo>
                  <a:lnTo>
                    <a:pt x="1149" y="291"/>
                  </a:lnTo>
                  <a:lnTo>
                    <a:pt x="1133" y="295"/>
                  </a:lnTo>
                  <a:lnTo>
                    <a:pt x="1105" y="305"/>
                  </a:lnTo>
                  <a:lnTo>
                    <a:pt x="1077" y="315"/>
                  </a:lnTo>
                  <a:lnTo>
                    <a:pt x="1050" y="325"/>
                  </a:lnTo>
                  <a:lnTo>
                    <a:pt x="1023" y="335"/>
                  </a:lnTo>
                  <a:lnTo>
                    <a:pt x="996" y="345"/>
                  </a:lnTo>
                  <a:lnTo>
                    <a:pt x="968" y="355"/>
                  </a:lnTo>
                  <a:lnTo>
                    <a:pt x="942" y="365"/>
                  </a:lnTo>
                  <a:lnTo>
                    <a:pt x="916" y="375"/>
                  </a:lnTo>
                  <a:lnTo>
                    <a:pt x="901" y="388"/>
                  </a:lnTo>
                  <a:lnTo>
                    <a:pt x="886" y="401"/>
                  </a:lnTo>
                  <a:lnTo>
                    <a:pt x="870" y="413"/>
                  </a:lnTo>
                  <a:lnTo>
                    <a:pt x="855" y="426"/>
                  </a:lnTo>
                  <a:lnTo>
                    <a:pt x="840" y="438"/>
                  </a:lnTo>
                  <a:lnTo>
                    <a:pt x="825" y="451"/>
                  </a:lnTo>
                  <a:lnTo>
                    <a:pt x="810" y="463"/>
                  </a:lnTo>
                  <a:lnTo>
                    <a:pt x="796" y="477"/>
                  </a:lnTo>
                  <a:close/>
                </a:path>
              </a:pathLst>
            </a:custGeom>
            <a:solidFill>
              <a:srgbClr val="A3B5B5"/>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38933" name="Freeform 20"/>
            <p:cNvSpPr>
              <a:spLocks/>
            </p:cNvSpPr>
            <p:nvPr/>
          </p:nvSpPr>
          <p:spPr bwMode="auto">
            <a:xfrm>
              <a:off x="3723" y="2694"/>
              <a:ext cx="993" cy="561"/>
            </a:xfrm>
            <a:custGeom>
              <a:avLst/>
              <a:gdLst>
                <a:gd name="T0" fmla="*/ 316 w 1985"/>
                <a:gd name="T1" fmla="*/ 267 h 1121"/>
                <a:gd name="T2" fmla="*/ 256 w 1985"/>
                <a:gd name="T3" fmla="*/ 330 h 1121"/>
                <a:gd name="T4" fmla="*/ 190 w 1985"/>
                <a:gd name="T5" fmla="*/ 375 h 1121"/>
                <a:gd name="T6" fmla="*/ 140 w 1985"/>
                <a:gd name="T7" fmla="*/ 380 h 1121"/>
                <a:gd name="T8" fmla="*/ 105 w 1985"/>
                <a:gd name="T9" fmla="*/ 397 h 1121"/>
                <a:gd name="T10" fmla="*/ 40 w 1985"/>
                <a:gd name="T11" fmla="*/ 450 h 1121"/>
                <a:gd name="T12" fmla="*/ 1 w 1985"/>
                <a:gd name="T13" fmla="*/ 489 h 1121"/>
                <a:gd name="T14" fmla="*/ 5 w 1985"/>
                <a:gd name="T15" fmla="*/ 528 h 1121"/>
                <a:gd name="T16" fmla="*/ 39 w 1985"/>
                <a:gd name="T17" fmla="*/ 557 h 1121"/>
                <a:gd name="T18" fmla="*/ 89 w 1985"/>
                <a:gd name="T19" fmla="*/ 554 h 1121"/>
                <a:gd name="T20" fmla="*/ 146 w 1985"/>
                <a:gd name="T21" fmla="*/ 550 h 1121"/>
                <a:gd name="T22" fmla="*/ 273 w 1985"/>
                <a:gd name="T23" fmla="*/ 552 h 1121"/>
                <a:gd name="T24" fmla="*/ 414 w 1985"/>
                <a:gd name="T25" fmla="*/ 546 h 1121"/>
                <a:gd name="T26" fmla="*/ 545 w 1985"/>
                <a:gd name="T27" fmla="*/ 541 h 1121"/>
                <a:gd name="T28" fmla="*/ 614 w 1985"/>
                <a:gd name="T29" fmla="*/ 536 h 1121"/>
                <a:gd name="T30" fmla="*/ 665 w 1985"/>
                <a:gd name="T31" fmla="*/ 513 h 1121"/>
                <a:gd name="T32" fmla="*/ 728 w 1985"/>
                <a:gd name="T33" fmla="*/ 479 h 1121"/>
                <a:gd name="T34" fmla="*/ 775 w 1985"/>
                <a:gd name="T35" fmla="*/ 442 h 1121"/>
                <a:gd name="T36" fmla="*/ 778 w 1985"/>
                <a:gd name="T37" fmla="*/ 320 h 1121"/>
                <a:gd name="T38" fmla="*/ 817 w 1985"/>
                <a:gd name="T39" fmla="*/ 315 h 1121"/>
                <a:gd name="T40" fmla="*/ 854 w 1985"/>
                <a:gd name="T41" fmla="*/ 343 h 1121"/>
                <a:gd name="T42" fmla="*/ 951 w 1985"/>
                <a:gd name="T43" fmla="*/ 322 h 1121"/>
                <a:gd name="T44" fmla="*/ 984 w 1985"/>
                <a:gd name="T45" fmla="*/ 191 h 1121"/>
                <a:gd name="T46" fmla="*/ 876 w 1985"/>
                <a:gd name="T47" fmla="*/ 117 h 1121"/>
                <a:gd name="T48" fmla="*/ 818 w 1985"/>
                <a:gd name="T49" fmla="*/ 152 h 1121"/>
                <a:gd name="T50" fmla="*/ 796 w 1985"/>
                <a:gd name="T51" fmla="*/ 184 h 1121"/>
                <a:gd name="T52" fmla="*/ 762 w 1985"/>
                <a:gd name="T53" fmla="*/ 189 h 1121"/>
                <a:gd name="T54" fmla="*/ 748 w 1985"/>
                <a:gd name="T55" fmla="*/ 175 h 1121"/>
                <a:gd name="T56" fmla="*/ 737 w 1985"/>
                <a:gd name="T57" fmla="*/ 164 h 1121"/>
                <a:gd name="T58" fmla="*/ 734 w 1985"/>
                <a:gd name="T59" fmla="*/ 148 h 1121"/>
                <a:gd name="T60" fmla="*/ 759 w 1985"/>
                <a:gd name="T61" fmla="*/ 139 h 1121"/>
                <a:gd name="T62" fmla="*/ 779 w 1985"/>
                <a:gd name="T63" fmla="*/ 127 h 1121"/>
                <a:gd name="T64" fmla="*/ 801 w 1985"/>
                <a:gd name="T65" fmla="*/ 45 h 1121"/>
                <a:gd name="T66" fmla="*/ 693 w 1985"/>
                <a:gd name="T67" fmla="*/ 0 h 1121"/>
                <a:gd name="T68" fmla="*/ 597 w 1985"/>
                <a:gd name="T69" fmla="*/ 58 h 1121"/>
                <a:gd name="T70" fmla="*/ 597 w 1985"/>
                <a:gd name="T71" fmla="*/ 82 h 1121"/>
                <a:gd name="T72" fmla="*/ 597 w 1985"/>
                <a:gd name="T73" fmla="*/ 106 h 1121"/>
                <a:gd name="T74" fmla="*/ 589 w 1985"/>
                <a:gd name="T75" fmla="*/ 125 h 1121"/>
                <a:gd name="T76" fmla="*/ 567 w 1985"/>
                <a:gd name="T77" fmla="*/ 131 h 1121"/>
                <a:gd name="T78" fmla="*/ 545 w 1985"/>
                <a:gd name="T79" fmla="*/ 136 h 1121"/>
                <a:gd name="T80" fmla="*/ 509 w 1985"/>
                <a:gd name="T81" fmla="*/ 148 h 1121"/>
                <a:gd name="T82" fmla="*/ 468 w 1985"/>
                <a:gd name="T83" fmla="*/ 163 h 1121"/>
                <a:gd name="T84" fmla="*/ 428 w 1985"/>
                <a:gd name="T85" fmla="*/ 178 h 1121"/>
                <a:gd name="T86" fmla="*/ 405 w 1985"/>
                <a:gd name="T87" fmla="*/ 197 h 1121"/>
                <a:gd name="T88" fmla="*/ 383 w 1985"/>
                <a:gd name="T89" fmla="*/ 216 h 1121"/>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985"/>
                <a:gd name="T136" fmla="*/ 0 h 1121"/>
                <a:gd name="T137" fmla="*/ 1985 w 1985"/>
                <a:gd name="T138" fmla="*/ 1121 h 1121"/>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985" h="1121">
                  <a:moveTo>
                    <a:pt x="736" y="457"/>
                  </a:moveTo>
                  <a:lnTo>
                    <a:pt x="680" y="492"/>
                  </a:lnTo>
                  <a:lnTo>
                    <a:pt x="632" y="533"/>
                  </a:lnTo>
                  <a:lnTo>
                    <a:pt x="590" y="576"/>
                  </a:lnTo>
                  <a:lnTo>
                    <a:pt x="551" y="620"/>
                  </a:lnTo>
                  <a:lnTo>
                    <a:pt x="511" y="660"/>
                  </a:lnTo>
                  <a:lnTo>
                    <a:pt x="472" y="698"/>
                  </a:lnTo>
                  <a:lnTo>
                    <a:pt x="428" y="728"/>
                  </a:lnTo>
                  <a:lnTo>
                    <a:pt x="380" y="750"/>
                  </a:lnTo>
                  <a:lnTo>
                    <a:pt x="338" y="750"/>
                  </a:lnTo>
                  <a:lnTo>
                    <a:pt x="305" y="754"/>
                  </a:lnTo>
                  <a:lnTo>
                    <a:pt x="279" y="759"/>
                  </a:lnTo>
                  <a:lnTo>
                    <a:pt x="256" y="768"/>
                  </a:lnTo>
                  <a:lnTo>
                    <a:pt x="234" y="778"/>
                  </a:lnTo>
                  <a:lnTo>
                    <a:pt x="210" y="793"/>
                  </a:lnTo>
                  <a:lnTo>
                    <a:pt x="181" y="810"/>
                  </a:lnTo>
                  <a:lnTo>
                    <a:pt x="146" y="833"/>
                  </a:lnTo>
                  <a:lnTo>
                    <a:pt x="79" y="899"/>
                  </a:lnTo>
                  <a:lnTo>
                    <a:pt x="37" y="939"/>
                  </a:lnTo>
                  <a:lnTo>
                    <a:pt x="12" y="962"/>
                  </a:lnTo>
                  <a:lnTo>
                    <a:pt x="2" y="977"/>
                  </a:lnTo>
                  <a:lnTo>
                    <a:pt x="0" y="991"/>
                  </a:lnTo>
                  <a:lnTo>
                    <a:pt x="5" y="1015"/>
                  </a:lnTo>
                  <a:lnTo>
                    <a:pt x="10" y="1055"/>
                  </a:lnTo>
                  <a:lnTo>
                    <a:pt x="14" y="1121"/>
                  </a:lnTo>
                  <a:lnTo>
                    <a:pt x="44" y="1116"/>
                  </a:lnTo>
                  <a:lnTo>
                    <a:pt x="77" y="1114"/>
                  </a:lnTo>
                  <a:lnTo>
                    <a:pt x="109" y="1111"/>
                  </a:lnTo>
                  <a:lnTo>
                    <a:pt x="143" y="1110"/>
                  </a:lnTo>
                  <a:lnTo>
                    <a:pt x="177" y="1107"/>
                  </a:lnTo>
                  <a:lnTo>
                    <a:pt x="214" y="1106"/>
                  </a:lnTo>
                  <a:lnTo>
                    <a:pt x="251" y="1102"/>
                  </a:lnTo>
                  <a:lnTo>
                    <a:pt x="291" y="1100"/>
                  </a:lnTo>
                  <a:lnTo>
                    <a:pt x="372" y="1102"/>
                  </a:lnTo>
                  <a:lnTo>
                    <a:pt x="457" y="1104"/>
                  </a:lnTo>
                  <a:lnTo>
                    <a:pt x="546" y="1104"/>
                  </a:lnTo>
                  <a:lnTo>
                    <a:pt x="637" y="1101"/>
                  </a:lnTo>
                  <a:lnTo>
                    <a:pt x="730" y="1096"/>
                  </a:lnTo>
                  <a:lnTo>
                    <a:pt x="827" y="1092"/>
                  </a:lnTo>
                  <a:lnTo>
                    <a:pt x="925" y="1086"/>
                  </a:lnTo>
                  <a:lnTo>
                    <a:pt x="1024" y="1081"/>
                  </a:lnTo>
                  <a:lnTo>
                    <a:pt x="1090" y="1082"/>
                  </a:lnTo>
                  <a:lnTo>
                    <a:pt x="1144" y="1082"/>
                  </a:lnTo>
                  <a:lnTo>
                    <a:pt x="1188" y="1079"/>
                  </a:lnTo>
                  <a:lnTo>
                    <a:pt x="1227" y="1072"/>
                  </a:lnTo>
                  <a:lnTo>
                    <a:pt x="1259" y="1061"/>
                  </a:lnTo>
                  <a:lnTo>
                    <a:pt x="1293" y="1046"/>
                  </a:lnTo>
                  <a:lnTo>
                    <a:pt x="1330" y="1026"/>
                  </a:lnTo>
                  <a:lnTo>
                    <a:pt x="1374" y="1002"/>
                  </a:lnTo>
                  <a:lnTo>
                    <a:pt x="1414" y="974"/>
                  </a:lnTo>
                  <a:lnTo>
                    <a:pt x="1455" y="957"/>
                  </a:lnTo>
                  <a:lnTo>
                    <a:pt x="1493" y="939"/>
                  </a:lnTo>
                  <a:lnTo>
                    <a:pt x="1527" y="918"/>
                  </a:lnTo>
                  <a:lnTo>
                    <a:pt x="1550" y="883"/>
                  </a:lnTo>
                  <a:lnTo>
                    <a:pt x="1565" y="829"/>
                  </a:lnTo>
                  <a:lnTo>
                    <a:pt x="1568" y="750"/>
                  </a:lnTo>
                  <a:lnTo>
                    <a:pt x="1555" y="639"/>
                  </a:lnTo>
                  <a:lnTo>
                    <a:pt x="1585" y="620"/>
                  </a:lnTo>
                  <a:lnTo>
                    <a:pt x="1612" y="619"/>
                  </a:lnTo>
                  <a:lnTo>
                    <a:pt x="1634" y="630"/>
                  </a:lnTo>
                  <a:lnTo>
                    <a:pt x="1657" y="649"/>
                  </a:lnTo>
                  <a:lnTo>
                    <a:pt x="1680" y="669"/>
                  </a:lnTo>
                  <a:lnTo>
                    <a:pt x="1707" y="686"/>
                  </a:lnTo>
                  <a:lnTo>
                    <a:pt x="1740" y="696"/>
                  </a:lnTo>
                  <a:lnTo>
                    <a:pt x="1782" y="695"/>
                  </a:lnTo>
                  <a:lnTo>
                    <a:pt x="1901" y="644"/>
                  </a:lnTo>
                  <a:lnTo>
                    <a:pt x="1967" y="566"/>
                  </a:lnTo>
                  <a:lnTo>
                    <a:pt x="1985" y="473"/>
                  </a:lnTo>
                  <a:lnTo>
                    <a:pt x="1967" y="382"/>
                  </a:lnTo>
                  <a:lnTo>
                    <a:pt x="1915" y="300"/>
                  </a:lnTo>
                  <a:lnTo>
                    <a:pt x="1841" y="246"/>
                  </a:lnTo>
                  <a:lnTo>
                    <a:pt x="1752" y="233"/>
                  </a:lnTo>
                  <a:lnTo>
                    <a:pt x="1656" y="273"/>
                  </a:lnTo>
                  <a:lnTo>
                    <a:pt x="1646" y="283"/>
                  </a:lnTo>
                  <a:lnTo>
                    <a:pt x="1636" y="303"/>
                  </a:lnTo>
                  <a:lnTo>
                    <a:pt x="1623" y="324"/>
                  </a:lnTo>
                  <a:lnTo>
                    <a:pt x="1609" y="348"/>
                  </a:lnTo>
                  <a:lnTo>
                    <a:pt x="1592" y="368"/>
                  </a:lnTo>
                  <a:lnTo>
                    <a:pt x="1573" y="382"/>
                  </a:lnTo>
                  <a:lnTo>
                    <a:pt x="1550" y="387"/>
                  </a:lnTo>
                  <a:lnTo>
                    <a:pt x="1524" y="378"/>
                  </a:lnTo>
                  <a:lnTo>
                    <a:pt x="1511" y="367"/>
                  </a:lnTo>
                  <a:lnTo>
                    <a:pt x="1503" y="358"/>
                  </a:lnTo>
                  <a:lnTo>
                    <a:pt x="1495" y="350"/>
                  </a:lnTo>
                  <a:lnTo>
                    <a:pt x="1489" y="343"/>
                  </a:lnTo>
                  <a:lnTo>
                    <a:pt x="1481" y="334"/>
                  </a:lnTo>
                  <a:lnTo>
                    <a:pt x="1474" y="327"/>
                  </a:lnTo>
                  <a:lnTo>
                    <a:pt x="1464" y="318"/>
                  </a:lnTo>
                  <a:lnTo>
                    <a:pt x="1454" y="309"/>
                  </a:lnTo>
                  <a:lnTo>
                    <a:pt x="1468" y="295"/>
                  </a:lnTo>
                  <a:lnTo>
                    <a:pt x="1485" y="288"/>
                  </a:lnTo>
                  <a:lnTo>
                    <a:pt x="1501" y="282"/>
                  </a:lnTo>
                  <a:lnTo>
                    <a:pt x="1518" y="278"/>
                  </a:lnTo>
                  <a:lnTo>
                    <a:pt x="1532" y="273"/>
                  </a:lnTo>
                  <a:lnTo>
                    <a:pt x="1547" y="265"/>
                  </a:lnTo>
                  <a:lnTo>
                    <a:pt x="1557" y="253"/>
                  </a:lnTo>
                  <a:lnTo>
                    <a:pt x="1564" y="236"/>
                  </a:lnTo>
                  <a:lnTo>
                    <a:pt x="1611" y="155"/>
                  </a:lnTo>
                  <a:lnTo>
                    <a:pt x="1602" y="89"/>
                  </a:lnTo>
                  <a:lnTo>
                    <a:pt x="1552" y="38"/>
                  </a:lnTo>
                  <a:lnTo>
                    <a:pt x="1475" y="10"/>
                  </a:lnTo>
                  <a:lnTo>
                    <a:pt x="1386" y="0"/>
                  </a:lnTo>
                  <a:lnTo>
                    <a:pt x="1301" y="12"/>
                  </a:lnTo>
                  <a:lnTo>
                    <a:pt x="1231" y="50"/>
                  </a:lnTo>
                  <a:lnTo>
                    <a:pt x="1194" y="115"/>
                  </a:lnTo>
                  <a:lnTo>
                    <a:pt x="1194" y="132"/>
                  </a:lnTo>
                  <a:lnTo>
                    <a:pt x="1194" y="149"/>
                  </a:lnTo>
                  <a:lnTo>
                    <a:pt x="1194" y="164"/>
                  </a:lnTo>
                  <a:lnTo>
                    <a:pt x="1195" y="180"/>
                  </a:lnTo>
                  <a:lnTo>
                    <a:pt x="1194" y="195"/>
                  </a:lnTo>
                  <a:lnTo>
                    <a:pt x="1194" y="211"/>
                  </a:lnTo>
                  <a:lnTo>
                    <a:pt x="1194" y="228"/>
                  </a:lnTo>
                  <a:lnTo>
                    <a:pt x="1197" y="248"/>
                  </a:lnTo>
                  <a:lnTo>
                    <a:pt x="1178" y="250"/>
                  </a:lnTo>
                  <a:lnTo>
                    <a:pt x="1163" y="254"/>
                  </a:lnTo>
                  <a:lnTo>
                    <a:pt x="1148" y="258"/>
                  </a:lnTo>
                  <a:lnTo>
                    <a:pt x="1134" y="261"/>
                  </a:lnTo>
                  <a:lnTo>
                    <a:pt x="1119" y="264"/>
                  </a:lnTo>
                  <a:lnTo>
                    <a:pt x="1105" y="268"/>
                  </a:lnTo>
                  <a:lnTo>
                    <a:pt x="1089" y="271"/>
                  </a:lnTo>
                  <a:lnTo>
                    <a:pt x="1073" y="275"/>
                  </a:lnTo>
                  <a:lnTo>
                    <a:pt x="1045" y="285"/>
                  </a:lnTo>
                  <a:lnTo>
                    <a:pt x="1017" y="295"/>
                  </a:lnTo>
                  <a:lnTo>
                    <a:pt x="990" y="305"/>
                  </a:lnTo>
                  <a:lnTo>
                    <a:pt x="963" y="315"/>
                  </a:lnTo>
                  <a:lnTo>
                    <a:pt x="936" y="325"/>
                  </a:lnTo>
                  <a:lnTo>
                    <a:pt x="908" y="335"/>
                  </a:lnTo>
                  <a:lnTo>
                    <a:pt x="882" y="345"/>
                  </a:lnTo>
                  <a:lnTo>
                    <a:pt x="856" y="355"/>
                  </a:lnTo>
                  <a:lnTo>
                    <a:pt x="841" y="368"/>
                  </a:lnTo>
                  <a:lnTo>
                    <a:pt x="826" y="381"/>
                  </a:lnTo>
                  <a:lnTo>
                    <a:pt x="810" y="393"/>
                  </a:lnTo>
                  <a:lnTo>
                    <a:pt x="795" y="406"/>
                  </a:lnTo>
                  <a:lnTo>
                    <a:pt x="780" y="418"/>
                  </a:lnTo>
                  <a:lnTo>
                    <a:pt x="765" y="431"/>
                  </a:lnTo>
                  <a:lnTo>
                    <a:pt x="750" y="443"/>
                  </a:lnTo>
                  <a:lnTo>
                    <a:pt x="736" y="457"/>
                  </a:lnTo>
                  <a:close/>
                </a:path>
              </a:pathLst>
            </a:custGeom>
            <a:solidFill>
              <a:srgbClr val="ABBABA"/>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38934" name="Freeform 21"/>
            <p:cNvSpPr>
              <a:spLocks/>
            </p:cNvSpPr>
            <p:nvPr/>
          </p:nvSpPr>
          <p:spPr bwMode="auto">
            <a:xfrm>
              <a:off x="3751" y="2703"/>
              <a:ext cx="963" cy="536"/>
            </a:xfrm>
            <a:custGeom>
              <a:avLst/>
              <a:gdLst>
                <a:gd name="T0" fmla="*/ 290 w 1927"/>
                <a:gd name="T1" fmla="*/ 258 h 1072"/>
                <a:gd name="T2" fmla="*/ 237 w 1927"/>
                <a:gd name="T3" fmla="*/ 321 h 1072"/>
                <a:gd name="T4" fmla="*/ 176 w 1927"/>
                <a:gd name="T5" fmla="*/ 364 h 1072"/>
                <a:gd name="T6" fmla="*/ 126 w 1927"/>
                <a:gd name="T7" fmla="*/ 369 h 1072"/>
                <a:gd name="T8" fmla="*/ 93 w 1927"/>
                <a:gd name="T9" fmla="*/ 388 h 1072"/>
                <a:gd name="T10" fmla="*/ 31 w 1927"/>
                <a:gd name="T11" fmla="*/ 439 h 1072"/>
                <a:gd name="T12" fmla="*/ 0 w 1927"/>
                <a:gd name="T13" fmla="*/ 477 h 1072"/>
                <a:gd name="T14" fmla="*/ 10 w 1927"/>
                <a:gd name="T15" fmla="*/ 508 h 1072"/>
                <a:gd name="T16" fmla="*/ 41 w 1927"/>
                <a:gd name="T17" fmla="*/ 533 h 1072"/>
                <a:gd name="T18" fmla="*/ 87 w 1927"/>
                <a:gd name="T19" fmla="*/ 532 h 1072"/>
                <a:gd name="T20" fmla="*/ 142 w 1927"/>
                <a:gd name="T21" fmla="*/ 530 h 1072"/>
                <a:gd name="T22" fmla="*/ 257 w 1927"/>
                <a:gd name="T23" fmla="*/ 534 h 1072"/>
                <a:gd name="T24" fmla="*/ 393 w 1927"/>
                <a:gd name="T25" fmla="*/ 532 h 1072"/>
                <a:gd name="T26" fmla="*/ 523 w 1927"/>
                <a:gd name="T27" fmla="*/ 527 h 1072"/>
                <a:gd name="T28" fmla="*/ 592 w 1927"/>
                <a:gd name="T29" fmla="*/ 523 h 1072"/>
                <a:gd name="T30" fmla="*/ 640 w 1927"/>
                <a:gd name="T31" fmla="*/ 502 h 1072"/>
                <a:gd name="T32" fmla="*/ 699 w 1927"/>
                <a:gd name="T33" fmla="*/ 470 h 1072"/>
                <a:gd name="T34" fmla="*/ 747 w 1927"/>
                <a:gd name="T35" fmla="*/ 433 h 1072"/>
                <a:gd name="T36" fmla="*/ 749 w 1927"/>
                <a:gd name="T37" fmla="*/ 311 h 1072"/>
                <a:gd name="T38" fmla="*/ 789 w 1927"/>
                <a:gd name="T39" fmla="*/ 306 h 1072"/>
                <a:gd name="T40" fmla="*/ 825 w 1927"/>
                <a:gd name="T41" fmla="*/ 334 h 1072"/>
                <a:gd name="T42" fmla="*/ 922 w 1927"/>
                <a:gd name="T43" fmla="*/ 313 h 1072"/>
                <a:gd name="T44" fmla="*/ 953 w 1927"/>
                <a:gd name="T45" fmla="*/ 184 h 1072"/>
                <a:gd name="T46" fmla="*/ 845 w 1927"/>
                <a:gd name="T47" fmla="*/ 111 h 1072"/>
                <a:gd name="T48" fmla="*/ 787 w 1927"/>
                <a:gd name="T49" fmla="*/ 145 h 1072"/>
                <a:gd name="T50" fmla="*/ 767 w 1927"/>
                <a:gd name="T51" fmla="*/ 176 h 1072"/>
                <a:gd name="T52" fmla="*/ 734 w 1927"/>
                <a:gd name="T53" fmla="*/ 180 h 1072"/>
                <a:gd name="T54" fmla="*/ 719 w 1927"/>
                <a:gd name="T55" fmla="*/ 166 h 1072"/>
                <a:gd name="T56" fmla="*/ 708 w 1927"/>
                <a:gd name="T57" fmla="*/ 154 h 1072"/>
                <a:gd name="T58" fmla="*/ 704 w 1927"/>
                <a:gd name="T59" fmla="*/ 137 h 1072"/>
                <a:gd name="T60" fmla="*/ 725 w 1927"/>
                <a:gd name="T61" fmla="*/ 127 h 1072"/>
                <a:gd name="T62" fmla="*/ 739 w 1927"/>
                <a:gd name="T63" fmla="*/ 114 h 1072"/>
                <a:gd name="T64" fmla="*/ 756 w 1927"/>
                <a:gd name="T65" fmla="*/ 40 h 1072"/>
                <a:gd name="T66" fmla="*/ 656 w 1927"/>
                <a:gd name="T67" fmla="*/ 0 h 1072"/>
                <a:gd name="T68" fmla="*/ 571 w 1927"/>
                <a:gd name="T69" fmla="*/ 51 h 1072"/>
                <a:gd name="T70" fmla="*/ 570 w 1927"/>
                <a:gd name="T71" fmla="*/ 75 h 1072"/>
                <a:gd name="T72" fmla="*/ 569 w 1927"/>
                <a:gd name="T73" fmla="*/ 97 h 1072"/>
                <a:gd name="T74" fmla="*/ 561 w 1927"/>
                <a:gd name="T75" fmla="*/ 116 h 1072"/>
                <a:gd name="T76" fmla="*/ 539 w 1927"/>
                <a:gd name="T77" fmla="*/ 122 h 1072"/>
                <a:gd name="T78" fmla="*/ 516 w 1927"/>
                <a:gd name="T79" fmla="*/ 127 h 1072"/>
                <a:gd name="T80" fmla="*/ 480 w 1927"/>
                <a:gd name="T81" fmla="*/ 139 h 1072"/>
                <a:gd name="T82" fmla="*/ 440 w 1927"/>
                <a:gd name="T83" fmla="*/ 154 h 1072"/>
                <a:gd name="T84" fmla="*/ 400 w 1927"/>
                <a:gd name="T85" fmla="*/ 169 h 1072"/>
                <a:gd name="T86" fmla="*/ 377 w 1927"/>
                <a:gd name="T87" fmla="*/ 188 h 1072"/>
                <a:gd name="T88" fmla="*/ 354 w 1927"/>
                <a:gd name="T89" fmla="*/ 207 h 1072"/>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927"/>
                <a:gd name="T136" fmla="*/ 0 h 1072"/>
                <a:gd name="T137" fmla="*/ 1927 w 1927"/>
                <a:gd name="T138" fmla="*/ 1072 h 1072"/>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927" h="1072">
                  <a:moveTo>
                    <a:pt x="680" y="440"/>
                  </a:moveTo>
                  <a:lnTo>
                    <a:pt x="625" y="475"/>
                  </a:lnTo>
                  <a:lnTo>
                    <a:pt x="580" y="515"/>
                  </a:lnTo>
                  <a:lnTo>
                    <a:pt x="541" y="558"/>
                  </a:lnTo>
                  <a:lnTo>
                    <a:pt x="509" y="602"/>
                  </a:lnTo>
                  <a:lnTo>
                    <a:pt x="475" y="642"/>
                  </a:lnTo>
                  <a:lnTo>
                    <a:pt x="440" y="678"/>
                  </a:lnTo>
                  <a:lnTo>
                    <a:pt x="400" y="707"/>
                  </a:lnTo>
                  <a:lnTo>
                    <a:pt x="352" y="729"/>
                  </a:lnTo>
                  <a:lnTo>
                    <a:pt x="309" y="729"/>
                  </a:lnTo>
                  <a:lnTo>
                    <a:pt x="278" y="733"/>
                  </a:lnTo>
                  <a:lnTo>
                    <a:pt x="252" y="739"/>
                  </a:lnTo>
                  <a:lnTo>
                    <a:pt x="230" y="749"/>
                  </a:lnTo>
                  <a:lnTo>
                    <a:pt x="209" y="761"/>
                  </a:lnTo>
                  <a:lnTo>
                    <a:pt x="186" y="777"/>
                  </a:lnTo>
                  <a:lnTo>
                    <a:pt x="158" y="795"/>
                  </a:lnTo>
                  <a:lnTo>
                    <a:pt x="124" y="817"/>
                  </a:lnTo>
                  <a:lnTo>
                    <a:pt x="63" y="879"/>
                  </a:lnTo>
                  <a:lnTo>
                    <a:pt x="26" y="919"/>
                  </a:lnTo>
                  <a:lnTo>
                    <a:pt x="5" y="941"/>
                  </a:lnTo>
                  <a:lnTo>
                    <a:pt x="0" y="955"/>
                  </a:lnTo>
                  <a:lnTo>
                    <a:pt x="2" y="966"/>
                  </a:lnTo>
                  <a:lnTo>
                    <a:pt x="11" y="985"/>
                  </a:lnTo>
                  <a:lnTo>
                    <a:pt x="21" y="1016"/>
                  </a:lnTo>
                  <a:lnTo>
                    <a:pt x="28" y="1072"/>
                  </a:lnTo>
                  <a:lnTo>
                    <a:pt x="55" y="1067"/>
                  </a:lnTo>
                  <a:lnTo>
                    <a:pt x="82" y="1065"/>
                  </a:lnTo>
                  <a:lnTo>
                    <a:pt x="111" y="1065"/>
                  </a:lnTo>
                  <a:lnTo>
                    <a:pt x="142" y="1065"/>
                  </a:lnTo>
                  <a:lnTo>
                    <a:pt x="174" y="1064"/>
                  </a:lnTo>
                  <a:lnTo>
                    <a:pt x="209" y="1064"/>
                  </a:lnTo>
                  <a:lnTo>
                    <a:pt x="245" y="1062"/>
                  </a:lnTo>
                  <a:lnTo>
                    <a:pt x="285" y="1059"/>
                  </a:lnTo>
                  <a:lnTo>
                    <a:pt x="356" y="1063"/>
                  </a:lnTo>
                  <a:lnTo>
                    <a:pt x="432" y="1068"/>
                  </a:lnTo>
                  <a:lnTo>
                    <a:pt x="515" y="1068"/>
                  </a:lnTo>
                  <a:lnTo>
                    <a:pt x="603" y="1069"/>
                  </a:lnTo>
                  <a:lnTo>
                    <a:pt x="692" y="1067"/>
                  </a:lnTo>
                  <a:lnTo>
                    <a:pt x="786" y="1064"/>
                  </a:lnTo>
                  <a:lnTo>
                    <a:pt x="882" y="1059"/>
                  </a:lnTo>
                  <a:lnTo>
                    <a:pt x="980" y="1054"/>
                  </a:lnTo>
                  <a:lnTo>
                    <a:pt x="1047" y="1054"/>
                  </a:lnTo>
                  <a:lnTo>
                    <a:pt x="1102" y="1054"/>
                  </a:lnTo>
                  <a:lnTo>
                    <a:pt x="1146" y="1050"/>
                  </a:lnTo>
                  <a:lnTo>
                    <a:pt x="1185" y="1045"/>
                  </a:lnTo>
                  <a:lnTo>
                    <a:pt x="1217" y="1034"/>
                  </a:lnTo>
                  <a:lnTo>
                    <a:pt x="1249" y="1021"/>
                  </a:lnTo>
                  <a:lnTo>
                    <a:pt x="1281" y="1005"/>
                  </a:lnTo>
                  <a:lnTo>
                    <a:pt x="1318" y="985"/>
                  </a:lnTo>
                  <a:lnTo>
                    <a:pt x="1358" y="957"/>
                  </a:lnTo>
                  <a:lnTo>
                    <a:pt x="1399" y="940"/>
                  </a:lnTo>
                  <a:lnTo>
                    <a:pt x="1437" y="922"/>
                  </a:lnTo>
                  <a:lnTo>
                    <a:pt x="1471" y="901"/>
                  </a:lnTo>
                  <a:lnTo>
                    <a:pt x="1494" y="866"/>
                  </a:lnTo>
                  <a:lnTo>
                    <a:pt x="1509" y="812"/>
                  </a:lnTo>
                  <a:lnTo>
                    <a:pt x="1512" y="733"/>
                  </a:lnTo>
                  <a:lnTo>
                    <a:pt x="1499" y="622"/>
                  </a:lnTo>
                  <a:lnTo>
                    <a:pt x="1529" y="603"/>
                  </a:lnTo>
                  <a:lnTo>
                    <a:pt x="1556" y="602"/>
                  </a:lnTo>
                  <a:lnTo>
                    <a:pt x="1578" y="613"/>
                  </a:lnTo>
                  <a:lnTo>
                    <a:pt x="1601" y="632"/>
                  </a:lnTo>
                  <a:lnTo>
                    <a:pt x="1624" y="652"/>
                  </a:lnTo>
                  <a:lnTo>
                    <a:pt x="1651" y="669"/>
                  </a:lnTo>
                  <a:lnTo>
                    <a:pt x="1684" y="679"/>
                  </a:lnTo>
                  <a:lnTo>
                    <a:pt x="1726" y="678"/>
                  </a:lnTo>
                  <a:lnTo>
                    <a:pt x="1844" y="627"/>
                  </a:lnTo>
                  <a:lnTo>
                    <a:pt x="1909" y="550"/>
                  </a:lnTo>
                  <a:lnTo>
                    <a:pt x="1927" y="459"/>
                  </a:lnTo>
                  <a:lnTo>
                    <a:pt x="1907" y="369"/>
                  </a:lnTo>
                  <a:lnTo>
                    <a:pt x="1854" y="288"/>
                  </a:lnTo>
                  <a:lnTo>
                    <a:pt x="1780" y="237"/>
                  </a:lnTo>
                  <a:lnTo>
                    <a:pt x="1690" y="223"/>
                  </a:lnTo>
                  <a:lnTo>
                    <a:pt x="1593" y="263"/>
                  </a:lnTo>
                  <a:lnTo>
                    <a:pt x="1583" y="273"/>
                  </a:lnTo>
                  <a:lnTo>
                    <a:pt x="1575" y="291"/>
                  </a:lnTo>
                  <a:lnTo>
                    <a:pt x="1562" y="311"/>
                  </a:lnTo>
                  <a:lnTo>
                    <a:pt x="1551" y="335"/>
                  </a:lnTo>
                  <a:lnTo>
                    <a:pt x="1534" y="352"/>
                  </a:lnTo>
                  <a:lnTo>
                    <a:pt x="1516" y="366"/>
                  </a:lnTo>
                  <a:lnTo>
                    <a:pt x="1493" y="370"/>
                  </a:lnTo>
                  <a:lnTo>
                    <a:pt x="1468" y="361"/>
                  </a:lnTo>
                  <a:lnTo>
                    <a:pt x="1455" y="350"/>
                  </a:lnTo>
                  <a:lnTo>
                    <a:pt x="1447" y="341"/>
                  </a:lnTo>
                  <a:lnTo>
                    <a:pt x="1439" y="332"/>
                  </a:lnTo>
                  <a:lnTo>
                    <a:pt x="1432" y="325"/>
                  </a:lnTo>
                  <a:lnTo>
                    <a:pt x="1424" y="316"/>
                  </a:lnTo>
                  <a:lnTo>
                    <a:pt x="1417" y="308"/>
                  </a:lnTo>
                  <a:lnTo>
                    <a:pt x="1407" y="298"/>
                  </a:lnTo>
                  <a:lnTo>
                    <a:pt x="1395" y="288"/>
                  </a:lnTo>
                  <a:lnTo>
                    <a:pt x="1409" y="275"/>
                  </a:lnTo>
                  <a:lnTo>
                    <a:pt x="1424" y="266"/>
                  </a:lnTo>
                  <a:lnTo>
                    <a:pt x="1437" y="258"/>
                  </a:lnTo>
                  <a:lnTo>
                    <a:pt x="1450" y="254"/>
                  </a:lnTo>
                  <a:lnTo>
                    <a:pt x="1460" y="247"/>
                  </a:lnTo>
                  <a:lnTo>
                    <a:pt x="1471" y="239"/>
                  </a:lnTo>
                  <a:lnTo>
                    <a:pt x="1479" y="228"/>
                  </a:lnTo>
                  <a:lnTo>
                    <a:pt x="1487" y="213"/>
                  </a:lnTo>
                  <a:lnTo>
                    <a:pt x="1523" y="139"/>
                  </a:lnTo>
                  <a:lnTo>
                    <a:pt x="1512" y="80"/>
                  </a:lnTo>
                  <a:lnTo>
                    <a:pt x="1464" y="35"/>
                  </a:lnTo>
                  <a:lnTo>
                    <a:pt x="1394" y="10"/>
                  </a:lnTo>
                  <a:lnTo>
                    <a:pt x="1313" y="0"/>
                  </a:lnTo>
                  <a:lnTo>
                    <a:pt x="1236" y="13"/>
                  </a:lnTo>
                  <a:lnTo>
                    <a:pt x="1173" y="45"/>
                  </a:lnTo>
                  <a:lnTo>
                    <a:pt x="1142" y="103"/>
                  </a:lnTo>
                  <a:lnTo>
                    <a:pt x="1142" y="119"/>
                  </a:lnTo>
                  <a:lnTo>
                    <a:pt x="1142" y="135"/>
                  </a:lnTo>
                  <a:lnTo>
                    <a:pt x="1141" y="150"/>
                  </a:lnTo>
                  <a:lnTo>
                    <a:pt x="1141" y="166"/>
                  </a:lnTo>
                  <a:lnTo>
                    <a:pt x="1139" y="179"/>
                  </a:lnTo>
                  <a:lnTo>
                    <a:pt x="1138" y="194"/>
                  </a:lnTo>
                  <a:lnTo>
                    <a:pt x="1138" y="211"/>
                  </a:lnTo>
                  <a:lnTo>
                    <a:pt x="1141" y="231"/>
                  </a:lnTo>
                  <a:lnTo>
                    <a:pt x="1122" y="233"/>
                  </a:lnTo>
                  <a:lnTo>
                    <a:pt x="1107" y="237"/>
                  </a:lnTo>
                  <a:lnTo>
                    <a:pt x="1092" y="241"/>
                  </a:lnTo>
                  <a:lnTo>
                    <a:pt x="1078" y="244"/>
                  </a:lnTo>
                  <a:lnTo>
                    <a:pt x="1063" y="247"/>
                  </a:lnTo>
                  <a:lnTo>
                    <a:pt x="1049" y="251"/>
                  </a:lnTo>
                  <a:lnTo>
                    <a:pt x="1033" y="254"/>
                  </a:lnTo>
                  <a:lnTo>
                    <a:pt x="1017" y="258"/>
                  </a:lnTo>
                  <a:lnTo>
                    <a:pt x="989" y="268"/>
                  </a:lnTo>
                  <a:lnTo>
                    <a:pt x="961" y="278"/>
                  </a:lnTo>
                  <a:lnTo>
                    <a:pt x="934" y="288"/>
                  </a:lnTo>
                  <a:lnTo>
                    <a:pt x="907" y="298"/>
                  </a:lnTo>
                  <a:lnTo>
                    <a:pt x="880" y="308"/>
                  </a:lnTo>
                  <a:lnTo>
                    <a:pt x="852" y="318"/>
                  </a:lnTo>
                  <a:lnTo>
                    <a:pt x="826" y="328"/>
                  </a:lnTo>
                  <a:lnTo>
                    <a:pt x="800" y="338"/>
                  </a:lnTo>
                  <a:lnTo>
                    <a:pt x="785" y="351"/>
                  </a:lnTo>
                  <a:lnTo>
                    <a:pt x="770" y="364"/>
                  </a:lnTo>
                  <a:lnTo>
                    <a:pt x="754" y="376"/>
                  </a:lnTo>
                  <a:lnTo>
                    <a:pt x="739" y="389"/>
                  </a:lnTo>
                  <a:lnTo>
                    <a:pt x="724" y="401"/>
                  </a:lnTo>
                  <a:lnTo>
                    <a:pt x="709" y="414"/>
                  </a:lnTo>
                  <a:lnTo>
                    <a:pt x="694" y="426"/>
                  </a:lnTo>
                  <a:lnTo>
                    <a:pt x="680" y="440"/>
                  </a:lnTo>
                  <a:close/>
                </a:path>
              </a:pathLst>
            </a:custGeom>
            <a:solidFill>
              <a:srgbClr val="B5C2C2"/>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38935" name="Freeform 22"/>
            <p:cNvSpPr>
              <a:spLocks/>
            </p:cNvSpPr>
            <p:nvPr/>
          </p:nvSpPr>
          <p:spPr bwMode="auto">
            <a:xfrm>
              <a:off x="3778" y="2712"/>
              <a:ext cx="936" cy="517"/>
            </a:xfrm>
            <a:custGeom>
              <a:avLst/>
              <a:gdLst>
                <a:gd name="T0" fmla="*/ 265 w 1871"/>
                <a:gd name="T1" fmla="*/ 248 h 1034"/>
                <a:gd name="T2" fmla="*/ 220 w 1871"/>
                <a:gd name="T3" fmla="*/ 310 h 1034"/>
                <a:gd name="T4" fmla="*/ 163 w 1871"/>
                <a:gd name="T5" fmla="*/ 354 h 1034"/>
                <a:gd name="T6" fmla="*/ 113 w 1871"/>
                <a:gd name="T7" fmla="*/ 359 h 1034"/>
                <a:gd name="T8" fmla="*/ 82 w 1871"/>
                <a:gd name="T9" fmla="*/ 379 h 1034"/>
                <a:gd name="T10" fmla="*/ 23 w 1871"/>
                <a:gd name="T11" fmla="*/ 429 h 1034"/>
                <a:gd name="T12" fmla="*/ 0 w 1871"/>
                <a:gd name="T13" fmla="*/ 465 h 1034"/>
                <a:gd name="T14" fmla="*/ 16 w 1871"/>
                <a:gd name="T15" fmla="*/ 489 h 1034"/>
                <a:gd name="T16" fmla="*/ 45 w 1871"/>
                <a:gd name="T17" fmla="*/ 508 h 1034"/>
                <a:gd name="T18" fmla="*/ 86 w 1871"/>
                <a:gd name="T19" fmla="*/ 508 h 1034"/>
                <a:gd name="T20" fmla="*/ 141 w 1871"/>
                <a:gd name="T21" fmla="*/ 508 h 1034"/>
                <a:gd name="T22" fmla="*/ 243 w 1871"/>
                <a:gd name="T23" fmla="*/ 516 h 1034"/>
                <a:gd name="T24" fmla="*/ 374 w 1871"/>
                <a:gd name="T25" fmla="*/ 516 h 1034"/>
                <a:gd name="T26" fmla="*/ 502 w 1871"/>
                <a:gd name="T27" fmla="*/ 513 h 1034"/>
                <a:gd name="T28" fmla="*/ 573 w 1871"/>
                <a:gd name="T29" fmla="*/ 508 h 1034"/>
                <a:gd name="T30" fmla="*/ 616 w 1871"/>
                <a:gd name="T31" fmla="*/ 490 h 1034"/>
                <a:gd name="T32" fmla="*/ 672 w 1871"/>
                <a:gd name="T33" fmla="*/ 460 h 1034"/>
                <a:gd name="T34" fmla="*/ 720 w 1871"/>
                <a:gd name="T35" fmla="*/ 423 h 1034"/>
                <a:gd name="T36" fmla="*/ 722 w 1871"/>
                <a:gd name="T37" fmla="*/ 301 h 1034"/>
                <a:gd name="T38" fmla="*/ 762 w 1871"/>
                <a:gd name="T39" fmla="*/ 297 h 1034"/>
                <a:gd name="T40" fmla="*/ 798 w 1871"/>
                <a:gd name="T41" fmla="*/ 325 h 1034"/>
                <a:gd name="T42" fmla="*/ 895 w 1871"/>
                <a:gd name="T43" fmla="*/ 304 h 1034"/>
                <a:gd name="T44" fmla="*/ 925 w 1871"/>
                <a:gd name="T45" fmla="*/ 176 h 1034"/>
                <a:gd name="T46" fmla="*/ 815 w 1871"/>
                <a:gd name="T47" fmla="*/ 104 h 1034"/>
                <a:gd name="T48" fmla="*/ 757 w 1871"/>
                <a:gd name="T49" fmla="*/ 138 h 1034"/>
                <a:gd name="T50" fmla="*/ 739 w 1871"/>
                <a:gd name="T51" fmla="*/ 168 h 1034"/>
                <a:gd name="T52" fmla="*/ 707 w 1871"/>
                <a:gd name="T53" fmla="*/ 171 h 1034"/>
                <a:gd name="T54" fmla="*/ 692 w 1871"/>
                <a:gd name="T55" fmla="*/ 156 h 1034"/>
                <a:gd name="T56" fmla="*/ 680 w 1871"/>
                <a:gd name="T57" fmla="*/ 143 h 1034"/>
                <a:gd name="T58" fmla="*/ 677 w 1871"/>
                <a:gd name="T59" fmla="*/ 126 h 1034"/>
                <a:gd name="T60" fmla="*/ 692 w 1871"/>
                <a:gd name="T61" fmla="*/ 114 h 1034"/>
                <a:gd name="T62" fmla="*/ 702 w 1871"/>
                <a:gd name="T63" fmla="*/ 101 h 1034"/>
                <a:gd name="T64" fmla="*/ 712 w 1871"/>
                <a:gd name="T65" fmla="*/ 34 h 1034"/>
                <a:gd name="T66" fmla="*/ 621 w 1871"/>
                <a:gd name="T67" fmla="*/ 0 h 1034"/>
                <a:gd name="T68" fmla="*/ 546 w 1871"/>
                <a:gd name="T69" fmla="*/ 44 h 1034"/>
                <a:gd name="T70" fmla="*/ 545 w 1871"/>
                <a:gd name="T71" fmla="*/ 67 h 1034"/>
                <a:gd name="T72" fmla="*/ 542 w 1871"/>
                <a:gd name="T73" fmla="*/ 88 h 1034"/>
                <a:gd name="T74" fmla="*/ 534 w 1871"/>
                <a:gd name="T75" fmla="*/ 107 h 1034"/>
                <a:gd name="T76" fmla="*/ 512 w 1871"/>
                <a:gd name="T77" fmla="*/ 112 h 1034"/>
                <a:gd name="T78" fmla="*/ 489 w 1871"/>
                <a:gd name="T79" fmla="*/ 117 h 1034"/>
                <a:gd name="T80" fmla="*/ 453 w 1871"/>
                <a:gd name="T81" fmla="*/ 129 h 1034"/>
                <a:gd name="T82" fmla="*/ 413 w 1871"/>
                <a:gd name="T83" fmla="*/ 144 h 1034"/>
                <a:gd name="T84" fmla="*/ 373 w 1871"/>
                <a:gd name="T85" fmla="*/ 159 h 1034"/>
                <a:gd name="T86" fmla="*/ 350 w 1871"/>
                <a:gd name="T87" fmla="*/ 178 h 1034"/>
                <a:gd name="T88" fmla="*/ 327 w 1871"/>
                <a:gd name="T89" fmla="*/ 197 h 1034"/>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871"/>
                <a:gd name="T136" fmla="*/ 0 h 1034"/>
                <a:gd name="T137" fmla="*/ 1871 w 1871"/>
                <a:gd name="T138" fmla="*/ 1034 h 1034"/>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871" h="1034">
                  <a:moveTo>
                    <a:pt x="625" y="421"/>
                  </a:moveTo>
                  <a:lnTo>
                    <a:pt x="572" y="456"/>
                  </a:lnTo>
                  <a:lnTo>
                    <a:pt x="530" y="496"/>
                  </a:lnTo>
                  <a:lnTo>
                    <a:pt x="496" y="539"/>
                  </a:lnTo>
                  <a:lnTo>
                    <a:pt x="467" y="581"/>
                  </a:lnTo>
                  <a:lnTo>
                    <a:pt x="439" y="620"/>
                  </a:lnTo>
                  <a:lnTo>
                    <a:pt x="407" y="657"/>
                  </a:lnTo>
                  <a:lnTo>
                    <a:pt x="371" y="685"/>
                  </a:lnTo>
                  <a:lnTo>
                    <a:pt x="325" y="708"/>
                  </a:lnTo>
                  <a:lnTo>
                    <a:pt x="282" y="708"/>
                  </a:lnTo>
                  <a:lnTo>
                    <a:pt x="251" y="713"/>
                  </a:lnTo>
                  <a:lnTo>
                    <a:pt x="225" y="719"/>
                  </a:lnTo>
                  <a:lnTo>
                    <a:pt x="205" y="729"/>
                  </a:lnTo>
                  <a:lnTo>
                    <a:pt x="184" y="742"/>
                  </a:lnTo>
                  <a:lnTo>
                    <a:pt x="163" y="758"/>
                  </a:lnTo>
                  <a:lnTo>
                    <a:pt x="135" y="777"/>
                  </a:lnTo>
                  <a:lnTo>
                    <a:pt x="101" y="801"/>
                  </a:lnTo>
                  <a:lnTo>
                    <a:pt x="46" y="858"/>
                  </a:lnTo>
                  <a:lnTo>
                    <a:pt x="15" y="896"/>
                  </a:lnTo>
                  <a:lnTo>
                    <a:pt x="0" y="917"/>
                  </a:lnTo>
                  <a:lnTo>
                    <a:pt x="0" y="931"/>
                  </a:lnTo>
                  <a:lnTo>
                    <a:pt x="6" y="940"/>
                  </a:lnTo>
                  <a:lnTo>
                    <a:pt x="20" y="955"/>
                  </a:lnTo>
                  <a:lnTo>
                    <a:pt x="32" y="979"/>
                  </a:lnTo>
                  <a:lnTo>
                    <a:pt x="44" y="1021"/>
                  </a:lnTo>
                  <a:lnTo>
                    <a:pt x="65" y="1016"/>
                  </a:lnTo>
                  <a:lnTo>
                    <a:pt x="89" y="1016"/>
                  </a:lnTo>
                  <a:lnTo>
                    <a:pt x="115" y="1016"/>
                  </a:lnTo>
                  <a:lnTo>
                    <a:pt x="143" y="1017"/>
                  </a:lnTo>
                  <a:lnTo>
                    <a:pt x="172" y="1017"/>
                  </a:lnTo>
                  <a:lnTo>
                    <a:pt x="205" y="1019"/>
                  </a:lnTo>
                  <a:lnTo>
                    <a:pt x="240" y="1017"/>
                  </a:lnTo>
                  <a:lnTo>
                    <a:pt x="281" y="1016"/>
                  </a:lnTo>
                  <a:lnTo>
                    <a:pt x="340" y="1022"/>
                  </a:lnTo>
                  <a:lnTo>
                    <a:pt x="410" y="1029"/>
                  </a:lnTo>
                  <a:lnTo>
                    <a:pt x="485" y="1031"/>
                  </a:lnTo>
                  <a:lnTo>
                    <a:pt x="569" y="1034"/>
                  </a:lnTo>
                  <a:lnTo>
                    <a:pt x="656" y="1032"/>
                  </a:lnTo>
                  <a:lnTo>
                    <a:pt x="747" y="1031"/>
                  </a:lnTo>
                  <a:lnTo>
                    <a:pt x="841" y="1027"/>
                  </a:lnTo>
                  <a:lnTo>
                    <a:pt x="938" y="1025"/>
                  </a:lnTo>
                  <a:lnTo>
                    <a:pt x="1004" y="1026"/>
                  </a:lnTo>
                  <a:lnTo>
                    <a:pt x="1061" y="1026"/>
                  </a:lnTo>
                  <a:lnTo>
                    <a:pt x="1106" y="1021"/>
                  </a:lnTo>
                  <a:lnTo>
                    <a:pt x="1145" y="1016"/>
                  </a:lnTo>
                  <a:lnTo>
                    <a:pt x="1176" y="1006"/>
                  </a:lnTo>
                  <a:lnTo>
                    <a:pt x="1205" y="995"/>
                  </a:lnTo>
                  <a:lnTo>
                    <a:pt x="1232" y="981"/>
                  </a:lnTo>
                  <a:lnTo>
                    <a:pt x="1263" y="966"/>
                  </a:lnTo>
                  <a:lnTo>
                    <a:pt x="1303" y="938"/>
                  </a:lnTo>
                  <a:lnTo>
                    <a:pt x="1344" y="921"/>
                  </a:lnTo>
                  <a:lnTo>
                    <a:pt x="1382" y="903"/>
                  </a:lnTo>
                  <a:lnTo>
                    <a:pt x="1416" y="882"/>
                  </a:lnTo>
                  <a:lnTo>
                    <a:pt x="1439" y="847"/>
                  </a:lnTo>
                  <a:lnTo>
                    <a:pt x="1454" y="793"/>
                  </a:lnTo>
                  <a:lnTo>
                    <a:pt x="1457" y="714"/>
                  </a:lnTo>
                  <a:lnTo>
                    <a:pt x="1444" y="603"/>
                  </a:lnTo>
                  <a:lnTo>
                    <a:pt x="1474" y="584"/>
                  </a:lnTo>
                  <a:lnTo>
                    <a:pt x="1501" y="583"/>
                  </a:lnTo>
                  <a:lnTo>
                    <a:pt x="1523" y="594"/>
                  </a:lnTo>
                  <a:lnTo>
                    <a:pt x="1546" y="613"/>
                  </a:lnTo>
                  <a:lnTo>
                    <a:pt x="1569" y="633"/>
                  </a:lnTo>
                  <a:lnTo>
                    <a:pt x="1596" y="650"/>
                  </a:lnTo>
                  <a:lnTo>
                    <a:pt x="1629" y="660"/>
                  </a:lnTo>
                  <a:lnTo>
                    <a:pt x="1671" y="659"/>
                  </a:lnTo>
                  <a:lnTo>
                    <a:pt x="1789" y="609"/>
                  </a:lnTo>
                  <a:lnTo>
                    <a:pt x="1854" y="532"/>
                  </a:lnTo>
                  <a:lnTo>
                    <a:pt x="1871" y="442"/>
                  </a:lnTo>
                  <a:lnTo>
                    <a:pt x="1849" y="352"/>
                  </a:lnTo>
                  <a:lnTo>
                    <a:pt x="1795" y="273"/>
                  </a:lnTo>
                  <a:lnTo>
                    <a:pt x="1720" y="222"/>
                  </a:lnTo>
                  <a:lnTo>
                    <a:pt x="1629" y="209"/>
                  </a:lnTo>
                  <a:lnTo>
                    <a:pt x="1532" y="251"/>
                  </a:lnTo>
                  <a:lnTo>
                    <a:pt x="1522" y="259"/>
                  </a:lnTo>
                  <a:lnTo>
                    <a:pt x="1513" y="277"/>
                  </a:lnTo>
                  <a:lnTo>
                    <a:pt x="1503" y="297"/>
                  </a:lnTo>
                  <a:lnTo>
                    <a:pt x="1492" y="318"/>
                  </a:lnTo>
                  <a:lnTo>
                    <a:pt x="1477" y="336"/>
                  </a:lnTo>
                  <a:lnTo>
                    <a:pt x="1459" y="348"/>
                  </a:lnTo>
                  <a:lnTo>
                    <a:pt x="1438" y="351"/>
                  </a:lnTo>
                  <a:lnTo>
                    <a:pt x="1413" y="342"/>
                  </a:lnTo>
                  <a:lnTo>
                    <a:pt x="1400" y="331"/>
                  </a:lnTo>
                  <a:lnTo>
                    <a:pt x="1392" y="321"/>
                  </a:lnTo>
                  <a:lnTo>
                    <a:pt x="1384" y="312"/>
                  </a:lnTo>
                  <a:lnTo>
                    <a:pt x="1377" y="304"/>
                  </a:lnTo>
                  <a:lnTo>
                    <a:pt x="1368" y="296"/>
                  </a:lnTo>
                  <a:lnTo>
                    <a:pt x="1360" y="287"/>
                  </a:lnTo>
                  <a:lnTo>
                    <a:pt x="1350" y="277"/>
                  </a:lnTo>
                  <a:lnTo>
                    <a:pt x="1340" y="267"/>
                  </a:lnTo>
                  <a:lnTo>
                    <a:pt x="1353" y="252"/>
                  </a:lnTo>
                  <a:lnTo>
                    <a:pt x="1364" y="243"/>
                  </a:lnTo>
                  <a:lnTo>
                    <a:pt x="1374" y="234"/>
                  </a:lnTo>
                  <a:lnTo>
                    <a:pt x="1383" y="229"/>
                  </a:lnTo>
                  <a:lnTo>
                    <a:pt x="1389" y="220"/>
                  </a:lnTo>
                  <a:lnTo>
                    <a:pt x="1397" y="213"/>
                  </a:lnTo>
                  <a:lnTo>
                    <a:pt x="1403" y="202"/>
                  </a:lnTo>
                  <a:lnTo>
                    <a:pt x="1409" y="187"/>
                  </a:lnTo>
                  <a:lnTo>
                    <a:pt x="1437" y="121"/>
                  </a:lnTo>
                  <a:lnTo>
                    <a:pt x="1423" y="69"/>
                  </a:lnTo>
                  <a:lnTo>
                    <a:pt x="1378" y="31"/>
                  </a:lnTo>
                  <a:lnTo>
                    <a:pt x="1314" y="9"/>
                  </a:lnTo>
                  <a:lnTo>
                    <a:pt x="1241" y="0"/>
                  </a:lnTo>
                  <a:lnTo>
                    <a:pt x="1173" y="10"/>
                  </a:lnTo>
                  <a:lnTo>
                    <a:pt x="1120" y="39"/>
                  </a:lnTo>
                  <a:lnTo>
                    <a:pt x="1092" y="88"/>
                  </a:lnTo>
                  <a:lnTo>
                    <a:pt x="1091" y="104"/>
                  </a:lnTo>
                  <a:lnTo>
                    <a:pt x="1091" y="120"/>
                  </a:lnTo>
                  <a:lnTo>
                    <a:pt x="1089" y="134"/>
                  </a:lnTo>
                  <a:lnTo>
                    <a:pt x="1088" y="149"/>
                  </a:lnTo>
                  <a:lnTo>
                    <a:pt x="1086" y="162"/>
                  </a:lnTo>
                  <a:lnTo>
                    <a:pt x="1084" y="177"/>
                  </a:lnTo>
                  <a:lnTo>
                    <a:pt x="1084" y="192"/>
                  </a:lnTo>
                  <a:lnTo>
                    <a:pt x="1086" y="212"/>
                  </a:lnTo>
                  <a:lnTo>
                    <a:pt x="1067" y="214"/>
                  </a:lnTo>
                  <a:lnTo>
                    <a:pt x="1052" y="218"/>
                  </a:lnTo>
                  <a:lnTo>
                    <a:pt x="1037" y="222"/>
                  </a:lnTo>
                  <a:lnTo>
                    <a:pt x="1023" y="225"/>
                  </a:lnTo>
                  <a:lnTo>
                    <a:pt x="1008" y="228"/>
                  </a:lnTo>
                  <a:lnTo>
                    <a:pt x="994" y="232"/>
                  </a:lnTo>
                  <a:lnTo>
                    <a:pt x="978" y="235"/>
                  </a:lnTo>
                  <a:lnTo>
                    <a:pt x="962" y="239"/>
                  </a:lnTo>
                  <a:lnTo>
                    <a:pt x="934" y="249"/>
                  </a:lnTo>
                  <a:lnTo>
                    <a:pt x="906" y="259"/>
                  </a:lnTo>
                  <a:lnTo>
                    <a:pt x="879" y="269"/>
                  </a:lnTo>
                  <a:lnTo>
                    <a:pt x="852" y="279"/>
                  </a:lnTo>
                  <a:lnTo>
                    <a:pt x="825" y="289"/>
                  </a:lnTo>
                  <a:lnTo>
                    <a:pt x="797" y="299"/>
                  </a:lnTo>
                  <a:lnTo>
                    <a:pt x="771" y="309"/>
                  </a:lnTo>
                  <a:lnTo>
                    <a:pt x="745" y="319"/>
                  </a:lnTo>
                  <a:lnTo>
                    <a:pt x="730" y="332"/>
                  </a:lnTo>
                  <a:lnTo>
                    <a:pt x="715" y="345"/>
                  </a:lnTo>
                  <a:lnTo>
                    <a:pt x="699" y="357"/>
                  </a:lnTo>
                  <a:lnTo>
                    <a:pt x="684" y="370"/>
                  </a:lnTo>
                  <a:lnTo>
                    <a:pt x="669" y="382"/>
                  </a:lnTo>
                  <a:lnTo>
                    <a:pt x="654" y="395"/>
                  </a:lnTo>
                  <a:lnTo>
                    <a:pt x="639" y="407"/>
                  </a:lnTo>
                  <a:lnTo>
                    <a:pt x="625" y="421"/>
                  </a:lnTo>
                  <a:close/>
                </a:path>
              </a:pathLst>
            </a:custGeom>
            <a:solidFill>
              <a:srgbClr val="BAC7C7"/>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38936" name="Freeform 23"/>
            <p:cNvSpPr>
              <a:spLocks/>
            </p:cNvSpPr>
            <p:nvPr/>
          </p:nvSpPr>
          <p:spPr bwMode="auto">
            <a:xfrm>
              <a:off x="3803" y="2722"/>
              <a:ext cx="910" cy="500"/>
            </a:xfrm>
            <a:custGeom>
              <a:avLst/>
              <a:gdLst>
                <a:gd name="T0" fmla="*/ 242 w 1818"/>
                <a:gd name="T1" fmla="*/ 238 h 999"/>
                <a:gd name="T2" fmla="*/ 203 w 1818"/>
                <a:gd name="T3" fmla="*/ 299 h 999"/>
                <a:gd name="T4" fmla="*/ 151 w 1818"/>
                <a:gd name="T5" fmla="*/ 342 h 999"/>
                <a:gd name="T6" fmla="*/ 102 w 1818"/>
                <a:gd name="T7" fmla="*/ 349 h 999"/>
                <a:gd name="T8" fmla="*/ 72 w 1818"/>
                <a:gd name="T9" fmla="*/ 370 h 999"/>
                <a:gd name="T10" fmla="*/ 18 w 1818"/>
                <a:gd name="T11" fmla="*/ 418 h 999"/>
                <a:gd name="T12" fmla="*/ 3 w 1818"/>
                <a:gd name="T13" fmla="*/ 453 h 999"/>
                <a:gd name="T14" fmla="*/ 26 w 1818"/>
                <a:gd name="T15" fmla="*/ 470 h 999"/>
                <a:gd name="T16" fmla="*/ 52 w 1818"/>
                <a:gd name="T17" fmla="*/ 483 h 999"/>
                <a:gd name="T18" fmla="*/ 89 w 1818"/>
                <a:gd name="T19" fmla="*/ 486 h 999"/>
                <a:gd name="T20" fmla="*/ 141 w 1818"/>
                <a:gd name="T21" fmla="*/ 486 h 999"/>
                <a:gd name="T22" fmla="*/ 231 w 1818"/>
                <a:gd name="T23" fmla="*/ 497 h 999"/>
                <a:gd name="T24" fmla="*/ 356 w 1818"/>
                <a:gd name="T25" fmla="*/ 500 h 999"/>
                <a:gd name="T26" fmla="*/ 484 w 1818"/>
                <a:gd name="T27" fmla="*/ 498 h 999"/>
                <a:gd name="T28" fmla="*/ 555 w 1818"/>
                <a:gd name="T29" fmla="*/ 493 h 999"/>
                <a:gd name="T30" fmla="*/ 596 w 1818"/>
                <a:gd name="T31" fmla="*/ 478 h 999"/>
                <a:gd name="T32" fmla="*/ 648 w 1818"/>
                <a:gd name="T33" fmla="*/ 451 h 999"/>
                <a:gd name="T34" fmla="*/ 695 w 1818"/>
                <a:gd name="T35" fmla="*/ 414 h 999"/>
                <a:gd name="T36" fmla="*/ 698 w 1818"/>
                <a:gd name="T37" fmla="*/ 292 h 999"/>
                <a:gd name="T38" fmla="*/ 737 w 1818"/>
                <a:gd name="T39" fmla="*/ 287 h 999"/>
                <a:gd name="T40" fmla="*/ 774 w 1818"/>
                <a:gd name="T41" fmla="*/ 315 h 999"/>
                <a:gd name="T42" fmla="*/ 870 w 1818"/>
                <a:gd name="T43" fmla="*/ 295 h 999"/>
                <a:gd name="T44" fmla="*/ 899 w 1818"/>
                <a:gd name="T45" fmla="*/ 168 h 999"/>
                <a:gd name="T46" fmla="*/ 787 w 1818"/>
                <a:gd name="T47" fmla="*/ 97 h 999"/>
                <a:gd name="T48" fmla="*/ 730 w 1818"/>
                <a:gd name="T49" fmla="*/ 131 h 999"/>
                <a:gd name="T50" fmla="*/ 713 w 1818"/>
                <a:gd name="T51" fmla="*/ 159 h 999"/>
                <a:gd name="T52" fmla="*/ 682 w 1818"/>
                <a:gd name="T53" fmla="*/ 161 h 999"/>
                <a:gd name="T54" fmla="*/ 667 w 1818"/>
                <a:gd name="T55" fmla="*/ 146 h 999"/>
                <a:gd name="T56" fmla="*/ 655 w 1818"/>
                <a:gd name="T57" fmla="*/ 132 h 999"/>
                <a:gd name="T58" fmla="*/ 651 w 1818"/>
                <a:gd name="T59" fmla="*/ 115 h 999"/>
                <a:gd name="T60" fmla="*/ 662 w 1818"/>
                <a:gd name="T61" fmla="*/ 101 h 999"/>
                <a:gd name="T62" fmla="*/ 667 w 1818"/>
                <a:gd name="T63" fmla="*/ 87 h 999"/>
                <a:gd name="T64" fmla="*/ 670 w 1818"/>
                <a:gd name="T65" fmla="*/ 30 h 999"/>
                <a:gd name="T66" fmla="*/ 588 w 1818"/>
                <a:gd name="T67" fmla="*/ 0 h 999"/>
                <a:gd name="T68" fmla="*/ 524 w 1818"/>
                <a:gd name="T69" fmla="*/ 37 h 999"/>
                <a:gd name="T70" fmla="*/ 522 w 1818"/>
                <a:gd name="T71" fmla="*/ 59 h 999"/>
                <a:gd name="T72" fmla="*/ 519 w 1818"/>
                <a:gd name="T73" fmla="*/ 79 h 999"/>
                <a:gd name="T74" fmla="*/ 509 w 1818"/>
                <a:gd name="T75" fmla="*/ 97 h 999"/>
                <a:gd name="T76" fmla="*/ 487 w 1818"/>
                <a:gd name="T77" fmla="*/ 103 h 999"/>
                <a:gd name="T78" fmla="*/ 465 w 1818"/>
                <a:gd name="T79" fmla="*/ 108 h 999"/>
                <a:gd name="T80" fmla="*/ 428 w 1818"/>
                <a:gd name="T81" fmla="*/ 120 h 999"/>
                <a:gd name="T82" fmla="*/ 388 w 1818"/>
                <a:gd name="T83" fmla="*/ 135 h 999"/>
                <a:gd name="T84" fmla="*/ 348 w 1818"/>
                <a:gd name="T85" fmla="*/ 150 h 999"/>
                <a:gd name="T86" fmla="*/ 325 w 1818"/>
                <a:gd name="T87" fmla="*/ 169 h 999"/>
                <a:gd name="T88" fmla="*/ 302 w 1818"/>
                <a:gd name="T89" fmla="*/ 188 h 999"/>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818"/>
                <a:gd name="T136" fmla="*/ 0 h 999"/>
                <a:gd name="T137" fmla="*/ 1818 w 1818"/>
                <a:gd name="T138" fmla="*/ 999 h 999"/>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818" h="999">
                  <a:moveTo>
                    <a:pt x="575" y="401"/>
                  </a:moveTo>
                  <a:lnTo>
                    <a:pt x="523" y="436"/>
                  </a:lnTo>
                  <a:lnTo>
                    <a:pt x="484" y="476"/>
                  </a:lnTo>
                  <a:lnTo>
                    <a:pt x="454" y="516"/>
                  </a:lnTo>
                  <a:lnTo>
                    <a:pt x="430" y="559"/>
                  </a:lnTo>
                  <a:lnTo>
                    <a:pt x="406" y="598"/>
                  </a:lnTo>
                  <a:lnTo>
                    <a:pt x="380" y="634"/>
                  </a:lnTo>
                  <a:lnTo>
                    <a:pt x="346" y="663"/>
                  </a:lnTo>
                  <a:lnTo>
                    <a:pt x="301" y="684"/>
                  </a:lnTo>
                  <a:lnTo>
                    <a:pt x="259" y="684"/>
                  </a:lnTo>
                  <a:lnTo>
                    <a:pt x="228" y="689"/>
                  </a:lnTo>
                  <a:lnTo>
                    <a:pt x="204" y="697"/>
                  </a:lnTo>
                  <a:lnTo>
                    <a:pt x="185" y="708"/>
                  </a:lnTo>
                  <a:lnTo>
                    <a:pt x="165" y="722"/>
                  </a:lnTo>
                  <a:lnTo>
                    <a:pt x="144" y="739"/>
                  </a:lnTo>
                  <a:lnTo>
                    <a:pt x="118" y="758"/>
                  </a:lnTo>
                  <a:lnTo>
                    <a:pt x="84" y="782"/>
                  </a:lnTo>
                  <a:lnTo>
                    <a:pt x="35" y="836"/>
                  </a:lnTo>
                  <a:lnTo>
                    <a:pt x="10" y="871"/>
                  </a:lnTo>
                  <a:lnTo>
                    <a:pt x="0" y="892"/>
                  </a:lnTo>
                  <a:lnTo>
                    <a:pt x="5" y="905"/>
                  </a:lnTo>
                  <a:lnTo>
                    <a:pt x="16" y="912"/>
                  </a:lnTo>
                  <a:lnTo>
                    <a:pt x="34" y="924"/>
                  </a:lnTo>
                  <a:lnTo>
                    <a:pt x="51" y="940"/>
                  </a:lnTo>
                  <a:lnTo>
                    <a:pt x="66" y="969"/>
                  </a:lnTo>
                  <a:lnTo>
                    <a:pt x="83" y="965"/>
                  </a:lnTo>
                  <a:lnTo>
                    <a:pt x="103" y="965"/>
                  </a:lnTo>
                  <a:lnTo>
                    <a:pt x="124" y="966"/>
                  </a:lnTo>
                  <a:lnTo>
                    <a:pt x="150" y="970"/>
                  </a:lnTo>
                  <a:lnTo>
                    <a:pt x="177" y="971"/>
                  </a:lnTo>
                  <a:lnTo>
                    <a:pt x="208" y="974"/>
                  </a:lnTo>
                  <a:lnTo>
                    <a:pt x="242" y="974"/>
                  </a:lnTo>
                  <a:lnTo>
                    <a:pt x="281" y="971"/>
                  </a:lnTo>
                  <a:lnTo>
                    <a:pt x="330" y="980"/>
                  </a:lnTo>
                  <a:lnTo>
                    <a:pt x="391" y="989"/>
                  </a:lnTo>
                  <a:lnTo>
                    <a:pt x="461" y="994"/>
                  </a:lnTo>
                  <a:lnTo>
                    <a:pt x="539" y="997"/>
                  </a:lnTo>
                  <a:lnTo>
                    <a:pt x="622" y="999"/>
                  </a:lnTo>
                  <a:lnTo>
                    <a:pt x="711" y="999"/>
                  </a:lnTo>
                  <a:lnTo>
                    <a:pt x="804" y="996"/>
                  </a:lnTo>
                  <a:lnTo>
                    <a:pt x="899" y="994"/>
                  </a:lnTo>
                  <a:lnTo>
                    <a:pt x="967" y="995"/>
                  </a:lnTo>
                  <a:lnTo>
                    <a:pt x="1023" y="994"/>
                  </a:lnTo>
                  <a:lnTo>
                    <a:pt x="1070" y="990"/>
                  </a:lnTo>
                  <a:lnTo>
                    <a:pt x="1108" y="985"/>
                  </a:lnTo>
                  <a:lnTo>
                    <a:pt x="1140" y="976"/>
                  </a:lnTo>
                  <a:lnTo>
                    <a:pt x="1167" y="966"/>
                  </a:lnTo>
                  <a:lnTo>
                    <a:pt x="1190" y="956"/>
                  </a:lnTo>
                  <a:lnTo>
                    <a:pt x="1213" y="946"/>
                  </a:lnTo>
                  <a:lnTo>
                    <a:pt x="1253" y="918"/>
                  </a:lnTo>
                  <a:lnTo>
                    <a:pt x="1294" y="901"/>
                  </a:lnTo>
                  <a:lnTo>
                    <a:pt x="1332" y="883"/>
                  </a:lnTo>
                  <a:lnTo>
                    <a:pt x="1366" y="862"/>
                  </a:lnTo>
                  <a:lnTo>
                    <a:pt x="1389" y="827"/>
                  </a:lnTo>
                  <a:lnTo>
                    <a:pt x="1404" y="773"/>
                  </a:lnTo>
                  <a:lnTo>
                    <a:pt x="1407" y="694"/>
                  </a:lnTo>
                  <a:lnTo>
                    <a:pt x="1394" y="583"/>
                  </a:lnTo>
                  <a:lnTo>
                    <a:pt x="1424" y="564"/>
                  </a:lnTo>
                  <a:lnTo>
                    <a:pt x="1451" y="563"/>
                  </a:lnTo>
                  <a:lnTo>
                    <a:pt x="1473" y="574"/>
                  </a:lnTo>
                  <a:lnTo>
                    <a:pt x="1496" y="593"/>
                  </a:lnTo>
                  <a:lnTo>
                    <a:pt x="1519" y="613"/>
                  </a:lnTo>
                  <a:lnTo>
                    <a:pt x="1546" y="630"/>
                  </a:lnTo>
                  <a:lnTo>
                    <a:pt x="1579" y="640"/>
                  </a:lnTo>
                  <a:lnTo>
                    <a:pt x="1621" y="639"/>
                  </a:lnTo>
                  <a:lnTo>
                    <a:pt x="1739" y="589"/>
                  </a:lnTo>
                  <a:lnTo>
                    <a:pt x="1803" y="512"/>
                  </a:lnTo>
                  <a:lnTo>
                    <a:pt x="1818" y="424"/>
                  </a:lnTo>
                  <a:lnTo>
                    <a:pt x="1796" y="335"/>
                  </a:lnTo>
                  <a:lnTo>
                    <a:pt x="1740" y="257"/>
                  </a:lnTo>
                  <a:lnTo>
                    <a:pt x="1664" y="207"/>
                  </a:lnTo>
                  <a:lnTo>
                    <a:pt x="1572" y="194"/>
                  </a:lnTo>
                  <a:lnTo>
                    <a:pt x="1475" y="236"/>
                  </a:lnTo>
                  <a:lnTo>
                    <a:pt x="1466" y="244"/>
                  </a:lnTo>
                  <a:lnTo>
                    <a:pt x="1458" y="262"/>
                  </a:lnTo>
                  <a:lnTo>
                    <a:pt x="1448" y="282"/>
                  </a:lnTo>
                  <a:lnTo>
                    <a:pt x="1440" y="302"/>
                  </a:lnTo>
                  <a:lnTo>
                    <a:pt x="1424" y="318"/>
                  </a:lnTo>
                  <a:lnTo>
                    <a:pt x="1408" y="330"/>
                  </a:lnTo>
                  <a:lnTo>
                    <a:pt x="1388" y="331"/>
                  </a:lnTo>
                  <a:lnTo>
                    <a:pt x="1363" y="322"/>
                  </a:lnTo>
                  <a:lnTo>
                    <a:pt x="1350" y="311"/>
                  </a:lnTo>
                  <a:lnTo>
                    <a:pt x="1342" y="301"/>
                  </a:lnTo>
                  <a:lnTo>
                    <a:pt x="1333" y="292"/>
                  </a:lnTo>
                  <a:lnTo>
                    <a:pt x="1325" y="283"/>
                  </a:lnTo>
                  <a:lnTo>
                    <a:pt x="1317" y="273"/>
                  </a:lnTo>
                  <a:lnTo>
                    <a:pt x="1309" y="263"/>
                  </a:lnTo>
                  <a:lnTo>
                    <a:pt x="1299" y="253"/>
                  </a:lnTo>
                  <a:lnTo>
                    <a:pt x="1289" y="243"/>
                  </a:lnTo>
                  <a:lnTo>
                    <a:pt x="1300" y="229"/>
                  </a:lnTo>
                  <a:lnTo>
                    <a:pt x="1309" y="218"/>
                  </a:lnTo>
                  <a:lnTo>
                    <a:pt x="1315" y="209"/>
                  </a:lnTo>
                  <a:lnTo>
                    <a:pt x="1322" y="202"/>
                  </a:lnTo>
                  <a:lnTo>
                    <a:pt x="1324" y="193"/>
                  </a:lnTo>
                  <a:lnTo>
                    <a:pt x="1328" y="185"/>
                  </a:lnTo>
                  <a:lnTo>
                    <a:pt x="1333" y="174"/>
                  </a:lnTo>
                  <a:lnTo>
                    <a:pt x="1339" y="162"/>
                  </a:lnTo>
                  <a:lnTo>
                    <a:pt x="1355" y="104"/>
                  </a:lnTo>
                  <a:lnTo>
                    <a:pt x="1339" y="59"/>
                  </a:lnTo>
                  <a:lnTo>
                    <a:pt x="1297" y="25"/>
                  </a:lnTo>
                  <a:lnTo>
                    <a:pt x="1239" y="6"/>
                  </a:lnTo>
                  <a:lnTo>
                    <a:pt x="1175" y="0"/>
                  </a:lnTo>
                  <a:lnTo>
                    <a:pt x="1115" y="9"/>
                  </a:lnTo>
                  <a:lnTo>
                    <a:pt x="1068" y="31"/>
                  </a:lnTo>
                  <a:lnTo>
                    <a:pt x="1046" y="73"/>
                  </a:lnTo>
                  <a:lnTo>
                    <a:pt x="1044" y="89"/>
                  </a:lnTo>
                  <a:lnTo>
                    <a:pt x="1044" y="104"/>
                  </a:lnTo>
                  <a:lnTo>
                    <a:pt x="1042" y="118"/>
                  </a:lnTo>
                  <a:lnTo>
                    <a:pt x="1041" y="132"/>
                  </a:lnTo>
                  <a:lnTo>
                    <a:pt x="1037" y="143"/>
                  </a:lnTo>
                  <a:lnTo>
                    <a:pt x="1036" y="158"/>
                  </a:lnTo>
                  <a:lnTo>
                    <a:pt x="1034" y="173"/>
                  </a:lnTo>
                  <a:lnTo>
                    <a:pt x="1036" y="192"/>
                  </a:lnTo>
                  <a:lnTo>
                    <a:pt x="1017" y="194"/>
                  </a:lnTo>
                  <a:lnTo>
                    <a:pt x="1002" y="198"/>
                  </a:lnTo>
                  <a:lnTo>
                    <a:pt x="987" y="202"/>
                  </a:lnTo>
                  <a:lnTo>
                    <a:pt x="973" y="205"/>
                  </a:lnTo>
                  <a:lnTo>
                    <a:pt x="958" y="208"/>
                  </a:lnTo>
                  <a:lnTo>
                    <a:pt x="944" y="212"/>
                  </a:lnTo>
                  <a:lnTo>
                    <a:pt x="928" y="215"/>
                  </a:lnTo>
                  <a:lnTo>
                    <a:pt x="912" y="219"/>
                  </a:lnTo>
                  <a:lnTo>
                    <a:pt x="884" y="229"/>
                  </a:lnTo>
                  <a:lnTo>
                    <a:pt x="856" y="239"/>
                  </a:lnTo>
                  <a:lnTo>
                    <a:pt x="829" y="249"/>
                  </a:lnTo>
                  <a:lnTo>
                    <a:pt x="802" y="259"/>
                  </a:lnTo>
                  <a:lnTo>
                    <a:pt x="775" y="269"/>
                  </a:lnTo>
                  <a:lnTo>
                    <a:pt x="747" y="279"/>
                  </a:lnTo>
                  <a:lnTo>
                    <a:pt x="721" y="289"/>
                  </a:lnTo>
                  <a:lnTo>
                    <a:pt x="695" y="299"/>
                  </a:lnTo>
                  <a:lnTo>
                    <a:pt x="680" y="312"/>
                  </a:lnTo>
                  <a:lnTo>
                    <a:pt x="665" y="325"/>
                  </a:lnTo>
                  <a:lnTo>
                    <a:pt x="649" y="337"/>
                  </a:lnTo>
                  <a:lnTo>
                    <a:pt x="634" y="350"/>
                  </a:lnTo>
                  <a:lnTo>
                    <a:pt x="619" y="362"/>
                  </a:lnTo>
                  <a:lnTo>
                    <a:pt x="604" y="375"/>
                  </a:lnTo>
                  <a:lnTo>
                    <a:pt x="589" y="387"/>
                  </a:lnTo>
                  <a:lnTo>
                    <a:pt x="575" y="401"/>
                  </a:lnTo>
                  <a:close/>
                </a:path>
              </a:pathLst>
            </a:custGeom>
            <a:solidFill>
              <a:srgbClr val="C4CFCF"/>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38937" name="Freeform 24"/>
            <p:cNvSpPr>
              <a:spLocks/>
            </p:cNvSpPr>
            <p:nvPr/>
          </p:nvSpPr>
          <p:spPr bwMode="auto">
            <a:xfrm>
              <a:off x="3828" y="2732"/>
              <a:ext cx="884" cy="484"/>
            </a:xfrm>
            <a:custGeom>
              <a:avLst/>
              <a:gdLst>
                <a:gd name="T0" fmla="*/ 220 w 1768"/>
                <a:gd name="T1" fmla="*/ 228 h 967"/>
                <a:gd name="T2" fmla="*/ 188 w 1768"/>
                <a:gd name="T3" fmla="*/ 289 h 967"/>
                <a:gd name="T4" fmla="*/ 140 w 1768"/>
                <a:gd name="T5" fmla="*/ 332 h 967"/>
                <a:gd name="T6" fmla="*/ 92 w 1768"/>
                <a:gd name="T7" fmla="*/ 338 h 967"/>
                <a:gd name="T8" fmla="*/ 64 w 1768"/>
                <a:gd name="T9" fmla="*/ 360 h 967"/>
                <a:gd name="T10" fmla="*/ 13 w 1768"/>
                <a:gd name="T11" fmla="*/ 407 h 967"/>
                <a:gd name="T12" fmla="*/ 5 w 1768"/>
                <a:gd name="T13" fmla="*/ 440 h 967"/>
                <a:gd name="T14" fmla="*/ 34 w 1768"/>
                <a:gd name="T15" fmla="*/ 451 h 967"/>
                <a:gd name="T16" fmla="*/ 58 w 1768"/>
                <a:gd name="T17" fmla="*/ 458 h 967"/>
                <a:gd name="T18" fmla="*/ 91 w 1768"/>
                <a:gd name="T19" fmla="*/ 464 h 967"/>
                <a:gd name="T20" fmla="*/ 141 w 1768"/>
                <a:gd name="T21" fmla="*/ 466 h 967"/>
                <a:gd name="T22" fmla="*/ 219 w 1768"/>
                <a:gd name="T23" fmla="*/ 479 h 967"/>
                <a:gd name="T24" fmla="*/ 340 w 1768"/>
                <a:gd name="T25" fmla="*/ 484 h 967"/>
                <a:gd name="T26" fmla="*/ 465 w 1768"/>
                <a:gd name="T27" fmla="*/ 483 h 967"/>
                <a:gd name="T28" fmla="*/ 537 w 1768"/>
                <a:gd name="T29" fmla="*/ 477 h 967"/>
                <a:gd name="T30" fmla="*/ 574 w 1768"/>
                <a:gd name="T31" fmla="*/ 466 h 967"/>
                <a:gd name="T32" fmla="*/ 623 w 1768"/>
                <a:gd name="T33" fmla="*/ 441 h 967"/>
                <a:gd name="T34" fmla="*/ 670 w 1768"/>
                <a:gd name="T35" fmla="*/ 404 h 967"/>
                <a:gd name="T36" fmla="*/ 673 w 1768"/>
                <a:gd name="T37" fmla="*/ 282 h 967"/>
                <a:gd name="T38" fmla="*/ 712 w 1768"/>
                <a:gd name="T39" fmla="*/ 278 h 967"/>
                <a:gd name="T40" fmla="*/ 749 w 1768"/>
                <a:gd name="T41" fmla="*/ 306 h 967"/>
                <a:gd name="T42" fmla="*/ 845 w 1768"/>
                <a:gd name="T43" fmla="*/ 285 h 967"/>
                <a:gd name="T44" fmla="*/ 872 w 1768"/>
                <a:gd name="T45" fmla="*/ 160 h 967"/>
                <a:gd name="T46" fmla="*/ 759 w 1768"/>
                <a:gd name="T47" fmla="*/ 92 h 967"/>
                <a:gd name="T48" fmla="*/ 702 w 1768"/>
                <a:gd name="T49" fmla="*/ 124 h 967"/>
                <a:gd name="T50" fmla="*/ 687 w 1768"/>
                <a:gd name="T51" fmla="*/ 150 h 967"/>
                <a:gd name="T52" fmla="*/ 657 w 1768"/>
                <a:gd name="T53" fmla="*/ 152 h 967"/>
                <a:gd name="T54" fmla="*/ 642 w 1768"/>
                <a:gd name="T55" fmla="*/ 135 h 967"/>
                <a:gd name="T56" fmla="*/ 629 w 1768"/>
                <a:gd name="T57" fmla="*/ 121 h 967"/>
                <a:gd name="T58" fmla="*/ 624 w 1768"/>
                <a:gd name="T59" fmla="*/ 104 h 967"/>
                <a:gd name="T60" fmla="*/ 630 w 1768"/>
                <a:gd name="T61" fmla="*/ 88 h 967"/>
                <a:gd name="T62" fmla="*/ 632 w 1768"/>
                <a:gd name="T63" fmla="*/ 74 h 967"/>
                <a:gd name="T64" fmla="*/ 628 w 1768"/>
                <a:gd name="T65" fmla="*/ 25 h 967"/>
                <a:gd name="T66" fmla="*/ 554 w 1768"/>
                <a:gd name="T67" fmla="*/ 0 h 967"/>
                <a:gd name="T68" fmla="*/ 500 w 1768"/>
                <a:gd name="T69" fmla="*/ 30 h 967"/>
                <a:gd name="T70" fmla="*/ 497 w 1768"/>
                <a:gd name="T71" fmla="*/ 51 h 967"/>
                <a:gd name="T72" fmla="*/ 493 w 1768"/>
                <a:gd name="T73" fmla="*/ 70 h 967"/>
                <a:gd name="T74" fmla="*/ 484 w 1768"/>
                <a:gd name="T75" fmla="*/ 88 h 967"/>
                <a:gd name="T76" fmla="*/ 462 w 1768"/>
                <a:gd name="T77" fmla="*/ 93 h 967"/>
                <a:gd name="T78" fmla="*/ 440 w 1768"/>
                <a:gd name="T79" fmla="*/ 98 h 967"/>
                <a:gd name="T80" fmla="*/ 404 w 1768"/>
                <a:gd name="T81" fmla="*/ 110 h 967"/>
                <a:gd name="T82" fmla="*/ 363 w 1768"/>
                <a:gd name="T83" fmla="*/ 125 h 967"/>
                <a:gd name="T84" fmla="*/ 323 w 1768"/>
                <a:gd name="T85" fmla="*/ 140 h 967"/>
                <a:gd name="T86" fmla="*/ 300 w 1768"/>
                <a:gd name="T87" fmla="*/ 159 h 967"/>
                <a:gd name="T88" fmla="*/ 278 w 1768"/>
                <a:gd name="T89" fmla="*/ 178 h 967"/>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768"/>
                <a:gd name="T136" fmla="*/ 0 h 967"/>
                <a:gd name="T137" fmla="*/ 1768 w 1768"/>
                <a:gd name="T138" fmla="*/ 967 h 967"/>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768" h="967">
                  <a:moveTo>
                    <a:pt x="526" y="382"/>
                  </a:moveTo>
                  <a:lnTo>
                    <a:pt x="475" y="417"/>
                  </a:lnTo>
                  <a:lnTo>
                    <a:pt x="440" y="456"/>
                  </a:lnTo>
                  <a:lnTo>
                    <a:pt x="414" y="497"/>
                  </a:lnTo>
                  <a:lnTo>
                    <a:pt x="395" y="539"/>
                  </a:lnTo>
                  <a:lnTo>
                    <a:pt x="376" y="577"/>
                  </a:lnTo>
                  <a:lnTo>
                    <a:pt x="353" y="613"/>
                  </a:lnTo>
                  <a:lnTo>
                    <a:pt x="323" y="641"/>
                  </a:lnTo>
                  <a:lnTo>
                    <a:pt x="279" y="663"/>
                  </a:lnTo>
                  <a:lnTo>
                    <a:pt x="238" y="664"/>
                  </a:lnTo>
                  <a:lnTo>
                    <a:pt x="208" y="669"/>
                  </a:lnTo>
                  <a:lnTo>
                    <a:pt x="184" y="676"/>
                  </a:lnTo>
                  <a:lnTo>
                    <a:pt x="167" y="689"/>
                  </a:lnTo>
                  <a:lnTo>
                    <a:pt x="148" y="703"/>
                  </a:lnTo>
                  <a:lnTo>
                    <a:pt x="128" y="720"/>
                  </a:lnTo>
                  <a:lnTo>
                    <a:pt x="101" y="739"/>
                  </a:lnTo>
                  <a:lnTo>
                    <a:pt x="67" y="763"/>
                  </a:lnTo>
                  <a:lnTo>
                    <a:pt x="25" y="813"/>
                  </a:lnTo>
                  <a:lnTo>
                    <a:pt x="4" y="847"/>
                  </a:lnTo>
                  <a:lnTo>
                    <a:pt x="0" y="867"/>
                  </a:lnTo>
                  <a:lnTo>
                    <a:pt x="9" y="879"/>
                  </a:lnTo>
                  <a:lnTo>
                    <a:pt x="25" y="886"/>
                  </a:lnTo>
                  <a:lnTo>
                    <a:pt x="47" y="893"/>
                  </a:lnTo>
                  <a:lnTo>
                    <a:pt x="67" y="902"/>
                  </a:lnTo>
                  <a:lnTo>
                    <a:pt x="86" y="918"/>
                  </a:lnTo>
                  <a:lnTo>
                    <a:pt x="100" y="915"/>
                  </a:lnTo>
                  <a:lnTo>
                    <a:pt x="116" y="916"/>
                  </a:lnTo>
                  <a:lnTo>
                    <a:pt x="135" y="918"/>
                  </a:lnTo>
                  <a:lnTo>
                    <a:pt x="158" y="923"/>
                  </a:lnTo>
                  <a:lnTo>
                    <a:pt x="182" y="927"/>
                  </a:lnTo>
                  <a:lnTo>
                    <a:pt x="210" y="931"/>
                  </a:lnTo>
                  <a:lnTo>
                    <a:pt x="243" y="932"/>
                  </a:lnTo>
                  <a:lnTo>
                    <a:pt x="281" y="931"/>
                  </a:lnTo>
                  <a:lnTo>
                    <a:pt x="321" y="941"/>
                  </a:lnTo>
                  <a:lnTo>
                    <a:pt x="373" y="951"/>
                  </a:lnTo>
                  <a:lnTo>
                    <a:pt x="437" y="957"/>
                  </a:lnTo>
                  <a:lnTo>
                    <a:pt x="513" y="963"/>
                  </a:lnTo>
                  <a:lnTo>
                    <a:pt x="593" y="966"/>
                  </a:lnTo>
                  <a:lnTo>
                    <a:pt x="679" y="967"/>
                  </a:lnTo>
                  <a:lnTo>
                    <a:pt x="769" y="966"/>
                  </a:lnTo>
                  <a:lnTo>
                    <a:pt x="863" y="965"/>
                  </a:lnTo>
                  <a:lnTo>
                    <a:pt x="930" y="966"/>
                  </a:lnTo>
                  <a:lnTo>
                    <a:pt x="988" y="963"/>
                  </a:lnTo>
                  <a:lnTo>
                    <a:pt x="1034" y="958"/>
                  </a:lnTo>
                  <a:lnTo>
                    <a:pt x="1074" y="953"/>
                  </a:lnTo>
                  <a:lnTo>
                    <a:pt x="1105" y="946"/>
                  </a:lnTo>
                  <a:lnTo>
                    <a:pt x="1130" y="938"/>
                  </a:lnTo>
                  <a:lnTo>
                    <a:pt x="1148" y="931"/>
                  </a:lnTo>
                  <a:lnTo>
                    <a:pt x="1164" y="927"/>
                  </a:lnTo>
                  <a:lnTo>
                    <a:pt x="1204" y="899"/>
                  </a:lnTo>
                  <a:lnTo>
                    <a:pt x="1245" y="882"/>
                  </a:lnTo>
                  <a:lnTo>
                    <a:pt x="1283" y="864"/>
                  </a:lnTo>
                  <a:lnTo>
                    <a:pt x="1317" y="843"/>
                  </a:lnTo>
                  <a:lnTo>
                    <a:pt x="1340" y="808"/>
                  </a:lnTo>
                  <a:lnTo>
                    <a:pt x="1355" y="754"/>
                  </a:lnTo>
                  <a:lnTo>
                    <a:pt x="1358" y="675"/>
                  </a:lnTo>
                  <a:lnTo>
                    <a:pt x="1345" y="564"/>
                  </a:lnTo>
                  <a:lnTo>
                    <a:pt x="1375" y="545"/>
                  </a:lnTo>
                  <a:lnTo>
                    <a:pt x="1402" y="544"/>
                  </a:lnTo>
                  <a:lnTo>
                    <a:pt x="1424" y="555"/>
                  </a:lnTo>
                  <a:lnTo>
                    <a:pt x="1447" y="574"/>
                  </a:lnTo>
                  <a:lnTo>
                    <a:pt x="1470" y="594"/>
                  </a:lnTo>
                  <a:lnTo>
                    <a:pt x="1497" y="611"/>
                  </a:lnTo>
                  <a:lnTo>
                    <a:pt x="1530" y="621"/>
                  </a:lnTo>
                  <a:lnTo>
                    <a:pt x="1572" y="620"/>
                  </a:lnTo>
                  <a:lnTo>
                    <a:pt x="1690" y="570"/>
                  </a:lnTo>
                  <a:lnTo>
                    <a:pt x="1753" y="496"/>
                  </a:lnTo>
                  <a:lnTo>
                    <a:pt x="1768" y="407"/>
                  </a:lnTo>
                  <a:lnTo>
                    <a:pt x="1744" y="319"/>
                  </a:lnTo>
                  <a:lnTo>
                    <a:pt x="1688" y="243"/>
                  </a:lnTo>
                  <a:lnTo>
                    <a:pt x="1610" y="194"/>
                  </a:lnTo>
                  <a:lnTo>
                    <a:pt x="1517" y="183"/>
                  </a:lnTo>
                  <a:lnTo>
                    <a:pt x="1419" y="224"/>
                  </a:lnTo>
                  <a:lnTo>
                    <a:pt x="1411" y="233"/>
                  </a:lnTo>
                  <a:lnTo>
                    <a:pt x="1403" y="248"/>
                  </a:lnTo>
                  <a:lnTo>
                    <a:pt x="1394" y="265"/>
                  </a:lnTo>
                  <a:lnTo>
                    <a:pt x="1387" y="285"/>
                  </a:lnTo>
                  <a:lnTo>
                    <a:pt x="1374" y="300"/>
                  </a:lnTo>
                  <a:lnTo>
                    <a:pt x="1359" y="311"/>
                  </a:lnTo>
                  <a:lnTo>
                    <a:pt x="1338" y="312"/>
                  </a:lnTo>
                  <a:lnTo>
                    <a:pt x="1314" y="303"/>
                  </a:lnTo>
                  <a:lnTo>
                    <a:pt x="1301" y="292"/>
                  </a:lnTo>
                  <a:lnTo>
                    <a:pt x="1293" y="282"/>
                  </a:lnTo>
                  <a:lnTo>
                    <a:pt x="1283" y="270"/>
                  </a:lnTo>
                  <a:lnTo>
                    <a:pt x="1275" y="262"/>
                  </a:lnTo>
                  <a:lnTo>
                    <a:pt x="1266" y="252"/>
                  </a:lnTo>
                  <a:lnTo>
                    <a:pt x="1258" y="242"/>
                  </a:lnTo>
                  <a:lnTo>
                    <a:pt x="1248" y="232"/>
                  </a:lnTo>
                  <a:lnTo>
                    <a:pt x="1236" y="222"/>
                  </a:lnTo>
                  <a:lnTo>
                    <a:pt x="1248" y="207"/>
                  </a:lnTo>
                  <a:lnTo>
                    <a:pt x="1255" y="195"/>
                  </a:lnTo>
                  <a:lnTo>
                    <a:pt x="1258" y="185"/>
                  </a:lnTo>
                  <a:lnTo>
                    <a:pt x="1260" y="176"/>
                  </a:lnTo>
                  <a:lnTo>
                    <a:pt x="1259" y="168"/>
                  </a:lnTo>
                  <a:lnTo>
                    <a:pt x="1260" y="159"/>
                  </a:lnTo>
                  <a:lnTo>
                    <a:pt x="1263" y="148"/>
                  </a:lnTo>
                  <a:lnTo>
                    <a:pt x="1269" y="136"/>
                  </a:lnTo>
                  <a:lnTo>
                    <a:pt x="1276" y="86"/>
                  </a:lnTo>
                  <a:lnTo>
                    <a:pt x="1256" y="49"/>
                  </a:lnTo>
                  <a:lnTo>
                    <a:pt x="1216" y="21"/>
                  </a:lnTo>
                  <a:lnTo>
                    <a:pt x="1165" y="5"/>
                  </a:lnTo>
                  <a:lnTo>
                    <a:pt x="1108" y="0"/>
                  </a:lnTo>
                  <a:lnTo>
                    <a:pt x="1057" y="7"/>
                  </a:lnTo>
                  <a:lnTo>
                    <a:pt x="1018" y="26"/>
                  </a:lnTo>
                  <a:lnTo>
                    <a:pt x="1000" y="59"/>
                  </a:lnTo>
                  <a:lnTo>
                    <a:pt x="999" y="75"/>
                  </a:lnTo>
                  <a:lnTo>
                    <a:pt x="998" y="90"/>
                  </a:lnTo>
                  <a:lnTo>
                    <a:pt x="995" y="102"/>
                  </a:lnTo>
                  <a:lnTo>
                    <a:pt x="993" y="115"/>
                  </a:lnTo>
                  <a:lnTo>
                    <a:pt x="989" y="126"/>
                  </a:lnTo>
                  <a:lnTo>
                    <a:pt x="987" y="139"/>
                  </a:lnTo>
                  <a:lnTo>
                    <a:pt x="985" y="154"/>
                  </a:lnTo>
                  <a:lnTo>
                    <a:pt x="987" y="173"/>
                  </a:lnTo>
                  <a:lnTo>
                    <a:pt x="968" y="175"/>
                  </a:lnTo>
                  <a:lnTo>
                    <a:pt x="953" y="179"/>
                  </a:lnTo>
                  <a:lnTo>
                    <a:pt x="938" y="183"/>
                  </a:lnTo>
                  <a:lnTo>
                    <a:pt x="924" y="186"/>
                  </a:lnTo>
                  <a:lnTo>
                    <a:pt x="909" y="189"/>
                  </a:lnTo>
                  <a:lnTo>
                    <a:pt x="895" y="193"/>
                  </a:lnTo>
                  <a:lnTo>
                    <a:pt x="879" y="196"/>
                  </a:lnTo>
                  <a:lnTo>
                    <a:pt x="863" y="200"/>
                  </a:lnTo>
                  <a:lnTo>
                    <a:pt x="835" y="210"/>
                  </a:lnTo>
                  <a:lnTo>
                    <a:pt x="807" y="220"/>
                  </a:lnTo>
                  <a:lnTo>
                    <a:pt x="780" y="230"/>
                  </a:lnTo>
                  <a:lnTo>
                    <a:pt x="753" y="240"/>
                  </a:lnTo>
                  <a:lnTo>
                    <a:pt x="726" y="250"/>
                  </a:lnTo>
                  <a:lnTo>
                    <a:pt x="698" y="260"/>
                  </a:lnTo>
                  <a:lnTo>
                    <a:pt x="672" y="270"/>
                  </a:lnTo>
                  <a:lnTo>
                    <a:pt x="646" y="280"/>
                  </a:lnTo>
                  <a:lnTo>
                    <a:pt x="631" y="293"/>
                  </a:lnTo>
                  <a:lnTo>
                    <a:pt x="616" y="306"/>
                  </a:lnTo>
                  <a:lnTo>
                    <a:pt x="600" y="318"/>
                  </a:lnTo>
                  <a:lnTo>
                    <a:pt x="585" y="331"/>
                  </a:lnTo>
                  <a:lnTo>
                    <a:pt x="570" y="343"/>
                  </a:lnTo>
                  <a:lnTo>
                    <a:pt x="555" y="356"/>
                  </a:lnTo>
                  <a:lnTo>
                    <a:pt x="540" y="368"/>
                  </a:lnTo>
                  <a:lnTo>
                    <a:pt x="526" y="382"/>
                  </a:lnTo>
                  <a:close/>
                </a:path>
              </a:pathLst>
            </a:custGeom>
            <a:solidFill>
              <a:srgbClr val="CCD6D6"/>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38938" name="Freeform 25"/>
            <p:cNvSpPr>
              <a:spLocks/>
            </p:cNvSpPr>
            <p:nvPr/>
          </p:nvSpPr>
          <p:spPr bwMode="auto">
            <a:xfrm>
              <a:off x="3852" y="2741"/>
              <a:ext cx="858" cy="468"/>
            </a:xfrm>
            <a:custGeom>
              <a:avLst/>
              <a:gdLst>
                <a:gd name="T0" fmla="*/ 198 w 1715"/>
                <a:gd name="T1" fmla="*/ 219 h 938"/>
                <a:gd name="T2" fmla="*/ 173 w 1715"/>
                <a:gd name="T3" fmla="*/ 278 h 938"/>
                <a:gd name="T4" fmla="*/ 129 w 1715"/>
                <a:gd name="T5" fmla="*/ 321 h 938"/>
                <a:gd name="T6" fmla="*/ 82 w 1715"/>
                <a:gd name="T7" fmla="*/ 328 h 938"/>
                <a:gd name="T8" fmla="*/ 55 w 1715"/>
                <a:gd name="T9" fmla="*/ 352 h 938"/>
                <a:gd name="T10" fmla="*/ 8 w 1715"/>
                <a:gd name="T11" fmla="*/ 397 h 938"/>
                <a:gd name="T12" fmla="*/ 8 w 1715"/>
                <a:gd name="T13" fmla="*/ 428 h 938"/>
                <a:gd name="T14" fmla="*/ 44 w 1715"/>
                <a:gd name="T15" fmla="*/ 431 h 938"/>
                <a:gd name="T16" fmla="*/ 66 w 1715"/>
                <a:gd name="T17" fmla="*/ 433 h 938"/>
                <a:gd name="T18" fmla="*/ 94 w 1715"/>
                <a:gd name="T19" fmla="*/ 440 h 938"/>
                <a:gd name="T20" fmla="*/ 141 w 1715"/>
                <a:gd name="T21" fmla="*/ 443 h 938"/>
                <a:gd name="T22" fmla="*/ 207 w 1715"/>
                <a:gd name="T23" fmla="*/ 460 h 938"/>
                <a:gd name="T24" fmla="*/ 323 w 1715"/>
                <a:gd name="T25" fmla="*/ 468 h 938"/>
                <a:gd name="T26" fmla="*/ 447 w 1715"/>
                <a:gd name="T27" fmla="*/ 468 h 938"/>
                <a:gd name="T28" fmla="*/ 521 w 1715"/>
                <a:gd name="T29" fmla="*/ 462 h 938"/>
                <a:gd name="T30" fmla="*/ 554 w 1715"/>
                <a:gd name="T31" fmla="*/ 454 h 938"/>
                <a:gd name="T32" fmla="*/ 598 w 1715"/>
                <a:gd name="T33" fmla="*/ 432 h 938"/>
                <a:gd name="T34" fmla="*/ 646 w 1715"/>
                <a:gd name="T35" fmla="*/ 395 h 938"/>
                <a:gd name="T36" fmla="*/ 648 w 1715"/>
                <a:gd name="T37" fmla="*/ 273 h 938"/>
                <a:gd name="T38" fmla="*/ 688 w 1715"/>
                <a:gd name="T39" fmla="*/ 268 h 938"/>
                <a:gd name="T40" fmla="*/ 724 w 1715"/>
                <a:gd name="T41" fmla="*/ 296 h 938"/>
                <a:gd name="T42" fmla="*/ 821 w 1715"/>
                <a:gd name="T43" fmla="*/ 276 h 938"/>
                <a:gd name="T44" fmla="*/ 846 w 1715"/>
                <a:gd name="T45" fmla="*/ 153 h 938"/>
                <a:gd name="T46" fmla="*/ 731 w 1715"/>
                <a:gd name="T47" fmla="*/ 86 h 938"/>
                <a:gd name="T48" fmla="*/ 675 w 1715"/>
                <a:gd name="T49" fmla="*/ 118 h 938"/>
                <a:gd name="T50" fmla="*/ 662 w 1715"/>
                <a:gd name="T51" fmla="*/ 142 h 938"/>
                <a:gd name="T52" fmla="*/ 633 w 1715"/>
                <a:gd name="T53" fmla="*/ 143 h 938"/>
                <a:gd name="T54" fmla="*/ 617 w 1715"/>
                <a:gd name="T55" fmla="*/ 126 h 938"/>
                <a:gd name="T56" fmla="*/ 605 w 1715"/>
                <a:gd name="T57" fmla="*/ 111 h 938"/>
                <a:gd name="T58" fmla="*/ 598 w 1715"/>
                <a:gd name="T59" fmla="*/ 93 h 938"/>
                <a:gd name="T60" fmla="*/ 600 w 1715"/>
                <a:gd name="T61" fmla="*/ 76 h 938"/>
                <a:gd name="T62" fmla="*/ 596 w 1715"/>
                <a:gd name="T63" fmla="*/ 61 h 938"/>
                <a:gd name="T64" fmla="*/ 586 w 1715"/>
                <a:gd name="T65" fmla="*/ 19 h 938"/>
                <a:gd name="T66" fmla="*/ 521 w 1715"/>
                <a:gd name="T67" fmla="*/ 0 h 938"/>
                <a:gd name="T68" fmla="*/ 479 w 1715"/>
                <a:gd name="T69" fmla="*/ 22 h 938"/>
                <a:gd name="T70" fmla="*/ 475 w 1715"/>
                <a:gd name="T71" fmla="*/ 43 h 938"/>
                <a:gd name="T72" fmla="*/ 469 w 1715"/>
                <a:gd name="T73" fmla="*/ 61 h 938"/>
                <a:gd name="T74" fmla="*/ 460 w 1715"/>
                <a:gd name="T75" fmla="*/ 79 h 938"/>
                <a:gd name="T76" fmla="*/ 438 w 1715"/>
                <a:gd name="T77" fmla="*/ 84 h 938"/>
                <a:gd name="T78" fmla="*/ 415 w 1715"/>
                <a:gd name="T79" fmla="*/ 89 h 938"/>
                <a:gd name="T80" fmla="*/ 379 w 1715"/>
                <a:gd name="T81" fmla="*/ 101 h 938"/>
                <a:gd name="T82" fmla="*/ 339 w 1715"/>
                <a:gd name="T83" fmla="*/ 116 h 938"/>
                <a:gd name="T84" fmla="*/ 299 w 1715"/>
                <a:gd name="T85" fmla="*/ 131 h 938"/>
                <a:gd name="T86" fmla="*/ 276 w 1715"/>
                <a:gd name="T87" fmla="*/ 150 h 938"/>
                <a:gd name="T88" fmla="*/ 253 w 1715"/>
                <a:gd name="T89" fmla="*/ 169 h 938"/>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715"/>
                <a:gd name="T136" fmla="*/ 0 h 938"/>
                <a:gd name="T137" fmla="*/ 1715 w 1715"/>
                <a:gd name="T138" fmla="*/ 938 h 938"/>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715" h="938">
                  <a:moveTo>
                    <a:pt x="477" y="365"/>
                  </a:moveTo>
                  <a:lnTo>
                    <a:pt x="427" y="399"/>
                  </a:lnTo>
                  <a:lnTo>
                    <a:pt x="395" y="439"/>
                  </a:lnTo>
                  <a:lnTo>
                    <a:pt x="373" y="479"/>
                  </a:lnTo>
                  <a:lnTo>
                    <a:pt x="360" y="520"/>
                  </a:lnTo>
                  <a:lnTo>
                    <a:pt x="346" y="558"/>
                  </a:lnTo>
                  <a:lnTo>
                    <a:pt x="328" y="593"/>
                  </a:lnTo>
                  <a:lnTo>
                    <a:pt x="301" y="622"/>
                  </a:lnTo>
                  <a:lnTo>
                    <a:pt x="258" y="643"/>
                  </a:lnTo>
                  <a:lnTo>
                    <a:pt x="217" y="644"/>
                  </a:lnTo>
                  <a:lnTo>
                    <a:pt x="187" y="649"/>
                  </a:lnTo>
                  <a:lnTo>
                    <a:pt x="164" y="658"/>
                  </a:lnTo>
                  <a:lnTo>
                    <a:pt x="146" y="672"/>
                  </a:lnTo>
                  <a:lnTo>
                    <a:pt x="129" y="686"/>
                  </a:lnTo>
                  <a:lnTo>
                    <a:pt x="110" y="705"/>
                  </a:lnTo>
                  <a:lnTo>
                    <a:pt x="84" y="726"/>
                  </a:lnTo>
                  <a:lnTo>
                    <a:pt x="51" y="750"/>
                  </a:lnTo>
                  <a:lnTo>
                    <a:pt x="15" y="795"/>
                  </a:lnTo>
                  <a:lnTo>
                    <a:pt x="0" y="826"/>
                  </a:lnTo>
                  <a:lnTo>
                    <a:pt x="1" y="845"/>
                  </a:lnTo>
                  <a:lnTo>
                    <a:pt x="15" y="857"/>
                  </a:lnTo>
                  <a:lnTo>
                    <a:pt x="36" y="861"/>
                  </a:lnTo>
                  <a:lnTo>
                    <a:pt x="62" y="864"/>
                  </a:lnTo>
                  <a:lnTo>
                    <a:pt x="87" y="864"/>
                  </a:lnTo>
                  <a:lnTo>
                    <a:pt x="110" y="869"/>
                  </a:lnTo>
                  <a:lnTo>
                    <a:pt x="119" y="865"/>
                  </a:lnTo>
                  <a:lnTo>
                    <a:pt x="131" y="867"/>
                  </a:lnTo>
                  <a:lnTo>
                    <a:pt x="145" y="871"/>
                  </a:lnTo>
                  <a:lnTo>
                    <a:pt x="164" y="877"/>
                  </a:lnTo>
                  <a:lnTo>
                    <a:pt x="187" y="882"/>
                  </a:lnTo>
                  <a:lnTo>
                    <a:pt x="213" y="888"/>
                  </a:lnTo>
                  <a:lnTo>
                    <a:pt x="244" y="889"/>
                  </a:lnTo>
                  <a:lnTo>
                    <a:pt x="282" y="888"/>
                  </a:lnTo>
                  <a:lnTo>
                    <a:pt x="311" y="900"/>
                  </a:lnTo>
                  <a:lnTo>
                    <a:pt x="356" y="913"/>
                  </a:lnTo>
                  <a:lnTo>
                    <a:pt x="414" y="921"/>
                  </a:lnTo>
                  <a:lnTo>
                    <a:pt x="484" y="930"/>
                  </a:lnTo>
                  <a:lnTo>
                    <a:pt x="560" y="934"/>
                  </a:lnTo>
                  <a:lnTo>
                    <a:pt x="646" y="938"/>
                  </a:lnTo>
                  <a:lnTo>
                    <a:pt x="733" y="938"/>
                  </a:lnTo>
                  <a:lnTo>
                    <a:pt x="825" y="938"/>
                  </a:lnTo>
                  <a:lnTo>
                    <a:pt x="893" y="938"/>
                  </a:lnTo>
                  <a:lnTo>
                    <a:pt x="951" y="935"/>
                  </a:lnTo>
                  <a:lnTo>
                    <a:pt x="1000" y="930"/>
                  </a:lnTo>
                  <a:lnTo>
                    <a:pt x="1041" y="925"/>
                  </a:lnTo>
                  <a:lnTo>
                    <a:pt x="1069" y="918"/>
                  </a:lnTo>
                  <a:lnTo>
                    <a:pt x="1092" y="913"/>
                  </a:lnTo>
                  <a:lnTo>
                    <a:pt x="1107" y="909"/>
                  </a:lnTo>
                  <a:lnTo>
                    <a:pt x="1115" y="910"/>
                  </a:lnTo>
                  <a:lnTo>
                    <a:pt x="1155" y="882"/>
                  </a:lnTo>
                  <a:lnTo>
                    <a:pt x="1196" y="865"/>
                  </a:lnTo>
                  <a:lnTo>
                    <a:pt x="1234" y="847"/>
                  </a:lnTo>
                  <a:lnTo>
                    <a:pt x="1268" y="826"/>
                  </a:lnTo>
                  <a:lnTo>
                    <a:pt x="1291" y="791"/>
                  </a:lnTo>
                  <a:lnTo>
                    <a:pt x="1306" y="737"/>
                  </a:lnTo>
                  <a:lnTo>
                    <a:pt x="1309" y="658"/>
                  </a:lnTo>
                  <a:lnTo>
                    <a:pt x="1296" y="547"/>
                  </a:lnTo>
                  <a:lnTo>
                    <a:pt x="1326" y="528"/>
                  </a:lnTo>
                  <a:lnTo>
                    <a:pt x="1353" y="527"/>
                  </a:lnTo>
                  <a:lnTo>
                    <a:pt x="1375" y="538"/>
                  </a:lnTo>
                  <a:lnTo>
                    <a:pt x="1398" y="557"/>
                  </a:lnTo>
                  <a:lnTo>
                    <a:pt x="1421" y="577"/>
                  </a:lnTo>
                  <a:lnTo>
                    <a:pt x="1448" y="594"/>
                  </a:lnTo>
                  <a:lnTo>
                    <a:pt x="1481" y="604"/>
                  </a:lnTo>
                  <a:lnTo>
                    <a:pt x="1523" y="603"/>
                  </a:lnTo>
                  <a:lnTo>
                    <a:pt x="1641" y="553"/>
                  </a:lnTo>
                  <a:lnTo>
                    <a:pt x="1703" y="479"/>
                  </a:lnTo>
                  <a:lnTo>
                    <a:pt x="1715" y="393"/>
                  </a:lnTo>
                  <a:lnTo>
                    <a:pt x="1691" y="306"/>
                  </a:lnTo>
                  <a:lnTo>
                    <a:pt x="1634" y="231"/>
                  </a:lnTo>
                  <a:lnTo>
                    <a:pt x="1556" y="182"/>
                  </a:lnTo>
                  <a:lnTo>
                    <a:pt x="1462" y="172"/>
                  </a:lnTo>
                  <a:lnTo>
                    <a:pt x="1365" y="213"/>
                  </a:lnTo>
                  <a:lnTo>
                    <a:pt x="1357" y="222"/>
                  </a:lnTo>
                  <a:lnTo>
                    <a:pt x="1350" y="237"/>
                  </a:lnTo>
                  <a:lnTo>
                    <a:pt x="1343" y="255"/>
                  </a:lnTo>
                  <a:lnTo>
                    <a:pt x="1335" y="272"/>
                  </a:lnTo>
                  <a:lnTo>
                    <a:pt x="1324" y="285"/>
                  </a:lnTo>
                  <a:lnTo>
                    <a:pt x="1309" y="295"/>
                  </a:lnTo>
                  <a:lnTo>
                    <a:pt x="1289" y="296"/>
                  </a:lnTo>
                  <a:lnTo>
                    <a:pt x="1265" y="286"/>
                  </a:lnTo>
                  <a:lnTo>
                    <a:pt x="1252" y="275"/>
                  </a:lnTo>
                  <a:lnTo>
                    <a:pt x="1244" y="263"/>
                  </a:lnTo>
                  <a:lnTo>
                    <a:pt x="1234" y="253"/>
                  </a:lnTo>
                  <a:lnTo>
                    <a:pt x="1226" y="243"/>
                  </a:lnTo>
                  <a:lnTo>
                    <a:pt x="1217" y="232"/>
                  </a:lnTo>
                  <a:lnTo>
                    <a:pt x="1209" y="222"/>
                  </a:lnTo>
                  <a:lnTo>
                    <a:pt x="1197" y="212"/>
                  </a:lnTo>
                  <a:lnTo>
                    <a:pt x="1187" y="202"/>
                  </a:lnTo>
                  <a:lnTo>
                    <a:pt x="1196" y="186"/>
                  </a:lnTo>
                  <a:lnTo>
                    <a:pt x="1201" y="174"/>
                  </a:lnTo>
                  <a:lnTo>
                    <a:pt x="1201" y="163"/>
                  </a:lnTo>
                  <a:lnTo>
                    <a:pt x="1199" y="153"/>
                  </a:lnTo>
                  <a:lnTo>
                    <a:pt x="1194" y="142"/>
                  </a:lnTo>
                  <a:lnTo>
                    <a:pt x="1192" y="133"/>
                  </a:lnTo>
                  <a:lnTo>
                    <a:pt x="1192" y="122"/>
                  </a:lnTo>
                  <a:lnTo>
                    <a:pt x="1197" y="112"/>
                  </a:lnTo>
                  <a:lnTo>
                    <a:pt x="1195" y="70"/>
                  </a:lnTo>
                  <a:lnTo>
                    <a:pt x="1172" y="39"/>
                  </a:lnTo>
                  <a:lnTo>
                    <a:pt x="1135" y="17"/>
                  </a:lnTo>
                  <a:lnTo>
                    <a:pt x="1091" y="5"/>
                  </a:lnTo>
                  <a:lnTo>
                    <a:pt x="1042" y="0"/>
                  </a:lnTo>
                  <a:lnTo>
                    <a:pt x="1000" y="7"/>
                  </a:lnTo>
                  <a:lnTo>
                    <a:pt x="969" y="20"/>
                  </a:lnTo>
                  <a:lnTo>
                    <a:pt x="957" y="45"/>
                  </a:lnTo>
                  <a:lnTo>
                    <a:pt x="955" y="62"/>
                  </a:lnTo>
                  <a:lnTo>
                    <a:pt x="953" y="75"/>
                  </a:lnTo>
                  <a:lnTo>
                    <a:pt x="949" y="87"/>
                  </a:lnTo>
                  <a:lnTo>
                    <a:pt x="945" y="99"/>
                  </a:lnTo>
                  <a:lnTo>
                    <a:pt x="941" y="111"/>
                  </a:lnTo>
                  <a:lnTo>
                    <a:pt x="938" y="123"/>
                  </a:lnTo>
                  <a:lnTo>
                    <a:pt x="936" y="137"/>
                  </a:lnTo>
                  <a:lnTo>
                    <a:pt x="938" y="156"/>
                  </a:lnTo>
                  <a:lnTo>
                    <a:pt x="919" y="158"/>
                  </a:lnTo>
                  <a:lnTo>
                    <a:pt x="904" y="162"/>
                  </a:lnTo>
                  <a:lnTo>
                    <a:pt x="889" y="166"/>
                  </a:lnTo>
                  <a:lnTo>
                    <a:pt x="875" y="169"/>
                  </a:lnTo>
                  <a:lnTo>
                    <a:pt x="860" y="172"/>
                  </a:lnTo>
                  <a:lnTo>
                    <a:pt x="846" y="176"/>
                  </a:lnTo>
                  <a:lnTo>
                    <a:pt x="830" y="179"/>
                  </a:lnTo>
                  <a:lnTo>
                    <a:pt x="814" y="183"/>
                  </a:lnTo>
                  <a:lnTo>
                    <a:pt x="786" y="193"/>
                  </a:lnTo>
                  <a:lnTo>
                    <a:pt x="758" y="203"/>
                  </a:lnTo>
                  <a:lnTo>
                    <a:pt x="731" y="213"/>
                  </a:lnTo>
                  <a:lnTo>
                    <a:pt x="704" y="223"/>
                  </a:lnTo>
                  <a:lnTo>
                    <a:pt x="677" y="233"/>
                  </a:lnTo>
                  <a:lnTo>
                    <a:pt x="649" y="243"/>
                  </a:lnTo>
                  <a:lnTo>
                    <a:pt x="623" y="253"/>
                  </a:lnTo>
                  <a:lnTo>
                    <a:pt x="597" y="263"/>
                  </a:lnTo>
                  <a:lnTo>
                    <a:pt x="582" y="276"/>
                  </a:lnTo>
                  <a:lnTo>
                    <a:pt x="567" y="289"/>
                  </a:lnTo>
                  <a:lnTo>
                    <a:pt x="551" y="301"/>
                  </a:lnTo>
                  <a:lnTo>
                    <a:pt x="536" y="314"/>
                  </a:lnTo>
                  <a:lnTo>
                    <a:pt x="521" y="326"/>
                  </a:lnTo>
                  <a:lnTo>
                    <a:pt x="506" y="339"/>
                  </a:lnTo>
                  <a:lnTo>
                    <a:pt x="491" y="351"/>
                  </a:lnTo>
                  <a:lnTo>
                    <a:pt x="477" y="365"/>
                  </a:lnTo>
                  <a:close/>
                </a:path>
              </a:pathLst>
            </a:custGeom>
            <a:solidFill>
              <a:srgbClr val="D4DBDB"/>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38939" name="Freeform 26"/>
            <p:cNvSpPr>
              <a:spLocks/>
            </p:cNvSpPr>
            <p:nvPr/>
          </p:nvSpPr>
          <p:spPr bwMode="auto">
            <a:xfrm>
              <a:off x="3586" y="3162"/>
              <a:ext cx="125" cy="124"/>
            </a:xfrm>
            <a:custGeom>
              <a:avLst/>
              <a:gdLst>
                <a:gd name="T0" fmla="*/ 57 w 251"/>
                <a:gd name="T1" fmla="*/ 121 h 249"/>
                <a:gd name="T2" fmla="*/ 69 w 251"/>
                <a:gd name="T3" fmla="*/ 122 h 249"/>
                <a:gd name="T4" fmla="*/ 83 w 251"/>
                <a:gd name="T5" fmla="*/ 123 h 249"/>
                <a:gd name="T6" fmla="*/ 97 w 251"/>
                <a:gd name="T7" fmla="*/ 124 h 249"/>
                <a:gd name="T8" fmla="*/ 109 w 251"/>
                <a:gd name="T9" fmla="*/ 123 h 249"/>
                <a:gd name="T10" fmla="*/ 119 w 251"/>
                <a:gd name="T11" fmla="*/ 117 h 249"/>
                <a:gd name="T12" fmla="*/ 125 w 251"/>
                <a:gd name="T13" fmla="*/ 108 h 249"/>
                <a:gd name="T14" fmla="*/ 125 w 251"/>
                <a:gd name="T15" fmla="*/ 91 h 249"/>
                <a:gd name="T16" fmla="*/ 119 w 251"/>
                <a:gd name="T17" fmla="*/ 70 h 249"/>
                <a:gd name="T18" fmla="*/ 113 w 251"/>
                <a:gd name="T19" fmla="*/ 61 h 249"/>
                <a:gd name="T20" fmla="*/ 108 w 251"/>
                <a:gd name="T21" fmla="*/ 53 h 249"/>
                <a:gd name="T22" fmla="*/ 103 w 251"/>
                <a:gd name="T23" fmla="*/ 44 h 249"/>
                <a:gd name="T24" fmla="*/ 98 w 251"/>
                <a:gd name="T25" fmla="*/ 36 h 249"/>
                <a:gd name="T26" fmla="*/ 92 w 251"/>
                <a:gd name="T27" fmla="*/ 27 h 249"/>
                <a:gd name="T28" fmla="*/ 87 w 251"/>
                <a:gd name="T29" fmla="*/ 19 h 249"/>
                <a:gd name="T30" fmla="*/ 82 w 251"/>
                <a:gd name="T31" fmla="*/ 10 h 249"/>
                <a:gd name="T32" fmla="*/ 77 w 251"/>
                <a:gd name="T33" fmla="*/ 2 h 249"/>
                <a:gd name="T34" fmla="*/ 47 w 251"/>
                <a:gd name="T35" fmla="*/ 0 h 249"/>
                <a:gd name="T36" fmla="*/ 23 w 251"/>
                <a:gd name="T37" fmla="*/ 7 h 249"/>
                <a:gd name="T38" fmla="*/ 7 w 251"/>
                <a:gd name="T39" fmla="*/ 21 h 249"/>
                <a:gd name="T40" fmla="*/ 0 w 251"/>
                <a:gd name="T41" fmla="*/ 39 h 249"/>
                <a:gd name="T42" fmla="*/ 0 w 251"/>
                <a:gd name="T43" fmla="*/ 60 h 249"/>
                <a:gd name="T44" fmla="*/ 9 w 251"/>
                <a:gd name="T45" fmla="*/ 83 h 249"/>
                <a:gd name="T46" fmla="*/ 28 w 251"/>
                <a:gd name="T47" fmla="*/ 103 h 249"/>
                <a:gd name="T48" fmla="*/ 57 w 251"/>
                <a:gd name="T49" fmla="*/ 121 h 249"/>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51"/>
                <a:gd name="T76" fmla="*/ 0 h 249"/>
                <a:gd name="T77" fmla="*/ 251 w 251"/>
                <a:gd name="T78" fmla="*/ 249 h 249"/>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51" h="249">
                  <a:moveTo>
                    <a:pt x="115" y="242"/>
                  </a:moveTo>
                  <a:lnTo>
                    <a:pt x="139" y="245"/>
                  </a:lnTo>
                  <a:lnTo>
                    <a:pt x="167" y="247"/>
                  </a:lnTo>
                  <a:lnTo>
                    <a:pt x="194" y="249"/>
                  </a:lnTo>
                  <a:lnTo>
                    <a:pt x="219" y="246"/>
                  </a:lnTo>
                  <a:lnTo>
                    <a:pt x="238" y="235"/>
                  </a:lnTo>
                  <a:lnTo>
                    <a:pt x="251" y="216"/>
                  </a:lnTo>
                  <a:lnTo>
                    <a:pt x="251" y="183"/>
                  </a:lnTo>
                  <a:lnTo>
                    <a:pt x="238" y="141"/>
                  </a:lnTo>
                  <a:lnTo>
                    <a:pt x="227" y="123"/>
                  </a:lnTo>
                  <a:lnTo>
                    <a:pt x="217" y="106"/>
                  </a:lnTo>
                  <a:lnTo>
                    <a:pt x="207" y="88"/>
                  </a:lnTo>
                  <a:lnTo>
                    <a:pt x="197" y="72"/>
                  </a:lnTo>
                  <a:lnTo>
                    <a:pt x="185" y="54"/>
                  </a:lnTo>
                  <a:lnTo>
                    <a:pt x="175" y="38"/>
                  </a:lnTo>
                  <a:lnTo>
                    <a:pt x="165" y="20"/>
                  </a:lnTo>
                  <a:lnTo>
                    <a:pt x="155" y="4"/>
                  </a:lnTo>
                  <a:lnTo>
                    <a:pt x="94" y="0"/>
                  </a:lnTo>
                  <a:lnTo>
                    <a:pt x="47" y="14"/>
                  </a:lnTo>
                  <a:lnTo>
                    <a:pt x="15" y="42"/>
                  </a:lnTo>
                  <a:lnTo>
                    <a:pt x="0" y="79"/>
                  </a:lnTo>
                  <a:lnTo>
                    <a:pt x="0" y="121"/>
                  </a:lnTo>
                  <a:lnTo>
                    <a:pt x="19" y="166"/>
                  </a:lnTo>
                  <a:lnTo>
                    <a:pt x="56" y="207"/>
                  </a:lnTo>
                  <a:lnTo>
                    <a:pt x="115" y="242"/>
                  </a:lnTo>
                  <a:close/>
                </a:path>
              </a:pathLst>
            </a:custGeom>
            <a:solidFill>
              <a:srgbClr val="000000"/>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38940" name="Freeform 27"/>
            <p:cNvSpPr>
              <a:spLocks/>
            </p:cNvSpPr>
            <p:nvPr/>
          </p:nvSpPr>
          <p:spPr bwMode="auto">
            <a:xfrm>
              <a:off x="4057" y="2832"/>
              <a:ext cx="442" cy="196"/>
            </a:xfrm>
            <a:custGeom>
              <a:avLst/>
              <a:gdLst>
                <a:gd name="T0" fmla="*/ 0 w 883"/>
                <a:gd name="T1" fmla="*/ 113 h 392"/>
                <a:gd name="T2" fmla="*/ 8 w 883"/>
                <a:gd name="T3" fmla="*/ 110 h 392"/>
                <a:gd name="T4" fmla="*/ 18 w 883"/>
                <a:gd name="T5" fmla="*/ 108 h 392"/>
                <a:gd name="T6" fmla="*/ 28 w 883"/>
                <a:gd name="T7" fmla="*/ 106 h 392"/>
                <a:gd name="T8" fmla="*/ 38 w 883"/>
                <a:gd name="T9" fmla="*/ 106 h 392"/>
                <a:gd name="T10" fmla="*/ 48 w 883"/>
                <a:gd name="T11" fmla="*/ 106 h 392"/>
                <a:gd name="T12" fmla="*/ 59 w 883"/>
                <a:gd name="T13" fmla="*/ 108 h 392"/>
                <a:gd name="T14" fmla="*/ 68 w 883"/>
                <a:gd name="T15" fmla="*/ 110 h 392"/>
                <a:gd name="T16" fmla="*/ 77 w 883"/>
                <a:gd name="T17" fmla="*/ 113 h 392"/>
                <a:gd name="T18" fmla="*/ 99 w 883"/>
                <a:gd name="T19" fmla="*/ 145 h 392"/>
                <a:gd name="T20" fmla="*/ 120 w 883"/>
                <a:gd name="T21" fmla="*/ 168 h 392"/>
                <a:gd name="T22" fmla="*/ 142 w 883"/>
                <a:gd name="T23" fmla="*/ 182 h 392"/>
                <a:gd name="T24" fmla="*/ 166 w 883"/>
                <a:gd name="T25" fmla="*/ 191 h 392"/>
                <a:gd name="T26" fmla="*/ 191 w 883"/>
                <a:gd name="T27" fmla="*/ 195 h 392"/>
                <a:gd name="T28" fmla="*/ 221 w 883"/>
                <a:gd name="T29" fmla="*/ 196 h 392"/>
                <a:gd name="T30" fmla="*/ 256 w 883"/>
                <a:gd name="T31" fmla="*/ 196 h 392"/>
                <a:gd name="T32" fmla="*/ 297 w 883"/>
                <a:gd name="T33" fmla="*/ 196 h 392"/>
                <a:gd name="T34" fmla="*/ 317 w 883"/>
                <a:gd name="T35" fmla="*/ 181 h 392"/>
                <a:gd name="T36" fmla="*/ 337 w 883"/>
                <a:gd name="T37" fmla="*/ 168 h 392"/>
                <a:gd name="T38" fmla="*/ 356 w 883"/>
                <a:gd name="T39" fmla="*/ 154 h 392"/>
                <a:gd name="T40" fmla="*/ 376 w 883"/>
                <a:gd name="T41" fmla="*/ 139 h 392"/>
                <a:gd name="T42" fmla="*/ 394 w 883"/>
                <a:gd name="T43" fmla="*/ 121 h 392"/>
                <a:gd name="T44" fmla="*/ 411 w 883"/>
                <a:gd name="T45" fmla="*/ 101 h 392"/>
                <a:gd name="T46" fmla="*/ 426 w 883"/>
                <a:gd name="T47" fmla="*/ 79 h 392"/>
                <a:gd name="T48" fmla="*/ 442 w 883"/>
                <a:gd name="T49" fmla="*/ 54 h 392"/>
                <a:gd name="T50" fmla="*/ 363 w 883"/>
                <a:gd name="T51" fmla="*/ 73 h 392"/>
                <a:gd name="T52" fmla="*/ 292 w 883"/>
                <a:gd name="T53" fmla="*/ 77 h 392"/>
                <a:gd name="T54" fmla="*/ 230 w 883"/>
                <a:gd name="T55" fmla="*/ 70 h 392"/>
                <a:gd name="T56" fmla="*/ 178 w 883"/>
                <a:gd name="T57" fmla="*/ 55 h 392"/>
                <a:gd name="T58" fmla="*/ 136 w 883"/>
                <a:gd name="T59" fmla="*/ 37 h 392"/>
                <a:gd name="T60" fmla="*/ 105 w 883"/>
                <a:gd name="T61" fmla="*/ 19 h 392"/>
                <a:gd name="T62" fmla="*/ 86 w 883"/>
                <a:gd name="T63" fmla="*/ 5 h 392"/>
                <a:gd name="T64" fmla="*/ 80 w 883"/>
                <a:gd name="T65" fmla="*/ 0 h 392"/>
                <a:gd name="T66" fmla="*/ 63 w 883"/>
                <a:gd name="T67" fmla="*/ 10 h 392"/>
                <a:gd name="T68" fmla="*/ 50 w 883"/>
                <a:gd name="T69" fmla="*/ 22 h 392"/>
                <a:gd name="T70" fmla="*/ 38 w 883"/>
                <a:gd name="T71" fmla="*/ 33 h 392"/>
                <a:gd name="T72" fmla="*/ 28 w 883"/>
                <a:gd name="T73" fmla="*/ 46 h 392"/>
                <a:gd name="T74" fmla="*/ 18 w 883"/>
                <a:gd name="T75" fmla="*/ 59 h 392"/>
                <a:gd name="T76" fmla="*/ 11 w 883"/>
                <a:gd name="T77" fmla="*/ 76 h 392"/>
                <a:gd name="T78" fmla="*/ 5 w 883"/>
                <a:gd name="T79" fmla="*/ 93 h 392"/>
                <a:gd name="T80" fmla="*/ 0 w 883"/>
                <a:gd name="T81" fmla="*/ 113 h 392"/>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883"/>
                <a:gd name="T124" fmla="*/ 0 h 392"/>
                <a:gd name="T125" fmla="*/ 883 w 883"/>
                <a:gd name="T126" fmla="*/ 392 h 392"/>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883" h="392">
                  <a:moveTo>
                    <a:pt x="0" y="227"/>
                  </a:moveTo>
                  <a:lnTo>
                    <a:pt x="15" y="221"/>
                  </a:lnTo>
                  <a:lnTo>
                    <a:pt x="35" y="217"/>
                  </a:lnTo>
                  <a:lnTo>
                    <a:pt x="55" y="213"/>
                  </a:lnTo>
                  <a:lnTo>
                    <a:pt x="76" y="213"/>
                  </a:lnTo>
                  <a:lnTo>
                    <a:pt x="96" y="213"/>
                  </a:lnTo>
                  <a:lnTo>
                    <a:pt x="118" y="216"/>
                  </a:lnTo>
                  <a:lnTo>
                    <a:pt x="136" y="220"/>
                  </a:lnTo>
                  <a:lnTo>
                    <a:pt x="153" y="227"/>
                  </a:lnTo>
                  <a:lnTo>
                    <a:pt x="197" y="290"/>
                  </a:lnTo>
                  <a:lnTo>
                    <a:pt x="239" y="335"/>
                  </a:lnTo>
                  <a:lnTo>
                    <a:pt x="283" y="364"/>
                  </a:lnTo>
                  <a:lnTo>
                    <a:pt x="331" y="382"/>
                  </a:lnTo>
                  <a:lnTo>
                    <a:pt x="382" y="390"/>
                  </a:lnTo>
                  <a:lnTo>
                    <a:pt x="441" y="392"/>
                  </a:lnTo>
                  <a:lnTo>
                    <a:pt x="511" y="391"/>
                  </a:lnTo>
                  <a:lnTo>
                    <a:pt x="594" y="391"/>
                  </a:lnTo>
                  <a:lnTo>
                    <a:pt x="634" y="362"/>
                  </a:lnTo>
                  <a:lnTo>
                    <a:pt x="674" y="336"/>
                  </a:lnTo>
                  <a:lnTo>
                    <a:pt x="712" y="307"/>
                  </a:lnTo>
                  <a:lnTo>
                    <a:pt x="751" y="277"/>
                  </a:lnTo>
                  <a:lnTo>
                    <a:pt x="787" y="242"/>
                  </a:lnTo>
                  <a:lnTo>
                    <a:pt x="821" y="203"/>
                  </a:lnTo>
                  <a:lnTo>
                    <a:pt x="852" y="158"/>
                  </a:lnTo>
                  <a:lnTo>
                    <a:pt x="883" y="108"/>
                  </a:lnTo>
                  <a:lnTo>
                    <a:pt x="725" y="146"/>
                  </a:lnTo>
                  <a:lnTo>
                    <a:pt x="583" y="154"/>
                  </a:lnTo>
                  <a:lnTo>
                    <a:pt x="459" y="139"/>
                  </a:lnTo>
                  <a:lnTo>
                    <a:pt x="355" y="111"/>
                  </a:lnTo>
                  <a:lnTo>
                    <a:pt x="271" y="74"/>
                  </a:lnTo>
                  <a:lnTo>
                    <a:pt x="209" y="38"/>
                  </a:lnTo>
                  <a:lnTo>
                    <a:pt x="172" y="10"/>
                  </a:lnTo>
                  <a:lnTo>
                    <a:pt x="159" y="0"/>
                  </a:lnTo>
                  <a:lnTo>
                    <a:pt x="125" y="20"/>
                  </a:lnTo>
                  <a:lnTo>
                    <a:pt x="99" y="43"/>
                  </a:lnTo>
                  <a:lnTo>
                    <a:pt x="75" y="65"/>
                  </a:lnTo>
                  <a:lnTo>
                    <a:pt x="55" y="92"/>
                  </a:lnTo>
                  <a:lnTo>
                    <a:pt x="36" y="119"/>
                  </a:lnTo>
                  <a:lnTo>
                    <a:pt x="22" y="151"/>
                  </a:lnTo>
                  <a:lnTo>
                    <a:pt x="10" y="186"/>
                  </a:lnTo>
                  <a:lnTo>
                    <a:pt x="0" y="227"/>
                  </a:lnTo>
                  <a:close/>
                </a:path>
              </a:pathLst>
            </a:custGeom>
            <a:solidFill>
              <a:srgbClr val="000000"/>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38941" name="Freeform 28"/>
            <p:cNvSpPr>
              <a:spLocks/>
            </p:cNvSpPr>
            <p:nvPr/>
          </p:nvSpPr>
          <p:spPr bwMode="auto">
            <a:xfrm>
              <a:off x="4187" y="2909"/>
              <a:ext cx="100" cy="94"/>
            </a:xfrm>
            <a:custGeom>
              <a:avLst/>
              <a:gdLst>
                <a:gd name="T0" fmla="*/ 0 w 201"/>
                <a:gd name="T1" fmla="*/ 54 h 188"/>
                <a:gd name="T2" fmla="*/ 7 w 201"/>
                <a:gd name="T3" fmla="*/ 73 h 188"/>
                <a:gd name="T4" fmla="*/ 20 w 201"/>
                <a:gd name="T5" fmla="*/ 86 h 188"/>
                <a:gd name="T6" fmla="*/ 36 w 201"/>
                <a:gd name="T7" fmla="*/ 93 h 188"/>
                <a:gd name="T8" fmla="*/ 54 w 201"/>
                <a:gd name="T9" fmla="*/ 94 h 188"/>
                <a:gd name="T10" fmla="*/ 71 w 201"/>
                <a:gd name="T11" fmla="*/ 88 h 188"/>
                <a:gd name="T12" fmla="*/ 86 w 201"/>
                <a:gd name="T13" fmla="*/ 75 h 188"/>
                <a:gd name="T14" fmla="*/ 96 w 201"/>
                <a:gd name="T15" fmla="*/ 54 h 188"/>
                <a:gd name="T16" fmla="*/ 100 w 201"/>
                <a:gd name="T17" fmla="*/ 27 h 188"/>
                <a:gd name="T18" fmla="*/ 82 w 201"/>
                <a:gd name="T19" fmla="*/ 13 h 188"/>
                <a:gd name="T20" fmla="*/ 64 w 201"/>
                <a:gd name="T21" fmla="*/ 5 h 188"/>
                <a:gd name="T22" fmla="*/ 47 w 201"/>
                <a:gd name="T23" fmla="*/ 0 h 188"/>
                <a:gd name="T24" fmla="*/ 32 w 201"/>
                <a:gd name="T25" fmla="*/ 1 h 188"/>
                <a:gd name="T26" fmla="*/ 19 w 201"/>
                <a:gd name="T27" fmla="*/ 6 h 188"/>
                <a:gd name="T28" fmla="*/ 9 w 201"/>
                <a:gd name="T29" fmla="*/ 17 h 188"/>
                <a:gd name="T30" fmla="*/ 1 w 201"/>
                <a:gd name="T31" fmla="*/ 33 h 188"/>
                <a:gd name="T32" fmla="*/ 0 w 201"/>
                <a:gd name="T33" fmla="*/ 54 h 18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01"/>
                <a:gd name="T52" fmla="*/ 0 h 188"/>
                <a:gd name="T53" fmla="*/ 201 w 201"/>
                <a:gd name="T54" fmla="*/ 188 h 18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01" h="188">
                  <a:moveTo>
                    <a:pt x="0" y="109"/>
                  </a:moveTo>
                  <a:lnTo>
                    <a:pt x="15" y="146"/>
                  </a:lnTo>
                  <a:lnTo>
                    <a:pt x="41" y="172"/>
                  </a:lnTo>
                  <a:lnTo>
                    <a:pt x="73" y="186"/>
                  </a:lnTo>
                  <a:lnTo>
                    <a:pt x="109" y="188"/>
                  </a:lnTo>
                  <a:lnTo>
                    <a:pt x="143" y="176"/>
                  </a:lnTo>
                  <a:lnTo>
                    <a:pt x="172" y="150"/>
                  </a:lnTo>
                  <a:lnTo>
                    <a:pt x="192" y="109"/>
                  </a:lnTo>
                  <a:lnTo>
                    <a:pt x="201" y="54"/>
                  </a:lnTo>
                  <a:lnTo>
                    <a:pt x="164" y="27"/>
                  </a:lnTo>
                  <a:lnTo>
                    <a:pt x="129" y="9"/>
                  </a:lnTo>
                  <a:lnTo>
                    <a:pt x="95" y="0"/>
                  </a:lnTo>
                  <a:lnTo>
                    <a:pt x="65" y="2"/>
                  </a:lnTo>
                  <a:lnTo>
                    <a:pt x="38" y="12"/>
                  </a:lnTo>
                  <a:lnTo>
                    <a:pt x="18" y="34"/>
                  </a:lnTo>
                  <a:lnTo>
                    <a:pt x="3" y="66"/>
                  </a:lnTo>
                  <a:lnTo>
                    <a:pt x="0" y="109"/>
                  </a:lnTo>
                  <a:close/>
                </a:path>
              </a:pathLst>
            </a:custGeom>
            <a:solidFill>
              <a:srgbClr val="F0F0F0"/>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38942" name="Freeform 29"/>
            <p:cNvSpPr>
              <a:spLocks/>
            </p:cNvSpPr>
            <p:nvPr/>
          </p:nvSpPr>
          <p:spPr bwMode="auto">
            <a:xfrm>
              <a:off x="4085" y="2857"/>
              <a:ext cx="73" cy="69"/>
            </a:xfrm>
            <a:custGeom>
              <a:avLst/>
              <a:gdLst>
                <a:gd name="T0" fmla="*/ 5 w 145"/>
                <a:gd name="T1" fmla="*/ 37 h 138"/>
                <a:gd name="T2" fmla="*/ 0 w 145"/>
                <a:gd name="T3" fmla="*/ 53 h 138"/>
                <a:gd name="T4" fmla="*/ 2 w 145"/>
                <a:gd name="T5" fmla="*/ 63 h 138"/>
                <a:gd name="T6" fmla="*/ 9 w 145"/>
                <a:gd name="T7" fmla="*/ 68 h 138"/>
                <a:gd name="T8" fmla="*/ 20 w 145"/>
                <a:gd name="T9" fmla="*/ 69 h 138"/>
                <a:gd name="T10" fmla="*/ 33 w 145"/>
                <a:gd name="T11" fmla="*/ 66 h 138"/>
                <a:gd name="T12" fmla="*/ 47 w 145"/>
                <a:gd name="T13" fmla="*/ 60 h 138"/>
                <a:gd name="T14" fmla="*/ 61 w 145"/>
                <a:gd name="T15" fmla="*/ 53 h 138"/>
                <a:gd name="T16" fmla="*/ 73 w 145"/>
                <a:gd name="T17" fmla="*/ 44 h 138"/>
                <a:gd name="T18" fmla="*/ 70 w 145"/>
                <a:gd name="T19" fmla="*/ 26 h 138"/>
                <a:gd name="T20" fmla="*/ 65 w 145"/>
                <a:gd name="T21" fmla="*/ 13 h 138"/>
                <a:gd name="T22" fmla="*/ 57 w 145"/>
                <a:gd name="T23" fmla="*/ 4 h 138"/>
                <a:gd name="T24" fmla="*/ 49 w 145"/>
                <a:gd name="T25" fmla="*/ 0 h 138"/>
                <a:gd name="T26" fmla="*/ 39 w 145"/>
                <a:gd name="T27" fmla="*/ 0 h 138"/>
                <a:gd name="T28" fmla="*/ 28 w 145"/>
                <a:gd name="T29" fmla="*/ 6 h 138"/>
                <a:gd name="T30" fmla="*/ 17 w 145"/>
                <a:gd name="T31" fmla="*/ 18 h 138"/>
                <a:gd name="T32" fmla="*/ 5 w 145"/>
                <a:gd name="T33" fmla="*/ 37 h 13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45"/>
                <a:gd name="T52" fmla="*/ 0 h 138"/>
                <a:gd name="T53" fmla="*/ 145 w 145"/>
                <a:gd name="T54" fmla="*/ 138 h 13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45" h="138">
                  <a:moveTo>
                    <a:pt x="10" y="74"/>
                  </a:moveTo>
                  <a:lnTo>
                    <a:pt x="0" y="106"/>
                  </a:lnTo>
                  <a:lnTo>
                    <a:pt x="4" y="127"/>
                  </a:lnTo>
                  <a:lnTo>
                    <a:pt x="17" y="136"/>
                  </a:lnTo>
                  <a:lnTo>
                    <a:pt x="40" y="138"/>
                  </a:lnTo>
                  <a:lnTo>
                    <a:pt x="65" y="131"/>
                  </a:lnTo>
                  <a:lnTo>
                    <a:pt x="94" y="121"/>
                  </a:lnTo>
                  <a:lnTo>
                    <a:pt x="122" y="106"/>
                  </a:lnTo>
                  <a:lnTo>
                    <a:pt x="145" y="89"/>
                  </a:lnTo>
                  <a:lnTo>
                    <a:pt x="139" y="53"/>
                  </a:lnTo>
                  <a:lnTo>
                    <a:pt x="129" y="27"/>
                  </a:lnTo>
                  <a:lnTo>
                    <a:pt x="114" y="8"/>
                  </a:lnTo>
                  <a:lnTo>
                    <a:pt x="98" y="0"/>
                  </a:lnTo>
                  <a:lnTo>
                    <a:pt x="78" y="0"/>
                  </a:lnTo>
                  <a:lnTo>
                    <a:pt x="56" y="13"/>
                  </a:lnTo>
                  <a:lnTo>
                    <a:pt x="33" y="37"/>
                  </a:lnTo>
                  <a:lnTo>
                    <a:pt x="10" y="74"/>
                  </a:lnTo>
                  <a:close/>
                </a:path>
              </a:pathLst>
            </a:custGeom>
            <a:solidFill>
              <a:srgbClr val="F0F0F0"/>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38943" name="Freeform 30"/>
            <p:cNvSpPr>
              <a:spLocks/>
            </p:cNvSpPr>
            <p:nvPr/>
          </p:nvSpPr>
          <p:spPr bwMode="auto">
            <a:xfrm>
              <a:off x="4368" y="2842"/>
              <a:ext cx="602" cy="916"/>
            </a:xfrm>
            <a:custGeom>
              <a:avLst/>
              <a:gdLst>
                <a:gd name="T0" fmla="*/ 81 w 1204"/>
                <a:gd name="T1" fmla="*/ 0 h 1832"/>
                <a:gd name="T2" fmla="*/ 153 w 1204"/>
                <a:gd name="T3" fmla="*/ 27 h 1832"/>
                <a:gd name="T4" fmla="*/ 222 w 1204"/>
                <a:gd name="T5" fmla="*/ 62 h 1832"/>
                <a:gd name="T6" fmla="*/ 287 w 1204"/>
                <a:gd name="T7" fmla="*/ 106 h 1832"/>
                <a:gd name="T8" fmla="*/ 346 w 1204"/>
                <a:gd name="T9" fmla="*/ 155 h 1832"/>
                <a:gd name="T10" fmla="*/ 403 w 1204"/>
                <a:gd name="T11" fmla="*/ 210 h 1832"/>
                <a:gd name="T12" fmla="*/ 456 w 1204"/>
                <a:gd name="T13" fmla="*/ 270 h 1832"/>
                <a:gd name="T14" fmla="*/ 506 w 1204"/>
                <a:gd name="T15" fmla="*/ 335 h 1832"/>
                <a:gd name="T16" fmla="*/ 555 w 1204"/>
                <a:gd name="T17" fmla="*/ 404 h 1832"/>
                <a:gd name="T18" fmla="*/ 574 w 1204"/>
                <a:gd name="T19" fmla="*/ 468 h 1832"/>
                <a:gd name="T20" fmla="*/ 588 w 1204"/>
                <a:gd name="T21" fmla="*/ 525 h 1832"/>
                <a:gd name="T22" fmla="*/ 597 w 1204"/>
                <a:gd name="T23" fmla="*/ 575 h 1832"/>
                <a:gd name="T24" fmla="*/ 602 w 1204"/>
                <a:gd name="T25" fmla="*/ 624 h 1832"/>
                <a:gd name="T26" fmla="*/ 601 w 1204"/>
                <a:gd name="T27" fmla="*/ 671 h 1832"/>
                <a:gd name="T28" fmla="*/ 598 w 1204"/>
                <a:gd name="T29" fmla="*/ 723 h 1832"/>
                <a:gd name="T30" fmla="*/ 591 w 1204"/>
                <a:gd name="T31" fmla="*/ 780 h 1832"/>
                <a:gd name="T32" fmla="*/ 581 w 1204"/>
                <a:gd name="T33" fmla="*/ 848 h 1832"/>
                <a:gd name="T34" fmla="*/ 473 w 1204"/>
                <a:gd name="T35" fmla="*/ 879 h 1832"/>
                <a:gd name="T36" fmla="*/ 363 w 1204"/>
                <a:gd name="T37" fmla="*/ 904 h 1832"/>
                <a:gd name="T38" fmla="*/ 258 w 1204"/>
                <a:gd name="T39" fmla="*/ 916 h 1832"/>
                <a:gd name="T40" fmla="*/ 162 w 1204"/>
                <a:gd name="T41" fmla="*/ 909 h 1832"/>
                <a:gd name="T42" fmla="*/ 82 w 1204"/>
                <a:gd name="T43" fmla="*/ 874 h 1832"/>
                <a:gd name="T44" fmla="*/ 27 w 1204"/>
                <a:gd name="T45" fmla="*/ 807 h 1832"/>
                <a:gd name="T46" fmla="*/ 0 w 1204"/>
                <a:gd name="T47" fmla="*/ 701 h 1832"/>
                <a:gd name="T48" fmla="*/ 9 w 1204"/>
                <a:gd name="T49" fmla="*/ 550 h 1832"/>
                <a:gd name="T50" fmla="*/ 16 w 1204"/>
                <a:gd name="T51" fmla="*/ 542 h 1832"/>
                <a:gd name="T52" fmla="*/ 24 w 1204"/>
                <a:gd name="T53" fmla="*/ 533 h 1832"/>
                <a:gd name="T54" fmla="*/ 33 w 1204"/>
                <a:gd name="T55" fmla="*/ 525 h 1832"/>
                <a:gd name="T56" fmla="*/ 40 w 1204"/>
                <a:gd name="T57" fmla="*/ 518 h 1832"/>
                <a:gd name="T58" fmla="*/ 48 w 1204"/>
                <a:gd name="T59" fmla="*/ 509 h 1832"/>
                <a:gd name="T60" fmla="*/ 56 w 1204"/>
                <a:gd name="T61" fmla="*/ 501 h 1832"/>
                <a:gd name="T62" fmla="*/ 65 w 1204"/>
                <a:gd name="T63" fmla="*/ 493 h 1832"/>
                <a:gd name="T64" fmla="*/ 73 w 1204"/>
                <a:gd name="T65" fmla="*/ 485 h 1832"/>
                <a:gd name="T66" fmla="*/ 65 w 1204"/>
                <a:gd name="T67" fmla="*/ 466 h 1832"/>
                <a:gd name="T68" fmla="*/ 56 w 1204"/>
                <a:gd name="T69" fmla="*/ 447 h 1832"/>
                <a:gd name="T70" fmla="*/ 48 w 1204"/>
                <a:gd name="T71" fmla="*/ 428 h 1832"/>
                <a:gd name="T72" fmla="*/ 40 w 1204"/>
                <a:gd name="T73" fmla="*/ 409 h 1832"/>
                <a:gd name="T74" fmla="*/ 33 w 1204"/>
                <a:gd name="T75" fmla="*/ 389 h 1832"/>
                <a:gd name="T76" fmla="*/ 24 w 1204"/>
                <a:gd name="T77" fmla="*/ 370 h 1832"/>
                <a:gd name="T78" fmla="*/ 16 w 1204"/>
                <a:gd name="T79" fmla="*/ 351 h 1832"/>
                <a:gd name="T80" fmla="*/ 9 w 1204"/>
                <a:gd name="T81" fmla="*/ 332 h 1832"/>
                <a:gd name="T82" fmla="*/ 15 w 1204"/>
                <a:gd name="T83" fmla="*/ 314 h 1832"/>
                <a:gd name="T84" fmla="*/ 23 w 1204"/>
                <a:gd name="T85" fmla="*/ 296 h 1832"/>
                <a:gd name="T86" fmla="*/ 30 w 1204"/>
                <a:gd name="T87" fmla="*/ 278 h 1832"/>
                <a:gd name="T88" fmla="*/ 38 w 1204"/>
                <a:gd name="T89" fmla="*/ 261 h 1832"/>
                <a:gd name="T90" fmla="*/ 45 w 1204"/>
                <a:gd name="T91" fmla="*/ 242 h 1832"/>
                <a:gd name="T92" fmla="*/ 53 w 1204"/>
                <a:gd name="T93" fmla="*/ 225 h 1832"/>
                <a:gd name="T94" fmla="*/ 60 w 1204"/>
                <a:gd name="T95" fmla="*/ 208 h 1832"/>
                <a:gd name="T96" fmla="*/ 68 w 1204"/>
                <a:gd name="T97" fmla="*/ 191 h 1832"/>
                <a:gd name="T98" fmla="*/ 72 w 1204"/>
                <a:gd name="T99" fmla="*/ 168 h 1832"/>
                <a:gd name="T100" fmla="*/ 74 w 1204"/>
                <a:gd name="T101" fmla="*/ 144 h 1832"/>
                <a:gd name="T102" fmla="*/ 74 w 1204"/>
                <a:gd name="T103" fmla="*/ 119 h 1832"/>
                <a:gd name="T104" fmla="*/ 75 w 1204"/>
                <a:gd name="T105" fmla="*/ 96 h 1832"/>
                <a:gd name="T106" fmla="*/ 75 w 1204"/>
                <a:gd name="T107" fmla="*/ 70 h 1832"/>
                <a:gd name="T108" fmla="*/ 75 w 1204"/>
                <a:gd name="T109" fmla="*/ 46 h 1832"/>
                <a:gd name="T110" fmla="*/ 77 w 1204"/>
                <a:gd name="T111" fmla="*/ 22 h 1832"/>
                <a:gd name="T112" fmla="*/ 81 w 1204"/>
                <a:gd name="T113" fmla="*/ 0 h 183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1204"/>
                <a:gd name="T172" fmla="*/ 0 h 1832"/>
                <a:gd name="T173" fmla="*/ 1204 w 1204"/>
                <a:gd name="T174" fmla="*/ 1832 h 1832"/>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1204" h="1832">
                  <a:moveTo>
                    <a:pt x="163" y="0"/>
                  </a:moveTo>
                  <a:lnTo>
                    <a:pt x="307" y="54"/>
                  </a:lnTo>
                  <a:lnTo>
                    <a:pt x="445" y="125"/>
                  </a:lnTo>
                  <a:lnTo>
                    <a:pt x="573" y="211"/>
                  </a:lnTo>
                  <a:lnTo>
                    <a:pt x="693" y="310"/>
                  </a:lnTo>
                  <a:lnTo>
                    <a:pt x="806" y="420"/>
                  </a:lnTo>
                  <a:lnTo>
                    <a:pt x="913" y="540"/>
                  </a:lnTo>
                  <a:lnTo>
                    <a:pt x="1013" y="670"/>
                  </a:lnTo>
                  <a:lnTo>
                    <a:pt x="1110" y="808"/>
                  </a:lnTo>
                  <a:lnTo>
                    <a:pt x="1148" y="937"/>
                  </a:lnTo>
                  <a:lnTo>
                    <a:pt x="1176" y="1050"/>
                  </a:lnTo>
                  <a:lnTo>
                    <a:pt x="1194" y="1150"/>
                  </a:lnTo>
                  <a:lnTo>
                    <a:pt x="1204" y="1247"/>
                  </a:lnTo>
                  <a:lnTo>
                    <a:pt x="1202" y="1342"/>
                  </a:lnTo>
                  <a:lnTo>
                    <a:pt x="1196" y="1445"/>
                  </a:lnTo>
                  <a:lnTo>
                    <a:pt x="1181" y="1560"/>
                  </a:lnTo>
                  <a:lnTo>
                    <a:pt x="1162" y="1696"/>
                  </a:lnTo>
                  <a:lnTo>
                    <a:pt x="947" y="1758"/>
                  </a:lnTo>
                  <a:lnTo>
                    <a:pt x="727" y="1808"/>
                  </a:lnTo>
                  <a:lnTo>
                    <a:pt x="515" y="1832"/>
                  </a:lnTo>
                  <a:lnTo>
                    <a:pt x="325" y="1817"/>
                  </a:lnTo>
                  <a:lnTo>
                    <a:pt x="165" y="1747"/>
                  </a:lnTo>
                  <a:lnTo>
                    <a:pt x="54" y="1614"/>
                  </a:lnTo>
                  <a:lnTo>
                    <a:pt x="0" y="1401"/>
                  </a:lnTo>
                  <a:lnTo>
                    <a:pt x="17" y="1099"/>
                  </a:lnTo>
                  <a:lnTo>
                    <a:pt x="32" y="1083"/>
                  </a:lnTo>
                  <a:lnTo>
                    <a:pt x="49" y="1066"/>
                  </a:lnTo>
                  <a:lnTo>
                    <a:pt x="65" y="1050"/>
                  </a:lnTo>
                  <a:lnTo>
                    <a:pt x="81" y="1035"/>
                  </a:lnTo>
                  <a:lnTo>
                    <a:pt x="96" y="1019"/>
                  </a:lnTo>
                  <a:lnTo>
                    <a:pt x="113" y="1003"/>
                  </a:lnTo>
                  <a:lnTo>
                    <a:pt x="129" y="986"/>
                  </a:lnTo>
                  <a:lnTo>
                    <a:pt x="145" y="971"/>
                  </a:lnTo>
                  <a:lnTo>
                    <a:pt x="129" y="932"/>
                  </a:lnTo>
                  <a:lnTo>
                    <a:pt x="113" y="894"/>
                  </a:lnTo>
                  <a:lnTo>
                    <a:pt x="96" y="855"/>
                  </a:lnTo>
                  <a:lnTo>
                    <a:pt x="81" y="817"/>
                  </a:lnTo>
                  <a:lnTo>
                    <a:pt x="65" y="778"/>
                  </a:lnTo>
                  <a:lnTo>
                    <a:pt x="49" y="739"/>
                  </a:lnTo>
                  <a:lnTo>
                    <a:pt x="32" y="701"/>
                  </a:lnTo>
                  <a:lnTo>
                    <a:pt x="17" y="663"/>
                  </a:lnTo>
                  <a:lnTo>
                    <a:pt x="31" y="627"/>
                  </a:lnTo>
                  <a:lnTo>
                    <a:pt x="46" y="592"/>
                  </a:lnTo>
                  <a:lnTo>
                    <a:pt x="61" y="555"/>
                  </a:lnTo>
                  <a:lnTo>
                    <a:pt x="76" y="521"/>
                  </a:lnTo>
                  <a:lnTo>
                    <a:pt x="91" y="485"/>
                  </a:lnTo>
                  <a:lnTo>
                    <a:pt x="106" y="450"/>
                  </a:lnTo>
                  <a:lnTo>
                    <a:pt x="121" y="415"/>
                  </a:lnTo>
                  <a:lnTo>
                    <a:pt x="136" y="381"/>
                  </a:lnTo>
                  <a:lnTo>
                    <a:pt x="144" y="336"/>
                  </a:lnTo>
                  <a:lnTo>
                    <a:pt x="148" y="288"/>
                  </a:lnTo>
                  <a:lnTo>
                    <a:pt x="148" y="239"/>
                  </a:lnTo>
                  <a:lnTo>
                    <a:pt x="149" y="191"/>
                  </a:lnTo>
                  <a:lnTo>
                    <a:pt x="149" y="140"/>
                  </a:lnTo>
                  <a:lnTo>
                    <a:pt x="150" y="92"/>
                  </a:lnTo>
                  <a:lnTo>
                    <a:pt x="154" y="44"/>
                  </a:lnTo>
                  <a:lnTo>
                    <a:pt x="163" y="0"/>
                  </a:lnTo>
                  <a:close/>
                </a:path>
              </a:pathLst>
            </a:custGeom>
            <a:solidFill>
              <a:srgbClr val="9CADAD"/>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38944" name="Freeform 31"/>
            <p:cNvSpPr>
              <a:spLocks/>
            </p:cNvSpPr>
            <p:nvPr/>
          </p:nvSpPr>
          <p:spPr bwMode="auto">
            <a:xfrm>
              <a:off x="4377" y="2842"/>
              <a:ext cx="588" cy="902"/>
            </a:xfrm>
            <a:custGeom>
              <a:avLst/>
              <a:gdLst>
                <a:gd name="T0" fmla="*/ 73 w 1177"/>
                <a:gd name="T1" fmla="*/ 0 h 1806"/>
                <a:gd name="T2" fmla="*/ 145 w 1177"/>
                <a:gd name="T3" fmla="*/ 27 h 1806"/>
                <a:gd name="T4" fmla="*/ 212 w 1177"/>
                <a:gd name="T5" fmla="*/ 62 h 1806"/>
                <a:gd name="T6" fmla="*/ 276 w 1177"/>
                <a:gd name="T7" fmla="*/ 105 h 1806"/>
                <a:gd name="T8" fmla="*/ 335 w 1177"/>
                <a:gd name="T9" fmla="*/ 155 h 1806"/>
                <a:gd name="T10" fmla="*/ 391 w 1177"/>
                <a:gd name="T11" fmla="*/ 209 h 1806"/>
                <a:gd name="T12" fmla="*/ 444 w 1177"/>
                <a:gd name="T13" fmla="*/ 269 h 1806"/>
                <a:gd name="T14" fmla="*/ 493 w 1177"/>
                <a:gd name="T15" fmla="*/ 334 h 1806"/>
                <a:gd name="T16" fmla="*/ 542 w 1177"/>
                <a:gd name="T17" fmla="*/ 403 h 1806"/>
                <a:gd name="T18" fmla="*/ 560 w 1177"/>
                <a:gd name="T19" fmla="*/ 467 h 1806"/>
                <a:gd name="T20" fmla="*/ 575 w 1177"/>
                <a:gd name="T21" fmla="*/ 522 h 1806"/>
                <a:gd name="T22" fmla="*/ 584 w 1177"/>
                <a:gd name="T23" fmla="*/ 571 h 1806"/>
                <a:gd name="T24" fmla="*/ 588 w 1177"/>
                <a:gd name="T25" fmla="*/ 619 h 1806"/>
                <a:gd name="T26" fmla="*/ 588 w 1177"/>
                <a:gd name="T27" fmla="*/ 665 h 1806"/>
                <a:gd name="T28" fmla="*/ 584 w 1177"/>
                <a:gd name="T29" fmla="*/ 716 h 1806"/>
                <a:gd name="T30" fmla="*/ 577 w 1177"/>
                <a:gd name="T31" fmla="*/ 773 h 1806"/>
                <a:gd name="T32" fmla="*/ 568 w 1177"/>
                <a:gd name="T33" fmla="*/ 841 h 1806"/>
                <a:gd name="T34" fmla="*/ 461 w 1177"/>
                <a:gd name="T35" fmla="*/ 872 h 1806"/>
                <a:gd name="T36" fmla="*/ 354 w 1177"/>
                <a:gd name="T37" fmla="*/ 895 h 1806"/>
                <a:gd name="T38" fmla="*/ 251 w 1177"/>
                <a:gd name="T39" fmla="*/ 902 h 1806"/>
                <a:gd name="T40" fmla="*/ 160 w 1177"/>
                <a:gd name="T41" fmla="*/ 891 h 1806"/>
                <a:gd name="T42" fmla="*/ 83 w 1177"/>
                <a:gd name="T43" fmla="*/ 854 h 1806"/>
                <a:gd name="T44" fmla="*/ 30 w 1177"/>
                <a:gd name="T45" fmla="*/ 787 h 1806"/>
                <a:gd name="T46" fmla="*/ 4 w 1177"/>
                <a:gd name="T47" fmla="*/ 685 h 1806"/>
                <a:gd name="T48" fmla="*/ 11 w 1177"/>
                <a:gd name="T49" fmla="*/ 544 h 1806"/>
                <a:gd name="T50" fmla="*/ 18 w 1177"/>
                <a:gd name="T51" fmla="*/ 535 h 1806"/>
                <a:gd name="T52" fmla="*/ 25 w 1177"/>
                <a:gd name="T53" fmla="*/ 528 h 1806"/>
                <a:gd name="T54" fmla="*/ 31 w 1177"/>
                <a:gd name="T55" fmla="*/ 521 h 1806"/>
                <a:gd name="T56" fmla="*/ 38 w 1177"/>
                <a:gd name="T57" fmla="*/ 514 h 1806"/>
                <a:gd name="T58" fmla="*/ 43 w 1177"/>
                <a:gd name="T59" fmla="*/ 507 h 1806"/>
                <a:gd name="T60" fmla="*/ 49 w 1177"/>
                <a:gd name="T61" fmla="*/ 500 h 1806"/>
                <a:gd name="T62" fmla="*/ 56 w 1177"/>
                <a:gd name="T63" fmla="*/ 492 h 1806"/>
                <a:gd name="T64" fmla="*/ 64 w 1177"/>
                <a:gd name="T65" fmla="*/ 485 h 1806"/>
                <a:gd name="T66" fmla="*/ 56 w 1177"/>
                <a:gd name="T67" fmla="*/ 465 h 1806"/>
                <a:gd name="T68" fmla="*/ 48 w 1177"/>
                <a:gd name="T69" fmla="*/ 447 h 1806"/>
                <a:gd name="T70" fmla="*/ 39 w 1177"/>
                <a:gd name="T71" fmla="*/ 427 h 1806"/>
                <a:gd name="T72" fmla="*/ 32 w 1177"/>
                <a:gd name="T73" fmla="*/ 408 h 1806"/>
                <a:gd name="T74" fmla="*/ 24 w 1177"/>
                <a:gd name="T75" fmla="*/ 389 h 1806"/>
                <a:gd name="T76" fmla="*/ 16 w 1177"/>
                <a:gd name="T77" fmla="*/ 369 h 1806"/>
                <a:gd name="T78" fmla="*/ 7 w 1177"/>
                <a:gd name="T79" fmla="*/ 350 h 1806"/>
                <a:gd name="T80" fmla="*/ 0 w 1177"/>
                <a:gd name="T81" fmla="*/ 331 h 1806"/>
                <a:gd name="T82" fmla="*/ 7 w 1177"/>
                <a:gd name="T83" fmla="*/ 313 h 1806"/>
                <a:gd name="T84" fmla="*/ 14 w 1177"/>
                <a:gd name="T85" fmla="*/ 296 h 1806"/>
                <a:gd name="T86" fmla="*/ 22 w 1177"/>
                <a:gd name="T87" fmla="*/ 277 h 1806"/>
                <a:gd name="T88" fmla="*/ 29 w 1177"/>
                <a:gd name="T89" fmla="*/ 260 h 1806"/>
                <a:gd name="T90" fmla="*/ 37 w 1177"/>
                <a:gd name="T91" fmla="*/ 242 h 1806"/>
                <a:gd name="T92" fmla="*/ 44 w 1177"/>
                <a:gd name="T93" fmla="*/ 225 h 1806"/>
                <a:gd name="T94" fmla="*/ 52 w 1177"/>
                <a:gd name="T95" fmla="*/ 207 h 1806"/>
                <a:gd name="T96" fmla="*/ 59 w 1177"/>
                <a:gd name="T97" fmla="*/ 190 h 1806"/>
                <a:gd name="T98" fmla="*/ 63 w 1177"/>
                <a:gd name="T99" fmla="*/ 168 h 1806"/>
                <a:gd name="T100" fmla="*/ 65 w 1177"/>
                <a:gd name="T101" fmla="*/ 144 h 1806"/>
                <a:gd name="T102" fmla="*/ 65 w 1177"/>
                <a:gd name="T103" fmla="*/ 119 h 1806"/>
                <a:gd name="T104" fmla="*/ 66 w 1177"/>
                <a:gd name="T105" fmla="*/ 95 h 1806"/>
                <a:gd name="T106" fmla="*/ 66 w 1177"/>
                <a:gd name="T107" fmla="*/ 70 h 1806"/>
                <a:gd name="T108" fmla="*/ 66 w 1177"/>
                <a:gd name="T109" fmla="*/ 46 h 1806"/>
                <a:gd name="T110" fmla="*/ 68 w 1177"/>
                <a:gd name="T111" fmla="*/ 22 h 1806"/>
                <a:gd name="T112" fmla="*/ 73 w 1177"/>
                <a:gd name="T113" fmla="*/ 0 h 180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1177"/>
                <a:gd name="T172" fmla="*/ 0 h 1806"/>
                <a:gd name="T173" fmla="*/ 1177 w 1177"/>
                <a:gd name="T174" fmla="*/ 1806 h 180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1177" h="1806">
                  <a:moveTo>
                    <a:pt x="146" y="0"/>
                  </a:moveTo>
                  <a:lnTo>
                    <a:pt x="290" y="54"/>
                  </a:lnTo>
                  <a:lnTo>
                    <a:pt x="425" y="125"/>
                  </a:lnTo>
                  <a:lnTo>
                    <a:pt x="552" y="211"/>
                  </a:lnTo>
                  <a:lnTo>
                    <a:pt x="671" y="310"/>
                  </a:lnTo>
                  <a:lnTo>
                    <a:pt x="783" y="419"/>
                  </a:lnTo>
                  <a:lnTo>
                    <a:pt x="888" y="539"/>
                  </a:lnTo>
                  <a:lnTo>
                    <a:pt x="987" y="668"/>
                  </a:lnTo>
                  <a:lnTo>
                    <a:pt x="1084" y="806"/>
                  </a:lnTo>
                  <a:lnTo>
                    <a:pt x="1121" y="935"/>
                  </a:lnTo>
                  <a:lnTo>
                    <a:pt x="1150" y="1046"/>
                  </a:lnTo>
                  <a:lnTo>
                    <a:pt x="1168" y="1144"/>
                  </a:lnTo>
                  <a:lnTo>
                    <a:pt x="1177" y="1239"/>
                  </a:lnTo>
                  <a:lnTo>
                    <a:pt x="1177" y="1332"/>
                  </a:lnTo>
                  <a:lnTo>
                    <a:pt x="1169" y="1434"/>
                  </a:lnTo>
                  <a:lnTo>
                    <a:pt x="1155" y="1548"/>
                  </a:lnTo>
                  <a:lnTo>
                    <a:pt x="1136" y="1683"/>
                  </a:lnTo>
                  <a:lnTo>
                    <a:pt x="922" y="1746"/>
                  </a:lnTo>
                  <a:lnTo>
                    <a:pt x="709" y="1791"/>
                  </a:lnTo>
                  <a:lnTo>
                    <a:pt x="503" y="1806"/>
                  </a:lnTo>
                  <a:lnTo>
                    <a:pt x="320" y="1783"/>
                  </a:lnTo>
                  <a:lnTo>
                    <a:pt x="167" y="1709"/>
                  </a:lnTo>
                  <a:lnTo>
                    <a:pt x="61" y="1576"/>
                  </a:lnTo>
                  <a:lnTo>
                    <a:pt x="8" y="1372"/>
                  </a:lnTo>
                  <a:lnTo>
                    <a:pt x="23" y="1089"/>
                  </a:lnTo>
                  <a:lnTo>
                    <a:pt x="37" y="1071"/>
                  </a:lnTo>
                  <a:lnTo>
                    <a:pt x="50" y="1058"/>
                  </a:lnTo>
                  <a:lnTo>
                    <a:pt x="63" y="1043"/>
                  </a:lnTo>
                  <a:lnTo>
                    <a:pt x="76" y="1030"/>
                  </a:lnTo>
                  <a:lnTo>
                    <a:pt x="87" y="1015"/>
                  </a:lnTo>
                  <a:lnTo>
                    <a:pt x="99" y="1001"/>
                  </a:lnTo>
                  <a:lnTo>
                    <a:pt x="112" y="986"/>
                  </a:lnTo>
                  <a:lnTo>
                    <a:pt x="128" y="971"/>
                  </a:lnTo>
                  <a:lnTo>
                    <a:pt x="112" y="932"/>
                  </a:lnTo>
                  <a:lnTo>
                    <a:pt x="96" y="894"/>
                  </a:lnTo>
                  <a:lnTo>
                    <a:pt x="79" y="855"/>
                  </a:lnTo>
                  <a:lnTo>
                    <a:pt x="64" y="817"/>
                  </a:lnTo>
                  <a:lnTo>
                    <a:pt x="48" y="778"/>
                  </a:lnTo>
                  <a:lnTo>
                    <a:pt x="32" y="739"/>
                  </a:lnTo>
                  <a:lnTo>
                    <a:pt x="15" y="701"/>
                  </a:lnTo>
                  <a:lnTo>
                    <a:pt x="0" y="663"/>
                  </a:lnTo>
                  <a:lnTo>
                    <a:pt x="14" y="627"/>
                  </a:lnTo>
                  <a:lnTo>
                    <a:pt x="29" y="592"/>
                  </a:lnTo>
                  <a:lnTo>
                    <a:pt x="44" y="555"/>
                  </a:lnTo>
                  <a:lnTo>
                    <a:pt x="59" y="521"/>
                  </a:lnTo>
                  <a:lnTo>
                    <a:pt x="74" y="485"/>
                  </a:lnTo>
                  <a:lnTo>
                    <a:pt x="89" y="450"/>
                  </a:lnTo>
                  <a:lnTo>
                    <a:pt x="104" y="415"/>
                  </a:lnTo>
                  <a:lnTo>
                    <a:pt x="119" y="381"/>
                  </a:lnTo>
                  <a:lnTo>
                    <a:pt x="127" y="336"/>
                  </a:lnTo>
                  <a:lnTo>
                    <a:pt x="131" y="288"/>
                  </a:lnTo>
                  <a:lnTo>
                    <a:pt x="131" y="239"/>
                  </a:lnTo>
                  <a:lnTo>
                    <a:pt x="132" y="191"/>
                  </a:lnTo>
                  <a:lnTo>
                    <a:pt x="132" y="140"/>
                  </a:lnTo>
                  <a:lnTo>
                    <a:pt x="133" y="92"/>
                  </a:lnTo>
                  <a:lnTo>
                    <a:pt x="137" y="44"/>
                  </a:lnTo>
                  <a:lnTo>
                    <a:pt x="146" y="0"/>
                  </a:lnTo>
                  <a:close/>
                </a:path>
              </a:pathLst>
            </a:custGeom>
            <a:solidFill>
              <a:srgbClr val="A3B5B5"/>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38945" name="Freeform 32"/>
            <p:cNvSpPr>
              <a:spLocks/>
            </p:cNvSpPr>
            <p:nvPr/>
          </p:nvSpPr>
          <p:spPr bwMode="auto">
            <a:xfrm>
              <a:off x="4377" y="2842"/>
              <a:ext cx="584" cy="889"/>
            </a:xfrm>
            <a:custGeom>
              <a:avLst/>
              <a:gdLst>
                <a:gd name="T0" fmla="*/ 73 w 1168"/>
                <a:gd name="T1" fmla="*/ 0 h 1779"/>
                <a:gd name="T2" fmla="*/ 145 w 1168"/>
                <a:gd name="T3" fmla="*/ 27 h 1779"/>
                <a:gd name="T4" fmla="*/ 212 w 1168"/>
                <a:gd name="T5" fmla="*/ 62 h 1779"/>
                <a:gd name="T6" fmla="*/ 275 w 1168"/>
                <a:gd name="T7" fmla="*/ 104 h 1779"/>
                <a:gd name="T8" fmla="*/ 333 w 1168"/>
                <a:gd name="T9" fmla="*/ 154 h 1779"/>
                <a:gd name="T10" fmla="*/ 388 w 1168"/>
                <a:gd name="T11" fmla="*/ 208 h 1779"/>
                <a:gd name="T12" fmla="*/ 439 w 1168"/>
                <a:gd name="T13" fmla="*/ 269 h 1779"/>
                <a:gd name="T14" fmla="*/ 488 w 1168"/>
                <a:gd name="T15" fmla="*/ 333 h 1779"/>
                <a:gd name="T16" fmla="*/ 537 w 1168"/>
                <a:gd name="T17" fmla="*/ 402 h 1779"/>
                <a:gd name="T18" fmla="*/ 556 w 1168"/>
                <a:gd name="T19" fmla="*/ 466 h 1779"/>
                <a:gd name="T20" fmla="*/ 570 w 1168"/>
                <a:gd name="T21" fmla="*/ 521 h 1779"/>
                <a:gd name="T22" fmla="*/ 579 w 1168"/>
                <a:gd name="T23" fmla="*/ 570 h 1779"/>
                <a:gd name="T24" fmla="*/ 584 w 1168"/>
                <a:gd name="T25" fmla="*/ 616 h 1779"/>
                <a:gd name="T26" fmla="*/ 584 w 1168"/>
                <a:gd name="T27" fmla="*/ 662 h 1779"/>
                <a:gd name="T28" fmla="*/ 580 w 1168"/>
                <a:gd name="T29" fmla="*/ 712 h 1779"/>
                <a:gd name="T30" fmla="*/ 574 w 1168"/>
                <a:gd name="T31" fmla="*/ 768 h 1779"/>
                <a:gd name="T32" fmla="*/ 564 w 1168"/>
                <a:gd name="T33" fmla="*/ 835 h 1779"/>
                <a:gd name="T34" fmla="*/ 458 w 1168"/>
                <a:gd name="T35" fmla="*/ 866 h 1779"/>
                <a:gd name="T36" fmla="*/ 353 w 1168"/>
                <a:gd name="T37" fmla="*/ 886 h 1779"/>
                <a:gd name="T38" fmla="*/ 253 w 1168"/>
                <a:gd name="T39" fmla="*/ 889 h 1779"/>
                <a:gd name="T40" fmla="*/ 165 w 1168"/>
                <a:gd name="T41" fmla="*/ 874 h 1779"/>
                <a:gd name="T42" fmla="*/ 92 w 1168"/>
                <a:gd name="T43" fmla="*/ 834 h 1779"/>
                <a:gd name="T44" fmla="*/ 41 w 1168"/>
                <a:gd name="T45" fmla="*/ 768 h 1779"/>
                <a:gd name="T46" fmla="*/ 16 w 1168"/>
                <a:gd name="T47" fmla="*/ 670 h 1779"/>
                <a:gd name="T48" fmla="*/ 22 w 1168"/>
                <a:gd name="T49" fmla="*/ 539 h 1779"/>
                <a:gd name="T50" fmla="*/ 28 w 1168"/>
                <a:gd name="T51" fmla="*/ 530 h 1779"/>
                <a:gd name="T52" fmla="*/ 34 w 1168"/>
                <a:gd name="T53" fmla="*/ 524 h 1779"/>
                <a:gd name="T54" fmla="*/ 38 w 1168"/>
                <a:gd name="T55" fmla="*/ 517 h 1779"/>
                <a:gd name="T56" fmla="*/ 43 w 1168"/>
                <a:gd name="T57" fmla="*/ 512 h 1779"/>
                <a:gd name="T58" fmla="*/ 46 w 1168"/>
                <a:gd name="T59" fmla="*/ 505 h 1779"/>
                <a:gd name="T60" fmla="*/ 51 w 1168"/>
                <a:gd name="T61" fmla="*/ 499 h 1779"/>
                <a:gd name="T62" fmla="*/ 56 w 1168"/>
                <a:gd name="T63" fmla="*/ 492 h 1779"/>
                <a:gd name="T64" fmla="*/ 64 w 1168"/>
                <a:gd name="T65" fmla="*/ 485 h 1779"/>
                <a:gd name="T66" fmla="*/ 56 w 1168"/>
                <a:gd name="T67" fmla="*/ 466 h 1779"/>
                <a:gd name="T68" fmla="*/ 48 w 1168"/>
                <a:gd name="T69" fmla="*/ 447 h 1779"/>
                <a:gd name="T70" fmla="*/ 39 w 1168"/>
                <a:gd name="T71" fmla="*/ 427 h 1779"/>
                <a:gd name="T72" fmla="*/ 32 w 1168"/>
                <a:gd name="T73" fmla="*/ 408 h 1779"/>
                <a:gd name="T74" fmla="*/ 24 w 1168"/>
                <a:gd name="T75" fmla="*/ 389 h 1779"/>
                <a:gd name="T76" fmla="*/ 16 w 1168"/>
                <a:gd name="T77" fmla="*/ 369 h 1779"/>
                <a:gd name="T78" fmla="*/ 7 w 1168"/>
                <a:gd name="T79" fmla="*/ 350 h 1779"/>
                <a:gd name="T80" fmla="*/ 0 w 1168"/>
                <a:gd name="T81" fmla="*/ 331 h 1779"/>
                <a:gd name="T82" fmla="*/ 7 w 1168"/>
                <a:gd name="T83" fmla="*/ 313 h 1779"/>
                <a:gd name="T84" fmla="*/ 14 w 1168"/>
                <a:gd name="T85" fmla="*/ 296 h 1779"/>
                <a:gd name="T86" fmla="*/ 22 w 1168"/>
                <a:gd name="T87" fmla="*/ 277 h 1779"/>
                <a:gd name="T88" fmla="*/ 29 w 1168"/>
                <a:gd name="T89" fmla="*/ 260 h 1779"/>
                <a:gd name="T90" fmla="*/ 37 w 1168"/>
                <a:gd name="T91" fmla="*/ 242 h 1779"/>
                <a:gd name="T92" fmla="*/ 44 w 1168"/>
                <a:gd name="T93" fmla="*/ 225 h 1779"/>
                <a:gd name="T94" fmla="*/ 52 w 1168"/>
                <a:gd name="T95" fmla="*/ 207 h 1779"/>
                <a:gd name="T96" fmla="*/ 59 w 1168"/>
                <a:gd name="T97" fmla="*/ 190 h 1779"/>
                <a:gd name="T98" fmla="*/ 63 w 1168"/>
                <a:gd name="T99" fmla="*/ 168 h 1779"/>
                <a:gd name="T100" fmla="*/ 66 w 1168"/>
                <a:gd name="T101" fmla="*/ 144 h 1779"/>
                <a:gd name="T102" fmla="*/ 66 w 1168"/>
                <a:gd name="T103" fmla="*/ 119 h 1779"/>
                <a:gd name="T104" fmla="*/ 66 w 1168"/>
                <a:gd name="T105" fmla="*/ 95 h 1779"/>
                <a:gd name="T106" fmla="*/ 66 w 1168"/>
                <a:gd name="T107" fmla="*/ 70 h 1779"/>
                <a:gd name="T108" fmla="*/ 67 w 1168"/>
                <a:gd name="T109" fmla="*/ 46 h 1779"/>
                <a:gd name="T110" fmla="*/ 69 w 1168"/>
                <a:gd name="T111" fmla="*/ 22 h 1779"/>
                <a:gd name="T112" fmla="*/ 73 w 1168"/>
                <a:gd name="T113" fmla="*/ 0 h 1779"/>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1168"/>
                <a:gd name="T172" fmla="*/ 0 h 1779"/>
                <a:gd name="T173" fmla="*/ 1168 w 1168"/>
                <a:gd name="T174" fmla="*/ 1779 h 1779"/>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1168" h="1779">
                  <a:moveTo>
                    <a:pt x="146" y="0"/>
                  </a:moveTo>
                  <a:lnTo>
                    <a:pt x="290" y="54"/>
                  </a:lnTo>
                  <a:lnTo>
                    <a:pt x="424" y="124"/>
                  </a:lnTo>
                  <a:lnTo>
                    <a:pt x="550" y="209"/>
                  </a:lnTo>
                  <a:lnTo>
                    <a:pt x="667" y="308"/>
                  </a:lnTo>
                  <a:lnTo>
                    <a:pt x="777" y="417"/>
                  </a:lnTo>
                  <a:lnTo>
                    <a:pt x="879" y="538"/>
                  </a:lnTo>
                  <a:lnTo>
                    <a:pt x="977" y="667"/>
                  </a:lnTo>
                  <a:lnTo>
                    <a:pt x="1073" y="805"/>
                  </a:lnTo>
                  <a:lnTo>
                    <a:pt x="1111" y="932"/>
                  </a:lnTo>
                  <a:lnTo>
                    <a:pt x="1140" y="1043"/>
                  </a:lnTo>
                  <a:lnTo>
                    <a:pt x="1158" y="1140"/>
                  </a:lnTo>
                  <a:lnTo>
                    <a:pt x="1168" y="1233"/>
                  </a:lnTo>
                  <a:lnTo>
                    <a:pt x="1168" y="1325"/>
                  </a:lnTo>
                  <a:lnTo>
                    <a:pt x="1160" y="1424"/>
                  </a:lnTo>
                  <a:lnTo>
                    <a:pt x="1147" y="1536"/>
                  </a:lnTo>
                  <a:lnTo>
                    <a:pt x="1128" y="1670"/>
                  </a:lnTo>
                  <a:lnTo>
                    <a:pt x="916" y="1733"/>
                  </a:lnTo>
                  <a:lnTo>
                    <a:pt x="706" y="1773"/>
                  </a:lnTo>
                  <a:lnTo>
                    <a:pt x="507" y="1779"/>
                  </a:lnTo>
                  <a:lnTo>
                    <a:pt x="331" y="1749"/>
                  </a:lnTo>
                  <a:lnTo>
                    <a:pt x="185" y="1669"/>
                  </a:lnTo>
                  <a:lnTo>
                    <a:pt x="82" y="1536"/>
                  </a:lnTo>
                  <a:lnTo>
                    <a:pt x="32" y="1341"/>
                  </a:lnTo>
                  <a:lnTo>
                    <a:pt x="44" y="1078"/>
                  </a:lnTo>
                  <a:lnTo>
                    <a:pt x="57" y="1061"/>
                  </a:lnTo>
                  <a:lnTo>
                    <a:pt x="68" y="1049"/>
                  </a:lnTo>
                  <a:lnTo>
                    <a:pt x="77" y="1035"/>
                  </a:lnTo>
                  <a:lnTo>
                    <a:pt x="86" y="1024"/>
                  </a:lnTo>
                  <a:lnTo>
                    <a:pt x="93" y="1011"/>
                  </a:lnTo>
                  <a:lnTo>
                    <a:pt x="103" y="999"/>
                  </a:lnTo>
                  <a:lnTo>
                    <a:pt x="113" y="985"/>
                  </a:lnTo>
                  <a:lnTo>
                    <a:pt x="128" y="971"/>
                  </a:lnTo>
                  <a:lnTo>
                    <a:pt x="112" y="932"/>
                  </a:lnTo>
                  <a:lnTo>
                    <a:pt x="96" y="894"/>
                  </a:lnTo>
                  <a:lnTo>
                    <a:pt x="79" y="855"/>
                  </a:lnTo>
                  <a:lnTo>
                    <a:pt x="64" y="817"/>
                  </a:lnTo>
                  <a:lnTo>
                    <a:pt x="48" y="778"/>
                  </a:lnTo>
                  <a:lnTo>
                    <a:pt x="32" y="739"/>
                  </a:lnTo>
                  <a:lnTo>
                    <a:pt x="15" y="701"/>
                  </a:lnTo>
                  <a:lnTo>
                    <a:pt x="0" y="663"/>
                  </a:lnTo>
                  <a:lnTo>
                    <a:pt x="14" y="627"/>
                  </a:lnTo>
                  <a:lnTo>
                    <a:pt x="29" y="592"/>
                  </a:lnTo>
                  <a:lnTo>
                    <a:pt x="44" y="555"/>
                  </a:lnTo>
                  <a:lnTo>
                    <a:pt x="59" y="521"/>
                  </a:lnTo>
                  <a:lnTo>
                    <a:pt x="74" y="485"/>
                  </a:lnTo>
                  <a:lnTo>
                    <a:pt x="89" y="450"/>
                  </a:lnTo>
                  <a:lnTo>
                    <a:pt x="104" y="415"/>
                  </a:lnTo>
                  <a:lnTo>
                    <a:pt x="119" y="381"/>
                  </a:lnTo>
                  <a:lnTo>
                    <a:pt x="127" y="336"/>
                  </a:lnTo>
                  <a:lnTo>
                    <a:pt x="131" y="288"/>
                  </a:lnTo>
                  <a:lnTo>
                    <a:pt x="131" y="239"/>
                  </a:lnTo>
                  <a:lnTo>
                    <a:pt x="132" y="191"/>
                  </a:lnTo>
                  <a:lnTo>
                    <a:pt x="132" y="140"/>
                  </a:lnTo>
                  <a:lnTo>
                    <a:pt x="133" y="92"/>
                  </a:lnTo>
                  <a:lnTo>
                    <a:pt x="137" y="44"/>
                  </a:lnTo>
                  <a:lnTo>
                    <a:pt x="146" y="0"/>
                  </a:lnTo>
                  <a:close/>
                </a:path>
              </a:pathLst>
            </a:custGeom>
            <a:solidFill>
              <a:srgbClr val="ABBABA"/>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38946" name="Freeform 33"/>
            <p:cNvSpPr>
              <a:spLocks/>
            </p:cNvSpPr>
            <p:nvPr/>
          </p:nvSpPr>
          <p:spPr bwMode="auto">
            <a:xfrm>
              <a:off x="4377" y="2842"/>
              <a:ext cx="580" cy="877"/>
            </a:xfrm>
            <a:custGeom>
              <a:avLst/>
              <a:gdLst>
                <a:gd name="T0" fmla="*/ 73 w 1159"/>
                <a:gd name="T1" fmla="*/ 0 h 1756"/>
                <a:gd name="T2" fmla="*/ 145 w 1159"/>
                <a:gd name="T3" fmla="*/ 27 h 1756"/>
                <a:gd name="T4" fmla="*/ 212 w 1159"/>
                <a:gd name="T5" fmla="*/ 62 h 1756"/>
                <a:gd name="T6" fmla="*/ 273 w 1159"/>
                <a:gd name="T7" fmla="*/ 104 h 1756"/>
                <a:gd name="T8" fmla="*/ 331 w 1159"/>
                <a:gd name="T9" fmla="*/ 153 h 1756"/>
                <a:gd name="T10" fmla="*/ 385 w 1159"/>
                <a:gd name="T11" fmla="*/ 208 h 1756"/>
                <a:gd name="T12" fmla="*/ 436 w 1159"/>
                <a:gd name="T13" fmla="*/ 268 h 1756"/>
                <a:gd name="T14" fmla="*/ 485 w 1159"/>
                <a:gd name="T15" fmla="*/ 332 h 1756"/>
                <a:gd name="T16" fmla="*/ 533 w 1159"/>
                <a:gd name="T17" fmla="*/ 401 h 1756"/>
                <a:gd name="T18" fmla="*/ 552 w 1159"/>
                <a:gd name="T19" fmla="*/ 464 h 1756"/>
                <a:gd name="T20" fmla="*/ 566 w 1159"/>
                <a:gd name="T21" fmla="*/ 519 h 1756"/>
                <a:gd name="T22" fmla="*/ 575 w 1159"/>
                <a:gd name="T23" fmla="*/ 567 h 1756"/>
                <a:gd name="T24" fmla="*/ 580 w 1159"/>
                <a:gd name="T25" fmla="*/ 613 h 1756"/>
                <a:gd name="T26" fmla="*/ 580 w 1159"/>
                <a:gd name="T27" fmla="*/ 657 h 1756"/>
                <a:gd name="T28" fmla="*/ 577 w 1159"/>
                <a:gd name="T29" fmla="*/ 706 h 1756"/>
                <a:gd name="T30" fmla="*/ 570 w 1159"/>
                <a:gd name="T31" fmla="*/ 762 h 1756"/>
                <a:gd name="T32" fmla="*/ 560 w 1159"/>
                <a:gd name="T33" fmla="*/ 829 h 1756"/>
                <a:gd name="T34" fmla="*/ 456 w 1159"/>
                <a:gd name="T35" fmla="*/ 860 h 1756"/>
                <a:gd name="T36" fmla="*/ 353 w 1159"/>
                <a:gd name="T37" fmla="*/ 877 h 1756"/>
                <a:gd name="T38" fmla="*/ 256 w 1159"/>
                <a:gd name="T39" fmla="*/ 876 h 1756"/>
                <a:gd name="T40" fmla="*/ 172 w 1159"/>
                <a:gd name="T41" fmla="*/ 857 h 1756"/>
                <a:gd name="T42" fmla="*/ 101 w 1159"/>
                <a:gd name="T43" fmla="*/ 814 h 1756"/>
                <a:gd name="T44" fmla="*/ 52 w 1159"/>
                <a:gd name="T45" fmla="*/ 749 h 1756"/>
                <a:gd name="T46" fmla="*/ 27 w 1159"/>
                <a:gd name="T47" fmla="*/ 655 h 1756"/>
                <a:gd name="T48" fmla="*/ 33 w 1159"/>
                <a:gd name="T49" fmla="*/ 533 h 1756"/>
                <a:gd name="T50" fmla="*/ 39 w 1159"/>
                <a:gd name="T51" fmla="*/ 525 h 1756"/>
                <a:gd name="T52" fmla="*/ 44 w 1159"/>
                <a:gd name="T53" fmla="*/ 519 h 1756"/>
                <a:gd name="T54" fmla="*/ 46 w 1159"/>
                <a:gd name="T55" fmla="*/ 514 h 1756"/>
                <a:gd name="T56" fmla="*/ 49 w 1159"/>
                <a:gd name="T57" fmla="*/ 509 h 1756"/>
                <a:gd name="T58" fmla="*/ 51 w 1159"/>
                <a:gd name="T59" fmla="*/ 503 h 1756"/>
                <a:gd name="T60" fmla="*/ 53 w 1159"/>
                <a:gd name="T61" fmla="*/ 498 h 1756"/>
                <a:gd name="T62" fmla="*/ 57 w 1159"/>
                <a:gd name="T63" fmla="*/ 492 h 1756"/>
                <a:gd name="T64" fmla="*/ 64 w 1159"/>
                <a:gd name="T65" fmla="*/ 485 h 1756"/>
                <a:gd name="T66" fmla="*/ 56 w 1159"/>
                <a:gd name="T67" fmla="*/ 465 h 1756"/>
                <a:gd name="T68" fmla="*/ 48 w 1159"/>
                <a:gd name="T69" fmla="*/ 446 h 1756"/>
                <a:gd name="T70" fmla="*/ 40 w 1159"/>
                <a:gd name="T71" fmla="*/ 427 h 1756"/>
                <a:gd name="T72" fmla="*/ 32 w 1159"/>
                <a:gd name="T73" fmla="*/ 408 h 1756"/>
                <a:gd name="T74" fmla="*/ 24 w 1159"/>
                <a:gd name="T75" fmla="*/ 389 h 1756"/>
                <a:gd name="T76" fmla="*/ 16 w 1159"/>
                <a:gd name="T77" fmla="*/ 369 h 1756"/>
                <a:gd name="T78" fmla="*/ 8 w 1159"/>
                <a:gd name="T79" fmla="*/ 350 h 1756"/>
                <a:gd name="T80" fmla="*/ 0 w 1159"/>
                <a:gd name="T81" fmla="*/ 331 h 1756"/>
                <a:gd name="T82" fmla="*/ 7 w 1159"/>
                <a:gd name="T83" fmla="*/ 313 h 1756"/>
                <a:gd name="T84" fmla="*/ 15 w 1159"/>
                <a:gd name="T85" fmla="*/ 296 h 1756"/>
                <a:gd name="T86" fmla="*/ 22 w 1159"/>
                <a:gd name="T87" fmla="*/ 277 h 1756"/>
                <a:gd name="T88" fmla="*/ 30 w 1159"/>
                <a:gd name="T89" fmla="*/ 260 h 1756"/>
                <a:gd name="T90" fmla="*/ 37 w 1159"/>
                <a:gd name="T91" fmla="*/ 242 h 1756"/>
                <a:gd name="T92" fmla="*/ 45 w 1159"/>
                <a:gd name="T93" fmla="*/ 225 h 1756"/>
                <a:gd name="T94" fmla="*/ 52 w 1159"/>
                <a:gd name="T95" fmla="*/ 207 h 1756"/>
                <a:gd name="T96" fmla="*/ 60 w 1159"/>
                <a:gd name="T97" fmla="*/ 190 h 1756"/>
                <a:gd name="T98" fmla="*/ 64 w 1159"/>
                <a:gd name="T99" fmla="*/ 168 h 1756"/>
                <a:gd name="T100" fmla="*/ 66 w 1159"/>
                <a:gd name="T101" fmla="*/ 144 h 1756"/>
                <a:gd name="T102" fmla="*/ 66 w 1159"/>
                <a:gd name="T103" fmla="*/ 119 h 1756"/>
                <a:gd name="T104" fmla="*/ 66 w 1159"/>
                <a:gd name="T105" fmla="*/ 95 h 1756"/>
                <a:gd name="T106" fmla="*/ 66 w 1159"/>
                <a:gd name="T107" fmla="*/ 70 h 1756"/>
                <a:gd name="T108" fmla="*/ 67 w 1159"/>
                <a:gd name="T109" fmla="*/ 46 h 1756"/>
                <a:gd name="T110" fmla="*/ 69 w 1159"/>
                <a:gd name="T111" fmla="*/ 22 h 1756"/>
                <a:gd name="T112" fmla="*/ 73 w 1159"/>
                <a:gd name="T113" fmla="*/ 0 h 175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1159"/>
                <a:gd name="T172" fmla="*/ 0 h 1756"/>
                <a:gd name="T173" fmla="*/ 1159 w 1159"/>
                <a:gd name="T174" fmla="*/ 1756 h 175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1159" h="1756">
                  <a:moveTo>
                    <a:pt x="146" y="0"/>
                  </a:moveTo>
                  <a:lnTo>
                    <a:pt x="290" y="54"/>
                  </a:lnTo>
                  <a:lnTo>
                    <a:pt x="423" y="124"/>
                  </a:lnTo>
                  <a:lnTo>
                    <a:pt x="546" y="209"/>
                  </a:lnTo>
                  <a:lnTo>
                    <a:pt x="662" y="307"/>
                  </a:lnTo>
                  <a:lnTo>
                    <a:pt x="769" y="416"/>
                  </a:lnTo>
                  <a:lnTo>
                    <a:pt x="872" y="536"/>
                  </a:lnTo>
                  <a:lnTo>
                    <a:pt x="970" y="664"/>
                  </a:lnTo>
                  <a:lnTo>
                    <a:pt x="1065" y="802"/>
                  </a:lnTo>
                  <a:lnTo>
                    <a:pt x="1103" y="930"/>
                  </a:lnTo>
                  <a:lnTo>
                    <a:pt x="1131" y="1040"/>
                  </a:lnTo>
                  <a:lnTo>
                    <a:pt x="1149" y="1135"/>
                  </a:lnTo>
                  <a:lnTo>
                    <a:pt x="1159" y="1227"/>
                  </a:lnTo>
                  <a:lnTo>
                    <a:pt x="1159" y="1316"/>
                  </a:lnTo>
                  <a:lnTo>
                    <a:pt x="1153" y="1414"/>
                  </a:lnTo>
                  <a:lnTo>
                    <a:pt x="1139" y="1526"/>
                  </a:lnTo>
                  <a:lnTo>
                    <a:pt x="1120" y="1660"/>
                  </a:lnTo>
                  <a:lnTo>
                    <a:pt x="911" y="1722"/>
                  </a:lnTo>
                  <a:lnTo>
                    <a:pt x="705" y="1756"/>
                  </a:lnTo>
                  <a:lnTo>
                    <a:pt x="512" y="1754"/>
                  </a:lnTo>
                  <a:lnTo>
                    <a:pt x="343" y="1716"/>
                  </a:lnTo>
                  <a:lnTo>
                    <a:pt x="202" y="1630"/>
                  </a:lnTo>
                  <a:lnTo>
                    <a:pt x="104" y="1499"/>
                  </a:lnTo>
                  <a:lnTo>
                    <a:pt x="54" y="1311"/>
                  </a:lnTo>
                  <a:lnTo>
                    <a:pt x="66" y="1068"/>
                  </a:lnTo>
                  <a:lnTo>
                    <a:pt x="78" y="1051"/>
                  </a:lnTo>
                  <a:lnTo>
                    <a:pt x="87" y="1040"/>
                  </a:lnTo>
                  <a:lnTo>
                    <a:pt x="92" y="1029"/>
                  </a:lnTo>
                  <a:lnTo>
                    <a:pt x="97" y="1019"/>
                  </a:lnTo>
                  <a:lnTo>
                    <a:pt x="101" y="1008"/>
                  </a:lnTo>
                  <a:lnTo>
                    <a:pt x="106" y="998"/>
                  </a:lnTo>
                  <a:lnTo>
                    <a:pt x="114" y="985"/>
                  </a:lnTo>
                  <a:lnTo>
                    <a:pt x="128" y="971"/>
                  </a:lnTo>
                  <a:lnTo>
                    <a:pt x="112" y="932"/>
                  </a:lnTo>
                  <a:lnTo>
                    <a:pt x="96" y="894"/>
                  </a:lnTo>
                  <a:lnTo>
                    <a:pt x="79" y="855"/>
                  </a:lnTo>
                  <a:lnTo>
                    <a:pt x="64" y="817"/>
                  </a:lnTo>
                  <a:lnTo>
                    <a:pt x="48" y="778"/>
                  </a:lnTo>
                  <a:lnTo>
                    <a:pt x="32" y="739"/>
                  </a:lnTo>
                  <a:lnTo>
                    <a:pt x="15" y="701"/>
                  </a:lnTo>
                  <a:lnTo>
                    <a:pt x="0" y="663"/>
                  </a:lnTo>
                  <a:lnTo>
                    <a:pt x="14" y="627"/>
                  </a:lnTo>
                  <a:lnTo>
                    <a:pt x="29" y="592"/>
                  </a:lnTo>
                  <a:lnTo>
                    <a:pt x="44" y="555"/>
                  </a:lnTo>
                  <a:lnTo>
                    <a:pt x="59" y="521"/>
                  </a:lnTo>
                  <a:lnTo>
                    <a:pt x="74" y="485"/>
                  </a:lnTo>
                  <a:lnTo>
                    <a:pt x="89" y="450"/>
                  </a:lnTo>
                  <a:lnTo>
                    <a:pt x="104" y="415"/>
                  </a:lnTo>
                  <a:lnTo>
                    <a:pt x="119" y="381"/>
                  </a:lnTo>
                  <a:lnTo>
                    <a:pt x="127" y="336"/>
                  </a:lnTo>
                  <a:lnTo>
                    <a:pt x="131" y="288"/>
                  </a:lnTo>
                  <a:lnTo>
                    <a:pt x="131" y="239"/>
                  </a:lnTo>
                  <a:lnTo>
                    <a:pt x="132" y="191"/>
                  </a:lnTo>
                  <a:lnTo>
                    <a:pt x="132" y="140"/>
                  </a:lnTo>
                  <a:lnTo>
                    <a:pt x="133" y="92"/>
                  </a:lnTo>
                  <a:lnTo>
                    <a:pt x="137" y="44"/>
                  </a:lnTo>
                  <a:lnTo>
                    <a:pt x="146" y="0"/>
                  </a:lnTo>
                  <a:close/>
                </a:path>
              </a:pathLst>
            </a:custGeom>
            <a:solidFill>
              <a:srgbClr val="B5C2C2"/>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38947" name="Freeform 34"/>
            <p:cNvSpPr>
              <a:spLocks/>
            </p:cNvSpPr>
            <p:nvPr/>
          </p:nvSpPr>
          <p:spPr bwMode="auto">
            <a:xfrm>
              <a:off x="4377" y="2842"/>
              <a:ext cx="575" cy="869"/>
            </a:xfrm>
            <a:custGeom>
              <a:avLst/>
              <a:gdLst>
                <a:gd name="T0" fmla="*/ 73 w 1149"/>
                <a:gd name="T1" fmla="*/ 0 h 1738"/>
                <a:gd name="T2" fmla="*/ 145 w 1149"/>
                <a:gd name="T3" fmla="*/ 27 h 1738"/>
                <a:gd name="T4" fmla="*/ 211 w 1149"/>
                <a:gd name="T5" fmla="*/ 62 h 1738"/>
                <a:gd name="T6" fmla="*/ 272 w 1149"/>
                <a:gd name="T7" fmla="*/ 105 h 1738"/>
                <a:gd name="T8" fmla="*/ 329 w 1149"/>
                <a:gd name="T9" fmla="*/ 154 h 1738"/>
                <a:gd name="T10" fmla="*/ 382 w 1149"/>
                <a:gd name="T11" fmla="*/ 208 h 1738"/>
                <a:gd name="T12" fmla="*/ 432 w 1149"/>
                <a:gd name="T13" fmla="*/ 268 h 1738"/>
                <a:gd name="T14" fmla="*/ 480 w 1149"/>
                <a:gd name="T15" fmla="*/ 332 h 1738"/>
                <a:gd name="T16" fmla="*/ 527 w 1149"/>
                <a:gd name="T17" fmla="*/ 401 h 1738"/>
                <a:gd name="T18" fmla="*/ 546 w 1149"/>
                <a:gd name="T19" fmla="*/ 465 h 1738"/>
                <a:gd name="T20" fmla="*/ 560 w 1149"/>
                <a:gd name="T21" fmla="*/ 518 h 1738"/>
                <a:gd name="T22" fmla="*/ 569 w 1149"/>
                <a:gd name="T23" fmla="*/ 565 h 1738"/>
                <a:gd name="T24" fmla="*/ 574 w 1149"/>
                <a:gd name="T25" fmla="*/ 610 h 1738"/>
                <a:gd name="T26" fmla="*/ 575 w 1149"/>
                <a:gd name="T27" fmla="*/ 654 h 1738"/>
                <a:gd name="T28" fmla="*/ 572 w 1149"/>
                <a:gd name="T29" fmla="*/ 702 h 1738"/>
                <a:gd name="T30" fmla="*/ 565 w 1149"/>
                <a:gd name="T31" fmla="*/ 757 h 1738"/>
                <a:gd name="T32" fmla="*/ 556 w 1149"/>
                <a:gd name="T33" fmla="*/ 825 h 1738"/>
                <a:gd name="T34" fmla="*/ 452 w 1149"/>
                <a:gd name="T35" fmla="*/ 856 h 1738"/>
                <a:gd name="T36" fmla="*/ 352 w 1149"/>
                <a:gd name="T37" fmla="*/ 869 h 1738"/>
                <a:gd name="T38" fmla="*/ 258 w 1149"/>
                <a:gd name="T39" fmla="*/ 864 h 1738"/>
                <a:gd name="T40" fmla="*/ 177 w 1149"/>
                <a:gd name="T41" fmla="*/ 841 h 1738"/>
                <a:gd name="T42" fmla="*/ 110 w 1149"/>
                <a:gd name="T43" fmla="*/ 796 h 1738"/>
                <a:gd name="T44" fmla="*/ 63 w 1149"/>
                <a:gd name="T45" fmla="*/ 730 h 1738"/>
                <a:gd name="T46" fmla="*/ 39 w 1149"/>
                <a:gd name="T47" fmla="*/ 641 h 1738"/>
                <a:gd name="T48" fmla="*/ 44 w 1149"/>
                <a:gd name="T49" fmla="*/ 529 h 1738"/>
                <a:gd name="T50" fmla="*/ 50 w 1149"/>
                <a:gd name="T51" fmla="*/ 522 h 1738"/>
                <a:gd name="T52" fmla="*/ 53 w 1149"/>
                <a:gd name="T53" fmla="*/ 516 h 1738"/>
                <a:gd name="T54" fmla="*/ 54 w 1149"/>
                <a:gd name="T55" fmla="*/ 510 h 1738"/>
                <a:gd name="T56" fmla="*/ 54 w 1149"/>
                <a:gd name="T57" fmla="*/ 507 h 1738"/>
                <a:gd name="T58" fmla="*/ 54 w 1149"/>
                <a:gd name="T59" fmla="*/ 502 h 1738"/>
                <a:gd name="T60" fmla="*/ 55 w 1149"/>
                <a:gd name="T61" fmla="*/ 498 h 1738"/>
                <a:gd name="T62" fmla="*/ 57 w 1149"/>
                <a:gd name="T63" fmla="*/ 492 h 1738"/>
                <a:gd name="T64" fmla="*/ 64 w 1149"/>
                <a:gd name="T65" fmla="*/ 485 h 1738"/>
                <a:gd name="T66" fmla="*/ 56 w 1149"/>
                <a:gd name="T67" fmla="*/ 466 h 1738"/>
                <a:gd name="T68" fmla="*/ 48 w 1149"/>
                <a:gd name="T69" fmla="*/ 447 h 1738"/>
                <a:gd name="T70" fmla="*/ 40 w 1149"/>
                <a:gd name="T71" fmla="*/ 428 h 1738"/>
                <a:gd name="T72" fmla="*/ 32 w 1149"/>
                <a:gd name="T73" fmla="*/ 409 h 1738"/>
                <a:gd name="T74" fmla="*/ 24 w 1149"/>
                <a:gd name="T75" fmla="*/ 389 h 1738"/>
                <a:gd name="T76" fmla="*/ 16 w 1149"/>
                <a:gd name="T77" fmla="*/ 370 h 1738"/>
                <a:gd name="T78" fmla="*/ 8 w 1149"/>
                <a:gd name="T79" fmla="*/ 351 h 1738"/>
                <a:gd name="T80" fmla="*/ 0 w 1149"/>
                <a:gd name="T81" fmla="*/ 332 h 1738"/>
                <a:gd name="T82" fmla="*/ 7 w 1149"/>
                <a:gd name="T83" fmla="*/ 314 h 1738"/>
                <a:gd name="T84" fmla="*/ 15 w 1149"/>
                <a:gd name="T85" fmla="*/ 296 h 1738"/>
                <a:gd name="T86" fmla="*/ 22 w 1149"/>
                <a:gd name="T87" fmla="*/ 278 h 1738"/>
                <a:gd name="T88" fmla="*/ 30 w 1149"/>
                <a:gd name="T89" fmla="*/ 261 h 1738"/>
                <a:gd name="T90" fmla="*/ 37 w 1149"/>
                <a:gd name="T91" fmla="*/ 242 h 1738"/>
                <a:gd name="T92" fmla="*/ 45 w 1149"/>
                <a:gd name="T93" fmla="*/ 225 h 1738"/>
                <a:gd name="T94" fmla="*/ 52 w 1149"/>
                <a:gd name="T95" fmla="*/ 208 h 1738"/>
                <a:gd name="T96" fmla="*/ 60 w 1149"/>
                <a:gd name="T97" fmla="*/ 191 h 1738"/>
                <a:gd name="T98" fmla="*/ 64 w 1149"/>
                <a:gd name="T99" fmla="*/ 168 h 1738"/>
                <a:gd name="T100" fmla="*/ 66 w 1149"/>
                <a:gd name="T101" fmla="*/ 144 h 1738"/>
                <a:gd name="T102" fmla="*/ 66 w 1149"/>
                <a:gd name="T103" fmla="*/ 119 h 1738"/>
                <a:gd name="T104" fmla="*/ 66 w 1149"/>
                <a:gd name="T105" fmla="*/ 96 h 1738"/>
                <a:gd name="T106" fmla="*/ 66 w 1149"/>
                <a:gd name="T107" fmla="*/ 70 h 1738"/>
                <a:gd name="T108" fmla="*/ 67 w 1149"/>
                <a:gd name="T109" fmla="*/ 46 h 1738"/>
                <a:gd name="T110" fmla="*/ 69 w 1149"/>
                <a:gd name="T111" fmla="*/ 22 h 1738"/>
                <a:gd name="T112" fmla="*/ 73 w 1149"/>
                <a:gd name="T113" fmla="*/ 0 h 1738"/>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1149"/>
                <a:gd name="T172" fmla="*/ 0 h 1738"/>
                <a:gd name="T173" fmla="*/ 1149 w 1149"/>
                <a:gd name="T174" fmla="*/ 1738 h 1738"/>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1149" h="1738">
                  <a:moveTo>
                    <a:pt x="146" y="0"/>
                  </a:moveTo>
                  <a:lnTo>
                    <a:pt x="289" y="54"/>
                  </a:lnTo>
                  <a:lnTo>
                    <a:pt x="422" y="124"/>
                  </a:lnTo>
                  <a:lnTo>
                    <a:pt x="543" y="209"/>
                  </a:lnTo>
                  <a:lnTo>
                    <a:pt x="657" y="307"/>
                  </a:lnTo>
                  <a:lnTo>
                    <a:pt x="763" y="415"/>
                  </a:lnTo>
                  <a:lnTo>
                    <a:pt x="864" y="535"/>
                  </a:lnTo>
                  <a:lnTo>
                    <a:pt x="960" y="664"/>
                  </a:lnTo>
                  <a:lnTo>
                    <a:pt x="1054" y="802"/>
                  </a:lnTo>
                  <a:lnTo>
                    <a:pt x="1091" y="930"/>
                  </a:lnTo>
                  <a:lnTo>
                    <a:pt x="1120" y="1036"/>
                  </a:lnTo>
                  <a:lnTo>
                    <a:pt x="1138" y="1130"/>
                  </a:lnTo>
                  <a:lnTo>
                    <a:pt x="1148" y="1219"/>
                  </a:lnTo>
                  <a:lnTo>
                    <a:pt x="1149" y="1307"/>
                  </a:lnTo>
                  <a:lnTo>
                    <a:pt x="1143" y="1404"/>
                  </a:lnTo>
                  <a:lnTo>
                    <a:pt x="1129" y="1514"/>
                  </a:lnTo>
                  <a:lnTo>
                    <a:pt x="1111" y="1649"/>
                  </a:lnTo>
                  <a:lnTo>
                    <a:pt x="903" y="1711"/>
                  </a:lnTo>
                  <a:lnTo>
                    <a:pt x="703" y="1738"/>
                  </a:lnTo>
                  <a:lnTo>
                    <a:pt x="516" y="1728"/>
                  </a:lnTo>
                  <a:lnTo>
                    <a:pt x="353" y="1682"/>
                  </a:lnTo>
                  <a:lnTo>
                    <a:pt x="220" y="1592"/>
                  </a:lnTo>
                  <a:lnTo>
                    <a:pt x="126" y="1460"/>
                  </a:lnTo>
                  <a:lnTo>
                    <a:pt x="78" y="1282"/>
                  </a:lnTo>
                  <a:lnTo>
                    <a:pt x="88" y="1058"/>
                  </a:lnTo>
                  <a:lnTo>
                    <a:pt x="99" y="1043"/>
                  </a:lnTo>
                  <a:lnTo>
                    <a:pt x="106" y="1031"/>
                  </a:lnTo>
                  <a:lnTo>
                    <a:pt x="107" y="1021"/>
                  </a:lnTo>
                  <a:lnTo>
                    <a:pt x="108" y="1014"/>
                  </a:lnTo>
                  <a:lnTo>
                    <a:pt x="107" y="1005"/>
                  </a:lnTo>
                  <a:lnTo>
                    <a:pt x="109" y="996"/>
                  </a:lnTo>
                  <a:lnTo>
                    <a:pt x="114" y="985"/>
                  </a:lnTo>
                  <a:lnTo>
                    <a:pt x="128" y="971"/>
                  </a:lnTo>
                  <a:lnTo>
                    <a:pt x="112" y="932"/>
                  </a:lnTo>
                  <a:lnTo>
                    <a:pt x="96" y="894"/>
                  </a:lnTo>
                  <a:lnTo>
                    <a:pt x="79" y="855"/>
                  </a:lnTo>
                  <a:lnTo>
                    <a:pt x="64" y="817"/>
                  </a:lnTo>
                  <a:lnTo>
                    <a:pt x="48" y="778"/>
                  </a:lnTo>
                  <a:lnTo>
                    <a:pt x="32" y="739"/>
                  </a:lnTo>
                  <a:lnTo>
                    <a:pt x="15" y="701"/>
                  </a:lnTo>
                  <a:lnTo>
                    <a:pt x="0" y="663"/>
                  </a:lnTo>
                  <a:lnTo>
                    <a:pt x="14" y="627"/>
                  </a:lnTo>
                  <a:lnTo>
                    <a:pt x="29" y="592"/>
                  </a:lnTo>
                  <a:lnTo>
                    <a:pt x="44" y="555"/>
                  </a:lnTo>
                  <a:lnTo>
                    <a:pt x="59" y="521"/>
                  </a:lnTo>
                  <a:lnTo>
                    <a:pt x="74" y="485"/>
                  </a:lnTo>
                  <a:lnTo>
                    <a:pt x="89" y="450"/>
                  </a:lnTo>
                  <a:lnTo>
                    <a:pt x="104" y="415"/>
                  </a:lnTo>
                  <a:lnTo>
                    <a:pt x="119" y="381"/>
                  </a:lnTo>
                  <a:lnTo>
                    <a:pt x="127" y="336"/>
                  </a:lnTo>
                  <a:lnTo>
                    <a:pt x="131" y="288"/>
                  </a:lnTo>
                  <a:lnTo>
                    <a:pt x="131" y="239"/>
                  </a:lnTo>
                  <a:lnTo>
                    <a:pt x="132" y="191"/>
                  </a:lnTo>
                  <a:lnTo>
                    <a:pt x="132" y="140"/>
                  </a:lnTo>
                  <a:lnTo>
                    <a:pt x="133" y="92"/>
                  </a:lnTo>
                  <a:lnTo>
                    <a:pt x="137" y="44"/>
                  </a:lnTo>
                  <a:lnTo>
                    <a:pt x="146" y="0"/>
                  </a:lnTo>
                  <a:close/>
                </a:path>
              </a:pathLst>
            </a:custGeom>
            <a:solidFill>
              <a:srgbClr val="BAC7C7"/>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38948" name="Freeform 35"/>
            <p:cNvSpPr>
              <a:spLocks/>
            </p:cNvSpPr>
            <p:nvPr/>
          </p:nvSpPr>
          <p:spPr bwMode="auto">
            <a:xfrm>
              <a:off x="4377" y="2842"/>
              <a:ext cx="570" cy="860"/>
            </a:xfrm>
            <a:custGeom>
              <a:avLst/>
              <a:gdLst>
                <a:gd name="T0" fmla="*/ 73 w 1140"/>
                <a:gd name="T1" fmla="*/ 0 h 1721"/>
                <a:gd name="T2" fmla="*/ 144 w 1140"/>
                <a:gd name="T3" fmla="*/ 27 h 1721"/>
                <a:gd name="T4" fmla="*/ 209 w 1140"/>
                <a:gd name="T5" fmla="*/ 62 h 1721"/>
                <a:gd name="T6" fmla="*/ 270 w 1140"/>
                <a:gd name="T7" fmla="*/ 104 h 1721"/>
                <a:gd name="T8" fmla="*/ 326 w 1140"/>
                <a:gd name="T9" fmla="*/ 153 h 1721"/>
                <a:gd name="T10" fmla="*/ 377 w 1140"/>
                <a:gd name="T11" fmla="*/ 207 h 1721"/>
                <a:gd name="T12" fmla="*/ 428 w 1140"/>
                <a:gd name="T13" fmla="*/ 267 h 1721"/>
                <a:gd name="T14" fmla="*/ 475 w 1140"/>
                <a:gd name="T15" fmla="*/ 331 h 1721"/>
                <a:gd name="T16" fmla="*/ 523 w 1140"/>
                <a:gd name="T17" fmla="*/ 400 h 1721"/>
                <a:gd name="T18" fmla="*/ 542 w 1140"/>
                <a:gd name="T19" fmla="*/ 463 h 1721"/>
                <a:gd name="T20" fmla="*/ 556 w 1140"/>
                <a:gd name="T21" fmla="*/ 517 h 1721"/>
                <a:gd name="T22" fmla="*/ 565 w 1140"/>
                <a:gd name="T23" fmla="*/ 563 h 1721"/>
                <a:gd name="T24" fmla="*/ 570 w 1140"/>
                <a:gd name="T25" fmla="*/ 606 h 1721"/>
                <a:gd name="T26" fmla="*/ 570 w 1140"/>
                <a:gd name="T27" fmla="*/ 649 h 1721"/>
                <a:gd name="T28" fmla="*/ 567 w 1140"/>
                <a:gd name="T29" fmla="*/ 697 h 1721"/>
                <a:gd name="T30" fmla="*/ 560 w 1140"/>
                <a:gd name="T31" fmla="*/ 752 h 1721"/>
                <a:gd name="T32" fmla="*/ 552 w 1140"/>
                <a:gd name="T33" fmla="*/ 818 h 1721"/>
                <a:gd name="T34" fmla="*/ 448 w 1140"/>
                <a:gd name="T35" fmla="*/ 849 h 1721"/>
                <a:gd name="T36" fmla="*/ 350 w 1140"/>
                <a:gd name="T37" fmla="*/ 860 h 1721"/>
                <a:gd name="T38" fmla="*/ 261 w 1140"/>
                <a:gd name="T39" fmla="*/ 851 h 1721"/>
                <a:gd name="T40" fmla="*/ 182 w 1140"/>
                <a:gd name="T41" fmla="*/ 824 h 1721"/>
                <a:gd name="T42" fmla="*/ 118 w 1140"/>
                <a:gd name="T43" fmla="*/ 777 h 1721"/>
                <a:gd name="T44" fmla="*/ 74 w 1140"/>
                <a:gd name="T45" fmla="*/ 711 h 1721"/>
                <a:gd name="T46" fmla="*/ 51 w 1140"/>
                <a:gd name="T47" fmla="*/ 626 h 1721"/>
                <a:gd name="T48" fmla="*/ 54 w 1140"/>
                <a:gd name="T49" fmla="*/ 524 h 1721"/>
                <a:gd name="T50" fmla="*/ 59 w 1140"/>
                <a:gd name="T51" fmla="*/ 516 h 1721"/>
                <a:gd name="T52" fmla="*/ 61 w 1140"/>
                <a:gd name="T53" fmla="*/ 511 h 1721"/>
                <a:gd name="T54" fmla="*/ 60 w 1140"/>
                <a:gd name="T55" fmla="*/ 507 h 1721"/>
                <a:gd name="T56" fmla="*/ 59 w 1140"/>
                <a:gd name="T57" fmla="*/ 504 h 1721"/>
                <a:gd name="T58" fmla="*/ 56 w 1140"/>
                <a:gd name="T59" fmla="*/ 500 h 1721"/>
                <a:gd name="T60" fmla="*/ 56 w 1140"/>
                <a:gd name="T61" fmla="*/ 497 h 1721"/>
                <a:gd name="T62" fmla="*/ 58 w 1140"/>
                <a:gd name="T63" fmla="*/ 492 h 1721"/>
                <a:gd name="T64" fmla="*/ 64 w 1140"/>
                <a:gd name="T65" fmla="*/ 485 h 1721"/>
                <a:gd name="T66" fmla="*/ 56 w 1140"/>
                <a:gd name="T67" fmla="*/ 466 h 1721"/>
                <a:gd name="T68" fmla="*/ 48 w 1140"/>
                <a:gd name="T69" fmla="*/ 447 h 1721"/>
                <a:gd name="T70" fmla="*/ 39 w 1140"/>
                <a:gd name="T71" fmla="*/ 427 h 1721"/>
                <a:gd name="T72" fmla="*/ 32 w 1140"/>
                <a:gd name="T73" fmla="*/ 408 h 1721"/>
                <a:gd name="T74" fmla="*/ 24 w 1140"/>
                <a:gd name="T75" fmla="*/ 389 h 1721"/>
                <a:gd name="T76" fmla="*/ 16 w 1140"/>
                <a:gd name="T77" fmla="*/ 369 h 1721"/>
                <a:gd name="T78" fmla="*/ 7 w 1140"/>
                <a:gd name="T79" fmla="*/ 350 h 1721"/>
                <a:gd name="T80" fmla="*/ 0 w 1140"/>
                <a:gd name="T81" fmla="*/ 331 h 1721"/>
                <a:gd name="T82" fmla="*/ 7 w 1140"/>
                <a:gd name="T83" fmla="*/ 313 h 1721"/>
                <a:gd name="T84" fmla="*/ 14 w 1140"/>
                <a:gd name="T85" fmla="*/ 296 h 1721"/>
                <a:gd name="T86" fmla="*/ 22 w 1140"/>
                <a:gd name="T87" fmla="*/ 277 h 1721"/>
                <a:gd name="T88" fmla="*/ 29 w 1140"/>
                <a:gd name="T89" fmla="*/ 260 h 1721"/>
                <a:gd name="T90" fmla="*/ 37 w 1140"/>
                <a:gd name="T91" fmla="*/ 242 h 1721"/>
                <a:gd name="T92" fmla="*/ 44 w 1140"/>
                <a:gd name="T93" fmla="*/ 225 h 1721"/>
                <a:gd name="T94" fmla="*/ 52 w 1140"/>
                <a:gd name="T95" fmla="*/ 207 h 1721"/>
                <a:gd name="T96" fmla="*/ 59 w 1140"/>
                <a:gd name="T97" fmla="*/ 190 h 1721"/>
                <a:gd name="T98" fmla="*/ 63 w 1140"/>
                <a:gd name="T99" fmla="*/ 168 h 1721"/>
                <a:gd name="T100" fmla="*/ 66 w 1140"/>
                <a:gd name="T101" fmla="*/ 144 h 1721"/>
                <a:gd name="T102" fmla="*/ 66 w 1140"/>
                <a:gd name="T103" fmla="*/ 119 h 1721"/>
                <a:gd name="T104" fmla="*/ 66 w 1140"/>
                <a:gd name="T105" fmla="*/ 95 h 1721"/>
                <a:gd name="T106" fmla="*/ 66 w 1140"/>
                <a:gd name="T107" fmla="*/ 70 h 1721"/>
                <a:gd name="T108" fmla="*/ 67 w 1140"/>
                <a:gd name="T109" fmla="*/ 46 h 1721"/>
                <a:gd name="T110" fmla="*/ 69 w 1140"/>
                <a:gd name="T111" fmla="*/ 22 h 1721"/>
                <a:gd name="T112" fmla="*/ 73 w 1140"/>
                <a:gd name="T113" fmla="*/ 0 h 1721"/>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1140"/>
                <a:gd name="T172" fmla="*/ 0 h 1721"/>
                <a:gd name="T173" fmla="*/ 1140 w 1140"/>
                <a:gd name="T174" fmla="*/ 1721 h 1721"/>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1140" h="1721">
                  <a:moveTo>
                    <a:pt x="146" y="0"/>
                  </a:moveTo>
                  <a:lnTo>
                    <a:pt x="289" y="54"/>
                  </a:lnTo>
                  <a:lnTo>
                    <a:pt x="419" y="124"/>
                  </a:lnTo>
                  <a:lnTo>
                    <a:pt x="540" y="208"/>
                  </a:lnTo>
                  <a:lnTo>
                    <a:pt x="652" y="306"/>
                  </a:lnTo>
                  <a:lnTo>
                    <a:pt x="755" y="415"/>
                  </a:lnTo>
                  <a:lnTo>
                    <a:pt x="856" y="535"/>
                  </a:lnTo>
                  <a:lnTo>
                    <a:pt x="950" y="663"/>
                  </a:lnTo>
                  <a:lnTo>
                    <a:pt x="1045" y="801"/>
                  </a:lnTo>
                  <a:lnTo>
                    <a:pt x="1083" y="927"/>
                  </a:lnTo>
                  <a:lnTo>
                    <a:pt x="1111" y="1035"/>
                  </a:lnTo>
                  <a:lnTo>
                    <a:pt x="1129" y="1127"/>
                  </a:lnTo>
                  <a:lnTo>
                    <a:pt x="1140" y="1213"/>
                  </a:lnTo>
                  <a:lnTo>
                    <a:pt x="1140" y="1298"/>
                  </a:lnTo>
                  <a:lnTo>
                    <a:pt x="1134" y="1394"/>
                  </a:lnTo>
                  <a:lnTo>
                    <a:pt x="1120" y="1504"/>
                  </a:lnTo>
                  <a:lnTo>
                    <a:pt x="1103" y="1637"/>
                  </a:lnTo>
                  <a:lnTo>
                    <a:pt x="896" y="1698"/>
                  </a:lnTo>
                  <a:lnTo>
                    <a:pt x="700" y="1721"/>
                  </a:lnTo>
                  <a:lnTo>
                    <a:pt x="521" y="1703"/>
                  </a:lnTo>
                  <a:lnTo>
                    <a:pt x="365" y="1648"/>
                  </a:lnTo>
                  <a:lnTo>
                    <a:pt x="237" y="1554"/>
                  </a:lnTo>
                  <a:lnTo>
                    <a:pt x="148" y="1422"/>
                  </a:lnTo>
                  <a:lnTo>
                    <a:pt x="103" y="1253"/>
                  </a:lnTo>
                  <a:lnTo>
                    <a:pt x="109" y="1048"/>
                  </a:lnTo>
                  <a:lnTo>
                    <a:pt x="119" y="1033"/>
                  </a:lnTo>
                  <a:lnTo>
                    <a:pt x="123" y="1023"/>
                  </a:lnTo>
                  <a:lnTo>
                    <a:pt x="121" y="1014"/>
                  </a:lnTo>
                  <a:lnTo>
                    <a:pt x="118" y="1009"/>
                  </a:lnTo>
                  <a:lnTo>
                    <a:pt x="113" y="1001"/>
                  </a:lnTo>
                  <a:lnTo>
                    <a:pt x="113" y="995"/>
                  </a:lnTo>
                  <a:lnTo>
                    <a:pt x="116" y="984"/>
                  </a:lnTo>
                  <a:lnTo>
                    <a:pt x="128" y="971"/>
                  </a:lnTo>
                  <a:lnTo>
                    <a:pt x="112" y="932"/>
                  </a:lnTo>
                  <a:lnTo>
                    <a:pt x="96" y="894"/>
                  </a:lnTo>
                  <a:lnTo>
                    <a:pt x="79" y="855"/>
                  </a:lnTo>
                  <a:lnTo>
                    <a:pt x="64" y="817"/>
                  </a:lnTo>
                  <a:lnTo>
                    <a:pt x="48" y="778"/>
                  </a:lnTo>
                  <a:lnTo>
                    <a:pt x="32" y="739"/>
                  </a:lnTo>
                  <a:lnTo>
                    <a:pt x="15" y="701"/>
                  </a:lnTo>
                  <a:lnTo>
                    <a:pt x="0" y="663"/>
                  </a:lnTo>
                  <a:lnTo>
                    <a:pt x="14" y="627"/>
                  </a:lnTo>
                  <a:lnTo>
                    <a:pt x="29" y="592"/>
                  </a:lnTo>
                  <a:lnTo>
                    <a:pt x="44" y="555"/>
                  </a:lnTo>
                  <a:lnTo>
                    <a:pt x="59" y="521"/>
                  </a:lnTo>
                  <a:lnTo>
                    <a:pt x="74" y="485"/>
                  </a:lnTo>
                  <a:lnTo>
                    <a:pt x="89" y="450"/>
                  </a:lnTo>
                  <a:lnTo>
                    <a:pt x="104" y="415"/>
                  </a:lnTo>
                  <a:lnTo>
                    <a:pt x="119" y="381"/>
                  </a:lnTo>
                  <a:lnTo>
                    <a:pt x="127" y="336"/>
                  </a:lnTo>
                  <a:lnTo>
                    <a:pt x="131" y="288"/>
                  </a:lnTo>
                  <a:lnTo>
                    <a:pt x="131" y="239"/>
                  </a:lnTo>
                  <a:lnTo>
                    <a:pt x="132" y="191"/>
                  </a:lnTo>
                  <a:lnTo>
                    <a:pt x="132" y="140"/>
                  </a:lnTo>
                  <a:lnTo>
                    <a:pt x="133" y="92"/>
                  </a:lnTo>
                  <a:lnTo>
                    <a:pt x="137" y="44"/>
                  </a:lnTo>
                  <a:lnTo>
                    <a:pt x="146" y="0"/>
                  </a:lnTo>
                  <a:close/>
                </a:path>
              </a:pathLst>
            </a:custGeom>
            <a:solidFill>
              <a:srgbClr val="C4CFCF"/>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38949" name="Freeform 36"/>
            <p:cNvSpPr>
              <a:spLocks/>
            </p:cNvSpPr>
            <p:nvPr/>
          </p:nvSpPr>
          <p:spPr bwMode="auto">
            <a:xfrm>
              <a:off x="4377" y="2842"/>
              <a:ext cx="566" cy="851"/>
            </a:xfrm>
            <a:custGeom>
              <a:avLst/>
              <a:gdLst>
                <a:gd name="T0" fmla="*/ 73 w 1131"/>
                <a:gd name="T1" fmla="*/ 0 h 1703"/>
                <a:gd name="T2" fmla="*/ 145 w 1131"/>
                <a:gd name="T3" fmla="*/ 27 h 1703"/>
                <a:gd name="T4" fmla="*/ 210 w 1131"/>
                <a:gd name="T5" fmla="*/ 62 h 1703"/>
                <a:gd name="T6" fmla="*/ 269 w 1131"/>
                <a:gd name="T7" fmla="*/ 104 h 1703"/>
                <a:gd name="T8" fmla="*/ 325 w 1131"/>
                <a:gd name="T9" fmla="*/ 153 h 1703"/>
                <a:gd name="T10" fmla="*/ 375 w 1131"/>
                <a:gd name="T11" fmla="*/ 207 h 1703"/>
                <a:gd name="T12" fmla="*/ 424 w 1131"/>
                <a:gd name="T13" fmla="*/ 266 h 1703"/>
                <a:gd name="T14" fmla="*/ 471 w 1131"/>
                <a:gd name="T15" fmla="*/ 331 h 1703"/>
                <a:gd name="T16" fmla="*/ 518 w 1131"/>
                <a:gd name="T17" fmla="*/ 400 h 1703"/>
                <a:gd name="T18" fmla="*/ 537 w 1131"/>
                <a:gd name="T19" fmla="*/ 463 h 1703"/>
                <a:gd name="T20" fmla="*/ 551 w 1131"/>
                <a:gd name="T21" fmla="*/ 515 h 1703"/>
                <a:gd name="T22" fmla="*/ 560 w 1131"/>
                <a:gd name="T23" fmla="*/ 561 h 1703"/>
                <a:gd name="T24" fmla="*/ 565 w 1131"/>
                <a:gd name="T25" fmla="*/ 603 h 1703"/>
                <a:gd name="T26" fmla="*/ 566 w 1131"/>
                <a:gd name="T27" fmla="*/ 645 h 1703"/>
                <a:gd name="T28" fmla="*/ 563 w 1131"/>
                <a:gd name="T29" fmla="*/ 691 h 1703"/>
                <a:gd name="T30" fmla="*/ 556 w 1131"/>
                <a:gd name="T31" fmla="*/ 745 h 1703"/>
                <a:gd name="T32" fmla="*/ 547 w 1131"/>
                <a:gd name="T33" fmla="*/ 812 h 1703"/>
                <a:gd name="T34" fmla="*/ 445 w 1131"/>
                <a:gd name="T35" fmla="*/ 843 h 1703"/>
                <a:gd name="T36" fmla="*/ 349 w 1131"/>
                <a:gd name="T37" fmla="*/ 851 h 1703"/>
                <a:gd name="T38" fmla="*/ 262 w 1131"/>
                <a:gd name="T39" fmla="*/ 838 h 1703"/>
                <a:gd name="T40" fmla="*/ 188 w 1131"/>
                <a:gd name="T41" fmla="*/ 807 h 1703"/>
                <a:gd name="T42" fmla="*/ 128 w 1131"/>
                <a:gd name="T43" fmla="*/ 757 h 1703"/>
                <a:gd name="T44" fmla="*/ 85 w 1131"/>
                <a:gd name="T45" fmla="*/ 692 h 1703"/>
                <a:gd name="T46" fmla="*/ 63 w 1131"/>
                <a:gd name="T47" fmla="*/ 611 h 1703"/>
                <a:gd name="T48" fmla="*/ 65 w 1131"/>
                <a:gd name="T49" fmla="*/ 518 h 1703"/>
                <a:gd name="T50" fmla="*/ 69 w 1131"/>
                <a:gd name="T51" fmla="*/ 511 h 1703"/>
                <a:gd name="T52" fmla="*/ 71 w 1131"/>
                <a:gd name="T53" fmla="*/ 507 h 1703"/>
                <a:gd name="T54" fmla="*/ 68 w 1131"/>
                <a:gd name="T55" fmla="*/ 504 h 1703"/>
                <a:gd name="T56" fmla="*/ 65 w 1131"/>
                <a:gd name="T57" fmla="*/ 502 h 1703"/>
                <a:gd name="T58" fmla="*/ 61 w 1131"/>
                <a:gd name="T59" fmla="*/ 499 h 1703"/>
                <a:gd name="T60" fmla="*/ 58 w 1131"/>
                <a:gd name="T61" fmla="*/ 496 h 1703"/>
                <a:gd name="T62" fmla="*/ 59 w 1131"/>
                <a:gd name="T63" fmla="*/ 492 h 1703"/>
                <a:gd name="T64" fmla="*/ 64 w 1131"/>
                <a:gd name="T65" fmla="*/ 485 h 1703"/>
                <a:gd name="T66" fmla="*/ 56 w 1131"/>
                <a:gd name="T67" fmla="*/ 466 h 1703"/>
                <a:gd name="T68" fmla="*/ 48 w 1131"/>
                <a:gd name="T69" fmla="*/ 447 h 1703"/>
                <a:gd name="T70" fmla="*/ 40 w 1131"/>
                <a:gd name="T71" fmla="*/ 427 h 1703"/>
                <a:gd name="T72" fmla="*/ 32 w 1131"/>
                <a:gd name="T73" fmla="*/ 408 h 1703"/>
                <a:gd name="T74" fmla="*/ 24 w 1131"/>
                <a:gd name="T75" fmla="*/ 389 h 1703"/>
                <a:gd name="T76" fmla="*/ 16 w 1131"/>
                <a:gd name="T77" fmla="*/ 369 h 1703"/>
                <a:gd name="T78" fmla="*/ 8 w 1131"/>
                <a:gd name="T79" fmla="*/ 350 h 1703"/>
                <a:gd name="T80" fmla="*/ 0 w 1131"/>
                <a:gd name="T81" fmla="*/ 331 h 1703"/>
                <a:gd name="T82" fmla="*/ 7 w 1131"/>
                <a:gd name="T83" fmla="*/ 313 h 1703"/>
                <a:gd name="T84" fmla="*/ 15 w 1131"/>
                <a:gd name="T85" fmla="*/ 296 h 1703"/>
                <a:gd name="T86" fmla="*/ 22 w 1131"/>
                <a:gd name="T87" fmla="*/ 277 h 1703"/>
                <a:gd name="T88" fmla="*/ 30 w 1131"/>
                <a:gd name="T89" fmla="*/ 260 h 1703"/>
                <a:gd name="T90" fmla="*/ 37 w 1131"/>
                <a:gd name="T91" fmla="*/ 242 h 1703"/>
                <a:gd name="T92" fmla="*/ 45 w 1131"/>
                <a:gd name="T93" fmla="*/ 225 h 1703"/>
                <a:gd name="T94" fmla="*/ 52 w 1131"/>
                <a:gd name="T95" fmla="*/ 207 h 1703"/>
                <a:gd name="T96" fmla="*/ 60 w 1131"/>
                <a:gd name="T97" fmla="*/ 190 h 1703"/>
                <a:gd name="T98" fmla="*/ 64 w 1131"/>
                <a:gd name="T99" fmla="*/ 168 h 1703"/>
                <a:gd name="T100" fmla="*/ 66 w 1131"/>
                <a:gd name="T101" fmla="*/ 144 h 1703"/>
                <a:gd name="T102" fmla="*/ 66 w 1131"/>
                <a:gd name="T103" fmla="*/ 119 h 1703"/>
                <a:gd name="T104" fmla="*/ 66 w 1131"/>
                <a:gd name="T105" fmla="*/ 95 h 1703"/>
                <a:gd name="T106" fmla="*/ 66 w 1131"/>
                <a:gd name="T107" fmla="*/ 70 h 1703"/>
                <a:gd name="T108" fmla="*/ 67 w 1131"/>
                <a:gd name="T109" fmla="*/ 46 h 1703"/>
                <a:gd name="T110" fmla="*/ 69 w 1131"/>
                <a:gd name="T111" fmla="*/ 22 h 1703"/>
                <a:gd name="T112" fmla="*/ 73 w 1131"/>
                <a:gd name="T113" fmla="*/ 0 h 170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1131"/>
                <a:gd name="T172" fmla="*/ 0 h 1703"/>
                <a:gd name="T173" fmla="*/ 1131 w 1131"/>
                <a:gd name="T174" fmla="*/ 1703 h 1703"/>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1131" h="1703">
                  <a:moveTo>
                    <a:pt x="146" y="0"/>
                  </a:moveTo>
                  <a:lnTo>
                    <a:pt x="289" y="54"/>
                  </a:lnTo>
                  <a:lnTo>
                    <a:pt x="419" y="124"/>
                  </a:lnTo>
                  <a:lnTo>
                    <a:pt x="537" y="208"/>
                  </a:lnTo>
                  <a:lnTo>
                    <a:pt x="649" y="306"/>
                  </a:lnTo>
                  <a:lnTo>
                    <a:pt x="750" y="414"/>
                  </a:lnTo>
                  <a:lnTo>
                    <a:pt x="848" y="533"/>
                  </a:lnTo>
                  <a:lnTo>
                    <a:pt x="942" y="662"/>
                  </a:lnTo>
                  <a:lnTo>
                    <a:pt x="1035" y="800"/>
                  </a:lnTo>
                  <a:lnTo>
                    <a:pt x="1073" y="926"/>
                  </a:lnTo>
                  <a:lnTo>
                    <a:pt x="1101" y="1031"/>
                  </a:lnTo>
                  <a:lnTo>
                    <a:pt x="1120" y="1122"/>
                  </a:lnTo>
                  <a:lnTo>
                    <a:pt x="1130" y="1206"/>
                  </a:lnTo>
                  <a:lnTo>
                    <a:pt x="1131" y="1290"/>
                  </a:lnTo>
                  <a:lnTo>
                    <a:pt x="1125" y="1382"/>
                  </a:lnTo>
                  <a:lnTo>
                    <a:pt x="1111" y="1491"/>
                  </a:lnTo>
                  <a:lnTo>
                    <a:pt x="1093" y="1624"/>
                  </a:lnTo>
                  <a:lnTo>
                    <a:pt x="889" y="1686"/>
                  </a:lnTo>
                  <a:lnTo>
                    <a:pt x="698" y="1703"/>
                  </a:lnTo>
                  <a:lnTo>
                    <a:pt x="524" y="1677"/>
                  </a:lnTo>
                  <a:lnTo>
                    <a:pt x="375" y="1614"/>
                  </a:lnTo>
                  <a:lnTo>
                    <a:pt x="255" y="1514"/>
                  </a:lnTo>
                  <a:lnTo>
                    <a:pt x="170" y="1384"/>
                  </a:lnTo>
                  <a:lnTo>
                    <a:pt x="126" y="1222"/>
                  </a:lnTo>
                  <a:lnTo>
                    <a:pt x="129" y="1036"/>
                  </a:lnTo>
                  <a:lnTo>
                    <a:pt x="138" y="1023"/>
                  </a:lnTo>
                  <a:lnTo>
                    <a:pt x="141" y="1014"/>
                  </a:lnTo>
                  <a:lnTo>
                    <a:pt x="136" y="1008"/>
                  </a:lnTo>
                  <a:lnTo>
                    <a:pt x="129" y="1004"/>
                  </a:lnTo>
                  <a:lnTo>
                    <a:pt x="121" y="999"/>
                  </a:lnTo>
                  <a:lnTo>
                    <a:pt x="116" y="993"/>
                  </a:lnTo>
                  <a:lnTo>
                    <a:pt x="117" y="984"/>
                  </a:lnTo>
                  <a:lnTo>
                    <a:pt x="128" y="971"/>
                  </a:lnTo>
                  <a:lnTo>
                    <a:pt x="112" y="932"/>
                  </a:lnTo>
                  <a:lnTo>
                    <a:pt x="96" y="894"/>
                  </a:lnTo>
                  <a:lnTo>
                    <a:pt x="79" y="855"/>
                  </a:lnTo>
                  <a:lnTo>
                    <a:pt x="64" y="817"/>
                  </a:lnTo>
                  <a:lnTo>
                    <a:pt x="48" y="778"/>
                  </a:lnTo>
                  <a:lnTo>
                    <a:pt x="32" y="739"/>
                  </a:lnTo>
                  <a:lnTo>
                    <a:pt x="15" y="701"/>
                  </a:lnTo>
                  <a:lnTo>
                    <a:pt x="0" y="663"/>
                  </a:lnTo>
                  <a:lnTo>
                    <a:pt x="14" y="627"/>
                  </a:lnTo>
                  <a:lnTo>
                    <a:pt x="29" y="592"/>
                  </a:lnTo>
                  <a:lnTo>
                    <a:pt x="44" y="555"/>
                  </a:lnTo>
                  <a:lnTo>
                    <a:pt x="59" y="521"/>
                  </a:lnTo>
                  <a:lnTo>
                    <a:pt x="74" y="485"/>
                  </a:lnTo>
                  <a:lnTo>
                    <a:pt x="89" y="450"/>
                  </a:lnTo>
                  <a:lnTo>
                    <a:pt x="104" y="415"/>
                  </a:lnTo>
                  <a:lnTo>
                    <a:pt x="119" y="381"/>
                  </a:lnTo>
                  <a:lnTo>
                    <a:pt x="127" y="336"/>
                  </a:lnTo>
                  <a:lnTo>
                    <a:pt x="131" y="288"/>
                  </a:lnTo>
                  <a:lnTo>
                    <a:pt x="131" y="239"/>
                  </a:lnTo>
                  <a:lnTo>
                    <a:pt x="132" y="191"/>
                  </a:lnTo>
                  <a:lnTo>
                    <a:pt x="132" y="140"/>
                  </a:lnTo>
                  <a:lnTo>
                    <a:pt x="133" y="92"/>
                  </a:lnTo>
                  <a:lnTo>
                    <a:pt x="137" y="44"/>
                  </a:lnTo>
                  <a:lnTo>
                    <a:pt x="146" y="0"/>
                  </a:lnTo>
                  <a:close/>
                </a:path>
              </a:pathLst>
            </a:custGeom>
            <a:solidFill>
              <a:srgbClr val="CCD6D6"/>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38950" name="Freeform 37"/>
            <p:cNvSpPr>
              <a:spLocks/>
            </p:cNvSpPr>
            <p:nvPr/>
          </p:nvSpPr>
          <p:spPr bwMode="auto">
            <a:xfrm>
              <a:off x="4377" y="2842"/>
              <a:ext cx="561" cy="842"/>
            </a:xfrm>
            <a:custGeom>
              <a:avLst/>
              <a:gdLst>
                <a:gd name="T0" fmla="*/ 73 w 1123"/>
                <a:gd name="T1" fmla="*/ 0 h 1684"/>
                <a:gd name="T2" fmla="*/ 143 w 1123"/>
                <a:gd name="T3" fmla="*/ 27 h 1684"/>
                <a:gd name="T4" fmla="*/ 208 w 1123"/>
                <a:gd name="T5" fmla="*/ 62 h 1684"/>
                <a:gd name="T6" fmla="*/ 267 w 1123"/>
                <a:gd name="T7" fmla="*/ 104 h 1684"/>
                <a:gd name="T8" fmla="*/ 321 w 1123"/>
                <a:gd name="T9" fmla="*/ 153 h 1684"/>
                <a:gd name="T10" fmla="*/ 371 w 1123"/>
                <a:gd name="T11" fmla="*/ 206 h 1684"/>
                <a:gd name="T12" fmla="*/ 419 w 1123"/>
                <a:gd name="T13" fmla="*/ 266 h 1684"/>
                <a:gd name="T14" fmla="*/ 466 w 1123"/>
                <a:gd name="T15" fmla="*/ 330 h 1684"/>
                <a:gd name="T16" fmla="*/ 513 w 1123"/>
                <a:gd name="T17" fmla="*/ 399 h 1684"/>
                <a:gd name="T18" fmla="*/ 532 w 1123"/>
                <a:gd name="T19" fmla="*/ 462 h 1684"/>
                <a:gd name="T20" fmla="*/ 546 w 1123"/>
                <a:gd name="T21" fmla="*/ 514 h 1684"/>
                <a:gd name="T22" fmla="*/ 555 w 1123"/>
                <a:gd name="T23" fmla="*/ 559 h 1684"/>
                <a:gd name="T24" fmla="*/ 560 w 1123"/>
                <a:gd name="T25" fmla="*/ 600 h 1684"/>
                <a:gd name="T26" fmla="*/ 561 w 1123"/>
                <a:gd name="T27" fmla="*/ 641 h 1684"/>
                <a:gd name="T28" fmla="*/ 558 w 1123"/>
                <a:gd name="T29" fmla="*/ 686 h 1684"/>
                <a:gd name="T30" fmla="*/ 551 w 1123"/>
                <a:gd name="T31" fmla="*/ 740 h 1684"/>
                <a:gd name="T32" fmla="*/ 542 w 1123"/>
                <a:gd name="T33" fmla="*/ 807 h 1684"/>
                <a:gd name="T34" fmla="*/ 441 w 1123"/>
                <a:gd name="T35" fmla="*/ 837 h 1684"/>
                <a:gd name="T36" fmla="*/ 348 w 1123"/>
                <a:gd name="T37" fmla="*/ 842 h 1684"/>
                <a:gd name="T38" fmla="*/ 265 w 1123"/>
                <a:gd name="T39" fmla="*/ 825 h 1684"/>
                <a:gd name="T40" fmla="*/ 194 w 1123"/>
                <a:gd name="T41" fmla="*/ 790 h 1684"/>
                <a:gd name="T42" fmla="*/ 137 w 1123"/>
                <a:gd name="T43" fmla="*/ 738 h 1684"/>
                <a:gd name="T44" fmla="*/ 96 w 1123"/>
                <a:gd name="T45" fmla="*/ 673 h 1684"/>
                <a:gd name="T46" fmla="*/ 75 w 1123"/>
                <a:gd name="T47" fmla="*/ 596 h 1684"/>
                <a:gd name="T48" fmla="*/ 76 w 1123"/>
                <a:gd name="T49" fmla="*/ 513 h 1684"/>
                <a:gd name="T50" fmla="*/ 80 w 1123"/>
                <a:gd name="T51" fmla="*/ 506 h 1684"/>
                <a:gd name="T52" fmla="*/ 79 w 1123"/>
                <a:gd name="T53" fmla="*/ 502 h 1684"/>
                <a:gd name="T54" fmla="*/ 75 w 1123"/>
                <a:gd name="T55" fmla="*/ 500 h 1684"/>
                <a:gd name="T56" fmla="*/ 70 w 1123"/>
                <a:gd name="T57" fmla="*/ 499 h 1684"/>
                <a:gd name="T58" fmla="*/ 63 w 1123"/>
                <a:gd name="T59" fmla="*/ 497 h 1684"/>
                <a:gd name="T60" fmla="*/ 59 w 1123"/>
                <a:gd name="T61" fmla="*/ 495 h 1684"/>
                <a:gd name="T62" fmla="*/ 59 w 1123"/>
                <a:gd name="T63" fmla="*/ 491 h 1684"/>
                <a:gd name="T64" fmla="*/ 64 w 1123"/>
                <a:gd name="T65" fmla="*/ 485 h 1684"/>
                <a:gd name="T66" fmla="*/ 56 w 1123"/>
                <a:gd name="T67" fmla="*/ 466 h 1684"/>
                <a:gd name="T68" fmla="*/ 48 w 1123"/>
                <a:gd name="T69" fmla="*/ 447 h 1684"/>
                <a:gd name="T70" fmla="*/ 39 w 1123"/>
                <a:gd name="T71" fmla="*/ 427 h 1684"/>
                <a:gd name="T72" fmla="*/ 32 w 1123"/>
                <a:gd name="T73" fmla="*/ 409 h 1684"/>
                <a:gd name="T74" fmla="*/ 24 w 1123"/>
                <a:gd name="T75" fmla="*/ 389 h 1684"/>
                <a:gd name="T76" fmla="*/ 16 w 1123"/>
                <a:gd name="T77" fmla="*/ 370 h 1684"/>
                <a:gd name="T78" fmla="*/ 7 w 1123"/>
                <a:gd name="T79" fmla="*/ 351 h 1684"/>
                <a:gd name="T80" fmla="*/ 0 w 1123"/>
                <a:gd name="T81" fmla="*/ 332 h 1684"/>
                <a:gd name="T82" fmla="*/ 7 w 1123"/>
                <a:gd name="T83" fmla="*/ 314 h 1684"/>
                <a:gd name="T84" fmla="*/ 14 w 1123"/>
                <a:gd name="T85" fmla="*/ 296 h 1684"/>
                <a:gd name="T86" fmla="*/ 22 w 1123"/>
                <a:gd name="T87" fmla="*/ 278 h 1684"/>
                <a:gd name="T88" fmla="*/ 29 w 1123"/>
                <a:gd name="T89" fmla="*/ 261 h 1684"/>
                <a:gd name="T90" fmla="*/ 37 w 1123"/>
                <a:gd name="T91" fmla="*/ 242 h 1684"/>
                <a:gd name="T92" fmla="*/ 44 w 1123"/>
                <a:gd name="T93" fmla="*/ 225 h 1684"/>
                <a:gd name="T94" fmla="*/ 52 w 1123"/>
                <a:gd name="T95" fmla="*/ 208 h 1684"/>
                <a:gd name="T96" fmla="*/ 59 w 1123"/>
                <a:gd name="T97" fmla="*/ 191 h 1684"/>
                <a:gd name="T98" fmla="*/ 63 w 1123"/>
                <a:gd name="T99" fmla="*/ 168 h 1684"/>
                <a:gd name="T100" fmla="*/ 65 w 1123"/>
                <a:gd name="T101" fmla="*/ 144 h 1684"/>
                <a:gd name="T102" fmla="*/ 65 w 1123"/>
                <a:gd name="T103" fmla="*/ 119 h 1684"/>
                <a:gd name="T104" fmla="*/ 66 w 1123"/>
                <a:gd name="T105" fmla="*/ 96 h 1684"/>
                <a:gd name="T106" fmla="*/ 66 w 1123"/>
                <a:gd name="T107" fmla="*/ 70 h 1684"/>
                <a:gd name="T108" fmla="*/ 66 w 1123"/>
                <a:gd name="T109" fmla="*/ 46 h 1684"/>
                <a:gd name="T110" fmla="*/ 68 w 1123"/>
                <a:gd name="T111" fmla="*/ 22 h 1684"/>
                <a:gd name="T112" fmla="*/ 73 w 1123"/>
                <a:gd name="T113" fmla="*/ 0 h 1684"/>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1123"/>
                <a:gd name="T172" fmla="*/ 0 h 1684"/>
                <a:gd name="T173" fmla="*/ 1123 w 1123"/>
                <a:gd name="T174" fmla="*/ 1684 h 1684"/>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1123" h="1684">
                  <a:moveTo>
                    <a:pt x="146" y="0"/>
                  </a:moveTo>
                  <a:lnTo>
                    <a:pt x="287" y="54"/>
                  </a:lnTo>
                  <a:lnTo>
                    <a:pt x="417" y="124"/>
                  </a:lnTo>
                  <a:lnTo>
                    <a:pt x="535" y="207"/>
                  </a:lnTo>
                  <a:lnTo>
                    <a:pt x="642" y="305"/>
                  </a:lnTo>
                  <a:lnTo>
                    <a:pt x="743" y="412"/>
                  </a:lnTo>
                  <a:lnTo>
                    <a:pt x="839" y="531"/>
                  </a:lnTo>
                  <a:lnTo>
                    <a:pt x="932" y="659"/>
                  </a:lnTo>
                  <a:lnTo>
                    <a:pt x="1026" y="797"/>
                  </a:lnTo>
                  <a:lnTo>
                    <a:pt x="1064" y="924"/>
                  </a:lnTo>
                  <a:lnTo>
                    <a:pt x="1093" y="1028"/>
                  </a:lnTo>
                  <a:lnTo>
                    <a:pt x="1111" y="1117"/>
                  </a:lnTo>
                  <a:lnTo>
                    <a:pt x="1121" y="1199"/>
                  </a:lnTo>
                  <a:lnTo>
                    <a:pt x="1123" y="1281"/>
                  </a:lnTo>
                  <a:lnTo>
                    <a:pt x="1116" y="1372"/>
                  </a:lnTo>
                  <a:lnTo>
                    <a:pt x="1103" y="1480"/>
                  </a:lnTo>
                  <a:lnTo>
                    <a:pt x="1084" y="1613"/>
                  </a:lnTo>
                  <a:lnTo>
                    <a:pt x="882" y="1673"/>
                  </a:lnTo>
                  <a:lnTo>
                    <a:pt x="696" y="1684"/>
                  </a:lnTo>
                  <a:lnTo>
                    <a:pt x="530" y="1650"/>
                  </a:lnTo>
                  <a:lnTo>
                    <a:pt x="388" y="1580"/>
                  </a:lnTo>
                  <a:lnTo>
                    <a:pt x="274" y="1475"/>
                  </a:lnTo>
                  <a:lnTo>
                    <a:pt x="193" y="1345"/>
                  </a:lnTo>
                  <a:lnTo>
                    <a:pt x="151" y="1192"/>
                  </a:lnTo>
                  <a:lnTo>
                    <a:pt x="152" y="1026"/>
                  </a:lnTo>
                  <a:lnTo>
                    <a:pt x="160" y="1013"/>
                  </a:lnTo>
                  <a:lnTo>
                    <a:pt x="158" y="1005"/>
                  </a:lnTo>
                  <a:lnTo>
                    <a:pt x="151" y="1000"/>
                  </a:lnTo>
                  <a:lnTo>
                    <a:pt x="140" y="999"/>
                  </a:lnTo>
                  <a:lnTo>
                    <a:pt x="127" y="995"/>
                  </a:lnTo>
                  <a:lnTo>
                    <a:pt x="119" y="991"/>
                  </a:lnTo>
                  <a:lnTo>
                    <a:pt x="118" y="982"/>
                  </a:lnTo>
                  <a:lnTo>
                    <a:pt x="128" y="971"/>
                  </a:lnTo>
                  <a:lnTo>
                    <a:pt x="112" y="932"/>
                  </a:lnTo>
                  <a:lnTo>
                    <a:pt x="96" y="894"/>
                  </a:lnTo>
                  <a:lnTo>
                    <a:pt x="79" y="855"/>
                  </a:lnTo>
                  <a:lnTo>
                    <a:pt x="64" y="817"/>
                  </a:lnTo>
                  <a:lnTo>
                    <a:pt x="48" y="778"/>
                  </a:lnTo>
                  <a:lnTo>
                    <a:pt x="32" y="739"/>
                  </a:lnTo>
                  <a:lnTo>
                    <a:pt x="15" y="701"/>
                  </a:lnTo>
                  <a:lnTo>
                    <a:pt x="0" y="663"/>
                  </a:lnTo>
                  <a:lnTo>
                    <a:pt x="14" y="627"/>
                  </a:lnTo>
                  <a:lnTo>
                    <a:pt x="29" y="592"/>
                  </a:lnTo>
                  <a:lnTo>
                    <a:pt x="44" y="555"/>
                  </a:lnTo>
                  <a:lnTo>
                    <a:pt x="59" y="521"/>
                  </a:lnTo>
                  <a:lnTo>
                    <a:pt x="74" y="485"/>
                  </a:lnTo>
                  <a:lnTo>
                    <a:pt x="89" y="450"/>
                  </a:lnTo>
                  <a:lnTo>
                    <a:pt x="104" y="415"/>
                  </a:lnTo>
                  <a:lnTo>
                    <a:pt x="119" y="381"/>
                  </a:lnTo>
                  <a:lnTo>
                    <a:pt x="127" y="336"/>
                  </a:lnTo>
                  <a:lnTo>
                    <a:pt x="131" y="288"/>
                  </a:lnTo>
                  <a:lnTo>
                    <a:pt x="131" y="239"/>
                  </a:lnTo>
                  <a:lnTo>
                    <a:pt x="132" y="191"/>
                  </a:lnTo>
                  <a:lnTo>
                    <a:pt x="132" y="140"/>
                  </a:lnTo>
                  <a:lnTo>
                    <a:pt x="133" y="92"/>
                  </a:lnTo>
                  <a:lnTo>
                    <a:pt x="137" y="44"/>
                  </a:lnTo>
                  <a:lnTo>
                    <a:pt x="146" y="0"/>
                  </a:lnTo>
                  <a:close/>
                </a:path>
              </a:pathLst>
            </a:custGeom>
            <a:solidFill>
              <a:srgbClr val="D4DBDB"/>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38951" name="Freeform 38"/>
            <p:cNvSpPr>
              <a:spLocks/>
            </p:cNvSpPr>
            <p:nvPr/>
          </p:nvSpPr>
          <p:spPr bwMode="auto">
            <a:xfrm>
              <a:off x="4668" y="3628"/>
              <a:ext cx="267" cy="363"/>
            </a:xfrm>
            <a:custGeom>
              <a:avLst/>
              <a:gdLst>
                <a:gd name="T0" fmla="*/ 78 w 534"/>
                <a:gd name="T1" fmla="*/ 31 h 724"/>
                <a:gd name="T2" fmla="*/ 57 w 534"/>
                <a:gd name="T3" fmla="*/ 70 h 724"/>
                <a:gd name="T4" fmla="*/ 39 w 534"/>
                <a:gd name="T5" fmla="*/ 105 h 724"/>
                <a:gd name="T6" fmla="*/ 26 w 534"/>
                <a:gd name="T7" fmla="*/ 134 h 724"/>
                <a:gd name="T8" fmla="*/ 20 w 534"/>
                <a:gd name="T9" fmla="*/ 159 h 724"/>
                <a:gd name="T10" fmla="*/ 22 w 534"/>
                <a:gd name="T11" fmla="*/ 182 h 724"/>
                <a:gd name="T12" fmla="*/ 35 w 534"/>
                <a:gd name="T13" fmla="*/ 205 h 724"/>
                <a:gd name="T14" fmla="*/ 60 w 534"/>
                <a:gd name="T15" fmla="*/ 228 h 724"/>
                <a:gd name="T16" fmla="*/ 100 w 534"/>
                <a:gd name="T17" fmla="*/ 253 h 724"/>
                <a:gd name="T18" fmla="*/ 89 w 534"/>
                <a:gd name="T19" fmla="*/ 259 h 724"/>
                <a:gd name="T20" fmla="*/ 77 w 534"/>
                <a:gd name="T21" fmla="*/ 266 h 724"/>
                <a:gd name="T22" fmla="*/ 63 w 534"/>
                <a:gd name="T23" fmla="*/ 275 h 724"/>
                <a:gd name="T24" fmla="*/ 50 w 534"/>
                <a:gd name="T25" fmla="*/ 285 h 724"/>
                <a:gd name="T26" fmla="*/ 36 w 534"/>
                <a:gd name="T27" fmla="*/ 293 h 724"/>
                <a:gd name="T28" fmla="*/ 22 w 534"/>
                <a:gd name="T29" fmla="*/ 302 h 724"/>
                <a:gd name="T30" fmla="*/ 10 w 534"/>
                <a:gd name="T31" fmla="*/ 310 h 724"/>
                <a:gd name="T32" fmla="*/ 0 w 534"/>
                <a:gd name="T33" fmla="*/ 315 h 724"/>
                <a:gd name="T34" fmla="*/ 3 w 534"/>
                <a:gd name="T35" fmla="*/ 323 h 724"/>
                <a:gd name="T36" fmla="*/ 8 w 534"/>
                <a:gd name="T37" fmla="*/ 330 h 724"/>
                <a:gd name="T38" fmla="*/ 14 w 534"/>
                <a:gd name="T39" fmla="*/ 334 h 724"/>
                <a:gd name="T40" fmla="*/ 21 w 534"/>
                <a:gd name="T41" fmla="*/ 339 h 724"/>
                <a:gd name="T42" fmla="*/ 27 w 534"/>
                <a:gd name="T43" fmla="*/ 343 h 724"/>
                <a:gd name="T44" fmla="*/ 33 w 534"/>
                <a:gd name="T45" fmla="*/ 348 h 724"/>
                <a:gd name="T46" fmla="*/ 37 w 534"/>
                <a:gd name="T47" fmla="*/ 354 h 724"/>
                <a:gd name="T48" fmla="*/ 41 w 534"/>
                <a:gd name="T49" fmla="*/ 363 h 724"/>
                <a:gd name="T50" fmla="*/ 66 w 534"/>
                <a:gd name="T51" fmla="*/ 350 h 724"/>
                <a:gd name="T52" fmla="*/ 90 w 534"/>
                <a:gd name="T53" fmla="*/ 337 h 724"/>
                <a:gd name="T54" fmla="*/ 115 w 534"/>
                <a:gd name="T55" fmla="*/ 323 h 724"/>
                <a:gd name="T56" fmla="*/ 139 w 534"/>
                <a:gd name="T57" fmla="*/ 311 h 724"/>
                <a:gd name="T58" fmla="*/ 163 w 534"/>
                <a:gd name="T59" fmla="*/ 298 h 724"/>
                <a:gd name="T60" fmla="*/ 188 w 534"/>
                <a:gd name="T61" fmla="*/ 285 h 724"/>
                <a:gd name="T62" fmla="*/ 212 w 534"/>
                <a:gd name="T63" fmla="*/ 271 h 724"/>
                <a:gd name="T64" fmla="*/ 237 w 534"/>
                <a:gd name="T65" fmla="*/ 259 h 724"/>
                <a:gd name="T66" fmla="*/ 258 w 534"/>
                <a:gd name="T67" fmla="*/ 237 h 724"/>
                <a:gd name="T68" fmla="*/ 267 w 534"/>
                <a:gd name="T69" fmla="*/ 221 h 724"/>
                <a:gd name="T70" fmla="*/ 266 w 534"/>
                <a:gd name="T71" fmla="*/ 209 h 724"/>
                <a:gd name="T72" fmla="*/ 256 w 534"/>
                <a:gd name="T73" fmla="*/ 201 h 724"/>
                <a:gd name="T74" fmla="*/ 237 w 534"/>
                <a:gd name="T75" fmla="*/ 194 h 724"/>
                <a:gd name="T76" fmla="*/ 211 w 534"/>
                <a:gd name="T77" fmla="*/ 187 h 724"/>
                <a:gd name="T78" fmla="*/ 179 w 534"/>
                <a:gd name="T79" fmla="*/ 180 h 724"/>
                <a:gd name="T80" fmla="*/ 142 w 534"/>
                <a:gd name="T81" fmla="*/ 172 h 724"/>
                <a:gd name="T82" fmla="*/ 148 w 534"/>
                <a:gd name="T83" fmla="*/ 160 h 724"/>
                <a:gd name="T84" fmla="*/ 155 w 534"/>
                <a:gd name="T85" fmla="*/ 149 h 724"/>
                <a:gd name="T86" fmla="*/ 162 w 534"/>
                <a:gd name="T87" fmla="*/ 137 h 724"/>
                <a:gd name="T88" fmla="*/ 169 w 534"/>
                <a:gd name="T89" fmla="*/ 126 h 724"/>
                <a:gd name="T90" fmla="*/ 175 w 534"/>
                <a:gd name="T91" fmla="*/ 114 h 724"/>
                <a:gd name="T92" fmla="*/ 182 w 534"/>
                <a:gd name="T93" fmla="*/ 103 h 724"/>
                <a:gd name="T94" fmla="*/ 189 w 534"/>
                <a:gd name="T95" fmla="*/ 92 h 724"/>
                <a:gd name="T96" fmla="*/ 196 w 534"/>
                <a:gd name="T97" fmla="*/ 80 h 724"/>
                <a:gd name="T98" fmla="*/ 185 w 534"/>
                <a:gd name="T99" fmla="*/ 42 h 724"/>
                <a:gd name="T100" fmla="*/ 170 w 534"/>
                <a:gd name="T101" fmla="*/ 17 h 724"/>
                <a:gd name="T102" fmla="*/ 152 w 534"/>
                <a:gd name="T103" fmla="*/ 4 h 724"/>
                <a:gd name="T104" fmla="*/ 133 w 534"/>
                <a:gd name="T105" fmla="*/ 0 h 724"/>
                <a:gd name="T106" fmla="*/ 113 w 534"/>
                <a:gd name="T107" fmla="*/ 3 h 724"/>
                <a:gd name="T108" fmla="*/ 97 w 534"/>
                <a:gd name="T109" fmla="*/ 11 h 724"/>
                <a:gd name="T110" fmla="*/ 84 w 534"/>
                <a:gd name="T111" fmla="*/ 20 h 724"/>
                <a:gd name="T112" fmla="*/ 78 w 534"/>
                <a:gd name="T113" fmla="*/ 31 h 724"/>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534"/>
                <a:gd name="T172" fmla="*/ 0 h 724"/>
                <a:gd name="T173" fmla="*/ 534 w 534"/>
                <a:gd name="T174" fmla="*/ 724 h 724"/>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534" h="724">
                  <a:moveTo>
                    <a:pt x="157" y="61"/>
                  </a:moveTo>
                  <a:lnTo>
                    <a:pt x="114" y="140"/>
                  </a:lnTo>
                  <a:lnTo>
                    <a:pt x="79" y="209"/>
                  </a:lnTo>
                  <a:lnTo>
                    <a:pt x="52" y="267"/>
                  </a:lnTo>
                  <a:lnTo>
                    <a:pt x="40" y="318"/>
                  </a:lnTo>
                  <a:lnTo>
                    <a:pt x="44" y="363"/>
                  </a:lnTo>
                  <a:lnTo>
                    <a:pt x="70" y="409"/>
                  </a:lnTo>
                  <a:lnTo>
                    <a:pt x="121" y="455"/>
                  </a:lnTo>
                  <a:lnTo>
                    <a:pt x="201" y="505"/>
                  </a:lnTo>
                  <a:lnTo>
                    <a:pt x="178" y="516"/>
                  </a:lnTo>
                  <a:lnTo>
                    <a:pt x="154" y="531"/>
                  </a:lnTo>
                  <a:lnTo>
                    <a:pt x="127" y="549"/>
                  </a:lnTo>
                  <a:lnTo>
                    <a:pt x="101" y="568"/>
                  </a:lnTo>
                  <a:lnTo>
                    <a:pt x="72" y="585"/>
                  </a:lnTo>
                  <a:lnTo>
                    <a:pt x="45" y="603"/>
                  </a:lnTo>
                  <a:lnTo>
                    <a:pt x="20" y="618"/>
                  </a:lnTo>
                  <a:lnTo>
                    <a:pt x="0" y="629"/>
                  </a:lnTo>
                  <a:lnTo>
                    <a:pt x="6" y="645"/>
                  </a:lnTo>
                  <a:lnTo>
                    <a:pt x="16" y="658"/>
                  </a:lnTo>
                  <a:lnTo>
                    <a:pt x="28" y="667"/>
                  </a:lnTo>
                  <a:lnTo>
                    <a:pt x="42" y="677"/>
                  </a:lnTo>
                  <a:lnTo>
                    <a:pt x="54" y="684"/>
                  </a:lnTo>
                  <a:lnTo>
                    <a:pt x="65" y="694"/>
                  </a:lnTo>
                  <a:lnTo>
                    <a:pt x="75" y="707"/>
                  </a:lnTo>
                  <a:lnTo>
                    <a:pt x="83" y="724"/>
                  </a:lnTo>
                  <a:lnTo>
                    <a:pt x="132" y="698"/>
                  </a:lnTo>
                  <a:lnTo>
                    <a:pt x="181" y="672"/>
                  </a:lnTo>
                  <a:lnTo>
                    <a:pt x="230" y="645"/>
                  </a:lnTo>
                  <a:lnTo>
                    <a:pt x="279" y="620"/>
                  </a:lnTo>
                  <a:lnTo>
                    <a:pt x="327" y="594"/>
                  </a:lnTo>
                  <a:lnTo>
                    <a:pt x="376" y="568"/>
                  </a:lnTo>
                  <a:lnTo>
                    <a:pt x="425" y="541"/>
                  </a:lnTo>
                  <a:lnTo>
                    <a:pt x="474" y="516"/>
                  </a:lnTo>
                  <a:lnTo>
                    <a:pt x="516" y="472"/>
                  </a:lnTo>
                  <a:lnTo>
                    <a:pt x="534" y="441"/>
                  </a:lnTo>
                  <a:lnTo>
                    <a:pt x="532" y="417"/>
                  </a:lnTo>
                  <a:lnTo>
                    <a:pt x="512" y="401"/>
                  </a:lnTo>
                  <a:lnTo>
                    <a:pt x="474" y="386"/>
                  </a:lnTo>
                  <a:lnTo>
                    <a:pt x="423" y="373"/>
                  </a:lnTo>
                  <a:lnTo>
                    <a:pt x="358" y="360"/>
                  </a:lnTo>
                  <a:lnTo>
                    <a:pt x="284" y="343"/>
                  </a:lnTo>
                  <a:lnTo>
                    <a:pt x="296" y="320"/>
                  </a:lnTo>
                  <a:lnTo>
                    <a:pt x="310" y="297"/>
                  </a:lnTo>
                  <a:lnTo>
                    <a:pt x="324" y="274"/>
                  </a:lnTo>
                  <a:lnTo>
                    <a:pt x="338" y="252"/>
                  </a:lnTo>
                  <a:lnTo>
                    <a:pt x="350" y="228"/>
                  </a:lnTo>
                  <a:lnTo>
                    <a:pt x="365" y="205"/>
                  </a:lnTo>
                  <a:lnTo>
                    <a:pt x="378" y="183"/>
                  </a:lnTo>
                  <a:lnTo>
                    <a:pt x="393" y="160"/>
                  </a:lnTo>
                  <a:lnTo>
                    <a:pt x="371" y="83"/>
                  </a:lnTo>
                  <a:lnTo>
                    <a:pt x="341" y="34"/>
                  </a:lnTo>
                  <a:lnTo>
                    <a:pt x="305" y="7"/>
                  </a:lnTo>
                  <a:lnTo>
                    <a:pt x="266" y="0"/>
                  </a:lnTo>
                  <a:lnTo>
                    <a:pt x="227" y="5"/>
                  </a:lnTo>
                  <a:lnTo>
                    <a:pt x="195" y="21"/>
                  </a:lnTo>
                  <a:lnTo>
                    <a:pt x="169" y="40"/>
                  </a:lnTo>
                  <a:lnTo>
                    <a:pt x="157" y="61"/>
                  </a:lnTo>
                  <a:close/>
                </a:path>
              </a:pathLst>
            </a:custGeom>
            <a:solidFill>
              <a:srgbClr val="9CADAD"/>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38952" name="Freeform 39"/>
            <p:cNvSpPr>
              <a:spLocks/>
            </p:cNvSpPr>
            <p:nvPr/>
          </p:nvSpPr>
          <p:spPr bwMode="auto">
            <a:xfrm>
              <a:off x="4676" y="3628"/>
              <a:ext cx="259" cy="363"/>
            </a:xfrm>
            <a:custGeom>
              <a:avLst/>
              <a:gdLst>
                <a:gd name="T0" fmla="*/ 71 w 519"/>
                <a:gd name="T1" fmla="*/ 31 h 724"/>
                <a:gd name="T2" fmla="*/ 50 w 519"/>
                <a:gd name="T3" fmla="*/ 70 h 724"/>
                <a:gd name="T4" fmla="*/ 34 w 519"/>
                <a:gd name="T5" fmla="*/ 104 h 724"/>
                <a:gd name="T6" fmla="*/ 22 w 519"/>
                <a:gd name="T7" fmla="*/ 133 h 724"/>
                <a:gd name="T8" fmla="*/ 18 w 519"/>
                <a:gd name="T9" fmla="*/ 159 h 724"/>
                <a:gd name="T10" fmla="*/ 22 w 519"/>
                <a:gd name="T11" fmla="*/ 182 h 724"/>
                <a:gd name="T12" fmla="*/ 37 w 519"/>
                <a:gd name="T13" fmla="*/ 204 h 724"/>
                <a:gd name="T14" fmla="*/ 63 w 519"/>
                <a:gd name="T15" fmla="*/ 227 h 724"/>
                <a:gd name="T16" fmla="*/ 104 w 519"/>
                <a:gd name="T17" fmla="*/ 253 h 724"/>
                <a:gd name="T18" fmla="*/ 96 w 519"/>
                <a:gd name="T19" fmla="*/ 258 h 724"/>
                <a:gd name="T20" fmla="*/ 86 w 519"/>
                <a:gd name="T21" fmla="*/ 267 h 724"/>
                <a:gd name="T22" fmla="*/ 72 w 519"/>
                <a:gd name="T23" fmla="*/ 276 h 724"/>
                <a:gd name="T24" fmla="*/ 57 w 519"/>
                <a:gd name="T25" fmla="*/ 288 h 724"/>
                <a:gd name="T26" fmla="*/ 41 w 519"/>
                <a:gd name="T27" fmla="*/ 298 h 724"/>
                <a:gd name="T28" fmla="*/ 25 w 519"/>
                <a:gd name="T29" fmla="*/ 307 h 724"/>
                <a:gd name="T30" fmla="*/ 11 w 519"/>
                <a:gd name="T31" fmla="*/ 315 h 724"/>
                <a:gd name="T32" fmla="*/ 0 w 519"/>
                <a:gd name="T33" fmla="*/ 322 h 724"/>
                <a:gd name="T34" fmla="*/ 2 w 519"/>
                <a:gd name="T35" fmla="*/ 328 h 724"/>
                <a:gd name="T36" fmla="*/ 7 w 519"/>
                <a:gd name="T37" fmla="*/ 334 h 724"/>
                <a:gd name="T38" fmla="*/ 11 w 519"/>
                <a:gd name="T39" fmla="*/ 338 h 724"/>
                <a:gd name="T40" fmla="*/ 17 w 519"/>
                <a:gd name="T41" fmla="*/ 342 h 724"/>
                <a:gd name="T42" fmla="*/ 21 w 519"/>
                <a:gd name="T43" fmla="*/ 345 h 724"/>
                <a:gd name="T44" fmla="*/ 26 w 519"/>
                <a:gd name="T45" fmla="*/ 349 h 724"/>
                <a:gd name="T46" fmla="*/ 30 w 519"/>
                <a:gd name="T47" fmla="*/ 355 h 724"/>
                <a:gd name="T48" fmla="*/ 34 w 519"/>
                <a:gd name="T49" fmla="*/ 363 h 724"/>
                <a:gd name="T50" fmla="*/ 58 w 519"/>
                <a:gd name="T51" fmla="*/ 350 h 724"/>
                <a:gd name="T52" fmla="*/ 83 w 519"/>
                <a:gd name="T53" fmla="*/ 337 h 724"/>
                <a:gd name="T54" fmla="*/ 107 w 519"/>
                <a:gd name="T55" fmla="*/ 323 h 724"/>
                <a:gd name="T56" fmla="*/ 132 w 519"/>
                <a:gd name="T57" fmla="*/ 311 h 724"/>
                <a:gd name="T58" fmla="*/ 156 w 519"/>
                <a:gd name="T59" fmla="*/ 298 h 724"/>
                <a:gd name="T60" fmla="*/ 180 w 519"/>
                <a:gd name="T61" fmla="*/ 285 h 724"/>
                <a:gd name="T62" fmla="*/ 205 w 519"/>
                <a:gd name="T63" fmla="*/ 271 h 724"/>
                <a:gd name="T64" fmla="*/ 229 w 519"/>
                <a:gd name="T65" fmla="*/ 259 h 724"/>
                <a:gd name="T66" fmla="*/ 250 w 519"/>
                <a:gd name="T67" fmla="*/ 237 h 724"/>
                <a:gd name="T68" fmla="*/ 259 w 519"/>
                <a:gd name="T69" fmla="*/ 221 h 724"/>
                <a:gd name="T70" fmla="*/ 258 w 519"/>
                <a:gd name="T71" fmla="*/ 209 h 724"/>
                <a:gd name="T72" fmla="*/ 248 w 519"/>
                <a:gd name="T73" fmla="*/ 201 h 724"/>
                <a:gd name="T74" fmla="*/ 229 w 519"/>
                <a:gd name="T75" fmla="*/ 194 h 724"/>
                <a:gd name="T76" fmla="*/ 204 w 519"/>
                <a:gd name="T77" fmla="*/ 187 h 724"/>
                <a:gd name="T78" fmla="*/ 171 w 519"/>
                <a:gd name="T79" fmla="*/ 180 h 724"/>
                <a:gd name="T80" fmla="*/ 134 w 519"/>
                <a:gd name="T81" fmla="*/ 172 h 724"/>
                <a:gd name="T82" fmla="*/ 140 w 519"/>
                <a:gd name="T83" fmla="*/ 160 h 724"/>
                <a:gd name="T84" fmla="*/ 147 w 519"/>
                <a:gd name="T85" fmla="*/ 149 h 724"/>
                <a:gd name="T86" fmla="*/ 154 w 519"/>
                <a:gd name="T87" fmla="*/ 137 h 724"/>
                <a:gd name="T88" fmla="*/ 161 w 519"/>
                <a:gd name="T89" fmla="*/ 126 h 724"/>
                <a:gd name="T90" fmla="*/ 167 w 519"/>
                <a:gd name="T91" fmla="*/ 114 h 724"/>
                <a:gd name="T92" fmla="*/ 175 w 519"/>
                <a:gd name="T93" fmla="*/ 103 h 724"/>
                <a:gd name="T94" fmla="*/ 181 w 519"/>
                <a:gd name="T95" fmla="*/ 92 h 724"/>
                <a:gd name="T96" fmla="*/ 189 w 519"/>
                <a:gd name="T97" fmla="*/ 80 h 724"/>
                <a:gd name="T98" fmla="*/ 178 w 519"/>
                <a:gd name="T99" fmla="*/ 42 h 724"/>
                <a:gd name="T100" fmla="*/ 163 w 519"/>
                <a:gd name="T101" fmla="*/ 17 h 724"/>
                <a:gd name="T102" fmla="*/ 145 w 519"/>
                <a:gd name="T103" fmla="*/ 4 h 724"/>
                <a:gd name="T104" fmla="*/ 125 w 519"/>
                <a:gd name="T105" fmla="*/ 0 h 724"/>
                <a:gd name="T106" fmla="*/ 106 w 519"/>
                <a:gd name="T107" fmla="*/ 3 h 724"/>
                <a:gd name="T108" fmla="*/ 90 w 519"/>
                <a:gd name="T109" fmla="*/ 11 h 724"/>
                <a:gd name="T110" fmla="*/ 77 w 519"/>
                <a:gd name="T111" fmla="*/ 20 h 724"/>
                <a:gd name="T112" fmla="*/ 71 w 519"/>
                <a:gd name="T113" fmla="*/ 31 h 724"/>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519"/>
                <a:gd name="T172" fmla="*/ 0 h 724"/>
                <a:gd name="T173" fmla="*/ 519 w 519"/>
                <a:gd name="T174" fmla="*/ 724 h 724"/>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519" h="724">
                  <a:moveTo>
                    <a:pt x="142" y="61"/>
                  </a:moveTo>
                  <a:lnTo>
                    <a:pt x="101" y="140"/>
                  </a:lnTo>
                  <a:lnTo>
                    <a:pt x="68" y="208"/>
                  </a:lnTo>
                  <a:lnTo>
                    <a:pt x="44" y="266"/>
                  </a:lnTo>
                  <a:lnTo>
                    <a:pt x="37" y="317"/>
                  </a:lnTo>
                  <a:lnTo>
                    <a:pt x="45" y="362"/>
                  </a:lnTo>
                  <a:lnTo>
                    <a:pt x="74" y="407"/>
                  </a:lnTo>
                  <a:lnTo>
                    <a:pt x="127" y="452"/>
                  </a:lnTo>
                  <a:lnTo>
                    <a:pt x="208" y="504"/>
                  </a:lnTo>
                  <a:lnTo>
                    <a:pt x="193" y="515"/>
                  </a:lnTo>
                  <a:lnTo>
                    <a:pt x="172" y="533"/>
                  </a:lnTo>
                  <a:lnTo>
                    <a:pt x="144" y="551"/>
                  </a:lnTo>
                  <a:lnTo>
                    <a:pt x="114" y="574"/>
                  </a:lnTo>
                  <a:lnTo>
                    <a:pt x="82" y="594"/>
                  </a:lnTo>
                  <a:lnTo>
                    <a:pt x="50" y="613"/>
                  </a:lnTo>
                  <a:lnTo>
                    <a:pt x="22" y="629"/>
                  </a:lnTo>
                  <a:lnTo>
                    <a:pt x="0" y="642"/>
                  </a:lnTo>
                  <a:lnTo>
                    <a:pt x="5" y="655"/>
                  </a:lnTo>
                  <a:lnTo>
                    <a:pt x="14" y="667"/>
                  </a:lnTo>
                  <a:lnTo>
                    <a:pt x="23" y="674"/>
                  </a:lnTo>
                  <a:lnTo>
                    <a:pt x="34" y="682"/>
                  </a:lnTo>
                  <a:lnTo>
                    <a:pt x="43" y="688"/>
                  </a:lnTo>
                  <a:lnTo>
                    <a:pt x="53" y="697"/>
                  </a:lnTo>
                  <a:lnTo>
                    <a:pt x="60" y="708"/>
                  </a:lnTo>
                  <a:lnTo>
                    <a:pt x="68" y="724"/>
                  </a:lnTo>
                  <a:lnTo>
                    <a:pt x="117" y="698"/>
                  </a:lnTo>
                  <a:lnTo>
                    <a:pt x="166" y="672"/>
                  </a:lnTo>
                  <a:lnTo>
                    <a:pt x="215" y="645"/>
                  </a:lnTo>
                  <a:lnTo>
                    <a:pt x="264" y="620"/>
                  </a:lnTo>
                  <a:lnTo>
                    <a:pt x="312" y="594"/>
                  </a:lnTo>
                  <a:lnTo>
                    <a:pt x="361" y="568"/>
                  </a:lnTo>
                  <a:lnTo>
                    <a:pt x="410" y="541"/>
                  </a:lnTo>
                  <a:lnTo>
                    <a:pt x="459" y="516"/>
                  </a:lnTo>
                  <a:lnTo>
                    <a:pt x="501" y="472"/>
                  </a:lnTo>
                  <a:lnTo>
                    <a:pt x="519" y="441"/>
                  </a:lnTo>
                  <a:lnTo>
                    <a:pt x="517" y="417"/>
                  </a:lnTo>
                  <a:lnTo>
                    <a:pt x="497" y="401"/>
                  </a:lnTo>
                  <a:lnTo>
                    <a:pt x="459" y="386"/>
                  </a:lnTo>
                  <a:lnTo>
                    <a:pt x="408" y="373"/>
                  </a:lnTo>
                  <a:lnTo>
                    <a:pt x="343" y="360"/>
                  </a:lnTo>
                  <a:lnTo>
                    <a:pt x="269" y="343"/>
                  </a:lnTo>
                  <a:lnTo>
                    <a:pt x="281" y="320"/>
                  </a:lnTo>
                  <a:lnTo>
                    <a:pt x="295" y="297"/>
                  </a:lnTo>
                  <a:lnTo>
                    <a:pt x="309" y="274"/>
                  </a:lnTo>
                  <a:lnTo>
                    <a:pt x="323" y="252"/>
                  </a:lnTo>
                  <a:lnTo>
                    <a:pt x="335" y="228"/>
                  </a:lnTo>
                  <a:lnTo>
                    <a:pt x="350" y="205"/>
                  </a:lnTo>
                  <a:lnTo>
                    <a:pt x="363" y="183"/>
                  </a:lnTo>
                  <a:lnTo>
                    <a:pt x="378" y="160"/>
                  </a:lnTo>
                  <a:lnTo>
                    <a:pt x="356" y="83"/>
                  </a:lnTo>
                  <a:lnTo>
                    <a:pt x="326" y="34"/>
                  </a:lnTo>
                  <a:lnTo>
                    <a:pt x="290" y="7"/>
                  </a:lnTo>
                  <a:lnTo>
                    <a:pt x="251" y="0"/>
                  </a:lnTo>
                  <a:lnTo>
                    <a:pt x="212" y="5"/>
                  </a:lnTo>
                  <a:lnTo>
                    <a:pt x="180" y="21"/>
                  </a:lnTo>
                  <a:lnTo>
                    <a:pt x="154" y="40"/>
                  </a:lnTo>
                  <a:lnTo>
                    <a:pt x="142" y="61"/>
                  </a:lnTo>
                  <a:close/>
                </a:path>
              </a:pathLst>
            </a:custGeom>
            <a:solidFill>
              <a:srgbClr val="A3B5B5"/>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38953" name="Freeform 40"/>
            <p:cNvSpPr>
              <a:spLocks/>
            </p:cNvSpPr>
            <p:nvPr/>
          </p:nvSpPr>
          <p:spPr bwMode="auto">
            <a:xfrm>
              <a:off x="4683" y="3628"/>
              <a:ext cx="252" cy="363"/>
            </a:xfrm>
            <a:custGeom>
              <a:avLst/>
              <a:gdLst>
                <a:gd name="T0" fmla="*/ 63 w 504"/>
                <a:gd name="T1" fmla="*/ 31 h 724"/>
                <a:gd name="T2" fmla="*/ 44 w 504"/>
                <a:gd name="T3" fmla="*/ 70 h 724"/>
                <a:gd name="T4" fmla="*/ 28 w 504"/>
                <a:gd name="T5" fmla="*/ 104 h 724"/>
                <a:gd name="T6" fmla="*/ 19 w 504"/>
                <a:gd name="T7" fmla="*/ 132 h 724"/>
                <a:gd name="T8" fmla="*/ 17 w 504"/>
                <a:gd name="T9" fmla="*/ 158 h 724"/>
                <a:gd name="T10" fmla="*/ 23 w 504"/>
                <a:gd name="T11" fmla="*/ 180 h 724"/>
                <a:gd name="T12" fmla="*/ 39 w 504"/>
                <a:gd name="T13" fmla="*/ 203 h 724"/>
                <a:gd name="T14" fmla="*/ 67 w 504"/>
                <a:gd name="T15" fmla="*/ 226 h 724"/>
                <a:gd name="T16" fmla="*/ 108 w 504"/>
                <a:gd name="T17" fmla="*/ 252 h 724"/>
                <a:gd name="T18" fmla="*/ 104 w 504"/>
                <a:gd name="T19" fmla="*/ 258 h 724"/>
                <a:gd name="T20" fmla="*/ 95 w 504"/>
                <a:gd name="T21" fmla="*/ 268 h 724"/>
                <a:gd name="T22" fmla="*/ 81 w 504"/>
                <a:gd name="T23" fmla="*/ 278 h 724"/>
                <a:gd name="T24" fmla="*/ 64 w 504"/>
                <a:gd name="T25" fmla="*/ 290 h 724"/>
                <a:gd name="T26" fmla="*/ 46 w 504"/>
                <a:gd name="T27" fmla="*/ 301 h 724"/>
                <a:gd name="T28" fmla="*/ 28 w 504"/>
                <a:gd name="T29" fmla="*/ 312 h 724"/>
                <a:gd name="T30" fmla="*/ 12 w 504"/>
                <a:gd name="T31" fmla="*/ 320 h 724"/>
                <a:gd name="T32" fmla="*/ 0 w 504"/>
                <a:gd name="T33" fmla="*/ 327 h 724"/>
                <a:gd name="T34" fmla="*/ 2 w 504"/>
                <a:gd name="T35" fmla="*/ 334 h 724"/>
                <a:gd name="T36" fmla="*/ 6 w 504"/>
                <a:gd name="T37" fmla="*/ 339 h 724"/>
                <a:gd name="T38" fmla="*/ 10 w 504"/>
                <a:gd name="T39" fmla="*/ 342 h 724"/>
                <a:gd name="T40" fmla="*/ 14 w 504"/>
                <a:gd name="T41" fmla="*/ 345 h 724"/>
                <a:gd name="T42" fmla="*/ 17 w 504"/>
                <a:gd name="T43" fmla="*/ 347 h 724"/>
                <a:gd name="T44" fmla="*/ 20 w 504"/>
                <a:gd name="T45" fmla="*/ 350 h 724"/>
                <a:gd name="T46" fmla="*/ 24 w 504"/>
                <a:gd name="T47" fmla="*/ 355 h 724"/>
                <a:gd name="T48" fmla="*/ 27 w 504"/>
                <a:gd name="T49" fmla="*/ 363 h 724"/>
                <a:gd name="T50" fmla="*/ 51 w 504"/>
                <a:gd name="T51" fmla="*/ 350 h 724"/>
                <a:gd name="T52" fmla="*/ 76 w 504"/>
                <a:gd name="T53" fmla="*/ 337 h 724"/>
                <a:gd name="T54" fmla="*/ 100 w 504"/>
                <a:gd name="T55" fmla="*/ 323 h 724"/>
                <a:gd name="T56" fmla="*/ 125 w 504"/>
                <a:gd name="T57" fmla="*/ 311 h 724"/>
                <a:gd name="T58" fmla="*/ 149 w 504"/>
                <a:gd name="T59" fmla="*/ 298 h 724"/>
                <a:gd name="T60" fmla="*/ 173 w 504"/>
                <a:gd name="T61" fmla="*/ 285 h 724"/>
                <a:gd name="T62" fmla="*/ 198 w 504"/>
                <a:gd name="T63" fmla="*/ 271 h 724"/>
                <a:gd name="T64" fmla="*/ 222 w 504"/>
                <a:gd name="T65" fmla="*/ 259 h 724"/>
                <a:gd name="T66" fmla="*/ 243 w 504"/>
                <a:gd name="T67" fmla="*/ 237 h 724"/>
                <a:gd name="T68" fmla="*/ 252 w 504"/>
                <a:gd name="T69" fmla="*/ 221 h 724"/>
                <a:gd name="T70" fmla="*/ 251 w 504"/>
                <a:gd name="T71" fmla="*/ 209 h 724"/>
                <a:gd name="T72" fmla="*/ 241 w 504"/>
                <a:gd name="T73" fmla="*/ 201 h 724"/>
                <a:gd name="T74" fmla="*/ 222 w 504"/>
                <a:gd name="T75" fmla="*/ 194 h 724"/>
                <a:gd name="T76" fmla="*/ 197 w 504"/>
                <a:gd name="T77" fmla="*/ 187 h 724"/>
                <a:gd name="T78" fmla="*/ 164 w 504"/>
                <a:gd name="T79" fmla="*/ 180 h 724"/>
                <a:gd name="T80" fmla="*/ 127 w 504"/>
                <a:gd name="T81" fmla="*/ 172 h 724"/>
                <a:gd name="T82" fmla="*/ 133 w 504"/>
                <a:gd name="T83" fmla="*/ 160 h 724"/>
                <a:gd name="T84" fmla="*/ 140 w 504"/>
                <a:gd name="T85" fmla="*/ 149 h 724"/>
                <a:gd name="T86" fmla="*/ 147 w 504"/>
                <a:gd name="T87" fmla="*/ 137 h 724"/>
                <a:gd name="T88" fmla="*/ 154 w 504"/>
                <a:gd name="T89" fmla="*/ 126 h 724"/>
                <a:gd name="T90" fmla="*/ 160 w 504"/>
                <a:gd name="T91" fmla="*/ 114 h 724"/>
                <a:gd name="T92" fmla="*/ 168 w 504"/>
                <a:gd name="T93" fmla="*/ 103 h 724"/>
                <a:gd name="T94" fmla="*/ 174 w 504"/>
                <a:gd name="T95" fmla="*/ 92 h 724"/>
                <a:gd name="T96" fmla="*/ 182 w 504"/>
                <a:gd name="T97" fmla="*/ 80 h 724"/>
                <a:gd name="T98" fmla="*/ 171 w 504"/>
                <a:gd name="T99" fmla="*/ 42 h 724"/>
                <a:gd name="T100" fmla="*/ 156 w 504"/>
                <a:gd name="T101" fmla="*/ 17 h 724"/>
                <a:gd name="T102" fmla="*/ 138 w 504"/>
                <a:gd name="T103" fmla="*/ 4 h 724"/>
                <a:gd name="T104" fmla="*/ 118 w 504"/>
                <a:gd name="T105" fmla="*/ 0 h 724"/>
                <a:gd name="T106" fmla="*/ 99 w 504"/>
                <a:gd name="T107" fmla="*/ 3 h 724"/>
                <a:gd name="T108" fmla="*/ 83 w 504"/>
                <a:gd name="T109" fmla="*/ 11 h 724"/>
                <a:gd name="T110" fmla="*/ 70 w 504"/>
                <a:gd name="T111" fmla="*/ 20 h 724"/>
                <a:gd name="T112" fmla="*/ 63 w 504"/>
                <a:gd name="T113" fmla="*/ 31 h 724"/>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504"/>
                <a:gd name="T172" fmla="*/ 0 h 724"/>
                <a:gd name="T173" fmla="*/ 504 w 504"/>
                <a:gd name="T174" fmla="*/ 724 h 724"/>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504" h="724">
                  <a:moveTo>
                    <a:pt x="127" y="61"/>
                  </a:moveTo>
                  <a:lnTo>
                    <a:pt x="87" y="140"/>
                  </a:lnTo>
                  <a:lnTo>
                    <a:pt x="55" y="208"/>
                  </a:lnTo>
                  <a:lnTo>
                    <a:pt x="37" y="264"/>
                  </a:lnTo>
                  <a:lnTo>
                    <a:pt x="33" y="316"/>
                  </a:lnTo>
                  <a:lnTo>
                    <a:pt x="45" y="360"/>
                  </a:lnTo>
                  <a:lnTo>
                    <a:pt x="78" y="405"/>
                  </a:lnTo>
                  <a:lnTo>
                    <a:pt x="133" y="451"/>
                  </a:lnTo>
                  <a:lnTo>
                    <a:pt x="216" y="502"/>
                  </a:lnTo>
                  <a:lnTo>
                    <a:pt x="208" y="515"/>
                  </a:lnTo>
                  <a:lnTo>
                    <a:pt x="190" y="534"/>
                  </a:lnTo>
                  <a:lnTo>
                    <a:pt x="161" y="555"/>
                  </a:lnTo>
                  <a:lnTo>
                    <a:pt x="128" y="579"/>
                  </a:lnTo>
                  <a:lnTo>
                    <a:pt x="91" y="600"/>
                  </a:lnTo>
                  <a:lnTo>
                    <a:pt x="55" y="622"/>
                  </a:lnTo>
                  <a:lnTo>
                    <a:pt x="24" y="638"/>
                  </a:lnTo>
                  <a:lnTo>
                    <a:pt x="0" y="652"/>
                  </a:lnTo>
                  <a:lnTo>
                    <a:pt x="4" y="667"/>
                  </a:lnTo>
                  <a:lnTo>
                    <a:pt x="12" y="677"/>
                  </a:lnTo>
                  <a:lnTo>
                    <a:pt x="19" y="682"/>
                  </a:lnTo>
                  <a:lnTo>
                    <a:pt x="27" y="688"/>
                  </a:lnTo>
                  <a:lnTo>
                    <a:pt x="33" y="692"/>
                  </a:lnTo>
                  <a:lnTo>
                    <a:pt x="40" y="698"/>
                  </a:lnTo>
                  <a:lnTo>
                    <a:pt x="47" y="708"/>
                  </a:lnTo>
                  <a:lnTo>
                    <a:pt x="53" y="724"/>
                  </a:lnTo>
                  <a:lnTo>
                    <a:pt x="102" y="698"/>
                  </a:lnTo>
                  <a:lnTo>
                    <a:pt x="151" y="672"/>
                  </a:lnTo>
                  <a:lnTo>
                    <a:pt x="200" y="645"/>
                  </a:lnTo>
                  <a:lnTo>
                    <a:pt x="249" y="620"/>
                  </a:lnTo>
                  <a:lnTo>
                    <a:pt x="297" y="594"/>
                  </a:lnTo>
                  <a:lnTo>
                    <a:pt x="346" y="568"/>
                  </a:lnTo>
                  <a:lnTo>
                    <a:pt x="395" y="541"/>
                  </a:lnTo>
                  <a:lnTo>
                    <a:pt x="444" y="516"/>
                  </a:lnTo>
                  <a:lnTo>
                    <a:pt x="486" y="472"/>
                  </a:lnTo>
                  <a:lnTo>
                    <a:pt x="504" y="441"/>
                  </a:lnTo>
                  <a:lnTo>
                    <a:pt x="502" y="417"/>
                  </a:lnTo>
                  <a:lnTo>
                    <a:pt x="482" y="401"/>
                  </a:lnTo>
                  <a:lnTo>
                    <a:pt x="444" y="386"/>
                  </a:lnTo>
                  <a:lnTo>
                    <a:pt x="393" y="373"/>
                  </a:lnTo>
                  <a:lnTo>
                    <a:pt x="328" y="360"/>
                  </a:lnTo>
                  <a:lnTo>
                    <a:pt x="254" y="343"/>
                  </a:lnTo>
                  <a:lnTo>
                    <a:pt x="266" y="320"/>
                  </a:lnTo>
                  <a:lnTo>
                    <a:pt x="280" y="297"/>
                  </a:lnTo>
                  <a:lnTo>
                    <a:pt x="294" y="274"/>
                  </a:lnTo>
                  <a:lnTo>
                    <a:pt x="308" y="252"/>
                  </a:lnTo>
                  <a:lnTo>
                    <a:pt x="320" y="228"/>
                  </a:lnTo>
                  <a:lnTo>
                    <a:pt x="335" y="205"/>
                  </a:lnTo>
                  <a:lnTo>
                    <a:pt x="348" y="183"/>
                  </a:lnTo>
                  <a:lnTo>
                    <a:pt x="363" y="160"/>
                  </a:lnTo>
                  <a:lnTo>
                    <a:pt x="341" y="83"/>
                  </a:lnTo>
                  <a:lnTo>
                    <a:pt x="311" y="34"/>
                  </a:lnTo>
                  <a:lnTo>
                    <a:pt x="275" y="7"/>
                  </a:lnTo>
                  <a:lnTo>
                    <a:pt x="236" y="0"/>
                  </a:lnTo>
                  <a:lnTo>
                    <a:pt x="197" y="5"/>
                  </a:lnTo>
                  <a:lnTo>
                    <a:pt x="165" y="21"/>
                  </a:lnTo>
                  <a:lnTo>
                    <a:pt x="139" y="40"/>
                  </a:lnTo>
                  <a:lnTo>
                    <a:pt x="127" y="61"/>
                  </a:lnTo>
                  <a:close/>
                </a:path>
              </a:pathLst>
            </a:custGeom>
            <a:solidFill>
              <a:srgbClr val="ABBABA"/>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38954" name="Freeform 41"/>
            <p:cNvSpPr>
              <a:spLocks/>
            </p:cNvSpPr>
            <p:nvPr/>
          </p:nvSpPr>
          <p:spPr bwMode="auto">
            <a:xfrm>
              <a:off x="4691" y="3628"/>
              <a:ext cx="244" cy="363"/>
            </a:xfrm>
            <a:custGeom>
              <a:avLst/>
              <a:gdLst>
                <a:gd name="T0" fmla="*/ 55 w 487"/>
                <a:gd name="T1" fmla="*/ 31 h 724"/>
                <a:gd name="T2" fmla="*/ 35 w 487"/>
                <a:gd name="T3" fmla="*/ 70 h 724"/>
                <a:gd name="T4" fmla="*/ 21 w 487"/>
                <a:gd name="T5" fmla="*/ 104 h 724"/>
                <a:gd name="T6" fmla="*/ 14 w 487"/>
                <a:gd name="T7" fmla="*/ 132 h 724"/>
                <a:gd name="T8" fmla="*/ 14 w 487"/>
                <a:gd name="T9" fmla="*/ 158 h 724"/>
                <a:gd name="T10" fmla="*/ 22 w 487"/>
                <a:gd name="T11" fmla="*/ 179 h 724"/>
                <a:gd name="T12" fmla="*/ 41 w 487"/>
                <a:gd name="T13" fmla="*/ 202 h 724"/>
                <a:gd name="T14" fmla="*/ 70 w 487"/>
                <a:gd name="T15" fmla="*/ 224 h 724"/>
                <a:gd name="T16" fmla="*/ 111 w 487"/>
                <a:gd name="T17" fmla="*/ 250 h 724"/>
                <a:gd name="T18" fmla="*/ 110 w 487"/>
                <a:gd name="T19" fmla="*/ 257 h 724"/>
                <a:gd name="T20" fmla="*/ 103 w 487"/>
                <a:gd name="T21" fmla="*/ 268 h 724"/>
                <a:gd name="T22" fmla="*/ 88 w 487"/>
                <a:gd name="T23" fmla="*/ 280 h 724"/>
                <a:gd name="T24" fmla="*/ 70 w 487"/>
                <a:gd name="T25" fmla="*/ 293 h 724"/>
                <a:gd name="T26" fmla="*/ 50 w 487"/>
                <a:gd name="T27" fmla="*/ 305 h 724"/>
                <a:gd name="T28" fmla="*/ 30 w 487"/>
                <a:gd name="T29" fmla="*/ 317 h 724"/>
                <a:gd name="T30" fmla="*/ 12 w 487"/>
                <a:gd name="T31" fmla="*/ 326 h 724"/>
                <a:gd name="T32" fmla="*/ 0 w 487"/>
                <a:gd name="T33" fmla="*/ 333 h 724"/>
                <a:gd name="T34" fmla="*/ 2 w 487"/>
                <a:gd name="T35" fmla="*/ 339 h 724"/>
                <a:gd name="T36" fmla="*/ 4 w 487"/>
                <a:gd name="T37" fmla="*/ 343 h 724"/>
                <a:gd name="T38" fmla="*/ 6 w 487"/>
                <a:gd name="T39" fmla="*/ 346 h 724"/>
                <a:gd name="T40" fmla="*/ 9 w 487"/>
                <a:gd name="T41" fmla="*/ 347 h 724"/>
                <a:gd name="T42" fmla="*/ 11 w 487"/>
                <a:gd name="T43" fmla="*/ 348 h 724"/>
                <a:gd name="T44" fmla="*/ 13 w 487"/>
                <a:gd name="T45" fmla="*/ 351 h 724"/>
                <a:gd name="T46" fmla="*/ 16 w 487"/>
                <a:gd name="T47" fmla="*/ 355 h 724"/>
                <a:gd name="T48" fmla="*/ 18 w 487"/>
                <a:gd name="T49" fmla="*/ 363 h 724"/>
                <a:gd name="T50" fmla="*/ 43 w 487"/>
                <a:gd name="T51" fmla="*/ 350 h 724"/>
                <a:gd name="T52" fmla="*/ 67 w 487"/>
                <a:gd name="T53" fmla="*/ 337 h 724"/>
                <a:gd name="T54" fmla="*/ 92 w 487"/>
                <a:gd name="T55" fmla="*/ 323 h 724"/>
                <a:gd name="T56" fmla="*/ 116 w 487"/>
                <a:gd name="T57" fmla="*/ 311 h 724"/>
                <a:gd name="T58" fmla="*/ 140 w 487"/>
                <a:gd name="T59" fmla="*/ 298 h 724"/>
                <a:gd name="T60" fmla="*/ 165 w 487"/>
                <a:gd name="T61" fmla="*/ 285 h 724"/>
                <a:gd name="T62" fmla="*/ 189 w 487"/>
                <a:gd name="T63" fmla="*/ 271 h 724"/>
                <a:gd name="T64" fmla="*/ 214 w 487"/>
                <a:gd name="T65" fmla="*/ 259 h 724"/>
                <a:gd name="T66" fmla="*/ 235 w 487"/>
                <a:gd name="T67" fmla="*/ 237 h 724"/>
                <a:gd name="T68" fmla="*/ 244 w 487"/>
                <a:gd name="T69" fmla="*/ 221 h 724"/>
                <a:gd name="T70" fmla="*/ 243 w 487"/>
                <a:gd name="T71" fmla="*/ 209 h 724"/>
                <a:gd name="T72" fmla="*/ 233 w 487"/>
                <a:gd name="T73" fmla="*/ 201 h 724"/>
                <a:gd name="T74" fmla="*/ 214 w 487"/>
                <a:gd name="T75" fmla="*/ 194 h 724"/>
                <a:gd name="T76" fmla="*/ 188 w 487"/>
                <a:gd name="T77" fmla="*/ 187 h 724"/>
                <a:gd name="T78" fmla="*/ 156 w 487"/>
                <a:gd name="T79" fmla="*/ 180 h 724"/>
                <a:gd name="T80" fmla="*/ 119 w 487"/>
                <a:gd name="T81" fmla="*/ 172 h 724"/>
                <a:gd name="T82" fmla="*/ 125 w 487"/>
                <a:gd name="T83" fmla="*/ 160 h 724"/>
                <a:gd name="T84" fmla="*/ 132 w 487"/>
                <a:gd name="T85" fmla="*/ 149 h 724"/>
                <a:gd name="T86" fmla="*/ 139 w 487"/>
                <a:gd name="T87" fmla="*/ 137 h 724"/>
                <a:gd name="T88" fmla="*/ 146 w 487"/>
                <a:gd name="T89" fmla="*/ 126 h 724"/>
                <a:gd name="T90" fmla="*/ 152 w 487"/>
                <a:gd name="T91" fmla="*/ 114 h 724"/>
                <a:gd name="T92" fmla="*/ 159 w 487"/>
                <a:gd name="T93" fmla="*/ 103 h 724"/>
                <a:gd name="T94" fmla="*/ 166 w 487"/>
                <a:gd name="T95" fmla="*/ 92 h 724"/>
                <a:gd name="T96" fmla="*/ 173 w 487"/>
                <a:gd name="T97" fmla="*/ 80 h 724"/>
                <a:gd name="T98" fmla="*/ 162 w 487"/>
                <a:gd name="T99" fmla="*/ 42 h 724"/>
                <a:gd name="T100" fmla="*/ 147 w 487"/>
                <a:gd name="T101" fmla="*/ 17 h 724"/>
                <a:gd name="T102" fmla="*/ 129 w 487"/>
                <a:gd name="T103" fmla="*/ 4 h 724"/>
                <a:gd name="T104" fmla="*/ 110 w 487"/>
                <a:gd name="T105" fmla="*/ 0 h 724"/>
                <a:gd name="T106" fmla="*/ 90 w 487"/>
                <a:gd name="T107" fmla="*/ 3 h 724"/>
                <a:gd name="T108" fmla="*/ 74 w 487"/>
                <a:gd name="T109" fmla="*/ 11 h 724"/>
                <a:gd name="T110" fmla="*/ 61 w 487"/>
                <a:gd name="T111" fmla="*/ 20 h 724"/>
                <a:gd name="T112" fmla="*/ 55 w 487"/>
                <a:gd name="T113" fmla="*/ 31 h 724"/>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487"/>
                <a:gd name="T172" fmla="*/ 0 h 724"/>
                <a:gd name="T173" fmla="*/ 487 w 487"/>
                <a:gd name="T174" fmla="*/ 724 h 724"/>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487" h="724">
                  <a:moveTo>
                    <a:pt x="110" y="61"/>
                  </a:moveTo>
                  <a:lnTo>
                    <a:pt x="70" y="140"/>
                  </a:lnTo>
                  <a:lnTo>
                    <a:pt x="42" y="208"/>
                  </a:lnTo>
                  <a:lnTo>
                    <a:pt x="27" y="264"/>
                  </a:lnTo>
                  <a:lnTo>
                    <a:pt x="27" y="315"/>
                  </a:lnTo>
                  <a:lnTo>
                    <a:pt x="43" y="358"/>
                  </a:lnTo>
                  <a:lnTo>
                    <a:pt x="81" y="402"/>
                  </a:lnTo>
                  <a:lnTo>
                    <a:pt x="139" y="447"/>
                  </a:lnTo>
                  <a:lnTo>
                    <a:pt x="222" y="499"/>
                  </a:lnTo>
                  <a:lnTo>
                    <a:pt x="220" y="513"/>
                  </a:lnTo>
                  <a:lnTo>
                    <a:pt x="205" y="534"/>
                  </a:lnTo>
                  <a:lnTo>
                    <a:pt x="176" y="558"/>
                  </a:lnTo>
                  <a:lnTo>
                    <a:pt x="140" y="584"/>
                  </a:lnTo>
                  <a:lnTo>
                    <a:pt x="99" y="609"/>
                  </a:lnTo>
                  <a:lnTo>
                    <a:pt x="59" y="632"/>
                  </a:lnTo>
                  <a:lnTo>
                    <a:pt x="23" y="650"/>
                  </a:lnTo>
                  <a:lnTo>
                    <a:pt x="0" y="664"/>
                  </a:lnTo>
                  <a:lnTo>
                    <a:pt x="3" y="677"/>
                  </a:lnTo>
                  <a:lnTo>
                    <a:pt x="7" y="685"/>
                  </a:lnTo>
                  <a:lnTo>
                    <a:pt x="12" y="690"/>
                  </a:lnTo>
                  <a:lnTo>
                    <a:pt x="17" y="693"/>
                  </a:lnTo>
                  <a:lnTo>
                    <a:pt x="21" y="694"/>
                  </a:lnTo>
                  <a:lnTo>
                    <a:pt x="26" y="700"/>
                  </a:lnTo>
                  <a:lnTo>
                    <a:pt x="31" y="708"/>
                  </a:lnTo>
                  <a:lnTo>
                    <a:pt x="36" y="724"/>
                  </a:lnTo>
                  <a:lnTo>
                    <a:pt x="85" y="698"/>
                  </a:lnTo>
                  <a:lnTo>
                    <a:pt x="134" y="672"/>
                  </a:lnTo>
                  <a:lnTo>
                    <a:pt x="183" y="645"/>
                  </a:lnTo>
                  <a:lnTo>
                    <a:pt x="232" y="620"/>
                  </a:lnTo>
                  <a:lnTo>
                    <a:pt x="280" y="594"/>
                  </a:lnTo>
                  <a:lnTo>
                    <a:pt x="329" y="568"/>
                  </a:lnTo>
                  <a:lnTo>
                    <a:pt x="378" y="541"/>
                  </a:lnTo>
                  <a:lnTo>
                    <a:pt x="427" y="516"/>
                  </a:lnTo>
                  <a:lnTo>
                    <a:pt x="469" y="472"/>
                  </a:lnTo>
                  <a:lnTo>
                    <a:pt x="487" y="441"/>
                  </a:lnTo>
                  <a:lnTo>
                    <a:pt x="485" y="417"/>
                  </a:lnTo>
                  <a:lnTo>
                    <a:pt x="465" y="401"/>
                  </a:lnTo>
                  <a:lnTo>
                    <a:pt x="427" y="386"/>
                  </a:lnTo>
                  <a:lnTo>
                    <a:pt x="376" y="373"/>
                  </a:lnTo>
                  <a:lnTo>
                    <a:pt x="311" y="360"/>
                  </a:lnTo>
                  <a:lnTo>
                    <a:pt x="237" y="343"/>
                  </a:lnTo>
                  <a:lnTo>
                    <a:pt x="249" y="320"/>
                  </a:lnTo>
                  <a:lnTo>
                    <a:pt x="263" y="297"/>
                  </a:lnTo>
                  <a:lnTo>
                    <a:pt x="277" y="274"/>
                  </a:lnTo>
                  <a:lnTo>
                    <a:pt x="291" y="252"/>
                  </a:lnTo>
                  <a:lnTo>
                    <a:pt x="303" y="228"/>
                  </a:lnTo>
                  <a:lnTo>
                    <a:pt x="318" y="205"/>
                  </a:lnTo>
                  <a:lnTo>
                    <a:pt x="331" y="183"/>
                  </a:lnTo>
                  <a:lnTo>
                    <a:pt x="346" y="160"/>
                  </a:lnTo>
                  <a:lnTo>
                    <a:pt x="324" y="83"/>
                  </a:lnTo>
                  <a:lnTo>
                    <a:pt x="294" y="34"/>
                  </a:lnTo>
                  <a:lnTo>
                    <a:pt x="258" y="7"/>
                  </a:lnTo>
                  <a:lnTo>
                    <a:pt x="219" y="0"/>
                  </a:lnTo>
                  <a:lnTo>
                    <a:pt x="180" y="5"/>
                  </a:lnTo>
                  <a:lnTo>
                    <a:pt x="148" y="21"/>
                  </a:lnTo>
                  <a:lnTo>
                    <a:pt x="122" y="40"/>
                  </a:lnTo>
                  <a:lnTo>
                    <a:pt x="110" y="61"/>
                  </a:lnTo>
                  <a:close/>
                </a:path>
              </a:pathLst>
            </a:custGeom>
            <a:solidFill>
              <a:srgbClr val="B5C2C2"/>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38955" name="Freeform 42"/>
            <p:cNvSpPr>
              <a:spLocks/>
            </p:cNvSpPr>
            <p:nvPr/>
          </p:nvSpPr>
          <p:spPr bwMode="auto">
            <a:xfrm>
              <a:off x="4699" y="3628"/>
              <a:ext cx="236" cy="363"/>
            </a:xfrm>
            <a:custGeom>
              <a:avLst/>
              <a:gdLst>
                <a:gd name="T0" fmla="*/ 48 w 472"/>
                <a:gd name="T1" fmla="*/ 31 h 724"/>
                <a:gd name="T2" fmla="*/ 28 w 472"/>
                <a:gd name="T3" fmla="*/ 70 h 724"/>
                <a:gd name="T4" fmla="*/ 15 w 472"/>
                <a:gd name="T5" fmla="*/ 104 h 724"/>
                <a:gd name="T6" fmla="*/ 9 w 472"/>
                <a:gd name="T7" fmla="*/ 131 h 724"/>
                <a:gd name="T8" fmla="*/ 12 w 472"/>
                <a:gd name="T9" fmla="*/ 156 h 724"/>
                <a:gd name="T10" fmla="*/ 22 w 472"/>
                <a:gd name="T11" fmla="*/ 178 h 724"/>
                <a:gd name="T12" fmla="*/ 43 w 472"/>
                <a:gd name="T13" fmla="*/ 201 h 724"/>
                <a:gd name="T14" fmla="*/ 73 w 472"/>
                <a:gd name="T15" fmla="*/ 223 h 724"/>
                <a:gd name="T16" fmla="*/ 115 w 472"/>
                <a:gd name="T17" fmla="*/ 249 h 724"/>
                <a:gd name="T18" fmla="*/ 118 w 472"/>
                <a:gd name="T19" fmla="*/ 257 h 724"/>
                <a:gd name="T20" fmla="*/ 112 w 472"/>
                <a:gd name="T21" fmla="*/ 268 h 724"/>
                <a:gd name="T22" fmla="*/ 97 w 472"/>
                <a:gd name="T23" fmla="*/ 281 h 724"/>
                <a:gd name="T24" fmla="*/ 77 w 472"/>
                <a:gd name="T25" fmla="*/ 295 h 724"/>
                <a:gd name="T26" fmla="*/ 55 w 472"/>
                <a:gd name="T27" fmla="*/ 308 h 724"/>
                <a:gd name="T28" fmla="*/ 32 w 472"/>
                <a:gd name="T29" fmla="*/ 321 h 724"/>
                <a:gd name="T30" fmla="*/ 13 w 472"/>
                <a:gd name="T31" fmla="*/ 331 h 724"/>
                <a:gd name="T32" fmla="*/ 0 w 472"/>
                <a:gd name="T33" fmla="*/ 338 h 724"/>
                <a:gd name="T34" fmla="*/ 1 w 472"/>
                <a:gd name="T35" fmla="*/ 345 h 724"/>
                <a:gd name="T36" fmla="*/ 3 w 472"/>
                <a:gd name="T37" fmla="*/ 348 h 724"/>
                <a:gd name="T38" fmla="*/ 4 w 472"/>
                <a:gd name="T39" fmla="*/ 350 h 724"/>
                <a:gd name="T40" fmla="*/ 5 w 472"/>
                <a:gd name="T41" fmla="*/ 350 h 724"/>
                <a:gd name="T42" fmla="*/ 6 w 472"/>
                <a:gd name="T43" fmla="*/ 350 h 724"/>
                <a:gd name="T44" fmla="*/ 7 w 472"/>
                <a:gd name="T45" fmla="*/ 352 h 724"/>
                <a:gd name="T46" fmla="*/ 8 w 472"/>
                <a:gd name="T47" fmla="*/ 355 h 724"/>
                <a:gd name="T48" fmla="*/ 11 w 472"/>
                <a:gd name="T49" fmla="*/ 363 h 724"/>
                <a:gd name="T50" fmla="*/ 35 w 472"/>
                <a:gd name="T51" fmla="*/ 350 h 724"/>
                <a:gd name="T52" fmla="*/ 59 w 472"/>
                <a:gd name="T53" fmla="*/ 337 h 724"/>
                <a:gd name="T54" fmla="*/ 84 w 472"/>
                <a:gd name="T55" fmla="*/ 323 h 724"/>
                <a:gd name="T56" fmla="*/ 109 w 472"/>
                <a:gd name="T57" fmla="*/ 311 h 724"/>
                <a:gd name="T58" fmla="*/ 133 w 472"/>
                <a:gd name="T59" fmla="*/ 298 h 724"/>
                <a:gd name="T60" fmla="*/ 157 w 472"/>
                <a:gd name="T61" fmla="*/ 285 h 724"/>
                <a:gd name="T62" fmla="*/ 182 w 472"/>
                <a:gd name="T63" fmla="*/ 271 h 724"/>
                <a:gd name="T64" fmla="*/ 206 w 472"/>
                <a:gd name="T65" fmla="*/ 259 h 724"/>
                <a:gd name="T66" fmla="*/ 227 w 472"/>
                <a:gd name="T67" fmla="*/ 237 h 724"/>
                <a:gd name="T68" fmla="*/ 236 w 472"/>
                <a:gd name="T69" fmla="*/ 221 h 724"/>
                <a:gd name="T70" fmla="*/ 235 w 472"/>
                <a:gd name="T71" fmla="*/ 209 h 724"/>
                <a:gd name="T72" fmla="*/ 225 w 472"/>
                <a:gd name="T73" fmla="*/ 201 h 724"/>
                <a:gd name="T74" fmla="*/ 206 w 472"/>
                <a:gd name="T75" fmla="*/ 194 h 724"/>
                <a:gd name="T76" fmla="*/ 181 w 472"/>
                <a:gd name="T77" fmla="*/ 187 h 724"/>
                <a:gd name="T78" fmla="*/ 148 w 472"/>
                <a:gd name="T79" fmla="*/ 180 h 724"/>
                <a:gd name="T80" fmla="*/ 111 w 472"/>
                <a:gd name="T81" fmla="*/ 172 h 724"/>
                <a:gd name="T82" fmla="*/ 117 w 472"/>
                <a:gd name="T83" fmla="*/ 160 h 724"/>
                <a:gd name="T84" fmla="*/ 124 w 472"/>
                <a:gd name="T85" fmla="*/ 149 h 724"/>
                <a:gd name="T86" fmla="*/ 131 w 472"/>
                <a:gd name="T87" fmla="*/ 137 h 724"/>
                <a:gd name="T88" fmla="*/ 138 w 472"/>
                <a:gd name="T89" fmla="*/ 126 h 724"/>
                <a:gd name="T90" fmla="*/ 144 w 472"/>
                <a:gd name="T91" fmla="*/ 114 h 724"/>
                <a:gd name="T92" fmla="*/ 152 w 472"/>
                <a:gd name="T93" fmla="*/ 103 h 724"/>
                <a:gd name="T94" fmla="*/ 158 w 472"/>
                <a:gd name="T95" fmla="*/ 92 h 724"/>
                <a:gd name="T96" fmla="*/ 166 w 472"/>
                <a:gd name="T97" fmla="*/ 80 h 724"/>
                <a:gd name="T98" fmla="*/ 155 w 472"/>
                <a:gd name="T99" fmla="*/ 42 h 724"/>
                <a:gd name="T100" fmla="*/ 140 w 472"/>
                <a:gd name="T101" fmla="*/ 17 h 724"/>
                <a:gd name="T102" fmla="*/ 121 w 472"/>
                <a:gd name="T103" fmla="*/ 4 h 724"/>
                <a:gd name="T104" fmla="*/ 102 w 472"/>
                <a:gd name="T105" fmla="*/ 0 h 724"/>
                <a:gd name="T106" fmla="*/ 83 w 472"/>
                <a:gd name="T107" fmla="*/ 3 h 724"/>
                <a:gd name="T108" fmla="*/ 67 w 472"/>
                <a:gd name="T109" fmla="*/ 11 h 724"/>
                <a:gd name="T110" fmla="*/ 54 w 472"/>
                <a:gd name="T111" fmla="*/ 20 h 724"/>
                <a:gd name="T112" fmla="*/ 48 w 472"/>
                <a:gd name="T113" fmla="*/ 31 h 724"/>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472"/>
                <a:gd name="T172" fmla="*/ 0 h 724"/>
                <a:gd name="T173" fmla="*/ 472 w 472"/>
                <a:gd name="T174" fmla="*/ 724 h 724"/>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472" h="724">
                  <a:moveTo>
                    <a:pt x="95" y="61"/>
                  </a:moveTo>
                  <a:lnTo>
                    <a:pt x="56" y="140"/>
                  </a:lnTo>
                  <a:lnTo>
                    <a:pt x="31" y="207"/>
                  </a:lnTo>
                  <a:lnTo>
                    <a:pt x="18" y="262"/>
                  </a:lnTo>
                  <a:lnTo>
                    <a:pt x="23" y="312"/>
                  </a:lnTo>
                  <a:lnTo>
                    <a:pt x="44" y="356"/>
                  </a:lnTo>
                  <a:lnTo>
                    <a:pt x="85" y="400"/>
                  </a:lnTo>
                  <a:lnTo>
                    <a:pt x="145" y="445"/>
                  </a:lnTo>
                  <a:lnTo>
                    <a:pt x="229" y="496"/>
                  </a:lnTo>
                  <a:lnTo>
                    <a:pt x="237" y="513"/>
                  </a:lnTo>
                  <a:lnTo>
                    <a:pt x="223" y="535"/>
                  </a:lnTo>
                  <a:lnTo>
                    <a:pt x="193" y="560"/>
                  </a:lnTo>
                  <a:lnTo>
                    <a:pt x="154" y="589"/>
                  </a:lnTo>
                  <a:lnTo>
                    <a:pt x="109" y="615"/>
                  </a:lnTo>
                  <a:lnTo>
                    <a:pt x="64" y="640"/>
                  </a:lnTo>
                  <a:lnTo>
                    <a:pt x="26" y="660"/>
                  </a:lnTo>
                  <a:lnTo>
                    <a:pt x="0" y="674"/>
                  </a:lnTo>
                  <a:lnTo>
                    <a:pt x="2" y="688"/>
                  </a:lnTo>
                  <a:lnTo>
                    <a:pt x="6" y="695"/>
                  </a:lnTo>
                  <a:lnTo>
                    <a:pt x="7" y="698"/>
                  </a:lnTo>
                  <a:lnTo>
                    <a:pt x="10" y="699"/>
                  </a:lnTo>
                  <a:lnTo>
                    <a:pt x="11" y="699"/>
                  </a:lnTo>
                  <a:lnTo>
                    <a:pt x="13" y="702"/>
                  </a:lnTo>
                  <a:lnTo>
                    <a:pt x="16" y="709"/>
                  </a:lnTo>
                  <a:lnTo>
                    <a:pt x="21" y="724"/>
                  </a:lnTo>
                  <a:lnTo>
                    <a:pt x="70" y="698"/>
                  </a:lnTo>
                  <a:lnTo>
                    <a:pt x="119" y="672"/>
                  </a:lnTo>
                  <a:lnTo>
                    <a:pt x="168" y="645"/>
                  </a:lnTo>
                  <a:lnTo>
                    <a:pt x="217" y="620"/>
                  </a:lnTo>
                  <a:lnTo>
                    <a:pt x="265" y="594"/>
                  </a:lnTo>
                  <a:lnTo>
                    <a:pt x="314" y="568"/>
                  </a:lnTo>
                  <a:lnTo>
                    <a:pt x="363" y="541"/>
                  </a:lnTo>
                  <a:lnTo>
                    <a:pt x="412" y="516"/>
                  </a:lnTo>
                  <a:lnTo>
                    <a:pt x="454" y="472"/>
                  </a:lnTo>
                  <a:lnTo>
                    <a:pt x="472" y="441"/>
                  </a:lnTo>
                  <a:lnTo>
                    <a:pt x="470" y="417"/>
                  </a:lnTo>
                  <a:lnTo>
                    <a:pt x="450" y="401"/>
                  </a:lnTo>
                  <a:lnTo>
                    <a:pt x="412" y="386"/>
                  </a:lnTo>
                  <a:lnTo>
                    <a:pt x="361" y="373"/>
                  </a:lnTo>
                  <a:lnTo>
                    <a:pt x="296" y="360"/>
                  </a:lnTo>
                  <a:lnTo>
                    <a:pt x="222" y="343"/>
                  </a:lnTo>
                  <a:lnTo>
                    <a:pt x="234" y="320"/>
                  </a:lnTo>
                  <a:lnTo>
                    <a:pt x="248" y="297"/>
                  </a:lnTo>
                  <a:lnTo>
                    <a:pt x="262" y="274"/>
                  </a:lnTo>
                  <a:lnTo>
                    <a:pt x="276" y="252"/>
                  </a:lnTo>
                  <a:lnTo>
                    <a:pt x="288" y="228"/>
                  </a:lnTo>
                  <a:lnTo>
                    <a:pt x="303" y="205"/>
                  </a:lnTo>
                  <a:lnTo>
                    <a:pt x="316" y="183"/>
                  </a:lnTo>
                  <a:lnTo>
                    <a:pt x="331" y="160"/>
                  </a:lnTo>
                  <a:lnTo>
                    <a:pt x="309" y="83"/>
                  </a:lnTo>
                  <a:lnTo>
                    <a:pt x="279" y="34"/>
                  </a:lnTo>
                  <a:lnTo>
                    <a:pt x="243" y="7"/>
                  </a:lnTo>
                  <a:lnTo>
                    <a:pt x="204" y="0"/>
                  </a:lnTo>
                  <a:lnTo>
                    <a:pt x="165" y="5"/>
                  </a:lnTo>
                  <a:lnTo>
                    <a:pt x="133" y="21"/>
                  </a:lnTo>
                  <a:lnTo>
                    <a:pt x="107" y="40"/>
                  </a:lnTo>
                  <a:lnTo>
                    <a:pt x="95" y="61"/>
                  </a:lnTo>
                  <a:close/>
                </a:path>
              </a:pathLst>
            </a:custGeom>
            <a:solidFill>
              <a:srgbClr val="BAC7C7"/>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38956" name="Freeform 43"/>
            <p:cNvSpPr>
              <a:spLocks/>
            </p:cNvSpPr>
            <p:nvPr/>
          </p:nvSpPr>
          <p:spPr bwMode="auto">
            <a:xfrm>
              <a:off x="4706" y="3628"/>
              <a:ext cx="229" cy="363"/>
            </a:xfrm>
            <a:custGeom>
              <a:avLst/>
              <a:gdLst>
                <a:gd name="T0" fmla="*/ 41 w 459"/>
                <a:gd name="T1" fmla="*/ 31 h 724"/>
                <a:gd name="T2" fmla="*/ 22 w 459"/>
                <a:gd name="T3" fmla="*/ 70 h 724"/>
                <a:gd name="T4" fmla="*/ 11 w 459"/>
                <a:gd name="T5" fmla="*/ 104 h 724"/>
                <a:gd name="T6" fmla="*/ 6 w 459"/>
                <a:gd name="T7" fmla="*/ 131 h 724"/>
                <a:gd name="T8" fmla="*/ 11 w 459"/>
                <a:gd name="T9" fmla="*/ 156 h 724"/>
                <a:gd name="T10" fmla="*/ 23 w 459"/>
                <a:gd name="T11" fmla="*/ 178 h 724"/>
                <a:gd name="T12" fmla="*/ 45 w 459"/>
                <a:gd name="T13" fmla="*/ 201 h 724"/>
                <a:gd name="T14" fmla="*/ 76 w 459"/>
                <a:gd name="T15" fmla="*/ 223 h 724"/>
                <a:gd name="T16" fmla="*/ 119 w 459"/>
                <a:gd name="T17" fmla="*/ 248 h 724"/>
                <a:gd name="T18" fmla="*/ 127 w 459"/>
                <a:gd name="T19" fmla="*/ 256 h 724"/>
                <a:gd name="T20" fmla="*/ 121 w 459"/>
                <a:gd name="T21" fmla="*/ 268 h 724"/>
                <a:gd name="T22" fmla="*/ 106 w 459"/>
                <a:gd name="T23" fmla="*/ 282 h 724"/>
                <a:gd name="T24" fmla="*/ 85 w 459"/>
                <a:gd name="T25" fmla="*/ 298 h 724"/>
                <a:gd name="T26" fmla="*/ 59 w 459"/>
                <a:gd name="T27" fmla="*/ 312 h 724"/>
                <a:gd name="T28" fmla="*/ 34 w 459"/>
                <a:gd name="T29" fmla="*/ 326 h 724"/>
                <a:gd name="T30" fmla="*/ 14 w 459"/>
                <a:gd name="T31" fmla="*/ 337 h 724"/>
                <a:gd name="T32" fmla="*/ 0 w 459"/>
                <a:gd name="T33" fmla="*/ 344 h 724"/>
                <a:gd name="T34" fmla="*/ 1 w 459"/>
                <a:gd name="T35" fmla="*/ 350 h 724"/>
                <a:gd name="T36" fmla="*/ 2 w 459"/>
                <a:gd name="T37" fmla="*/ 353 h 724"/>
                <a:gd name="T38" fmla="*/ 2 w 459"/>
                <a:gd name="T39" fmla="*/ 353 h 724"/>
                <a:gd name="T40" fmla="*/ 2 w 459"/>
                <a:gd name="T41" fmla="*/ 353 h 724"/>
                <a:gd name="T42" fmla="*/ 1 w 459"/>
                <a:gd name="T43" fmla="*/ 352 h 724"/>
                <a:gd name="T44" fmla="*/ 1 w 459"/>
                <a:gd name="T45" fmla="*/ 352 h 724"/>
                <a:gd name="T46" fmla="*/ 1 w 459"/>
                <a:gd name="T47" fmla="*/ 355 h 724"/>
                <a:gd name="T48" fmla="*/ 4 w 459"/>
                <a:gd name="T49" fmla="*/ 363 h 724"/>
                <a:gd name="T50" fmla="*/ 28 w 459"/>
                <a:gd name="T51" fmla="*/ 350 h 724"/>
                <a:gd name="T52" fmla="*/ 53 w 459"/>
                <a:gd name="T53" fmla="*/ 337 h 724"/>
                <a:gd name="T54" fmla="*/ 77 w 459"/>
                <a:gd name="T55" fmla="*/ 323 h 724"/>
                <a:gd name="T56" fmla="*/ 102 w 459"/>
                <a:gd name="T57" fmla="*/ 311 h 724"/>
                <a:gd name="T58" fmla="*/ 126 w 459"/>
                <a:gd name="T59" fmla="*/ 298 h 724"/>
                <a:gd name="T60" fmla="*/ 150 w 459"/>
                <a:gd name="T61" fmla="*/ 285 h 724"/>
                <a:gd name="T62" fmla="*/ 175 w 459"/>
                <a:gd name="T63" fmla="*/ 271 h 724"/>
                <a:gd name="T64" fmla="*/ 199 w 459"/>
                <a:gd name="T65" fmla="*/ 259 h 724"/>
                <a:gd name="T66" fmla="*/ 220 w 459"/>
                <a:gd name="T67" fmla="*/ 237 h 724"/>
                <a:gd name="T68" fmla="*/ 229 w 459"/>
                <a:gd name="T69" fmla="*/ 221 h 724"/>
                <a:gd name="T70" fmla="*/ 228 w 459"/>
                <a:gd name="T71" fmla="*/ 209 h 724"/>
                <a:gd name="T72" fmla="*/ 218 w 459"/>
                <a:gd name="T73" fmla="*/ 201 h 724"/>
                <a:gd name="T74" fmla="*/ 199 w 459"/>
                <a:gd name="T75" fmla="*/ 194 h 724"/>
                <a:gd name="T76" fmla="*/ 174 w 459"/>
                <a:gd name="T77" fmla="*/ 187 h 724"/>
                <a:gd name="T78" fmla="*/ 141 w 459"/>
                <a:gd name="T79" fmla="*/ 180 h 724"/>
                <a:gd name="T80" fmla="*/ 104 w 459"/>
                <a:gd name="T81" fmla="*/ 172 h 724"/>
                <a:gd name="T82" fmla="*/ 110 w 459"/>
                <a:gd name="T83" fmla="*/ 160 h 724"/>
                <a:gd name="T84" fmla="*/ 117 w 459"/>
                <a:gd name="T85" fmla="*/ 149 h 724"/>
                <a:gd name="T86" fmla="*/ 124 w 459"/>
                <a:gd name="T87" fmla="*/ 137 h 724"/>
                <a:gd name="T88" fmla="*/ 131 w 459"/>
                <a:gd name="T89" fmla="*/ 126 h 724"/>
                <a:gd name="T90" fmla="*/ 137 w 459"/>
                <a:gd name="T91" fmla="*/ 114 h 724"/>
                <a:gd name="T92" fmla="*/ 145 w 459"/>
                <a:gd name="T93" fmla="*/ 103 h 724"/>
                <a:gd name="T94" fmla="*/ 151 w 459"/>
                <a:gd name="T95" fmla="*/ 92 h 724"/>
                <a:gd name="T96" fmla="*/ 159 w 459"/>
                <a:gd name="T97" fmla="*/ 80 h 724"/>
                <a:gd name="T98" fmla="*/ 148 w 459"/>
                <a:gd name="T99" fmla="*/ 42 h 724"/>
                <a:gd name="T100" fmla="*/ 133 w 459"/>
                <a:gd name="T101" fmla="*/ 17 h 724"/>
                <a:gd name="T102" fmla="*/ 115 w 459"/>
                <a:gd name="T103" fmla="*/ 4 h 724"/>
                <a:gd name="T104" fmla="*/ 95 w 459"/>
                <a:gd name="T105" fmla="*/ 0 h 724"/>
                <a:gd name="T106" fmla="*/ 76 w 459"/>
                <a:gd name="T107" fmla="*/ 3 h 724"/>
                <a:gd name="T108" fmla="*/ 60 w 459"/>
                <a:gd name="T109" fmla="*/ 11 h 724"/>
                <a:gd name="T110" fmla="*/ 47 w 459"/>
                <a:gd name="T111" fmla="*/ 20 h 724"/>
                <a:gd name="T112" fmla="*/ 41 w 459"/>
                <a:gd name="T113" fmla="*/ 31 h 724"/>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459"/>
                <a:gd name="T172" fmla="*/ 0 h 724"/>
                <a:gd name="T173" fmla="*/ 459 w 459"/>
                <a:gd name="T174" fmla="*/ 724 h 724"/>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459" h="724">
                  <a:moveTo>
                    <a:pt x="82" y="61"/>
                  </a:moveTo>
                  <a:lnTo>
                    <a:pt x="44" y="140"/>
                  </a:lnTo>
                  <a:lnTo>
                    <a:pt x="22" y="207"/>
                  </a:lnTo>
                  <a:lnTo>
                    <a:pt x="13" y="262"/>
                  </a:lnTo>
                  <a:lnTo>
                    <a:pt x="22" y="312"/>
                  </a:lnTo>
                  <a:lnTo>
                    <a:pt x="47" y="356"/>
                  </a:lnTo>
                  <a:lnTo>
                    <a:pt x="91" y="400"/>
                  </a:lnTo>
                  <a:lnTo>
                    <a:pt x="153" y="444"/>
                  </a:lnTo>
                  <a:lnTo>
                    <a:pt x="239" y="495"/>
                  </a:lnTo>
                  <a:lnTo>
                    <a:pt x="254" y="511"/>
                  </a:lnTo>
                  <a:lnTo>
                    <a:pt x="242" y="535"/>
                  </a:lnTo>
                  <a:lnTo>
                    <a:pt x="212" y="563"/>
                  </a:lnTo>
                  <a:lnTo>
                    <a:pt x="170" y="594"/>
                  </a:lnTo>
                  <a:lnTo>
                    <a:pt x="118" y="623"/>
                  </a:lnTo>
                  <a:lnTo>
                    <a:pt x="69" y="650"/>
                  </a:lnTo>
                  <a:lnTo>
                    <a:pt x="28" y="672"/>
                  </a:lnTo>
                  <a:lnTo>
                    <a:pt x="0" y="687"/>
                  </a:lnTo>
                  <a:lnTo>
                    <a:pt x="3" y="699"/>
                  </a:lnTo>
                  <a:lnTo>
                    <a:pt x="4" y="704"/>
                  </a:lnTo>
                  <a:lnTo>
                    <a:pt x="4" y="705"/>
                  </a:lnTo>
                  <a:lnTo>
                    <a:pt x="4" y="704"/>
                  </a:lnTo>
                  <a:lnTo>
                    <a:pt x="3" y="702"/>
                  </a:lnTo>
                  <a:lnTo>
                    <a:pt x="3" y="703"/>
                  </a:lnTo>
                  <a:lnTo>
                    <a:pt x="3" y="709"/>
                  </a:lnTo>
                  <a:lnTo>
                    <a:pt x="8" y="724"/>
                  </a:lnTo>
                  <a:lnTo>
                    <a:pt x="57" y="698"/>
                  </a:lnTo>
                  <a:lnTo>
                    <a:pt x="106" y="672"/>
                  </a:lnTo>
                  <a:lnTo>
                    <a:pt x="155" y="645"/>
                  </a:lnTo>
                  <a:lnTo>
                    <a:pt x="204" y="620"/>
                  </a:lnTo>
                  <a:lnTo>
                    <a:pt x="252" y="594"/>
                  </a:lnTo>
                  <a:lnTo>
                    <a:pt x="301" y="568"/>
                  </a:lnTo>
                  <a:lnTo>
                    <a:pt x="350" y="541"/>
                  </a:lnTo>
                  <a:lnTo>
                    <a:pt x="399" y="516"/>
                  </a:lnTo>
                  <a:lnTo>
                    <a:pt x="441" y="472"/>
                  </a:lnTo>
                  <a:lnTo>
                    <a:pt x="459" y="441"/>
                  </a:lnTo>
                  <a:lnTo>
                    <a:pt x="457" y="417"/>
                  </a:lnTo>
                  <a:lnTo>
                    <a:pt x="437" y="401"/>
                  </a:lnTo>
                  <a:lnTo>
                    <a:pt x="399" y="386"/>
                  </a:lnTo>
                  <a:lnTo>
                    <a:pt x="348" y="373"/>
                  </a:lnTo>
                  <a:lnTo>
                    <a:pt x="283" y="360"/>
                  </a:lnTo>
                  <a:lnTo>
                    <a:pt x="209" y="343"/>
                  </a:lnTo>
                  <a:lnTo>
                    <a:pt x="221" y="320"/>
                  </a:lnTo>
                  <a:lnTo>
                    <a:pt x="235" y="297"/>
                  </a:lnTo>
                  <a:lnTo>
                    <a:pt x="249" y="274"/>
                  </a:lnTo>
                  <a:lnTo>
                    <a:pt x="263" y="252"/>
                  </a:lnTo>
                  <a:lnTo>
                    <a:pt x="275" y="228"/>
                  </a:lnTo>
                  <a:lnTo>
                    <a:pt x="290" y="205"/>
                  </a:lnTo>
                  <a:lnTo>
                    <a:pt x="303" y="183"/>
                  </a:lnTo>
                  <a:lnTo>
                    <a:pt x="318" y="160"/>
                  </a:lnTo>
                  <a:lnTo>
                    <a:pt x="296" y="83"/>
                  </a:lnTo>
                  <a:lnTo>
                    <a:pt x="266" y="34"/>
                  </a:lnTo>
                  <a:lnTo>
                    <a:pt x="230" y="7"/>
                  </a:lnTo>
                  <a:lnTo>
                    <a:pt x="191" y="0"/>
                  </a:lnTo>
                  <a:lnTo>
                    <a:pt x="152" y="5"/>
                  </a:lnTo>
                  <a:lnTo>
                    <a:pt x="120" y="21"/>
                  </a:lnTo>
                  <a:lnTo>
                    <a:pt x="94" y="40"/>
                  </a:lnTo>
                  <a:lnTo>
                    <a:pt x="82" y="61"/>
                  </a:lnTo>
                  <a:close/>
                </a:path>
              </a:pathLst>
            </a:custGeom>
            <a:solidFill>
              <a:srgbClr val="C4CFCF"/>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38957" name="Freeform 44"/>
            <p:cNvSpPr>
              <a:spLocks/>
            </p:cNvSpPr>
            <p:nvPr/>
          </p:nvSpPr>
          <p:spPr bwMode="auto">
            <a:xfrm>
              <a:off x="4708" y="3628"/>
              <a:ext cx="227" cy="363"/>
            </a:xfrm>
            <a:custGeom>
              <a:avLst/>
              <a:gdLst>
                <a:gd name="T0" fmla="*/ 39 w 455"/>
                <a:gd name="T1" fmla="*/ 31 h 724"/>
                <a:gd name="T2" fmla="*/ 21 w 455"/>
                <a:gd name="T3" fmla="*/ 70 h 724"/>
                <a:gd name="T4" fmla="*/ 11 w 455"/>
                <a:gd name="T5" fmla="*/ 104 h 724"/>
                <a:gd name="T6" fmla="*/ 8 w 455"/>
                <a:gd name="T7" fmla="*/ 131 h 724"/>
                <a:gd name="T8" fmla="*/ 14 w 455"/>
                <a:gd name="T9" fmla="*/ 156 h 724"/>
                <a:gd name="T10" fmla="*/ 29 w 455"/>
                <a:gd name="T11" fmla="*/ 177 h 724"/>
                <a:gd name="T12" fmla="*/ 52 w 455"/>
                <a:gd name="T13" fmla="*/ 199 h 724"/>
                <a:gd name="T14" fmla="*/ 84 w 455"/>
                <a:gd name="T15" fmla="*/ 221 h 724"/>
                <a:gd name="T16" fmla="*/ 127 w 455"/>
                <a:gd name="T17" fmla="*/ 246 h 724"/>
                <a:gd name="T18" fmla="*/ 138 w 455"/>
                <a:gd name="T19" fmla="*/ 256 h 724"/>
                <a:gd name="T20" fmla="*/ 135 w 455"/>
                <a:gd name="T21" fmla="*/ 269 h 724"/>
                <a:gd name="T22" fmla="*/ 120 w 455"/>
                <a:gd name="T23" fmla="*/ 284 h 724"/>
                <a:gd name="T24" fmla="*/ 97 w 455"/>
                <a:gd name="T25" fmla="*/ 300 h 724"/>
                <a:gd name="T26" fmla="*/ 70 w 455"/>
                <a:gd name="T27" fmla="*/ 316 h 724"/>
                <a:gd name="T28" fmla="*/ 43 w 455"/>
                <a:gd name="T29" fmla="*/ 330 h 724"/>
                <a:gd name="T30" fmla="*/ 20 w 455"/>
                <a:gd name="T31" fmla="*/ 342 h 724"/>
                <a:gd name="T32" fmla="*/ 5 w 455"/>
                <a:gd name="T33" fmla="*/ 349 h 724"/>
                <a:gd name="T34" fmla="*/ 6 w 455"/>
                <a:gd name="T35" fmla="*/ 355 h 724"/>
                <a:gd name="T36" fmla="*/ 6 w 455"/>
                <a:gd name="T37" fmla="*/ 358 h 724"/>
                <a:gd name="T38" fmla="*/ 5 w 455"/>
                <a:gd name="T39" fmla="*/ 357 h 724"/>
                <a:gd name="T40" fmla="*/ 4 w 455"/>
                <a:gd name="T41" fmla="*/ 356 h 724"/>
                <a:gd name="T42" fmla="*/ 2 w 455"/>
                <a:gd name="T43" fmla="*/ 353 h 724"/>
                <a:gd name="T44" fmla="*/ 0 w 455"/>
                <a:gd name="T45" fmla="*/ 353 h 724"/>
                <a:gd name="T46" fmla="*/ 0 w 455"/>
                <a:gd name="T47" fmla="*/ 356 h 724"/>
                <a:gd name="T48" fmla="*/ 2 w 455"/>
                <a:gd name="T49" fmla="*/ 363 h 724"/>
                <a:gd name="T50" fmla="*/ 26 w 455"/>
                <a:gd name="T51" fmla="*/ 350 h 724"/>
                <a:gd name="T52" fmla="*/ 51 w 455"/>
                <a:gd name="T53" fmla="*/ 337 h 724"/>
                <a:gd name="T54" fmla="*/ 75 w 455"/>
                <a:gd name="T55" fmla="*/ 323 h 724"/>
                <a:gd name="T56" fmla="*/ 100 w 455"/>
                <a:gd name="T57" fmla="*/ 311 h 724"/>
                <a:gd name="T58" fmla="*/ 124 w 455"/>
                <a:gd name="T59" fmla="*/ 298 h 724"/>
                <a:gd name="T60" fmla="*/ 148 w 455"/>
                <a:gd name="T61" fmla="*/ 285 h 724"/>
                <a:gd name="T62" fmla="*/ 173 w 455"/>
                <a:gd name="T63" fmla="*/ 271 h 724"/>
                <a:gd name="T64" fmla="*/ 197 w 455"/>
                <a:gd name="T65" fmla="*/ 259 h 724"/>
                <a:gd name="T66" fmla="*/ 218 w 455"/>
                <a:gd name="T67" fmla="*/ 237 h 724"/>
                <a:gd name="T68" fmla="*/ 227 w 455"/>
                <a:gd name="T69" fmla="*/ 221 h 724"/>
                <a:gd name="T70" fmla="*/ 226 w 455"/>
                <a:gd name="T71" fmla="*/ 209 h 724"/>
                <a:gd name="T72" fmla="*/ 216 w 455"/>
                <a:gd name="T73" fmla="*/ 201 h 724"/>
                <a:gd name="T74" fmla="*/ 197 w 455"/>
                <a:gd name="T75" fmla="*/ 194 h 724"/>
                <a:gd name="T76" fmla="*/ 172 w 455"/>
                <a:gd name="T77" fmla="*/ 187 h 724"/>
                <a:gd name="T78" fmla="*/ 139 w 455"/>
                <a:gd name="T79" fmla="*/ 180 h 724"/>
                <a:gd name="T80" fmla="*/ 102 w 455"/>
                <a:gd name="T81" fmla="*/ 172 h 724"/>
                <a:gd name="T82" fmla="*/ 108 w 455"/>
                <a:gd name="T83" fmla="*/ 160 h 724"/>
                <a:gd name="T84" fmla="*/ 115 w 455"/>
                <a:gd name="T85" fmla="*/ 149 h 724"/>
                <a:gd name="T86" fmla="*/ 122 w 455"/>
                <a:gd name="T87" fmla="*/ 137 h 724"/>
                <a:gd name="T88" fmla="*/ 129 w 455"/>
                <a:gd name="T89" fmla="*/ 126 h 724"/>
                <a:gd name="T90" fmla="*/ 135 w 455"/>
                <a:gd name="T91" fmla="*/ 114 h 724"/>
                <a:gd name="T92" fmla="*/ 143 w 455"/>
                <a:gd name="T93" fmla="*/ 103 h 724"/>
                <a:gd name="T94" fmla="*/ 149 w 455"/>
                <a:gd name="T95" fmla="*/ 92 h 724"/>
                <a:gd name="T96" fmla="*/ 157 w 455"/>
                <a:gd name="T97" fmla="*/ 80 h 724"/>
                <a:gd name="T98" fmla="*/ 146 w 455"/>
                <a:gd name="T99" fmla="*/ 42 h 724"/>
                <a:gd name="T100" fmla="*/ 131 w 455"/>
                <a:gd name="T101" fmla="*/ 17 h 724"/>
                <a:gd name="T102" fmla="*/ 113 w 455"/>
                <a:gd name="T103" fmla="*/ 4 h 724"/>
                <a:gd name="T104" fmla="*/ 93 w 455"/>
                <a:gd name="T105" fmla="*/ 0 h 724"/>
                <a:gd name="T106" fmla="*/ 74 w 455"/>
                <a:gd name="T107" fmla="*/ 3 h 724"/>
                <a:gd name="T108" fmla="*/ 58 w 455"/>
                <a:gd name="T109" fmla="*/ 11 h 724"/>
                <a:gd name="T110" fmla="*/ 45 w 455"/>
                <a:gd name="T111" fmla="*/ 20 h 724"/>
                <a:gd name="T112" fmla="*/ 39 w 455"/>
                <a:gd name="T113" fmla="*/ 31 h 724"/>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455"/>
                <a:gd name="T172" fmla="*/ 0 h 724"/>
                <a:gd name="T173" fmla="*/ 455 w 455"/>
                <a:gd name="T174" fmla="*/ 724 h 724"/>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455" h="724">
                  <a:moveTo>
                    <a:pt x="78" y="61"/>
                  </a:moveTo>
                  <a:lnTo>
                    <a:pt x="42" y="140"/>
                  </a:lnTo>
                  <a:lnTo>
                    <a:pt x="22" y="207"/>
                  </a:lnTo>
                  <a:lnTo>
                    <a:pt x="16" y="262"/>
                  </a:lnTo>
                  <a:lnTo>
                    <a:pt x="29" y="311"/>
                  </a:lnTo>
                  <a:lnTo>
                    <a:pt x="58" y="353"/>
                  </a:lnTo>
                  <a:lnTo>
                    <a:pt x="104" y="397"/>
                  </a:lnTo>
                  <a:lnTo>
                    <a:pt x="169" y="441"/>
                  </a:lnTo>
                  <a:lnTo>
                    <a:pt x="255" y="491"/>
                  </a:lnTo>
                  <a:lnTo>
                    <a:pt x="277" y="510"/>
                  </a:lnTo>
                  <a:lnTo>
                    <a:pt x="271" y="536"/>
                  </a:lnTo>
                  <a:lnTo>
                    <a:pt x="240" y="566"/>
                  </a:lnTo>
                  <a:lnTo>
                    <a:pt x="195" y="599"/>
                  </a:lnTo>
                  <a:lnTo>
                    <a:pt x="141" y="630"/>
                  </a:lnTo>
                  <a:lnTo>
                    <a:pt x="87" y="659"/>
                  </a:lnTo>
                  <a:lnTo>
                    <a:pt x="40" y="682"/>
                  </a:lnTo>
                  <a:lnTo>
                    <a:pt x="11" y="697"/>
                  </a:lnTo>
                  <a:lnTo>
                    <a:pt x="13" y="709"/>
                  </a:lnTo>
                  <a:lnTo>
                    <a:pt x="13" y="714"/>
                  </a:lnTo>
                  <a:lnTo>
                    <a:pt x="10" y="713"/>
                  </a:lnTo>
                  <a:lnTo>
                    <a:pt x="8" y="711"/>
                  </a:lnTo>
                  <a:lnTo>
                    <a:pt x="4" y="705"/>
                  </a:lnTo>
                  <a:lnTo>
                    <a:pt x="1" y="705"/>
                  </a:lnTo>
                  <a:lnTo>
                    <a:pt x="0" y="711"/>
                  </a:lnTo>
                  <a:lnTo>
                    <a:pt x="4" y="724"/>
                  </a:lnTo>
                  <a:lnTo>
                    <a:pt x="53" y="698"/>
                  </a:lnTo>
                  <a:lnTo>
                    <a:pt x="102" y="672"/>
                  </a:lnTo>
                  <a:lnTo>
                    <a:pt x="151" y="645"/>
                  </a:lnTo>
                  <a:lnTo>
                    <a:pt x="200" y="620"/>
                  </a:lnTo>
                  <a:lnTo>
                    <a:pt x="248" y="594"/>
                  </a:lnTo>
                  <a:lnTo>
                    <a:pt x="297" y="568"/>
                  </a:lnTo>
                  <a:lnTo>
                    <a:pt x="346" y="541"/>
                  </a:lnTo>
                  <a:lnTo>
                    <a:pt x="395" y="516"/>
                  </a:lnTo>
                  <a:lnTo>
                    <a:pt x="437" y="472"/>
                  </a:lnTo>
                  <a:lnTo>
                    <a:pt x="455" y="441"/>
                  </a:lnTo>
                  <a:lnTo>
                    <a:pt x="453" y="417"/>
                  </a:lnTo>
                  <a:lnTo>
                    <a:pt x="433" y="401"/>
                  </a:lnTo>
                  <a:lnTo>
                    <a:pt x="395" y="386"/>
                  </a:lnTo>
                  <a:lnTo>
                    <a:pt x="344" y="373"/>
                  </a:lnTo>
                  <a:lnTo>
                    <a:pt x="279" y="360"/>
                  </a:lnTo>
                  <a:lnTo>
                    <a:pt x="205" y="343"/>
                  </a:lnTo>
                  <a:lnTo>
                    <a:pt x="217" y="320"/>
                  </a:lnTo>
                  <a:lnTo>
                    <a:pt x="231" y="297"/>
                  </a:lnTo>
                  <a:lnTo>
                    <a:pt x="245" y="274"/>
                  </a:lnTo>
                  <a:lnTo>
                    <a:pt x="259" y="252"/>
                  </a:lnTo>
                  <a:lnTo>
                    <a:pt x="271" y="228"/>
                  </a:lnTo>
                  <a:lnTo>
                    <a:pt x="286" y="205"/>
                  </a:lnTo>
                  <a:lnTo>
                    <a:pt x="299" y="183"/>
                  </a:lnTo>
                  <a:lnTo>
                    <a:pt x="314" y="160"/>
                  </a:lnTo>
                  <a:lnTo>
                    <a:pt x="292" y="83"/>
                  </a:lnTo>
                  <a:lnTo>
                    <a:pt x="262" y="34"/>
                  </a:lnTo>
                  <a:lnTo>
                    <a:pt x="226" y="7"/>
                  </a:lnTo>
                  <a:lnTo>
                    <a:pt x="187" y="0"/>
                  </a:lnTo>
                  <a:lnTo>
                    <a:pt x="148" y="5"/>
                  </a:lnTo>
                  <a:lnTo>
                    <a:pt x="116" y="21"/>
                  </a:lnTo>
                  <a:lnTo>
                    <a:pt x="90" y="40"/>
                  </a:lnTo>
                  <a:lnTo>
                    <a:pt x="78" y="61"/>
                  </a:lnTo>
                  <a:close/>
                </a:path>
              </a:pathLst>
            </a:custGeom>
            <a:solidFill>
              <a:srgbClr val="CCD6D6"/>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38958" name="Freeform 45"/>
            <p:cNvSpPr>
              <a:spLocks/>
            </p:cNvSpPr>
            <p:nvPr/>
          </p:nvSpPr>
          <p:spPr bwMode="auto">
            <a:xfrm>
              <a:off x="4708" y="3628"/>
              <a:ext cx="227" cy="363"/>
            </a:xfrm>
            <a:custGeom>
              <a:avLst/>
              <a:gdLst>
                <a:gd name="T0" fmla="*/ 39 w 454"/>
                <a:gd name="T1" fmla="*/ 31 h 724"/>
                <a:gd name="T2" fmla="*/ 21 w 454"/>
                <a:gd name="T3" fmla="*/ 70 h 724"/>
                <a:gd name="T4" fmla="*/ 12 w 454"/>
                <a:gd name="T5" fmla="*/ 103 h 724"/>
                <a:gd name="T6" fmla="*/ 12 w 454"/>
                <a:gd name="T7" fmla="*/ 131 h 724"/>
                <a:gd name="T8" fmla="*/ 20 w 454"/>
                <a:gd name="T9" fmla="*/ 155 h 724"/>
                <a:gd name="T10" fmla="*/ 36 w 454"/>
                <a:gd name="T11" fmla="*/ 176 h 724"/>
                <a:gd name="T12" fmla="*/ 61 w 454"/>
                <a:gd name="T13" fmla="*/ 198 h 724"/>
                <a:gd name="T14" fmla="*/ 95 w 454"/>
                <a:gd name="T15" fmla="*/ 220 h 724"/>
                <a:gd name="T16" fmla="*/ 138 w 454"/>
                <a:gd name="T17" fmla="*/ 246 h 724"/>
                <a:gd name="T18" fmla="*/ 154 w 454"/>
                <a:gd name="T19" fmla="*/ 255 h 724"/>
                <a:gd name="T20" fmla="*/ 152 w 454"/>
                <a:gd name="T21" fmla="*/ 270 h 724"/>
                <a:gd name="T22" fmla="*/ 136 w 454"/>
                <a:gd name="T23" fmla="*/ 285 h 724"/>
                <a:gd name="T24" fmla="*/ 111 w 454"/>
                <a:gd name="T25" fmla="*/ 303 h 724"/>
                <a:gd name="T26" fmla="*/ 82 w 454"/>
                <a:gd name="T27" fmla="*/ 320 h 724"/>
                <a:gd name="T28" fmla="*/ 53 w 454"/>
                <a:gd name="T29" fmla="*/ 335 h 724"/>
                <a:gd name="T30" fmla="*/ 28 w 454"/>
                <a:gd name="T31" fmla="*/ 347 h 724"/>
                <a:gd name="T32" fmla="*/ 14 w 454"/>
                <a:gd name="T33" fmla="*/ 355 h 724"/>
                <a:gd name="T34" fmla="*/ 14 w 454"/>
                <a:gd name="T35" fmla="*/ 361 h 724"/>
                <a:gd name="T36" fmla="*/ 13 w 454"/>
                <a:gd name="T37" fmla="*/ 363 h 724"/>
                <a:gd name="T38" fmla="*/ 10 w 454"/>
                <a:gd name="T39" fmla="*/ 361 h 724"/>
                <a:gd name="T40" fmla="*/ 7 w 454"/>
                <a:gd name="T41" fmla="*/ 359 h 724"/>
                <a:gd name="T42" fmla="*/ 4 w 454"/>
                <a:gd name="T43" fmla="*/ 355 h 724"/>
                <a:gd name="T44" fmla="*/ 2 w 454"/>
                <a:gd name="T45" fmla="*/ 354 h 724"/>
                <a:gd name="T46" fmla="*/ 0 w 454"/>
                <a:gd name="T47" fmla="*/ 356 h 724"/>
                <a:gd name="T48" fmla="*/ 2 w 454"/>
                <a:gd name="T49" fmla="*/ 363 h 724"/>
                <a:gd name="T50" fmla="*/ 26 w 454"/>
                <a:gd name="T51" fmla="*/ 350 h 724"/>
                <a:gd name="T52" fmla="*/ 51 w 454"/>
                <a:gd name="T53" fmla="*/ 337 h 724"/>
                <a:gd name="T54" fmla="*/ 75 w 454"/>
                <a:gd name="T55" fmla="*/ 323 h 724"/>
                <a:gd name="T56" fmla="*/ 100 w 454"/>
                <a:gd name="T57" fmla="*/ 311 h 724"/>
                <a:gd name="T58" fmla="*/ 123 w 454"/>
                <a:gd name="T59" fmla="*/ 298 h 724"/>
                <a:gd name="T60" fmla="*/ 148 w 454"/>
                <a:gd name="T61" fmla="*/ 285 h 724"/>
                <a:gd name="T62" fmla="*/ 173 w 454"/>
                <a:gd name="T63" fmla="*/ 271 h 724"/>
                <a:gd name="T64" fmla="*/ 197 w 454"/>
                <a:gd name="T65" fmla="*/ 259 h 724"/>
                <a:gd name="T66" fmla="*/ 218 w 454"/>
                <a:gd name="T67" fmla="*/ 237 h 724"/>
                <a:gd name="T68" fmla="*/ 227 w 454"/>
                <a:gd name="T69" fmla="*/ 221 h 724"/>
                <a:gd name="T70" fmla="*/ 226 w 454"/>
                <a:gd name="T71" fmla="*/ 209 h 724"/>
                <a:gd name="T72" fmla="*/ 216 w 454"/>
                <a:gd name="T73" fmla="*/ 201 h 724"/>
                <a:gd name="T74" fmla="*/ 197 w 454"/>
                <a:gd name="T75" fmla="*/ 194 h 724"/>
                <a:gd name="T76" fmla="*/ 172 w 454"/>
                <a:gd name="T77" fmla="*/ 187 h 724"/>
                <a:gd name="T78" fmla="*/ 139 w 454"/>
                <a:gd name="T79" fmla="*/ 180 h 724"/>
                <a:gd name="T80" fmla="*/ 102 w 454"/>
                <a:gd name="T81" fmla="*/ 172 h 724"/>
                <a:gd name="T82" fmla="*/ 108 w 454"/>
                <a:gd name="T83" fmla="*/ 160 h 724"/>
                <a:gd name="T84" fmla="*/ 115 w 454"/>
                <a:gd name="T85" fmla="*/ 149 h 724"/>
                <a:gd name="T86" fmla="*/ 122 w 454"/>
                <a:gd name="T87" fmla="*/ 137 h 724"/>
                <a:gd name="T88" fmla="*/ 129 w 454"/>
                <a:gd name="T89" fmla="*/ 126 h 724"/>
                <a:gd name="T90" fmla="*/ 135 w 454"/>
                <a:gd name="T91" fmla="*/ 114 h 724"/>
                <a:gd name="T92" fmla="*/ 143 w 454"/>
                <a:gd name="T93" fmla="*/ 103 h 724"/>
                <a:gd name="T94" fmla="*/ 149 w 454"/>
                <a:gd name="T95" fmla="*/ 92 h 724"/>
                <a:gd name="T96" fmla="*/ 157 w 454"/>
                <a:gd name="T97" fmla="*/ 80 h 724"/>
                <a:gd name="T98" fmla="*/ 146 w 454"/>
                <a:gd name="T99" fmla="*/ 42 h 724"/>
                <a:gd name="T100" fmla="*/ 131 w 454"/>
                <a:gd name="T101" fmla="*/ 17 h 724"/>
                <a:gd name="T102" fmla="*/ 113 w 454"/>
                <a:gd name="T103" fmla="*/ 4 h 724"/>
                <a:gd name="T104" fmla="*/ 93 w 454"/>
                <a:gd name="T105" fmla="*/ 0 h 724"/>
                <a:gd name="T106" fmla="*/ 74 w 454"/>
                <a:gd name="T107" fmla="*/ 3 h 724"/>
                <a:gd name="T108" fmla="*/ 57 w 454"/>
                <a:gd name="T109" fmla="*/ 11 h 724"/>
                <a:gd name="T110" fmla="*/ 45 w 454"/>
                <a:gd name="T111" fmla="*/ 20 h 724"/>
                <a:gd name="T112" fmla="*/ 39 w 454"/>
                <a:gd name="T113" fmla="*/ 31 h 724"/>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454"/>
                <a:gd name="T172" fmla="*/ 0 h 724"/>
                <a:gd name="T173" fmla="*/ 454 w 454"/>
                <a:gd name="T174" fmla="*/ 724 h 724"/>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454" h="724">
                  <a:moveTo>
                    <a:pt x="77" y="61"/>
                  </a:moveTo>
                  <a:lnTo>
                    <a:pt x="42" y="140"/>
                  </a:lnTo>
                  <a:lnTo>
                    <a:pt x="24" y="205"/>
                  </a:lnTo>
                  <a:lnTo>
                    <a:pt x="23" y="261"/>
                  </a:lnTo>
                  <a:lnTo>
                    <a:pt x="39" y="310"/>
                  </a:lnTo>
                  <a:lnTo>
                    <a:pt x="72" y="352"/>
                  </a:lnTo>
                  <a:lnTo>
                    <a:pt x="122" y="395"/>
                  </a:lnTo>
                  <a:lnTo>
                    <a:pt x="190" y="439"/>
                  </a:lnTo>
                  <a:lnTo>
                    <a:pt x="276" y="490"/>
                  </a:lnTo>
                  <a:lnTo>
                    <a:pt x="308" y="509"/>
                  </a:lnTo>
                  <a:lnTo>
                    <a:pt x="303" y="538"/>
                  </a:lnTo>
                  <a:lnTo>
                    <a:pt x="271" y="569"/>
                  </a:lnTo>
                  <a:lnTo>
                    <a:pt x="222" y="605"/>
                  </a:lnTo>
                  <a:lnTo>
                    <a:pt x="163" y="638"/>
                  </a:lnTo>
                  <a:lnTo>
                    <a:pt x="106" y="669"/>
                  </a:lnTo>
                  <a:lnTo>
                    <a:pt x="57" y="693"/>
                  </a:lnTo>
                  <a:lnTo>
                    <a:pt x="27" y="709"/>
                  </a:lnTo>
                  <a:lnTo>
                    <a:pt x="28" y="721"/>
                  </a:lnTo>
                  <a:lnTo>
                    <a:pt x="26" y="724"/>
                  </a:lnTo>
                  <a:lnTo>
                    <a:pt x="19" y="721"/>
                  </a:lnTo>
                  <a:lnTo>
                    <a:pt x="14" y="716"/>
                  </a:lnTo>
                  <a:lnTo>
                    <a:pt x="7" y="709"/>
                  </a:lnTo>
                  <a:lnTo>
                    <a:pt x="3" y="707"/>
                  </a:lnTo>
                  <a:lnTo>
                    <a:pt x="0" y="711"/>
                  </a:lnTo>
                  <a:lnTo>
                    <a:pt x="3" y="724"/>
                  </a:lnTo>
                  <a:lnTo>
                    <a:pt x="52" y="698"/>
                  </a:lnTo>
                  <a:lnTo>
                    <a:pt x="101" y="672"/>
                  </a:lnTo>
                  <a:lnTo>
                    <a:pt x="150" y="645"/>
                  </a:lnTo>
                  <a:lnTo>
                    <a:pt x="199" y="620"/>
                  </a:lnTo>
                  <a:lnTo>
                    <a:pt x="247" y="594"/>
                  </a:lnTo>
                  <a:lnTo>
                    <a:pt x="296" y="568"/>
                  </a:lnTo>
                  <a:lnTo>
                    <a:pt x="345" y="541"/>
                  </a:lnTo>
                  <a:lnTo>
                    <a:pt x="394" y="516"/>
                  </a:lnTo>
                  <a:lnTo>
                    <a:pt x="436" y="472"/>
                  </a:lnTo>
                  <a:lnTo>
                    <a:pt x="454" y="441"/>
                  </a:lnTo>
                  <a:lnTo>
                    <a:pt x="452" y="417"/>
                  </a:lnTo>
                  <a:lnTo>
                    <a:pt x="432" y="401"/>
                  </a:lnTo>
                  <a:lnTo>
                    <a:pt x="394" y="386"/>
                  </a:lnTo>
                  <a:lnTo>
                    <a:pt x="343" y="373"/>
                  </a:lnTo>
                  <a:lnTo>
                    <a:pt x="278" y="360"/>
                  </a:lnTo>
                  <a:lnTo>
                    <a:pt x="204" y="343"/>
                  </a:lnTo>
                  <a:lnTo>
                    <a:pt x="216" y="320"/>
                  </a:lnTo>
                  <a:lnTo>
                    <a:pt x="230" y="297"/>
                  </a:lnTo>
                  <a:lnTo>
                    <a:pt x="244" y="274"/>
                  </a:lnTo>
                  <a:lnTo>
                    <a:pt x="258" y="252"/>
                  </a:lnTo>
                  <a:lnTo>
                    <a:pt x="270" y="228"/>
                  </a:lnTo>
                  <a:lnTo>
                    <a:pt x="285" y="205"/>
                  </a:lnTo>
                  <a:lnTo>
                    <a:pt x="298" y="183"/>
                  </a:lnTo>
                  <a:lnTo>
                    <a:pt x="313" y="160"/>
                  </a:lnTo>
                  <a:lnTo>
                    <a:pt x="291" y="83"/>
                  </a:lnTo>
                  <a:lnTo>
                    <a:pt x="261" y="34"/>
                  </a:lnTo>
                  <a:lnTo>
                    <a:pt x="225" y="7"/>
                  </a:lnTo>
                  <a:lnTo>
                    <a:pt x="186" y="0"/>
                  </a:lnTo>
                  <a:lnTo>
                    <a:pt x="147" y="5"/>
                  </a:lnTo>
                  <a:lnTo>
                    <a:pt x="115" y="21"/>
                  </a:lnTo>
                  <a:lnTo>
                    <a:pt x="89" y="40"/>
                  </a:lnTo>
                  <a:lnTo>
                    <a:pt x="77" y="61"/>
                  </a:lnTo>
                  <a:close/>
                </a:path>
              </a:pathLst>
            </a:custGeom>
            <a:solidFill>
              <a:srgbClr val="D4DBDB"/>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38959" name="Freeform 46"/>
            <p:cNvSpPr>
              <a:spLocks/>
            </p:cNvSpPr>
            <p:nvPr/>
          </p:nvSpPr>
          <p:spPr bwMode="auto">
            <a:xfrm>
              <a:off x="4610" y="3894"/>
              <a:ext cx="169" cy="140"/>
            </a:xfrm>
            <a:custGeom>
              <a:avLst/>
              <a:gdLst>
                <a:gd name="T0" fmla="*/ 75 w 338"/>
                <a:gd name="T1" fmla="*/ 0 h 280"/>
                <a:gd name="T2" fmla="*/ 110 w 338"/>
                <a:gd name="T3" fmla="*/ 9 h 280"/>
                <a:gd name="T4" fmla="*/ 134 w 338"/>
                <a:gd name="T5" fmla="*/ 19 h 280"/>
                <a:gd name="T6" fmla="*/ 148 w 338"/>
                <a:gd name="T7" fmla="*/ 27 h 280"/>
                <a:gd name="T8" fmla="*/ 156 w 338"/>
                <a:gd name="T9" fmla="*/ 36 h 280"/>
                <a:gd name="T10" fmla="*/ 159 w 338"/>
                <a:gd name="T11" fmla="*/ 45 h 280"/>
                <a:gd name="T12" fmla="*/ 161 w 338"/>
                <a:gd name="T13" fmla="*/ 55 h 280"/>
                <a:gd name="T14" fmla="*/ 163 w 338"/>
                <a:gd name="T15" fmla="*/ 67 h 280"/>
                <a:gd name="T16" fmla="*/ 169 w 338"/>
                <a:gd name="T17" fmla="*/ 80 h 280"/>
                <a:gd name="T18" fmla="*/ 147 w 338"/>
                <a:gd name="T19" fmla="*/ 102 h 280"/>
                <a:gd name="T20" fmla="*/ 124 w 338"/>
                <a:gd name="T21" fmla="*/ 118 h 280"/>
                <a:gd name="T22" fmla="*/ 102 w 338"/>
                <a:gd name="T23" fmla="*/ 129 h 280"/>
                <a:gd name="T24" fmla="*/ 82 w 338"/>
                <a:gd name="T25" fmla="*/ 136 h 280"/>
                <a:gd name="T26" fmla="*/ 61 w 338"/>
                <a:gd name="T27" fmla="*/ 140 h 280"/>
                <a:gd name="T28" fmla="*/ 42 w 338"/>
                <a:gd name="T29" fmla="*/ 140 h 280"/>
                <a:gd name="T30" fmla="*/ 23 w 338"/>
                <a:gd name="T31" fmla="*/ 138 h 280"/>
                <a:gd name="T32" fmla="*/ 6 w 338"/>
                <a:gd name="T33" fmla="*/ 136 h 280"/>
                <a:gd name="T34" fmla="*/ 0 w 338"/>
                <a:gd name="T35" fmla="*/ 123 h 280"/>
                <a:gd name="T36" fmla="*/ 0 w 338"/>
                <a:gd name="T37" fmla="*/ 108 h 280"/>
                <a:gd name="T38" fmla="*/ 3 w 338"/>
                <a:gd name="T39" fmla="*/ 90 h 280"/>
                <a:gd name="T40" fmla="*/ 12 w 338"/>
                <a:gd name="T41" fmla="*/ 71 h 280"/>
                <a:gd name="T42" fmla="*/ 23 w 338"/>
                <a:gd name="T43" fmla="*/ 51 h 280"/>
                <a:gd name="T44" fmla="*/ 39 w 338"/>
                <a:gd name="T45" fmla="*/ 33 h 280"/>
                <a:gd name="T46" fmla="*/ 55 w 338"/>
                <a:gd name="T47" fmla="*/ 15 h 280"/>
                <a:gd name="T48" fmla="*/ 75 w 338"/>
                <a:gd name="T49" fmla="*/ 0 h 28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338"/>
                <a:gd name="T76" fmla="*/ 0 h 280"/>
                <a:gd name="T77" fmla="*/ 338 w 338"/>
                <a:gd name="T78" fmla="*/ 280 h 280"/>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338" h="280">
                  <a:moveTo>
                    <a:pt x="150" y="0"/>
                  </a:moveTo>
                  <a:lnTo>
                    <a:pt x="220" y="19"/>
                  </a:lnTo>
                  <a:lnTo>
                    <a:pt x="268" y="38"/>
                  </a:lnTo>
                  <a:lnTo>
                    <a:pt x="296" y="54"/>
                  </a:lnTo>
                  <a:lnTo>
                    <a:pt x="312" y="73"/>
                  </a:lnTo>
                  <a:lnTo>
                    <a:pt x="317" y="91"/>
                  </a:lnTo>
                  <a:lnTo>
                    <a:pt x="321" y="111"/>
                  </a:lnTo>
                  <a:lnTo>
                    <a:pt x="326" y="133"/>
                  </a:lnTo>
                  <a:lnTo>
                    <a:pt x="338" y="161"/>
                  </a:lnTo>
                  <a:lnTo>
                    <a:pt x="293" y="205"/>
                  </a:lnTo>
                  <a:lnTo>
                    <a:pt x="249" y="237"/>
                  </a:lnTo>
                  <a:lnTo>
                    <a:pt x="205" y="258"/>
                  </a:lnTo>
                  <a:lnTo>
                    <a:pt x="164" y="272"/>
                  </a:lnTo>
                  <a:lnTo>
                    <a:pt x="122" y="279"/>
                  </a:lnTo>
                  <a:lnTo>
                    <a:pt x="85" y="280"/>
                  </a:lnTo>
                  <a:lnTo>
                    <a:pt x="47" y="276"/>
                  </a:lnTo>
                  <a:lnTo>
                    <a:pt x="12" y="272"/>
                  </a:lnTo>
                  <a:lnTo>
                    <a:pt x="0" y="246"/>
                  </a:lnTo>
                  <a:lnTo>
                    <a:pt x="0" y="216"/>
                  </a:lnTo>
                  <a:lnTo>
                    <a:pt x="7" y="180"/>
                  </a:lnTo>
                  <a:lnTo>
                    <a:pt x="25" y="143"/>
                  </a:lnTo>
                  <a:lnTo>
                    <a:pt x="47" y="103"/>
                  </a:lnTo>
                  <a:lnTo>
                    <a:pt x="77" y="65"/>
                  </a:lnTo>
                  <a:lnTo>
                    <a:pt x="111" y="30"/>
                  </a:lnTo>
                  <a:lnTo>
                    <a:pt x="150" y="0"/>
                  </a:lnTo>
                  <a:close/>
                </a:path>
              </a:pathLst>
            </a:custGeom>
            <a:solidFill>
              <a:srgbClr val="FF005E"/>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38960" name="Freeform 47"/>
            <p:cNvSpPr>
              <a:spLocks/>
            </p:cNvSpPr>
            <p:nvPr/>
          </p:nvSpPr>
          <p:spPr bwMode="auto">
            <a:xfrm>
              <a:off x="4091" y="3654"/>
              <a:ext cx="146" cy="173"/>
            </a:xfrm>
            <a:custGeom>
              <a:avLst/>
              <a:gdLst>
                <a:gd name="T0" fmla="*/ 146 w 291"/>
                <a:gd name="T1" fmla="*/ 27 h 346"/>
                <a:gd name="T2" fmla="*/ 138 w 291"/>
                <a:gd name="T3" fmla="*/ 45 h 346"/>
                <a:gd name="T4" fmla="*/ 131 w 291"/>
                <a:gd name="T5" fmla="*/ 63 h 346"/>
                <a:gd name="T6" fmla="*/ 123 w 291"/>
                <a:gd name="T7" fmla="*/ 82 h 346"/>
                <a:gd name="T8" fmla="*/ 116 w 291"/>
                <a:gd name="T9" fmla="*/ 100 h 346"/>
                <a:gd name="T10" fmla="*/ 108 w 291"/>
                <a:gd name="T11" fmla="*/ 118 h 346"/>
                <a:gd name="T12" fmla="*/ 100 w 291"/>
                <a:gd name="T13" fmla="*/ 137 h 346"/>
                <a:gd name="T14" fmla="*/ 92 w 291"/>
                <a:gd name="T15" fmla="*/ 155 h 346"/>
                <a:gd name="T16" fmla="*/ 86 w 291"/>
                <a:gd name="T17" fmla="*/ 173 h 346"/>
                <a:gd name="T18" fmla="*/ 69 w 291"/>
                <a:gd name="T19" fmla="*/ 152 h 346"/>
                <a:gd name="T20" fmla="*/ 53 w 291"/>
                <a:gd name="T21" fmla="*/ 131 h 346"/>
                <a:gd name="T22" fmla="*/ 37 w 291"/>
                <a:gd name="T23" fmla="*/ 110 h 346"/>
                <a:gd name="T24" fmla="*/ 24 w 291"/>
                <a:gd name="T25" fmla="*/ 91 h 346"/>
                <a:gd name="T26" fmla="*/ 12 w 291"/>
                <a:gd name="T27" fmla="*/ 72 h 346"/>
                <a:gd name="T28" fmla="*/ 4 w 291"/>
                <a:gd name="T29" fmla="*/ 54 h 346"/>
                <a:gd name="T30" fmla="*/ 0 w 291"/>
                <a:gd name="T31" fmla="*/ 40 h 346"/>
                <a:gd name="T32" fmla="*/ 3 w 291"/>
                <a:gd name="T33" fmla="*/ 28 h 346"/>
                <a:gd name="T34" fmla="*/ 19 w 291"/>
                <a:gd name="T35" fmla="*/ 13 h 346"/>
                <a:gd name="T36" fmla="*/ 36 w 291"/>
                <a:gd name="T37" fmla="*/ 5 h 346"/>
                <a:gd name="T38" fmla="*/ 52 w 291"/>
                <a:gd name="T39" fmla="*/ 0 h 346"/>
                <a:gd name="T40" fmla="*/ 69 w 291"/>
                <a:gd name="T41" fmla="*/ 1 h 346"/>
                <a:gd name="T42" fmla="*/ 86 w 291"/>
                <a:gd name="T43" fmla="*/ 5 h 346"/>
                <a:gd name="T44" fmla="*/ 105 w 291"/>
                <a:gd name="T45" fmla="*/ 11 h 346"/>
                <a:gd name="T46" fmla="*/ 124 w 291"/>
                <a:gd name="T47" fmla="*/ 19 h 346"/>
                <a:gd name="T48" fmla="*/ 146 w 291"/>
                <a:gd name="T49" fmla="*/ 27 h 34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91"/>
                <a:gd name="T76" fmla="*/ 0 h 346"/>
                <a:gd name="T77" fmla="*/ 291 w 291"/>
                <a:gd name="T78" fmla="*/ 346 h 34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91" h="346">
                  <a:moveTo>
                    <a:pt x="291" y="54"/>
                  </a:moveTo>
                  <a:lnTo>
                    <a:pt x="276" y="91"/>
                  </a:lnTo>
                  <a:lnTo>
                    <a:pt x="261" y="127"/>
                  </a:lnTo>
                  <a:lnTo>
                    <a:pt x="246" y="163"/>
                  </a:lnTo>
                  <a:lnTo>
                    <a:pt x="231" y="201"/>
                  </a:lnTo>
                  <a:lnTo>
                    <a:pt x="215" y="236"/>
                  </a:lnTo>
                  <a:lnTo>
                    <a:pt x="199" y="274"/>
                  </a:lnTo>
                  <a:lnTo>
                    <a:pt x="184" y="309"/>
                  </a:lnTo>
                  <a:lnTo>
                    <a:pt x="171" y="346"/>
                  </a:lnTo>
                  <a:lnTo>
                    <a:pt x="138" y="304"/>
                  </a:lnTo>
                  <a:lnTo>
                    <a:pt x="106" y="262"/>
                  </a:lnTo>
                  <a:lnTo>
                    <a:pt x="74" y="221"/>
                  </a:lnTo>
                  <a:lnTo>
                    <a:pt x="47" y="182"/>
                  </a:lnTo>
                  <a:lnTo>
                    <a:pt x="23" y="143"/>
                  </a:lnTo>
                  <a:lnTo>
                    <a:pt x="8" y="109"/>
                  </a:lnTo>
                  <a:lnTo>
                    <a:pt x="0" y="79"/>
                  </a:lnTo>
                  <a:lnTo>
                    <a:pt x="5" y="57"/>
                  </a:lnTo>
                  <a:lnTo>
                    <a:pt x="38" y="27"/>
                  </a:lnTo>
                  <a:lnTo>
                    <a:pt x="72" y="9"/>
                  </a:lnTo>
                  <a:lnTo>
                    <a:pt x="103" y="0"/>
                  </a:lnTo>
                  <a:lnTo>
                    <a:pt x="137" y="3"/>
                  </a:lnTo>
                  <a:lnTo>
                    <a:pt x="171" y="9"/>
                  </a:lnTo>
                  <a:lnTo>
                    <a:pt x="209" y="22"/>
                  </a:lnTo>
                  <a:lnTo>
                    <a:pt x="248" y="37"/>
                  </a:lnTo>
                  <a:lnTo>
                    <a:pt x="291" y="54"/>
                  </a:lnTo>
                  <a:close/>
                </a:path>
              </a:pathLst>
            </a:custGeom>
            <a:solidFill>
              <a:srgbClr val="FF005E"/>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38961" name="Freeform 48"/>
            <p:cNvSpPr>
              <a:spLocks/>
            </p:cNvSpPr>
            <p:nvPr/>
          </p:nvSpPr>
          <p:spPr bwMode="auto">
            <a:xfrm>
              <a:off x="4514" y="2857"/>
              <a:ext cx="157" cy="149"/>
            </a:xfrm>
            <a:custGeom>
              <a:avLst/>
              <a:gdLst>
                <a:gd name="T0" fmla="*/ 0 w 313"/>
                <a:gd name="T1" fmla="*/ 78 h 298"/>
                <a:gd name="T2" fmla="*/ 13 w 313"/>
                <a:gd name="T3" fmla="*/ 69 h 298"/>
                <a:gd name="T4" fmla="*/ 25 w 313"/>
                <a:gd name="T5" fmla="*/ 58 h 298"/>
                <a:gd name="T6" fmla="*/ 33 w 313"/>
                <a:gd name="T7" fmla="*/ 46 h 298"/>
                <a:gd name="T8" fmla="*/ 42 w 313"/>
                <a:gd name="T9" fmla="*/ 34 h 298"/>
                <a:gd name="T10" fmla="*/ 49 w 313"/>
                <a:gd name="T11" fmla="*/ 20 h 298"/>
                <a:gd name="T12" fmla="*/ 59 w 313"/>
                <a:gd name="T13" fmla="*/ 10 h 298"/>
                <a:gd name="T14" fmla="*/ 70 w 313"/>
                <a:gd name="T15" fmla="*/ 3 h 298"/>
                <a:gd name="T16" fmla="*/ 85 w 313"/>
                <a:gd name="T17" fmla="*/ 0 h 298"/>
                <a:gd name="T18" fmla="*/ 117 w 313"/>
                <a:gd name="T19" fmla="*/ 11 h 298"/>
                <a:gd name="T20" fmla="*/ 139 w 313"/>
                <a:gd name="T21" fmla="*/ 29 h 298"/>
                <a:gd name="T22" fmla="*/ 152 w 313"/>
                <a:gd name="T23" fmla="*/ 51 h 298"/>
                <a:gd name="T24" fmla="*/ 157 w 313"/>
                <a:gd name="T25" fmla="*/ 76 h 298"/>
                <a:gd name="T26" fmla="*/ 154 w 313"/>
                <a:gd name="T27" fmla="*/ 99 h 298"/>
                <a:gd name="T28" fmla="*/ 145 w 313"/>
                <a:gd name="T29" fmla="*/ 121 h 298"/>
                <a:gd name="T30" fmla="*/ 130 w 313"/>
                <a:gd name="T31" fmla="*/ 138 h 298"/>
                <a:gd name="T32" fmla="*/ 111 w 313"/>
                <a:gd name="T33" fmla="*/ 149 h 298"/>
                <a:gd name="T34" fmla="*/ 85 w 313"/>
                <a:gd name="T35" fmla="*/ 148 h 298"/>
                <a:gd name="T36" fmla="*/ 65 w 313"/>
                <a:gd name="T37" fmla="*/ 141 h 298"/>
                <a:gd name="T38" fmla="*/ 49 w 313"/>
                <a:gd name="T39" fmla="*/ 129 h 298"/>
                <a:gd name="T40" fmla="*/ 37 w 313"/>
                <a:gd name="T41" fmla="*/ 116 h 298"/>
                <a:gd name="T42" fmla="*/ 27 w 313"/>
                <a:gd name="T43" fmla="*/ 101 h 298"/>
                <a:gd name="T44" fmla="*/ 18 w 313"/>
                <a:gd name="T45" fmla="*/ 89 h 298"/>
                <a:gd name="T46" fmla="*/ 10 w 313"/>
                <a:gd name="T47" fmla="*/ 80 h 298"/>
                <a:gd name="T48" fmla="*/ 0 w 313"/>
                <a:gd name="T49" fmla="*/ 78 h 29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313"/>
                <a:gd name="T76" fmla="*/ 0 h 298"/>
                <a:gd name="T77" fmla="*/ 313 w 313"/>
                <a:gd name="T78" fmla="*/ 298 h 29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313" h="298">
                  <a:moveTo>
                    <a:pt x="0" y="156"/>
                  </a:moveTo>
                  <a:lnTo>
                    <a:pt x="26" y="138"/>
                  </a:lnTo>
                  <a:lnTo>
                    <a:pt x="49" y="117"/>
                  </a:lnTo>
                  <a:lnTo>
                    <a:pt x="65" y="92"/>
                  </a:lnTo>
                  <a:lnTo>
                    <a:pt x="83" y="67"/>
                  </a:lnTo>
                  <a:lnTo>
                    <a:pt x="98" y="41"/>
                  </a:lnTo>
                  <a:lnTo>
                    <a:pt x="117" y="21"/>
                  </a:lnTo>
                  <a:lnTo>
                    <a:pt x="139" y="6"/>
                  </a:lnTo>
                  <a:lnTo>
                    <a:pt x="169" y="0"/>
                  </a:lnTo>
                  <a:lnTo>
                    <a:pt x="233" y="23"/>
                  </a:lnTo>
                  <a:lnTo>
                    <a:pt x="277" y="59"/>
                  </a:lnTo>
                  <a:lnTo>
                    <a:pt x="303" y="103"/>
                  </a:lnTo>
                  <a:lnTo>
                    <a:pt x="313" y="152"/>
                  </a:lnTo>
                  <a:lnTo>
                    <a:pt x="307" y="198"/>
                  </a:lnTo>
                  <a:lnTo>
                    <a:pt x="290" y="242"/>
                  </a:lnTo>
                  <a:lnTo>
                    <a:pt x="260" y="276"/>
                  </a:lnTo>
                  <a:lnTo>
                    <a:pt x="221" y="298"/>
                  </a:lnTo>
                  <a:lnTo>
                    <a:pt x="169" y="296"/>
                  </a:lnTo>
                  <a:lnTo>
                    <a:pt x="130" y="282"/>
                  </a:lnTo>
                  <a:lnTo>
                    <a:pt x="98" y="258"/>
                  </a:lnTo>
                  <a:lnTo>
                    <a:pt x="74" y="232"/>
                  </a:lnTo>
                  <a:lnTo>
                    <a:pt x="53" y="202"/>
                  </a:lnTo>
                  <a:lnTo>
                    <a:pt x="36" y="178"/>
                  </a:lnTo>
                  <a:lnTo>
                    <a:pt x="19" y="161"/>
                  </a:lnTo>
                  <a:lnTo>
                    <a:pt x="0" y="156"/>
                  </a:lnTo>
                  <a:close/>
                </a:path>
              </a:pathLst>
            </a:custGeom>
            <a:solidFill>
              <a:srgbClr val="FFEBE0"/>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38962" name="Freeform 49"/>
            <p:cNvSpPr>
              <a:spLocks/>
            </p:cNvSpPr>
            <p:nvPr/>
          </p:nvSpPr>
          <p:spPr bwMode="auto">
            <a:xfrm>
              <a:off x="3806" y="3238"/>
              <a:ext cx="118" cy="112"/>
            </a:xfrm>
            <a:custGeom>
              <a:avLst/>
              <a:gdLst>
                <a:gd name="T0" fmla="*/ 0 w 237"/>
                <a:gd name="T1" fmla="*/ 0 h 224"/>
                <a:gd name="T2" fmla="*/ 15 w 237"/>
                <a:gd name="T3" fmla="*/ 2 h 224"/>
                <a:gd name="T4" fmla="*/ 33 w 237"/>
                <a:gd name="T5" fmla="*/ 11 h 224"/>
                <a:gd name="T6" fmla="*/ 51 w 237"/>
                <a:gd name="T7" fmla="*/ 25 h 224"/>
                <a:gd name="T8" fmla="*/ 69 w 237"/>
                <a:gd name="T9" fmla="*/ 42 h 224"/>
                <a:gd name="T10" fmla="*/ 86 w 237"/>
                <a:gd name="T11" fmla="*/ 60 h 224"/>
                <a:gd name="T12" fmla="*/ 100 w 237"/>
                <a:gd name="T13" fmla="*/ 79 h 224"/>
                <a:gd name="T14" fmla="*/ 111 w 237"/>
                <a:gd name="T15" fmla="*/ 97 h 224"/>
                <a:gd name="T16" fmla="*/ 118 w 237"/>
                <a:gd name="T17" fmla="*/ 112 h 2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37"/>
                <a:gd name="T28" fmla="*/ 0 h 224"/>
                <a:gd name="T29" fmla="*/ 237 w 237"/>
                <a:gd name="T30" fmla="*/ 224 h 22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37" h="224">
                  <a:moveTo>
                    <a:pt x="0" y="0"/>
                  </a:moveTo>
                  <a:lnTo>
                    <a:pt x="31" y="4"/>
                  </a:lnTo>
                  <a:lnTo>
                    <a:pt x="66" y="21"/>
                  </a:lnTo>
                  <a:lnTo>
                    <a:pt x="103" y="49"/>
                  </a:lnTo>
                  <a:lnTo>
                    <a:pt x="139" y="84"/>
                  </a:lnTo>
                  <a:lnTo>
                    <a:pt x="172" y="120"/>
                  </a:lnTo>
                  <a:lnTo>
                    <a:pt x="201" y="158"/>
                  </a:lnTo>
                  <a:lnTo>
                    <a:pt x="222" y="193"/>
                  </a:lnTo>
                  <a:lnTo>
                    <a:pt x="237" y="224"/>
                  </a:lnTo>
                </a:path>
              </a:pathLst>
            </a:custGeom>
            <a:noFill/>
            <a:ln w="1588">
              <a:solidFill>
                <a:srgbClr val="000000"/>
              </a:solid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38963" name="Freeform 50"/>
            <p:cNvSpPr>
              <a:spLocks/>
            </p:cNvSpPr>
            <p:nvPr/>
          </p:nvSpPr>
          <p:spPr bwMode="auto">
            <a:xfrm>
              <a:off x="3869" y="3207"/>
              <a:ext cx="119" cy="111"/>
            </a:xfrm>
            <a:custGeom>
              <a:avLst/>
              <a:gdLst>
                <a:gd name="T0" fmla="*/ 0 w 238"/>
                <a:gd name="T1" fmla="*/ 0 h 223"/>
                <a:gd name="T2" fmla="*/ 15 w 238"/>
                <a:gd name="T3" fmla="*/ 1 h 223"/>
                <a:gd name="T4" fmla="*/ 34 w 238"/>
                <a:gd name="T5" fmla="*/ 10 h 223"/>
                <a:gd name="T6" fmla="*/ 52 w 238"/>
                <a:gd name="T7" fmla="*/ 23 h 223"/>
                <a:gd name="T8" fmla="*/ 71 w 238"/>
                <a:gd name="T9" fmla="*/ 41 h 223"/>
                <a:gd name="T10" fmla="*/ 87 w 238"/>
                <a:gd name="T11" fmla="*/ 59 h 223"/>
                <a:gd name="T12" fmla="*/ 102 w 238"/>
                <a:gd name="T13" fmla="*/ 79 h 223"/>
                <a:gd name="T14" fmla="*/ 112 w 238"/>
                <a:gd name="T15" fmla="*/ 96 h 223"/>
                <a:gd name="T16" fmla="*/ 119 w 238"/>
                <a:gd name="T17" fmla="*/ 111 h 22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38"/>
                <a:gd name="T28" fmla="*/ 0 h 223"/>
                <a:gd name="T29" fmla="*/ 238 w 238"/>
                <a:gd name="T30" fmla="*/ 223 h 22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38" h="223">
                  <a:moveTo>
                    <a:pt x="0" y="0"/>
                  </a:moveTo>
                  <a:lnTo>
                    <a:pt x="31" y="3"/>
                  </a:lnTo>
                  <a:lnTo>
                    <a:pt x="67" y="21"/>
                  </a:lnTo>
                  <a:lnTo>
                    <a:pt x="104" y="47"/>
                  </a:lnTo>
                  <a:lnTo>
                    <a:pt x="141" y="82"/>
                  </a:lnTo>
                  <a:lnTo>
                    <a:pt x="174" y="119"/>
                  </a:lnTo>
                  <a:lnTo>
                    <a:pt x="203" y="158"/>
                  </a:lnTo>
                  <a:lnTo>
                    <a:pt x="224" y="193"/>
                  </a:lnTo>
                  <a:lnTo>
                    <a:pt x="238" y="223"/>
                  </a:lnTo>
                </a:path>
              </a:pathLst>
            </a:custGeom>
            <a:noFill/>
            <a:ln w="1588">
              <a:solidFill>
                <a:srgbClr val="000000"/>
              </a:solid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38964" name="Freeform 51"/>
            <p:cNvSpPr>
              <a:spLocks/>
            </p:cNvSpPr>
            <p:nvPr/>
          </p:nvSpPr>
          <p:spPr bwMode="auto">
            <a:xfrm>
              <a:off x="3793" y="3217"/>
              <a:ext cx="18" cy="32"/>
            </a:xfrm>
            <a:custGeom>
              <a:avLst/>
              <a:gdLst>
                <a:gd name="T0" fmla="*/ 18 w 35"/>
                <a:gd name="T1" fmla="*/ 16 h 64"/>
                <a:gd name="T2" fmla="*/ 16 w 35"/>
                <a:gd name="T3" fmla="*/ 22 h 64"/>
                <a:gd name="T4" fmla="*/ 15 w 35"/>
                <a:gd name="T5" fmla="*/ 27 h 64"/>
                <a:gd name="T6" fmla="*/ 11 w 35"/>
                <a:gd name="T7" fmla="*/ 30 h 64"/>
                <a:gd name="T8" fmla="*/ 8 w 35"/>
                <a:gd name="T9" fmla="*/ 32 h 64"/>
                <a:gd name="T10" fmla="*/ 5 w 35"/>
                <a:gd name="T11" fmla="*/ 30 h 64"/>
                <a:gd name="T12" fmla="*/ 2 w 35"/>
                <a:gd name="T13" fmla="*/ 27 h 64"/>
                <a:gd name="T14" fmla="*/ 0 w 35"/>
                <a:gd name="T15" fmla="*/ 21 h 64"/>
                <a:gd name="T16" fmla="*/ 0 w 35"/>
                <a:gd name="T17" fmla="*/ 15 h 64"/>
                <a:gd name="T18" fmla="*/ 0 w 35"/>
                <a:gd name="T19" fmla="*/ 8 h 64"/>
                <a:gd name="T20" fmla="*/ 3 w 35"/>
                <a:gd name="T21" fmla="*/ 4 h 64"/>
                <a:gd name="T22" fmla="*/ 6 w 35"/>
                <a:gd name="T23" fmla="*/ 1 h 64"/>
                <a:gd name="T24" fmla="*/ 10 w 35"/>
                <a:gd name="T25" fmla="*/ 0 h 64"/>
                <a:gd name="T26" fmla="*/ 13 w 35"/>
                <a:gd name="T27" fmla="*/ 1 h 64"/>
                <a:gd name="T28" fmla="*/ 16 w 35"/>
                <a:gd name="T29" fmla="*/ 5 h 64"/>
                <a:gd name="T30" fmla="*/ 17 w 35"/>
                <a:gd name="T31" fmla="*/ 10 h 64"/>
                <a:gd name="T32" fmla="*/ 18 w 35"/>
                <a:gd name="T33" fmla="*/ 16 h 6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5"/>
                <a:gd name="T52" fmla="*/ 0 h 64"/>
                <a:gd name="T53" fmla="*/ 35 w 35"/>
                <a:gd name="T54" fmla="*/ 64 h 6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5" h="64">
                  <a:moveTo>
                    <a:pt x="35" y="32"/>
                  </a:moveTo>
                  <a:lnTo>
                    <a:pt x="32" y="44"/>
                  </a:lnTo>
                  <a:lnTo>
                    <a:pt x="29" y="54"/>
                  </a:lnTo>
                  <a:lnTo>
                    <a:pt x="22" y="60"/>
                  </a:lnTo>
                  <a:lnTo>
                    <a:pt x="16" y="64"/>
                  </a:lnTo>
                  <a:lnTo>
                    <a:pt x="9" y="60"/>
                  </a:lnTo>
                  <a:lnTo>
                    <a:pt x="4" y="54"/>
                  </a:lnTo>
                  <a:lnTo>
                    <a:pt x="0" y="42"/>
                  </a:lnTo>
                  <a:lnTo>
                    <a:pt x="0" y="31"/>
                  </a:lnTo>
                  <a:lnTo>
                    <a:pt x="0" y="17"/>
                  </a:lnTo>
                  <a:lnTo>
                    <a:pt x="5" y="8"/>
                  </a:lnTo>
                  <a:lnTo>
                    <a:pt x="11" y="1"/>
                  </a:lnTo>
                  <a:lnTo>
                    <a:pt x="19" y="0"/>
                  </a:lnTo>
                  <a:lnTo>
                    <a:pt x="25" y="2"/>
                  </a:lnTo>
                  <a:lnTo>
                    <a:pt x="31" y="10"/>
                  </a:lnTo>
                  <a:lnTo>
                    <a:pt x="34" y="20"/>
                  </a:lnTo>
                  <a:lnTo>
                    <a:pt x="35" y="32"/>
                  </a:lnTo>
                  <a:close/>
                </a:path>
              </a:pathLst>
            </a:custGeom>
            <a:solidFill>
              <a:srgbClr val="000000"/>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38965" name="Freeform 52"/>
            <p:cNvSpPr>
              <a:spLocks/>
            </p:cNvSpPr>
            <p:nvPr/>
          </p:nvSpPr>
          <p:spPr bwMode="auto">
            <a:xfrm>
              <a:off x="3866" y="3186"/>
              <a:ext cx="18" cy="33"/>
            </a:xfrm>
            <a:custGeom>
              <a:avLst/>
              <a:gdLst>
                <a:gd name="T0" fmla="*/ 18 w 38"/>
                <a:gd name="T1" fmla="*/ 17 h 65"/>
                <a:gd name="T2" fmla="*/ 16 w 38"/>
                <a:gd name="T3" fmla="*/ 23 h 65"/>
                <a:gd name="T4" fmla="*/ 14 w 38"/>
                <a:gd name="T5" fmla="*/ 28 h 65"/>
                <a:gd name="T6" fmla="*/ 11 w 38"/>
                <a:gd name="T7" fmla="*/ 31 h 65"/>
                <a:gd name="T8" fmla="*/ 8 w 38"/>
                <a:gd name="T9" fmla="*/ 33 h 65"/>
                <a:gd name="T10" fmla="*/ 4 w 38"/>
                <a:gd name="T11" fmla="*/ 31 h 65"/>
                <a:gd name="T12" fmla="*/ 2 w 38"/>
                <a:gd name="T13" fmla="*/ 27 h 65"/>
                <a:gd name="T14" fmla="*/ 0 w 38"/>
                <a:gd name="T15" fmla="*/ 24 h 65"/>
                <a:gd name="T16" fmla="*/ 0 w 38"/>
                <a:gd name="T17" fmla="*/ 22 h 65"/>
                <a:gd name="T18" fmla="*/ 0 w 38"/>
                <a:gd name="T19" fmla="*/ 19 h 65"/>
                <a:gd name="T20" fmla="*/ 0 w 38"/>
                <a:gd name="T21" fmla="*/ 15 h 65"/>
                <a:gd name="T22" fmla="*/ 0 w 38"/>
                <a:gd name="T23" fmla="*/ 9 h 65"/>
                <a:gd name="T24" fmla="*/ 3 w 38"/>
                <a:gd name="T25" fmla="*/ 5 h 65"/>
                <a:gd name="T26" fmla="*/ 6 w 38"/>
                <a:gd name="T27" fmla="*/ 1 h 65"/>
                <a:gd name="T28" fmla="*/ 9 w 38"/>
                <a:gd name="T29" fmla="*/ 0 h 65"/>
                <a:gd name="T30" fmla="*/ 12 w 38"/>
                <a:gd name="T31" fmla="*/ 2 h 65"/>
                <a:gd name="T32" fmla="*/ 16 w 38"/>
                <a:gd name="T33" fmla="*/ 5 h 65"/>
                <a:gd name="T34" fmla="*/ 17 w 38"/>
                <a:gd name="T35" fmla="*/ 10 h 65"/>
                <a:gd name="T36" fmla="*/ 18 w 38"/>
                <a:gd name="T37" fmla="*/ 17 h 6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8"/>
                <a:gd name="T58" fmla="*/ 0 h 65"/>
                <a:gd name="T59" fmla="*/ 38 w 38"/>
                <a:gd name="T60" fmla="*/ 65 h 65"/>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8" h="65">
                  <a:moveTo>
                    <a:pt x="38" y="33"/>
                  </a:moveTo>
                  <a:lnTo>
                    <a:pt x="34" y="45"/>
                  </a:lnTo>
                  <a:lnTo>
                    <a:pt x="29" y="55"/>
                  </a:lnTo>
                  <a:lnTo>
                    <a:pt x="23" y="62"/>
                  </a:lnTo>
                  <a:lnTo>
                    <a:pt x="16" y="65"/>
                  </a:lnTo>
                  <a:lnTo>
                    <a:pt x="9" y="62"/>
                  </a:lnTo>
                  <a:lnTo>
                    <a:pt x="4" y="54"/>
                  </a:lnTo>
                  <a:lnTo>
                    <a:pt x="1" y="48"/>
                  </a:lnTo>
                  <a:lnTo>
                    <a:pt x="0" y="43"/>
                  </a:lnTo>
                  <a:lnTo>
                    <a:pt x="0" y="37"/>
                  </a:lnTo>
                  <a:lnTo>
                    <a:pt x="1" y="30"/>
                  </a:lnTo>
                  <a:lnTo>
                    <a:pt x="1" y="18"/>
                  </a:lnTo>
                  <a:lnTo>
                    <a:pt x="6" y="9"/>
                  </a:lnTo>
                  <a:lnTo>
                    <a:pt x="13" y="2"/>
                  </a:lnTo>
                  <a:lnTo>
                    <a:pt x="20" y="0"/>
                  </a:lnTo>
                  <a:lnTo>
                    <a:pt x="26" y="3"/>
                  </a:lnTo>
                  <a:lnTo>
                    <a:pt x="33" y="9"/>
                  </a:lnTo>
                  <a:lnTo>
                    <a:pt x="35" y="19"/>
                  </a:lnTo>
                  <a:lnTo>
                    <a:pt x="38" y="33"/>
                  </a:lnTo>
                  <a:close/>
                </a:path>
              </a:pathLst>
            </a:custGeom>
            <a:solidFill>
              <a:srgbClr val="000000"/>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38966" name="Freeform 53"/>
            <p:cNvSpPr>
              <a:spLocks/>
            </p:cNvSpPr>
            <p:nvPr/>
          </p:nvSpPr>
          <p:spPr bwMode="auto">
            <a:xfrm>
              <a:off x="3919" y="3231"/>
              <a:ext cx="18" cy="32"/>
            </a:xfrm>
            <a:custGeom>
              <a:avLst/>
              <a:gdLst>
                <a:gd name="T0" fmla="*/ 18 w 36"/>
                <a:gd name="T1" fmla="*/ 16 h 64"/>
                <a:gd name="T2" fmla="*/ 16 w 36"/>
                <a:gd name="T3" fmla="*/ 22 h 64"/>
                <a:gd name="T4" fmla="*/ 13 w 36"/>
                <a:gd name="T5" fmla="*/ 27 h 64"/>
                <a:gd name="T6" fmla="*/ 10 w 36"/>
                <a:gd name="T7" fmla="*/ 31 h 64"/>
                <a:gd name="T8" fmla="*/ 8 w 36"/>
                <a:gd name="T9" fmla="*/ 32 h 64"/>
                <a:gd name="T10" fmla="*/ 4 w 36"/>
                <a:gd name="T11" fmla="*/ 30 h 64"/>
                <a:gd name="T12" fmla="*/ 1 w 36"/>
                <a:gd name="T13" fmla="*/ 27 h 64"/>
                <a:gd name="T14" fmla="*/ 0 w 36"/>
                <a:gd name="T15" fmla="*/ 22 h 64"/>
                <a:gd name="T16" fmla="*/ 0 w 36"/>
                <a:gd name="T17" fmla="*/ 16 h 64"/>
                <a:gd name="T18" fmla="*/ 1 w 36"/>
                <a:gd name="T19" fmla="*/ 9 h 64"/>
                <a:gd name="T20" fmla="*/ 3 w 36"/>
                <a:gd name="T21" fmla="*/ 4 h 64"/>
                <a:gd name="T22" fmla="*/ 5 w 36"/>
                <a:gd name="T23" fmla="*/ 1 h 64"/>
                <a:gd name="T24" fmla="*/ 9 w 36"/>
                <a:gd name="T25" fmla="*/ 0 h 64"/>
                <a:gd name="T26" fmla="*/ 12 w 36"/>
                <a:gd name="T27" fmla="*/ 1 h 64"/>
                <a:gd name="T28" fmla="*/ 15 w 36"/>
                <a:gd name="T29" fmla="*/ 5 h 64"/>
                <a:gd name="T30" fmla="*/ 18 w 36"/>
                <a:gd name="T31" fmla="*/ 10 h 64"/>
                <a:gd name="T32" fmla="*/ 18 w 36"/>
                <a:gd name="T33" fmla="*/ 16 h 6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6"/>
                <a:gd name="T52" fmla="*/ 0 h 64"/>
                <a:gd name="T53" fmla="*/ 36 w 36"/>
                <a:gd name="T54" fmla="*/ 64 h 6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6" h="64">
                  <a:moveTo>
                    <a:pt x="36" y="33"/>
                  </a:moveTo>
                  <a:lnTo>
                    <a:pt x="32" y="44"/>
                  </a:lnTo>
                  <a:lnTo>
                    <a:pt x="27" y="55"/>
                  </a:lnTo>
                  <a:lnTo>
                    <a:pt x="21" y="62"/>
                  </a:lnTo>
                  <a:lnTo>
                    <a:pt x="16" y="64"/>
                  </a:lnTo>
                  <a:lnTo>
                    <a:pt x="8" y="60"/>
                  </a:lnTo>
                  <a:lnTo>
                    <a:pt x="3" y="54"/>
                  </a:lnTo>
                  <a:lnTo>
                    <a:pt x="0" y="44"/>
                  </a:lnTo>
                  <a:lnTo>
                    <a:pt x="0" y="32"/>
                  </a:lnTo>
                  <a:lnTo>
                    <a:pt x="1" y="18"/>
                  </a:lnTo>
                  <a:lnTo>
                    <a:pt x="6" y="9"/>
                  </a:lnTo>
                  <a:lnTo>
                    <a:pt x="11" y="1"/>
                  </a:lnTo>
                  <a:lnTo>
                    <a:pt x="18" y="0"/>
                  </a:lnTo>
                  <a:lnTo>
                    <a:pt x="25" y="3"/>
                  </a:lnTo>
                  <a:lnTo>
                    <a:pt x="31" y="10"/>
                  </a:lnTo>
                  <a:lnTo>
                    <a:pt x="35" y="20"/>
                  </a:lnTo>
                  <a:lnTo>
                    <a:pt x="36" y="33"/>
                  </a:lnTo>
                  <a:close/>
                </a:path>
              </a:pathLst>
            </a:custGeom>
            <a:solidFill>
              <a:srgbClr val="000000"/>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38967" name="Freeform 54"/>
            <p:cNvSpPr>
              <a:spLocks/>
            </p:cNvSpPr>
            <p:nvPr/>
          </p:nvSpPr>
          <p:spPr bwMode="auto">
            <a:xfrm>
              <a:off x="4329" y="2757"/>
              <a:ext cx="1004" cy="730"/>
            </a:xfrm>
            <a:custGeom>
              <a:avLst/>
              <a:gdLst>
                <a:gd name="T0" fmla="*/ 7 w 2009"/>
                <a:gd name="T1" fmla="*/ 582 h 1460"/>
                <a:gd name="T2" fmla="*/ 29 w 2009"/>
                <a:gd name="T3" fmla="*/ 532 h 1460"/>
                <a:gd name="T4" fmla="*/ 54 w 2009"/>
                <a:gd name="T5" fmla="*/ 483 h 1460"/>
                <a:gd name="T6" fmla="*/ 76 w 2009"/>
                <a:gd name="T7" fmla="*/ 433 h 1460"/>
                <a:gd name="T8" fmla="*/ 156 w 2009"/>
                <a:gd name="T9" fmla="*/ 298 h 1460"/>
                <a:gd name="T10" fmla="*/ 314 w 2009"/>
                <a:gd name="T11" fmla="*/ 134 h 1460"/>
                <a:gd name="T12" fmla="*/ 504 w 2009"/>
                <a:gd name="T13" fmla="*/ 38 h 1460"/>
                <a:gd name="T14" fmla="*/ 736 w 2009"/>
                <a:gd name="T15" fmla="*/ 13 h 1460"/>
                <a:gd name="T16" fmla="*/ 881 w 2009"/>
                <a:gd name="T17" fmla="*/ 30 h 1460"/>
                <a:gd name="T18" fmla="*/ 901 w 2009"/>
                <a:gd name="T19" fmla="*/ 31 h 1460"/>
                <a:gd name="T20" fmla="*/ 923 w 2009"/>
                <a:gd name="T21" fmla="*/ 25 h 1460"/>
                <a:gd name="T22" fmla="*/ 943 w 2009"/>
                <a:gd name="T23" fmla="*/ 11 h 1460"/>
                <a:gd name="T24" fmla="*/ 958 w 2009"/>
                <a:gd name="T25" fmla="*/ 11 h 1460"/>
                <a:gd name="T26" fmla="*/ 965 w 2009"/>
                <a:gd name="T27" fmla="*/ 33 h 1460"/>
                <a:gd name="T28" fmla="*/ 968 w 2009"/>
                <a:gd name="T29" fmla="*/ 56 h 1460"/>
                <a:gd name="T30" fmla="*/ 966 w 2009"/>
                <a:gd name="T31" fmla="*/ 82 h 1460"/>
                <a:gd name="T32" fmla="*/ 997 w 2009"/>
                <a:gd name="T33" fmla="*/ 201 h 1460"/>
                <a:gd name="T34" fmla="*/ 992 w 2009"/>
                <a:gd name="T35" fmla="*/ 399 h 1460"/>
                <a:gd name="T36" fmla="*/ 939 w 2009"/>
                <a:gd name="T37" fmla="*/ 560 h 1460"/>
                <a:gd name="T38" fmla="*/ 893 w 2009"/>
                <a:gd name="T39" fmla="*/ 663 h 1460"/>
                <a:gd name="T40" fmla="*/ 890 w 2009"/>
                <a:gd name="T41" fmla="*/ 696 h 1460"/>
                <a:gd name="T42" fmla="*/ 888 w 2009"/>
                <a:gd name="T43" fmla="*/ 706 h 1460"/>
                <a:gd name="T44" fmla="*/ 886 w 2009"/>
                <a:gd name="T45" fmla="*/ 711 h 1460"/>
                <a:gd name="T46" fmla="*/ 885 w 2009"/>
                <a:gd name="T47" fmla="*/ 720 h 1460"/>
                <a:gd name="T48" fmla="*/ 873 w 2009"/>
                <a:gd name="T49" fmla="*/ 722 h 1460"/>
                <a:gd name="T50" fmla="*/ 841 w 2009"/>
                <a:gd name="T51" fmla="*/ 714 h 1460"/>
                <a:gd name="T52" fmla="*/ 804 w 2009"/>
                <a:gd name="T53" fmla="*/ 710 h 1460"/>
                <a:gd name="T54" fmla="*/ 771 w 2009"/>
                <a:gd name="T55" fmla="*/ 703 h 1460"/>
                <a:gd name="T56" fmla="*/ 702 w 2009"/>
                <a:gd name="T57" fmla="*/ 669 h 1460"/>
                <a:gd name="T58" fmla="*/ 616 w 2009"/>
                <a:gd name="T59" fmla="*/ 602 h 1460"/>
                <a:gd name="T60" fmla="*/ 551 w 2009"/>
                <a:gd name="T61" fmla="*/ 523 h 1460"/>
                <a:gd name="T62" fmla="*/ 481 w 2009"/>
                <a:gd name="T63" fmla="*/ 432 h 1460"/>
                <a:gd name="T64" fmla="*/ 412 w 2009"/>
                <a:gd name="T65" fmla="*/ 379 h 1460"/>
                <a:gd name="T66" fmla="*/ 367 w 2009"/>
                <a:gd name="T67" fmla="*/ 382 h 1460"/>
                <a:gd name="T68" fmla="*/ 318 w 2009"/>
                <a:gd name="T69" fmla="*/ 399 h 1460"/>
                <a:gd name="T70" fmla="*/ 258 w 2009"/>
                <a:gd name="T71" fmla="*/ 428 h 1460"/>
                <a:gd name="T72" fmla="*/ 205 w 2009"/>
                <a:gd name="T73" fmla="*/ 471 h 1460"/>
                <a:gd name="T74" fmla="*/ 163 w 2009"/>
                <a:gd name="T75" fmla="*/ 523 h 1460"/>
                <a:gd name="T76" fmla="*/ 118 w 2009"/>
                <a:gd name="T77" fmla="*/ 579 h 1460"/>
                <a:gd name="T78" fmla="*/ 76 w 2009"/>
                <a:gd name="T79" fmla="*/ 632 h 1460"/>
                <a:gd name="T80" fmla="*/ 53 w 2009"/>
                <a:gd name="T81" fmla="*/ 654 h 1460"/>
                <a:gd name="T82" fmla="*/ 37 w 2009"/>
                <a:gd name="T83" fmla="*/ 641 h 1460"/>
                <a:gd name="T84" fmla="*/ 20 w 2009"/>
                <a:gd name="T85" fmla="*/ 623 h 1460"/>
                <a:gd name="T86" fmla="*/ 5 w 2009"/>
                <a:gd name="T87" fmla="*/ 610 h 1460"/>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2009"/>
                <a:gd name="T133" fmla="*/ 0 h 1460"/>
                <a:gd name="T134" fmla="*/ 2009 w 2009"/>
                <a:gd name="T135" fmla="*/ 1460 h 1460"/>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2009" h="1460">
                  <a:moveTo>
                    <a:pt x="0" y="1218"/>
                  </a:moveTo>
                  <a:lnTo>
                    <a:pt x="15" y="1164"/>
                  </a:lnTo>
                  <a:lnTo>
                    <a:pt x="36" y="1114"/>
                  </a:lnTo>
                  <a:lnTo>
                    <a:pt x="59" y="1064"/>
                  </a:lnTo>
                  <a:lnTo>
                    <a:pt x="84" y="1016"/>
                  </a:lnTo>
                  <a:lnTo>
                    <a:pt x="108" y="966"/>
                  </a:lnTo>
                  <a:lnTo>
                    <a:pt x="131" y="917"/>
                  </a:lnTo>
                  <a:lnTo>
                    <a:pt x="153" y="866"/>
                  </a:lnTo>
                  <a:lnTo>
                    <a:pt x="170" y="813"/>
                  </a:lnTo>
                  <a:lnTo>
                    <a:pt x="312" y="596"/>
                  </a:lnTo>
                  <a:lnTo>
                    <a:pt x="465" y="416"/>
                  </a:lnTo>
                  <a:lnTo>
                    <a:pt x="629" y="268"/>
                  </a:lnTo>
                  <a:lnTo>
                    <a:pt x="811" y="155"/>
                  </a:lnTo>
                  <a:lnTo>
                    <a:pt x="1009" y="76"/>
                  </a:lnTo>
                  <a:lnTo>
                    <a:pt x="1230" y="35"/>
                  </a:lnTo>
                  <a:lnTo>
                    <a:pt x="1472" y="27"/>
                  </a:lnTo>
                  <a:lnTo>
                    <a:pt x="1743" y="59"/>
                  </a:lnTo>
                  <a:lnTo>
                    <a:pt x="1762" y="61"/>
                  </a:lnTo>
                  <a:lnTo>
                    <a:pt x="1783" y="63"/>
                  </a:lnTo>
                  <a:lnTo>
                    <a:pt x="1803" y="63"/>
                  </a:lnTo>
                  <a:lnTo>
                    <a:pt x="1826" y="60"/>
                  </a:lnTo>
                  <a:lnTo>
                    <a:pt x="1846" y="51"/>
                  </a:lnTo>
                  <a:lnTo>
                    <a:pt x="1867" y="40"/>
                  </a:lnTo>
                  <a:lnTo>
                    <a:pt x="1887" y="22"/>
                  </a:lnTo>
                  <a:lnTo>
                    <a:pt x="1908" y="0"/>
                  </a:lnTo>
                  <a:lnTo>
                    <a:pt x="1917" y="21"/>
                  </a:lnTo>
                  <a:lnTo>
                    <a:pt x="1926" y="44"/>
                  </a:lnTo>
                  <a:lnTo>
                    <a:pt x="1931" y="66"/>
                  </a:lnTo>
                  <a:lnTo>
                    <a:pt x="1936" y="90"/>
                  </a:lnTo>
                  <a:lnTo>
                    <a:pt x="1937" y="113"/>
                  </a:lnTo>
                  <a:lnTo>
                    <a:pt x="1937" y="138"/>
                  </a:lnTo>
                  <a:lnTo>
                    <a:pt x="1933" y="164"/>
                  </a:lnTo>
                  <a:lnTo>
                    <a:pt x="1927" y="193"/>
                  </a:lnTo>
                  <a:lnTo>
                    <a:pt x="1994" y="403"/>
                  </a:lnTo>
                  <a:lnTo>
                    <a:pt x="2009" y="608"/>
                  </a:lnTo>
                  <a:lnTo>
                    <a:pt x="1984" y="798"/>
                  </a:lnTo>
                  <a:lnTo>
                    <a:pt x="1937" y="971"/>
                  </a:lnTo>
                  <a:lnTo>
                    <a:pt x="1878" y="1119"/>
                  </a:lnTo>
                  <a:lnTo>
                    <a:pt x="1823" y="1240"/>
                  </a:lnTo>
                  <a:lnTo>
                    <a:pt x="1787" y="1326"/>
                  </a:lnTo>
                  <a:lnTo>
                    <a:pt x="1782" y="1375"/>
                  </a:lnTo>
                  <a:lnTo>
                    <a:pt x="1780" y="1392"/>
                  </a:lnTo>
                  <a:lnTo>
                    <a:pt x="1779" y="1405"/>
                  </a:lnTo>
                  <a:lnTo>
                    <a:pt x="1777" y="1411"/>
                  </a:lnTo>
                  <a:lnTo>
                    <a:pt x="1775" y="1417"/>
                  </a:lnTo>
                  <a:lnTo>
                    <a:pt x="1773" y="1421"/>
                  </a:lnTo>
                  <a:lnTo>
                    <a:pt x="1772" y="1427"/>
                  </a:lnTo>
                  <a:lnTo>
                    <a:pt x="1770" y="1440"/>
                  </a:lnTo>
                  <a:lnTo>
                    <a:pt x="1770" y="1460"/>
                  </a:lnTo>
                  <a:lnTo>
                    <a:pt x="1747" y="1443"/>
                  </a:lnTo>
                  <a:lnTo>
                    <a:pt x="1718" y="1435"/>
                  </a:lnTo>
                  <a:lnTo>
                    <a:pt x="1683" y="1428"/>
                  </a:lnTo>
                  <a:lnTo>
                    <a:pt x="1646" y="1425"/>
                  </a:lnTo>
                  <a:lnTo>
                    <a:pt x="1609" y="1420"/>
                  </a:lnTo>
                  <a:lnTo>
                    <a:pt x="1574" y="1415"/>
                  </a:lnTo>
                  <a:lnTo>
                    <a:pt x="1543" y="1406"/>
                  </a:lnTo>
                  <a:lnTo>
                    <a:pt x="1522" y="1393"/>
                  </a:lnTo>
                  <a:lnTo>
                    <a:pt x="1404" y="1337"/>
                  </a:lnTo>
                  <a:lnTo>
                    <a:pt x="1310" y="1273"/>
                  </a:lnTo>
                  <a:lnTo>
                    <a:pt x="1232" y="1203"/>
                  </a:lnTo>
                  <a:lnTo>
                    <a:pt x="1167" y="1128"/>
                  </a:lnTo>
                  <a:lnTo>
                    <a:pt x="1103" y="1045"/>
                  </a:lnTo>
                  <a:lnTo>
                    <a:pt x="1038" y="957"/>
                  </a:lnTo>
                  <a:lnTo>
                    <a:pt x="962" y="865"/>
                  </a:lnTo>
                  <a:lnTo>
                    <a:pt x="871" y="768"/>
                  </a:lnTo>
                  <a:lnTo>
                    <a:pt x="825" y="758"/>
                  </a:lnTo>
                  <a:lnTo>
                    <a:pt x="781" y="758"/>
                  </a:lnTo>
                  <a:lnTo>
                    <a:pt x="735" y="764"/>
                  </a:lnTo>
                  <a:lnTo>
                    <a:pt x="688" y="779"/>
                  </a:lnTo>
                  <a:lnTo>
                    <a:pt x="637" y="799"/>
                  </a:lnTo>
                  <a:lnTo>
                    <a:pt x="580" y="826"/>
                  </a:lnTo>
                  <a:lnTo>
                    <a:pt x="516" y="857"/>
                  </a:lnTo>
                  <a:lnTo>
                    <a:pt x="446" y="895"/>
                  </a:lnTo>
                  <a:lnTo>
                    <a:pt x="410" y="942"/>
                  </a:lnTo>
                  <a:lnTo>
                    <a:pt x="371" y="994"/>
                  </a:lnTo>
                  <a:lnTo>
                    <a:pt x="326" y="1046"/>
                  </a:lnTo>
                  <a:lnTo>
                    <a:pt x="282" y="1103"/>
                  </a:lnTo>
                  <a:lnTo>
                    <a:pt x="237" y="1157"/>
                  </a:lnTo>
                  <a:lnTo>
                    <a:pt x="193" y="1210"/>
                  </a:lnTo>
                  <a:lnTo>
                    <a:pt x="153" y="1263"/>
                  </a:lnTo>
                  <a:lnTo>
                    <a:pt x="119" y="1313"/>
                  </a:lnTo>
                  <a:lnTo>
                    <a:pt x="106" y="1308"/>
                  </a:lnTo>
                  <a:lnTo>
                    <a:pt x="93" y="1297"/>
                  </a:lnTo>
                  <a:lnTo>
                    <a:pt x="75" y="1281"/>
                  </a:lnTo>
                  <a:lnTo>
                    <a:pt x="59" y="1264"/>
                  </a:lnTo>
                  <a:lnTo>
                    <a:pt x="40" y="1245"/>
                  </a:lnTo>
                  <a:lnTo>
                    <a:pt x="24" y="1230"/>
                  </a:lnTo>
                  <a:lnTo>
                    <a:pt x="10" y="1220"/>
                  </a:lnTo>
                  <a:lnTo>
                    <a:pt x="0" y="1218"/>
                  </a:lnTo>
                  <a:close/>
                </a:path>
              </a:pathLst>
            </a:custGeom>
            <a:solidFill>
              <a:srgbClr val="E3A68F"/>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38968" name="Freeform 55"/>
            <p:cNvSpPr>
              <a:spLocks/>
            </p:cNvSpPr>
            <p:nvPr/>
          </p:nvSpPr>
          <p:spPr bwMode="auto">
            <a:xfrm>
              <a:off x="4335" y="2766"/>
              <a:ext cx="993" cy="694"/>
            </a:xfrm>
            <a:custGeom>
              <a:avLst/>
              <a:gdLst>
                <a:gd name="T0" fmla="*/ 9 w 1985"/>
                <a:gd name="T1" fmla="*/ 558 h 1387"/>
                <a:gd name="T2" fmla="*/ 29 w 1985"/>
                <a:gd name="T3" fmla="*/ 512 h 1387"/>
                <a:gd name="T4" fmla="*/ 51 w 1985"/>
                <a:gd name="T5" fmla="*/ 469 h 1387"/>
                <a:gd name="T6" fmla="*/ 71 w 1985"/>
                <a:gd name="T7" fmla="*/ 423 h 1387"/>
                <a:gd name="T8" fmla="*/ 150 w 1985"/>
                <a:gd name="T9" fmla="*/ 290 h 1387"/>
                <a:gd name="T10" fmla="*/ 308 w 1985"/>
                <a:gd name="T11" fmla="*/ 126 h 1387"/>
                <a:gd name="T12" fmla="*/ 496 w 1985"/>
                <a:gd name="T13" fmla="*/ 32 h 1387"/>
                <a:gd name="T14" fmla="*/ 726 w 1985"/>
                <a:gd name="T15" fmla="*/ 9 h 1387"/>
                <a:gd name="T16" fmla="*/ 871 w 1985"/>
                <a:gd name="T17" fmla="*/ 25 h 1387"/>
                <a:gd name="T18" fmla="*/ 891 w 1985"/>
                <a:gd name="T19" fmla="*/ 26 h 1387"/>
                <a:gd name="T20" fmla="*/ 913 w 1985"/>
                <a:gd name="T21" fmla="*/ 21 h 1387"/>
                <a:gd name="T22" fmla="*/ 933 w 1985"/>
                <a:gd name="T23" fmla="*/ 9 h 1387"/>
                <a:gd name="T24" fmla="*/ 949 w 1985"/>
                <a:gd name="T25" fmla="*/ 11 h 1387"/>
                <a:gd name="T26" fmla="*/ 957 w 1985"/>
                <a:gd name="T27" fmla="*/ 33 h 1387"/>
                <a:gd name="T28" fmla="*/ 960 w 1985"/>
                <a:gd name="T29" fmla="*/ 55 h 1387"/>
                <a:gd name="T30" fmla="*/ 958 w 1985"/>
                <a:gd name="T31" fmla="*/ 80 h 1387"/>
                <a:gd name="T32" fmla="*/ 987 w 1985"/>
                <a:gd name="T33" fmla="*/ 191 h 1387"/>
                <a:gd name="T34" fmla="*/ 982 w 1985"/>
                <a:gd name="T35" fmla="*/ 377 h 1387"/>
                <a:gd name="T36" fmla="*/ 932 w 1985"/>
                <a:gd name="T37" fmla="*/ 532 h 1387"/>
                <a:gd name="T38" fmla="*/ 886 w 1985"/>
                <a:gd name="T39" fmla="*/ 632 h 1387"/>
                <a:gd name="T40" fmla="*/ 879 w 1985"/>
                <a:gd name="T41" fmla="*/ 664 h 1387"/>
                <a:gd name="T42" fmla="*/ 877 w 1985"/>
                <a:gd name="T43" fmla="*/ 673 h 1387"/>
                <a:gd name="T44" fmla="*/ 873 w 1985"/>
                <a:gd name="T45" fmla="*/ 677 h 1387"/>
                <a:gd name="T46" fmla="*/ 869 w 1985"/>
                <a:gd name="T47" fmla="*/ 685 h 1387"/>
                <a:gd name="T48" fmla="*/ 858 w 1985"/>
                <a:gd name="T49" fmla="*/ 688 h 1387"/>
                <a:gd name="T50" fmla="*/ 828 w 1985"/>
                <a:gd name="T51" fmla="*/ 682 h 1387"/>
                <a:gd name="T52" fmla="*/ 794 w 1985"/>
                <a:gd name="T53" fmla="*/ 679 h 1387"/>
                <a:gd name="T54" fmla="*/ 764 w 1985"/>
                <a:gd name="T55" fmla="*/ 672 h 1387"/>
                <a:gd name="T56" fmla="*/ 695 w 1985"/>
                <a:gd name="T57" fmla="*/ 639 h 1387"/>
                <a:gd name="T58" fmla="*/ 610 w 1985"/>
                <a:gd name="T59" fmla="*/ 574 h 1387"/>
                <a:gd name="T60" fmla="*/ 546 w 1985"/>
                <a:gd name="T61" fmla="*/ 498 h 1387"/>
                <a:gd name="T62" fmla="*/ 476 w 1985"/>
                <a:gd name="T63" fmla="*/ 410 h 1387"/>
                <a:gd name="T64" fmla="*/ 407 w 1985"/>
                <a:gd name="T65" fmla="*/ 357 h 1387"/>
                <a:gd name="T66" fmla="*/ 361 w 1985"/>
                <a:gd name="T67" fmla="*/ 362 h 1387"/>
                <a:gd name="T68" fmla="*/ 310 w 1985"/>
                <a:gd name="T69" fmla="*/ 380 h 1387"/>
                <a:gd name="T70" fmla="*/ 249 w 1985"/>
                <a:gd name="T71" fmla="*/ 412 h 1387"/>
                <a:gd name="T72" fmla="*/ 197 w 1985"/>
                <a:gd name="T73" fmla="*/ 455 h 1387"/>
                <a:gd name="T74" fmla="*/ 157 w 1985"/>
                <a:gd name="T75" fmla="*/ 504 h 1387"/>
                <a:gd name="T76" fmla="*/ 114 w 1985"/>
                <a:gd name="T77" fmla="*/ 554 h 1387"/>
                <a:gd name="T78" fmla="*/ 74 w 1985"/>
                <a:gd name="T79" fmla="*/ 603 h 1387"/>
                <a:gd name="T80" fmla="*/ 51 w 1985"/>
                <a:gd name="T81" fmla="*/ 625 h 1387"/>
                <a:gd name="T82" fmla="*/ 36 w 1985"/>
                <a:gd name="T83" fmla="*/ 613 h 1387"/>
                <a:gd name="T84" fmla="*/ 20 w 1985"/>
                <a:gd name="T85" fmla="*/ 597 h 1387"/>
                <a:gd name="T86" fmla="*/ 5 w 1985"/>
                <a:gd name="T87" fmla="*/ 585 h 1387"/>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1985"/>
                <a:gd name="T133" fmla="*/ 0 h 1387"/>
                <a:gd name="T134" fmla="*/ 1985 w 1985"/>
                <a:gd name="T135" fmla="*/ 1387 h 1387"/>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1985" h="1387">
                  <a:moveTo>
                    <a:pt x="0" y="1168"/>
                  </a:moveTo>
                  <a:lnTo>
                    <a:pt x="17" y="1115"/>
                  </a:lnTo>
                  <a:lnTo>
                    <a:pt x="35" y="1069"/>
                  </a:lnTo>
                  <a:lnTo>
                    <a:pt x="57" y="1023"/>
                  </a:lnTo>
                  <a:lnTo>
                    <a:pt x="79" y="981"/>
                  </a:lnTo>
                  <a:lnTo>
                    <a:pt x="101" y="937"/>
                  </a:lnTo>
                  <a:lnTo>
                    <a:pt x="122" y="893"/>
                  </a:lnTo>
                  <a:lnTo>
                    <a:pt x="141" y="846"/>
                  </a:lnTo>
                  <a:lnTo>
                    <a:pt x="158" y="794"/>
                  </a:lnTo>
                  <a:lnTo>
                    <a:pt x="300" y="579"/>
                  </a:lnTo>
                  <a:lnTo>
                    <a:pt x="452" y="398"/>
                  </a:lnTo>
                  <a:lnTo>
                    <a:pt x="616" y="252"/>
                  </a:lnTo>
                  <a:lnTo>
                    <a:pt x="795" y="141"/>
                  </a:lnTo>
                  <a:lnTo>
                    <a:pt x="991" y="64"/>
                  </a:lnTo>
                  <a:lnTo>
                    <a:pt x="1209" y="23"/>
                  </a:lnTo>
                  <a:lnTo>
                    <a:pt x="1452" y="17"/>
                  </a:lnTo>
                  <a:lnTo>
                    <a:pt x="1722" y="49"/>
                  </a:lnTo>
                  <a:lnTo>
                    <a:pt x="1741" y="50"/>
                  </a:lnTo>
                  <a:lnTo>
                    <a:pt x="1762" y="52"/>
                  </a:lnTo>
                  <a:lnTo>
                    <a:pt x="1782" y="51"/>
                  </a:lnTo>
                  <a:lnTo>
                    <a:pt x="1805" y="49"/>
                  </a:lnTo>
                  <a:lnTo>
                    <a:pt x="1825" y="42"/>
                  </a:lnTo>
                  <a:lnTo>
                    <a:pt x="1846" y="33"/>
                  </a:lnTo>
                  <a:lnTo>
                    <a:pt x="1866" y="18"/>
                  </a:lnTo>
                  <a:lnTo>
                    <a:pt x="1888" y="0"/>
                  </a:lnTo>
                  <a:lnTo>
                    <a:pt x="1898" y="21"/>
                  </a:lnTo>
                  <a:lnTo>
                    <a:pt x="1906" y="44"/>
                  </a:lnTo>
                  <a:lnTo>
                    <a:pt x="1913" y="65"/>
                  </a:lnTo>
                  <a:lnTo>
                    <a:pt x="1918" y="87"/>
                  </a:lnTo>
                  <a:lnTo>
                    <a:pt x="1919" y="110"/>
                  </a:lnTo>
                  <a:lnTo>
                    <a:pt x="1920" y="134"/>
                  </a:lnTo>
                  <a:lnTo>
                    <a:pt x="1916" y="159"/>
                  </a:lnTo>
                  <a:lnTo>
                    <a:pt x="1913" y="186"/>
                  </a:lnTo>
                  <a:lnTo>
                    <a:pt x="1973" y="382"/>
                  </a:lnTo>
                  <a:lnTo>
                    <a:pt x="1985" y="574"/>
                  </a:lnTo>
                  <a:lnTo>
                    <a:pt x="1963" y="754"/>
                  </a:lnTo>
                  <a:lnTo>
                    <a:pt x="1919" y="921"/>
                  </a:lnTo>
                  <a:lnTo>
                    <a:pt x="1863" y="1064"/>
                  </a:lnTo>
                  <a:lnTo>
                    <a:pt x="1810" y="1180"/>
                  </a:lnTo>
                  <a:lnTo>
                    <a:pt x="1771" y="1264"/>
                  </a:lnTo>
                  <a:lnTo>
                    <a:pt x="1761" y="1310"/>
                  </a:lnTo>
                  <a:lnTo>
                    <a:pt x="1758" y="1327"/>
                  </a:lnTo>
                  <a:lnTo>
                    <a:pt x="1757" y="1339"/>
                  </a:lnTo>
                  <a:lnTo>
                    <a:pt x="1753" y="1346"/>
                  </a:lnTo>
                  <a:lnTo>
                    <a:pt x="1750" y="1351"/>
                  </a:lnTo>
                  <a:lnTo>
                    <a:pt x="1745" y="1353"/>
                  </a:lnTo>
                  <a:lnTo>
                    <a:pt x="1741" y="1359"/>
                  </a:lnTo>
                  <a:lnTo>
                    <a:pt x="1737" y="1369"/>
                  </a:lnTo>
                  <a:lnTo>
                    <a:pt x="1736" y="1387"/>
                  </a:lnTo>
                  <a:lnTo>
                    <a:pt x="1715" y="1376"/>
                  </a:lnTo>
                  <a:lnTo>
                    <a:pt x="1688" y="1368"/>
                  </a:lnTo>
                  <a:lnTo>
                    <a:pt x="1656" y="1364"/>
                  </a:lnTo>
                  <a:lnTo>
                    <a:pt x="1622" y="1362"/>
                  </a:lnTo>
                  <a:lnTo>
                    <a:pt x="1587" y="1357"/>
                  </a:lnTo>
                  <a:lnTo>
                    <a:pt x="1555" y="1353"/>
                  </a:lnTo>
                  <a:lnTo>
                    <a:pt x="1528" y="1344"/>
                  </a:lnTo>
                  <a:lnTo>
                    <a:pt x="1508" y="1333"/>
                  </a:lnTo>
                  <a:lnTo>
                    <a:pt x="1390" y="1277"/>
                  </a:lnTo>
                  <a:lnTo>
                    <a:pt x="1296" y="1215"/>
                  </a:lnTo>
                  <a:lnTo>
                    <a:pt x="1219" y="1148"/>
                  </a:lnTo>
                  <a:lnTo>
                    <a:pt x="1154" y="1075"/>
                  </a:lnTo>
                  <a:lnTo>
                    <a:pt x="1091" y="996"/>
                  </a:lnTo>
                  <a:lnTo>
                    <a:pt x="1026" y="911"/>
                  </a:lnTo>
                  <a:lnTo>
                    <a:pt x="951" y="820"/>
                  </a:lnTo>
                  <a:lnTo>
                    <a:pt x="861" y="724"/>
                  </a:lnTo>
                  <a:lnTo>
                    <a:pt x="814" y="714"/>
                  </a:lnTo>
                  <a:lnTo>
                    <a:pt x="768" y="714"/>
                  </a:lnTo>
                  <a:lnTo>
                    <a:pt x="721" y="723"/>
                  </a:lnTo>
                  <a:lnTo>
                    <a:pt x="672" y="739"/>
                  </a:lnTo>
                  <a:lnTo>
                    <a:pt x="619" y="760"/>
                  </a:lnTo>
                  <a:lnTo>
                    <a:pt x="562" y="789"/>
                  </a:lnTo>
                  <a:lnTo>
                    <a:pt x="498" y="823"/>
                  </a:lnTo>
                  <a:lnTo>
                    <a:pt x="429" y="863"/>
                  </a:lnTo>
                  <a:lnTo>
                    <a:pt x="394" y="909"/>
                  </a:lnTo>
                  <a:lnTo>
                    <a:pt x="355" y="958"/>
                  </a:lnTo>
                  <a:lnTo>
                    <a:pt x="314" y="1007"/>
                  </a:lnTo>
                  <a:lnTo>
                    <a:pt x="271" y="1059"/>
                  </a:lnTo>
                  <a:lnTo>
                    <a:pt x="227" y="1107"/>
                  </a:lnTo>
                  <a:lnTo>
                    <a:pt x="186" y="1158"/>
                  </a:lnTo>
                  <a:lnTo>
                    <a:pt x="147" y="1205"/>
                  </a:lnTo>
                  <a:lnTo>
                    <a:pt x="114" y="1254"/>
                  </a:lnTo>
                  <a:lnTo>
                    <a:pt x="102" y="1250"/>
                  </a:lnTo>
                  <a:lnTo>
                    <a:pt x="88" y="1240"/>
                  </a:lnTo>
                  <a:lnTo>
                    <a:pt x="72" y="1226"/>
                  </a:lnTo>
                  <a:lnTo>
                    <a:pt x="57" y="1210"/>
                  </a:lnTo>
                  <a:lnTo>
                    <a:pt x="39" y="1193"/>
                  </a:lnTo>
                  <a:lnTo>
                    <a:pt x="24" y="1180"/>
                  </a:lnTo>
                  <a:lnTo>
                    <a:pt x="10" y="1170"/>
                  </a:lnTo>
                  <a:lnTo>
                    <a:pt x="0" y="1168"/>
                  </a:lnTo>
                  <a:close/>
                </a:path>
              </a:pathLst>
            </a:custGeom>
            <a:solidFill>
              <a:srgbClr val="E6AB94"/>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38969" name="Freeform 56"/>
            <p:cNvSpPr>
              <a:spLocks/>
            </p:cNvSpPr>
            <p:nvPr/>
          </p:nvSpPr>
          <p:spPr bwMode="auto">
            <a:xfrm>
              <a:off x="4342" y="2777"/>
              <a:ext cx="979" cy="657"/>
            </a:xfrm>
            <a:custGeom>
              <a:avLst/>
              <a:gdLst>
                <a:gd name="T0" fmla="*/ 7 w 1959"/>
                <a:gd name="T1" fmla="*/ 532 h 1315"/>
                <a:gd name="T2" fmla="*/ 26 w 1959"/>
                <a:gd name="T3" fmla="*/ 490 h 1315"/>
                <a:gd name="T4" fmla="*/ 45 w 1959"/>
                <a:gd name="T5" fmla="*/ 453 h 1315"/>
                <a:gd name="T6" fmla="*/ 63 w 1959"/>
                <a:gd name="T7" fmla="*/ 411 h 1315"/>
                <a:gd name="T8" fmla="*/ 143 w 1959"/>
                <a:gd name="T9" fmla="*/ 279 h 1315"/>
                <a:gd name="T10" fmla="*/ 300 w 1959"/>
                <a:gd name="T11" fmla="*/ 116 h 1315"/>
                <a:gd name="T12" fmla="*/ 486 w 1959"/>
                <a:gd name="T13" fmla="*/ 24 h 1315"/>
                <a:gd name="T14" fmla="*/ 715 w 1959"/>
                <a:gd name="T15" fmla="*/ 1 h 1315"/>
                <a:gd name="T16" fmla="*/ 859 w 1959"/>
                <a:gd name="T17" fmla="*/ 17 h 1315"/>
                <a:gd name="T18" fmla="*/ 879 w 1959"/>
                <a:gd name="T19" fmla="*/ 18 h 1315"/>
                <a:gd name="T20" fmla="*/ 901 w 1959"/>
                <a:gd name="T21" fmla="*/ 15 h 1315"/>
                <a:gd name="T22" fmla="*/ 922 w 1959"/>
                <a:gd name="T23" fmla="*/ 7 h 1315"/>
                <a:gd name="T24" fmla="*/ 937 w 1959"/>
                <a:gd name="T25" fmla="*/ 10 h 1315"/>
                <a:gd name="T26" fmla="*/ 945 w 1959"/>
                <a:gd name="T27" fmla="*/ 31 h 1315"/>
                <a:gd name="T28" fmla="*/ 948 w 1959"/>
                <a:gd name="T29" fmla="*/ 52 h 1315"/>
                <a:gd name="T30" fmla="*/ 948 w 1959"/>
                <a:gd name="T31" fmla="*/ 76 h 1315"/>
                <a:gd name="T32" fmla="*/ 974 w 1959"/>
                <a:gd name="T33" fmla="*/ 180 h 1315"/>
                <a:gd name="T34" fmla="*/ 969 w 1959"/>
                <a:gd name="T35" fmla="*/ 356 h 1315"/>
                <a:gd name="T36" fmla="*/ 922 w 1959"/>
                <a:gd name="T37" fmla="*/ 503 h 1315"/>
                <a:gd name="T38" fmla="*/ 877 w 1959"/>
                <a:gd name="T39" fmla="*/ 601 h 1315"/>
                <a:gd name="T40" fmla="*/ 868 w 1959"/>
                <a:gd name="T41" fmla="*/ 630 h 1315"/>
                <a:gd name="T42" fmla="*/ 863 w 1959"/>
                <a:gd name="T43" fmla="*/ 638 h 1315"/>
                <a:gd name="T44" fmla="*/ 857 w 1959"/>
                <a:gd name="T45" fmla="*/ 643 h 1315"/>
                <a:gd name="T46" fmla="*/ 851 w 1959"/>
                <a:gd name="T47" fmla="*/ 649 h 1315"/>
                <a:gd name="T48" fmla="*/ 840 w 1959"/>
                <a:gd name="T49" fmla="*/ 653 h 1315"/>
                <a:gd name="T50" fmla="*/ 812 w 1959"/>
                <a:gd name="T51" fmla="*/ 648 h 1315"/>
                <a:gd name="T52" fmla="*/ 780 w 1959"/>
                <a:gd name="T53" fmla="*/ 644 h 1315"/>
                <a:gd name="T54" fmla="*/ 753 w 1959"/>
                <a:gd name="T55" fmla="*/ 639 h 1315"/>
                <a:gd name="T56" fmla="*/ 686 w 1959"/>
                <a:gd name="T57" fmla="*/ 606 h 1315"/>
                <a:gd name="T58" fmla="*/ 602 w 1959"/>
                <a:gd name="T59" fmla="*/ 544 h 1315"/>
                <a:gd name="T60" fmla="*/ 539 w 1959"/>
                <a:gd name="T61" fmla="*/ 472 h 1315"/>
                <a:gd name="T62" fmla="*/ 469 w 1959"/>
                <a:gd name="T63" fmla="*/ 386 h 1315"/>
                <a:gd name="T64" fmla="*/ 400 w 1959"/>
                <a:gd name="T65" fmla="*/ 334 h 1315"/>
                <a:gd name="T66" fmla="*/ 352 w 1959"/>
                <a:gd name="T67" fmla="*/ 339 h 1315"/>
                <a:gd name="T68" fmla="*/ 300 w 1959"/>
                <a:gd name="T69" fmla="*/ 359 h 1315"/>
                <a:gd name="T70" fmla="*/ 239 w 1959"/>
                <a:gd name="T71" fmla="*/ 394 h 1315"/>
                <a:gd name="T72" fmla="*/ 188 w 1959"/>
                <a:gd name="T73" fmla="*/ 438 h 1315"/>
                <a:gd name="T74" fmla="*/ 149 w 1959"/>
                <a:gd name="T75" fmla="*/ 483 h 1315"/>
                <a:gd name="T76" fmla="*/ 108 w 1959"/>
                <a:gd name="T77" fmla="*/ 528 h 1315"/>
                <a:gd name="T78" fmla="*/ 69 w 1959"/>
                <a:gd name="T79" fmla="*/ 573 h 1315"/>
                <a:gd name="T80" fmla="*/ 47 w 1959"/>
                <a:gd name="T81" fmla="*/ 596 h 1315"/>
                <a:gd name="T82" fmla="*/ 32 w 1959"/>
                <a:gd name="T83" fmla="*/ 584 h 1315"/>
                <a:gd name="T84" fmla="*/ 18 w 1959"/>
                <a:gd name="T85" fmla="*/ 569 h 1315"/>
                <a:gd name="T86" fmla="*/ 4 w 1959"/>
                <a:gd name="T87" fmla="*/ 559 h 1315"/>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1959"/>
                <a:gd name="T133" fmla="*/ 0 h 1315"/>
                <a:gd name="T134" fmla="*/ 1959 w 1959"/>
                <a:gd name="T135" fmla="*/ 1315 h 1315"/>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1959" h="1315">
                  <a:moveTo>
                    <a:pt x="0" y="1117"/>
                  </a:moveTo>
                  <a:lnTo>
                    <a:pt x="14" y="1065"/>
                  </a:lnTo>
                  <a:lnTo>
                    <a:pt x="33" y="1021"/>
                  </a:lnTo>
                  <a:lnTo>
                    <a:pt x="52" y="981"/>
                  </a:lnTo>
                  <a:lnTo>
                    <a:pt x="72" y="945"/>
                  </a:lnTo>
                  <a:lnTo>
                    <a:pt x="90" y="906"/>
                  </a:lnTo>
                  <a:lnTo>
                    <a:pt x="109" y="867"/>
                  </a:lnTo>
                  <a:lnTo>
                    <a:pt x="127" y="823"/>
                  </a:lnTo>
                  <a:lnTo>
                    <a:pt x="144" y="773"/>
                  </a:lnTo>
                  <a:lnTo>
                    <a:pt x="286" y="558"/>
                  </a:lnTo>
                  <a:lnTo>
                    <a:pt x="436" y="378"/>
                  </a:lnTo>
                  <a:lnTo>
                    <a:pt x="600" y="232"/>
                  </a:lnTo>
                  <a:lnTo>
                    <a:pt x="778" y="123"/>
                  </a:lnTo>
                  <a:lnTo>
                    <a:pt x="972" y="48"/>
                  </a:lnTo>
                  <a:lnTo>
                    <a:pt x="1189" y="7"/>
                  </a:lnTo>
                  <a:lnTo>
                    <a:pt x="1431" y="2"/>
                  </a:lnTo>
                  <a:lnTo>
                    <a:pt x="1701" y="34"/>
                  </a:lnTo>
                  <a:lnTo>
                    <a:pt x="1719" y="35"/>
                  </a:lnTo>
                  <a:lnTo>
                    <a:pt x="1739" y="38"/>
                  </a:lnTo>
                  <a:lnTo>
                    <a:pt x="1759" y="36"/>
                  </a:lnTo>
                  <a:lnTo>
                    <a:pt x="1782" y="36"/>
                  </a:lnTo>
                  <a:lnTo>
                    <a:pt x="1802" y="31"/>
                  </a:lnTo>
                  <a:lnTo>
                    <a:pt x="1823" y="24"/>
                  </a:lnTo>
                  <a:lnTo>
                    <a:pt x="1845" y="14"/>
                  </a:lnTo>
                  <a:lnTo>
                    <a:pt x="1866" y="0"/>
                  </a:lnTo>
                  <a:lnTo>
                    <a:pt x="1875" y="21"/>
                  </a:lnTo>
                  <a:lnTo>
                    <a:pt x="1884" y="43"/>
                  </a:lnTo>
                  <a:lnTo>
                    <a:pt x="1890" y="63"/>
                  </a:lnTo>
                  <a:lnTo>
                    <a:pt x="1895" y="84"/>
                  </a:lnTo>
                  <a:lnTo>
                    <a:pt x="1897" y="105"/>
                  </a:lnTo>
                  <a:lnTo>
                    <a:pt x="1899" y="128"/>
                  </a:lnTo>
                  <a:lnTo>
                    <a:pt x="1897" y="152"/>
                  </a:lnTo>
                  <a:lnTo>
                    <a:pt x="1894" y="179"/>
                  </a:lnTo>
                  <a:lnTo>
                    <a:pt x="1948" y="360"/>
                  </a:lnTo>
                  <a:lnTo>
                    <a:pt x="1959" y="540"/>
                  </a:lnTo>
                  <a:lnTo>
                    <a:pt x="1939" y="712"/>
                  </a:lnTo>
                  <a:lnTo>
                    <a:pt x="1897" y="870"/>
                  </a:lnTo>
                  <a:lnTo>
                    <a:pt x="1845" y="1007"/>
                  </a:lnTo>
                  <a:lnTo>
                    <a:pt x="1793" y="1120"/>
                  </a:lnTo>
                  <a:lnTo>
                    <a:pt x="1754" y="1202"/>
                  </a:lnTo>
                  <a:lnTo>
                    <a:pt x="1739" y="1246"/>
                  </a:lnTo>
                  <a:lnTo>
                    <a:pt x="1736" y="1261"/>
                  </a:lnTo>
                  <a:lnTo>
                    <a:pt x="1733" y="1271"/>
                  </a:lnTo>
                  <a:lnTo>
                    <a:pt x="1727" y="1277"/>
                  </a:lnTo>
                  <a:lnTo>
                    <a:pt x="1722" y="1282"/>
                  </a:lnTo>
                  <a:lnTo>
                    <a:pt x="1714" y="1286"/>
                  </a:lnTo>
                  <a:lnTo>
                    <a:pt x="1709" y="1291"/>
                  </a:lnTo>
                  <a:lnTo>
                    <a:pt x="1703" y="1299"/>
                  </a:lnTo>
                  <a:lnTo>
                    <a:pt x="1701" y="1315"/>
                  </a:lnTo>
                  <a:lnTo>
                    <a:pt x="1680" y="1306"/>
                  </a:lnTo>
                  <a:lnTo>
                    <a:pt x="1655" y="1301"/>
                  </a:lnTo>
                  <a:lnTo>
                    <a:pt x="1625" y="1297"/>
                  </a:lnTo>
                  <a:lnTo>
                    <a:pt x="1594" y="1294"/>
                  </a:lnTo>
                  <a:lnTo>
                    <a:pt x="1561" y="1289"/>
                  </a:lnTo>
                  <a:lnTo>
                    <a:pt x="1533" y="1286"/>
                  </a:lnTo>
                  <a:lnTo>
                    <a:pt x="1507" y="1278"/>
                  </a:lnTo>
                  <a:lnTo>
                    <a:pt x="1490" y="1269"/>
                  </a:lnTo>
                  <a:lnTo>
                    <a:pt x="1372" y="1213"/>
                  </a:lnTo>
                  <a:lnTo>
                    <a:pt x="1279" y="1154"/>
                  </a:lnTo>
                  <a:lnTo>
                    <a:pt x="1204" y="1089"/>
                  </a:lnTo>
                  <a:lnTo>
                    <a:pt x="1140" y="1020"/>
                  </a:lnTo>
                  <a:lnTo>
                    <a:pt x="1079" y="944"/>
                  </a:lnTo>
                  <a:lnTo>
                    <a:pt x="1013" y="861"/>
                  </a:lnTo>
                  <a:lnTo>
                    <a:pt x="938" y="772"/>
                  </a:lnTo>
                  <a:lnTo>
                    <a:pt x="848" y="677"/>
                  </a:lnTo>
                  <a:lnTo>
                    <a:pt x="800" y="668"/>
                  </a:lnTo>
                  <a:lnTo>
                    <a:pt x="753" y="669"/>
                  </a:lnTo>
                  <a:lnTo>
                    <a:pt x="704" y="678"/>
                  </a:lnTo>
                  <a:lnTo>
                    <a:pt x="653" y="695"/>
                  </a:lnTo>
                  <a:lnTo>
                    <a:pt x="600" y="719"/>
                  </a:lnTo>
                  <a:lnTo>
                    <a:pt x="542" y="752"/>
                  </a:lnTo>
                  <a:lnTo>
                    <a:pt x="479" y="788"/>
                  </a:lnTo>
                  <a:lnTo>
                    <a:pt x="411" y="832"/>
                  </a:lnTo>
                  <a:lnTo>
                    <a:pt x="376" y="877"/>
                  </a:lnTo>
                  <a:lnTo>
                    <a:pt x="339" y="922"/>
                  </a:lnTo>
                  <a:lnTo>
                    <a:pt x="299" y="967"/>
                  </a:lnTo>
                  <a:lnTo>
                    <a:pt x="258" y="1013"/>
                  </a:lnTo>
                  <a:lnTo>
                    <a:pt x="216" y="1056"/>
                  </a:lnTo>
                  <a:lnTo>
                    <a:pt x="176" y="1101"/>
                  </a:lnTo>
                  <a:lnTo>
                    <a:pt x="138" y="1147"/>
                  </a:lnTo>
                  <a:lnTo>
                    <a:pt x="105" y="1195"/>
                  </a:lnTo>
                  <a:lnTo>
                    <a:pt x="94" y="1192"/>
                  </a:lnTo>
                  <a:lnTo>
                    <a:pt x="80" y="1182"/>
                  </a:lnTo>
                  <a:lnTo>
                    <a:pt x="65" y="1168"/>
                  </a:lnTo>
                  <a:lnTo>
                    <a:pt x="52" y="1154"/>
                  </a:lnTo>
                  <a:lnTo>
                    <a:pt x="36" y="1139"/>
                  </a:lnTo>
                  <a:lnTo>
                    <a:pt x="21" y="1127"/>
                  </a:lnTo>
                  <a:lnTo>
                    <a:pt x="9" y="1118"/>
                  </a:lnTo>
                  <a:lnTo>
                    <a:pt x="0" y="1117"/>
                  </a:lnTo>
                  <a:close/>
                </a:path>
              </a:pathLst>
            </a:custGeom>
            <a:solidFill>
              <a:srgbClr val="EBB09C"/>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38970" name="Freeform 57"/>
            <p:cNvSpPr>
              <a:spLocks/>
            </p:cNvSpPr>
            <p:nvPr/>
          </p:nvSpPr>
          <p:spPr bwMode="auto">
            <a:xfrm>
              <a:off x="4349" y="2782"/>
              <a:ext cx="967" cy="627"/>
            </a:xfrm>
            <a:custGeom>
              <a:avLst/>
              <a:gdLst>
                <a:gd name="T0" fmla="*/ 7 w 1934"/>
                <a:gd name="T1" fmla="*/ 513 h 1254"/>
                <a:gd name="T2" fmla="*/ 23 w 1934"/>
                <a:gd name="T3" fmla="*/ 475 h 1254"/>
                <a:gd name="T4" fmla="*/ 41 w 1934"/>
                <a:gd name="T5" fmla="*/ 443 h 1254"/>
                <a:gd name="T6" fmla="*/ 57 w 1934"/>
                <a:gd name="T7" fmla="*/ 405 h 1254"/>
                <a:gd name="T8" fmla="*/ 136 w 1934"/>
                <a:gd name="T9" fmla="*/ 274 h 1254"/>
                <a:gd name="T10" fmla="*/ 291 w 1934"/>
                <a:gd name="T11" fmla="*/ 112 h 1254"/>
                <a:gd name="T12" fmla="*/ 476 w 1934"/>
                <a:gd name="T13" fmla="*/ 21 h 1254"/>
                <a:gd name="T14" fmla="*/ 704 w 1934"/>
                <a:gd name="T15" fmla="*/ 0 h 1254"/>
                <a:gd name="T16" fmla="*/ 849 w 1934"/>
                <a:gd name="T17" fmla="*/ 17 h 1254"/>
                <a:gd name="T18" fmla="*/ 869 w 1934"/>
                <a:gd name="T19" fmla="*/ 18 h 1254"/>
                <a:gd name="T20" fmla="*/ 889 w 1934"/>
                <a:gd name="T21" fmla="*/ 15 h 1254"/>
                <a:gd name="T22" fmla="*/ 910 w 1934"/>
                <a:gd name="T23" fmla="*/ 10 h 1254"/>
                <a:gd name="T24" fmla="*/ 926 w 1934"/>
                <a:gd name="T25" fmla="*/ 15 h 1254"/>
                <a:gd name="T26" fmla="*/ 934 w 1934"/>
                <a:gd name="T27" fmla="*/ 36 h 1254"/>
                <a:gd name="T28" fmla="*/ 938 w 1934"/>
                <a:gd name="T29" fmla="*/ 55 h 1254"/>
                <a:gd name="T30" fmla="*/ 939 w 1934"/>
                <a:gd name="T31" fmla="*/ 77 h 1254"/>
                <a:gd name="T32" fmla="*/ 962 w 1934"/>
                <a:gd name="T33" fmla="*/ 173 h 1254"/>
                <a:gd name="T34" fmla="*/ 958 w 1934"/>
                <a:gd name="T35" fmla="*/ 339 h 1254"/>
                <a:gd name="T36" fmla="*/ 914 w 1934"/>
                <a:gd name="T37" fmla="*/ 480 h 1254"/>
                <a:gd name="T38" fmla="*/ 869 w 1934"/>
                <a:gd name="T39" fmla="*/ 575 h 1254"/>
                <a:gd name="T40" fmla="*/ 857 w 1934"/>
                <a:gd name="T41" fmla="*/ 602 h 1254"/>
                <a:gd name="T42" fmla="*/ 851 w 1934"/>
                <a:gd name="T43" fmla="*/ 610 h 1254"/>
                <a:gd name="T44" fmla="*/ 842 w 1934"/>
                <a:gd name="T45" fmla="*/ 614 h 1254"/>
                <a:gd name="T46" fmla="*/ 834 w 1934"/>
                <a:gd name="T47" fmla="*/ 621 h 1254"/>
                <a:gd name="T48" fmla="*/ 823 w 1934"/>
                <a:gd name="T49" fmla="*/ 624 h 1254"/>
                <a:gd name="T50" fmla="*/ 798 w 1934"/>
                <a:gd name="T51" fmla="*/ 621 h 1254"/>
                <a:gd name="T52" fmla="*/ 769 w 1934"/>
                <a:gd name="T53" fmla="*/ 618 h 1254"/>
                <a:gd name="T54" fmla="*/ 744 w 1934"/>
                <a:gd name="T55" fmla="*/ 613 h 1254"/>
                <a:gd name="T56" fmla="*/ 678 w 1934"/>
                <a:gd name="T57" fmla="*/ 581 h 1254"/>
                <a:gd name="T58" fmla="*/ 594 w 1934"/>
                <a:gd name="T59" fmla="*/ 522 h 1254"/>
                <a:gd name="T60" fmla="*/ 532 w 1934"/>
                <a:gd name="T61" fmla="*/ 451 h 1254"/>
                <a:gd name="T62" fmla="*/ 462 w 1934"/>
                <a:gd name="T63" fmla="*/ 367 h 1254"/>
                <a:gd name="T64" fmla="*/ 393 w 1934"/>
                <a:gd name="T65" fmla="*/ 316 h 1254"/>
                <a:gd name="T66" fmla="*/ 344 w 1934"/>
                <a:gd name="T67" fmla="*/ 322 h 1254"/>
                <a:gd name="T68" fmla="*/ 290 w 1934"/>
                <a:gd name="T69" fmla="*/ 344 h 1254"/>
                <a:gd name="T70" fmla="*/ 230 w 1934"/>
                <a:gd name="T71" fmla="*/ 381 h 1254"/>
                <a:gd name="T72" fmla="*/ 180 w 1934"/>
                <a:gd name="T73" fmla="*/ 427 h 1254"/>
                <a:gd name="T74" fmla="*/ 142 w 1934"/>
                <a:gd name="T75" fmla="*/ 468 h 1254"/>
                <a:gd name="T76" fmla="*/ 102 w 1934"/>
                <a:gd name="T77" fmla="*/ 508 h 1254"/>
                <a:gd name="T78" fmla="*/ 65 w 1934"/>
                <a:gd name="T79" fmla="*/ 550 h 1254"/>
                <a:gd name="T80" fmla="*/ 43 w 1934"/>
                <a:gd name="T81" fmla="*/ 571 h 1254"/>
                <a:gd name="T82" fmla="*/ 30 w 1934"/>
                <a:gd name="T83" fmla="*/ 561 h 1254"/>
                <a:gd name="T84" fmla="*/ 17 w 1934"/>
                <a:gd name="T85" fmla="*/ 548 h 1254"/>
                <a:gd name="T86" fmla="*/ 5 w 1934"/>
                <a:gd name="T87" fmla="*/ 538 h 1254"/>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1934"/>
                <a:gd name="T133" fmla="*/ 0 h 1254"/>
                <a:gd name="T134" fmla="*/ 1934 w 1934"/>
                <a:gd name="T135" fmla="*/ 1254 h 1254"/>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1934" h="1254">
                  <a:moveTo>
                    <a:pt x="0" y="1075"/>
                  </a:moveTo>
                  <a:lnTo>
                    <a:pt x="14" y="1025"/>
                  </a:lnTo>
                  <a:lnTo>
                    <a:pt x="30" y="985"/>
                  </a:lnTo>
                  <a:lnTo>
                    <a:pt x="46" y="950"/>
                  </a:lnTo>
                  <a:lnTo>
                    <a:pt x="65" y="919"/>
                  </a:lnTo>
                  <a:lnTo>
                    <a:pt x="81" y="886"/>
                  </a:lnTo>
                  <a:lnTo>
                    <a:pt x="98" y="852"/>
                  </a:lnTo>
                  <a:lnTo>
                    <a:pt x="114" y="811"/>
                  </a:lnTo>
                  <a:lnTo>
                    <a:pt x="130" y="763"/>
                  </a:lnTo>
                  <a:lnTo>
                    <a:pt x="272" y="548"/>
                  </a:lnTo>
                  <a:lnTo>
                    <a:pt x="421" y="368"/>
                  </a:lnTo>
                  <a:lnTo>
                    <a:pt x="582" y="224"/>
                  </a:lnTo>
                  <a:lnTo>
                    <a:pt x="759" y="117"/>
                  </a:lnTo>
                  <a:lnTo>
                    <a:pt x="952" y="43"/>
                  </a:lnTo>
                  <a:lnTo>
                    <a:pt x="1167" y="4"/>
                  </a:lnTo>
                  <a:lnTo>
                    <a:pt x="1408" y="0"/>
                  </a:lnTo>
                  <a:lnTo>
                    <a:pt x="1678" y="31"/>
                  </a:lnTo>
                  <a:lnTo>
                    <a:pt x="1697" y="33"/>
                  </a:lnTo>
                  <a:lnTo>
                    <a:pt x="1717" y="35"/>
                  </a:lnTo>
                  <a:lnTo>
                    <a:pt x="1737" y="35"/>
                  </a:lnTo>
                  <a:lnTo>
                    <a:pt x="1758" y="35"/>
                  </a:lnTo>
                  <a:lnTo>
                    <a:pt x="1778" y="31"/>
                  </a:lnTo>
                  <a:lnTo>
                    <a:pt x="1799" y="26"/>
                  </a:lnTo>
                  <a:lnTo>
                    <a:pt x="1819" y="19"/>
                  </a:lnTo>
                  <a:lnTo>
                    <a:pt x="1841" y="10"/>
                  </a:lnTo>
                  <a:lnTo>
                    <a:pt x="1851" y="31"/>
                  </a:lnTo>
                  <a:lnTo>
                    <a:pt x="1860" y="51"/>
                  </a:lnTo>
                  <a:lnTo>
                    <a:pt x="1867" y="71"/>
                  </a:lnTo>
                  <a:lnTo>
                    <a:pt x="1873" y="91"/>
                  </a:lnTo>
                  <a:lnTo>
                    <a:pt x="1876" y="110"/>
                  </a:lnTo>
                  <a:lnTo>
                    <a:pt x="1878" y="132"/>
                  </a:lnTo>
                  <a:lnTo>
                    <a:pt x="1877" y="154"/>
                  </a:lnTo>
                  <a:lnTo>
                    <a:pt x="1876" y="180"/>
                  </a:lnTo>
                  <a:lnTo>
                    <a:pt x="1924" y="347"/>
                  </a:lnTo>
                  <a:lnTo>
                    <a:pt x="1934" y="516"/>
                  </a:lnTo>
                  <a:lnTo>
                    <a:pt x="1915" y="678"/>
                  </a:lnTo>
                  <a:lnTo>
                    <a:pt x="1877" y="830"/>
                  </a:lnTo>
                  <a:lnTo>
                    <a:pt x="1827" y="961"/>
                  </a:lnTo>
                  <a:lnTo>
                    <a:pt x="1778" y="1070"/>
                  </a:lnTo>
                  <a:lnTo>
                    <a:pt x="1738" y="1149"/>
                  </a:lnTo>
                  <a:lnTo>
                    <a:pt x="1717" y="1192"/>
                  </a:lnTo>
                  <a:lnTo>
                    <a:pt x="1713" y="1204"/>
                  </a:lnTo>
                  <a:lnTo>
                    <a:pt x="1709" y="1213"/>
                  </a:lnTo>
                  <a:lnTo>
                    <a:pt x="1702" y="1219"/>
                  </a:lnTo>
                  <a:lnTo>
                    <a:pt x="1694" y="1224"/>
                  </a:lnTo>
                  <a:lnTo>
                    <a:pt x="1684" y="1228"/>
                  </a:lnTo>
                  <a:lnTo>
                    <a:pt x="1675" y="1234"/>
                  </a:lnTo>
                  <a:lnTo>
                    <a:pt x="1668" y="1242"/>
                  </a:lnTo>
                  <a:lnTo>
                    <a:pt x="1664" y="1254"/>
                  </a:lnTo>
                  <a:lnTo>
                    <a:pt x="1646" y="1248"/>
                  </a:lnTo>
                  <a:lnTo>
                    <a:pt x="1624" y="1244"/>
                  </a:lnTo>
                  <a:lnTo>
                    <a:pt x="1596" y="1241"/>
                  </a:lnTo>
                  <a:lnTo>
                    <a:pt x="1567" y="1239"/>
                  </a:lnTo>
                  <a:lnTo>
                    <a:pt x="1537" y="1236"/>
                  </a:lnTo>
                  <a:lnTo>
                    <a:pt x="1511" y="1232"/>
                  </a:lnTo>
                  <a:lnTo>
                    <a:pt x="1488" y="1226"/>
                  </a:lnTo>
                  <a:lnTo>
                    <a:pt x="1473" y="1218"/>
                  </a:lnTo>
                  <a:lnTo>
                    <a:pt x="1355" y="1162"/>
                  </a:lnTo>
                  <a:lnTo>
                    <a:pt x="1263" y="1104"/>
                  </a:lnTo>
                  <a:lnTo>
                    <a:pt x="1187" y="1043"/>
                  </a:lnTo>
                  <a:lnTo>
                    <a:pt x="1125" y="976"/>
                  </a:lnTo>
                  <a:lnTo>
                    <a:pt x="1063" y="902"/>
                  </a:lnTo>
                  <a:lnTo>
                    <a:pt x="999" y="822"/>
                  </a:lnTo>
                  <a:lnTo>
                    <a:pt x="924" y="734"/>
                  </a:lnTo>
                  <a:lnTo>
                    <a:pt x="834" y="640"/>
                  </a:lnTo>
                  <a:lnTo>
                    <a:pt x="786" y="632"/>
                  </a:lnTo>
                  <a:lnTo>
                    <a:pt x="739" y="633"/>
                  </a:lnTo>
                  <a:lnTo>
                    <a:pt x="688" y="644"/>
                  </a:lnTo>
                  <a:lnTo>
                    <a:pt x="637" y="664"/>
                  </a:lnTo>
                  <a:lnTo>
                    <a:pt x="580" y="689"/>
                  </a:lnTo>
                  <a:lnTo>
                    <a:pt x="522" y="723"/>
                  </a:lnTo>
                  <a:lnTo>
                    <a:pt x="460" y="763"/>
                  </a:lnTo>
                  <a:lnTo>
                    <a:pt x="395" y="810"/>
                  </a:lnTo>
                  <a:lnTo>
                    <a:pt x="360" y="855"/>
                  </a:lnTo>
                  <a:lnTo>
                    <a:pt x="322" y="897"/>
                  </a:lnTo>
                  <a:lnTo>
                    <a:pt x="283" y="937"/>
                  </a:lnTo>
                  <a:lnTo>
                    <a:pt x="244" y="977"/>
                  </a:lnTo>
                  <a:lnTo>
                    <a:pt x="203" y="1016"/>
                  </a:lnTo>
                  <a:lnTo>
                    <a:pt x="165" y="1058"/>
                  </a:lnTo>
                  <a:lnTo>
                    <a:pt x="129" y="1099"/>
                  </a:lnTo>
                  <a:lnTo>
                    <a:pt x="96" y="1145"/>
                  </a:lnTo>
                  <a:lnTo>
                    <a:pt x="85" y="1142"/>
                  </a:lnTo>
                  <a:lnTo>
                    <a:pt x="74" y="1134"/>
                  </a:lnTo>
                  <a:lnTo>
                    <a:pt x="60" y="1122"/>
                  </a:lnTo>
                  <a:lnTo>
                    <a:pt x="48" y="1109"/>
                  </a:lnTo>
                  <a:lnTo>
                    <a:pt x="34" y="1095"/>
                  </a:lnTo>
                  <a:lnTo>
                    <a:pt x="21" y="1084"/>
                  </a:lnTo>
                  <a:lnTo>
                    <a:pt x="9" y="1076"/>
                  </a:lnTo>
                  <a:lnTo>
                    <a:pt x="0" y="1075"/>
                  </a:lnTo>
                  <a:close/>
                </a:path>
              </a:pathLst>
            </a:custGeom>
            <a:solidFill>
              <a:srgbClr val="EDB5A3"/>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38971" name="Freeform 58"/>
            <p:cNvSpPr>
              <a:spLocks/>
            </p:cNvSpPr>
            <p:nvPr/>
          </p:nvSpPr>
          <p:spPr bwMode="auto">
            <a:xfrm>
              <a:off x="4356" y="2785"/>
              <a:ext cx="954" cy="599"/>
            </a:xfrm>
            <a:custGeom>
              <a:avLst/>
              <a:gdLst>
                <a:gd name="T0" fmla="*/ 7 w 1907"/>
                <a:gd name="T1" fmla="*/ 495 h 1197"/>
                <a:gd name="T2" fmla="*/ 21 w 1907"/>
                <a:gd name="T3" fmla="*/ 462 h 1197"/>
                <a:gd name="T4" fmla="*/ 36 w 1907"/>
                <a:gd name="T5" fmla="*/ 436 h 1197"/>
                <a:gd name="T6" fmla="*/ 51 w 1907"/>
                <a:gd name="T7" fmla="*/ 403 h 1197"/>
                <a:gd name="T8" fmla="*/ 129 w 1907"/>
                <a:gd name="T9" fmla="*/ 271 h 1197"/>
                <a:gd name="T10" fmla="*/ 283 w 1907"/>
                <a:gd name="T11" fmla="*/ 111 h 1197"/>
                <a:gd name="T12" fmla="*/ 467 w 1907"/>
                <a:gd name="T13" fmla="*/ 21 h 1197"/>
                <a:gd name="T14" fmla="*/ 693 w 1907"/>
                <a:gd name="T15" fmla="*/ 0 h 1197"/>
                <a:gd name="T16" fmla="*/ 837 w 1907"/>
                <a:gd name="T17" fmla="*/ 17 h 1197"/>
                <a:gd name="T18" fmla="*/ 857 w 1907"/>
                <a:gd name="T19" fmla="*/ 18 h 1197"/>
                <a:gd name="T20" fmla="*/ 879 w 1907"/>
                <a:gd name="T21" fmla="*/ 18 h 1197"/>
                <a:gd name="T22" fmla="*/ 900 w 1907"/>
                <a:gd name="T23" fmla="*/ 14 h 1197"/>
                <a:gd name="T24" fmla="*/ 915 w 1907"/>
                <a:gd name="T25" fmla="*/ 22 h 1197"/>
                <a:gd name="T26" fmla="*/ 923 w 1907"/>
                <a:gd name="T27" fmla="*/ 42 h 1197"/>
                <a:gd name="T28" fmla="*/ 928 w 1907"/>
                <a:gd name="T29" fmla="*/ 61 h 1197"/>
                <a:gd name="T30" fmla="*/ 929 w 1907"/>
                <a:gd name="T31" fmla="*/ 82 h 1197"/>
                <a:gd name="T32" fmla="*/ 950 w 1907"/>
                <a:gd name="T33" fmla="*/ 170 h 1197"/>
                <a:gd name="T34" fmla="*/ 945 w 1907"/>
                <a:gd name="T35" fmla="*/ 324 h 1197"/>
                <a:gd name="T36" fmla="*/ 905 w 1907"/>
                <a:gd name="T37" fmla="*/ 460 h 1197"/>
                <a:gd name="T38" fmla="*/ 861 w 1907"/>
                <a:gd name="T39" fmla="*/ 551 h 1197"/>
                <a:gd name="T40" fmla="*/ 847 w 1907"/>
                <a:gd name="T41" fmla="*/ 577 h 1197"/>
                <a:gd name="T42" fmla="*/ 838 w 1907"/>
                <a:gd name="T43" fmla="*/ 584 h 1197"/>
                <a:gd name="T44" fmla="*/ 828 w 1907"/>
                <a:gd name="T45" fmla="*/ 588 h 1197"/>
                <a:gd name="T46" fmla="*/ 817 w 1907"/>
                <a:gd name="T47" fmla="*/ 594 h 1197"/>
                <a:gd name="T48" fmla="*/ 806 w 1907"/>
                <a:gd name="T49" fmla="*/ 597 h 1197"/>
                <a:gd name="T50" fmla="*/ 783 w 1907"/>
                <a:gd name="T51" fmla="*/ 596 h 1197"/>
                <a:gd name="T52" fmla="*/ 757 w 1907"/>
                <a:gd name="T53" fmla="*/ 593 h 1197"/>
                <a:gd name="T54" fmla="*/ 735 w 1907"/>
                <a:gd name="T55" fmla="*/ 588 h 1197"/>
                <a:gd name="T56" fmla="*/ 669 w 1907"/>
                <a:gd name="T57" fmla="*/ 558 h 1197"/>
                <a:gd name="T58" fmla="*/ 586 w 1907"/>
                <a:gd name="T59" fmla="*/ 500 h 1197"/>
                <a:gd name="T60" fmla="*/ 525 w 1907"/>
                <a:gd name="T61" fmla="*/ 433 h 1197"/>
                <a:gd name="T62" fmla="*/ 457 w 1907"/>
                <a:gd name="T63" fmla="*/ 353 h 1197"/>
                <a:gd name="T64" fmla="*/ 387 w 1907"/>
                <a:gd name="T65" fmla="*/ 301 h 1197"/>
                <a:gd name="T66" fmla="*/ 336 w 1907"/>
                <a:gd name="T67" fmla="*/ 307 h 1197"/>
                <a:gd name="T68" fmla="*/ 280 w 1907"/>
                <a:gd name="T69" fmla="*/ 332 h 1197"/>
                <a:gd name="T70" fmla="*/ 220 w 1907"/>
                <a:gd name="T71" fmla="*/ 372 h 1197"/>
                <a:gd name="T72" fmla="*/ 171 w 1907"/>
                <a:gd name="T73" fmla="*/ 418 h 1197"/>
                <a:gd name="T74" fmla="*/ 134 w 1907"/>
                <a:gd name="T75" fmla="*/ 456 h 1197"/>
                <a:gd name="T76" fmla="*/ 97 w 1907"/>
                <a:gd name="T77" fmla="*/ 490 h 1197"/>
                <a:gd name="T78" fmla="*/ 60 w 1907"/>
                <a:gd name="T79" fmla="*/ 528 h 1197"/>
                <a:gd name="T80" fmla="*/ 38 w 1907"/>
                <a:gd name="T81" fmla="*/ 549 h 1197"/>
                <a:gd name="T82" fmla="*/ 28 w 1907"/>
                <a:gd name="T83" fmla="*/ 540 h 1197"/>
                <a:gd name="T84" fmla="*/ 16 w 1907"/>
                <a:gd name="T85" fmla="*/ 528 h 1197"/>
                <a:gd name="T86" fmla="*/ 4 w 1907"/>
                <a:gd name="T87" fmla="*/ 519 h 1197"/>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1907"/>
                <a:gd name="T133" fmla="*/ 0 h 1197"/>
                <a:gd name="T134" fmla="*/ 1907 w 1907"/>
                <a:gd name="T135" fmla="*/ 1197 h 1197"/>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1907" h="1197">
                  <a:moveTo>
                    <a:pt x="0" y="1038"/>
                  </a:moveTo>
                  <a:lnTo>
                    <a:pt x="13" y="989"/>
                  </a:lnTo>
                  <a:lnTo>
                    <a:pt x="29" y="953"/>
                  </a:lnTo>
                  <a:lnTo>
                    <a:pt x="42" y="923"/>
                  </a:lnTo>
                  <a:lnTo>
                    <a:pt x="57" y="898"/>
                  </a:lnTo>
                  <a:lnTo>
                    <a:pt x="71" y="871"/>
                  </a:lnTo>
                  <a:lnTo>
                    <a:pt x="86" y="841"/>
                  </a:lnTo>
                  <a:lnTo>
                    <a:pt x="101" y="805"/>
                  </a:lnTo>
                  <a:lnTo>
                    <a:pt x="116" y="757"/>
                  </a:lnTo>
                  <a:lnTo>
                    <a:pt x="257" y="542"/>
                  </a:lnTo>
                  <a:lnTo>
                    <a:pt x="406" y="364"/>
                  </a:lnTo>
                  <a:lnTo>
                    <a:pt x="565" y="221"/>
                  </a:lnTo>
                  <a:lnTo>
                    <a:pt x="741" y="114"/>
                  </a:lnTo>
                  <a:lnTo>
                    <a:pt x="933" y="42"/>
                  </a:lnTo>
                  <a:lnTo>
                    <a:pt x="1147" y="4"/>
                  </a:lnTo>
                  <a:lnTo>
                    <a:pt x="1385" y="0"/>
                  </a:lnTo>
                  <a:lnTo>
                    <a:pt x="1655" y="32"/>
                  </a:lnTo>
                  <a:lnTo>
                    <a:pt x="1674" y="33"/>
                  </a:lnTo>
                  <a:lnTo>
                    <a:pt x="1694" y="35"/>
                  </a:lnTo>
                  <a:lnTo>
                    <a:pt x="1714" y="35"/>
                  </a:lnTo>
                  <a:lnTo>
                    <a:pt x="1735" y="37"/>
                  </a:lnTo>
                  <a:lnTo>
                    <a:pt x="1757" y="35"/>
                  </a:lnTo>
                  <a:lnTo>
                    <a:pt x="1778" y="33"/>
                  </a:lnTo>
                  <a:lnTo>
                    <a:pt x="1799" y="28"/>
                  </a:lnTo>
                  <a:lnTo>
                    <a:pt x="1821" y="23"/>
                  </a:lnTo>
                  <a:lnTo>
                    <a:pt x="1829" y="43"/>
                  </a:lnTo>
                  <a:lnTo>
                    <a:pt x="1838" y="64"/>
                  </a:lnTo>
                  <a:lnTo>
                    <a:pt x="1846" y="83"/>
                  </a:lnTo>
                  <a:lnTo>
                    <a:pt x="1852" y="103"/>
                  </a:lnTo>
                  <a:lnTo>
                    <a:pt x="1856" y="122"/>
                  </a:lnTo>
                  <a:lnTo>
                    <a:pt x="1858" y="142"/>
                  </a:lnTo>
                  <a:lnTo>
                    <a:pt x="1858" y="163"/>
                  </a:lnTo>
                  <a:lnTo>
                    <a:pt x="1858" y="187"/>
                  </a:lnTo>
                  <a:lnTo>
                    <a:pt x="1900" y="339"/>
                  </a:lnTo>
                  <a:lnTo>
                    <a:pt x="1907" y="495"/>
                  </a:lnTo>
                  <a:lnTo>
                    <a:pt x="1890" y="648"/>
                  </a:lnTo>
                  <a:lnTo>
                    <a:pt x="1856" y="793"/>
                  </a:lnTo>
                  <a:lnTo>
                    <a:pt x="1809" y="920"/>
                  </a:lnTo>
                  <a:lnTo>
                    <a:pt x="1763" y="1025"/>
                  </a:lnTo>
                  <a:lnTo>
                    <a:pt x="1721" y="1101"/>
                  </a:lnTo>
                  <a:lnTo>
                    <a:pt x="1696" y="1142"/>
                  </a:lnTo>
                  <a:lnTo>
                    <a:pt x="1693" y="1153"/>
                  </a:lnTo>
                  <a:lnTo>
                    <a:pt x="1685" y="1162"/>
                  </a:lnTo>
                  <a:lnTo>
                    <a:pt x="1676" y="1167"/>
                  </a:lnTo>
                  <a:lnTo>
                    <a:pt x="1666" y="1172"/>
                  </a:lnTo>
                  <a:lnTo>
                    <a:pt x="1655" y="1176"/>
                  </a:lnTo>
                  <a:lnTo>
                    <a:pt x="1645" y="1181"/>
                  </a:lnTo>
                  <a:lnTo>
                    <a:pt x="1634" y="1187"/>
                  </a:lnTo>
                  <a:lnTo>
                    <a:pt x="1627" y="1197"/>
                  </a:lnTo>
                  <a:lnTo>
                    <a:pt x="1611" y="1193"/>
                  </a:lnTo>
                  <a:lnTo>
                    <a:pt x="1591" y="1192"/>
                  </a:lnTo>
                  <a:lnTo>
                    <a:pt x="1566" y="1191"/>
                  </a:lnTo>
                  <a:lnTo>
                    <a:pt x="1540" y="1189"/>
                  </a:lnTo>
                  <a:lnTo>
                    <a:pt x="1513" y="1186"/>
                  </a:lnTo>
                  <a:lnTo>
                    <a:pt x="1489" y="1182"/>
                  </a:lnTo>
                  <a:lnTo>
                    <a:pt x="1469" y="1176"/>
                  </a:lnTo>
                  <a:lnTo>
                    <a:pt x="1457" y="1169"/>
                  </a:lnTo>
                  <a:lnTo>
                    <a:pt x="1338" y="1116"/>
                  </a:lnTo>
                  <a:lnTo>
                    <a:pt x="1246" y="1059"/>
                  </a:lnTo>
                  <a:lnTo>
                    <a:pt x="1172" y="999"/>
                  </a:lnTo>
                  <a:lnTo>
                    <a:pt x="1109" y="936"/>
                  </a:lnTo>
                  <a:lnTo>
                    <a:pt x="1049" y="866"/>
                  </a:lnTo>
                  <a:lnTo>
                    <a:pt x="987" y="790"/>
                  </a:lnTo>
                  <a:lnTo>
                    <a:pt x="913" y="705"/>
                  </a:lnTo>
                  <a:lnTo>
                    <a:pt x="822" y="611"/>
                  </a:lnTo>
                  <a:lnTo>
                    <a:pt x="773" y="601"/>
                  </a:lnTo>
                  <a:lnTo>
                    <a:pt x="725" y="603"/>
                  </a:lnTo>
                  <a:lnTo>
                    <a:pt x="672" y="614"/>
                  </a:lnTo>
                  <a:lnTo>
                    <a:pt x="618" y="637"/>
                  </a:lnTo>
                  <a:lnTo>
                    <a:pt x="560" y="664"/>
                  </a:lnTo>
                  <a:lnTo>
                    <a:pt x="501" y="701"/>
                  </a:lnTo>
                  <a:lnTo>
                    <a:pt x="440" y="743"/>
                  </a:lnTo>
                  <a:lnTo>
                    <a:pt x="376" y="793"/>
                  </a:lnTo>
                  <a:lnTo>
                    <a:pt x="342" y="836"/>
                  </a:lnTo>
                  <a:lnTo>
                    <a:pt x="306" y="875"/>
                  </a:lnTo>
                  <a:lnTo>
                    <a:pt x="268" y="911"/>
                  </a:lnTo>
                  <a:lnTo>
                    <a:pt x="232" y="946"/>
                  </a:lnTo>
                  <a:lnTo>
                    <a:pt x="193" y="980"/>
                  </a:lnTo>
                  <a:lnTo>
                    <a:pt x="156" y="1017"/>
                  </a:lnTo>
                  <a:lnTo>
                    <a:pt x="120" y="1055"/>
                  </a:lnTo>
                  <a:lnTo>
                    <a:pt x="87" y="1101"/>
                  </a:lnTo>
                  <a:lnTo>
                    <a:pt x="76" y="1097"/>
                  </a:lnTo>
                  <a:lnTo>
                    <a:pt x="66" y="1090"/>
                  </a:lnTo>
                  <a:lnTo>
                    <a:pt x="55" y="1079"/>
                  </a:lnTo>
                  <a:lnTo>
                    <a:pt x="44" y="1068"/>
                  </a:lnTo>
                  <a:lnTo>
                    <a:pt x="31" y="1055"/>
                  </a:lnTo>
                  <a:lnTo>
                    <a:pt x="20" y="1045"/>
                  </a:lnTo>
                  <a:lnTo>
                    <a:pt x="8" y="1038"/>
                  </a:lnTo>
                  <a:lnTo>
                    <a:pt x="0" y="1038"/>
                  </a:lnTo>
                  <a:close/>
                </a:path>
              </a:pathLst>
            </a:custGeom>
            <a:solidFill>
              <a:srgbClr val="F2BAAB"/>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38972" name="Freeform 59"/>
            <p:cNvSpPr>
              <a:spLocks/>
            </p:cNvSpPr>
            <p:nvPr/>
          </p:nvSpPr>
          <p:spPr bwMode="auto">
            <a:xfrm>
              <a:off x="4363" y="2788"/>
              <a:ext cx="940" cy="569"/>
            </a:xfrm>
            <a:custGeom>
              <a:avLst/>
              <a:gdLst>
                <a:gd name="T0" fmla="*/ 6 w 1882"/>
                <a:gd name="T1" fmla="*/ 476 h 1137"/>
                <a:gd name="T2" fmla="*/ 19 w 1882"/>
                <a:gd name="T3" fmla="*/ 447 h 1137"/>
                <a:gd name="T4" fmla="*/ 31 w 1882"/>
                <a:gd name="T5" fmla="*/ 427 h 1137"/>
                <a:gd name="T6" fmla="*/ 44 w 1882"/>
                <a:gd name="T7" fmla="*/ 398 h 1137"/>
                <a:gd name="T8" fmla="*/ 122 w 1882"/>
                <a:gd name="T9" fmla="*/ 268 h 1137"/>
                <a:gd name="T10" fmla="*/ 275 w 1882"/>
                <a:gd name="T11" fmla="*/ 108 h 1137"/>
                <a:gd name="T12" fmla="*/ 456 w 1882"/>
                <a:gd name="T13" fmla="*/ 20 h 1137"/>
                <a:gd name="T14" fmla="*/ 682 w 1882"/>
                <a:gd name="T15" fmla="*/ 0 h 1137"/>
                <a:gd name="T16" fmla="*/ 825 w 1882"/>
                <a:gd name="T17" fmla="*/ 17 h 1137"/>
                <a:gd name="T18" fmla="*/ 845 w 1882"/>
                <a:gd name="T19" fmla="*/ 19 h 1137"/>
                <a:gd name="T20" fmla="*/ 866 w 1882"/>
                <a:gd name="T21" fmla="*/ 19 h 1137"/>
                <a:gd name="T22" fmla="*/ 887 w 1882"/>
                <a:gd name="T23" fmla="*/ 19 h 1137"/>
                <a:gd name="T24" fmla="*/ 902 w 1882"/>
                <a:gd name="T25" fmla="*/ 29 h 1137"/>
                <a:gd name="T26" fmla="*/ 911 w 1882"/>
                <a:gd name="T27" fmla="*/ 48 h 1137"/>
                <a:gd name="T28" fmla="*/ 916 w 1882"/>
                <a:gd name="T29" fmla="*/ 65 h 1137"/>
                <a:gd name="T30" fmla="*/ 919 w 1882"/>
                <a:gd name="T31" fmla="*/ 85 h 1137"/>
                <a:gd name="T32" fmla="*/ 937 w 1882"/>
                <a:gd name="T33" fmla="*/ 165 h 1137"/>
                <a:gd name="T34" fmla="*/ 932 w 1882"/>
                <a:gd name="T35" fmla="*/ 310 h 1137"/>
                <a:gd name="T36" fmla="*/ 895 w 1882"/>
                <a:gd name="T37" fmla="*/ 439 h 1137"/>
                <a:gd name="T38" fmla="*/ 852 w 1882"/>
                <a:gd name="T39" fmla="*/ 526 h 1137"/>
                <a:gd name="T40" fmla="*/ 834 w 1882"/>
                <a:gd name="T41" fmla="*/ 550 h 1137"/>
                <a:gd name="T42" fmla="*/ 825 w 1882"/>
                <a:gd name="T43" fmla="*/ 556 h 1137"/>
                <a:gd name="T44" fmla="*/ 811 w 1882"/>
                <a:gd name="T45" fmla="*/ 560 h 1137"/>
                <a:gd name="T46" fmla="*/ 799 w 1882"/>
                <a:gd name="T47" fmla="*/ 565 h 1137"/>
                <a:gd name="T48" fmla="*/ 788 w 1882"/>
                <a:gd name="T49" fmla="*/ 568 h 1137"/>
                <a:gd name="T50" fmla="*/ 768 w 1882"/>
                <a:gd name="T51" fmla="*/ 568 h 1137"/>
                <a:gd name="T52" fmla="*/ 744 w 1882"/>
                <a:gd name="T53" fmla="*/ 566 h 1137"/>
                <a:gd name="T54" fmla="*/ 724 w 1882"/>
                <a:gd name="T55" fmla="*/ 563 h 1137"/>
                <a:gd name="T56" fmla="*/ 660 w 1882"/>
                <a:gd name="T57" fmla="*/ 534 h 1137"/>
                <a:gd name="T58" fmla="*/ 578 w 1882"/>
                <a:gd name="T59" fmla="*/ 479 h 1137"/>
                <a:gd name="T60" fmla="*/ 517 w 1882"/>
                <a:gd name="T61" fmla="*/ 415 h 1137"/>
                <a:gd name="T62" fmla="*/ 450 w 1882"/>
                <a:gd name="T63" fmla="*/ 336 h 1137"/>
                <a:gd name="T64" fmla="*/ 381 w 1882"/>
                <a:gd name="T65" fmla="*/ 284 h 1137"/>
                <a:gd name="T66" fmla="*/ 328 w 1882"/>
                <a:gd name="T67" fmla="*/ 293 h 1137"/>
                <a:gd name="T68" fmla="*/ 271 w 1882"/>
                <a:gd name="T69" fmla="*/ 320 h 1137"/>
                <a:gd name="T70" fmla="*/ 210 w 1882"/>
                <a:gd name="T71" fmla="*/ 361 h 1137"/>
                <a:gd name="T72" fmla="*/ 162 w 1882"/>
                <a:gd name="T73" fmla="*/ 409 h 1137"/>
                <a:gd name="T74" fmla="*/ 127 w 1882"/>
                <a:gd name="T75" fmla="*/ 442 h 1137"/>
                <a:gd name="T76" fmla="*/ 91 w 1882"/>
                <a:gd name="T77" fmla="*/ 472 h 1137"/>
                <a:gd name="T78" fmla="*/ 56 w 1882"/>
                <a:gd name="T79" fmla="*/ 506 h 1137"/>
                <a:gd name="T80" fmla="*/ 34 w 1882"/>
                <a:gd name="T81" fmla="*/ 526 h 1137"/>
                <a:gd name="T82" fmla="*/ 24 w 1882"/>
                <a:gd name="T83" fmla="*/ 518 h 1137"/>
                <a:gd name="T84" fmla="*/ 14 w 1882"/>
                <a:gd name="T85" fmla="*/ 508 h 1137"/>
                <a:gd name="T86" fmla="*/ 4 w 1882"/>
                <a:gd name="T87" fmla="*/ 501 h 1137"/>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1882"/>
                <a:gd name="T133" fmla="*/ 0 h 1137"/>
                <a:gd name="T134" fmla="*/ 1882 w 1882"/>
                <a:gd name="T135" fmla="*/ 1137 h 1137"/>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1882" h="1137">
                  <a:moveTo>
                    <a:pt x="0" y="1000"/>
                  </a:moveTo>
                  <a:lnTo>
                    <a:pt x="13" y="952"/>
                  </a:lnTo>
                  <a:lnTo>
                    <a:pt x="27" y="919"/>
                  </a:lnTo>
                  <a:lnTo>
                    <a:pt x="39" y="894"/>
                  </a:lnTo>
                  <a:lnTo>
                    <a:pt x="52" y="875"/>
                  </a:lnTo>
                  <a:lnTo>
                    <a:pt x="63" y="854"/>
                  </a:lnTo>
                  <a:lnTo>
                    <a:pt x="76" y="829"/>
                  </a:lnTo>
                  <a:lnTo>
                    <a:pt x="88" y="795"/>
                  </a:lnTo>
                  <a:lnTo>
                    <a:pt x="103" y="750"/>
                  </a:lnTo>
                  <a:lnTo>
                    <a:pt x="244" y="535"/>
                  </a:lnTo>
                  <a:lnTo>
                    <a:pt x="392" y="358"/>
                  </a:lnTo>
                  <a:lnTo>
                    <a:pt x="550" y="216"/>
                  </a:lnTo>
                  <a:lnTo>
                    <a:pt x="723" y="111"/>
                  </a:lnTo>
                  <a:lnTo>
                    <a:pt x="913" y="40"/>
                  </a:lnTo>
                  <a:lnTo>
                    <a:pt x="1127" y="3"/>
                  </a:lnTo>
                  <a:lnTo>
                    <a:pt x="1365" y="0"/>
                  </a:lnTo>
                  <a:lnTo>
                    <a:pt x="1633" y="32"/>
                  </a:lnTo>
                  <a:lnTo>
                    <a:pt x="1652" y="33"/>
                  </a:lnTo>
                  <a:lnTo>
                    <a:pt x="1672" y="36"/>
                  </a:lnTo>
                  <a:lnTo>
                    <a:pt x="1692" y="37"/>
                  </a:lnTo>
                  <a:lnTo>
                    <a:pt x="1713" y="38"/>
                  </a:lnTo>
                  <a:lnTo>
                    <a:pt x="1734" y="38"/>
                  </a:lnTo>
                  <a:lnTo>
                    <a:pt x="1755" y="38"/>
                  </a:lnTo>
                  <a:lnTo>
                    <a:pt x="1776" y="37"/>
                  </a:lnTo>
                  <a:lnTo>
                    <a:pt x="1798" y="37"/>
                  </a:lnTo>
                  <a:lnTo>
                    <a:pt x="1806" y="57"/>
                  </a:lnTo>
                  <a:lnTo>
                    <a:pt x="1815" y="77"/>
                  </a:lnTo>
                  <a:lnTo>
                    <a:pt x="1823" y="95"/>
                  </a:lnTo>
                  <a:lnTo>
                    <a:pt x="1830" y="114"/>
                  </a:lnTo>
                  <a:lnTo>
                    <a:pt x="1834" y="130"/>
                  </a:lnTo>
                  <a:lnTo>
                    <a:pt x="1838" y="150"/>
                  </a:lnTo>
                  <a:lnTo>
                    <a:pt x="1839" y="170"/>
                  </a:lnTo>
                  <a:lnTo>
                    <a:pt x="1840" y="194"/>
                  </a:lnTo>
                  <a:lnTo>
                    <a:pt x="1875" y="330"/>
                  </a:lnTo>
                  <a:lnTo>
                    <a:pt x="1882" y="476"/>
                  </a:lnTo>
                  <a:lnTo>
                    <a:pt x="1865" y="620"/>
                  </a:lnTo>
                  <a:lnTo>
                    <a:pt x="1834" y="756"/>
                  </a:lnTo>
                  <a:lnTo>
                    <a:pt x="1791" y="878"/>
                  </a:lnTo>
                  <a:lnTo>
                    <a:pt x="1747" y="979"/>
                  </a:lnTo>
                  <a:lnTo>
                    <a:pt x="1705" y="1051"/>
                  </a:lnTo>
                  <a:lnTo>
                    <a:pt x="1675" y="1090"/>
                  </a:lnTo>
                  <a:lnTo>
                    <a:pt x="1670" y="1099"/>
                  </a:lnTo>
                  <a:lnTo>
                    <a:pt x="1662" y="1107"/>
                  </a:lnTo>
                  <a:lnTo>
                    <a:pt x="1651" y="1112"/>
                  </a:lnTo>
                  <a:lnTo>
                    <a:pt x="1638" y="1117"/>
                  </a:lnTo>
                  <a:lnTo>
                    <a:pt x="1624" y="1120"/>
                  </a:lnTo>
                  <a:lnTo>
                    <a:pt x="1612" y="1125"/>
                  </a:lnTo>
                  <a:lnTo>
                    <a:pt x="1599" y="1129"/>
                  </a:lnTo>
                  <a:lnTo>
                    <a:pt x="1592" y="1136"/>
                  </a:lnTo>
                  <a:lnTo>
                    <a:pt x="1578" y="1136"/>
                  </a:lnTo>
                  <a:lnTo>
                    <a:pt x="1560" y="1137"/>
                  </a:lnTo>
                  <a:lnTo>
                    <a:pt x="1538" y="1136"/>
                  </a:lnTo>
                  <a:lnTo>
                    <a:pt x="1514" y="1136"/>
                  </a:lnTo>
                  <a:lnTo>
                    <a:pt x="1489" y="1132"/>
                  </a:lnTo>
                  <a:lnTo>
                    <a:pt x="1468" y="1130"/>
                  </a:lnTo>
                  <a:lnTo>
                    <a:pt x="1450" y="1125"/>
                  </a:lnTo>
                  <a:lnTo>
                    <a:pt x="1440" y="1121"/>
                  </a:lnTo>
                  <a:lnTo>
                    <a:pt x="1322" y="1067"/>
                  </a:lnTo>
                  <a:lnTo>
                    <a:pt x="1232" y="1015"/>
                  </a:lnTo>
                  <a:lnTo>
                    <a:pt x="1158" y="957"/>
                  </a:lnTo>
                  <a:lnTo>
                    <a:pt x="1096" y="897"/>
                  </a:lnTo>
                  <a:lnTo>
                    <a:pt x="1036" y="829"/>
                  </a:lnTo>
                  <a:lnTo>
                    <a:pt x="975" y="755"/>
                  </a:lnTo>
                  <a:lnTo>
                    <a:pt x="901" y="671"/>
                  </a:lnTo>
                  <a:lnTo>
                    <a:pt x="811" y="577"/>
                  </a:lnTo>
                  <a:lnTo>
                    <a:pt x="762" y="568"/>
                  </a:lnTo>
                  <a:lnTo>
                    <a:pt x="712" y="572"/>
                  </a:lnTo>
                  <a:lnTo>
                    <a:pt x="656" y="586"/>
                  </a:lnTo>
                  <a:lnTo>
                    <a:pt x="601" y="609"/>
                  </a:lnTo>
                  <a:lnTo>
                    <a:pt x="542" y="639"/>
                  </a:lnTo>
                  <a:lnTo>
                    <a:pt x="483" y="676"/>
                  </a:lnTo>
                  <a:lnTo>
                    <a:pt x="421" y="721"/>
                  </a:lnTo>
                  <a:lnTo>
                    <a:pt x="359" y="774"/>
                  </a:lnTo>
                  <a:lnTo>
                    <a:pt x="325" y="817"/>
                  </a:lnTo>
                  <a:lnTo>
                    <a:pt x="291" y="853"/>
                  </a:lnTo>
                  <a:lnTo>
                    <a:pt x="255" y="884"/>
                  </a:lnTo>
                  <a:lnTo>
                    <a:pt x="220" y="914"/>
                  </a:lnTo>
                  <a:lnTo>
                    <a:pt x="182" y="943"/>
                  </a:lnTo>
                  <a:lnTo>
                    <a:pt x="147" y="974"/>
                  </a:lnTo>
                  <a:lnTo>
                    <a:pt x="113" y="1011"/>
                  </a:lnTo>
                  <a:lnTo>
                    <a:pt x="81" y="1055"/>
                  </a:lnTo>
                  <a:lnTo>
                    <a:pt x="69" y="1052"/>
                  </a:lnTo>
                  <a:lnTo>
                    <a:pt x="59" y="1046"/>
                  </a:lnTo>
                  <a:lnTo>
                    <a:pt x="49" y="1036"/>
                  </a:lnTo>
                  <a:lnTo>
                    <a:pt x="39" y="1027"/>
                  </a:lnTo>
                  <a:lnTo>
                    <a:pt x="28" y="1016"/>
                  </a:lnTo>
                  <a:lnTo>
                    <a:pt x="18" y="1007"/>
                  </a:lnTo>
                  <a:lnTo>
                    <a:pt x="8" y="1001"/>
                  </a:lnTo>
                  <a:lnTo>
                    <a:pt x="0" y="1000"/>
                  </a:lnTo>
                  <a:close/>
                </a:path>
              </a:pathLst>
            </a:custGeom>
            <a:solidFill>
              <a:srgbClr val="F5BFB3"/>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38973" name="Freeform 60"/>
            <p:cNvSpPr>
              <a:spLocks/>
            </p:cNvSpPr>
            <p:nvPr/>
          </p:nvSpPr>
          <p:spPr bwMode="auto">
            <a:xfrm>
              <a:off x="4370" y="2792"/>
              <a:ext cx="928" cy="542"/>
            </a:xfrm>
            <a:custGeom>
              <a:avLst/>
              <a:gdLst>
                <a:gd name="T0" fmla="*/ 6 w 1857"/>
                <a:gd name="T1" fmla="*/ 458 h 1084"/>
                <a:gd name="T2" fmla="*/ 17 w 1857"/>
                <a:gd name="T3" fmla="*/ 433 h 1084"/>
                <a:gd name="T4" fmla="*/ 26 w 1857"/>
                <a:gd name="T5" fmla="*/ 418 h 1084"/>
                <a:gd name="T6" fmla="*/ 37 w 1857"/>
                <a:gd name="T7" fmla="*/ 394 h 1084"/>
                <a:gd name="T8" fmla="*/ 115 w 1857"/>
                <a:gd name="T9" fmla="*/ 265 h 1084"/>
                <a:gd name="T10" fmla="*/ 266 w 1857"/>
                <a:gd name="T11" fmla="*/ 106 h 1084"/>
                <a:gd name="T12" fmla="*/ 446 w 1857"/>
                <a:gd name="T13" fmla="*/ 18 h 1084"/>
                <a:gd name="T14" fmla="*/ 671 w 1857"/>
                <a:gd name="T15" fmla="*/ 0 h 1084"/>
                <a:gd name="T16" fmla="*/ 814 w 1857"/>
                <a:gd name="T17" fmla="*/ 17 h 1084"/>
                <a:gd name="T18" fmla="*/ 834 w 1857"/>
                <a:gd name="T19" fmla="*/ 19 h 1084"/>
                <a:gd name="T20" fmla="*/ 855 w 1857"/>
                <a:gd name="T21" fmla="*/ 20 h 1084"/>
                <a:gd name="T22" fmla="*/ 876 w 1857"/>
                <a:gd name="T23" fmla="*/ 22 h 1084"/>
                <a:gd name="T24" fmla="*/ 892 w 1857"/>
                <a:gd name="T25" fmla="*/ 34 h 1084"/>
                <a:gd name="T26" fmla="*/ 900 w 1857"/>
                <a:gd name="T27" fmla="*/ 52 h 1084"/>
                <a:gd name="T28" fmla="*/ 907 w 1857"/>
                <a:gd name="T29" fmla="*/ 69 h 1084"/>
                <a:gd name="T30" fmla="*/ 910 w 1857"/>
                <a:gd name="T31" fmla="*/ 87 h 1084"/>
                <a:gd name="T32" fmla="*/ 925 w 1857"/>
                <a:gd name="T33" fmla="*/ 160 h 1084"/>
                <a:gd name="T34" fmla="*/ 921 w 1857"/>
                <a:gd name="T35" fmla="*/ 294 h 1084"/>
                <a:gd name="T36" fmla="*/ 886 w 1857"/>
                <a:gd name="T37" fmla="*/ 417 h 1084"/>
                <a:gd name="T38" fmla="*/ 844 w 1857"/>
                <a:gd name="T39" fmla="*/ 500 h 1084"/>
                <a:gd name="T40" fmla="*/ 823 w 1857"/>
                <a:gd name="T41" fmla="*/ 523 h 1084"/>
                <a:gd name="T42" fmla="*/ 812 w 1857"/>
                <a:gd name="T43" fmla="*/ 529 h 1084"/>
                <a:gd name="T44" fmla="*/ 797 w 1857"/>
                <a:gd name="T45" fmla="*/ 533 h 1084"/>
                <a:gd name="T46" fmla="*/ 782 w 1857"/>
                <a:gd name="T47" fmla="*/ 537 h 1084"/>
                <a:gd name="T48" fmla="*/ 772 w 1857"/>
                <a:gd name="T49" fmla="*/ 541 h 1084"/>
                <a:gd name="T50" fmla="*/ 754 w 1857"/>
                <a:gd name="T51" fmla="*/ 542 h 1084"/>
                <a:gd name="T52" fmla="*/ 732 w 1857"/>
                <a:gd name="T53" fmla="*/ 540 h 1084"/>
                <a:gd name="T54" fmla="*/ 715 w 1857"/>
                <a:gd name="T55" fmla="*/ 537 h 1084"/>
                <a:gd name="T56" fmla="*/ 652 w 1857"/>
                <a:gd name="T57" fmla="*/ 509 h 1084"/>
                <a:gd name="T58" fmla="*/ 570 w 1857"/>
                <a:gd name="T59" fmla="*/ 456 h 1084"/>
                <a:gd name="T60" fmla="*/ 511 w 1857"/>
                <a:gd name="T61" fmla="*/ 395 h 1084"/>
                <a:gd name="T62" fmla="*/ 444 w 1857"/>
                <a:gd name="T63" fmla="*/ 319 h 1084"/>
                <a:gd name="T64" fmla="*/ 374 w 1857"/>
                <a:gd name="T65" fmla="*/ 269 h 1084"/>
                <a:gd name="T66" fmla="*/ 320 w 1857"/>
                <a:gd name="T67" fmla="*/ 277 h 1084"/>
                <a:gd name="T68" fmla="*/ 261 w 1857"/>
                <a:gd name="T69" fmla="*/ 306 h 1084"/>
                <a:gd name="T70" fmla="*/ 201 w 1857"/>
                <a:gd name="T71" fmla="*/ 350 h 1084"/>
                <a:gd name="T72" fmla="*/ 154 w 1857"/>
                <a:gd name="T73" fmla="*/ 398 h 1084"/>
                <a:gd name="T74" fmla="*/ 120 w 1857"/>
                <a:gd name="T75" fmla="*/ 428 h 1084"/>
                <a:gd name="T76" fmla="*/ 86 w 1857"/>
                <a:gd name="T77" fmla="*/ 453 h 1084"/>
                <a:gd name="T78" fmla="*/ 52 w 1857"/>
                <a:gd name="T79" fmla="*/ 483 h 1084"/>
                <a:gd name="T80" fmla="*/ 31 w 1857"/>
                <a:gd name="T81" fmla="*/ 503 h 1084"/>
                <a:gd name="T82" fmla="*/ 22 w 1857"/>
                <a:gd name="T83" fmla="*/ 497 h 1084"/>
                <a:gd name="T84" fmla="*/ 12 w 1857"/>
                <a:gd name="T85" fmla="*/ 487 h 1084"/>
                <a:gd name="T86" fmla="*/ 4 w 1857"/>
                <a:gd name="T87" fmla="*/ 481 h 1084"/>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1857"/>
                <a:gd name="T133" fmla="*/ 0 h 1084"/>
                <a:gd name="T134" fmla="*/ 1857 w 1857"/>
                <a:gd name="T135" fmla="*/ 1084 h 1084"/>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1857" h="1084">
                  <a:moveTo>
                    <a:pt x="0" y="962"/>
                  </a:moveTo>
                  <a:lnTo>
                    <a:pt x="12" y="916"/>
                  </a:lnTo>
                  <a:lnTo>
                    <a:pt x="24" y="886"/>
                  </a:lnTo>
                  <a:lnTo>
                    <a:pt x="34" y="866"/>
                  </a:lnTo>
                  <a:lnTo>
                    <a:pt x="44" y="852"/>
                  </a:lnTo>
                  <a:lnTo>
                    <a:pt x="53" y="837"/>
                  </a:lnTo>
                  <a:lnTo>
                    <a:pt x="63" y="818"/>
                  </a:lnTo>
                  <a:lnTo>
                    <a:pt x="74" y="788"/>
                  </a:lnTo>
                  <a:lnTo>
                    <a:pt x="89" y="743"/>
                  </a:lnTo>
                  <a:lnTo>
                    <a:pt x="230" y="529"/>
                  </a:lnTo>
                  <a:lnTo>
                    <a:pt x="376" y="352"/>
                  </a:lnTo>
                  <a:lnTo>
                    <a:pt x="533" y="212"/>
                  </a:lnTo>
                  <a:lnTo>
                    <a:pt x="705" y="108"/>
                  </a:lnTo>
                  <a:lnTo>
                    <a:pt x="893" y="36"/>
                  </a:lnTo>
                  <a:lnTo>
                    <a:pt x="1105" y="1"/>
                  </a:lnTo>
                  <a:lnTo>
                    <a:pt x="1342" y="0"/>
                  </a:lnTo>
                  <a:lnTo>
                    <a:pt x="1610" y="31"/>
                  </a:lnTo>
                  <a:lnTo>
                    <a:pt x="1629" y="34"/>
                  </a:lnTo>
                  <a:lnTo>
                    <a:pt x="1649" y="36"/>
                  </a:lnTo>
                  <a:lnTo>
                    <a:pt x="1669" y="38"/>
                  </a:lnTo>
                  <a:lnTo>
                    <a:pt x="1691" y="40"/>
                  </a:lnTo>
                  <a:lnTo>
                    <a:pt x="1711" y="41"/>
                  </a:lnTo>
                  <a:lnTo>
                    <a:pt x="1732" y="43"/>
                  </a:lnTo>
                  <a:lnTo>
                    <a:pt x="1753" y="45"/>
                  </a:lnTo>
                  <a:lnTo>
                    <a:pt x="1776" y="49"/>
                  </a:lnTo>
                  <a:lnTo>
                    <a:pt x="1785" y="69"/>
                  </a:lnTo>
                  <a:lnTo>
                    <a:pt x="1794" y="89"/>
                  </a:lnTo>
                  <a:lnTo>
                    <a:pt x="1801" y="105"/>
                  </a:lnTo>
                  <a:lnTo>
                    <a:pt x="1809" y="123"/>
                  </a:lnTo>
                  <a:lnTo>
                    <a:pt x="1814" y="139"/>
                  </a:lnTo>
                  <a:lnTo>
                    <a:pt x="1819" y="157"/>
                  </a:lnTo>
                  <a:lnTo>
                    <a:pt x="1821" y="175"/>
                  </a:lnTo>
                  <a:lnTo>
                    <a:pt x="1822" y="198"/>
                  </a:lnTo>
                  <a:lnTo>
                    <a:pt x="1851" y="321"/>
                  </a:lnTo>
                  <a:lnTo>
                    <a:pt x="1857" y="454"/>
                  </a:lnTo>
                  <a:lnTo>
                    <a:pt x="1842" y="588"/>
                  </a:lnTo>
                  <a:lnTo>
                    <a:pt x="1814" y="719"/>
                  </a:lnTo>
                  <a:lnTo>
                    <a:pt x="1773" y="835"/>
                  </a:lnTo>
                  <a:lnTo>
                    <a:pt x="1731" y="932"/>
                  </a:lnTo>
                  <a:lnTo>
                    <a:pt x="1688" y="1001"/>
                  </a:lnTo>
                  <a:lnTo>
                    <a:pt x="1652" y="1038"/>
                  </a:lnTo>
                  <a:lnTo>
                    <a:pt x="1647" y="1045"/>
                  </a:lnTo>
                  <a:lnTo>
                    <a:pt x="1638" y="1053"/>
                  </a:lnTo>
                  <a:lnTo>
                    <a:pt x="1624" y="1058"/>
                  </a:lnTo>
                  <a:lnTo>
                    <a:pt x="1610" y="1063"/>
                  </a:lnTo>
                  <a:lnTo>
                    <a:pt x="1594" y="1065"/>
                  </a:lnTo>
                  <a:lnTo>
                    <a:pt x="1579" y="1069"/>
                  </a:lnTo>
                  <a:lnTo>
                    <a:pt x="1565" y="1073"/>
                  </a:lnTo>
                  <a:lnTo>
                    <a:pt x="1557" y="1078"/>
                  </a:lnTo>
                  <a:lnTo>
                    <a:pt x="1545" y="1081"/>
                  </a:lnTo>
                  <a:lnTo>
                    <a:pt x="1529" y="1084"/>
                  </a:lnTo>
                  <a:lnTo>
                    <a:pt x="1508" y="1084"/>
                  </a:lnTo>
                  <a:lnTo>
                    <a:pt x="1488" y="1084"/>
                  </a:lnTo>
                  <a:lnTo>
                    <a:pt x="1465" y="1080"/>
                  </a:lnTo>
                  <a:lnTo>
                    <a:pt x="1446" y="1078"/>
                  </a:lnTo>
                  <a:lnTo>
                    <a:pt x="1431" y="1074"/>
                  </a:lnTo>
                  <a:lnTo>
                    <a:pt x="1422" y="1070"/>
                  </a:lnTo>
                  <a:lnTo>
                    <a:pt x="1304" y="1018"/>
                  </a:lnTo>
                  <a:lnTo>
                    <a:pt x="1214" y="966"/>
                  </a:lnTo>
                  <a:lnTo>
                    <a:pt x="1141" y="912"/>
                  </a:lnTo>
                  <a:lnTo>
                    <a:pt x="1081" y="855"/>
                  </a:lnTo>
                  <a:lnTo>
                    <a:pt x="1022" y="791"/>
                  </a:lnTo>
                  <a:lnTo>
                    <a:pt x="961" y="719"/>
                  </a:lnTo>
                  <a:lnTo>
                    <a:pt x="888" y="638"/>
                  </a:lnTo>
                  <a:lnTo>
                    <a:pt x="798" y="545"/>
                  </a:lnTo>
                  <a:lnTo>
                    <a:pt x="749" y="538"/>
                  </a:lnTo>
                  <a:lnTo>
                    <a:pt x="696" y="541"/>
                  </a:lnTo>
                  <a:lnTo>
                    <a:pt x="641" y="554"/>
                  </a:lnTo>
                  <a:lnTo>
                    <a:pt x="583" y="579"/>
                  </a:lnTo>
                  <a:lnTo>
                    <a:pt x="522" y="612"/>
                  </a:lnTo>
                  <a:lnTo>
                    <a:pt x="462" y="653"/>
                  </a:lnTo>
                  <a:lnTo>
                    <a:pt x="402" y="701"/>
                  </a:lnTo>
                  <a:lnTo>
                    <a:pt x="341" y="757"/>
                  </a:lnTo>
                  <a:lnTo>
                    <a:pt x="308" y="797"/>
                  </a:lnTo>
                  <a:lnTo>
                    <a:pt x="275" y="831"/>
                  </a:lnTo>
                  <a:lnTo>
                    <a:pt x="241" y="857"/>
                  </a:lnTo>
                  <a:lnTo>
                    <a:pt x="207" y="882"/>
                  </a:lnTo>
                  <a:lnTo>
                    <a:pt x="172" y="906"/>
                  </a:lnTo>
                  <a:lnTo>
                    <a:pt x="138" y="934"/>
                  </a:lnTo>
                  <a:lnTo>
                    <a:pt x="104" y="966"/>
                  </a:lnTo>
                  <a:lnTo>
                    <a:pt x="73" y="1009"/>
                  </a:lnTo>
                  <a:lnTo>
                    <a:pt x="63" y="1006"/>
                  </a:lnTo>
                  <a:lnTo>
                    <a:pt x="54" y="1001"/>
                  </a:lnTo>
                  <a:lnTo>
                    <a:pt x="44" y="994"/>
                  </a:lnTo>
                  <a:lnTo>
                    <a:pt x="35" y="985"/>
                  </a:lnTo>
                  <a:lnTo>
                    <a:pt x="25" y="975"/>
                  </a:lnTo>
                  <a:lnTo>
                    <a:pt x="18" y="967"/>
                  </a:lnTo>
                  <a:lnTo>
                    <a:pt x="8" y="962"/>
                  </a:lnTo>
                  <a:lnTo>
                    <a:pt x="0" y="962"/>
                  </a:lnTo>
                  <a:close/>
                </a:path>
              </a:pathLst>
            </a:custGeom>
            <a:solidFill>
              <a:srgbClr val="FAC4BA"/>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38974" name="Freeform 61"/>
            <p:cNvSpPr>
              <a:spLocks/>
            </p:cNvSpPr>
            <p:nvPr/>
          </p:nvSpPr>
          <p:spPr bwMode="auto">
            <a:xfrm>
              <a:off x="4377" y="2795"/>
              <a:ext cx="915" cy="517"/>
            </a:xfrm>
            <a:custGeom>
              <a:avLst/>
              <a:gdLst>
                <a:gd name="T0" fmla="*/ 5 w 1831"/>
                <a:gd name="T1" fmla="*/ 440 h 1034"/>
                <a:gd name="T2" fmla="*/ 14 w 1831"/>
                <a:gd name="T3" fmla="*/ 419 h 1034"/>
                <a:gd name="T4" fmla="*/ 21 w 1831"/>
                <a:gd name="T5" fmla="*/ 410 h 1034"/>
                <a:gd name="T6" fmla="*/ 31 w 1831"/>
                <a:gd name="T7" fmla="*/ 390 h 1034"/>
                <a:gd name="T8" fmla="*/ 107 w 1831"/>
                <a:gd name="T9" fmla="*/ 261 h 1034"/>
                <a:gd name="T10" fmla="*/ 257 w 1831"/>
                <a:gd name="T11" fmla="*/ 103 h 1034"/>
                <a:gd name="T12" fmla="*/ 436 w 1831"/>
                <a:gd name="T13" fmla="*/ 17 h 1034"/>
                <a:gd name="T14" fmla="*/ 659 w 1831"/>
                <a:gd name="T15" fmla="*/ 0 h 1034"/>
                <a:gd name="T16" fmla="*/ 803 w 1831"/>
                <a:gd name="T17" fmla="*/ 17 h 1034"/>
                <a:gd name="T18" fmla="*/ 822 w 1831"/>
                <a:gd name="T19" fmla="*/ 19 h 1034"/>
                <a:gd name="T20" fmla="*/ 843 w 1831"/>
                <a:gd name="T21" fmla="*/ 22 h 1034"/>
                <a:gd name="T22" fmla="*/ 864 w 1831"/>
                <a:gd name="T23" fmla="*/ 27 h 1034"/>
                <a:gd name="T24" fmla="*/ 880 w 1831"/>
                <a:gd name="T25" fmla="*/ 41 h 1034"/>
                <a:gd name="T26" fmla="*/ 889 w 1831"/>
                <a:gd name="T27" fmla="*/ 59 h 1034"/>
                <a:gd name="T28" fmla="*/ 896 w 1831"/>
                <a:gd name="T29" fmla="*/ 74 h 1034"/>
                <a:gd name="T30" fmla="*/ 900 w 1831"/>
                <a:gd name="T31" fmla="*/ 91 h 1034"/>
                <a:gd name="T32" fmla="*/ 913 w 1831"/>
                <a:gd name="T33" fmla="*/ 157 h 1034"/>
                <a:gd name="T34" fmla="*/ 909 w 1831"/>
                <a:gd name="T35" fmla="*/ 280 h 1034"/>
                <a:gd name="T36" fmla="*/ 878 w 1831"/>
                <a:gd name="T37" fmla="*/ 397 h 1034"/>
                <a:gd name="T38" fmla="*/ 836 w 1831"/>
                <a:gd name="T39" fmla="*/ 476 h 1034"/>
                <a:gd name="T40" fmla="*/ 812 w 1831"/>
                <a:gd name="T41" fmla="*/ 496 h 1034"/>
                <a:gd name="T42" fmla="*/ 799 w 1831"/>
                <a:gd name="T43" fmla="*/ 502 h 1034"/>
                <a:gd name="T44" fmla="*/ 782 w 1831"/>
                <a:gd name="T45" fmla="*/ 506 h 1034"/>
                <a:gd name="T46" fmla="*/ 766 w 1831"/>
                <a:gd name="T47" fmla="*/ 509 h 1034"/>
                <a:gd name="T48" fmla="*/ 755 w 1831"/>
                <a:gd name="T49" fmla="*/ 514 h 1034"/>
                <a:gd name="T50" fmla="*/ 739 w 1831"/>
                <a:gd name="T51" fmla="*/ 517 h 1034"/>
                <a:gd name="T52" fmla="*/ 720 w 1831"/>
                <a:gd name="T53" fmla="*/ 515 h 1034"/>
                <a:gd name="T54" fmla="*/ 705 w 1831"/>
                <a:gd name="T55" fmla="*/ 513 h 1034"/>
                <a:gd name="T56" fmla="*/ 644 w 1831"/>
                <a:gd name="T57" fmla="*/ 485 h 1034"/>
                <a:gd name="T58" fmla="*/ 563 w 1831"/>
                <a:gd name="T59" fmla="*/ 435 h 1034"/>
                <a:gd name="T60" fmla="*/ 504 w 1831"/>
                <a:gd name="T61" fmla="*/ 376 h 1034"/>
                <a:gd name="T62" fmla="*/ 437 w 1831"/>
                <a:gd name="T63" fmla="*/ 302 h 1034"/>
                <a:gd name="T64" fmla="*/ 368 w 1831"/>
                <a:gd name="T65" fmla="*/ 252 h 1034"/>
                <a:gd name="T66" fmla="*/ 312 w 1831"/>
                <a:gd name="T67" fmla="*/ 262 h 1034"/>
                <a:gd name="T68" fmla="*/ 252 w 1831"/>
                <a:gd name="T69" fmla="*/ 293 h 1034"/>
                <a:gd name="T70" fmla="*/ 190 w 1831"/>
                <a:gd name="T71" fmla="*/ 340 h 1034"/>
                <a:gd name="T72" fmla="*/ 145 w 1831"/>
                <a:gd name="T73" fmla="*/ 389 h 1034"/>
                <a:gd name="T74" fmla="*/ 112 w 1831"/>
                <a:gd name="T75" fmla="*/ 415 h 1034"/>
                <a:gd name="T76" fmla="*/ 79 w 1831"/>
                <a:gd name="T77" fmla="*/ 435 h 1034"/>
                <a:gd name="T78" fmla="*/ 47 w 1831"/>
                <a:gd name="T79" fmla="*/ 461 h 1034"/>
                <a:gd name="T80" fmla="*/ 27 w 1831"/>
                <a:gd name="T81" fmla="*/ 480 h 1034"/>
                <a:gd name="T82" fmla="*/ 19 w 1831"/>
                <a:gd name="T83" fmla="*/ 475 h 1034"/>
                <a:gd name="T84" fmla="*/ 11 w 1831"/>
                <a:gd name="T85" fmla="*/ 467 h 1034"/>
                <a:gd name="T86" fmla="*/ 4 w 1831"/>
                <a:gd name="T87" fmla="*/ 462 h 1034"/>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1831"/>
                <a:gd name="T133" fmla="*/ 0 h 1034"/>
                <a:gd name="T134" fmla="*/ 1831 w 1831"/>
                <a:gd name="T135" fmla="*/ 1034 h 1034"/>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1831" h="1034">
                  <a:moveTo>
                    <a:pt x="0" y="925"/>
                  </a:moveTo>
                  <a:lnTo>
                    <a:pt x="11" y="880"/>
                  </a:lnTo>
                  <a:lnTo>
                    <a:pt x="21" y="854"/>
                  </a:lnTo>
                  <a:lnTo>
                    <a:pt x="29" y="839"/>
                  </a:lnTo>
                  <a:lnTo>
                    <a:pt x="36" y="831"/>
                  </a:lnTo>
                  <a:lnTo>
                    <a:pt x="43" y="821"/>
                  </a:lnTo>
                  <a:lnTo>
                    <a:pt x="51" y="807"/>
                  </a:lnTo>
                  <a:lnTo>
                    <a:pt x="62" y="780"/>
                  </a:lnTo>
                  <a:lnTo>
                    <a:pt x="75" y="737"/>
                  </a:lnTo>
                  <a:lnTo>
                    <a:pt x="214" y="523"/>
                  </a:lnTo>
                  <a:lnTo>
                    <a:pt x="361" y="347"/>
                  </a:lnTo>
                  <a:lnTo>
                    <a:pt x="515" y="207"/>
                  </a:lnTo>
                  <a:lnTo>
                    <a:pt x="686" y="104"/>
                  </a:lnTo>
                  <a:lnTo>
                    <a:pt x="873" y="35"/>
                  </a:lnTo>
                  <a:lnTo>
                    <a:pt x="1084" y="2"/>
                  </a:lnTo>
                  <a:lnTo>
                    <a:pt x="1319" y="0"/>
                  </a:lnTo>
                  <a:lnTo>
                    <a:pt x="1588" y="33"/>
                  </a:lnTo>
                  <a:lnTo>
                    <a:pt x="1606" y="35"/>
                  </a:lnTo>
                  <a:lnTo>
                    <a:pt x="1625" y="38"/>
                  </a:lnTo>
                  <a:lnTo>
                    <a:pt x="1645" y="39"/>
                  </a:lnTo>
                  <a:lnTo>
                    <a:pt x="1667" y="43"/>
                  </a:lnTo>
                  <a:lnTo>
                    <a:pt x="1687" y="45"/>
                  </a:lnTo>
                  <a:lnTo>
                    <a:pt x="1708" y="49"/>
                  </a:lnTo>
                  <a:lnTo>
                    <a:pt x="1729" y="54"/>
                  </a:lnTo>
                  <a:lnTo>
                    <a:pt x="1752" y="63"/>
                  </a:lnTo>
                  <a:lnTo>
                    <a:pt x="1761" y="83"/>
                  </a:lnTo>
                  <a:lnTo>
                    <a:pt x="1771" y="102"/>
                  </a:lnTo>
                  <a:lnTo>
                    <a:pt x="1778" y="118"/>
                  </a:lnTo>
                  <a:lnTo>
                    <a:pt x="1787" y="134"/>
                  </a:lnTo>
                  <a:lnTo>
                    <a:pt x="1792" y="149"/>
                  </a:lnTo>
                  <a:lnTo>
                    <a:pt x="1797" y="166"/>
                  </a:lnTo>
                  <a:lnTo>
                    <a:pt x="1801" y="183"/>
                  </a:lnTo>
                  <a:lnTo>
                    <a:pt x="1805" y="206"/>
                  </a:lnTo>
                  <a:lnTo>
                    <a:pt x="1827" y="314"/>
                  </a:lnTo>
                  <a:lnTo>
                    <a:pt x="1831" y="435"/>
                  </a:lnTo>
                  <a:lnTo>
                    <a:pt x="1818" y="560"/>
                  </a:lnTo>
                  <a:lnTo>
                    <a:pt x="1793" y="683"/>
                  </a:lnTo>
                  <a:lnTo>
                    <a:pt x="1757" y="794"/>
                  </a:lnTo>
                  <a:lnTo>
                    <a:pt x="1716" y="886"/>
                  </a:lnTo>
                  <a:lnTo>
                    <a:pt x="1672" y="953"/>
                  </a:lnTo>
                  <a:lnTo>
                    <a:pt x="1632" y="987"/>
                  </a:lnTo>
                  <a:lnTo>
                    <a:pt x="1624" y="993"/>
                  </a:lnTo>
                  <a:lnTo>
                    <a:pt x="1614" y="999"/>
                  </a:lnTo>
                  <a:lnTo>
                    <a:pt x="1599" y="1004"/>
                  </a:lnTo>
                  <a:lnTo>
                    <a:pt x="1584" y="1010"/>
                  </a:lnTo>
                  <a:lnTo>
                    <a:pt x="1565" y="1013"/>
                  </a:lnTo>
                  <a:lnTo>
                    <a:pt x="1549" y="1017"/>
                  </a:lnTo>
                  <a:lnTo>
                    <a:pt x="1532" y="1019"/>
                  </a:lnTo>
                  <a:lnTo>
                    <a:pt x="1521" y="1022"/>
                  </a:lnTo>
                  <a:lnTo>
                    <a:pt x="1510" y="1028"/>
                  </a:lnTo>
                  <a:lnTo>
                    <a:pt x="1496" y="1033"/>
                  </a:lnTo>
                  <a:lnTo>
                    <a:pt x="1479" y="1033"/>
                  </a:lnTo>
                  <a:lnTo>
                    <a:pt x="1461" y="1034"/>
                  </a:lnTo>
                  <a:lnTo>
                    <a:pt x="1441" y="1030"/>
                  </a:lnTo>
                  <a:lnTo>
                    <a:pt x="1425" y="1028"/>
                  </a:lnTo>
                  <a:lnTo>
                    <a:pt x="1411" y="1025"/>
                  </a:lnTo>
                  <a:lnTo>
                    <a:pt x="1405" y="1023"/>
                  </a:lnTo>
                  <a:lnTo>
                    <a:pt x="1288" y="971"/>
                  </a:lnTo>
                  <a:lnTo>
                    <a:pt x="1198" y="921"/>
                  </a:lnTo>
                  <a:lnTo>
                    <a:pt x="1126" y="870"/>
                  </a:lnTo>
                  <a:lnTo>
                    <a:pt x="1066" y="815"/>
                  </a:lnTo>
                  <a:lnTo>
                    <a:pt x="1008" y="753"/>
                  </a:lnTo>
                  <a:lnTo>
                    <a:pt x="948" y="685"/>
                  </a:lnTo>
                  <a:lnTo>
                    <a:pt x="875" y="604"/>
                  </a:lnTo>
                  <a:lnTo>
                    <a:pt x="786" y="513"/>
                  </a:lnTo>
                  <a:lnTo>
                    <a:pt x="736" y="505"/>
                  </a:lnTo>
                  <a:lnTo>
                    <a:pt x="684" y="510"/>
                  </a:lnTo>
                  <a:lnTo>
                    <a:pt x="625" y="525"/>
                  </a:lnTo>
                  <a:lnTo>
                    <a:pt x="566" y="552"/>
                  </a:lnTo>
                  <a:lnTo>
                    <a:pt x="504" y="586"/>
                  </a:lnTo>
                  <a:lnTo>
                    <a:pt x="443" y="629"/>
                  </a:lnTo>
                  <a:lnTo>
                    <a:pt x="381" y="680"/>
                  </a:lnTo>
                  <a:lnTo>
                    <a:pt x="322" y="738"/>
                  </a:lnTo>
                  <a:lnTo>
                    <a:pt x="290" y="779"/>
                  </a:lnTo>
                  <a:lnTo>
                    <a:pt x="257" y="809"/>
                  </a:lnTo>
                  <a:lnTo>
                    <a:pt x="225" y="831"/>
                  </a:lnTo>
                  <a:lnTo>
                    <a:pt x="193" y="851"/>
                  </a:lnTo>
                  <a:lnTo>
                    <a:pt x="159" y="870"/>
                  </a:lnTo>
                  <a:lnTo>
                    <a:pt x="127" y="893"/>
                  </a:lnTo>
                  <a:lnTo>
                    <a:pt x="94" y="923"/>
                  </a:lnTo>
                  <a:lnTo>
                    <a:pt x="64" y="964"/>
                  </a:lnTo>
                  <a:lnTo>
                    <a:pt x="54" y="961"/>
                  </a:lnTo>
                  <a:lnTo>
                    <a:pt x="46" y="958"/>
                  </a:lnTo>
                  <a:lnTo>
                    <a:pt x="39" y="950"/>
                  </a:lnTo>
                  <a:lnTo>
                    <a:pt x="31" y="944"/>
                  </a:lnTo>
                  <a:lnTo>
                    <a:pt x="23" y="935"/>
                  </a:lnTo>
                  <a:lnTo>
                    <a:pt x="15" y="929"/>
                  </a:lnTo>
                  <a:lnTo>
                    <a:pt x="8" y="925"/>
                  </a:lnTo>
                  <a:lnTo>
                    <a:pt x="0" y="925"/>
                  </a:lnTo>
                  <a:close/>
                </a:path>
              </a:pathLst>
            </a:custGeom>
            <a:solidFill>
              <a:srgbClr val="FFCCC2"/>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38975" name="Freeform 62"/>
            <p:cNvSpPr>
              <a:spLocks/>
            </p:cNvSpPr>
            <p:nvPr/>
          </p:nvSpPr>
          <p:spPr bwMode="auto">
            <a:xfrm>
              <a:off x="4473" y="2960"/>
              <a:ext cx="208" cy="212"/>
            </a:xfrm>
            <a:custGeom>
              <a:avLst/>
              <a:gdLst>
                <a:gd name="T0" fmla="*/ 0 w 417"/>
                <a:gd name="T1" fmla="*/ 178 h 425"/>
                <a:gd name="T2" fmla="*/ 10 w 417"/>
                <a:gd name="T3" fmla="*/ 162 h 425"/>
                <a:gd name="T4" fmla="*/ 26 w 417"/>
                <a:gd name="T5" fmla="*/ 143 h 425"/>
                <a:gd name="T6" fmla="*/ 43 w 417"/>
                <a:gd name="T7" fmla="*/ 119 h 425"/>
                <a:gd name="T8" fmla="*/ 62 w 417"/>
                <a:gd name="T9" fmla="*/ 96 h 425"/>
                <a:gd name="T10" fmla="*/ 80 w 417"/>
                <a:gd name="T11" fmla="*/ 71 h 425"/>
                <a:gd name="T12" fmla="*/ 98 w 417"/>
                <a:gd name="T13" fmla="*/ 49 h 425"/>
                <a:gd name="T14" fmla="*/ 113 w 417"/>
                <a:gd name="T15" fmla="*/ 29 h 425"/>
                <a:gd name="T16" fmla="*/ 125 w 417"/>
                <a:gd name="T17" fmla="*/ 13 h 425"/>
                <a:gd name="T18" fmla="*/ 148 w 417"/>
                <a:gd name="T19" fmla="*/ 3 h 425"/>
                <a:gd name="T20" fmla="*/ 171 w 417"/>
                <a:gd name="T21" fmla="*/ 0 h 425"/>
                <a:gd name="T22" fmla="*/ 191 w 417"/>
                <a:gd name="T23" fmla="*/ 2 h 425"/>
                <a:gd name="T24" fmla="*/ 205 w 417"/>
                <a:gd name="T25" fmla="*/ 10 h 425"/>
                <a:gd name="T26" fmla="*/ 208 w 417"/>
                <a:gd name="T27" fmla="*/ 24 h 425"/>
                <a:gd name="T28" fmla="*/ 200 w 417"/>
                <a:gd name="T29" fmla="*/ 44 h 425"/>
                <a:gd name="T30" fmla="*/ 177 w 417"/>
                <a:gd name="T31" fmla="*/ 69 h 425"/>
                <a:gd name="T32" fmla="*/ 136 w 417"/>
                <a:gd name="T33" fmla="*/ 100 h 425"/>
                <a:gd name="T34" fmla="*/ 120 w 417"/>
                <a:gd name="T35" fmla="*/ 114 h 425"/>
                <a:gd name="T36" fmla="*/ 104 w 417"/>
                <a:gd name="T37" fmla="*/ 128 h 425"/>
                <a:gd name="T38" fmla="*/ 88 w 417"/>
                <a:gd name="T39" fmla="*/ 141 h 425"/>
                <a:gd name="T40" fmla="*/ 72 w 417"/>
                <a:gd name="T41" fmla="*/ 156 h 425"/>
                <a:gd name="T42" fmla="*/ 56 w 417"/>
                <a:gd name="T43" fmla="*/ 169 h 425"/>
                <a:gd name="T44" fmla="*/ 40 w 417"/>
                <a:gd name="T45" fmla="*/ 184 h 425"/>
                <a:gd name="T46" fmla="*/ 24 w 417"/>
                <a:gd name="T47" fmla="*/ 198 h 425"/>
                <a:gd name="T48" fmla="*/ 9 w 417"/>
                <a:gd name="T49" fmla="*/ 212 h 425"/>
                <a:gd name="T50" fmla="*/ 7 w 417"/>
                <a:gd name="T51" fmla="*/ 208 h 425"/>
                <a:gd name="T52" fmla="*/ 6 w 417"/>
                <a:gd name="T53" fmla="*/ 203 h 425"/>
                <a:gd name="T54" fmla="*/ 4 w 417"/>
                <a:gd name="T55" fmla="*/ 199 h 425"/>
                <a:gd name="T56" fmla="*/ 4 w 417"/>
                <a:gd name="T57" fmla="*/ 195 h 425"/>
                <a:gd name="T58" fmla="*/ 2 w 417"/>
                <a:gd name="T59" fmla="*/ 191 h 425"/>
                <a:gd name="T60" fmla="*/ 2 w 417"/>
                <a:gd name="T61" fmla="*/ 186 h 425"/>
                <a:gd name="T62" fmla="*/ 0 w 417"/>
                <a:gd name="T63" fmla="*/ 182 h 425"/>
                <a:gd name="T64" fmla="*/ 0 w 417"/>
                <a:gd name="T65" fmla="*/ 178 h 42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417"/>
                <a:gd name="T100" fmla="*/ 0 h 425"/>
                <a:gd name="T101" fmla="*/ 417 w 417"/>
                <a:gd name="T102" fmla="*/ 425 h 42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417" h="425">
                  <a:moveTo>
                    <a:pt x="0" y="357"/>
                  </a:moveTo>
                  <a:lnTo>
                    <a:pt x="21" y="324"/>
                  </a:lnTo>
                  <a:lnTo>
                    <a:pt x="52" y="286"/>
                  </a:lnTo>
                  <a:lnTo>
                    <a:pt x="87" y="239"/>
                  </a:lnTo>
                  <a:lnTo>
                    <a:pt x="124" y="192"/>
                  </a:lnTo>
                  <a:lnTo>
                    <a:pt x="161" y="143"/>
                  </a:lnTo>
                  <a:lnTo>
                    <a:pt x="197" y="98"/>
                  </a:lnTo>
                  <a:lnTo>
                    <a:pt x="226" y="58"/>
                  </a:lnTo>
                  <a:lnTo>
                    <a:pt x="250" y="27"/>
                  </a:lnTo>
                  <a:lnTo>
                    <a:pt x="296" y="7"/>
                  </a:lnTo>
                  <a:lnTo>
                    <a:pt x="343" y="0"/>
                  </a:lnTo>
                  <a:lnTo>
                    <a:pt x="383" y="5"/>
                  </a:lnTo>
                  <a:lnTo>
                    <a:pt x="410" y="21"/>
                  </a:lnTo>
                  <a:lnTo>
                    <a:pt x="417" y="49"/>
                  </a:lnTo>
                  <a:lnTo>
                    <a:pt x="401" y="88"/>
                  </a:lnTo>
                  <a:lnTo>
                    <a:pt x="354" y="138"/>
                  </a:lnTo>
                  <a:lnTo>
                    <a:pt x="272" y="200"/>
                  </a:lnTo>
                  <a:lnTo>
                    <a:pt x="240" y="228"/>
                  </a:lnTo>
                  <a:lnTo>
                    <a:pt x="208" y="256"/>
                  </a:lnTo>
                  <a:lnTo>
                    <a:pt x="176" y="283"/>
                  </a:lnTo>
                  <a:lnTo>
                    <a:pt x="144" y="312"/>
                  </a:lnTo>
                  <a:lnTo>
                    <a:pt x="112" y="339"/>
                  </a:lnTo>
                  <a:lnTo>
                    <a:pt x="80" y="368"/>
                  </a:lnTo>
                  <a:lnTo>
                    <a:pt x="48" y="396"/>
                  </a:lnTo>
                  <a:lnTo>
                    <a:pt x="18" y="425"/>
                  </a:lnTo>
                  <a:lnTo>
                    <a:pt x="14" y="416"/>
                  </a:lnTo>
                  <a:lnTo>
                    <a:pt x="13" y="407"/>
                  </a:lnTo>
                  <a:lnTo>
                    <a:pt x="9" y="398"/>
                  </a:lnTo>
                  <a:lnTo>
                    <a:pt x="8" y="391"/>
                  </a:lnTo>
                  <a:lnTo>
                    <a:pt x="5" y="382"/>
                  </a:lnTo>
                  <a:lnTo>
                    <a:pt x="4" y="373"/>
                  </a:lnTo>
                  <a:lnTo>
                    <a:pt x="1" y="365"/>
                  </a:lnTo>
                  <a:lnTo>
                    <a:pt x="0" y="357"/>
                  </a:lnTo>
                  <a:close/>
                </a:path>
              </a:pathLst>
            </a:custGeom>
            <a:solidFill>
              <a:srgbClr val="FFCCC2"/>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38976" name="Freeform 63"/>
            <p:cNvSpPr>
              <a:spLocks/>
            </p:cNvSpPr>
            <p:nvPr/>
          </p:nvSpPr>
          <p:spPr bwMode="auto">
            <a:xfrm>
              <a:off x="4474" y="2978"/>
              <a:ext cx="192" cy="192"/>
            </a:xfrm>
            <a:custGeom>
              <a:avLst/>
              <a:gdLst>
                <a:gd name="T0" fmla="*/ 0 w 385"/>
                <a:gd name="T1" fmla="*/ 161 h 385"/>
                <a:gd name="T2" fmla="*/ 10 w 385"/>
                <a:gd name="T3" fmla="*/ 146 h 385"/>
                <a:gd name="T4" fmla="*/ 24 w 385"/>
                <a:gd name="T5" fmla="*/ 129 h 385"/>
                <a:gd name="T6" fmla="*/ 40 w 385"/>
                <a:gd name="T7" fmla="*/ 108 h 385"/>
                <a:gd name="T8" fmla="*/ 58 w 385"/>
                <a:gd name="T9" fmla="*/ 87 h 385"/>
                <a:gd name="T10" fmla="*/ 74 w 385"/>
                <a:gd name="T11" fmla="*/ 65 h 385"/>
                <a:gd name="T12" fmla="*/ 90 w 385"/>
                <a:gd name="T13" fmla="*/ 45 h 385"/>
                <a:gd name="T14" fmla="*/ 104 w 385"/>
                <a:gd name="T15" fmla="*/ 27 h 385"/>
                <a:gd name="T16" fmla="*/ 115 w 385"/>
                <a:gd name="T17" fmla="*/ 14 h 385"/>
                <a:gd name="T18" fmla="*/ 137 w 385"/>
                <a:gd name="T19" fmla="*/ 4 h 385"/>
                <a:gd name="T20" fmla="*/ 159 w 385"/>
                <a:gd name="T21" fmla="*/ 0 h 385"/>
                <a:gd name="T22" fmla="*/ 177 w 385"/>
                <a:gd name="T23" fmla="*/ 1 h 385"/>
                <a:gd name="T24" fmla="*/ 189 w 385"/>
                <a:gd name="T25" fmla="*/ 8 h 385"/>
                <a:gd name="T26" fmla="*/ 192 w 385"/>
                <a:gd name="T27" fmla="*/ 19 h 385"/>
                <a:gd name="T28" fmla="*/ 185 w 385"/>
                <a:gd name="T29" fmla="*/ 37 h 385"/>
                <a:gd name="T30" fmla="*/ 164 w 385"/>
                <a:gd name="T31" fmla="*/ 59 h 385"/>
                <a:gd name="T32" fmla="*/ 128 w 385"/>
                <a:gd name="T33" fmla="*/ 88 h 385"/>
                <a:gd name="T34" fmla="*/ 113 w 385"/>
                <a:gd name="T35" fmla="*/ 101 h 385"/>
                <a:gd name="T36" fmla="*/ 98 w 385"/>
                <a:gd name="T37" fmla="*/ 114 h 385"/>
                <a:gd name="T38" fmla="*/ 83 w 385"/>
                <a:gd name="T39" fmla="*/ 127 h 385"/>
                <a:gd name="T40" fmla="*/ 68 w 385"/>
                <a:gd name="T41" fmla="*/ 140 h 385"/>
                <a:gd name="T42" fmla="*/ 53 w 385"/>
                <a:gd name="T43" fmla="*/ 153 h 385"/>
                <a:gd name="T44" fmla="*/ 38 w 385"/>
                <a:gd name="T45" fmla="*/ 166 h 385"/>
                <a:gd name="T46" fmla="*/ 23 w 385"/>
                <a:gd name="T47" fmla="*/ 179 h 385"/>
                <a:gd name="T48" fmla="*/ 9 w 385"/>
                <a:gd name="T49" fmla="*/ 192 h 385"/>
                <a:gd name="T50" fmla="*/ 7 w 385"/>
                <a:gd name="T51" fmla="*/ 188 h 385"/>
                <a:gd name="T52" fmla="*/ 6 w 385"/>
                <a:gd name="T53" fmla="*/ 184 h 385"/>
                <a:gd name="T54" fmla="*/ 5 w 385"/>
                <a:gd name="T55" fmla="*/ 180 h 385"/>
                <a:gd name="T56" fmla="*/ 4 w 385"/>
                <a:gd name="T57" fmla="*/ 177 h 385"/>
                <a:gd name="T58" fmla="*/ 3 w 385"/>
                <a:gd name="T59" fmla="*/ 172 h 385"/>
                <a:gd name="T60" fmla="*/ 2 w 385"/>
                <a:gd name="T61" fmla="*/ 168 h 385"/>
                <a:gd name="T62" fmla="*/ 1 w 385"/>
                <a:gd name="T63" fmla="*/ 165 h 385"/>
                <a:gd name="T64" fmla="*/ 0 w 385"/>
                <a:gd name="T65" fmla="*/ 161 h 38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85"/>
                <a:gd name="T100" fmla="*/ 0 h 385"/>
                <a:gd name="T101" fmla="*/ 385 w 385"/>
                <a:gd name="T102" fmla="*/ 385 h 38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85" h="385">
                  <a:moveTo>
                    <a:pt x="0" y="322"/>
                  </a:moveTo>
                  <a:lnTo>
                    <a:pt x="20" y="293"/>
                  </a:lnTo>
                  <a:lnTo>
                    <a:pt x="48" y="258"/>
                  </a:lnTo>
                  <a:lnTo>
                    <a:pt x="81" y="217"/>
                  </a:lnTo>
                  <a:lnTo>
                    <a:pt x="116" y="174"/>
                  </a:lnTo>
                  <a:lnTo>
                    <a:pt x="148" y="131"/>
                  </a:lnTo>
                  <a:lnTo>
                    <a:pt x="181" y="90"/>
                  </a:lnTo>
                  <a:lnTo>
                    <a:pt x="209" y="55"/>
                  </a:lnTo>
                  <a:lnTo>
                    <a:pt x="231" y="28"/>
                  </a:lnTo>
                  <a:lnTo>
                    <a:pt x="275" y="8"/>
                  </a:lnTo>
                  <a:lnTo>
                    <a:pt x="318" y="0"/>
                  </a:lnTo>
                  <a:lnTo>
                    <a:pt x="354" y="3"/>
                  </a:lnTo>
                  <a:lnTo>
                    <a:pt x="379" y="17"/>
                  </a:lnTo>
                  <a:lnTo>
                    <a:pt x="385" y="39"/>
                  </a:lnTo>
                  <a:lnTo>
                    <a:pt x="370" y="74"/>
                  </a:lnTo>
                  <a:lnTo>
                    <a:pt x="329" y="119"/>
                  </a:lnTo>
                  <a:lnTo>
                    <a:pt x="256" y="177"/>
                  </a:lnTo>
                  <a:lnTo>
                    <a:pt x="226" y="202"/>
                  </a:lnTo>
                  <a:lnTo>
                    <a:pt x="196" y="228"/>
                  </a:lnTo>
                  <a:lnTo>
                    <a:pt x="166" y="255"/>
                  </a:lnTo>
                  <a:lnTo>
                    <a:pt x="136" y="281"/>
                  </a:lnTo>
                  <a:lnTo>
                    <a:pt x="106" y="306"/>
                  </a:lnTo>
                  <a:lnTo>
                    <a:pt x="77" y="332"/>
                  </a:lnTo>
                  <a:lnTo>
                    <a:pt x="47" y="359"/>
                  </a:lnTo>
                  <a:lnTo>
                    <a:pt x="18" y="385"/>
                  </a:lnTo>
                  <a:lnTo>
                    <a:pt x="15" y="376"/>
                  </a:lnTo>
                  <a:lnTo>
                    <a:pt x="13" y="369"/>
                  </a:lnTo>
                  <a:lnTo>
                    <a:pt x="10" y="361"/>
                  </a:lnTo>
                  <a:lnTo>
                    <a:pt x="9" y="354"/>
                  </a:lnTo>
                  <a:lnTo>
                    <a:pt x="7" y="345"/>
                  </a:lnTo>
                  <a:lnTo>
                    <a:pt x="4" y="337"/>
                  </a:lnTo>
                  <a:lnTo>
                    <a:pt x="2" y="330"/>
                  </a:lnTo>
                  <a:lnTo>
                    <a:pt x="0" y="322"/>
                  </a:lnTo>
                  <a:close/>
                </a:path>
              </a:pathLst>
            </a:custGeom>
            <a:solidFill>
              <a:srgbClr val="FCC7BD"/>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38977" name="Freeform 64"/>
            <p:cNvSpPr>
              <a:spLocks/>
            </p:cNvSpPr>
            <p:nvPr/>
          </p:nvSpPr>
          <p:spPr bwMode="auto">
            <a:xfrm>
              <a:off x="4476" y="2996"/>
              <a:ext cx="175" cy="174"/>
            </a:xfrm>
            <a:custGeom>
              <a:avLst/>
              <a:gdLst>
                <a:gd name="T0" fmla="*/ 0 w 350"/>
                <a:gd name="T1" fmla="*/ 144 h 347"/>
                <a:gd name="T2" fmla="*/ 10 w 350"/>
                <a:gd name="T3" fmla="*/ 131 h 347"/>
                <a:gd name="T4" fmla="*/ 22 w 350"/>
                <a:gd name="T5" fmla="*/ 115 h 347"/>
                <a:gd name="T6" fmla="*/ 37 w 350"/>
                <a:gd name="T7" fmla="*/ 97 h 347"/>
                <a:gd name="T8" fmla="*/ 52 w 350"/>
                <a:gd name="T9" fmla="*/ 79 h 347"/>
                <a:gd name="T10" fmla="*/ 67 w 350"/>
                <a:gd name="T11" fmla="*/ 60 h 347"/>
                <a:gd name="T12" fmla="*/ 82 w 350"/>
                <a:gd name="T13" fmla="*/ 43 h 347"/>
                <a:gd name="T14" fmla="*/ 94 w 350"/>
                <a:gd name="T15" fmla="*/ 26 h 347"/>
                <a:gd name="T16" fmla="*/ 104 w 350"/>
                <a:gd name="T17" fmla="*/ 14 h 347"/>
                <a:gd name="T18" fmla="*/ 124 w 350"/>
                <a:gd name="T19" fmla="*/ 4 h 347"/>
                <a:gd name="T20" fmla="*/ 145 w 350"/>
                <a:gd name="T21" fmla="*/ 0 h 347"/>
                <a:gd name="T22" fmla="*/ 161 w 350"/>
                <a:gd name="T23" fmla="*/ 0 h 347"/>
                <a:gd name="T24" fmla="*/ 172 w 350"/>
                <a:gd name="T25" fmla="*/ 6 h 347"/>
                <a:gd name="T26" fmla="*/ 175 w 350"/>
                <a:gd name="T27" fmla="*/ 15 h 347"/>
                <a:gd name="T28" fmla="*/ 170 w 350"/>
                <a:gd name="T29" fmla="*/ 30 h 347"/>
                <a:gd name="T30" fmla="*/ 151 w 350"/>
                <a:gd name="T31" fmla="*/ 50 h 347"/>
                <a:gd name="T32" fmla="*/ 118 w 350"/>
                <a:gd name="T33" fmla="*/ 75 h 347"/>
                <a:gd name="T34" fmla="*/ 103 w 350"/>
                <a:gd name="T35" fmla="*/ 86 h 347"/>
                <a:gd name="T36" fmla="*/ 90 w 350"/>
                <a:gd name="T37" fmla="*/ 99 h 347"/>
                <a:gd name="T38" fmla="*/ 76 w 350"/>
                <a:gd name="T39" fmla="*/ 111 h 347"/>
                <a:gd name="T40" fmla="*/ 63 w 350"/>
                <a:gd name="T41" fmla="*/ 123 h 347"/>
                <a:gd name="T42" fmla="*/ 48 w 350"/>
                <a:gd name="T43" fmla="*/ 135 h 347"/>
                <a:gd name="T44" fmla="*/ 35 w 350"/>
                <a:gd name="T45" fmla="*/ 149 h 347"/>
                <a:gd name="T46" fmla="*/ 21 w 350"/>
                <a:gd name="T47" fmla="*/ 160 h 347"/>
                <a:gd name="T48" fmla="*/ 7 w 350"/>
                <a:gd name="T49" fmla="*/ 174 h 347"/>
                <a:gd name="T50" fmla="*/ 6 w 350"/>
                <a:gd name="T51" fmla="*/ 170 h 347"/>
                <a:gd name="T52" fmla="*/ 5 w 350"/>
                <a:gd name="T53" fmla="*/ 166 h 347"/>
                <a:gd name="T54" fmla="*/ 5 w 350"/>
                <a:gd name="T55" fmla="*/ 162 h 347"/>
                <a:gd name="T56" fmla="*/ 4 w 350"/>
                <a:gd name="T57" fmla="*/ 159 h 347"/>
                <a:gd name="T58" fmla="*/ 3 w 350"/>
                <a:gd name="T59" fmla="*/ 155 h 347"/>
                <a:gd name="T60" fmla="*/ 2 w 350"/>
                <a:gd name="T61" fmla="*/ 151 h 347"/>
                <a:gd name="T62" fmla="*/ 1 w 350"/>
                <a:gd name="T63" fmla="*/ 147 h 347"/>
                <a:gd name="T64" fmla="*/ 0 w 350"/>
                <a:gd name="T65" fmla="*/ 144 h 34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50"/>
                <a:gd name="T100" fmla="*/ 0 h 347"/>
                <a:gd name="T101" fmla="*/ 350 w 350"/>
                <a:gd name="T102" fmla="*/ 347 h 34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50" h="347">
                  <a:moveTo>
                    <a:pt x="0" y="288"/>
                  </a:moveTo>
                  <a:lnTo>
                    <a:pt x="19" y="261"/>
                  </a:lnTo>
                  <a:lnTo>
                    <a:pt x="44" y="230"/>
                  </a:lnTo>
                  <a:lnTo>
                    <a:pt x="73" y="194"/>
                  </a:lnTo>
                  <a:lnTo>
                    <a:pt x="104" y="157"/>
                  </a:lnTo>
                  <a:lnTo>
                    <a:pt x="134" y="120"/>
                  </a:lnTo>
                  <a:lnTo>
                    <a:pt x="163" y="85"/>
                  </a:lnTo>
                  <a:lnTo>
                    <a:pt x="188" y="52"/>
                  </a:lnTo>
                  <a:lnTo>
                    <a:pt x="208" y="27"/>
                  </a:lnTo>
                  <a:lnTo>
                    <a:pt x="248" y="8"/>
                  </a:lnTo>
                  <a:lnTo>
                    <a:pt x="289" y="0"/>
                  </a:lnTo>
                  <a:lnTo>
                    <a:pt x="321" y="0"/>
                  </a:lnTo>
                  <a:lnTo>
                    <a:pt x="344" y="11"/>
                  </a:lnTo>
                  <a:lnTo>
                    <a:pt x="350" y="30"/>
                  </a:lnTo>
                  <a:lnTo>
                    <a:pt x="339" y="60"/>
                  </a:lnTo>
                  <a:lnTo>
                    <a:pt x="301" y="99"/>
                  </a:lnTo>
                  <a:lnTo>
                    <a:pt x="236" y="150"/>
                  </a:lnTo>
                  <a:lnTo>
                    <a:pt x="207" y="172"/>
                  </a:lnTo>
                  <a:lnTo>
                    <a:pt x="180" y="198"/>
                  </a:lnTo>
                  <a:lnTo>
                    <a:pt x="152" y="221"/>
                  </a:lnTo>
                  <a:lnTo>
                    <a:pt x="126" y="246"/>
                  </a:lnTo>
                  <a:lnTo>
                    <a:pt x="97" y="270"/>
                  </a:lnTo>
                  <a:lnTo>
                    <a:pt x="69" y="297"/>
                  </a:lnTo>
                  <a:lnTo>
                    <a:pt x="42" y="320"/>
                  </a:lnTo>
                  <a:lnTo>
                    <a:pt x="15" y="347"/>
                  </a:lnTo>
                  <a:lnTo>
                    <a:pt x="13" y="339"/>
                  </a:lnTo>
                  <a:lnTo>
                    <a:pt x="11" y="332"/>
                  </a:lnTo>
                  <a:lnTo>
                    <a:pt x="9" y="324"/>
                  </a:lnTo>
                  <a:lnTo>
                    <a:pt x="8" y="317"/>
                  </a:lnTo>
                  <a:lnTo>
                    <a:pt x="5" y="309"/>
                  </a:lnTo>
                  <a:lnTo>
                    <a:pt x="4" y="302"/>
                  </a:lnTo>
                  <a:lnTo>
                    <a:pt x="1" y="294"/>
                  </a:lnTo>
                  <a:lnTo>
                    <a:pt x="0" y="288"/>
                  </a:lnTo>
                  <a:close/>
                </a:path>
              </a:pathLst>
            </a:custGeom>
            <a:solidFill>
              <a:srgbClr val="FAC4B8"/>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38978" name="Freeform 65"/>
            <p:cNvSpPr>
              <a:spLocks/>
            </p:cNvSpPr>
            <p:nvPr/>
          </p:nvSpPr>
          <p:spPr bwMode="auto">
            <a:xfrm>
              <a:off x="4477" y="3014"/>
              <a:ext cx="158" cy="155"/>
            </a:xfrm>
            <a:custGeom>
              <a:avLst/>
              <a:gdLst>
                <a:gd name="T0" fmla="*/ 0 w 315"/>
                <a:gd name="T1" fmla="*/ 127 h 309"/>
                <a:gd name="T2" fmla="*/ 8 w 315"/>
                <a:gd name="T3" fmla="*/ 115 h 309"/>
                <a:gd name="T4" fmla="*/ 20 w 315"/>
                <a:gd name="T5" fmla="*/ 101 h 309"/>
                <a:gd name="T6" fmla="*/ 32 w 315"/>
                <a:gd name="T7" fmla="*/ 86 h 309"/>
                <a:gd name="T8" fmla="*/ 47 w 315"/>
                <a:gd name="T9" fmla="*/ 70 h 309"/>
                <a:gd name="T10" fmla="*/ 60 w 315"/>
                <a:gd name="T11" fmla="*/ 54 h 309"/>
                <a:gd name="T12" fmla="*/ 72 w 315"/>
                <a:gd name="T13" fmla="*/ 39 h 309"/>
                <a:gd name="T14" fmla="*/ 84 w 315"/>
                <a:gd name="T15" fmla="*/ 25 h 309"/>
                <a:gd name="T16" fmla="*/ 93 w 315"/>
                <a:gd name="T17" fmla="*/ 14 h 309"/>
                <a:gd name="T18" fmla="*/ 111 w 315"/>
                <a:gd name="T19" fmla="*/ 5 h 309"/>
                <a:gd name="T20" fmla="*/ 129 w 315"/>
                <a:gd name="T21" fmla="*/ 1 h 309"/>
                <a:gd name="T22" fmla="*/ 144 w 315"/>
                <a:gd name="T23" fmla="*/ 0 h 309"/>
                <a:gd name="T24" fmla="*/ 154 w 315"/>
                <a:gd name="T25" fmla="*/ 4 h 309"/>
                <a:gd name="T26" fmla="*/ 158 w 315"/>
                <a:gd name="T27" fmla="*/ 11 h 309"/>
                <a:gd name="T28" fmla="*/ 153 w 315"/>
                <a:gd name="T29" fmla="*/ 24 h 309"/>
                <a:gd name="T30" fmla="*/ 136 w 315"/>
                <a:gd name="T31" fmla="*/ 40 h 309"/>
                <a:gd name="T32" fmla="*/ 109 w 315"/>
                <a:gd name="T33" fmla="*/ 63 h 309"/>
                <a:gd name="T34" fmla="*/ 96 w 315"/>
                <a:gd name="T35" fmla="*/ 74 h 309"/>
                <a:gd name="T36" fmla="*/ 82 w 315"/>
                <a:gd name="T37" fmla="*/ 85 h 309"/>
                <a:gd name="T38" fmla="*/ 70 w 315"/>
                <a:gd name="T39" fmla="*/ 97 h 309"/>
                <a:gd name="T40" fmla="*/ 58 w 315"/>
                <a:gd name="T41" fmla="*/ 108 h 309"/>
                <a:gd name="T42" fmla="*/ 45 w 315"/>
                <a:gd name="T43" fmla="*/ 120 h 309"/>
                <a:gd name="T44" fmla="*/ 32 w 315"/>
                <a:gd name="T45" fmla="*/ 131 h 309"/>
                <a:gd name="T46" fmla="*/ 20 w 315"/>
                <a:gd name="T47" fmla="*/ 143 h 309"/>
                <a:gd name="T48" fmla="*/ 7 w 315"/>
                <a:gd name="T49" fmla="*/ 155 h 309"/>
                <a:gd name="T50" fmla="*/ 6 w 315"/>
                <a:gd name="T51" fmla="*/ 151 h 309"/>
                <a:gd name="T52" fmla="*/ 5 w 315"/>
                <a:gd name="T53" fmla="*/ 147 h 309"/>
                <a:gd name="T54" fmla="*/ 3 w 315"/>
                <a:gd name="T55" fmla="*/ 144 h 309"/>
                <a:gd name="T56" fmla="*/ 3 w 315"/>
                <a:gd name="T57" fmla="*/ 140 h 309"/>
                <a:gd name="T58" fmla="*/ 1 w 315"/>
                <a:gd name="T59" fmla="*/ 134 h 309"/>
                <a:gd name="T60" fmla="*/ 0 w 315"/>
                <a:gd name="T61" fmla="*/ 127 h 309"/>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315"/>
                <a:gd name="T94" fmla="*/ 0 h 309"/>
                <a:gd name="T95" fmla="*/ 315 w 315"/>
                <a:gd name="T96" fmla="*/ 309 h 309"/>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315" h="309">
                  <a:moveTo>
                    <a:pt x="0" y="254"/>
                  </a:moveTo>
                  <a:lnTo>
                    <a:pt x="16" y="229"/>
                  </a:lnTo>
                  <a:lnTo>
                    <a:pt x="39" y="201"/>
                  </a:lnTo>
                  <a:lnTo>
                    <a:pt x="64" y="171"/>
                  </a:lnTo>
                  <a:lnTo>
                    <a:pt x="93" y="140"/>
                  </a:lnTo>
                  <a:lnTo>
                    <a:pt x="119" y="107"/>
                  </a:lnTo>
                  <a:lnTo>
                    <a:pt x="144" y="77"/>
                  </a:lnTo>
                  <a:lnTo>
                    <a:pt x="167" y="50"/>
                  </a:lnTo>
                  <a:lnTo>
                    <a:pt x="186" y="27"/>
                  </a:lnTo>
                  <a:lnTo>
                    <a:pt x="222" y="10"/>
                  </a:lnTo>
                  <a:lnTo>
                    <a:pt x="258" y="1"/>
                  </a:lnTo>
                  <a:lnTo>
                    <a:pt x="287" y="0"/>
                  </a:lnTo>
                  <a:lnTo>
                    <a:pt x="308" y="7"/>
                  </a:lnTo>
                  <a:lnTo>
                    <a:pt x="315" y="22"/>
                  </a:lnTo>
                  <a:lnTo>
                    <a:pt x="305" y="47"/>
                  </a:lnTo>
                  <a:lnTo>
                    <a:pt x="272" y="80"/>
                  </a:lnTo>
                  <a:lnTo>
                    <a:pt x="217" y="125"/>
                  </a:lnTo>
                  <a:lnTo>
                    <a:pt x="191" y="148"/>
                  </a:lnTo>
                  <a:lnTo>
                    <a:pt x="164" y="170"/>
                  </a:lnTo>
                  <a:lnTo>
                    <a:pt x="139" y="193"/>
                  </a:lnTo>
                  <a:lnTo>
                    <a:pt x="115" y="216"/>
                  </a:lnTo>
                  <a:lnTo>
                    <a:pt x="89" y="239"/>
                  </a:lnTo>
                  <a:lnTo>
                    <a:pt x="64" y="262"/>
                  </a:lnTo>
                  <a:lnTo>
                    <a:pt x="39" y="285"/>
                  </a:lnTo>
                  <a:lnTo>
                    <a:pt x="14" y="309"/>
                  </a:lnTo>
                  <a:lnTo>
                    <a:pt x="11" y="302"/>
                  </a:lnTo>
                  <a:lnTo>
                    <a:pt x="9" y="294"/>
                  </a:lnTo>
                  <a:lnTo>
                    <a:pt x="6" y="287"/>
                  </a:lnTo>
                  <a:lnTo>
                    <a:pt x="5" y="280"/>
                  </a:lnTo>
                  <a:lnTo>
                    <a:pt x="1" y="267"/>
                  </a:lnTo>
                  <a:lnTo>
                    <a:pt x="0" y="254"/>
                  </a:lnTo>
                  <a:close/>
                </a:path>
              </a:pathLst>
            </a:custGeom>
            <a:solidFill>
              <a:srgbClr val="F7C2B3"/>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38979" name="Freeform 66"/>
            <p:cNvSpPr>
              <a:spLocks/>
            </p:cNvSpPr>
            <p:nvPr/>
          </p:nvSpPr>
          <p:spPr bwMode="auto">
            <a:xfrm>
              <a:off x="4478" y="3031"/>
              <a:ext cx="141" cy="136"/>
            </a:xfrm>
            <a:custGeom>
              <a:avLst/>
              <a:gdLst>
                <a:gd name="T0" fmla="*/ 0 w 282"/>
                <a:gd name="T1" fmla="*/ 112 h 272"/>
                <a:gd name="T2" fmla="*/ 7 w 282"/>
                <a:gd name="T3" fmla="*/ 100 h 272"/>
                <a:gd name="T4" fmla="*/ 18 w 282"/>
                <a:gd name="T5" fmla="*/ 88 h 272"/>
                <a:gd name="T6" fmla="*/ 28 w 282"/>
                <a:gd name="T7" fmla="*/ 75 h 272"/>
                <a:gd name="T8" fmla="*/ 41 w 282"/>
                <a:gd name="T9" fmla="*/ 63 h 272"/>
                <a:gd name="T10" fmla="*/ 53 w 282"/>
                <a:gd name="T11" fmla="*/ 49 h 272"/>
                <a:gd name="T12" fmla="*/ 64 w 282"/>
                <a:gd name="T13" fmla="*/ 37 h 272"/>
                <a:gd name="T14" fmla="*/ 74 w 282"/>
                <a:gd name="T15" fmla="*/ 25 h 272"/>
                <a:gd name="T16" fmla="*/ 83 w 282"/>
                <a:gd name="T17" fmla="*/ 15 h 272"/>
                <a:gd name="T18" fmla="*/ 100 w 282"/>
                <a:gd name="T19" fmla="*/ 7 h 272"/>
                <a:gd name="T20" fmla="*/ 116 w 282"/>
                <a:gd name="T21" fmla="*/ 2 h 272"/>
                <a:gd name="T22" fmla="*/ 130 w 282"/>
                <a:gd name="T23" fmla="*/ 0 h 272"/>
                <a:gd name="T24" fmla="*/ 139 w 282"/>
                <a:gd name="T25" fmla="*/ 2 h 272"/>
                <a:gd name="T26" fmla="*/ 141 w 282"/>
                <a:gd name="T27" fmla="*/ 9 h 272"/>
                <a:gd name="T28" fmla="*/ 138 w 282"/>
                <a:gd name="T29" fmla="*/ 18 h 272"/>
                <a:gd name="T30" fmla="*/ 123 w 282"/>
                <a:gd name="T31" fmla="*/ 31 h 272"/>
                <a:gd name="T32" fmla="*/ 100 w 282"/>
                <a:gd name="T33" fmla="*/ 51 h 272"/>
                <a:gd name="T34" fmla="*/ 88 w 282"/>
                <a:gd name="T35" fmla="*/ 61 h 272"/>
                <a:gd name="T36" fmla="*/ 76 w 282"/>
                <a:gd name="T37" fmla="*/ 71 h 272"/>
                <a:gd name="T38" fmla="*/ 65 w 282"/>
                <a:gd name="T39" fmla="*/ 82 h 272"/>
                <a:gd name="T40" fmla="*/ 53 w 282"/>
                <a:gd name="T41" fmla="*/ 93 h 272"/>
                <a:gd name="T42" fmla="*/ 41 w 282"/>
                <a:gd name="T43" fmla="*/ 104 h 272"/>
                <a:gd name="T44" fmla="*/ 30 w 282"/>
                <a:gd name="T45" fmla="*/ 115 h 272"/>
                <a:gd name="T46" fmla="*/ 18 w 282"/>
                <a:gd name="T47" fmla="*/ 125 h 272"/>
                <a:gd name="T48" fmla="*/ 7 w 282"/>
                <a:gd name="T49" fmla="*/ 136 h 272"/>
                <a:gd name="T50" fmla="*/ 5 w 282"/>
                <a:gd name="T51" fmla="*/ 130 h 272"/>
                <a:gd name="T52" fmla="*/ 3 w 282"/>
                <a:gd name="T53" fmla="*/ 123 h 272"/>
                <a:gd name="T54" fmla="*/ 1 w 282"/>
                <a:gd name="T55" fmla="*/ 117 h 272"/>
                <a:gd name="T56" fmla="*/ 0 w 282"/>
                <a:gd name="T57" fmla="*/ 112 h 27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282"/>
                <a:gd name="T88" fmla="*/ 0 h 272"/>
                <a:gd name="T89" fmla="*/ 282 w 282"/>
                <a:gd name="T90" fmla="*/ 272 h 272"/>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282" h="272">
                  <a:moveTo>
                    <a:pt x="0" y="224"/>
                  </a:moveTo>
                  <a:lnTo>
                    <a:pt x="15" y="201"/>
                  </a:lnTo>
                  <a:lnTo>
                    <a:pt x="35" y="177"/>
                  </a:lnTo>
                  <a:lnTo>
                    <a:pt x="57" y="151"/>
                  </a:lnTo>
                  <a:lnTo>
                    <a:pt x="82" y="126"/>
                  </a:lnTo>
                  <a:lnTo>
                    <a:pt x="106" y="99"/>
                  </a:lnTo>
                  <a:lnTo>
                    <a:pt x="128" y="74"/>
                  </a:lnTo>
                  <a:lnTo>
                    <a:pt x="148" y="51"/>
                  </a:lnTo>
                  <a:lnTo>
                    <a:pt x="166" y="31"/>
                  </a:lnTo>
                  <a:lnTo>
                    <a:pt x="200" y="14"/>
                  </a:lnTo>
                  <a:lnTo>
                    <a:pt x="232" y="4"/>
                  </a:lnTo>
                  <a:lnTo>
                    <a:pt x="259" y="0"/>
                  </a:lnTo>
                  <a:lnTo>
                    <a:pt x="277" y="5"/>
                  </a:lnTo>
                  <a:lnTo>
                    <a:pt x="282" y="17"/>
                  </a:lnTo>
                  <a:lnTo>
                    <a:pt x="275" y="36"/>
                  </a:lnTo>
                  <a:lnTo>
                    <a:pt x="247" y="63"/>
                  </a:lnTo>
                  <a:lnTo>
                    <a:pt x="201" y="102"/>
                  </a:lnTo>
                  <a:lnTo>
                    <a:pt x="176" y="122"/>
                  </a:lnTo>
                  <a:lnTo>
                    <a:pt x="153" y="143"/>
                  </a:lnTo>
                  <a:lnTo>
                    <a:pt x="129" y="165"/>
                  </a:lnTo>
                  <a:lnTo>
                    <a:pt x="107" y="187"/>
                  </a:lnTo>
                  <a:lnTo>
                    <a:pt x="83" y="209"/>
                  </a:lnTo>
                  <a:lnTo>
                    <a:pt x="60" y="230"/>
                  </a:lnTo>
                  <a:lnTo>
                    <a:pt x="37" y="251"/>
                  </a:lnTo>
                  <a:lnTo>
                    <a:pt x="14" y="272"/>
                  </a:lnTo>
                  <a:lnTo>
                    <a:pt x="10" y="260"/>
                  </a:lnTo>
                  <a:lnTo>
                    <a:pt x="6" y="247"/>
                  </a:lnTo>
                  <a:lnTo>
                    <a:pt x="3" y="235"/>
                  </a:lnTo>
                  <a:lnTo>
                    <a:pt x="0" y="224"/>
                  </a:lnTo>
                  <a:close/>
                </a:path>
              </a:pathLst>
            </a:custGeom>
            <a:solidFill>
              <a:srgbClr val="F5BDB0"/>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38980" name="Freeform 67"/>
            <p:cNvSpPr>
              <a:spLocks/>
            </p:cNvSpPr>
            <p:nvPr/>
          </p:nvSpPr>
          <p:spPr bwMode="auto">
            <a:xfrm>
              <a:off x="4480" y="3047"/>
              <a:ext cx="124" cy="119"/>
            </a:xfrm>
            <a:custGeom>
              <a:avLst/>
              <a:gdLst>
                <a:gd name="T0" fmla="*/ 0 w 248"/>
                <a:gd name="T1" fmla="*/ 96 h 238"/>
                <a:gd name="T2" fmla="*/ 7 w 248"/>
                <a:gd name="T3" fmla="*/ 86 h 238"/>
                <a:gd name="T4" fmla="*/ 15 w 248"/>
                <a:gd name="T5" fmla="*/ 76 h 238"/>
                <a:gd name="T6" fmla="*/ 25 w 248"/>
                <a:gd name="T7" fmla="*/ 66 h 238"/>
                <a:gd name="T8" fmla="*/ 35 w 248"/>
                <a:gd name="T9" fmla="*/ 56 h 238"/>
                <a:gd name="T10" fmla="*/ 45 w 248"/>
                <a:gd name="T11" fmla="*/ 45 h 238"/>
                <a:gd name="T12" fmla="*/ 55 w 248"/>
                <a:gd name="T13" fmla="*/ 35 h 238"/>
                <a:gd name="T14" fmla="*/ 64 w 248"/>
                <a:gd name="T15" fmla="*/ 25 h 238"/>
                <a:gd name="T16" fmla="*/ 72 w 248"/>
                <a:gd name="T17" fmla="*/ 17 h 238"/>
                <a:gd name="T18" fmla="*/ 87 w 248"/>
                <a:gd name="T19" fmla="*/ 8 h 238"/>
                <a:gd name="T20" fmla="*/ 102 w 248"/>
                <a:gd name="T21" fmla="*/ 3 h 238"/>
                <a:gd name="T22" fmla="*/ 114 w 248"/>
                <a:gd name="T23" fmla="*/ 0 h 238"/>
                <a:gd name="T24" fmla="*/ 122 w 248"/>
                <a:gd name="T25" fmla="*/ 2 h 238"/>
                <a:gd name="T26" fmla="*/ 124 w 248"/>
                <a:gd name="T27" fmla="*/ 5 h 238"/>
                <a:gd name="T28" fmla="*/ 121 w 248"/>
                <a:gd name="T29" fmla="*/ 12 h 238"/>
                <a:gd name="T30" fmla="*/ 110 w 248"/>
                <a:gd name="T31" fmla="*/ 24 h 238"/>
                <a:gd name="T32" fmla="*/ 91 w 248"/>
                <a:gd name="T33" fmla="*/ 40 h 238"/>
                <a:gd name="T34" fmla="*/ 79 w 248"/>
                <a:gd name="T35" fmla="*/ 50 h 238"/>
                <a:gd name="T36" fmla="*/ 69 w 248"/>
                <a:gd name="T37" fmla="*/ 59 h 238"/>
                <a:gd name="T38" fmla="*/ 58 w 248"/>
                <a:gd name="T39" fmla="*/ 69 h 238"/>
                <a:gd name="T40" fmla="*/ 48 w 248"/>
                <a:gd name="T41" fmla="*/ 80 h 238"/>
                <a:gd name="T42" fmla="*/ 37 w 248"/>
                <a:gd name="T43" fmla="*/ 89 h 238"/>
                <a:gd name="T44" fmla="*/ 27 w 248"/>
                <a:gd name="T45" fmla="*/ 99 h 238"/>
                <a:gd name="T46" fmla="*/ 16 w 248"/>
                <a:gd name="T47" fmla="*/ 109 h 238"/>
                <a:gd name="T48" fmla="*/ 5 w 248"/>
                <a:gd name="T49" fmla="*/ 119 h 238"/>
                <a:gd name="T50" fmla="*/ 3 w 248"/>
                <a:gd name="T51" fmla="*/ 113 h 238"/>
                <a:gd name="T52" fmla="*/ 3 w 248"/>
                <a:gd name="T53" fmla="*/ 107 h 238"/>
                <a:gd name="T54" fmla="*/ 1 w 248"/>
                <a:gd name="T55" fmla="*/ 102 h 238"/>
                <a:gd name="T56" fmla="*/ 0 w 248"/>
                <a:gd name="T57" fmla="*/ 96 h 238"/>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248"/>
                <a:gd name="T88" fmla="*/ 0 h 238"/>
                <a:gd name="T89" fmla="*/ 248 w 248"/>
                <a:gd name="T90" fmla="*/ 238 h 238"/>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248" h="238">
                  <a:moveTo>
                    <a:pt x="0" y="192"/>
                  </a:moveTo>
                  <a:lnTo>
                    <a:pt x="13" y="172"/>
                  </a:lnTo>
                  <a:lnTo>
                    <a:pt x="30" y="152"/>
                  </a:lnTo>
                  <a:lnTo>
                    <a:pt x="49" y="132"/>
                  </a:lnTo>
                  <a:lnTo>
                    <a:pt x="70" y="112"/>
                  </a:lnTo>
                  <a:lnTo>
                    <a:pt x="90" y="90"/>
                  </a:lnTo>
                  <a:lnTo>
                    <a:pt x="110" y="70"/>
                  </a:lnTo>
                  <a:lnTo>
                    <a:pt x="128" y="50"/>
                  </a:lnTo>
                  <a:lnTo>
                    <a:pt x="143" y="33"/>
                  </a:lnTo>
                  <a:lnTo>
                    <a:pt x="174" y="16"/>
                  </a:lnTo>
                  <a:lnTo>
                    <a:pt x="203" y="6"/>
                  </a:lnTo>
                  <a:lnTo>
                    <a:pt x="227" y="0"/>
                  </a:lnTo>
                  <a:lnTo>
                    <a:pt x="243" y="3"/>
                  </a:lnTo>
                  <a:lnTo>
                    <a:pt x="248" y="9"/>
                  </a:lnTo>
                  <a:lnTo>
                    <a:pt x="242" y="24"/>
                  </a:lnTo>
                  <a:lnTo>
                    <a:pt x="219" y="48"/>
                  </a:lnTo>
                  <a:lnTo>
                    <a:pt x="181" y="80"/>
                  </a:lnTo>
                  <a:lnTo>
                    <a:pt x="158" y="99"/>
                  </a:lnTo>
                  <a:lnTo>
                    <a:pt x="137" y="118"/>
                  </a:lnTo>
                  <a:lnTo>
                    <a:pt x="115" y="138"/>
                  </a:lnTo>
                  <a:lnTo>
                    <a:pt x="95" y="159"/>
                  </a:lnTo>
                  <a:lnTo>
                    <a:pt x="74" y="178"/>
                  </a:lnTo>
                  <a:lnTo>
                    <a:pt x="53" y="198"/>
                  </a:lnTo>
                  <a:lnTo>
                    <a:pt x="31" y="218"/>
                  </a:lnTo>
                  <a:lnTo>
                    <a:pt x="10" y="238"/>
                  </a:lnTo>
                  <a:lnTo>
                    <a:pt x="6" y="226"/>
                  </a:lnTo>
                  <a:lnTo>
                    <a:pt x="5" y="214"/>
                  </a:lnTo>
                  <a:lnTo>
                    <a:pt x="1" y="203"/>
                  </a:lnTo>
                  <a:lnTo>
                    <a:pt x="0" y="192"/>
                  </a:lnTo>
                  <a:close/>
                </a:path>
              </a:pathLst>
            </a:custGeom>
            <a:solidFill>
              <a:srgbClr val="F2BAAB"/>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38981" name="Freeform 68"/>
            <p:cNvSpPr>
              <a:spLocks/>
            </p:cNvSpPr>
            <p:nvPr/>
          </p:nvSpPr>
          <p:spPr bwMode="auto">
            <a:xfrm>
              <a:off x="4481" y="3064"/>
              <a:ext cx="107" cy="100"/>
            </a:xfrm>
            <a:custGeom>
              <a:avLst/>
              <a:gdLst>
                <a:gd name="T0" fmla="*/ 0 w 215"/>
                <a:gd name="T1" fmla="*/ 80 h 200"/>
                <a:gd name="T2" fmla="*/ 6 w 215"/>
                <a:gd name="T3" fmla="*/ 72 h 200"/>
                <a:gd name="T4" fmla="*/ 13 w 215"/>
                <a:gd name="T5" fmla="*/ 64 h 200"/>
                <a:gd name="T6" fmla="*/ 21 w 215"/>
                <a:gd name="T7" fmla="*/ 55 h 200"/>
                <a:gd name="T8" fmla="*/ 31 w 215"/>
                <a:gd name="T9" fmla="*/ 48 h 200"/>
                <a:gd name="T10" fmla="*/ 39 w 215"/>
                <a:gd name="T11" fmla="*/ 40 h 200"/>
                <a:gd name="T12" fmla="*/ 47 w 215"/>
                <a:gd name="T13" fmla="*/ 33 h 200"/>
                <a:gd name="T14" fmla="*/ 54 w 215"/>
                <a:gd name="T15" fmla="*/ 25 h 200"/>
                <a:gd name="T16" fmla="*/ 61 w 215"/>
                <a:gd name="T17" fmla="*/ 18 h 200"/>
                <a:gd name="T18" fmla="*/ 75 w 215"/>
                <a:gd name="T19" fmla="*/ 10 h 200"/>
                <a:gd name="T20" fmla="*/ 88 w 215"/>
                <a:gd name="T21" fmla="*/ 5 h 200"/>
                <a:gd name="T22" fmla="*/ 98 w 215"/>
                <a:gd name="T23" fmla="*/ 1 h 200"/>
                <a:gd name="T24" fmla="*/ 105 w 215"/>
                <a:gd name="T25" fmla="*/ 0 h 200"/>
                <a:gd name="T26" fmla="*/ 107 w 215"/>
                <a:gd name="T27" fmla="*/ 1 h 200"/>
                <a:gd name="T28" fmla="*/ 105 w 215"/>
                <a:gd name="T29" fmla="*/ 6 h 200"/>
                <a:gd name="T30" fmla="*/ 96 w 215"/>
                <a:gd name="T31" fmla="*/ 15 h 200"/>
                <a:gd name="T32" fmla="*/ 82 w 215"/>
                <a:gd name="T33" fmla="*/ 28 h 200"/>
                <a:gd name="T34" fmla="*/ 71 w 215"/>
                <a:gd name="T35" fmla="*/ 37 h 200"/>
                <a:gd name="T36" fmla="*/ 62 w 215"/>
                <a:gd name="T37" fmla="*/ 46 h 200"/>
                <a:gd name="T38" fmla="*/ 53 w 215"/>
                <a:gd name="T39" fmla="*/ 54 h 200"/>
                <a:gd name="T40" fmla="*/ 43 w 215"/>
                <a:gd name="T41" fmla="*/ 64 h 200"/>
                <a:gd name="T42" fmla="*/ 34 w 215"/>
                <a:gd name="T43" fmla="*/ 73 h 200"/>
                <a:gd name="T44" fmla="*/ 24 w 215"/>
                <a:gd name="T45" fmla="*/ 82 h 200"/>
                <a:gd name="T46" fmla="*/ 14 w 215"/>
                <a:gd name="T47" fmla="*/ 91 h 200"/>
                <a:gd name="T48" fmla="*/ 5 w 215"/>
                <a:gd name="T49" fmla="*/ 100 h 200"/>
                <a:gd name="T50" fmla="*/ 4 w 215"/>
                <a:gd name="T51" fmla="*/ 95 h 200"/>
                <a:gd name="T52" fmla="*/ 2 w 215"/>
                <a:gd name="T53" fmla="*/ 90 h 200"/>
                <a:gd name="T54" fmla="*/ 1 w 215"/>
                <a:gd name="T55" fmla="*/ 85 h 200"/>
                <a:gd name="T56" fmla="*/ 0 w 215"/>
                <a:gd name="T57" fmla="*/ 80 h 200"/>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215"/>
                <a:gd name="T88" fmla="*/ 0 h 200"/>
                <a:gd name="T89" fmla="*/ 215 w 215"/>
                <a:gd name="T90" fmla="*/ 200 h 200"/>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215" h="200">
                  <a:moveTo>
                    <a:pt x="0" y="159"/>
                  </a:moveTo>
                  <a:lnTo>
                    <a:pt x="12" y="143"/>
                  </a:lnTo>
                  <a:lnTo>
                    <a:pt x="27" y="128"/>
                  </a:lnTo>
                  <a:lnTo>
                    <a:pt x="43" y="111"/>
                  </a:lnTo>
                  <a:lnTo>
                    <a:pt x="62" y="96"/>
                  </a:lnTo>
                  <a:lnTo>
                    <a:pt x="78" y="80"/>
                  </a:lnTo>
                  <a:lnTo>
                    <a:pt x="94" y="65"/>
                  </a:lnTo>
                  <a:lnTo>
                    <a:pt x="108" y="50"/>
                  </a:lnTo>
                  <a:lnTo>
                    <a:pt x="123" y="35"/>
                  </a:lnTo>
                  <a:lnTo>
                    <a:pt x="151" y="20"/>
                  </a:lnTo>
                  <a:lnTo>
                    <a:pt x="176" y="9"/>
                  </a:lnTo>
                  <a:lnTo>
                    <a:pt x="196" y="1"/>
                  </a:lnTo>
                  <a:lnTo>
                    <a:pt x="211" y="0"/>
                  </a:lnTo>
                  <a:lnTo>
                    <a:pt x="215" y="2"/>
                  </a:lnTo>
                  <a:lnTo>
                    <a:pt x="211" y="12"/>
                  </a:lnTo>
                  <a:lnTo>
                    <a:pt x="193" y="30"/>
                  </a:lnTo>
                  <a:lnTo>
                    <a:pt x="165" y="56"/>
                  </a:lnTo>
                  <a:lnTo>
                    <a:pt x="143" y="73"/>
                  </a:lnTo>
                  <a:lnTo>
                    <a:pt x="124" y="91"/>
                  </a:lnTo>
                  <a:lnTo>
                    <a:pt x="106" y="109"/>
                  </a:lnTo>
                  <a:lnTo>
                    <a:pt x="87" y="128"/>
                  </a:lnTo>
                  <a:lnTo>
                    <a:pt x="68" y="145"/>
                  </a:lnTo>
                  <a:lnTo>
                    <a:pt x="49" y="164"/>
                  </a:lnTo>
                  <a:lnTo>
                    <a:pt x="29" y="182"/>
                  </a:lnTo>
                  <a:lnTo>
                    <a:pt x="10" y="200"/>
                  </a:lnTo>
                  <a:lnTo>
                    <a:pt x="8" y="189"/>
                  </a:lnTo>
                  <a:lnTo>
                    <a:pt x="5" y="179"/>
                  </a:lnTo>
                  <a:lnTo>
                    <a:pt x="3" y="169"/>
                  </a:lnTo>
                  <a:lnTo>
                    <a:pt x="0" y="159"/>
                  </a:lnTo>
                  <a:close/>
                </a:path>
              </a:pathLst>
            </a:custGeom>
            <a:solidFill>
              <a:srgbClr val="F0B8A6"/>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38982" name="Freeform 69"/>
            <p:cNvSpPr>
              <a:spLocks/>
            </p:cNvSpPr>
            <p:nvPr/>
          </p:nvSpPr>
          <p:spPr bwMode="auto">
            <a:xfrm>
              <a:off x="4482" y="3078"/>
              <a:ext cx="91" cy="86"/>
            </a:xfrm>
            <a:custGeom>
              <a:avLst/>
              <a:gdLst>
                <a:gd name="T0" fmla="*/ 0 w 181"/>
                <a:gd name="T1" fmla="*/ 67 h 170"/>
                <a:gd name="T2" fmla="*/ 5 w 181"/>
                <a:gd name="T3" fmla="*/ 60 h 170"/>
                <a:gd name="T4" fmla="*/ 12 w 181"/>
                <a:gd name="T5" fmla="*/ 54 h 170"/>
                <a:gd name="T6" fmla="*/ 18 w 181"/>
                <a:gd name="T7" fmla="*/ 48 h 170"/>
                <a:gd name="T8" fmla="*/ 25 w 181"/>
                <a:gd name="T9" fmla="*/ 44 h 170"/>
                <a:gd name="T10" fmla="*/ 32 w 181"/>
                <a:gd name="T11" fmla="*/ 38 h 170"/>
                <a:gd name="T12" fmla="*/ 38 w 181"/>
                <a:gd name="T13" fmla="*/ 33 h 170"/>
                <a:gd name="T14" fmla="*/ 44 w 181"/>
                <a:gd name="T15" fmla="*/ 26 h 170"/>
                <a:gd name="T16" fmla="*/ 50 w 181"/>
                <a:gd name="T17" fmla="*/ 21 h 170"/>
                <a:gd name="T18" fmla="*/ 62 w 181"/>
                <a:gd name="T19" fmla="*/ 13 h 170"/>
                <a:gd name="T20" fmla="*/ 74 w 181"/>
                <a:gd name="T21" fmla="*/ 8 h 170"/>
                <a:gd name="T22" fmla="*/ 82 w 181"/>
                <a:gd name="T23" fmla="*/ 3 h 170"/>
                <a:gd name="T24" fmla="*/ 89 w 181"/>
                <a:gd name="T25" fmla="*/ 1 h 170"/>
                <a:gd name="T26" fmla="*/ 91 w 181"/>
                <a:gd name="T27" fmla="*/ 0 h 170"/>
                <a:gd name="T28" fmla="*/ 89 w 181"/>
                <a:gd name="T29" fmla="*/ 3 h 170"/>
                <a:gd name="T30" fmla="*/ 83 w 181"/>
                <a:gd name="T31" fmla="*/ 9 h 170"/>
                <a:gd name="T32" fmla="*/ 72 w 181"/>
                <a:gd name="T33" fmla="*/ 19 h 170"/>
                <a:gd name="T34" fmla="*/ 63 w 181"/>
                <a:gd name="T35" fmla="*/ 26 h 170"/>
                <a:gd name="T36" fmla="*/ 55 w 181"/>
                <a:gd name="T37" fmla="*/ 35 h 170"/>
                <a:gd name="T38" fmla="*/ 47 w 181"/>
                <a:gd name="T39" fmla="*/ 43 h 170"/>
                <a:gd name="T40" fmla="*/ 38 w 181"/>
                <a:gd name="T41" fmla="*/ 52 h 170"/>
                <a:gd name="T42" fmla="*/ 30 w 181"/>
                <a:gd name="T43" fmla="*/ 60 h 170"/>
                <a:gd name="T44" fmla="*/ 22 w 181"/>
                <a:gd name="T45" fmla="*/ 69 h 170"/>
                <a:gd name="T46" fmla="*/ 13 w 181"/>
                <a:gd name="T47" fmla="*/ 77 h 170"/>
                <a:gd name="T48" fmla="*/ 5 w 181"/>
                <a:gd name="T49" fmla="*/ 86 h 170"/>
                <a:gd name="T50" fmla="*/ 3 w 181"/>
                <a:gd name="T51" fmla="*/ 81 h 170"/>
                <a:gd name="T52" fmla="*/ 2 w 181"/>
                <a:gd name="T53" fmla="*/ 76 h 170"/>
                <a:gd name="T54" fmla="*/ 1 w 181"/>
                <a:gd name="T55" fmla="*/ 71 h 170"/>
                <a:gd name="T56" fmla="*/ 0 w 181"/>
                <a:gd name="T57" fmla="*/ 67 h 170"/>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81"/>
                <a:gd name="T88" fmla="*/ 0 h 170"/>
                <a:gd name="T89" fmla="*/ 181 w 181"/>
                <a:gd name="T90" fmla="*/ 170 h 170"/>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81" h="170">
                  <a:moveTo>
                    <a:pt x="0" y="133"/>
                  </a:moveTo>
                  <a:lnTo>
                    <a:pt x="10" y="118"/>
                  </a:lnTo>
                  <a:lnTo>
                    <a:pt x="23" y="106"/>
                  </a:lnTo>
                  <a:lnTo>
                    <a:pt x="35" y="95"/>
                  </a:lnTo>
                  <a:lnTo>
                    <a:pt x="50" y="86"/>
                  </a:lnTo>
                  <a:lnTo>
                    <a:pt x="63" y="75"/>
                  </a:lnTo>
                  <a:lnTo>
                    <a:pt x="76" y="65"/>
                  </a:lnTo>
                  <a:lnTo>
                    <a:pt x="88" y="52"/>
                  </a:lnTo>
                  <a:lnTo>
                    <a:pt x="100" y="41"/>
                  </a:lnTo>
                  <a:lnTo>
                    <a:pt x="124" y="26"/>
                  </a:lnTo>
                  <a:lnTo>
                    <a:pt x="147" y="15"/>
                  </a:lnTo>
                  <a:lnTo>
                    <a:pt x="163" y="6"/>
                  </a:lnTo>
                  <a:lnTo>
                    <a:pt x="177" y="1"/>
                  </a:lnTo>
                  <a:lnTo>
                    <a:pt x="181" y="0"/>
                  </a:lnTo>
                  <a:lnTo>
                    <a:pt x="178" y="6"/>
                  </a:lnTo>
                  <a:lnTo>
                    <a:pt x="166" y="17"/>
                  </a:lnTo>
                  <a:lnTo>
                    <a:pt x="144" y="37"/>
                  </a:lnTo>
                  <a:lnTo>
                    <a:pt x="125" y="52"/>
                  </a:lnTo>
                  <a:lnTo>
                    <a:pt x="109" y="69"/>
                  </a:lnTo>
                  <a:lnTo>
                    <a:pt x="93" y="85"/>
                  </a:lnTo>
                  <a:lnTo>
                    <a:pt x="76" y="102"/>
                  </a:lnTo>
                  <a:lnTo>
                    <a:pt x="60" y="119"/>
                  </a:lnTo>
                  <a:lnTo>
                    <a:pt x="44" y="136"/>
                  </a:lnTo>
                  <a:lnTo>
                    <a:pt x="26" y="153"/>
                  </a:lnTo>
                  <a:lnTo>
                    <a:pt x="9" y="170"/>
                  </a:lnTo>
                  <a:lnTo>
                    <a:pt x="5" y="160"/>
                  </a:lnTo>
                  <a:lnTo>
                    <a:pt x="4" y="150"/>
                  </a:lnTo>
                  <a:lnTo>
                    <a:pt x="1" y="140"/>
                  </a:lnTo>
                  <a:lnTo>
                    <a:pt x="0" y="133"/>
                  </a:lnTo>
                  <a:close/>
                </a:path>
              </a:pathLst>
            </a:custGeom>
            <a:solidFill>
              <a:srgbClr val="EDB5A3"/>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38983" name="Freeform 70"/>
            <p:cNvSpPr>
              <a:spLocks/>
            </p:cNvSpPr>
            <p:nvPr/>
          </p:nvSpPr>
          <p:spPr bwMode="auto">
            <a:xfrm>
              <a:off x="4355" y="3100"/>
              <a:ext cx="426" cy="323"/>
            </a:xfrm>
            <a:custGeom>
              <a:avLst/>
              <a:gdLst>
                <a:gd name="T0" fmla="*/ 417 w 852"/>
                <a:gd name="T1" fmla="*/ 104 h 647"/>
                <a:gd name="T2" fmla="*/ 426 w 852"/>
                <a:gd name="T3" fmla="*/ 203 h 647"/>
                <a:gd name="T4" fmla="*/ 421 w 852"/>
                <a:gd name="T5" fmla="*/ 279 h 647"/>
                <a:gd name="T6" fmla="*/ 393 w 852"/>
                <a:gd name="T7" fmla="*/ 319 h 647"/>
                <a:gd name="T8" fmla="*/ 295 w 852"/>
                <a:gd name="T9" fmla="*/ 319 h 647"/>
                <a:gd name="T10" fmla="*/ 197 w 852"/>
                <a:gd name="T11" fmla="*/ 313 h 647"/>
                <a:gd name="T12" fmla="*/ 137 w 852"/>
                <a:gd name="T13" fmla="*/ 288 h 647"/>
                <a:gd name="T14" fmla="*/ 74 w 852"/>
                <a:gd name="T15" fmla="*/ 220 h 647"/>
                <a:gd name="T16" fmla="*/ 15 w 852"/>
                <a:gd name="T17" fmla="*/ 155 h 647"/>
                <a:gd name="T18" fmla="*/ 0 w 852"/>
                <a:gd name="T19" fmla="*/ 135 h 647"/>
                <a:gd name="T20" fmla="*/ 7 w 852"/>
                <a:gd name="T21" fmla="*/ 118 h 647"/>
                <a:gd name="T22" fmla="*/ 28 w 852"/>
                <a:gd name="T23" fmla="*/ 109 h 647"/>
                <a:gd name="T24" fmla="*/ 37 w 852"/>
                <a:gd name="T25" fmla="*/ 95 h 647"/>
                <a:gd name="T26" fmla="*/ 31 w 852"/>
                <a:gd name="T27" fmla="*/ 68 h 647"/>
                <a:gd name="T28" fmla="*/ 41 w 852"/>
                <a:gd name="T29" fmla="*/ 51 h 647"/>
                <a:gd name="T30" fmla="*/ 63 w 852"/>
                <a:gd name="T31" fmla="*/ 47 h 647"/>
                <a:gd name="T32" fmla="*/ 67 w 852"/>
                <a:gd name="T33" fmla="*/ 32 h 647"/>
                <a:gd name="T34" fmla="*/ 68 w 852"/>
                <a:gd name="T35" fmla="*/ 5 h 647"/>
                <a:gd name="T36" fmla="*/ 92 w 852"/>
                <a:gd name="T37" fmla="*/ 1 h 647"/>
                <a:gd name="T38" fmla="*/ 127 w 852"/>
                <a:gd name="T39" fmla="*/ 25 h 647"/>
                <a:gd name="T40" fmla="*/ 147 w 852"/>
                <a:gd name="T41" fmla="*/ 59 h 647"/>
                <a:gd name="T42" fmla="*/ 150 w 852"/>
                <a:gd name="T43" fmla="*/ 77 h 647"/>
                <a:gd name="T44" fmla="*/ 154 w 852"/>
                <a:gd name="T45" fmla="*/ 95 h 647"/>
                <a:gd name="T46" fmla="*/ 158 w 852"/>
                <a:gd name="T47" fmla="*/ 114 h 647"/>
                <a:gd name="T48" fmla="*/ 179 w 852"/>
                <a:gd name="T49" fmla="*/ 151 h 647"/>
                <a:gd name="T50" fmla="*/ 204 w 852"/>
                <a:gd name="T51" fmla="*/ 185 h 647"/>
                <a:gd name="T52" fmla="*/ 228 w 852"/>
                <a:gd name="T53" fmla="*/ 197 h 647"/>
                <a:gd name="T54" fmla="*/ 271 w 852"/>
                <a:gd name="T55" fmla="*/ 197 h 647"/>
                <a:gd name="T56" fmla="*/ 297 w 852"/>
                <a:gd name="T57" fmla="*/ 183 h 647"/>
                <a:gd name="T58" fmla="*/ 282 w 852"/>
                <a:gd name="T59" fmla="*/ 163 h 647"/>
                <a:gd name="T60" fmla="*/ 268 w 852"/>
                <a:gd name="T61" fmla="*/ 145 h 647"/>
                <a:gd name="T62" fmla="*/ 252 w 852"/>
                <a:gd name="T63" fmla="*/ 126 h 647"/>
                <a:gd name="T64" fmla="*/ 253 w 852"/>
                <a:gd name="T65" fmla="*/ 88 h 647"/>
                <a:gd name="T66" fmla="*/ 289 w 852"/>
                <a:gd name="T67" fmla="*/ 48 h 647"/>
                <a:gd name="T68" fmla="*/ 340 w 852"/>
                <a:gd name="T69" fmla="*/ 26 h 647"/>
                <a:gd name="T70" fmla="*/ 390 w 852"/>
                <a:gd name="T71" fmla="*/ 33 h 64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852"/>
                <a:gd name="T109" fmla="*/ 0 h 647"/>
                <a:gd name="T110" fmla="*/ 852 w 852"/>
                <a:gd name="T111" fmla="*/ 647 h 647"/>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852" h="647">
                  <a:moveTo>
                    <a:pt x="819" y="101"/>
                  </a:moveTo>
                  <a:lnTo>
                    <a:pt x="833" y="208"/>
                  </a:lnTo>
                  <a:lnTo>
                    <a:pt x="846" y="312"/>
                  </a:lnTo>
                  <a:lnTo>
                    <a:pt x="852" y="406"/>
                  </a:lnTo>
                  <a:lnTo>
                    <a:pt x="851" y="490"/>
                  </a:lnTo>
                  <a:lnTo>
                    <a:pt x="841" y="559"/>
                  </a:lnTo>
                  <a:lnTo>
                    <a:pt x="819" y="609"/>
                  </a:lnTo>
                  <a:lnTo>
                    <a:pt x="785" y="639"/>
                  </a:lnTo>
                  <a:lnTo>
                    <a:pt x="737" y="647"/>
                  </a:lnTo>
                  <a:lnTo>
                    <a:pt x="589" y="638"/>
                  </a:lnTo>
                  <a:lnTo>
                    <a:pt x="478" y="634"/>
                  </a:lnTo>
                  <a:lnTo>
                    <a:pt x="394" y="626"/>
                  </a:lnTo>
                  <a:lnTo>
                    <a:pt x="330" y="609"/>
                  </a:lnTo>
                  <a:lnTo>
                    <a:pt x="273" y="576"/>
                  </a:lnTo>
                  <a:lnTo>
                    <a:pt x="216" y="523"/>
                  </a:lnTo>
                  <a:lnTo>
                    <a:pt x="148" y="441"/>
                  </a:lnTo>
                  <a:lnTo>
                    <a:pt x="63" y="327"/>
                  </a:lnTo>
                  <a:lnTo>
                    <a:pt x="31" y="310"/>
                  </a:lnTo>
                  <a:lnTo>
                    <a:pt x="10" y="292"/>
                  </a:lnTo>
                  <a:lnTo>
                    <a:pt x="0" y="271"/>
                  </a:lnTo>
                  <a:lnTo>
                    <a:pt x="3" y="253"/>
                  </a:lnTo>
                  <a:lnTo>
                    <a:pt x="13" y="236"/>
                  </a:lnTo>
                  <a:lnTo>
                    <a:pt x="32" y="225"/>
                  </a:lnTo>
                  <a:lnTo>
                    <a:pt x="57" y="218"/>
                  </a:lnTo>
                  <a:lnTo>
                    <a:pt x="89" y="220"/>
                  </a:lnTo>
                  <a:lnTo>
                    <a:pt x="73" y="190"/>
                  </a:lnTo>
                  <a:lnTo>
                    <a:pt x="64" y="162"/>
                  </a:lnTo>
                  <a:lnTo>
                    <a:pt x="63" y="137"/>
                  </a:lnTo>
                  <a:lnTo>
                    <a:pt x="71" y="117"/>
                  </a:lnTo>
                  <a:lnTo>
                    <a:pt x="82" y="102"/>
                  </a:lnTo>
                  <a:lnTo>
                    <a:pt x="102" y="94"/>
                  </a:lnTo>
                  <a:lnTo>
                    <a:pt x="127" y="94"/>
                  </a:lnTo>
                  <a:lnTo>
                    <a:pt x="160" y="107"/>
                  </a:lnTo>
                  <a:lnTo>
                    <a:pt x="133" y="65"/>
                  </a:lnTo>
                  <a:lnTo>
                    <a:pt x="127" y="33"/>
                  </a:lnTo>
                  <a:lnTo>
                    <a:pt x="136" y="10"/>
                  </a:lnTo>
                  <a:lnTo>
                    <a:pt x="156" y="0"/>
                  </a:lnTo>
                  <a:lnTo>
                    <a:pt x="184" y="2"/>
                  </a:lnTo>
                  <a:lnTo>
                    <a:pt x="219" y="19"/>
                  </a:lnTo>
                  <a:lnTo>
                    <a:pt x="255" y="50"/>
                  </a:lnTo>
                  <a:lnTo>
                    <a:pt x="291" y="101"/>
                  </a:lnTo>
                  <a:lnTo>
                    <a:pt x="294" y="118"/>
                  </a:lnTo>
                  <a:lnTo>
                    <a:pt x="298" y="137"/>
                  </a:lnTo>
                  <a:lnTo>
                    <a:pt x="300" y="154"/>
                  </a:lnTo>
                  <a:lnTo>
                    <a:pt x="304" y="173"/>
                  </a:lnTo>
                  <a:lnTo>
                    <a:pt x="308" y="191"/>
                  </a:lnTo>
                  <a:lnTo>
                    <a:pt x="311" y="210"/>
                  </a:lnTo>
                  <a:lnTo>
                    <a:pt x="315" y="228"/>
                  </a:lnTo>
                  <a:lnTo>
                    <a:pt x="319" y="247"/>
                  </a:lnTo>
                  <a:lnTo>
                    <a:pt x="357" y="302"/>
                  </a:lnTo>
                  <a:lnTo>
                    <a:pt x="385" y="342"/>
                  </a:lnTo>
                  <a:lnTo>
                    <a:pt x="408" y="370"/>
                  </a:lnTo>
                  <a:lnTo>
                    <a:pt x="432" y="386"/>
                  </a:lnTo>
                  <a:lnTo>
                    <a:pt x="457" y="394"/>
                  </a:lnTo>
                  <a:lnTo>
                    <a:pt x="493" y="396"/>
                  </a:lnTo>
                  <a:lnTo>
                    <a:pt x="541" y="394"/>
                  </a:lnTo>
                  <a:lnTo>
                    <a:pt x="609" y="391"/>
                  </a:lnTo>
                  <a:lnTo>
                    <a:pt x="594" y="366"/>
                  </a:lnTo>
                  <a:lnTo>
                    <a:pt x="579" y="346"/>
                  </a:lnTo>
                  <a:lnTo>
                    <a:pt x="563" y="326"/>
                  </a:lnTo>
                  <a:lnTo>
                    <a:pt x="550" y="310"/>
                  </a:lnTo>
                  <a:lnTo>
                    <a:pt x="535" y="291"/>
                  </a:lnTo>
                  <a:lnTo>
                    <a:pt x="520" y="274"/>
                  </a:lnTo>
                  <a:lnTo>
                    <a:pt x="505" y="252"/>
                  </a:lnTo>
                  <a:lnTo>
                    <a:pt x="491" y="230"/>
                  </a:lnTo>
                  <a:lnTo>
                    <a:pt x="506" y="177"/>
                  </a:lnTo>
                  <a:lnTo>
                    <a:pt x="536" y="133"/>
                  </a:lnTo>
                  <a:lnTo>
                    <a:pt x="577" y="96"/>
                  </a:lnTo>
                  <a:lnTo>
                    <a:pt x="627" y="69"/>
                  </a:lnTo>
                  <a:lnTo>
                    <a:pt x="679" y="53"/>
                  </a:lnTo>
                  <a:lnTo>
                    <a:pt x="732" y="53"/>
                  </a:lnTo>
                  <a:lnTo>
                    <a:pt x="779" y="67"/>
                  </a:lnTo>
                  <a:lnTo>
                    <a:pt x="819" y="101"/>
                  </a:lnTo>
                  <a:close/>
                </a:path>
              </a:pathLst>
            </a:custGeom>
            <a:solidFill>
              <a:srgbClr val="9CADAD"/>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38984" name="Freeform 71"/>
            <p:cNvSpPr>
              <a:spLocks/>
            </p:cNvSpPr>
            <p:nvPr/>
          </p:nvSpPr>
          <p:spPr bwMode="auto">
            <a:xfrm>
              <a:off x="4361" y="3112"/>
              <a:ext cx="413" cy="303"/>
            </a:xfrm>
            <a:custGeom>
              <a:avLst/>
              <a:gdLst>
                <a:gd name="T0" fmla="*/ 401 w 825"/>
                <a:gd name="T1" fmla="*/ 94 h 607"/>
                <a:gd name="T2" fmla="*/ 412 w 825"/>
                <a:gd name="T3" fmla="*/ 189 h 607"/>
                <a:gd name="T4" fmla="*/ 408 w 825"/>
                <a:gd name="T5" fmla="*/ 260 h 607"/>
                <a:gd name="T6" fmla="*/ 381 w 825"/>
                <a:gd name="T7" fmla="*/ 298 h 607"/>
                <a:gd name="T8" fmla="*/ 282 w 825"/>
                <a:gd name="T9" fmla="*/ 299 h 607"/>
                <a:gd name="T10" fmla="*/ 186 w 825"/>
                <a:gd name="T11" fmla="*/ 290 h 607"/>
                <a:gd name="T12" fmla="*/ 128 w 825"/>
                <a:gd name="T13" fmla="*/ 264 h 607"/>
                <a:gd name="T14" fmla="*/ 70 w 825"/>
                <a:gd name="T15" fmla="*/ 203 h 607"/>
                <a:gd name="T16" fmla="*/ 15 w 825"/>
                <a:gd name="T17" fmla="*/ 145 h 607"/>
                <a:gd name="T18" fmla="*/ 0 w 825"/>
                <a:gd name="T19" fmla="*/ 126 h 607"/>
                <a:gd name="T20" fmla="*/ 7 w 825"/>
                <a:gd name="T21" fmla="*/ 108 h 607"/>
                <a:gd name="T22" fmla="*/ 28 w 825"/>
                <a:gd name="T23" fmla="*/ 99 h 607"/>
                <a:gd name="T24" fmla="*/ 37 w 825"/>
                <a:gd name="T25" fmla="*/ 85 h 607"/>
                <a:gd name="T26" fmla="*/ 33 w 825"/>
                <a:gd name="T27" fmla="*/ 60 h 607"/>
                <a:gd name="T28" fmla="*/ 43 w 825"/>
                <a:gd name="T29" fmla="*/ 44 h 607"/>
                <a:gd name="T30" fmla="*/ 64 w 825"/>
                <a:gd name="T31" fmla="*/ 42 h 607"/>
                <a:gd name="T32" fmla="*/ 68 w 825"/>
                <a:gd name="T33" fmla="*/ 29 h 607"/>
                <a:gd name="T34" fmla="*/ 69 w 825"/>
                <a:gd name="T35" fmla="*/ 4 h 607"/>
                <a:gd name="T36" fmla="*/ 92 w 825"/>
                <a:gd name="T37" fmla="*/ 2 h 607"/>
                <a:gd name="T38" fmla="*/ 123 w 825"/>
                <a:gd name="T39" fmla="*/ 26 h 607"/>
                <a:gd name="T40" fmla="*/ 141 w 825"/>
                <a:gd name="T41" fmla="*/ 57 h 607"/>
                <a:gd name="T42" fmla="*/ 144 w 825"/>
                <a:gd name="T43" fmla="*/ 72 h 607"/>
                <a:gd name="T44" fmla="*/ 148 w 825"/>
                <a:gd name="T45" fmla="*/ 86 h 607"/>
                <a:gd name="T46" fmla="*/ 151 w 825"/>
                <a:gd name="T47" fmla="*/ 102 h 607"/>
                <a:gd name="T48" fmla="*/ 171 w 825"/>
                <a:gd name="T49" fmla="*/ 139 h 607"/>
                <a:gd name="T50" fmla="*/ 197 w 825"/>
                <a:gd name="T51" fmla="*/ 174 h 607"/>
                <a:gd name="T52" fmla="*/ 224 w 825"/>
                <a:gd name="T53" fmla="*/ 187 h 607"/>
                <a:gd name="T54" fmla="*/ 268 w 825"/>
                <a:gd name="T55" fmla="*/ 187 h 607"/>
                <a:gd name="T56" fmla="*/ 294 w 825"/>
                <a:gd name="T57" fmla="*/ 173 h 607"/>
                <a:gd name="T58" fmla="*/ 279 w 825"/>
                <a:gd name="T59" fmla="*/ 152 h 607"/>
                <a:gd name="T60" fmla="*/ 264 w 825"/>
                <a:gd name="T61" fmla="*/ 133 h 607"/>
                <a:gd name="T62" fmla="*/ 250 w 825"/>
                <a:gd name="T63" fmla="*/ 112 h 607"/>
                <a:gd name="T64" fmla="*/ 249 w 825"/>
                <a:gd name="T65" fmla="*/ 75 h 607"/>
                <a:gd name="T66" fmla="*/ 282 w 825"/>
                <a:gd name="T67" fmla="*/ 36 h 607"/>
                <a:gd name="T68" fmla="*/ 328 w 825"/>
                <a:gd name="T69" fmla="*/ 16 h 607"/>
                <a:gd name="T70" fmla="*/ 374 w 825"/>
                <a:gd name="T71" fmla="*/ 24 h 60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825"/>
                <a:gd name="T109" fmla="*/ 0 h 607"/>
                <a:gd name="T110" fmla="*/ 825 w 825"/>
                <a:gd name="T111" fmla="*/ 607 h 607"/>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825" h="607">
                  <a:moveTo>
                    <a:pt x="786" y="83"/>
                  </a:moveTo>
                  <a:lnTo>
                    <a:pt x="801" y="189"/>
                  </a:lnTo>
                  <a:lnTo>
                    <a:pt x="815" y="290"/>
                  </a:lnTo>
                  <a:lnTo>
                    <a:pt x="823" y="379"/>
                  </a:lnTo>
                  <a:lnTo>
                    <a:pt x="825" y="458"/>
                  </a:lnTo>
                  <a:lnTo>
                    <a:pt x="816" y="520"/>
                  </a:lnTo>
                  <a:lnTo>
                    <a:pt x="796" y="569"/>
                  </a:lnTo>
                  <a:lnTo>
                    <a:pt x="762" y="597"/>
                  </a:lnTo>
                  <a:lnTo>
                    <a:pt x="712" y="607"/>
                  </a:lnTo>
                  <a:lnTo>
                    <a:pt x="564" y="598"/>
                  </a:lnTo>
                  <a:lnTo>
                    <a:pt x="455" y="592"/>
                  </a:lnTo>
                  <a:lnTo>
                    <a:pt x="372" y="580"/>
                  </a:lnTo>
                  <a:lnTo>
                    <a:pt x="310" y="562"/>
                  </a:lnTo>
                  <a:lnTo>
                    <a:pt x="255" y="529"/>
                  </a:lnTo>
                  <a:lnTo>
                    <a:pt x="202" y="479"/>
                  </a:lnTo>
                  <a:lnTo>
                    <a:pt x="140" y="406"/>
                  </a:lnTo>
                  <a:lnTo>
                    <a:pt x="63" y="307"/>
                  </a:lnTo>
                  <a:lnTo>
                    <a:pt x="29" y="290"/>
                  </a:lnTo>
                  <a:lnTo>
                    <a:pt x="9" y="272"/>
                  </a:lnTo>
                  <a:lnTo>
                    <a:pt x="0" y="252"/>
                  </a:lnTo>
                  <a:lnTo>
                    <a:pt x="2" y="234"/>
                  </a:lnTo>
                  <a:lnTo>
                    <a:pt x="13" y="217"/>
                  </a:lnTo>
                  <a:lnTo>
                    <a:pt x="31" y="206"/>
                  </a:lnTo>
                  <a:lnTo>
                    <a:pt x="56" y="199"/>
                  </a:lnTo>
                  <a:lnTo>
                    <a:pt x="89" y="201"/>
                  </a:lnTo>
                  <a:lnTo>
                    <a:pt x="73" y="171"/>
                  </a:lnTo>
                  <a:lnTo>
                    <a:pt x="65" y="144"/>
                  </a:lnTo>
                  <a:lnTo>
                    <a:pt x="65" y="120"/>
                  </a:lnTo>
                  <a:lnTo>
                    <a:pt x="73" y="103"/>
                  </a:lnTo>
                  <a:lnTo>
                    <a:pt x="85" y="89"/>
                  </a:lnTo>
                  <a:lnTo>
                    <a:pt x="104" y="84"/>
                  </a:lnTo>
                  <a:lnTo>
                    <a:pt x="128" y="85"/>
                  </a:lnTo>
                  <a:lnTo>
                    <a:pt x="158" y="99"/>
                  </a:lnTo>
                  <a:lnTo>
                    <a:pt x="135" y="58"/>
                  </a:lnTo>
                  <a:lnTo>
                    <a:pt x="130" y="28"/>
                  </a:lnTo>
                  <a:lnTo>
                    <a:pt x="138" y="8"/>
                  </a:lnTo>
                  <a:lnTo>
                    <a:pt x="158" y="0"/>
                  </a:lnTo>
                  <a:lnTo>
                    <a:pt x="183" y="4"/>
                  </a:lnTo>
                  <a:lnTo>
                    <a:pt x="214" y="21"/>
                  </a:lnTo>
                  <a:lnTo>
                    <a:pt x="246" y="53"/>
                  </a:lnTo>
                  <a:lnTo>
                    <a:pt x="278" y="99"/>
                  </a:lnTo>
                  <a:lnTo>
                    <a:pt x="281" y="114"/>
                  </a:lnTo>
                  <a:lnTo>
                    <a:pt x="285" y="130"/>
                  </a:lnTo>
                  <a:lnTo>
                    <a:pt x="287" y="144"/>
                  </a:lnTo>
                  <a:lnTo>
                    <a:pt x="291" y="159"/>
                  </a:lnTo>
                  <a:lnTo>
                    <a:pt x="295" y="173"/>
                  </a:lnTo>
                  <a:lnTo>
                    <a:pt x="298" y="189"/>
                  </a:lnTo>
                  <a:lnTo>
                    <a:pt x="302" y="204"/>
                  </a:lnTo>
                  <a:lnTo>
                    <a:pt x="306" y="223"/>
                  </a:lnTo>
                  <a:lnTo>
                    <a:pt x="341" y="278"/>
                  </a:lnTo>
                  <a:lnTo>
                    <a:pt x="370" y="321"/>
                  </a:lnTo>
                  <a:lnTo>
                    <a:pt x="394" y="349"/>
                  </a:lnTo>
                  <a:lnTo>
                    <a:pt x="419" y="366"/>
                  </a:lnTo>
                  <a:lnTo>
                    <a:pt x="448" y="374"/>
                  </a:lnTo>
                  <a:lnTo>
                    <a:pt x="485" y="376"/>
                  </a:lnTo>
                  <a:lnTo>
                    <a:pt x="535" y="374"/>
                  </a:lnTo>
                  <a:lnTo>
                    <a:pt x="604" y="371"/>
                  </a:lnTo>
                  <a:lnTo>
                    <a:pt x="588" y="346"/>
                  </a:lnTo>
                  <a:lnTo>
                    <a:pt x="573" y="325"/>
                  </a:lnTo>
                  <a:lnTo>
                    <a:pt x="558" y="305"/>
                  </a:lnTo>
                  <a:lnTo>
                    <a:pt x="543" y="286"/>
                  </a:lnTo>
                  <a:lnTo>
                    <a:pt x="528" y="266"/>
                  </a:lnTo>
                  <a:lnTo>
                    <a:pt x="513" y="247"/>
                  </a:lnTo>
                  <a:lnTo>
                    <a:pt x="499" y="224"/>
                  </a:lnTo>
                  <a:lnTo>
                    <a:pt x="485" y="202"/>
                  </a:lnTo>
                  <a:lnTo>
                    <a:pt x="498" y="151"/>
                  </a:lnTo>
                  <a:lnTo>
                    <a:pt x="525" y="108"/>
                  </a:lnTo>
                  <a:lnTo>
                    <a:pt x="563" y="72"/>
                  </a:lnTo>
                  <a:lnTo>
                    <a:pt x="608" y="48"/>
                  </a:lnTo>
                  <a:lnTo>
                    <a:pt x="656" y="33"/>
                  </a:lnTo>
                  <a:lnTo>
                    <a:pt x="703" y="34"/>
                  </a:lnTo>
                  <a:lnTo>
                    <a:pt x="747" y="49"/>
                  </a:lnTo>
                  <a:lnTo>
                    <a:pt x="786" y="83"/>
                  </a:lnTo>
                  <a:close/>
                </a:path>
              </a:pathLst>
            </a:custGeom>
            <a:solidFill>
              <a:srgbClr val="A3B5B5"/>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38985" name="Freeform 72"/>
            <p:cNvSpPr>
              <a:spLocks/>
            </p:cNvSpPr>
            <p:nvPr/>
          </p:nvSpPr>
          <p:spPr bwMode="auto">
            <a:xfrm>
              <a:off x="4367" y="3123"/>
              <a:ext cx="402" cy="284"/>
            </a:xfrm>
            <a:custGeom>
              <a:avLst/>
              <a:gdLst>
                <a:gd name="T0" fmla="*/ 387 w 804"/>
                <a:gd name="T1" fmla="*/ 86 h 569"/>
                <a:gd name="T2" fmla="*/ 400 w 804"/>
                <a:gd name="T3" fmla="*/ 176 h 569"/>
                <a:gd name="T4" fmla="*/ 399 w 804"/>
                <a:gd name="T5" fmla="*/ 242 h 569"/>
                <a:gd name="T6" fmla="*/ 372 w 804"/>
                <a:gd name="T7" fmla="*/ 278 h 569"/>
                <a:gd name="T8" fmla="*/ 272 w 804"/>
                <a:gd name="T9" fmla="*/ 279 h 569"/>
                <a:gd name="T10" fmla="*/ 176 w 804"/>
                <a:gd name="T11" fmla="*/ 267 h 569"/>
                <a:gd name="T12" fmla="*/ 118 w 804"/>
                <a:gd name="T13" fmla="*/ 241 h 569"/>
                <a:gd name="T14" fmla="*/ 67 w 804"/>
                <a:gd name="T15" fmla="*/ 185 h 569"/>
                <a:gd name="T16" fmla="*/ 15 w 804"/>
                <a:gd name="T17" fmla="*/ 134 h 569"/>
                <a:gd name="T18" fmla="*/ 0 w 804"/>
                <a:gd name="T19" fmla="*/ 116 h 569"/>
                <a:gd name="T20" fmla="*/ 6 w 804"/>
                <a:gd name="T21" fmla="*/ 98 h 569"/>
                <a:gd name="T22" fmla="*/ 28 w 804"/>
                <a:gd name="T23" fmla="*/ 89 h 569"/>
                <a:gd name="T24" fmla="*/ 37 w 804"/>
                <a:gd name="T25" fmla="*/ 76 h 569"/>
                <a:gd name="T26" fmla="*/ 34 w 804"/>
                <a:gd name="T27" fmla="*/ 52 h 569"/>
                <a:gd name="T28" fmla="*/ 45 w 804"/>
                <a:gd name="T29" fmla="*/ 38 h 569"/>
                <a:gd name="T30" fmla="*/ 65 w 804"/>
                <a:gd name="T31" fmla="*/ 38 h 569"/>
                <a:gd name="T32" fmla="*/ 68 w 804"/>
                <a:gd name="T33" fmla="*/ 25 h 569"/>
                <a:gd name="T34" fmla="*/ 71 w 804"/>
                <a:gd name="T35" fmla="*/ 3 h 569"/>
                <a:gd name="T36" fmla="*/ 93 w 804"/>
                <a:gd name="T37" fmla="*/ 1 h 569"/>
                <a:gd name="T38" fmla="*/ 120 w 804"/>
                <a:gd name="T39" fmla="*/ 25 h 569"/>
                <a:gd name="T40" fmla="*/ 136 w 804"/>
                <a:gd name="T41" fmla="*/ 55 h 569"/>
                <a:gd name="T42" fmla="*/ 139 w 804"/>
                <a:gd name="T43" fmla="*/ 68 h 569"/>
                <a:gd name="T44" fmla="*/ 142 w 804"/>
                <a:gd name="T45" fmla="*/ 79 h 569"/>
                <a:gd name="T46" fmla="*/ 146 w 804"/>
                <a:gd name="T47" fmla="*/ 91 h 569"/>
                <a:gd name="T48" fmla="*/ 164 w 804"/>
                <a:gd name="T49" fmla="*/ 128 h 569"/>
                <a:gd name="T50" fmla="*/ 191 w 804"/>
                <a:gd name="T51" fmla="*/ 163 h 569"/>
                <a:gd name="T52" fmla="*/ 219 w 804"/>
                <a:gd name="T53" fmla="*/ 177 h 569"/>
                <a:gd name="T54" fmla="*/ 266 w 804"/>
                <a:gd name="T55" fmla="*/ 177 h 569"/>
                <a:gd name="T56" fmla="*/ 293 w 804"/>
                <a:gd name="T57" fmla="*/ 163 h 569"/>
                <a:gd name="T58" fmla="*/ 278 w 804"/>
                <a:gd name="T59" fmla="*/ 141 h 569"/>
                <a:gd name="T60" fmla="*/ 262 w 804"/>
                <a:gd name="T61" fmla="*/ 121 h 569"/>
                <a:gd name="T62" fmla="*/ 247 w 804"/>
                <a:gd name="T63" fmla="*/ 100 h 569"/>
                <a:gd name="T64" fmla="*/ 246 w 804"/>
                <a:gd name="T65" fmla="*/ 62 h 569"/>
                <a:gd name="T66" fmla="*/ 276 w 804"/>
                <a:gd name="T67" fmla="*/ 24 h 569"/>
                <a:gd name="T68" fmla="*/ 318 w 804"/>
                <a:gd name="T69" fmla="*/ 7 h 569"/>
                <a:gd name="T70" fmla="*/ 361 w 804"/>
                <a:gd name="T71" fmla="*/ 17 h 56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804"/>
                <a:gd name="T109" fmla="*/ 0 h 569"/>
                <a:gd name="T110" fmla="*/ 804 w 804"/>
                <a:gd name="T111" fmla="*/ 569 h 569"/>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804" h="569">
                  <a:moveTo>
                    <a:pt x="759" y="69"/>
                  </a:moveTo>
                  <a:lnTo>
                    <a:pt x="774" y="173"/>
                  </a:lnTo>
                  <a:lnTo>
                    <a:pt x="789" y="269"/>
                  </a:lnTo>
                  <a:lnTo>
                    <a:pt x="799" y="353"/>
                  </a:lnTo>
                  <a:lnTo>
                    <a:pt x="804" y="427"/>
                  </a:lnTo>
                  <a:lnTo>
                    <a:pt x="797" y="485"/>
                  </a:lnTo>
                  <a:lnTo>
                    <a:pt x="778" y="530"/>
                  </a:lnTo>
                  <a:lnTo>
                    <a:pt x="743" y="557"/>
                  </a:lnTo>
                  <a:lnTo>
                    <a:pt x="691" y="569"/>
                  </a:lnTo>
                  <a:lnTo>
                    <a:pt x="543" y="559"/>
                  </a:lnTo>
                  <a:lnTo>
                    <a:pt x="434" y="549"/>
                  </a:lnTo>
                  <a:lnTo>
                    <a:pt x="351" y="535"/>
                  </a:lnTo>
                  <a:lnTo>
                    <a:pt x="290" y="515"/>
                  </a:lnTo>
                  <a:lnTo>
                    <a:pt x="237" y="482"/>
                  </a:lnTo>
                  <a:lnTo>
                    <a:pt x="188" y="436"/>
                  </a:lnTo>
                  <a:lnTo>
                    <a:pt x="133" y="371"/>
                  </a:lnTo>
                  <a:lnTo>
                    <a:pt x="64" y="287"/>
                  </a:lnTo>
                  <a:lnTo>
                    <a:pt x="30" y="269"/>
                  </a:lnTo>
                  <a:lnTo>
                    <a:pt x="10" y="250"/>
                  </a:lnTo>
                  <a:lnTo>
                    <a:pt x="0" y="232"/>
                  </a:lnTo>
                  <a:lnTo>
                    <a:pt x="3" y="214"/>
                  </a:lnTo>
                  <a:lnTo>
                    <a:pt x="13" y="196"/>
                  </a:lnTo>
                  <a:lnTo>
                    <a:pt x="32" y="185"/>
                  </a:lnTo>
                  <a:lnTo>
                    <a:pt x="57" y="179"/>
                  </a:lnTo>
                  <a:lnTo>
                    <a:pt x="89" y="181"/>
                  </a:lnTo>
                  <a:lnTo>
                    <a:pt x="73" y="153"/>
                  </a:lnTo>
                  <a:lnTo>
                    <a:pt x="68" y="128"/>
                  </a:lnTo>
                  <a:lnTo>
                    <a:pt x="68" y="105"/>
                  </a:lnTo>
                  <a:lnTo>
                    <a:pt x="77" y="89"/>
                  </a:lnTo>
                  <a:lnTo>
                    <a:pt x="89" y="77"/>
                  </a:lnTo>
                  <a:lnTo>
                    <a:pt x="108" y="74"/>
                  </a:lnTo>
                  <a:lnTo>
                    <a:pt x="129" y="77"/>
                  </a:lnTo>
                  <a:lnTo>
                    <a:pt x="154" y="90"/>
                  </a:lnTo>
                  <a:lnTo>
                    <a:pt x="136" y="51"/>
                  </a:lnTo>
                  <a:lnTo>
                    <a:pt x="133" y="24"/>
                  </a:lnTo>
                  <a:lnTo>
                    <a:pt x="141" y="6"/>
                  </a:lnTo>
                  <a:lnTo>
                    <a:pt x="161" y="0"/>
                  </a:lnTo>
                  <a:lnTo>
                    <a:pt x="185" y="3"/>
                  </a:lnTo>
                  <a:lnTo>
                    <a:pt x="212" y="21"/>
                  </a:lnTo>
                  <a:lnTo>
                    <a:pt x="241" y="51"/>
                  </a:lnTo>
                  <a:lnTo>
                    <a:pt x="269" y="95"/>
                  </a:lnTo>
                  <a:lnTo>
                    <a:pt x="271" y="111"/>
                  </a:lnTo>
                  <a:lnTo>
                    <a:pt x="274" y="125"/>
                  </a:lnTo>
                  <a:lnTo>
                    <a:pt x="277" y="136"/>
                  </a:lnTo>
                  <a:lnTo>
                    <a:pt x="281" y="148"/>
                  </a:lnTo>
                  <a:lnTo>
                    <a:pt x="284" y="158"/>
                  </a:lnTo>
                  <a:lnTo>
                    <a:pt x="287" y="169"/>
                  </a:lnTo>
                  <a:lnTo>
                    <a:pt x="291" y="183"/>
                  </a:lnTo>
                  <a:lnTo>
                    <a:pt x="295" y="200"/>
                  </a:lnTo>
                  <a:lnTo>
                    <a:pt x="328" y="257"/>
                  </a:lnTo>
                  <a:lnTo>
                    <a:pt x="356" y="299"/>
                  </a:lnTo>
                  <a:lnTo>
                    <a:pt x="381" y="327"/>
                  </a:lnTo>
                  <a:lnTo>
                    <a:pt x="409" y="346"/>
                  </a:lnTo>
                  <a:lnTo>
                    <a:pt x="439" y="354"/>
                  </a:lnTo>
                  <a:lnTo>
                    <a:pt x="479" y="357"/>
                  </a:lnTo>
                  <a:lnTo>
                    <a:pt x="531" y="354"/>
                  </a:lnTo>
                  <a:lnTo>
                    <a:pt x="600" y="352"/>
                  </a:lnTo>
                  <a:lnTo>
                    <a:pt x="585" y="326"/>
                  </a:lnTo>
                  <a:lnTo>
                    <a:pt x="570" y="304"/>
                  </a:lnTo>
                  <a:lnTo>
                    <a:pt x="555" y="283"/>
                  </a:lnTo>
                  <a:lnTo>
                    <a:pt x="539" y="264"/>
                  </a:lnTo>
                  <a:lnTo>
                    <a:pt x="524" y="243"/>
                  </a:lnTo>
                  <a:lnTo>
                    <a:pt x="509" y="223"/>
                  </a:lnTo>
                  <a:lnTo>
                    <a:pt x="494" y="200"/>
                  </a:lnTo>
                  <a:lnTo>
                    <a:pt x="479" y="176"/>
                  </a:lnTo>
                  <a:lnTo>
                    <a:pt x="492" y="125"/>
                  </a:lnTo>
                  <a:lnTo>
                    <a:pt x="517" y="82"/>
                  </a:lnTo>
                  <a:lnTo>
                    <a:pt x="551" y="49"/>
                  </a:lnTo>
                  <a:lnTo>
                    <a:pt x="592" y="27"/>
                  </a:lnTo>
                  <a:lnTo>
                    <a:pt x="635" y="15"/>
                  </a:lnTo>
                  <a:lnTo>
                    <a:pt x="680" y="17"/>
                  </a:lnTo>
                  <a:lnTo>
                    <a:pt x="721" y="34"/>
                  </a:lnTo>
                  <a:lnTo>
                    <a:pt x="759" y="69"/>
                  </a:lnTo>
                  <a:close/>
                </a:path>
              </a:pathLst>
            </a:custGeom>
            <a:solidFill>
              <a:srgbClr val="ABBABA"/>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38986" name="Freeform 73"/>
            <p:cNvSpPr>
              <a:spLocks/>
            </p:cNvSpPr>
            <p:nvPr/>
          </p:nvSpPr>
          <p:spPr bwMode="auto">
            <a:xfrm>
              <a:off x="4373" y="3132"/>
              <a:ext cx="390" cy="268"/>
            </a:xfrm>
            <a:custGeom>
              <a:avLst/>
              <a:gdLst>
                <a:gd name="T0" fmla="*/ 372 w 779"/>
                <a:gd name="T1" fmla="*/ 80 h 536"/>
                <a:gd name="T2" fmla="*/ 386 w 779"/>
                <a:gd name="T3" fmla="*/ 166 h 536"/>
                <a:gd name="T4" fmla="*/ 387 w 779"/>
                <a:gd name="T5" fmla="*/ 226 h 536"/>
                <a:gd name="T6" fmla="*/ 361 w 779"/>
                <a:gd name="T7" fmla="*/ 261 h 536"/>
                <a:gd name="T8" fmla="*/ 260 w 779"/>
                <a:gd name="T9" fmla="*/ 262 h 536"/>
                <a:gd name="T10" fmla="*/ 164 w 779"/>
                <a:gd name="T11" fmla="*/ 247 h 536"/>
                <a:gd name="T12" fmla="*/ 109 w 779"/>
                <a:gd name="T13" fmla="*/ 219 h 536"/>
                <a:gd name="T14" fmla="*/ 62 w 779"/>
                <a:gd name="T15" fmla="*/ 170 h 536"/>
                <a:gd name="T16" fmla="*/ 15 w 779"/>
                <a:gd name="T17" fmla="*/ 127 h 536"/>
                <a:gd name="T18" fmla="*/ 0 w 779"/>
                <a:gd name="T19" fmla="*/ 108 h 536"/>
                <a:gd name="T20" fmla="*/ 6 w 779"/>
                <a:gd name="T21" fmla="*/ 91 h 536"/>
                <a:gd name="T22" fmla="*/ 28 w 779"/>
                <a:gd name="T23" fmla="*/ 83 h 536"/>
                <a:gd name="T24" fmla="*/ 37 w 779"/>
                <a:gd name="T25" fmla="*/ 70 h 536"/>
                <a:gd name="T26" fmla="*/ 35 w 779"/>
                <a:gd name="T27" fmla="*/ 47 h 536"/>
                <a:gd name="T28" fmla="*/ 47 w 779"/>
                <a:gd name="T29" fmla="*/ 35 h 536"/>
                <a:gd name="T30" fmla="*/ 65 w 779"/>
                <a:gd name="T31" fmla="*/ 36 h 536"/>
                <a:gd name="T32" fmla="*/ 68 w 779"/>
                <a:gd name="T33" fmla="*/ 24 h 536"/>
                <a:gd name="T34" fmla="*/ 72 w 779"/>
                <a:gd name="T35" fmla="*/ 4 h 536"/>
                <a:gd name="T36" fmla="*/ 92 w 779"/>
                <a:gd name="T37" fmla="*/ 5 h 536"/>
                <a:gd name="T38" fmla="*/ 117 w 779"/>
                <a:gd name="T39" fmla="*/ 28 h 536"/>
                <a:gd name="T40" fmla="*/ 129 w 779"/>
                <a:gd name="T41" fmla="*/ 56 h 536"/>
                <a:gd name="T42" fmla="*/ 132 w 779"/>
                <a:gd name="T43" fmla="*/ 66 h 536"/>
                <a:gd name="T44" fmla="*/ 136 w 779"/>
                <a:gd name="T45" fmla="*/ 73 h 536"/>
                <a:gd name="T46" fmla="*/ 139 w 779"/>
                <a:gd name="T47" fmla="*/ 83 h 536"/>
                <a:gd name="T48" fmla="*/ 157 w 779"/>
                <a:gd name="T49" fmla="*/ 120 h 536"/>
                <a:gd name="T50" fmla="*/ 183 w 779"/>
                <a:gd name="T51" fmla="*/ 156 h 536"/>
                <a:gd name="T52" fmla="*/ 215 w 779"/>
                <a:gd name="T53" fmla="*/ 170 h 536"/>
                <a:gd name="T54" fmla="*/ 263 w 779"/>
                <a:gd name="T55" fmla="*/ 170 h 536"/>
                <a:gd name="T56" fmla="*/ 289 w 779"/>
                <a:gd name="T57" fmla="*/ 155 h 536"/>
                <a:gd name="T58" fmla="*/ 274 w 779"/>
                <a:gd name="T59" fmla="*/ 133 h 536"/>
                <a:gd name="T60" fmla="*/ 259 w 779"/>
                <a:gd name="T61" fmla="*/ 112 h 536"/>
                <a:gd name="T62" fmla="*/ 244 w 779"/>
                <a:gd name="T63" fmla="*/ 89 h 536"/>
                <a:gd name="T64" fmla="*/ 242 w 779"/>
                <a:gd name="T65" fmla="*/ 51 h 536"/>
                <a:gd name="T66" fmla="*/ 269 w 779"/>
                <a:gd name="T67" fmla="*/ 15 h 536"/>
                <a:gd name="T68" fmla="*/ 306 w 779"/>
                <a:gd name="T69" fmla="*/ 0 h 536"/>
                <a:gd name="T70" fmla="*/ 346 w 779"/>
                <a:gd name="T71" fmla="*/ 11 h 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779"/>
                <a:gd name="T109" fmla="*/ 0 h 536"/>
                <a:gd name="T110" fmla="*/ 779 w 779"/>
                <a:gd name="T111" fmla="*/ 536 h 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779" h="536">
                  <a:moveTo>
                    <a:pt x="727" y="58"/>
                  </a:moveTo>
                  <a:lnTo>
                    <a:pt x="743" y="161"/>
                  </a:lnTo>
                  <a:lnTo>
                    <a:pt x="760" y="254"/>
                  </a:lnTo>
                  <a:lnTo>
                    <a:pt x="772" y="333"/>
                  </a:lnTo>
                  <a:lnTo>
                    <a:pt x="779" y="400"/>
                  </a:lnTo>
                  <a:lnTo>
                    <a:pt x="774" y="453"/>
                  </a:lnTo>
                  <a:lnTo>
                    <a:pt x="757" y="494"/>
                  </a:lnTo>
                  <a:lnTo>
                    <a:pt x="722" y="521"/>
                  </a:lnTo>
                  <a:lnTo>
                    <a:pt x="668" y="536"/>
                  </a:lnTo>
                  <a:lnTo>
                    <a:pt x="520" y="524"/>
                  </a:lnTo>
                  <a:lnTo>
                    <a:pt x="410" y="512"/>
                  </a:lnTo>
                  <a:lnTo>
                    <a:pt x="328" y="494"/>
                  </a:lnTo>
                  <a:lnTo>
                    <a:pt x="267" y="472"/>
                  </a:lnTo>
                  <a:lnTo>
                    <a:pt x="217" y="439"/>
                  </a:lnTo>
                  <a:lnTo>
                    <a:pt x="173" y="396"/>
                  </a:lnTo>
                  <a:lnTo>
                    <a:pt x="123" y="340"/>
                  </a:lnTo>
                  <a:lnTo>
                    <a:pt x="62" y="270"/>
                  </a:lnTo>
                  <a:lnTo>
                    <a:pt x="29" y="254"/>
                  </a:lnTo>
                  <a:lnTo>
                    <a:pt x="9" y="236"/>
                  </a:lnTo>
                  <a:lnTo>
                    <a:pt x="0" y="217"/>
                  </a:lnTo>
                  <a:lnTo>
                    <a:pt x="2" y="200"/>
                  </a:lnTo>
                  <a:lnTo>
                    <a:pt x="12" y="183"/>
                  </a:lnTo>
                  <a:lnTo>
                    <a:pt x="31" y="172"/>
                  </a:lnTo>
                  <a:lnTo>
                    <a:pt x="56" y="166"/>
                  </a:lnTo>
                  <a:lnTo>
                    <a:pt x="89" y="168"/>
                  </a:lnTo>
                  <a:lnTo>
                    <a:pt x="73" y="140"/>
                  </a:lnTo>
                  <a:lnTo>
                    <a:pt x="68" y="116"/>
                  </a:lnTo>
                  <a:lnTo>
                    <a:pt x="69" y="94"/>
                  </a:lnTo>
                  <a:lnTo>
                    <a:pt x="79" y="81"/>
                  </a:lnTo>
                  <a:lnTo>
                    <a:pt x="93" y="71"/>
                  </a:lnTo>
                  <a:lnTo>
                    <a:pt x="110" y="68"/>
                  </a:lnTo>
                  <a:lnTo>
                    <a:pt x="130" y="72"/>
                  </a:lnTo>
                  <a:lnTo>
                    <a:pt x="153" y="86"/>
                  </a:lnTo>
                  <a:lnTo>
                    <a:pt x="136" y="48"/>
                  </a:lnTo>
                  <a:lnTo>
                    <a:pt x="135" y="23"/>
                  </a:lnTo>
                  <a:lnTo>
                    <a:pt x="144" y="8"/>
                  </a:lnTo>
                  <a:lnTo>
                    <a:pt x="162" y="4"/>
                  </a:lnTo>
                  <a:lnTo>
                    <a:pt x="183" y="11"/>
                  </a:lnTo>
                  <a:lnTo>
                    <a:pt x="208" y="28"/>
                  </a:lnTo>
                  <a:lnTo>
                    <a:pt x="233" y="57"/>
                  </a:lnTo>
                  <a:lnTo>
                    <a:pt x="256" y="97"/>
                  </a:lnTo>
                  <a:lnTo>
                    <a:pt x="258" y="112"/>
                  </a:lnTo>
                  <a:lnTo>
                    <a:pt x="261" y="123"/>
                  </a:lnTo>
                  <a:lnTo>
                    <a:pt x="264" y="132"/>
                  </a:lnTo>
                  <a:lnTo>
                    <a:pt x="268" y="140"/>
                  </a:lnTo>
                  <a:lnTo>
                    <a:pt x="271" y="146"/>
                  </a:lnTo>
                  <a:lnTo>
                    <a:pt x="274" y="155"/>
                  </a:lnTo>
                  <a:lnTo>
                    <a:pt x="278" y="166"/>
                  </a:lnTo>
                  <a:lnTo>
                    <a:pt x="282" y="182"/>
                  </a:lnTo>
                  <a:lnTo>
                    <a:pt x="313" y="240"/>
                  </a:lnTo>
                  <a:lnTo>
                    <a:pt x="341" y="284"/>
                  </a:lnTo>
                  <a:lnTo>
                    <a:pt x="366" y="313"/>
                  </a:lnTo>
                  <a:lnTo>
                    <a:pt x="396" y="331"/>
                  </a:lnTo>
                  <a:lnTo>
                    <a:pt x="429" y="340"/>
                  </a:lnTo>
                  <a:lnTo>
                    <a:pt x="471" y="343"/>
                  </a:lnTo>
                  <a:lnTo>
                    <a:pt x="525" y="340"/>
                  </a:lnTo>
                  <a:lnTo>
                    <a:pt x="594" y="338"/>
                  </a:lnTo>
                  <a:lnTo>
                    <a:pt x="578" y="310"/>
                  </a:lnTo>
                  <a:lnTo>
                    <a:pt x="563" y="287"/>
                  </a:lnTo>
                  <a:lnTo>
                    <a:pt x="548" y="265"/>
                  </a:lnTo>
                  <a:lnTo>
                    <a:pt x="533" y="245"/>
                  </a:lnTo>
                  <a:lnTo>
                    <a:pt x="518" y="224"/>
                  </a:lnTo>
                  <a:lnTo>
                    <a:pt x="503" y="202"/>
                  </a:lnTo>
                  <a:lnTo>
                    <a:pt x="488" y="178"/>
                  </a:lnTo>
                  <a:lnTo>
                    <a:pt x="473" y="155"/>
                  </a:lnTo>
                  <a:lnTo>
                    <a:pt x="484" y="103"/>
                  </a:lnTo>
                  <a:lnTo>
                    <a:pt x="506" y="63"/>
                  </a:lnTo>
                  <a:lnTo>
                    <a:pt x="537" y="31"/>
                  </a:lnTo>
                  <a:lnTo>
                    <a:pt x="573" y="11"/>
                  </a:lnTo>
                  <a:lnTo>
                    <a:pt x="611" y="0"/>
                  </a:lnTo>
                  <a:lnTo>
                    <a:pt x="652" y="6"/>
                  </a:lnTo>
                  <a:lnTo>
                    <a:pt x="691" y="23"/>
                  </a:lnTo>
                  <a:lnTo>
                    <a:pt x="727" y="58"/>
                  </a:lnTo>
                  <a:close/>
                </a:path>
              </a:pathLst>
            </a:custGeom>
            <a:solidFill>
              <a:srgbClr val="B5C2C2"/>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38987" name="Freeform 74"/>
            <p:cNvSpPr>
              <a:spLocks/>
            </p:cNvSpPr>
            <p:nvPr/>
          </p:nvSpPr>
          <p:spPr bwMode="auto">
            <a:xfrm>
              <a:off x="4379" y="3134"/>
              <a:ext cx="378" cy="259"/>
            </a:xfrm>
            <a:custGeom>
              <a:avLst/>
              <a:gdLst>
                <a:gd name="T0" fmla="*/ 356 w 756"/>
                <a:gd name="T1" fmla="*/ 81 h 518"/>
                <a:gd name="T2" fmla="*/ 374 w 756"/>
                <a:gd name="T3" fmla="*/ 162 h 518"/>
                <a:gd name="T4" fmla="*/ 377 w 756"/>
                <a:gd name="T5" fmla="*/ 218 h 518"/>
                <a:gd name="T6" fmla="*/ 351 w 756"/>
                <a:gd name="T7" fmla="*/ 250 h 518"/>
                <a:gd name="T8" fmla="*/ 249 w 756"/>
                <a:gd name="T9" fmla="*/ 252 h 518"/>
                <a:gd name="T10" fmla="*/ 154 w 756"/>
                <a:gd name="T11" fmla="*/ 234 h 518"/>
                <a:gd name="T12" fmla="*/ 100 w 756"/>
                <a:gd name="T13" fmla="*/ 205 h 518"/>
                <a:gd name="T14" fmla="*/ 58 w 756"/>
                <a:gd name="T15" fmla="*/ 162 h 518"/>
                <a:gd name="T16" fmla="*/ 15 w 756"/>
                <a:gd name="T17" fmla="*/ 126 h 518"/>
                <a:gd name="T18" fmla="*/ 0 w 756"/>
                <a:gd name="T19" fmla="*/ 108 h 518"/>
                <a:gd name="T20" fmla="*/ 6 w 756"/>
                <a:gd name="T21" fmla="*/ 91 h 518"/>
                <a:gd name="T22" fmla="*/ 28 w 756"/>
                <a:gd name="T23" fmla="*/ 83 h 518"/>
                <a:gd name="T24" fmla="*/ 37 w 756"/>
                <a:gd name="T25" fmla="*/ 71 h 518"/>
                <a:gd name="T26" fmla="*/ 36 w 756"/>
                <a:gd name="T27" fmla="*/ 50 h 518"/>
                <a:gd name="T28" fmla="*/ 48 w 756"/>
                <a:gd name="T29" fmla="*/ 39 h 518"/>
                <a:gd name="T30" fmla="*/ 66 w 756"/>
                <a:gd name="T31" fmla="*/ 42 h 518"/>
                <a:gd name="T32" fmla="*/ 69 w 756"/>
                <a:gd name="T33" fmla="*/ 31 h 518"/>
                <a:gd name="T34" fmla="*/ 74 w 756"/>
                <a:gd name="T35" fmla="*/ 12 h 518"/>
                <a:gd name="T36" fmla="*/ 92 w 756"/>
                <a:gd name="T37" fmla="*/ 16 h 518"/>
                <a:gd name="T38" fmla="*/ 113 w 756"/>
                <a:gd name="T39" fmla="*/ 39 h 518"/>
                <a:gd name="T40" fmla="*/ 123 w 756"/>
                <a:gd name="T41" fmla="*/ 64 h 518"/>
                <a:gd name="T42" fmla="*/ 126 w 756"/>
                <a:gd name="T43" fmla="*/ 71 h 518"/>
                <a:gd name="T44" fmla="*/ 130 w 756"/>
                <a:gd name="T45" fmla="*/ 74 h 518"/>
                <a:gd name="T46" fmla="*/ 134 w 756"/>
                <a:gd name="T47" fmla="*/ 81 h 518"/>
                <a:gd name="T48" fmla="*/ 150 w 756"/>
                <a:gd name="T49" fmla="*/ 118 h 518"/>
                <a:gd name="T50" fmla="*/ 177 w 756"/>
                <a:gd name="T51" fmla="*/ 155 h 518"/>
                <a:gd name="T52" fmla="*/ 210 w 756"/>
                <a:gd name="T53" fmla="*/ 169 h 518"/>
                <a:gd name="T54" fmla="*/ 260 w 756"/>
                <a:gd name="T55" fmla="*/ 169 h 518"/>
                <a:gd name="T56" fmla="*/ 287 w 756"/>
                <a:gd name="T57" fmla="*/ 155 h 518"/>
                <a:gd name="T58" fmla="*/ 272 w 756"/>
                <a:gd name="T59" fmla="*/ 131 h 518"/>
                <a:gd name="T60" fmla="*/ 256 w 756"/>
                <a:gd name="T61" fmla="*/ 109 h 518"/>
                <a:gd name="T62" fmla="*/ 241 w 756"/>
                <a:gd name="T63" fmla="*/ 85 h 518"/>
                <a:gd name="T64" fmla="*/ 239 w 756"/>
                <a:gd name="T65" fmla="*/ 48 h 518"/>
                <a:gd name="T66" fmla="*/ 262 w 756"/>
                <a:gd name="T67" fmla="*/ 13 h 518"/>
                <a:gd name="T68" fmla="*/ 295 w 756"/>
                <a:gd name="T69" fmla="*/ 0 h 518"/>
                <a:gd name="T70" fmla="*/ 331 w 756"/>
                <a:gd name="T71" fmla="*/ 12 h 518"/>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756"/>
                <a:gd name="T109" fmla="*/ 0 h 518"/>
                <a:gd name="T110" fmla="*/ 756 w 756"/>
                <a:gd name="T111" fmla="*/ 518 h 518"/>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756" h="518">
                  <a:moveTo>
                    <a:pt x="696" y="60"/>
                  </a:moveTo>
                  <a:lnTo>
                    <a:pt x="712" y="162"/>
                  </a:lnTo>
                  <a:lnTo>
                    <a:pt x="731" y="251"/>
                  </a:lnTo>
                  <a:lnTo>
                    <a:pt x="747" y="325"/>
                  </a:lnTo>
                  <a:lnTo>
                    <a:pt x="756" y="387"/>
                  </a:lnTo>
                  <a:lnTo>
                    <a:pt x="754" y="436"/>
                  </a:lnTo>
                  <a:lnTo>
                    <a:pt x="737" y="474"/>
                  </a:lnTo>
                  <a:lnTo>
                    <a:pt x="702" y="500"/>
                  </a:lnTo>
                  <a:lnTo>
                    <a:pt x="647" y="518"/>
                  </a:lnTo>
                  <a:lnTo>
                    <a:pt x="499" y="505"/>
                  </a:lnTo>
                  <a:lnTo>
                    <a:pt x="389" y="490"/>
                  </a:lnTo>
                  <a:lnTo>
                    <a:pt x="307" y="469"/>
                  </a:lnTo>
                  <a:lnTo>
                    <a:pt x="248" y="444"/>
                  </a:lnTo>
                  <a:lnTo>
                    <a:pt x="201" y="411"/>
                  </a:lnTo>
                  <a:lnTo>
                    <a:pt x="159" y="372"/>
                  </a:lnTo>
                  <a:lnTo>
                    <a:pt x="117" y="325"/>
                  </a:lnTo>
                  <a:lnTo>
                    <a:pt x="64" y="270"/>
                  </a:lnTo>
                  <a:lnTo>
                    <a:pt x="30" y="252"/>
                  </a:lnTo>
                  <a:lnTo>
                    <a:pt x="10" y="235"/>
                  </a:lnTo>
                  <a:lnTo>
                    <a:pt x="0" y="216"/>
                  </a:lnTo>
                  <a:lnTo>
                    <a:pt x="3" y="200"/>
                  </a:lnTo>
                  <a:lnTo>
                    <a:pt x="13" y="183"/>
                  </a:lnTo>
                  <a:lnTo>
                    <a:pt x="31" y="173"/>
                  </a:lnTo>
                  <a:lnTo>
                    <a:pt x="57" y="167"/>
                  </a:lnTo>
                  <a:lnTo>
                    <a:pt x="89" y="169"/>
                  </a:lnTo>
                  <a:lnTo>
                    <a:pt x="74" y="142"/>
                  </a:lnTo>
                  <a:lnTo>
                    <a:pt x="69" y="119"/>
                  </a:lnTo>
                  <a:lnTo>
                    <a:pt x="72" y="101"/>
                  </a:lnTo>
                  <a:lnTo>
                    <a:pt x="83" y="88"/>
                  </a:lnTo>
                  <a:lnTo>
                    <a:pt x="97" y="79"/>
                  </a:lnTo>
                  <a:lnTo>
                    <a:pt x="114" y="79"/>
                  </a:lnTo>
                  <a:lnTo>
                    <a:pt x="132" y="84"/>
                  </a:lnTo>
                  <a:lnTo>
                    <a:pt x="151" y="97"/>
                  </a:lnTo>
                  <a:lnTo>
                    <a:pt x="138" y="62"/>
                  </a:lnTo>
                  <a:lnTo>
                    <a:pt x="138" y="38"/>
                  </a:lnTo>
                  <a:lnTo>
                    <a:pt x="147" y="25"/>
                  </a:lnTo>
                  <a:lnTo>
                    <a:pt x="164" y="24"/>
                  </a:lnTo>
                  <a:lnTo>
                    <a:pt x="184" y="32"/>
                  </a:lnTo>
                  <a:lnTo>
                    <a:pt x="206" y="50"/>
                  </a:lnTo>
                  <a:lnTo>
                    <a:pt x="227" y="78"/>
                  </a:lnTo>
                  <a:lnTo>
                    <a:pt x="245" y="116"/>
                  </a:lnTo>
                  <a:lnTo>
                    <a:pt x="247" y="128"/>
                  </a:lnTo>
                  <a:lnTo>
                    <a:pt x="251" y="137"/>
                  </a:lnTo>
                  <a:lnTo>
                    <a:pt x="253" y="142"/>
                  </a:lnTo>
                  <a:lnTo>
                    <a:pt x="257" y="146"/>
                  </a:lnTo>
                  <a:lnTo>
                    <a:pt x="260" y="148"/>
                  </a:lnTo>
                  <a:lnTo>
                    <a:pt x="263" y="153"/>
                  </a:lnTo>
                  <a:lnTo>
                    <a:pt x="267" y="162"/>
                  </a:lnTo>
                  <a:lnTo>
                    <a:pt x="271" y="178"/>
                  </a:lnTo>
                  <a:lnTo>
                    <a:pt x="300" y="237"/>
                  </a:lnTo>
                  <a:lnTo>
                    <a:pt x="327" y="281"/>
                  </a:lnTo>
                  <a:lnTo>
                    <a:pt x="354" y="311"/>
                  </a:lnTo>
                  <a:lnTo>
                    <a:pt x="385" y="330"/>
                  </a:lnTo>
                  <a:lnTo>
                    <a:pt x="420" y="339"/>
                  </a:lnTo>
                  <a:lnTo>
                    <a:pt x="464" y="341"/>
                  </a:lnTo>
                  <a:lnTo>
                    <a:pt x="519" y="339"/>
                  </a:lnTo>
                  <a:lnTo>
                    <a:pt x="589" y="336"/>
                  </a:lnTo>
                  <a:lnTo>
                    <a:pt x="573" y="310"/>
                  </a:lnTo>
                  <a:lnTo>
                    <a:pt x="558" y="286"/>
                  </a:lnTo>
                  <a:lnTo>
                    <a:pt x="543" y="263"/>
                  </a:lnTo>
                  <a:lnTo>
                    <a:pt x="528" y="241"/>
                  </a:lnTo>
                  <a:lnTo>
                    <a:pt x="512" y="218"/>
                  </a:lnTo>
                  <a:lnTo>
                    <a:pt x="497" y="196"/>
                  </a:lnTo>
                  <a:lnTo>
                    <a:pt x="482" y="171"/>
                  </a:lnTo>
                  <a:lnTo>
                    <a:pt x="468" y="147"/>
                  </a:lnTo>
                  <a:lnTo>
                    <a:pt x="478" y="97"/>
                  </a:lnTo>
                  <a:lnTo>
                    <a:pt x="499" y="57"/>
                  </a:lnTo>
                  <a:lnTo>
                    <a:pt x="524" y="27"/>
                  </a:lnTo>
                  <a:lnTo>
                    <a:pt x="557" y="8"/>
                  </a:lnTo>
                  <a:lnTo>
                    <a:pt x="589" y="0"/>
                  </a:lnTo>
                  <a:lnTo>
                    <a:pt x="626" y="5"/>
                  </a:lnTo>
                  <a:lnTo>
                    <a:pt x="662" y="25"/>
                  </a:lnTo>
                  <a:lnTo>
                    <a:pt x="696" y="60"/>
                  </a:lnTo>
                  <a:close/>
                </a:path>
              </a:pathLst>
            </a:custGeom>
            <a:solidFill>
              <a:srgbClr val="BAC7C7"/>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38988" name="Freeform 75"/>
            <p:cNvSpPr>
              <a:spLocks/>
            </p:cNvSpPr>
            <p:nvPr/>
          </p:nvSpPr>
          <p:spPr bwMode="auto">
            <a:xfrm>
              <a:off x="4385" y="3136"/>
              <a:ext cx="366" cy="249"/>
            </a:xfrm>
            <a:custGeom>
              <a:avLst/>
              <a:gdLst>
                <a:gd name="T0" fmla="*/ 342 w 732"/>
                <a:gd name="T1" fmla="*/ 82 h 498"/>
                <a:gd name="T2" fmla="*/ 361 w 732"/>
                <a:gd name="T3" fmla="*/ 159 h 498"/>
                <a:gd name="T4" fmla="*/ 366 w 732"/>
                <a:gd name="T5" fmla="*/ 210 h 498"/>
                <a:gd name="T6" fmla="*/ 341 w 732"/>
                <a:gd name="T7" fmla="*/ 240 h 498"/>
                <a:gd name="T8" fmla="*/ 237 w 732"/>
                <a:gd name="T9" fmla="*/ 242 h 498"/>
                <a:gd name="T10" fmla="*/ 142 w 732"/>
                <a:gd name="T11" fmla="*/ 221 h 498"/>
                <a:gd name="T12" fmla="*/ 90 w 732"/>
                <a:gd name="T13" fmla="*/ 192 h 498"/>
                <a:gd name="T14" fmla="*/ 53 w 732"/>
                <a:gd name="T15" fmla="*/ 154 h 498"/>
                <a:gd name="T16" fmla="*/ 14 w 732"/>
                <a:gd name="T17" fmla="*/ 125 h 498"/>
                <a:gd name="T18" fmla="*/ 0 w 732"/>
                <a:gd name="T19" fmla="*/ 108 h 498"/>
                <a:gd name="T20" fmla="*/ 6 w 732"/>
                <a:gd name="T21" fmla="*/ 92 h 498"/>
                <a:gd name="T22" fmla="*/ 27 w 732"/>
                <a:gd name="T23" fmla="*/ 84 h 498"/>
                <a:gd name="T24" fmla="*/ 37 w 732"/>
                <a:gd name="T25" fmla="*/ 72 h 498"/>
                <a:gd name="T26" fmla="*/ 38 w 732"/>
                <a:gd name="T27" fmla="*/ 52 h 498"/>
                <a:gd name="T28" fmla="*/ 50 w 732"/>
                <a:gd name="T29" fmla="*/ 43 h 498"/>
                <a:gd name="T30" fmla="*/ 67 w 732"/>
                <a:gd name="T31" fmla="*/ 47 h 498"/>
                <a:gd name="T32" fmla="*/ 69 w 732"/>
                <a:gd name="T33" fmla="*/ 37 h 498"/>
                <a:gd name="T34" fmla="*/ 75 w 732"/>
                <a:gd name="T35" fmla="*/ 21 h 498"/>
                <a:gd name="T36" fmla="*/ 92 w 732"/>
                <a:gd name="T37" fmla="*/ 26 h 498"/>
                <a:gd name="T38" fmla="*/ 110 w 732"/>
                <a:gd name="T39" fmla="*/ 49 h 498"/>
                <a:gd name="T40" fmla="*/ 117 w 732"/>
                <a:gd name="T41" fmla="*/ 72 h 498"/>
                <a:gd name="T42" fmla="*/ 120 w 732"/>
                <a:gd name="T43" fmla="*/ 76 h 498"/>
                <a:gd name="T44" fmla="*/ 123 w 732"/>
                <a:gd name="T45" fmla="*/ 75 h 498"/>
                <a:gd name="T46" fmla="*/ 127 w 732"/>
                <a:gd name="T47" fmla="*/ 80 h 498"/>
                <a:gd name="T48" fmla="*/ 142 w 732"/>
                <a:gd name="T49" fmla="*/ 117 h 498"/>
                <a:gd name="T50" fmla="*/ 170 w 732"/>
                <a:gd name="T51" fmla="*/ 154 h 498"/>
                <a:gd name="T52" fmla="*/ 205 w 732"/>
                <a:gd name="T53" fmla="*/ 168 h 498"/>
                <a:gd name="T54" fmla="*/ 257 w 732"/>
                <a:gd name="T55" fmla="*/ 169 h 498"/>
                <a:gd name="T56" fmla="*/ 284 w 732"/>
                <a:gd name="T57" fmla="*/ 154 h 498"/>
                <a:gd name="T58" fmla="*/ 269 w 732"/>
                <a:gd name="T59" fmla="*/ 131 h 498"/>
                <a:gd name="T60" fmla="*/ 253 w 732"/>
                <a:gd name="T61" fmla="*/ 107 h 498"/>
                <a:gd name="T62" fmla="*/ 238 w 732"/>
                <a:gd name="T63" fmla="*/ 83 h 498"/>
                <a:gd name="T64" fmla="*/ 235 w 732"/>
                <a:gd name="T65" fmla="*/ 46 h 498"/>
                <a:gd name="T66" fmla="*/ 255 w 732"/>
                <a:gd name="T67" fmla="*/ 12 h 498"/>
                <a:gd name="T68" fmla="*/ 283 w 732"/>
                <a:gd name="T69" fmla="*/ 0 h 498"/>
                <a:gd name="T70" fmla="*/ 317 w 732"/>
                <a:gd name="T71" fmla="*/ 14 h 498"/>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732"/>
                <a:gd name="T109" fmla="*/ 0 h 498"/>
                <a:gd name="T110" fmla="*/ 732 w 732"/>
                <a:gd name="T111" fmla="*/ 498 h 498"/>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732" h="498">
                  <a:moveTo>
                    <a:pt x="667" y="64"/>
                  </a:moveTo>
                  <a:lnTo>
                    <a:pt x="684" y="164"/>
                  </a:lnTo>
                  <a:lnTo>
                    <a:pt x="704" y="249"/>
                  </a:lnTo>
                  <a:lnTo>
                    <a:pt x="721" y="318"/>
                  </a:lnTo>
                  <a:lnTo>
                    <a:pt x="732" y="376"/>
                  </a:lnTo>
                  <a:lnTo>
                    <a:pt x="731" y="419"/>
                  </a:lnTo>
                  <a:lnTo>
                    <a:pt x="716" y="454"/>
                  </a:lnTo>
                  <a:lnTo>
                    <a:pt x="681" y="479"/>
                  </a:lnTo>
                  <a:lnTo>
                    <a:pt x="623" y="498"/>
                  </a:lnTo>
                  <a:lnTo>
                    <a:pt x="475" y="484"/>
                  </a:lnTo>
                  <a:lnTo>
                    <a:pt x="365" y="466"/>
                  </a:lnTo>
                  <a:lnTo>
                    <a:pt x="283" y="442"/>
                  </a:lnTo>
                  <a:lnTo>
                    <a:pt x="225" y="416"/>
                  </a:lnTo>
                  <a:lnTo>
                    <a:pt x="180" y="383"/>
                  </a:lnTo>
                  <a:lnTo>
                    <a:pt x="144" y="348"/>
                  </a:lnTo>
                  <a:lnTo>
                    <a:pt x="106" y="308"/>
                  </a:lnTo>
                  <a:lnTo>
                    <a:pt x="62" y="267"/>
                  </a:lnTo>
                  <a:lnTo>
                    <a:pt x="28" y="251"/>
                  </a:lnTo>
                  <a:lnTo>
                    <a:pt x="8" y="233"/>
                  </a:lnTo>
                  <a:lnTo>
                    <a:pt x="0" y="216"/>
                  </a:lnTo>
                  <a:lnTo>
                    <a:pt x="2" y="199"/>
                  </a:lnTo>
                  <a:lnTo>
                    <a:pt x="12" y="184"/>
                  </a:lnTo>
                  <a:lnTo>
                    <a:pt x="30" y="173"/>
                  </a:lnTo>
                  <a:lnTo>
                    <a:pt x="55" y="168"/>
                  </a:lnTo>
                  <a:lnTo>
                    <a:pt x="89" y="170"/>
                  </a:lnTo>
                  <a:lnTo>
                    <a:pt x="74" y="143"/>
                  </a:lnTo>
                  <a:lnTo>
                    <a:pt x="70" y="120"/>
                  </a:lnTo>
                  <a:lnTo>
                    <a:pt x="75" y="103"/>
                  </a:lnTo>
                  <a:lnTo>
                    <a:pt x="86" y="93"/>
                  </a:lnTo>
                  <a:lnTo>
                    <a:pt x="100" y="86"/>
                  </a:lnTo>
                  <a:lnTo>
                    <a:pt x="116" y="86"/>
                  </a:lnTo>
                  <a:lnTo>
                    <a:pt x="133" y="93"/>
                  </a:lnTo>
                  <a:lnTo>
                    <a:pt x="148" y="107"/>
                  </a:lnTo>
                  <a:lnTo>
                    <a:pt x="138" y="73"/>
                  </a:lnTo>
                  <a:lnTo>
                    <a:pt x="140" y="53"/>
                  </a:lnTo>
                  <a:lnTo>
                    <a:pt x="149" y="41"/>
                  </a:lnTo>
                  <a:lnTo>
                    <a:pt x="166" y="43"/>
                  </a:lnTo>
                  <a:lnTo>
                    <a:pt x="184" y="51"/>
                  </a:lnTo>
                  <a:lnTo>
                    <a:pt x="204" y="70"/>
                  </a:lnTo>
                  <a:lnTo>
                    <a:pt x="220" y="97"/>
                  </a:lnTo>
                  <a:lnTo>
                    <a:pt x="234" y="130"/>
                  </a:lnTo>
                  <a:lnTo>
                    <a:pt x="235" y="144"/>
                  </a:lnTo>
                  <a:lnTo>
                    <a:pt x="239" y="150"/>
                  </a:lnTo>
                  <a:lnTo>
                    <a:pt x="240" y="152"/>
                  </a:lnTo>
                  <a:lnTo>
                    <a:pt x="244" y="152"/>
                  </a:lnTo>
                  <a:lnTo>
                    <a:pt x="247" y="150"/>
                  </a:lnTo>
                  <a:lnTo>
                    <a:pt x="250" y="153"/>
                  </a:lnTo>
                  <a:lnTo>
                    <a:pt x="254" y="159"/>
                  </a:lnTo>
                  <a:lnTo>
                    <a:pt x="258" y="174"/>
                  </a:lnTo>
                  <a:lnTo>
                    <a:pt x="284" y="234"/>
                  </a:lnTo>
                  <a:lnTo>
                    <a:pt x="311" y="278"/>
                  </a:lnTo>
                  <a:lnTo>
                    <a:pt x="339" y="308"/>
                  </a:lnTo>
                  <a:lnTo>
                    <a:pt x="372" y="327"/>
                  </a:lnTo>
                  <a:lnTo>
                    <a:pt x="410" y="336"/>
                  </a:lnTo>
                  <a:lnTo>
                    <a:pt x="456" y="340"/>
                  </a:lnTo>
                  <a:lnTo>
                    <a:pt x="514" y="337"/>
                  </a:lnTo>
                  <a:lnTo>
                    <a:pt x="584" y="335"/>
                  </a:lnTo>
                  <a:lnTo>
                    <a:pt x="568" y="308"/>
                  </a:lnTo>
                  <a:lnTo>
                    <a:pt x="553" y="284"/>
                  </a:lnTo>
                  <a:lnTo>
                    <a:pt x="538" y="261"/>
                  </a:lnTo>
                  <a:lnTo>
                    <a:pt x="523" y="238"/>
                  </a:lnTo>
                  <a:lnTo>
                    <a:pt x="506" y="214"/>
                  </a:lnTo>
                  <a:lnTo>
                    <a:pt x="491" y="190"/>
                  </a:lnTo>
                  <a:lnTo>
                    <a:pt x="476" y="165"/>
                  </a:lnTo>
                  <a:lnTo>
                    <a:pt x="461" y="142"/>
                  </a:lnTo>
                  <a:lnTo>
                    <a:pt x="470" y="91"/>
                  </a:lnTo>
                  <a:lnTo>
                    <a:pt x="487" y="53"/>
                  </a:lnTo>
                  <a:lnTo>
                    <a:pt x="510" y="24"/>
                  </a:lnTo>
                  <a:lnTo>
                    <a:pt x="538" y="6"/>
                  </a:lnTo>
                  <a:lnTo>
                    <a:pt x="566" y="0"/>
                  </a:lnTo>
                  <a:lnTo>
                    <a:pt x="599" y="8"/>
                  </a:lnTo>
                  <a:lnTo>
                    <a:pt x="633" y="28"/>
                  </a:lnTo>
                  <a:lnTo>
                    <a:pt x="667" y="64"/>
                  </a:lnTo>
                  <a:close/>
                </a:path>
              </a:pathLst>
            </a:custGeom>
            <a:solidFill>
              <a:srgbClr val="C4CFCF"/>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38989" name="Freeform 76"/>
            <p:cNvSpPr>
              <a:spLocks/>
            </p:cNvSpPr>
            <p:nvPr/>
          </p:nvSpPr>
          <p:spPr bwMode="auto">
            <a:xfrm>
              <a:off x="4391" y="3138"/>
              <a:ext cx="355" cy="239"/>
            </a:xfrm>
            <a:custGeom>
              <a:avLst/>
              <a:gdLst>
                <a:gd name="T0" fmla="*/ 328 w 710"/>
                <a:gd name="T1" fmla="*/ 83 h 478"/>
                <a:gd name="T2" fmla="*/ 348 w 710"/>
                <a:gd name="T3" fmla="*/ 156 h 478"/>
                <a:gd name="T4" fmla="*/ 355 w 710"/>
                <a:gd name="T5" fmla="*/ 201 h 478"/>
                <a:gd name="T6" fmla="*/ 331 w 710"/>
                <a:gd name="T7" fmla="*/ 229 h 478"/>
                <a:gd name="T8" fmla="*/ 227 w 710"/>
                <a:gd name="T9" fmla="*/ 232 h 478"/>
                <a:gd name="T10" fmla="*/ 132 w 710"/>
                <a:gd name="T11" fmla="*/ 209 h 478"/>
                <a:gd name="T12" fmla="*/ 82 w 710"/>
                <a:gd name="T13" fmla="*/ 178 h 478"/>
                <a:gd name="T14" fmla="*/ 50 w 710"/>
                <a:gd name="T15" fmla="*/ 147 h 478"/>
                <a:gd name="T16" fmla="*/ 15 w 710"/>
                <a:gd name="T17" fmla="*/ 125 h 478"/>
                <a:gd name="T18" fmla="*/ 0 w 710"/>
                <a:gd name="T19" fmla="*/ 108 h 478"/>
                <a:gd name="T20" fmla="*/ 6 w 710"/>
                <a:gd name="T21" fmla="*/ 92 h 478"/>
                <a:gd name="T22" fmla="*/ 28 w 710"/>
                <a:gd name="T23" fmla="*/ 85 h 478"/>
                <a:gd name="T24" fmla="*/ 38 w 710"/>
                <a:gd name="T25" fmla="*/ 72 h 478"/>
                <a:gd name="T26" fmla="*/ 39 w 710"/>
                <a:gd name="T27" fmla="*/ 54 h 478"/>
                <a:gd name="T28" fmla="*/ 52 w 710"/>
                <a:gd name="T29" fmla="*/ 47 h 478"/>
                <a:gd name="T30" fmla="*/ 67 w 710"/>
                <a:gd name="T31" fmla="*/ 52 h 478"/>
                <a:gd name="T32" fmla="*/ 70 w 710"/>
                <a:gd name="T33" fmla="*/ 43 h 478"/>
                <a:gd name="T34" fmla="*/ 77 w 710"/>
                <a:gd name="T35" fmla="*/ 30 h 478"/>
                <a:gd name="T36" fmla="*/ 92 w 710"/>
                <a:gd name="T37" fmla="*/ 36 h 478"/>
                <a:gd name="T38" fmla="*/ 107 w 710"/>
                <a:gd name="T39" fmla="*/ 58 h 478"/>
                <a:gd name="T40" fmla="*/ 113 w 710"/>
                <a:gd name="T41" fmla="*/ 80 h 478"/>
                <a:gd name="T42" fmla="*/ 116 w 710"/>
                <a:gd name="T43" fmla="*/ 82 h 478"/>
                <a:gd name="T44" fmla="*/ 118 w 710"/>
                <a:gd name="T45" fmla="*/ 77 h 478"/>
                <a:gd name="T46" fmla="*/ 121 w 710"/>
                <a:gd name="T47" fmla="*/ 78 h 478"/>
                <a:gd name="T48" fmla="*/ 136 w 710"/>
                <a:gd name="T49" fmla="*/ 115 h 478"/>
                <a:gd name="T50" fmla="*/ 163 w 710"/>
                <a:gd name="T51" fmla="*/ 154 h 478"/>
                <a:gd name="T52" fmla="*/ 200 w 710"/>
                <a:gd name="T53" fmla="*/ 168 h 478"/>
                <a:gd name="T54" fmla="*/ 254 w 710"/>
                <a:gd name="T55" fmla="*/ 168 h 478"/>
                <a:gd name="T56" fmla="*/ 282 w 710"/>
                <a:gd name="T57" fmla="*/ 154 h 478"/>
                <a:gd name="T58" fmla="*/ 267 w 710"/>
                <a:gd name="T59" fmla="*/ 129 h 478"/>
                <a:gd name="T60" fmla="*/ 251 w 710"/>
                <a:gd name="T61" fmla="*/ 104 h 478"/>
                <a:gd name="T62" fmla="*/ 235 w 710"/>
                <a:gd name="T63" fmla="*/ 79 h 478"/>
                <a:gd name="T64" fmla="*/ 232 w 710"/>
                <a:gd name="T65" fmla="*/ 42 h 478"/>
                <a:gd name="T66" fmla="*/ 248 w 710"/>
                <a:gd name="T67" fmla="*/ 10 h 478"/>
                <a:gd name="T68" fmla="*/ 272 w 710"/>
                <a:gd name="T69" fmla="*/ 0 h 478"/>
                <a:gd name="T70" fmla="*/ 302 w 710"/>
                <a:gd name="T71" fmla="*/ 15 h 478"/>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710"/>
                <a:gd name="T109" fmla="*/ 0 h 478"/>
                <a:gd name="T110" fmla="*/ 710 w 710"/>
                <a:gd name="T111" fmla="*/ 478 h 478"/>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710" h="478">
                  <a:moveTo>
                    <a:pt x="637" y="66"/>
                  </a:moveTo>
                  <a:lnTo>
                    <a:pt x="655" y="165"/>
                  </a:lnTo>
                  <a:lnTo>
                    <a:pt x="676" y="247"/>
                  </a:lnTo>
                  <a:lnTo>
                    <a:pt x="696" y="311"/>
                  </a:lnTo>
                  <a:lnTo>
                    <a:pt x="708" y="362"/>
                  </a:lnTo>
                  <a:lnTo>
                    <a:pt x="710" y="401"/>
                  </a:lnTo>
                  <a:lnTo>
                    <a:pt x="696" y="432"/>
                  </a:lnTo>
                  <a:lnTo>
                    <a:pt x="661" y="457"/>
                  </a:lnTo>
                  <a:lnTo>
                    <a:pt x="602" y="478"/>
                  </a:lnTo>
                  <a:lnTo>
                    <a:pt x="454" y="463"/>
                  </a:lnTo>
                  <a:lnTo>
                    <a:pt x="344" y="443"/>
                  </a:lnTo>
                  <a:lnTo>
                    <a:pt x="263" y="417"/>
                  </a:lnTo>
                  <a:lnTo>
                    <a:pt x="207" y="388"/>
                  </a:lnTo>
                  <a:lnTo>
                    <a:pt x="164" y="356"/>
                  </a:lnTo>
                  <a:lnTo>
                    <a:pt x="132" y="324"/>
                  </a:lnTo>
                  <a:lnTo>
                    <a:pt x="100" y="293"/>
                  </a:lnTo>
                  <a:lnTo>
                    <a:pt x="64" y="267"/>
                  </a:lnTo>
                  <a:lnTo>
                    <a:pt x="30" y="250"/>
                  </a:lnTo>
                  <a:lnTo>
                    <a:pt x="10" y="233"/>
                  </a:lnTo>
                  <a:lnTo>
                    <a:pt x="0" y="215"/>
                  </a:lnTo>
                  <a:lnTo>
                    <a:pt x="2" y="199"/>
                  </a:lnTo>
                  <a:lnTo>
                    <a:pt x="12" y="184"/>
                  </a:lnTo>
                  <a:lnTo>
                    <a:pt x="31" y="174"/>
                  </a:lnTo>
                  <a:lnTo>
                    <a:pt x="56" y="169"/>
                  </a:lnTo>
                  <a:lnTo>
                    <a:pt x="90" y="171"/>
                  </a:lnTo>
                  <a:lnTo>
                    <a:pt x="75" y="144"/>
                  </a:lnTo>
                  <a:lnTo>
                    <a:pt x="73" y="123"/>
                  </a:lnTo>
                  <a:lnTo>
                    <a:pt x="78" y="108"/>
                  </a:lnTo>
                  <a:lnTo>
                    <a:pt x="90" y="99"/>
                  </a:lnTo>
                  <a:lnTo>
                    <a:pt x="104" y="94"/>
                  </a:lnTo>
                  <a:lnTo>
                    <a:pt x="120" y="95"/>
                  </a:lnTo>
                  <a:lnTo>
                    <a:pt x="134" y="103"/>
                  </a:lnTo>
                  <a:lnTo>
                    <a:pt x="145" y="116"/>
                  </a:lnTo>
                  <a:lnTo>
                    <a:pt x="139" y="85"/>
                  </a:lnTo>
                  <a:lnTo>
                    <a:pt x="143" y="67"/>
                  </a:lnTo>
                  <a:lnTo>
                    <a:pt x="153" y="59"/>
                  </a:lnTo>
                  <a:lnTo>
                    <a:pt x="168" y="62"/>
                  </a:lnTo>
                  <a:lnTo>
                    <a:pt x="184" y="72"/>
                  </a:lnTo>
                  <a:lnTo>
                    <a:pt x="202" y="91"/>
                  </a:lnTo>
                  <a:lnTo>
                    <a:pt x="214" y="116"/>
                  </a:lnTo>
                  <a:lnTo>
                    <a:pt x="224" y="148"/>
                  </a:lnTo>
                  <a:lnTo>
                    <a:pt x="227" y="160"/>
                  </a:lnTo>
                  <a:lnTo>
                    <a:pt x="229" y="164"/>
                  </a:lnTo>
                  <a:lnTo>
                    <a:pt x="232" y="163"/>
                  </a:lnTo>
                  <a:lnTo>
                    <a:pt x="234" y="159"/>
                  </a:lnTo>
                  <a:lnTo>
                    <a:pt x="237" y="154"/>
                  </a:lnTo>
                  <a:lnTo>
                    <a:pt x="239" y="153"/>
                  </a:lnTo>
                  <a:lnTo>
                    <a:pt x="243" y="156"/>
                  </a:lnTo>
                  <a:lnTo>
                    <a:pt x="247" y="170"/>
                  </a:lnTo>
                  <a:lnTo>
                    <a:pt x="271" y="230"/>
                  </a:lnTo>
                  <a:lnTo>
                    <a:pt x="297" y="277"/>
                  </a:lnTo>
                  <a:lnTo>
                    <a:pt x="326" y="307"/>
                  </a:lnTo>
                  <a:lnTo>
                    <a:pt x="361" y="327"/>
                  </a:lnTo>
                  <a:lnTo>
                    <a:pt x="400" y="336"/>
                  </a:lnTo>
                  <a:lnTo>
                    <a:pt x="449" y="338"/>
                  </a:lnTo>
                  <a:lnTo>
                    <a:pt x="508" y="336"/>
                  </a:lnTo>
                  <a:lnTo>
                    <a:pt x="579" y="333"/>
                  </a:lnTo>
                  <a:lnTo>
                    <a:pt x="563" y="307"/>
                  </a:lnTo>
                  <a:lnTo>
                    <a:pt x="548" y="282"/>
                  </a:lnTo>
                  <a:lnTo>
                    <a:pt x="533" y="257"/>
                  </a:lnTo>
                  <a:lnTo>
                    <a:pt x="518" y="233"/>
                  </a:lnTo>
                  <a:lnTo>
                    <a:pt x="502" y="208"/>
                  </a:lnTo>
                  <a:lnTo>
                    <a:pt x="486" y="183"/>
                  </a:lnTo>
                  <a:lnTo>
                    <a:pt x="471" y="158"/>
                  </a:lnTo>
                  <a:lnTo>
                    <a:pt x="458" y="134"/>
                  </a:lnTo>
                  <a:lnTo>
                    <a:pt x="465" y="84"/>
                  </a:lnTo>
                  <a:lnTo>
                    <a:pt x="479" y="46"/>
                  </a:lnTo>
                  <a:lnTo>
                    <a:pt x="496" y="19"/>
                  </a:lnTo>
                  <a:lnTo>
                    <a:pt x="519" y="4"/>
                  </a:lnTo>
                  <a:lnTo>
                    <a:pt x="544" y="0"/>
                  </a:lnTo>
                  <a:lnTo>
                    <a:pt x="573" y="9"/>
                  </a:lnTo>
                  <a:lnTo>
                    <a:pt x="603" y="30"/>
                  </a:lnTo>
                  <a:lnTo>
                    <a:pt x="637" y="66"/>
                  </a:lnTo>
                  <a:close/>
                </a:path>
              </a:pathLst>
            </a:custGeom>
            <a:solidFill>
              <a:srgbClr val="CCD6D6"/>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38990" name="Freeform 77"/>
            <p:cNvSpPr>
              <a:spLocks/>
            </p:cNvSpPr>
            <p:nvPr/>
          </p:nvSpPr>
          <p:spPr bwMode="auto">
            <a:xfrm>
              <a:off x="4397" y="3140"/>
              <a:ext cx="343" cy="230"/>
            </a:xfrm>
            <a:custGeom>
              <a:avLst/>
              <a:gdLst>
                <a:gd name="T0" fmla="*/ 312 w 687"/>
                <a:gd name="T1" fmla="*/ 84 h 459"/>
                <a:gd name="T2" fmla="*/ 335 w 687"/>
                <a:gd name="T3" fmla="*/ 152 h 459"/>
                <a:gd name="T4" fmla="*/ 343 w 687"/>
                <a:gd name="T5" fmla="*/ 192 h 459"/>
                <a:gd name="T6" fmla="*/ 320 w 687"/>
                <a:gd name="T7" fmla="*/ 218 h 459"/>
                <a:gd name="T8" fmla="*/ 216 w 687"/>
                <a:gd name="T9" fmla="*/ 222 h 459"/>
                <a:gd name="T10" fmla="*/ 121 w 687"/>
                <a:gd name="T11" fmla="*/ 196 h 459"/>
                <a:gd name="T12" fmla="*/ 73 w 687"/>
                <a:gd name="T13" fmla="*/ 164 h 459"/>
                <a:gd name="T14" fmla="*/ 46 w 687"/>
                <a:gd name="T15" fmla="*/ 138 h 459"/>
                <a:gd name="T16" fmla="*/ 15 w 687"/>
                <a:gd name="T17" fmla="*/ 124 h 459"/>
                <a:gd name="T18" fmla="*/ 0 w 687"/>
                <a:gd name="T19" fmla="*/ 107 h 459"/>
                <a:gd name="T20" fmla="*/ 6 w 687"/>
                <a:gd name="T21" fmla="*/ 92 h 459"/>
                <a:gd name="T22" fmla="*/ 28 w 687"/>
                <a:gd name="T23" fmla="*/ 85 h 459"/>
                <a:gd name="T24" fmla="*/ 38 w 687"/>
                <a:gd name="T25" fmla="*/ 72 h 459"/>
                <a:gd name="T26" fmla="*/ 40 w 687"/>
                <a:gd name="T27" fmla="*/ 56 h 459"/>
                <a:gd name="T28" fmla="*/ 54 w 687"/>
                <a:gd name="T29" fmla="*/ 51 h 459"/>
                <a:gd name="T30" fmla="*/ 68 w 687"/>
                <a:gd name="T31" fmla="*/ 57 h 459"/>
                <a:gd name="T32" fmla="*/ 70 w 687"/>
                <a:gd name="T33" fmla="*/ 50 h 459"/>
                <a:gd name="T34" fmla="*/ 79 w 687"/>
                <a:gd name="T35" fmla="*/ 39 h 459"/>
                <a:gd name="T36" fmla="*/ 93 w 687"/>
                <a:gd name="T37" fmla="*/ 47 h 459"/>
                <a:gd name="T38" fmla="*/ 105 w 687"/>
                <a:gd name="T39" fmla="*/ 69 h 459"/>
                <a:gd name="T40" fmla="*/ 108 w 687"/>
                <a:gd name="T41" fmla="*/ 88 h 459"/>
                <a:gd name="T42" fmla="*/ 110 w 687"/>
                <a:gd name="T43" fmla="*/ 87 h 459"/>
                <a:gd name="T44" fmla="*/ 113 w 687"/>
                <a:gd name="T45" fmla="*/ 78 h 459"/>
                <a:gd name="T46" fmla="*/ 116 w 687"/>
                <a:gd name="T47" fmla="*/ 76 h 459"/>
                <a:gd name="T48" fmla="*/ 128 w 687"/>
                <a:gd name="T49" fmla="*/ 114 h 459"/>
                <a:gd name="T50" fmla="*/ 157 w 687"/>
                <a:gd name="T51" fmla="*/ 153 h 459"/>
                <a:gd name="T52" fmla="*/ 196 w 687"/>
                <a:gd name="T53" fmla="*/ 167 h 459"/>
                <a:gd name="T54" fmla="*/ 252 w 687"/>
                <a:gd name="T55" fmla="*/ 168 h 459"/>
                <a:gd name="T56" fmla="*/ 279 w 687"/>
                <a:gd name="T57" fmla="*/ 154 h 459"/>
                <a:gd name="T58" fmla="*/ 264 w 687"/>
                <a:gd name="T59" fmla="*/ 127 h 459"/>
                <a:gd name="T60" fmla="*/ 248 w 687"/>
                <a:gd name="T61" fmla="*/ 102 h 459"/>
                <a:gd name="T62" fmla="*/ 233 w 687"/>
                <a:gd name="T63" fmla="*/ 76 h 459"/>
                <a:gd name="T64" fmla="*/ 229 w 687"/>
                <a:gd name="T65" fmla="*/ 39 h 459"/>
                <a:gd name="T66" fmla="*/ 242 w 687"/>
                <a:gd name="T67" fmla="*/ 8 h 459"/>
                <a:gd name="T68" fmla="*/ 261 w 687"/>
                <a:gd name="T69" fmla="*/ 0 h 459"/>
                <a:gd name="T70" fmla="*/ 287 w 687"/>
                <a:gd name="T71" fmla="*/ 17 h 45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687"/>
                <a:gd name="T109" fmla="*/ 0 h 459"/>
                <a:gd name="T110" fmla="*/ 687 w 687"/>
                <a:gd name="T111" fmla="*/ 459 h 459"/>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687" h="459">
                  <a:moveTo>
                    <a:pt x="606" y="71"/>
                  </a:moveTo>
                  <a:lnTo>
                    <a:pt x="625" y="167"/>
                  </a:lnTo>
                  <a:lnTo>
                    <a:pt x="649" y="245"/>
                  </a:lnTo>
                  <a:lnTo>
                    <a:pt x="670" y="304"/>
                  </a:lnTo>
                  <a:lnTo>
                    <a:pt x="685" y="350"/>
                  </a:lnTo>
                  <a:lnTo>
                    <a:pt x="687" y="384"/>
                  </a:lnTo>
                  <a:lnTo>
                    <a:pt x="676" y="412"/>
                  </a:lnTo>
                  <a:lnTo>
                    <a:pt x="641" y="436"/>
                  </a:lnTo>
                  <a:lnTo>
                    <a:pt x="581" y="459"/>
                  </a:lnTo>
                  <a:lnTo>
                    <a:pt x="433" y="443"/>
                  </a:lnTo>
                  <a:lnTo>
                    <a:pt x="322" y="419"/>
                  </a:lnTo>
                  <a:lnTo>
                    <a:pt x="242" y="391"/>
                  </a:lnTo>
                  <a:lnTo>
                    <a:pt x="187" y="359"/>
                  </a:lnTo>
                  <a:lnTo>
                    <a:pt x="147" y="327"/>
                  </a:lnTo>
                  <a:lnTo>
                    <a:pt x="118" y="299"/>
                  </a:lnTo>
                  <a:lnTo>
                    <a:pt x="92" y="276"/>
                  </a:lnTo>
                  <a:lnTo>
                    <a:pt x="63" y="264"/>
                  </a:lnTo>
                  <a:lnTo>
                    <a:pt x="30" y="248"/>
                  </a:lnTo>
                  <a:lnTo>
                    <a:pt x="10" y="230"/>
                  </a:lnTo>
                  <a:lnTo>
                    <a:pt x="0" y="213"/>
                  </a:lnTo>
                  <a:lnTo>
                    <a:pt x="3" y="198"/>
                  </a:lnTo>
                  <a:lnTo>
                    <a:pt x="13" y="184"/>
                  </a:lnTo>
                  <a:lnTo>
                    <a:pt x="32" y="174"/>
                  </a:lnTo>
                  <a:lnTo>
                    <a:pt x="57" y="169"/>
                  </a:lnTo>
                  <a:lnTo>
                    <a:pt x="90" y="171"/>
                  </a:lnTo>
                  <a:lnTo>
                    <a:pt x="77" y="144"/>
                  </a:lnTo>
                  <a:lnTo>
                    <a:pt x="75" y="125"/>
                  </a:lnTo>
                  <a:lnTo>
                    <a:pt x="80" y="111"/>
                  </a:lnTo>
                  <a:lnTo>
                    <a:pt x="94" y="105"/>
                  </a:lnTo>
                  <a:lnTo>
                    <a:pt x="108" y="102"/>
                  </a:lnTo>
                  <a:lnTo>
                    <a:pt x="124" y="106"/>
                  </a:lnTo>
                  <a:lnTo>
                    <a:pt x="136" y="114"/>
                  </a:lnTo>
                  <a:lnTo>
                    <a:pt x="144" y="129"/>
                  </a:lnTo>
                  <a:lnTo>
                    <a:pt x="141" y="99"/>
                  </a:lnTo>
                  <a:lnTo>
                    <a:pt x="147" y="82"/>
                  </a:lnTo>
                  <a:lnTo>
                    <a:pt x="158" y="77"/>
                  </a:lnTo>
                  <a:lnTo>
                    <a:pt x="173" y="82"/>
                  </a:lnTo>
                  <a:lnTo>
                    <a:pt x="187" y="94"/>
                  </a:lnTo>
                  <a:lnTo>
                    <a:pt x="201" y="114"/>
                  </a:lnTo>
                  <a:lnTo>
                    <a:pt x="210" y="137"/>
                  </a:lnTo>
                  <a:lnTo>
                    <a:pt x="213" y="166"/>
                  </a:lnTo>
                  <a:lnTo>
                    <a:pt x="216" y="176"/>
                  </a:lnTo>
                  <a:lnTo>
                    <a:pt x="218" y="179"/>
                  </a:lnTo>
                  <a:lnTo>
                    <a:pt x="221" y="174"/>
                  </a:lnTo>
                  <a:lnTo>
                    <a:pt x="223" y="165"/>
                  </a:lnTo>
                  <a:lnTo>
                    <a:pt x="226" y="156"/>
                  </a:lnTo>
                  <a:lnTo>
                    <a:pt x="228" y="151"/>
                  </a:lnTo>
                  <a:lnTo>
                    <a:pt x="232" y="152"/>
                  </a:lnTo>
                  <a:lnTo>
                    <a:pt x="236" y="166"/>
                  </a:lnTo>
                  <a:lnTo>
                    <a:pt x="257" y="228"/>
                  </a:lnTo>
                  <a:lnTo>
                    <a:pt x="284" y="274"/>
                  </a:lnTo>
                  <a:lnTo>
                    <a:pt x="314" y="305"/>
                  </a:lnTo>
                  <a:lnTo>
                    <a:pt x="350" y="325"/>
                  </a:lnTo>
                  <a:lnTo>
                    <a:pt x="393" y="334"/>
                  </a:lnTo>
                  <a:lnTo>
                    <a:pt x="444" y="338"/>
                  </a:lnTo>
                  <a:lnTo>
                    <a:pt x="504" y="335"/>
                  </a:lnTo>
                  <a:lnTo>
                    <a:pt x="576" y="333"/>
                  </a:lnTo>
                  <a:lnTo>
                    <a:pt x="559" y="307"/>
                  </a:lnTo>
                  <a:lnTo>
                    <a:pt x="544" y="280"/>
                  </a:lnTo>
                  <a:lnTo>
                    <a:pt x="528" y="254"/>
                  </a:lnTo>
                  <a:lnTo>
                    <a:pt x="513" y="229"/>
                  </a:lnTo>
                  <a:lnTo>
                    <a:pt x="497" y="203"/>
                  </a:lnTo>
                  <a:lnTo>
                    <a:pt x="482" y="177"/>
                  </a:lnTo>
                  <a:lnTo>
                    <a:pt x="467" y="151"/>
                  </a:lnTo>
                  <a:lnTo>
                    <a:pt x="453" y="126"/>
                  </a:lnTo>
                  <a:lnTo>
                    <a:pt x="459" y="77"/>
                  </a:lnTo>
                  <a:lnTo>
                    <a:pt x="470" y="41"/>
                  </a:lnTo>
                  <a:lnTo>
                    <a:pt x="484" y="15"/>
                  </a:lnTo>
                  <a:lnTo>
                    <a:pt x="503" y="2"/>
                  </a:lnTo>
                  <a:lnTo>
                    <a:pt x="523" y="0"/>
                  </a:lnTo>
                  <a:lnTo>
                    <a:pt x="547" y="11"/>
                  </a:lnTo>
                  <a:lnTo>
                    <a:pt x="575" y="33"/>
                  </a:lnTo>
                  <a:lnTo>
                    <a:pt x="606" y="71"/>
                  </a:lnTo>
                  <a:close/>
                </a:path>
              </a:pathLst>
            </a:custGeom>
            <a:solidFill>
              <a:srgbClr val="D4DBDB"/>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38991" name="Freeform 78"/>
            <p:cNvSpPr>
              <a:spLocks/>
            </p:cNvSpPr>
            <p:nvPr/>
          </p:nvSpPr>
          <p:spPr bwMode="auto">
            <a:xfrm>
              <a:off x="4288" y="3368"/>
              <a:ext cx="118" cy="69"/>
            </a:xfrm>
            <a:custGeom>
              <a:avLst/>
              <a:gdLst>
                <a:gd name="T0" fmla="*/ 17 w 236"/>
                <a:gd name="T1" fmla="*/ 0 h 138"/>
                <a:gd name="T2" fmla="*/ 29 w 236"/>
                <a:gd name="T3" fmla="*/ 3 h 138"/>
                <a:gd name="T4" fmla="*/ 42 w 236"/>
                <a:gd name="T5" fmla="*/ 7 h 138"/>
                <a:gd name="T6" fmla="*/ 54 w 236"/>
                <a:gd name="T7" fmla="*/ 11 h 138"/>
                <a:gd name="T8" fmla="*/ 67 w 236"/>
                <a:gd name="T9" fmla="*/ 15 h 138"/>
                <a:gd name="T10" fmla="*/ 79 w 236"/>
                <a:gd name="T11" fmla="*/ 19 h 138"/>
                <a:gd name="T12" fmla="*/ 92 w 236"/>
                <a:gd name="T13" fmla="*/ 23 h 138"/>
                <a:gd name="T14" fmla="*/ 104 w 236"/>
                <a:gd name="T15" fmla="*/ 27 h 138"/>
                <a:gd name="T16" fmla="*/ 117 w 236"/>
                <a:gd name="T17" fmla="*/ 32 h 138"/>
                <a:gd name="T18" fmla="*/ 118 w 236"/>
                <a:gd name="T19" fmla="*/ 37 h 138"/>
                <a:gd name="T20" fmla="*/ 118 w 236"/>
                <a:gd name="T21" fmla="*/ 42 h 138"/>
                <a:gd name="T22" fmla="*/ 118 w 236"/>
                <a:gd name="T23" fmla="*/ 47 h 138"/>
                <a:gd name="T24" fmla="*/ 118 w 236"/>
                <a:gd name="T25" fmla="*/ 52 h 138"/>
                <a:gd name="T26" fmla="*/ 116 w 236"/>
                <a:gd name="T27" fmla="*/ 56 h 138"/>
                <a:gd name="T28" fmla="*/ 114 w 236"/>
                <a:gd name="T29" fmla="*/ 60 h 138"/>
                <a:gd name="T30" fmla="*/ 111 w 236"/>
                <a:gd name="T31" fmla="*/ 65 h 138"/>
                <a:gd name="T32" fmla="*/ 108 w 236"/>
                <a:gd name="T33" fmla="*/ 69 h 138"/>
                <a:gd name="T34" fmla="*/ 98 w 236"/>
                <a:gd name="T35" fmla="*/ 67 h 138"/>
                <a:gd name="T36" fmla="*/ 88 w 236"/>
                <a:gd name="T37" fmla="*/ 66 h 138"/>
                <a:gd name="T38" fmla="*/ 77 w 236"/>
                <a:gd name="T39" fmla="*/ 65 h 138"/>
                <a:gd name="T40" fmla="*/ 67 w 236"/>
                <a:gd name="T41" fmla="*/ 63 h 138"/>
                <a:gd name="T42" fmla="*/ 56 w 236"/>
                <a:gd name="T43" fmla="*/ 62 h 138"/>
                <a:gd name="T44" fmla="*/ 46 w 236"/>
                <a:gd name="T45" fmla="*/ 61 h 138"/>
                <a:gd name="T46" fmla="*/ 36 w 236"/>
                <a:gd name="T47" fmla="*/ 60 h 138"/>
                <a:gd name="T48" fmla="*/ 27 w 236"/>
                <a:gd name="T49" fmla="*/ 59 h 138"/>
                <a:gd name="T50" fmla="*/ 15 w 236"/>
                <a:gd name="T51" fmla="*/ 52 h 138"/>
                <a:gd name="T52" fmla="*/ 7 w 236"/>
                <a:gd name="T53" fmla="*/ 44 h 138"/>
                <a:gd name="T54" fmla="*/ 3 w 236"/>
                <a:gd name="T55" fmla="*/ 37 h 138"/>
                <a:gd name="T56" fmla="*/ 1 w 236"/>
                <a:gd name="T57" fmla="*/ 29 h 138"/>
                <a:gd name="T58" fmla="*/ 0 w 236"/>
                <a:gd name="T59" fmla="*/ 22 h 138"/>
                <a:gd name="T60" fmla="*/ 4 w 236"/>
                <a:gd name="T61" fmla="*/ 14 h 138"/>
                <a:gd name="T62" fmla="*/ 9 w 236"/>
                <a:gd name="T63" fmla="*/ 6 h 138"/>
                <a:gd name="T64" fmla="*/ 17 w 236"/>
                <a:gd name="T65" fmla="*/ 0 h 13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36"/>
                <a:gd name="T100" fmla="*/ 0 h 138"/>
                <a:gd name="T101" fmla="*/ 236 w 236"/>
                <a:gd name="T102" fmla="*/ 138 h 13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36" h="138">
                  <a:moveTo>
                    <a:pt x="34" y="0"/>
                  </a:moveTo>
                  <a:lnTo>
                    <a:pt x="58" y="7"/>
                  </a:lnTo>
                  <a:lnTo>
                    <a:pt x="83" y="15"/>
                  </a:lnTo>
                  <a:lnTo>
                    <a:pt x="108" y="22"/>
                  </a:lnTo>
                  <a:lnTo>
                    <a:pt x="133" y="31"/>
                  </a:lnTo>
                  <a:lnTo>
                    <a:pt x="158" y="39"/>
                  </a:lnTo>
                  <a:lnTo>
                    <a:pt x="183" y="47"/>
                  </a:lnTo>
                  <a:lnTo>
                    <a:pt x="208" y="55"/>
                  </a:lnTo>
                  <a:lnTo>
                    <a:pt x="233" y="64"/>
                  </a:lnTo>
                  <a:lnTo>
                    <a:pt x="235" y="74"/>
                  </a:lnTo>
                  <a:lnTo>
                    <a:pt x="236" y="85"/>
                  </a:lnTo>
                  <a:lnTo>
                    <a:pt x="236" y="94"/>
                  </a:lnTo>
                  <a:lnTo>
                    <a:pt x="235" y="104"/>
                  </a:lnTo>
                  <a:lnTo>
                    <a:pt x="231" y="112"/>
                  </a:lnTo>
                  <a:lnTo>
                    <a:pt x="227" y="121"/>
                  </a:lnTo>
                  <a:lnTo>
                    <a:pt x="222" y="129"/>
                  </a:lnTo>
                  <a:lnTo>
                    <a:pt x="216" y="138"/>
                  </a:lnTo>
                  <a:lnTo>
                    <a:pt x="195" y="134"/>
                  </a:lnTo>
                  <a:lnTo>
                    <a:pt x="175" y="131"/>
                  </a:lnTo>
                  <a:lnTo>
                    <a:pt x="153" y="129"/>
                  </a:lnTo>
                  <a:lnTo>
                    <a:pt x="133" y="127"/>
                  </a:lnTo>
                  <a:lnTo>
                    <a:pt x="112" y="124"/>
                  </a:lnTo>
                  <a:lnTo>
                    <a:pt x="92" y="122"/>
                  </a:lnTo>
                  <a:lnTo>
                    <a:pt x="72" y="120"/>
                  </a:lnTo>
                  <a:lnTo>
                    <a:pt x="53" y="119"/>
                  </a:lnTo>
                  <a:lnTo>
                    <a:pt x="30" y="104"/>
                  </a:lnTo>
                  <a:lnTo>
                    <a:pt x="15" y="89"/>
                  </a:lnTo>
                  <a:lnTo>
                    <a:pt x="5" y="74"/>
                  </a:lnTo>
                  <a:lnTo>
                    <a:pt x="1" y="59"/>
                  </a:lnTo>
                  <a:lnTo>
                    <a:pt x="0" y="44"/>
                  </a:lnTo>
                  <a:lnTo>
                    <a:pt x="7" y="28"/>
                  </a:lnTo>
                  <a:lnTo>
                    <a:pt x="17" y="13"/>
                  </a:lnTo>
                  <a:lnTo>
                    <a:pt x="34" y="0"/>
                  </a:lnTo>
                  <a:close/>
                </a:path>
              </a:pathLst>
            </a:custGeom>
            <a:solidFill>
              <a:srgbClr val="9CADAD"/>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38992" name="Freeform 79"/>
            <p:cNvSpPr>
              <a:spLocks/>
            </p:cNvSpPr>
            <p:nvPr/>
          </p:nvSpPr>
          <p:spPr bwMode="auto">
            <a:xfrm>
              <a:off x="4291" y="3370"/>
              <a:ext cx="112" cy="65"/>
            </a:xfrm>
            <a:custGeom>
              <a:avLst/>
              <a:gdLst>
                <a:gd name="T0" fmla="*/ 16 w 226"/>
                <a:gd name="T1" fmla="*/ 0 h 131"/>
                <a:gd name="T2" fmla="*/ 27 w 226"/>
                <a:gd name="T3" fmla="*/ 4 h 131"/>
                <a:gd name="T4" fmla="*/ 39 w 226"/>
                <a:gd name="T5" fmla="*/ 7 h 131"/>
                <a:gd name="T6" fmla="*/ 51 w 226"/>
                <a:gd name="T7" fmla="*/ 11 h 131"/>
                <a:gd name="T8" fmla="*/ 63 w 226"/>
                <a:gd name="T9" fmla="*/ 15 h 131"/>
                <a:gd name="T10" fmla="*/ 75 w 226"/>
                <a:gd name="T11" fmla="*/ 19 h 131"/>
                <a:gd name="T12" fmla="*/ 87 w 226"/>
                <a:gd name="T13" fmla="*/ 23 h 131"/>
                <a:gd name="T14" fmla="*/ 98 w 226"/>
                <a:gd name="T15" fmla="*/ 26 h 131"/>
                <a:gd name="T16" fmla="*/ 111 w 226"/>
                <a:gd name="T17" fmla="*/ 30 h 131"/>
                <a:gd name="T18" fmla="*/ 112 w 226"/>
                <a:gd name="T19" fmla="*/ 35 h 131"/>
                <a:gd name="T20" fmla="*/ 112 w 226"/>
                <a:gd name="T21" fmla="*/ 40 h 131"/>
                <a:gd name="T22" fmla="*/ 112 w 226"/>
                <a:gd name="T23" fmla="*/ 44 h 131"/>
                <a:gd name="T24" fmla="*/ 112 w 226"/>
                <a:gd name="T25" fmla="*/ 49 h 131"/>
                <a:gd name="T26" fmla="*/ 110 w 226"/>
                <a:gd name="T27" fmla="*/ 53 h 131"/>
                <a:gd name="T28" fmla="*/ 108 w 226"/>
                <a:gd name="T29" fmla="*/ 58 h 131"/>
                <a:gd name="T30" fmla="*/ 105 w 226"/>
                <a:gd name="T31" fmla="*/ 61 h 131"/>
                <a:gd name="T32" fmla="*/ 102 w 226"/>
                <a:gd name="T33" fmla="*/ 65 h 131"/>
                <a:gd name="T34" fmla="*/ 92 w 226"/>
                <a:gd name="T35" fmla="*/ 64 h 131"/>
                <a:gd name="T36" fmla="*/ 82 w 226"/>
                <a:gd name="T37" fmla="*/ 63 h 131"/>
                <a:gd name="T38" fmla="*/ 72 w 226"/>
                <a:gd name="T39" fmla="*/ 61 h 131"/>
                <a:gd name="T40" fmla="*/ 63 w 226"/>
                <a:gd name="T41" fmla="*/ 61 h 131"/>
                <a:gd name="T42" fmla="*/ 53 w 226"/>
                <a:gd name="T43" fmla="*/ 59 h 131"/>
                <a:gd name="T44" fmla="*/ 43 w 226"/>
                <a:gd name="T45" fmla="*/ 58 h 131"/>
                <a:gd name="T46" fmla="*/ 34 w 226"/>
                <a:gd name="T47" fmla="*/ 57 h 131"/>
                <a:gd name="T48" fmla="*/ 24 w 226"/>
                <a:gd name="T49" fmla="*/ 56 h 131"/>
                <a:gd name="T50" fmla="*/ 14 w 226"/>
                <a:gd name="T51" fmla="*/ 49 h 131"/>
                <a:gd name="T52" fmla="*/ 7 w 226"/>
                <a:gd name="T53" fmla="*/ 42 h 131"/>
                <a:gd name="T54" fmla="*/ 2 w 226"/>
                <a:gd name="T55" fmla="*/ 35 h 131"/>
                <a:gd name="T56" fmla="*/ 0 w 226"/>
                <a:gd name="T57" fmla="*/ 28 h 131"/>
                <a:gd name="T58" fmla="*/ 0 w 226"/>
                <a:gd name="T59" fmla="*/ 21 h 131"/>
                <a:gd name="T60" fmla="*/ 2 w 226"/>
                <a:gd name="T61" fmla="*/ 14 h 131"/>
                <a:gd name="T62" fmla="*/ 7 w 226"/>
                <a:gd name="T63" fmla="*/ 7 h 131"/>
                <a:gd name="T64" fmla="*/ 16 w 226"/>
                <a:gd name="T65" fmla="*/ 0 h 13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26"/>
                <a:gd name="T100" fmla="*/ 0 h 131"/>
                <a:gd name="T101" fmla="*/ 226 w 226"/>
                <a:gd name="T102" fmla="*/ 131 h 13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26" h="131">
                  <a:moveTo>
                    <a:pt x="32" y="0"/>
                  </a:moveTo>
                  <a:lnTo>
                    <a:pt x="54" y="8"/>
                  </a:lnTo>
                  <a:lnTo>
                    <a:pt x="79" y="15"/>
                  </a:lnTo>
                  <a:lnTo>
                    <a:pt x="102" y="23"/>
                  </a:lnTo>
                  <a:lnTo>
                    <a:pt x="127" y="31"/>
                  </a:lnTo>
                  <a:lnTo>
                    <a:pt x="151" y="38"/>
                  </a:lnTo>
                  <a:lnTo>
                    <a:pt x="175" y="46"/>
                  </a:lnTo>
                  <a:lnTo>
                    <a:pt x="198" y="53"/>
                  </a:lnTo>
                  <a:lnTo>
                    <a:pt x="223" y="61"/>
                  </a:lnTo>
                  <a:lnTo>
                    <a:pt x="225" y="71"/>
                  </a:lnTo>
                  <a:lnTo>
                    <a:pt x="226" y="81"/>
                  </a:lnTo>
                  <a:lnTo>
                    <a:pt x="225" y="89"/>
                  </a:lnTo>
                  <a:lnTo>
                    <a:pt x="225" y="99"/>
                  </a:lnTo>
                  <a:lnTo>
                    <a:pt x="221" y="107"/>
                  </a:lnTo>
                  <a:lnTo>
                    <a:pt x="217" y="116"/>
                  </a:lnTo>
                  <a:lnTo>
                    <a:pt x="211" y="123"/>
                  </a:lnTo>
                  <a:lnTo>
                    <a:pt x="206" y="131"/>
                  </a:lnTo>
                  <a:lnTo>
                    <a:pt x="186" y="128"/>
                  </a:lnTo>
                  <a:lnTo>
                    <a:pt x="166" y="126"/>
                  </a:lnTo>
                  <a:lnTo>
                    <a:pt x="146" y="123"/>
                  </a:lnTo>
                  <a:lnTo>
                    <a:pt x="127" y="122"/>
                  </a:lnTo>
                  <a:lnTo>
                    <a:pt x="107" y="118"/>
                  </a:lnTo>
                  <a:lnTo>
                    <a:pt x="87" y="117"/>
                  </a:lnTo>
                  <a:lnTo>
                    <a:pt x="68" y="114"/>
                  </a:lnTo>
                  <a:lnTo>
                    <a:pt x="49" y="113"/>
                  </a:lnTo>
                  <a:lnTo>
                    <a:pt x="28" y="98"/>
                  </a:lnTo>
                  <a:lnTo>
                    <a:pt x="14" y="84"/>
                  </a:lnTo>
                  <a:lnTo>
                    <a:pt x="4" y="71"/>
                  </a:lnTo>
                  <a:lnTo>
                    <a:pt x="0" y="57"/>
                  </a:lnTo>
                  <a:lnTo>
                    <a:pt x="0" y="42"/>
                  </a:lnTo>
                  <a:lnTo>
                    <a:pt x="5" y="28"/>
                  </a:lnTo>
                  <a:lnTo>
                    <a:pt x="15" y="14"/>
                  </a:lnTo>
                  <a:lnTo>
                    <a:pt x="32" y="0"/>
                  </a:lnTo>
                  <a:close/>
                </a:path>
              </a:pathLst>
            </a:custGeom>
            <a:solidFill>
              <a:srgbClr val="A3B5B5"/>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38993" name="Freeform 80"/>
            <p:cNvSpPr>
              <a:spLocks/>
            </p:cNvSpPr>
            <p:nvPr/>
          </p:nvSpPr>
          <p:spPr bwMode="auto">
            <a:xfrm>
              <a:off x="4293" y="3371"/>
              <a:ext cx="107" cy="62"/>
            </a:xfrm>
            <a:custGeom>
              <a:avLst/>
              <a:gdLst>
                <a:gd name="T0" fmla="*/ 15 w 215"/>
                <a:gd name="T1" fmla="*/ 0 h 124"/>
                <a:gd name="T2" fmla="*/ 26 w 215"/>
                <a:gd name="T3" fmla="*/ 3 h 124"/>
                <a:gd name="T4" fmla="*/ 38 w 215"/>
                <a:gd name="T5" fmla="*/ 7 h 124"/>
                <a:gd name="T6" fmla="*/ 49 w 215"/>
                <a:gd name="T7" fmla="*/ 11 h 124"/>
                <a:gd name="T8" fmla="*/ 61 w 215"/>
                <a:gd name="T9" fmla="*/ 15 h 124"/>
                <a:gd name="T10" fmla="*/ 72 w 215"/>
                <a:gd name="T11" fmla="*/ 18 h 124"/>
                <a:gd name="T12" fmla="*/ 83 w 215"/>
                <a:gd name="T13" fmla="*/ 22 h 124"/>
                <a:gd name="T14" fmla="*/ 95 w 215"/>
                <a:gd name="T15" fmla="*/ 25 h 124"/>
                <a:gd name="T16" fmla="*/ 106 w 215"/>
                <a:gd name="T17" fmla="*/ 29 h 124"/>
                <a:gd name="T18" fmla="*/ 106 w 215"/>
                <a:gd name="T19" fmla="*/ 33 h 124"/>
                <a:gd name="T20" fmla="*/ 107 w 215"/>
                <a:gd name="T21" fmla="*/ 38 h 124"/>
                <a:gd name="T22" fmla="*/ 106 w 215"/>
                <a:gd name="T23" fmla="*/ 43 h 124"/>
                <a:gd name="T24" fmla="*/ 106 w 215"/>
                <a:gd name="T25" fmla="*/ 48 h 124"/>
                <a:gd name="T26" fmla="*/ 105 w 215"/>
                <a:gd name="T27" fmla="*/ 52 h 124"/>
                <a:gd name="T28" fmla="*/ 103 w 215"/>
                <a:gd name="T29" fmla="*/ 55 h 124"/>
                <a:gd name="T30" fmla="*/ 101 w 215"/>
                <a:gd name="T31" fmla="*/ 58 h 124"/>
                <a:gd name="T32" fmla="*/ 99 w 215"/>
                <a:gd name="T33" fmla="*/ 62 h 124"/>
                <a:gd name="T34" fmla="*/ 89 w 215"/>
                <a:gd name="T35" fmla="*/ 61 h 124"/>
                <a:gd name="T36" fmla="*/ 80 w 215"/>
                <a:gd name="T37" fmla="*/ 60 h 124"/>
                <a:gd name="T38" fmla="*/ 70 w 215"/>
                <a:gd name="T39" fmla="*/ 59 h 124"/>
                <a:gd name="T40" fmla="*/ 61 w 215"/>
                <a:gd name="T41" fmla="*/ 58 h 124"/>
                <a:gd name="T42" fmla="*/ 51 w 215"/>
                <a:gd name="T43" fmla="*/ 57 h 124"/>
                <a:gd name="T44" fmla="*/ 42 w 215"/>
                <a:gd name="T45" fmla="*/ 57 h 124"/>
                <a:gd name="T46" fmla="*/ 32 w 215"/>
                <a:gd name="T47" fmla="*/ 55 h 124"/>
                <a:gd name="T48" fmla="*/ 24 w 215"/>
                <a:gd name="T49" fmla="*/ 55 h 124"/>
                <a:gd name="T50" fmla="*/ 14 w 215"/>
                <a:gd name="T51" fmla="*/ 47 h 124"/>
                <a:gd name="T52" fmla="*/ 7 w 215"/>
                <a:gd name="T53" fmla="*/ 41 h 124"/>
                <a:gd name="T54" fmla="*/ 2 w 215"/>
                <a:gd name="T55" fmla="*/ 33 h 124"/>
                <a:gd name="T56" fmla="*/ 0 w 215"/>
                <a:gd name="T57" fmla="*/ 27 h 124"/>
                <a:gd name="T58" fmla="*/ 0 w 215"/>
                <a:gd name="T59" fmla="*/ 20 h 124"/>
                <a:gd name="T60" fmla="*/ 2 w 215"/>
                <a:gd name="T61" fmla="*/ 13 h 124"/>
                <a:gd name="T62" fmla="*/ 7 w 215"/>
                <a:gd name="T63" fmla="*/ 6 h 124"/>
                <a:gd name="T64" fmla="*/ 15 w 215"/>
                <a:gd name="T65" fmla="*/ 0 h 12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15"/>
                <a:gd name="T100" fmla="*/ 0 h 124"/>
                <a:gd name="T101" fmla="*/ 215 w 215"/>
                <a:gd name="T102" fmla="*/ 124 h 124"/>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15" h="124">
                  <a:moveTo>
                    <a:pt x="30" y="0"/>
                  </a:moveTo>
                  <a:lnTo>
                    <a:pt x="53" y="6"/>
                  </a:lnTo>
                  <a:lnTo>
                    <a:pt x="76" y="14"/>
                  </a:lnTo>
                  <a:lnTo>
                    <a:pt x="98" y="21"/>
                  </a:lnTo>
                  <a:lnTo>
                    <a:pt x="122" y="29"/>
                  </a:lnTo>
                  <a:lnTo>
                    <a:pt x="144" y="35"/>
                  </a:lnTo>
                  <a:lnTo>
                    <a:pt x="167" y="43"/>
                  </a:lnTo>
                  <a:lnTo>
                    <a:pt x="190" y="50"/>
                  </a:lnTo>
                  <a:lnTo>
                    <a:pt x="213" y="58"/>
                  </a:lnTo>
                  <a:lnTo>
                    <a:pt x="213" y="66"/>
                  </a:lnTo>
                  <a:lnTo>
                    <a:pt x="215" y="76"/>
                  </a:lnTo>
                  <a:lnTo>
                    <a:pt x="213" y="85"/>
                  </a:lnTo>
                  <a:lnTo>
                    <a:pt x="213" y="95"/>
                  </a:lnTo>
                  <a:lnTo>
                    <a:pt x="210" y="103"/>
                  </a:lnTo>
                  <a:lnTo>
                    <a:pt x="207" y="110"/>
                  </a:lnTo>
                  <a:lnTo>
                    <a:pt x="202" y="116"/>
                  </a:lnTo>
                  <a:lnTo>
                    <a:pt x="198" y="124"/>
                  </a:lnTo>
                  <a:lnTo>
                    <a:pt x="178" y="121"/>
                  </a:lnTo>
                  <a:lnTo>
                    <a:pt x="160" y="120"/>
                  </a:lnTo>
                  <a:lnTo>
                    <a:pt x="141" y="118"/>
                  </a:lnTo>
                  <a:lnTo>
                    <a:pt x="122" y="116"/>
                  </a:lnTo>
                  <a:lnTo>
                    <a:pt x="103" y="114"/>
                  </a:lnTo>
                  <a:lnTo>
                    <a:pt x="84" y="113"/>
                  </a:lnTo>
                  <a:lnTo>
                    <a:pt x="65" y="110"/>
                  </a:lnTo>
                  <a:lnTo>
                    <a:pt x="48" y="109"/>
                  </a:lnTo>
                  <a:lnTo>
                    <a:pt x="28" y="94"/>
                  </a:lnTo>
                  <a:lnTo>
                    <a:pt x="14" y="81"/>
                  </a:lnTo>
                  <a:lnTo>
                    <a:pt x="4" y="66"/>
                  </a:lnTo>
                  <a:lnTo>
                    <a:pt x="0" y="54"/>
                  </a:lnTo>
                  <a:lnTo>
                    <a:pt x="0" y="40"/>
                  </a:lnTo>
                  <a:lnTo>
                    <a:pt x="5" y="26"/>
                  </a:lnTo>
                  <a:lnTo>
                    <a:pt x="15" y="12"/>
                  </a:lnTo>
                  <a:lnTo>
                    <a:pt x="30" y="0"/>
                  </a:lnTo>
                  <a:close/>
                </a:path>
              </a:pathLst>
            </a:custGeom>
            <a:solidFill>
              <a:srgbClr val="ABBABA"/>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38994" name="Freeform 81"/>
            <p:cNvSpPr>
              <a:spLocks/>
            </p:cNvSpPr>
            <p:nvPr/>
          </p:nvSpPr>
          <p:spPr bwMode="auto">
            <a:xfrm>
              <a:off x="4296" y="3372"/>
              <a:ext cx="102" cy="60"/>
            </a:xfrm>
            <a:custGeom>
              <a:avLst/>
              <a:gdLst>
                <a:gd name="T0" fmla="*/ 14 w 205"/>
                <a:gd name="T1" fmla="*/ 0 h 119"/>
                <a:gd name="T2" fmla="*/ 25 w 205"/>
                <a:gd name="T3" fmla="*/ 4 h 119"/>
                <a:gd name="T4" fmla="*/ 36 w 205"/>
                <a:gd name="T5" fmla="*/ 7 h 119"/>
                <a:gd name="T6" fmla="*/ 46 w 205"/>
                <a:gd name="T7" fmla="*/ 10 h 119"/>
                <a:gd name="T8" fmla="*/ 58 w 205"/>
                <a:gd name="T9" fmla="*/ 14 h 119"/>
                <a:gd name="T10" fmla="*/ 68 w 205"/>
                <a:gd name="T11" fmla="*/ 17 h 119"/>
                <a:gd name="T12" fmla="*/ 79 w 205"/>
                <a:gd name="T13" fmla="*/ 21 h 119"/>
                <a:gd name="T14" fmla="*/ 90 w 205"/>
                <a:gd name="T15" fmla="*/ 25 h 119"/>
                <a:gd name="T16" fmla="*/ 101 w 205"/>
                <a:gd name="T17" fmla="*/ 29 h 119"/>
                <a:gd name="T18" fmla="*/ 101 w 205"/>
                <a:gd name="T19" fmla="*/ 33 h 119"/>
                <a:gd name="T20" fmla="*/ 102 w 205"/>
                <a:gd name="T21" fmla="*/ 37 h 119"/>
                <a:gd name="T22" fmla="*/ 101 w 205"/>
                <a:gd name="T23" fmla="*/ 42 h 119"/>
                <a:gd name="T24" fmla="*/ 101 w 205"/>
                <a:gd name="T25" fmla="*/ 46 h 119"/>
                <a:gd name="T26" fmla="*/ 100 w 205"/>
                <a:gd name="T27" fmla="*/ 50 h 119"/>
                <a:gd name="T28" fmla="*/ 98 w 205"/>
                <a:gd name="T29" fmla="*/ 54 h 119"/>
                <a:gd name="T30" fmla="*/ 96 w 205"/>
                <a:gd name="T31" fmla="*/ 57 h 119"/>
                <a:gd name="T32" fmla="*/ 93 w 205"/>
                <a:gd name="T33" fmla="*/ 60 h 119"/>
                <a:gd name="T34" fmla="*/ 84 w 205"/>
                <a:gd name="T35" fmla="*/ 58 h 119"/>
                <a:gd name="T36" fmla="*/ 75 w 205"/>
                <a:gd name="T37" fmla="*/ 57 h 119"/>
                <a:gd name="T38" fmla="*/ 66 w 205"/>
                <a:gd name="T39" fmla="*/ 56 h 119"/>
                <a:gd name="T40" fmla="*/ 58 w 205"/>
                <a:gd name="T41" fmla="*/ 56 h 119"/>
                <a:gd name="T42" fmla="*/ 48 w 205"/>
                <a:gd name="T43" fmla="*/ 54 h 119"/>
                <a:gd name="T44" fmla="*/ 39 w 205"/>
                <a:gd name="T45" fmla="*/ 54 h 119"/>
                <a:gd name="T46" fmla="*/ 31 w 205"/>
                <a:gd name="T47" fmla="*/ 52 h 119"/>
                <a:gd name="T48" fmla="*/ 22 w 205"/>
                <a:gd name="T49" fmla="*/ 52 h 119"/>
                <a:gd name="T50" fmla="*/ 12 w 205"/>
                <a:gd name="T51" fmla="*/ 45 h 119"/>
                <a:gd name="T52" fmla="*/ 6 w 205"/>
                <a:gd name="T53" fmla="*/ 39 h 119"/>
                <a:gd name="T54" fmla="*/ 2 w 205"/>
                <a:gd name="T55" fmla="*/ 32 h 119"/>
                <a:gd name="T56" fmla="*/ 0 w 205"/>
                <a:gd name="T57" fmla="*/ 26 h 119"/>
                <a:gd name="T58" fmla="*/ 0 w 205"/>
                <a:gd name="T59" fmla="*/ 19 h 119"/>
                <a:gd name="T60" fmla="*/ 2 w 205"/>
                <a:gd name="T61" fmla="*/ 13 h 119"/>
                <a:gd name="T62" fmla="*/ 7 w 205"/>
                <a:gd name="T63" fmla="*/ 6 h 119"/>
                <a:gd name="T64" fmla="*/ 14 w 205"/>
                <a:gd name="T65" fmla="*/ 0 h 11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05"/>
                <a:gd name="T100" fmla="*/ 0 h 119"/>
                <a:gd name="T101" fmla="*/ 205 w 205"/>
                <a:gd name="T102" fmla="*/ 119 h 119"/>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05" h="119">
                  <a:moveTo>
                    <a:pt x="29" y="0"/>
                  </a:moveTo>
                  <a:lnTo>
                    <a:pt x="50" y="7"/>
                  </a:lnTo>
                  <a:lnTo>
                    <a:pt x="72" y="14"/>
                  </a:lnTo>
                  <a:lnTo>
                    <a:pt x="93" y="20"/>
                  </a:lnTo>
                  <a:lnTo>
                    <a:pt x="116" y="28"/>
                  </a:lnTo>
                  <a:lnTo>
                    <a:pt x="137" y="34"/>
                  </a:lnTo>
                  <a:lnTo>
                    <a:pt x="158" y="42"/>
                  </a:lnTo>
                  <a:lnTo>
                    <a:pt x="181" y="49"/>
                  </a:lnTo>
                  <a:lnTo>
                    <a:pt x="203" y="57"/>
                  </a:lnTo>
                  <a:lnTo>
                    <a:pt x="203" y="66"/>
                  </a:lnTo>
                  <a:lnTo>
                    <a:pt x="205" y="74"/>
                  </a:lnTo>
                  <a:lnTo>
                    <a:pt x="203" y="83"/>
                  </a:lnTo>
                  <a:lnTo>
                    <a:pt x="203" y="92"/>
                  </a:lnTo>
                  <a:lnTo>
                    <a:pt x="200" y="99"/>
                  </a:lnTo>
                  <a:lnTo>
                    <a:pt x="197" y="107"/>
                  </a:lnTo>
                  <a:lnTo>
                    <a:pt x="192" y="113"/>
                  </a:lnTo>
                  <a:lnTo>
                    <a:pt x="187" y="119"/>
                  </a:lnTo>
                  <a:lnTo>
                    <a:pt x="168" y="116"/>
                  </a:lnTo>
                  <a:lnTo>
                    <a:pt x="151" y="114"/>
                  </a:lnTo>
                  <a:lnTo>
                    <a:pt x="133" y="112"/>
                  </a:lnTo>
                  <a:lnTo>
                    <a:pt x="116" y="111"/>
                  </a:lnTo>
                  <a:lnTo>
                    <a:pt x="97" y="108"/>
                  </a:lnTo>
                  <a:lnTo>
                    <a:pt x="79" y="107"/>
                  </a:lnTo>
                  <a:lnTo>
                    <a:pt x="62" y="104"/>
                  </a:lnTo>
                  <a:lnTo>
                    <a:pt x="44" y="103"/>
                  </a:lnTo>
                  <a:lnTo>
                    <a:pt x="25" y="89"/>
                  </a:lnTo>
                  <a:lnTo>
                    <a:pt x="13" y="77"/>
                  </a:lnTo>
                  <a:lnTo>
                    <a:pt x="4" y="63"/>
                  </a:lnTo>
                  <a:lnTo>
                    <a:pt x="0" y="52"/>
                  </a:lnTo>
                  <a:lnTo>
                    <a:pt x="0" y="38"/>
                  </a:lnTo>
                  <a:lnTo>
                    <a:pt x="5" y="26"/>
                  </a:lnTo>
                  <a:lnTo>
                    <a:pt x="14" y="12"/>
                  </a:lnTo>
                  <a:lnTo>
                    <a:pt x="29" y="0"/>
                  </a:lnTo>
                  <a:close/>
                </a:path>
              </a:pathLst>
            </a:custGeom>
            <a:solidFill>
              <a:srgbClr val="B5C2C2"/>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38995" name="Freeform 82"/>
            <p:cNvSpPr>
              <a:spLocks/>
            </p:cNvSpPr>
            <p:nvPr/>
          </p:nvSpPr>
          <p:spPr bwMode="auto">
            <a:xfrm>
              <a:off x="4298" y="3373"/>
              <a:ext cx="97" cy="57"/>
            </a:xfrm>
            <a:custGeom>
              <a:avLst/>
              <a:gdLst>
                <a:gd name="T0" fmla="*/ 14 w 195"/>
                <a:gd name="T1" fmla="*/ 0 h 114"/>
                <a:gd name="T2" fmla="*/ 24 w 195"/>
                <a:gd name="T3" fmla="*/ 3 h 114"/>
                <a:gd name="T4" fmla="*/ 34 w 195"/>
                <a:gd name="T5" fmla="*/ 6 h 114"/>
                <a:gd name="T6" fmla="*/ 44 w 195"/>
                <a:gd name="T7" fmla="*/ 10 h 114"/>
                <a:gd name="T8" fmla="*/ 55 w 195"/>
                <a:gd name="T9" fmla="*/ 13 h 114"/>
                <a:gd name="T10" fmla="*/ 65 w 195"/>
                <a:gd name="T11" fmla="*/ 17 h 114"/>
                <a:gd name="T12" fmla="*/ 76 w 195"/>
                <a:gd name="T13" fmla="*/ 20 h 114"/>
                <a:gd name="T14" fmla="*/ 86 w 195"/>
                <a:gd name="T15" fmla="*/ 23 h 114"/>
                <a:gd name="T16" fmla="*/ 96 w 195"/>
                <a:gd name="T17" fmla="*/ 27 h 114"/>
                <a:gd name="T18" fmla="*/ 96 w 195"/>
                <a:gd name="T19" fmla="*/ 31 h 114"/>
                <a:gd name="T20" fmla="*/ 97 w 195"/>
                <a:gd name="T21" fmla="*/ 36 h 114"/>
                <a:gd name="T22" fmla="*/ 96 w 195"/>
                <a:gd name="T23" fmla="*/ 40 h 114"/>
                <a:gd name="T24" fmla="*/ 96 w 195"/>
                <a:gd name="T25" fmla="*/ 44 h 114"/>
                <a:gd name="T26" fmla="*/ 95 w 195"/>
                <a:gd name="T27" fmla="*/ 47 h 114"/>
                <a:gd name="T28" fmla="*/ 93 w 195"/>
                <a:gd name="T29" fmla="*/ 51 h 114"/>
                <a:gd name="T30" fmla="*/ 91 w 195"/>
                <a:gd name="T31" fmla="*/ 54 h 114"/>
                <a:gd name="T32" fmla="*/ 88 w 195"/>
                <a:gd name="T33" fmla="*/ 57 h 114"/>
                <a:gd name="T34" fmla="*/ 80 w 195"/>
                <a:gd name="T35" fmla="*/ 56 h 114"/>
                <a:gd name="T36" fmla="*/ 71 w 195"/>
                <a:gd name="T37" fmla="*/ 55 h 114"/>
                <a:gd name="T38" fmla="*/ 63 w 195"/>
                <a:gd name="T39" fmla="*/ 54 h 114"/>
                <a:gd name="T40" fmla="*/ 54 w 195"/>
                <a:gd name="T41" fmla="*/ 53 h 114"/>
                <a:gd name="T42" fmla="*/ 46 w 195"/>
                <a:gd name="T43" fmla="*/ 52 h 114"/>
                <a:gd name="T44" fmla="*/ 38 w 195"/>
                <a:gd name="T45" fmla="*/ 52 h 114"/>
                <a:gd name="T46" fmla="*/ 29 w 195"/>
                <a:gd name="T47" fmla="*/ 50 h 114"/>
                <a:gd name="T48" fmla="*/ 21 w 195"/>
                <a:gd name="T49" fmla="*/ 50 h 114"/>
                <a:gd name="T50" fmla="*/ 12 w 195"/>
                <a:gd name="T51" fmla="*/ 43 h 114"/>
                <a:gd name="T52" fmla="*/ 6 w 195"/>
                <a:gd name="T53" fmla="*/ 37 h 114"/>
                <a:gd name="T54" fmla="*/ 2 w 195"/>
                <a:gd name="T55" fmla="*/ 30 h 114"/>
                <a:gd name="T56" fmla="*/ 0 w 195"/>
                <a:gd name="T57" fmla="*/ 25 h 114"/>
                <a:gd name="T58" fmla="*/ 0 w 195"/>
                <a:gd name="T59" fmla="*/ 18 h 114"/>
                <a:gd name="T60" fmla="*/ 2 w 195"/>
                <a:gd name="T61" fmla="*/ 12 h 114"/>
                <a:gd name="T62" fmla="*/ 6 w 195"/>
                <a:gd name="T63" fmla="*/ 6 h 114"/>
                <a:gd name="T64" fmla="*/ 14 w 195"/>
                <a:gd name="T65" fmla="*/ 0 h 11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95"/>
                <a:gd name="T100" fmla="*/ 0 h 114"/>
                <a:gd name="T101" fmla="*/ 195 w 195"/>
                <a:gd name="T102" fmla="*/ 114 h 114"/>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95" h="114">
                  <a:moveTo>
                    <a:pt x="28" y="0"/>
                  </a:moveTo>
                  <a:lnTo>
                    <a:pt x="48" y="6"/>
                  </a:lnTo>
                  <a:lnTo>
                    <a:pt x="69" y="12"/>
                  </a:lnTo>
                  <a:lnTo>
                    <a:pt x="89" y="19"/>
                  </a:lnTo>
                  <a:lnTo>
                    <a:pt x="111" y="26"/>
                  </a:lnTo>
                  <a:lnTo>
                    <a:pt x="131" y="33"/>
                  </a:lnTo>
                  <a:lnTo>
                    <a:pt x="152" y="40"/>
                  </a:lnTo>
                  <a:lnTo>
                    <a:pt x="172" y="46"/>
                  </a:lnTo>
                  <a:lnTo>
                    <a:pt x="193" y="54"/>
                  </a:lnTo>
                  <a:lnTo>
                    <a:pt x="193" y="63"/>
                  </a:lnTo>
                  <a:lnTo>
                    <a:pt x="195" y="71"/>
                  </a:lnTo>
                  <a:lnTo>
                    <a:pt x="193" y="79"/>
                  </a:lnTo>
                  <a:lnTo>
                    <a:pt x="193" y="88"/>
                  </a:lnTo>
                  <a:lnTo>
                    <a:pt x="190" y="94"/>
                  </a:lnTo>
                  <a:lnTo>
                    <a:pt x="187" y="101"/>
                  </a:lnTo>
                  <a:lnTo>
                    <a:pt x="182" y="108"/>
                  </a:lnTo>
                  <a:lnTo>
                    <a:pt x="177" y="114"/>
                  </a:lnTo>
                  <a:lnTo>
                    <a:pt x="160" y="111"/>
                  </a:lnTo>
                  <a:lnTo>
                    <a:pt x="143" y="110"/>
                  </a:lnTo>
                  <a:lnTo>
                    <a:pt x="126" y="108"/>
                  </a:lnTo>
                  <a:lnTo>
                    <a:pt x="109" y="106"/>
                  </a:lnTo>
                  <a:lnTo>
                    <a:pt x="92" y="104"/>
                  </a:lnTo>
                  <a:lnTo>
                    <a:pt x="76" y="103"/>
                  </a:lnTo>
                  <a:lnTo>
                    <a:pt x="59" y="100"/>
                  </a:lnTo>
                  <a:lnTo>
                    <a:pt x="43" y="99"/>
                  </a:lnTo>
                  <a:lnTo>
                    <a:pt x="25" y="86"/>
                  </a:lnTo>
                  <a:lnTo>
                    <a:pt x="13" y="74"/>
                  </a:lnTo>
                  <a:lnTo>
                    <a:pt x="4" y="61"/>
                  </a:lnTo>
                  <a:lnTo>
                    <a:pt x="0" y="49"/>
                  </a:lnTo>
                  <a:lnTo>
                    <a:pt x="0" y="36"/>
                  </a:lnTo>
                  <a:lnTo>
                    <a:pt x="4" y="24"/>
                  </a:lnTo>
                  <a:lnTo>
                    <a:pt x="13" y="11"/>
                  </a:lnTo>
                  <a:lnTo>
                    <a:pt x="28" y="0"/>
                  </a:lnTo>
                  <a:close/>
                </a:path>
              </a:pathLst>
            </a:custGeom>
            <a:solidFill>
              <a:srgbClr val="BAC7C7"/>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38996" name="Freeform 83"/>
            <p:cNvSpPr>
              <a:spLocks/>
            </p:cNvSpPr>
            <p:nvPr/>
          </p:nvSpPr>
          <p:spPr bwMode="auto">
            <a:xfrm>
              <a:off x="4301" y="3375"/>
              <a:ext cx="92" cy="54"/>
            </a:xfrm>
            <a:custGeom>
              <a:avLst/>
              <a:gdLst>
                <a:gd name="T0" fmla="*/ 12 w 185"/>
                <a:gd name="T1" fmla="*/ 0 h 106"/>
                <a:gd name="T2" fmla="*/ 22 w 185"/>
                <a:gd name="T3" fmla="*/ 3 h 106"/>
                <a:gd name="T4" fmla="*/ 32 w 185"/>
                <a:gd name="T5" fmla="*/ 6 h 106"/>
                <a:gd name="T6" fmla="*/ 42 w 185"/>
                <a:gd name="T7" fmla="*/ 9 h 106"/>
                <a:gd name="T8" fmla="*/ 52 w 185"/>
                <a:gd name="T9" fmla="*/ 12 h 106"/>
                <a:gd name="T10" fmla="*/ 61 w 185"/>
                <a:gd name="T11" fmla="*/ 15 h 106"/>
                <a:gd name="T12" fmla="*/ 71 w 185"/>
                <a:gd name="T13" fmla="*/ 18 h 106"/>
                <a:gd name="T14" fmla="*/ 81 w 185"/>
                <a:gd name="T15" fmla="*/ 21 h 106"/>
                <a:gd name="T16" fmla="*/ 91 w 185"/>
                <a:gd name="T17" fmla="*/ 25 h 106"/>
                <a:gd name="T18" fmla="*/ 91 w 185"/>
                <a:gd name="T19" fmla="*/ 29 h 106"/>
                <a:gd name="T20" fmla="*/ 92 w 185"/>
                <a:gd name="T21" fmla="*/ 34 h 106"/>
                <a:gd name="T22" fmla="*/ 91 w 185"/>
                <a:gd name="T23" fmla="*/ 38 h 106"/>
                <a:gd name="T24" fmla="*/ 91 w 185"/>
                <a:gd name="T25" fmla="*/ 41 h 106"/>
                <a:gd name="T26" fmla="*/ 90 w 185"/>
                <a:gd name="T27" fmla="*/ 44 h 106"/>
                <a:gd name="T28" fmla="*/ 89 w 185"/>
                <a:gd name="T29" fmla="*/ 48 h 106"/>
                <a:gd name="T30" fmla="*/ 86 w 185"/>
                <a:gd name="T31" fmla="*/ 51 h 106"/>
                <a:gd name="T32" fmla="*/ 85 w 185"/>
                <a:gd name="T33" fmla="*/ 54 h 106"/>
                <a:gd name="T34" fmla="*/ 76 w 185"/>
                <a:gd name="T35" fmla="*/ 53 h 106"/>
                <a:gd name="T36" fmla="*/ 68 w 185"/>
                <a:gd name="T37" fmla="*/ 52 h 106"/>
                <a:gd name="T38" fmla="*/ 59 w 185"/>
                <a:gd name="T39" fmla="*/ 51 h 106"/>
                <a:gd name="T40" fmla="*/ 52 w 185"/>
                <a:gd name="T41" fmla="*/ 50 h 106"/>
                <a:gd name="T42" fmla="*/ 43 w 185"/>
                <a:gd name="T43" fmla="*/ 49 h 106"/>
                <a:gd name="T44" fmla="*/ 35 w 185"/>
                <a:gd name="T45" fmla="*/ 48 h 106"/>
                <a:gd name="T46" fmla="*/ 27 w 185"/>
                <a:gd name="T47" fmla="*/ 48 h 106"/>
                <a:gd name="T48" fmla="*/ 19 w 185"/>
                <a:gd name="T49" fmla="*/ 47 h 106"/>
                <a:gd name="T50" fmla="*/ 11 w 185"/>
                <a:gd name="T51" fmla="*/ 41 h 106"/>
                <a:gd name="T52" fmla="*/ 6 w 185"/>
                <a:gd name="T53" fmla="*/ 35 h 106"/>
                <a:gd name="T54" fmla="*/ 2 w 185"/>
                <a:gd name="T55" fmla="*/ 29 h 106"/>
                <a:gd name="T56" fmla="*/ 0 w 185"/>
                <a:gd name="T57" fmla="*/ 23 h 106"/>
                <a:gd name="T58" fmla="*/ 0 w 185"/>
                <a:gd name="T59" fmla="*/ 17 h 106"/>
                <a:gd name="T60" fmla="*/ 2 w 185"/>
                <a:gd name="T61" fmla="*/ 11 h 106"/>
                <a:gd name="T62" fmla="*/ 6 w 185"/>
                <a:gd name="T63" fmla="*/ 6 h 106"/>
                <a:gd name="T64" fmla="*/ 12 w 185"/>
                <a:gd name="T65" fmla="*/ 0 h 10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85"/>
                <a:gd name="T100" fmla="*/ 0 h 106"/>
                <a:gd name="T101" fmla="*/ 185 w 185"/>
                <a:gd name="T102" fmla="*/ 106 h 10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85" h="106">
                  <a:moveTo>
                    <a:pt x="25" y="0"/>
                  </a:moveTo>
                  <a:lnTo>
                    <a:pt x="44" y="5"/>
                  </a:lnTo>
                  <a:lnTo>
                    <a:pt x="64" y="11"/>
                  </a:lnTo>
                  <a:lnTo>
                    <a:pt x="84" y="17"/>
                  </a:lnTo>
                  <a:lnTo>
                    <a:pt x="104" y="24"/>
                  </a:lnTo>
                  <a:lnTo>
                    <a:pt x="123" y="30"/>
                  </a:lnTo>
                  <a:lnTo>
                    <a:pt x="143" y="36"/>
                  </a:lnTo>
                  <a:lnTo>
                    <a:pt x="163" y="42"/>
                  </a:lnTo>
                  <a:lnTo>
                    <a:pt x="183" y="50"/>
                  </a:lnTo>
                  <a:lnTo>
                    <a:pt x="183" y="57"/>
                  </a:lnTo>
                  <a:lnTo>
                    <a:pt x="185" y="66"/>
                  </a:lnTo>
                  <a:lnTo>
                    <a:pt x="183" y="74"/>
                  </a:lnTo>
                  <a:lnTo>
                    <a:pt x="183" y="81"/>
                  </a:lnTo>
                  <a:lnTo>
                    <a:pt x="181" y="87"/>
                  </a:lnTo>
                  <a:lnTo>
                    <a:pt x="178" y="94"/>
                  </a:lnTo>
                  <a:lnTo>
                    <a:pt x="173" y="100"/>
                  </a:lnTo>
                  <a:lnTo>
                    <a:pt x="170" y="106"/>
                  </a:lnTo>
                  <a:lnTo>
                    <a:pt x="152" y="104"/>
                  </a:lnTo>
                  <a:lnTo>
                    <a:pt x="136" y="102"/>
                  </a:lnTo>
                  <a:lnTo>
                    <a:pt x="119" y="100"/>
                  </a:lnTo>
                  <a:lnTo>
                    <a:pt x="104" y="99"/>
                  </a:lnTo>
                  <a:lnTo>
                    <a:pt x="87" y="96"/>
                  </a:lnTo>
                  <a:lnTo>
                    <a:pt x="71" y="95"/>
                  </a:lnTo>
                  <a:lnTo>
                    <a:pt x="54" y="94"/>
                  </a:lnTo>
                  <a:lnTo>
                    <a:pt x="39" y="92"/>
                  </a:lnTo>
                  <a:lnTo>
                    <a:pt x="23" y="80"/>
                  </a:lnTo>
                  <a:lnTo>
                    <a:pt x="12" y="69"/>
                  </a:lnTo>
                  <a:lnTo>
                    <a:pt x="4" y="57"/>
                  </a:lnTo>
                  <a:lnTo>
                    <a:pt x="0" y="46"/>
                  </a:lnTo>
                  <a:lnTo>
                    <a:pt x="0" y="34"/>
                  </a:lnTo>
                  <a:lnTo>
                    <a:pt x="4" y="22"/>
                  </a:lnTo>
                  <a:lnTo>
                    <a:pt x="13" y="11"/>
                  </a:lnTo>
                  <a:lnTo>
                    <a:pt x="25" y="0"/>
                  </a:lnTo>
                  <a:close/>
                </a:path>
              </a:pathLst>
            </a:custGeom>
            <a:solidFill>
              <a:srgbClr val="C4CFCF"/>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38997" name="Freeform 84"/>
            <p:cNvSpPr>
              <a:spLocks/>
            </p:cNvSpPr>
            <p:nvPr/>
          </p:nvSpPr>
          <p:spPr bwMode="auto">
            <a:xfrm>
              <a:off x="4303" y="3377"/>
              <a:ext cx="87" cy="50"/>
            </a:xfrm>
            <a:custGeom>
              <a:avLst/>
              <a:gdLst>
                <a:gd name="T0" fmla="*/ 12 w 175"/>
                <a:gd name="T1" fmla="*/ 0 h 101"/>
                <a:gd name="T2" fmla="*/ 21 w 175"/>
                <a:gd name="T3" fmla="*/ 2 h 101"/>
                <a:gd name="T4" fmla="*/ 30 w 175"/>
                <a:gd name="T5" fmla="*/ 6 h 101"/>
                <a:gd name="T6" fmla="*/ 39 w 175"/>
                <a:gd name="T7" fmla="*/ 8 h 101"/>
                <a:gd name="T8" fmla="*/ 49 w 175"/>
                <a:gd name="T9" fmla="*/ 11 h 101"/>
                <a:gd name="T10" fmla="*/ 58 w 175"/>
                <a:gd name="T11" fmla="*/ 14 h 101"/>
                <a:gd name="T12" fmla="*/ 67 w 175"/>
                <a:gd name="T13" fmla="*/ 17 h 101"/>
                <a:gd name="T14" fmla="*/ 76 w 175"/>
                <a:gd name="T15" fmla="*/ 20 h 101"/>
                <a:gd name="T16" fmla="*/ 86 w 175"/>
                <a:gd name="T17" fmla="*/ 23 h 101"/>
                <a:gd name="T18" fmla="*/ 86 w 175"/>
                <a:gd name="T19" fmla="*/ 27 h 101"/>
                <a:gd name="T20" fmla="*/ 87 w 175"/>
                <a:gd name="T21" fmla="*/ 31 h 101"/>
                <a:gd name="T22" fmla="*/ 86 w 175"/>
                <a:gd name="T23" fmla="*/ 34 h 101"/>
                <a:gd name="T24" fmla="*/ 86 w 175"/>
                <a:gd name="T25" fmla="*/ 38 h 101"/>
                <a:gd name="T26" fmla="*/ 83 w 175"/>
                <a:gd name="T27" fmla="*/ 44 h 101"/>
                <a:gd name="T28" fmla="*/ 79 w 175"/>
                <a:gd name="T29" fmla="*/ 50 h 101"/>
                <a:gd name="T30" fmla="*/ 71 w 175"/>
                <a:gd name="T31" fmla="*/ 49 h 101"/>
                <a:gd name="T32" fmla="*/ 64 w 175"/>
                <a:gd name="T33" fmla="*/ 48 h 101"/>
                <a:gd name="T34" fmla="*/ 56 w 175"/>
                <a:gd name="T35" fmla="*/ 47 h 101"/>
                <a:gd name="T36" fmla="*/ 49 w 175"/>
                <a:gd name="T37" fmla="*/ 47 h 101"/>
                <a:gd name="T38" fmla="*/ 41 w 175"/>
                <a:gd name="T39" fmla="*/ 46 h 101"/>
                <a:gd name="T40" fmla="*/ 34 w 175"/>
                <a:gd name="T41" fmla="*/ 45 h 101"/>
                <a:gd name="T42" fmla="*/ 26 w 175"/>
                <a:gd name="T43" fmla="*/ 44 h 101"/>
                <a:gd name="T44" fmla="*/ 19 w 175"/>
                <a:gd name="T45" fmla="*/ 44 h 101"/>
                <a:gd name="T46" fmla="*/ 11 w 175"/>
                <a:gd name="T47" fmla="*/ 38 h 101"/>
                <a:gd name="T48" fmla="*/ 6 w 175"/>
                <a:gd name="T49" fmla="*/ 33 h 101"/>
                <a:gd name="T50" fmla="*/ 2 w 175"/>
                <a:gd name="T51" fmla="*/ 27 h 101"/>
                <a:gd name="T52" fmla="*/ 0 w 175"/>
                <a:gd name="T53" fmla="*/ 22 h 101"/>
                <a:gd name="T54" fmla="*/ 0 w 175"/>
                <a:gd name="T55" fmla="*/ 16 h 101"/>
                <a:gd name="T56" fmla="*/ 2 w 175"/>
                <a:gd name="T57" fmla="*/ 11 h 101"/>
                <a:gd name="T58" fmla="*/ 6 w 175"/>
                <a:gd name="T59" fmla="*/ 5 h 101"/>
                <a:gd name="T60" fmla="*/ 12 w 175"/>
                <a:gd name="T61" fmla="*/ 0 h 101"/>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75"/>
                <a:gd name="T94" fmla="*/ 0 h 101"/>
                <a:gd name="T95" fmla="*/ 175 w 175"/>
                <a:gd name="T96" fmla="*/ 101 h 101"/>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75" h="101">
                  <a:moveTo>
                    <a:pt x="24" y="0"/>
                  </a:moveTo>
                  <a:lnTo>
                    <a:pt x="42" y="5"/>
                  </a:lnTo>
                  <a:lnTo>
                    <a:pt x="61" y="12"/>
                  </a:lnTo>
                  <a:lnTo>
                    <a:pt x="79" y="17"/>
                  </a:lnTo>
                  <a:lnTo>
                    <a:pt x="98" y="23"/>
                  </a:lnTo>
                  <a:lnTo>
                    <a:pt x="116" y="28"/>
                  </a:lnTo>
                  <a:lnTo>
                    <a:pt x="135" y="34"/>
                  </a:lnTo>
                  <a:lnTo>
                    <a:pt x="153" y="41"/>
                  </a:lnTo>
                  <a:lnTo>
                    <a:pt x="172" y="47"/>
                  </a:lnTo>
                  <a:lnTo>
                    <a:pt x="173" y="54"/>
                  </a:lnTo>
                  <a:lnTo>
                    <a:pt x="175" y="62"/>
                  </a:lnTo>
                  <a:lnTo>
                    <a:pt x="173" y="69"/>
                  </a:lnTo>
                  <a:lnTo>
                    <a:pt x="173" y="77"/>
                  </a:lnTo>
                  <a:lnTo>
                    <a:pt x="167" y="89"/>
                  </a:lnTo>
                  <a:lnTo>
                    <a:pt x="158" y="101"/>
                  </a:lnTo>
                  <a:lnTo>
                    <a:pt x="143" y="98"/>
                  </a:lnTo>
                  <a:lnTo>
                    <a:pt x="128" y="97"/>
                  </a:lnTo>
                  <a:lnTo>
                    <a:pt x="113" y="94"/>
                  </a:lnTo>
                  <a:lnTo>
                    <a:pt x="98" y="94"/>
                  </a:lnTo>
                  <a:lnTo>
                    <a:pt x="83" y="92"/>
                  </a:lnTo>
                  <a:lnTo>
                    <a:pt x="68" y="91"/>
                  </a:lnTo>
                  <a:lnTo>
                    <a:pt x="53" y="88"/>
                  </a:lnTo>
                  <a:lnTo>
                    <a:pt x="38" y="88"/>
                  </a:lnTo>
                  <a:lnTo>
                    <a:pt x="23" y="77"/>
                  </a:lnTo>
                  <a:lnTo>
                    <a:pt x="12" y="66"/>
                  </a:lnTo>
                  <a:lnTo>
                    <a:pt x="4" y="54"/>
                  </a:lnTo>
                  <a:lnTo>
                    <a:pt x="0" y="44"/>
                  </a:lnTo>
                  <a:lnTo>
                    <a:pt x="0" y="33"/>
                  </a:lnTo>
                  <a:lnTo>
                    <a:pt x="4" y="22"/>
                  </a:lnTo>
                  <a:lnTo>
                    <a:pt x="12" y="10"/>
                  </a:lnTo>
                  <a:lnTo>
                    <a:pt x="24" y="0"/>
                  </a:lnTo>
                  <a:close/>
                </a:path>
              </a:pathLst>
            </a:custGeom>
            <a:solidFill>
              <a:srgbClr val="CCD6D6"/>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38998" name="Freeform 85"/>
            <p:cNvSpPr>
              <a:spLocks/>
            </p:cNvSpPr>
            <p:nvPr/>
          </p:nvSpPr>
          <p:spPr bwMode="auto">
            <a:xfrm>
              <a:off x="4306" y="3378"/>
              <a:ext cx="81" cy="48"/>
            </a:xfrm>
            <a:custGeom>
              <a:avLst/>
              <a:gdLst>
                <a:gd name="T0" fmla="*/ 11 w 163"/>
                <a:gd name="T1" fmla="*/ 0 h 96"/>
                <a:gd name="T2" fmla="*/ 19 w 163"/>
                <a:gd name="T3" fmla="*/ 3 h 96"/>
                <a:gd name="T4" fmla="*/ 28 w 163"/>
                <a:gd name="T5" fmla="*/ 6 h 96"/>
                <a:gd name="T6" fmla="*/ 37 w 163"/>
                <a:gd name="T7" fmla="*/ 8 h 96"/>
                <a:gd name="T8" fmla="*/ 46 w 163"/>
                <a:gd name="T9" fmla="*/ 11 h 96"/>
                <a:gd name="T10" fmla="*/ 54 w 163"/>
                <a:gd name="T11" fmla="*/ 13 h 96"/>
                <a:gd name="T12" fmla="*/ 63 w 163"/>
                <a:gd name="T13" fmla="*/ 17 h 96"/>
                <a:gd name="T14" fmla="*/ 71 w 163"/>
                <a:gd name="T15" fmla="*/ 20 h 96"/>
                <a:gd name="T16" fmla="*/ 81 w 163"/>
                <a:gd name="T17" fmla="*/ 23 h 96"/>
                <a:gd name="T18" fmla="*/ 81 w 163"/>
                <a:gd name="T19" fmla="*/ 26 h 96"/>
                <a:gd name="T20" fmla="*/ 81 w 163"/>
                <a:gd name="T21" fmla="*/ 30 h 96"/>
                <a:gd name="T22" fmla="*/ 81 w 163"/>
                <a:gd name="T23" fmla="*/ 33 h 96"/>
                <a:gd name="T24" fmla="*/ 81 w 163"/>
                <a:gd name="T25" fmla="*/ 37 h 96"/>
                <a:gd name="T26" fmla="*/ 79 w 163"/>
                <a:gd name="T27" fmla="*/ 43 h 96"/>
                <a:gd name="T28" fmla="*/ 75 w 163"/>
                <a:gd name="T29" fmla="*/ 48 h 96"/>
                <a:gd name="T30" fmla="*/ 68 w 163"/>
                <a:gd name="T31" fmla="*/ 47 h 96"/>
                <a:gd name="T32" fmla="*/ 60 w 163"/>
                <a:gd name="T33" fmla="*/ 46 h 96"/>
                <a:gd name="T34" fmla="*/ 53 w 163"/>
                <a:gd name="T35" fmla="*/ 45 h 96"/>
                <a:gd name="T36" fmla="*/ 46 w 163"/>
                <a:gd name="T37" fmla="*/ 45 h 96"/>
                <a:gd name="T38" fmla="*/ 39 w 163"/>
                <a:gd name="T39" fmla="*/ 43 h 96"/>
                <a:gd name="T40" fmla="*/ 31 w 163"/>
                <a:gd name="T41" fmla="*/ 43 h 96"/>
                <a:gd name="T42" fmla="*/ 24 w 163"/>
                <a:gd name="T43" fmla="*/ 42 h 96"/>
                <a:gd name="T44" fmla="*/ 17 w 163"/>
                <a:gd name="T45" fmla="*/ 41 h 96"/>
                <a:gd name="T46" fmla="*/ 10 w 163"/>
                <a:gd name="T47" fmla="*/ 36 h 96"/>
                <a:gd name="T48" fmla="*/ 5 w 163"/>
                <a:gd name="T49" fmla="*/ 30 h 96"/>
                <a:gd name="T50" fmla="*/ 1 w 163"/>
                <a:gd name="T51" fmla="*/ 25 h 96"/>
                <a:gd name="T52" fmla="*/ 0 w 163"/>
                <a:gd name="T53" fmla="*/ 21 h 96"/>
                <a:gd name="T54" fmla="*/ 0 w 163"/>
                <a:gd name="T55" fmla="*/ 15 h 96"/>
                <a:gd name="T56" fmla="*/ 2 w 163"/>
                <a:gd name="T57" fmla="*/ 10 h 96"/>
                <a:gd name="T58" fmla="*/ 6 w 163"/>
                <a:gd name="T59" fmla="*/ 5 h 96"/>
                <a:gd name="T60" fmla="*/ 11 w 163"/>
                <a:gd name="T61" fmla="*/ 0 h 9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63"/>
                <a:gd name="T94" fmla="*/ 0 h 96"/>
                <a:gd name="T95" fmla="*/ 163 w 163"/>
                <a:gd name="T96" fmla="*/ 96 h 9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63" h="96">
                  <a:moveTo>
                    <a:pt x="23" y="0"/>
                  </a:moveTo>
                  <a:lnTo>
                    <a:pt x="39" y="5"/>
                  </a:lnTo>
                  <a:lnTo>
                    <a:pt x="57" y="11"/>
                  </a:lnTo>
                  <a:lnTo>
                    <a:pt x="74" y="16"/>
                  </a:lnTo>
                  <a:lnTo>
                    <a:pt x="92" y="22"/>
                  </a:lnTo>
                  <a:lnTo>
                    <a:pt x="108" y="27"/>
                  </a:lnTo>
                  <a:lnTo>
                    <a:pt x="127" y="34"/>
                  </a:lnTo>
                  <a:lnTo>
                    <a:pt x="143" y="39"/>
                  </a:lnTo>
                  <a:lnTo>
                    <a:pt x="162" y="45"/>
                  </a:lnTo>
                  <a:lnTo>
                    <a:pt x="162" y="52"/>
                  </a:lnTo>
                  <a:lnTo>
                    <a:pt x="163" y="60"/>
                  </a:lnTo>
                  <a:lnTo>
                    <a:pt x="163" y="66"/>
                  </a:lnTo>
                  <a:lnTo>
                    <a:pt x="163" y="74"/>
                  </a:lnTo>
                  <a:lnTo>
                    <a:pt x="158" y="85"/>
                  </a:lnTo>
                  <a:lnTo>
                    <a:pt x="151" y="96"/>
                  </a:lnTo>
                  <a:lnTo>
                    <a:pt x="136" y="94"/>
                  </a:lnTo>
                  <a:lnTo>
                    <a:pt x="121" y="92"/>
                  </a:lnTo>
                  <a:lnTo>
                    <a:pt x="107" y="90"/>
                  </a:lnTo>
                  <a:lnTo>
                    <a:pt x="93" y="89"/>
                  </a:lnTo>
                  <a:lnTo>
                    <a:pt x="78" y="86"/>
                  </a:lnTo>
                  <a:lnTo>
                    <a:pt x="63" y="85"/>
                  </a:lnTo>
                  <a:lnTo>
                    <a:pt x="49" y="84"/>
                  </a:lnTo>
                  <a:lnTo>
                    <a:pt x="35" y="82"/>
                  </a:lnTo>
                  <a:lnTo>
                    <a:pt x="20" y="71"/>
                  </a:lnTo>
                  <a:lnTo>
                    <a:pt x="10" y="61"/>
                  </a:lnTo>
                  <a:lnTo>
                    <a:pt x="3" y="51"/>
                  </a:lnTo>
                  <a:lnTo>
                    <a:pt x="0" y="41"/>
                  </a:lnTo>
                  <a:lnTo>
                    <a:pt x="0" y="30"/>
                  </a:lnTo>
                  <a:lnTo>
                    <a:pt x="4" y="20"/>
                  </a:lnTo>
                  <a:lnTo>
                    <a:pt x="12" y="10"/>
                  </a:lnTo>
                  <a:lnTo>
                    <a:pt x="23" y="0"/>
                  </a:lnTo>
                  <a:close/>
                </a:path>
              </a:pathLst>
            </a:custGeom>
            <a:solidFill>
              <a:srgbClr val="D4DBDB"/>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38999" name="Freeform 86"/>
            <p:cNvSpPr>
              <a:spLocks/>
            </p:cNvSpPr>
            <p:nvPr/>
          </p:nvSpPr>
          <p:spPr bwMode="auto">
            <a:xfrm>
              <a:off x="4291" y="3412"/>
              <a:ext cx="118" cy="69"/>
            </a:xfrm>
            <a:custGeom>
              <a:avLst/>
              <a:gdLst>
                <a:gd name="T0" fmla="*/ 16 w 235"/>
                <a:gd name="T1" fmla="*/ 0 h 136"/>
                <a:gd name="T2" fmla="*/ 28 w 235"/>
                <a:gd name="T3" fmla="*/ 4 h 136"/>
                <a:gd name="T4" fmla="*/ 41 w 235"/>
                <a:gd name="T5" fmla="*/ 8 h 136"/>
                <a:gd name="T6" fmla="*/ 53 w 235"/>
                <a:gd name="T7" fmla="*/ 12 h 136"/>
                <a:gd name="T8" fmla="*/ 66 w 235"/>
                <a:gd name="T9" fmla="*/ 16 h 136"/>
                <a:gd name="T10" fmla="*/ 79 w 235"/>
                <a:gd name="T11" fmla="*/ 20 h 136"/>
                <a:gd name="T12" fmla="*/ 92 w 235"/>
                <a:gd name="T13" fmla="*/ 24 h 136"/>
                <a:gd name="T14" fmla="*/ 104 w 235"/>
                <a:gd name="T15" fmla="*/ 28 h 136"/>
                <a:gd name="T16" fmla="*/ 117 w 235"/>
                <a:gd name="T17" fmla="*/ 32 h 136"/>
                <a:gd name="T18" fmla="*/ 117 w 235"/>
                <a:gd name="T19" fmla="*/ 38 h 136"/>
                <a:gd name="T20" fmla="*/ 118 w 235"/>
                <a:gd name="T21" fmla="*/ 43 h 136"/>
                <a:gd name="T22" fmla="*/ 117 w 235"/>
                <a:gd name="T23" fmla="*/ 48 h 136"/>
                <a:gd name="T24" fmla="*/ 117 w 235"/>
                <a:gd name="T25" fmla="*/ 53 h 136"/>
                <a:gd name="T26" fmla="*/ 115 w 235"/>
                <a:gd name="T27" fmla="*/ 57 h 136"/>
                <a:gd name="T28" fmla="*/ 113 w 235"/>
                <a:gd name="T29" fmla="*/ 61 h 136"/>
                <a:gd name="T30" fmla="*/ 110 w 235"/>
                <a:gd name="T31" fmla="*/ 65 h 136"/>
                <a:gd name="T32" fmla="*/ 108 w 235"/>
                <a:gd name="T33" fmla="*/ 69 h 136"/>
                <a:gd name="T34" fmla="*/ 97 w 235"/>
                <a:gd name="T35" fmla="*/ 68 h 136"/>
                <a:gd name="T36" fmla="*/ 87 w 235"/>
                <a:gd name="T37" fmla="*/ 66 h 136"/>
                <a:gd name="T38" fmla="*/ 77 w 235"/>
                <a:gd name="T39" fmla="*/ 65 h 136"/>
                <a:gd name="T40" fmla="*/ 66 w 235"/>
                <a:gd name="T41" fmla="*/ 64 h 136"/>
                <a:gd name="T42" fmla="*/ 56 w 235"/>
                <a:gd name="T43" fmla="*/ 63 h 136"/>
                <a:gd name="T44" fmla="*/ 46 w 235"/>
                <a:gd name="T45" fmla="*/ 62 h 136"/>
                <a:gd name="T46" fmla="*/ 36 w 235"/>
                <a:gd name="T47" fmla="*/ 61 h 136"/>
                <a:gd name="T48" fmla="*/ 26 w 235"/>
                <a:gd name="T49" fmla="*/ 60 h 136"/>
                <a:gd name="T50" fmla="*/ 15 w 235"/>
                <a:gd name="T51" fmla="*/ 53 h 136"/>
                <a:gd name="T52" fmla="*/ 8 w 235"/>
                <a:gd name="T53" fmla="*/ 45 h 136"/>
                <a:gd name="T54" fmla="*/ 2 w 235"/>
                <a:gd name="T55" fmla="*/ 38 h 136"/>
                <a:gd name="T56" fmla="*/ 0 w 235"/>
                <a:gd name="T57" fmla="*/ 30 h 136"/>
                <a:gd name="T58" fmla="*/ 0 w 235"/>
                <a:gd name="T59" fmla="*/ 22 h 136"/>
                <a:gd name="T60" fmla="*/ 3 w 235"/>
                <a:gd name="T61" fmla="*/ 14 h 136"/>
                <a:gd name="T62" fmla="*/ 8 w 235"/>
                <a:gd name="T63" fmla="*/ 7 h 136"/>
                <a:gd name="T64" fmla="*/ 16 w 235"/>
                <a:gd name="T65" fmla="*/ 0 h 1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35"/>
                <a:gd name="T100" fmla="*/ 0 h 136"/>
                <a:gd name="T101" fmla="*/ 235 w 235"/>
                <a:gd name="T102" fmla="*/ 136 h 1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35" h="136">
                  <a:moveTo>
                    <a:pt x="32" y="0"/>
                  </a:moveTo>
                  <a:lnTo>
                    <a:pt x="56" y="7"/>
                  </a:lnTo>
                  <a:lnTo>
                    <a:pt x="81" y="16"/>
                  </a:lnTo>
                  <a:lnTo>
                    <a:pt x="106" y="23"/>
                  </a:lnTo>
                  <a:lnTo>
                    <a:pt x="132" y="32"/>
                  </a:lnTo>
                  <a:lnTo>
                    <a:pt x="158" y="40"/>
                  </a:lnTo>
                  <a:lnTo>
                    <a:pt x="183" y="47"/>
                  </a:lnTo>
                  <a:lnTo>
                    <a:pt x="208" y="55"/>
                  </a:lnTo>
                  <a:lnTo>
                    <a:pt x="234" y="64"/>
                  </a:lnTo>
                  <a:lnTo>
                    <a:pt x="234" y="74"/>
                  </a:lnTo>
                  <a:lnTo>
                    <a:pt x="235" y="85"/>
                  </a:lnTo>
                  <a:lnTo>
                    <a:pt x="234" y="95"/>
                  </a:lnTo>
                  <a:lnTo>
                    <a:pt x="234" y="105"/>
                  </a:lnTo>
                  <a:lnTo>
                    <a:pt x="230" y="112"/>
                  </a:lnTo>
                  <a:lnTo>
                    <a:pt x="226" y="121"/>
                  </a:lnTo>
                  <a:lnTo>
                    <a:pt x="220" y="129"/>
                  </a:lnTo>
                  <a:lnTo>
                    <a:pt x="215" y="136"/>
                  </a:lnTo>
                  <a:lnTo>
                    <a:pt x="194" y="134"/>
                  </a:lnTo>
                  <a:lnTo>
                    <a:pt x="174" y="131"/>
                  </a:lnTo>
                  <a:lnTo>
                    <a:pt x="153" y="129"/>
                  </a:lnTo>
                  <a:lnTo>
                    <a:pt x="132" y="127"/>
                  </a:lnTo>
                  <a:lnTo>
                    <a:pt x="111" y="124"/>
                  </a:lnTo>
                  <a:lnTo>
                    <a:pt x="91" y="122"/>
                  </a:lnTo>
                  <a:lnTo>
                    <a:pt x="71" y="120"/>
                  </a:lnTo>
                  <a:lnTo>
                    <a:pt x="51" y="119"/>
                  </a:lnTo>
                  <a:lnTo>
                    <a:pt x="30" y="104"/>
                  </a:lnTo>
                  <a:lnTo>
                    <a:pt x="15" y="89"/>
                  </a:lnTo>
                  <a:lnTo>
                    <a:pt x="3" y="74"/>
                  </a:lnTo>
                  <a:lnTo>
                    <a:pt x="0" y="59"/>
                  </a:lnTo>
                  <a:lnTo>
                    <a:pt x="0" y="44"/>
                  </a:lnTo>
                  <a:lnTo>
                    <a:pt x="5" y="28"/>
                  </a:lnTo>
                  <a:lnTo>
                    <a:pt x="16" y="13"/>
                  </a:lnTo>
                  <a:lnTo>
                    <a:pt x="32" y="0"/>
                  </a:lnTo>
                  <a:close/>
                </a:path>
              </a:pathLst>
            </a:custGeom>
            <a:solidFill>
              <a:srgbClr val="9CADAD"/>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39000" name="Freeform 87"/>
            <p:cNvSpPr>
              <a:spLocks/>
            </p:cNvSpPr>
            <p:nvPr/>
          </p:nvSpPr>
          <p:spPr bwMode="auto">
            <a:xfrm>
              <a:off x="4294" y="3414"/>
              <a:ext cx="110" cy="64"/>
            </a:xfrm>
            <a:custGeom>
              <a:avLst/>
              <a:gdLst>
                <a:gd name="T0" fmla="*/ 15 w 220"/>
                <a:gd name="T1" fmla="*/ 0 h 128"/>
                <a:gd name="T2" fmla="*/ 27 w 220"/>
                <a:gd name="T3" fmla="*/ 3 h 128"/>
                <a:gd name="T4" fmla="*/ 39 w 220"/>
                <a:gd name="T5" fmla="*/ 7 h 128"/>
                <a:gd name="T6" fmla="*/ 50 w 220"/>
                <a:gd name="T7" fmla="*/ 11 h 128"/>
                <a:gd name="T8" fmla="*/ 62 w 220"/>
                <a:gd name="T9" fmla="*/ 14 h 128"/>
                <a:gd name="T10" fmla="*/ 73 w 220"/>
                <a:gd name="T11" fmla="*/ 17 h 128"/>
                <a:gd name="T12" fmla="*/ 85 w 220"/>
                <a:gd name="T13" fmla="*/ 21 h 128"/>
                <a:gd name="T14" fmla="*/ 97 w 220"/>
                <a:gd name="T15" fmla="*/ 25 h 128"/>
                <a:gd name="T16" fmla="*/ 109 w 220"/>
                <a:gd name="T17" fmla="*/ 29 h 128"/>
                <a:gd name="T18" fmla="*/ 110 w 220"/>
                <a:gd name="T19" fmla="*/ 34 h 128"/>
                <a:gd name="T20" fmla="*/ 110 w 220"/>
                <a:gd name="T21" fmla="*/ 39 h 128"/>
                <a:gd name="T22" fmla="*/ 110 w 220"/>
                <a:gd name="T23" fmla="*/ 44 h 128"/>
                <a:gd name="T24" fmla="*/ 110 w 220"/>
                <a:gd name="T25" fmla="*/ 49 h 128"/>
                <a:gd name="T26" fmla="*/ 109 w 220"/>
                <a:gd name="T27" fmla="*/ 53 h 128"/>
                <a:gd name="T28" fmla="*/ 107 w 220"/>
                <a:gd name="T29" fmla="*/ 57 h 128"/>
                <a:gd name="T30" fmla="*/ 105 w 220"/>
                <a:gd name="T31" fmla="*/ 60 h 128"/>
                <a:gd name="T32" fmla="*/ 102 w 220"/>
                <a:gd name="T33" fmla="*/ 64 h 128"/>
                <a:gd name="T34" fmla="*/ 91 w 220"/>
                <a:gd name="T35" fmla="*/ 63 h 128"/>
                <a:gd name="T36" fmla="*/ 82 w 220"/>
                <a:gd name="T37" fmla="*/ 62 h 128"/>
                <a:gd name="T38" fmla="*/ 72 w 220"/>
                <a:gd name="T39" fmla="*/ 61 h 128"/>
                <a:gd name="T40" fmla="*/ 62 w 220"/>
                <a:gd name="T41" fmla="*/ 60 h 128"/>
                <a:gd name="T42" fmla="*/ 53 w 220"/>
                <a:gd name="T43" fmla="*/ 59 h 128"/>
                <a:gd name="T44" fmla="*/ 43 w 220"/>
                <a:gd name="T45" fmla="*/ 58 h 128"/>
                <a:gd name="T46" fmla="*/ 33 w 220"/>
                <a:gd name="T47" fmla="*/ 58 h 128"/>
                <a:gd name="T48" fmla="*/ 24 w 220"/>
                <a:gd name="T49" fmla="*/ 57 h 128"/>
                <a:gd name="T50" fmla="*/ 14 w 220"/>
                <a:gd name="T51" fmla="*/ 49 h 128"/>
                <a:gd name="T52" fmla="*/ 7 w 220"/>
                <a:gd name="T53" fmla="*/ 43 h 128"/>
                <a:gd name="T54" fmla="*/ 2 w 220"/>
                <a:gd name="T55" fmla="*/ 35 h 128"/>
                <a:gd name="T56" fmla="*/ 0 w 220"/>
                <a:gd name="T57" fmla="*/ 28 h 128"/>
                <a:gd name="T58" fmla="*/ 0 w 220"/>
                <a:gd name="T59" fmla="*/ 21 h 128"/>
                <a:gd name="T60" fmla="*/ 3 w 220"/>
                <a:gd name="T61" fmla="*/ 14 h 128"/>
                <a:gd name="T62" fmla="*/ 7 w 220"/>
                <a:gd name="T63" fmla="*/ 7 h 128"/>
                <a:gd name="T64" fmla="*/ 15 w 220"/>
                <a:gd name="T65" fmla="*/ 0 h 12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20"/>
                <a:gd name="T100" fmla="*/ 0 h 128"/>
                <a:gd name="T101" fmla="*/ 220 w 220"/>
                <a:gd name="T102" fmla="*/ 128 h 12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20" h="128">
                  <a:moveTo>
                    <a:pt x="31" y="0"/>
                  </a:moveTo>
                  <a:lnTo>
                    <a:pt x="53" y="7"/>
                  </a:lnTo>
                  <a:lnTo>
                    <a:pt x="77" y="14"/>
                  </a:lnTo>
                  <a:lnTo>
                    <a:pt x="100" y="22"/>
                  </a:lnTo>
                  <a:lnTo>
                    <a:pt x="124" y="29"/>
                  </a:lnTo>
                  <a:lnTo>
                    <a:pt x="146" y="35"/>
                  </a:lnTo>
                  <a:lnTo>
                    <a:pt x="170" y="43"/>
                  </a:lnTo>
                  <a:lnTo>
                    <a:pt x="194" y="51"/>
                  </a:lnTo>
                  <a:lnTo>
                    <a:pt x="218" y="59"/>
                  </a:lnTo>
                  <a:lnTo>
                    <a:pt x="219" y="69"/>
                  </a:lnTo>
                  <a:lnTo>
                    <a:pt x="220" y="79"/>
                  </a:lnTo>
                  <a:lnTo>
                    <a:pt x="220" y="89"/>
                  </a:lnTo>
                  <a:lnTo>
                    <a:pt x="220" y="99"/>
                  </a:lnTo>
                  <a:lnTo>
                    <a:pt x="218" y="107"/>
                  </a:lnTo>
                  <a:lnTo>
                    <a:pt x="214" y="114"/>
                  </a:lnTo>
                  <a:lnTo>
                    <a:pt x="209" y="121"/>
                  </a:lnTo>
                  <a:lnTo>
                    <a:pt x="203" y="128"/>
                  </a:lnTo>
                  <a:lnTo>
                    <a:pt x="181" y="126"/>
                  </a:lnTo>
                  <a:lnTo>
                    <a:pt x="163" y="124"/>
                  </a:lnTo>
                  <a:lnTo>
                    <a:pt x="144" y="122"/>
                  </a:lnTo>
                  <a:lnTo>
                    <a:pt x="125" y="121"/>
                  </a:lnTo>
                  <a:lnTo>
                    <a:pt x="105" y="118"/>
                  </a:lnTo>
                  <a:lnTo>
                    <a:pt x="86" y="117"/>
                  </a:lnTo>
                  <a:lnTo>
                    <a:pt x="66" y="116"/>
                  </a:lnTo>
                  <a:lnTo>
                    <a:pt x="47" y="114"/>
                  </a:lnTo>
                  <a:lnTo>
                    <a:pt x="27" y="99"/>
                  </a:lnTo>
                  <a:lnTo>
                    <a:pt x="13" y="86"/>
                  </a:lnTo>
                  <a:lnTo>
                    <a:pt x="3" y="71"/>
                  </a:lnTo>
                  <a:lnTo>
                    <a:pt x="0" y="57"/>
                  </a:lnTo>
                  <a:lnTo>
                    <a:pt x="0" y="42"/>
                  </a:lnTo>
                  <a:lnTo>
                    <a:pt x="5" y="28"/>
                  </a:lnTo>
                  <a:lnTo>
                    <a:pt x="15" y="14"/>
                  </a:lnTo>
                  <a:lnTo>
                    <a:pt x="31" y="0"/>
                  </a:lnTo>
                  <a:close/>
                </a:path>
              </a:pathLst>
            </a:custGeom>
            <a:solidFill>
              <a:srgbClr val="A3B5B5"/>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39001" name="Freeform 88"/>
            <p:cNvSpPr>
              <a:spLocks/>
            </p:cNvSpPr>
            <p:nvPr/>
          </p:nvSpPr>
          <p:spPr bwMode="auto">
            <a:xfrm>
              <a:off x="4296" y="3416"/>
              <a:ext cx="104" cy="60"/>
            </a:xfrm>
            <a:custGeom>
              <a:avLst/>
              <a:gdLst>
                <a:gd name="T0" fmla="*/ 14 w 206"/>
                <a:gd name="T1" fmla="*/ 0 h 120"/>
                <a:gd name="T2" fmla="*/ 25 w 206"/>
                <a:gd name="T3" fmla="*/ 3 h 120"/>
                <a:gd name="T4" fmla="*/ 36 w 206"/>
                <a:gd name="T5" fmla="*/ 7 h 120"/>
                <a:gd name="T6" fmla="*/ 47 w 206"/>
                <a:gd name="T7" fmla="*/ 10 h 120"/>
                <a:gd name="T8" fmla="*/ 59 w 206"/>
                <a:gd name="T9" fmla="*/ 13 h 120"/>
                <a:gd name="T10" fmla="*/ 69 w 206"/>
                <a:gd name="T11" fmla="*/ 17 h 120"/>
                <a:gd name="T12" fmla="*/ 80 w 206"/>
                <a:gd name="T13" fmla="*/ 20 h 120"/>
                <a:gd name="T14" fmla="*/ 91 w 206"/>
                <a:gd name="T15" fmla="*/ 24 h 120"/>
                <a:gd name="T16" fmla="*/ 102 w 206"/>
                <a:gd name="T17" fmla="*/ 28 h 120"/>
                <a:gd name="T18" fmla="*/ 103 w 206"/>
                <a:gd name="T19" fmla="*/ 32 h 120"/>
                <a:gd name="T20" fmla="*/ 104 w 206"/>
                <a:gd name="T21" fmla="*/ 37 h 120"/>
                <a:gd name="T22" fmla="*/ 104 w 206"/>
                <a:gd name="T23" fmla="*/ 41 h 120"/>
                <a:gd name="T24" fmla="*/ 104 w 206"/>
                <a:gd name="T25" fmla="*/ 46 h 120"/>
                <a:gd name="T26" fmla="*/ 103 w 206"/>
                <a:gd name="T27" fmla="*/ 50 h 120"/>
                <a:gd name="T28" fmla="*/ 101 w 206"/>
                <a:gd name="T29" fmla="*/ 54 h 120"/>
                <a:gd name="T30" fmla="*/ 98 w 206"/>
                <a:gd name="T31" fmla="*/ 57 h 120"/>
                <a:gd name="T32" fmla="*/ 95 w 206"/>
                <a:gd name="T33" fmla="*/ 60 h 120"/>
                <a:gd name="T34" fmla="*/ 86 w 206"/>
                <a:gd name="T35" fmla="*/ 59 h 120"/>
                <a:gd name="T36" fmla="*/ 76 w 206"/>
                <a:gd name="T37" fmla="*/ 59 h 120"/>
                <a:gd name="T38" fmla="*/ 68 w 206"/>
                <a:gd name="T39" fmla="*/ 57 h 120"/>
                <a:gd name="T40" fmla="*/ 59 w 206"/>
                <a:gd name="T41" fmla="*/ 57 h 120"/>
                <a:gd name="T42" fmla="*/ 50 w 206"/>
                <a:gd name="T43" fmla="*/ 56 h 120"/>
                <a:gd name="T44" fmla="*/ 41 w 206"/>
                <a:gd name="T45" fmla="*/ 55 h 120"/>
                <a:gd name="T46" fmla="*/ 32 w 206"/>
                <a:gd name="T47" fmla="*/ 54 h 120"/>
                <a:gd name="T48" fmla="*/ 23 w 206"/>
                <a:gd name="T49" fmla="*/ 54 h 120"/>
                <a:gd name="T50" fmla="*/ 14 w 206"/>
                <a:gd name="T51" fmla="*/ 46 h 120"/>
                <a:gd name="T52" fmla="*/ 7 w 206"/>
                <a:gd name="T53" fmla="*/ 40 h 120"/>
                <a:gd name="T54" fmla="*/ 2 w 206"/>
                <a:gd name="T55" fmla="*/ 32 h 120"/>
                <a:gd name="T56" fmla="*/ 0 w 206"/>
                <a:gd name="T57" fmla="*/ 26 h 120"/>
                <a:gd name="T58" fmla="*/ 0 w 206"/>
                <a:gd name="T59" fmla="*/ 19 h 120"/>
                <a:gd name="T60" fmla="*/ 3 w 206"/>
                <a:gd name="T61" fmla="*/ 13 h 120"/>
                <a:gd name="T62" fmla="*/ 7 w 206"/>
                <a:gd name="T63" fmla="*/ 6 h 120"/>
                <a:gd name="T64" fmla="*/ 14 w 206"/>
                <a:gd name="T65" fmla="*/ 0 h 12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06"/>
                <a:gd name="T100" fmla="*/ 0 h 120"/>
                <a:gd name="T101" fmla="*/ 206 w 206"/>
                <a:gd name="T102" fmla="*/ 120 h 12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06" h="120">
                  <a:moveTo>
                    <a:pt x="28" y="0"/>
                  </a:moveTo>
                  <a:lnTo>
                    <a:pt x="50" y="6"/>
                  </a:lnTo>
                  <a:lnTo>
                    <a:pt x="72" y="13"/>
                  </a:lnTo>
                  <a:lnTo>
                    <a:pt x="94" y="19"/>
                  </a:lnTo>
                  <a:lnTo>
                    <a:pt x="116" y="26"/>
                  </a:lnTo>
                  <a:lnTo>
                    <a:pt x="136" y="33"/>
                  </a:lnTo>
                  <a:lnTo>
                    <a:pt x="158" y="39"/>
                  </a:lnTo>
                  <a:lnTo>
                    <a:pt x="180" y="47"/>
                  </a:lnTo>
                  <a:lnTo>
                    <a:pt x="203" y="55"/>
                  </a:lnTo>
                  <a:lnTo>
                    <a:pt x="204" y="64"/>
                  </a:lnTo>
                  <a:lnTo>
                    <a:pt x="206" y="73"/>
                  </a:lnTo>
                  <a:lnTo>
                    <a:pt x="206" y="82"/>
                  </a:lnTo>
                  <a:lnTo>
                    <a:pt x="206" y="92"/>
                  </a:lnTo>
                  <a:lnTo>
                    <a:pt x="204" y="99"/>
                  </a:lnTo>
                  <a:lnTo>
                    <a:pt x="201" y="107"/>
                  </a:lnTo>
                  <a:lnTo>
                    <a:pt x="195" y="113"/>
                  </a:lnTo>
                  <a:lnTo>
                    <a:pt x="189" y="120"/>
                  </a:lnTo>
                  <a:lnTo>
                    <a:pt x="170" y="118"/>
                  </a:lnTo>
                  <a:lnTo>
                    <a:pt x="151" y="117"/>
                  </a:lnTo>
                  <a:lnTo>
                    <a:pt x="134" y="114"/>
                  </a:lnTo>
                  <a:lnTo>
                    <a:pt x="117" y="114"/>
                  </a:lnTo>
                  <a:lnTo>
                    <a:pt x="99" y="112"/>
                  </a:lnTo>
                  <a:lnTo>
                    <a:pt x="81" y="110"/>
                  </a:lnTo>
                  <a:lnTo>
                    <a:pt x="63" y="108"/>
                  </a:lnTo>
                  <a:lnTo>
                    <a:pt x="46" y="107"/>
                  </a:lnTo>
                  <a:lnTo>
                    <a:pt x="27" y="92"/>
                  </a:lnTo>
                  <a:lnTo>
                    <a:pt x="13" y="79"/>
                  </a:lnTo>
                  <a:lnTo>
                    <a:pt x="3" y="64"/>
                  </a:lnTo>
                  <a:lnTo>
                    <a:pt x="0" y="52"/>
                  </a:lnTo>
                  <a:lnTo>
                    <a:pt x="0" y="38"/>
                  </a:lnTo>
                  <a:lnTo>
                    <a:pt x="5" y="25"/>
                  </a:lnTo>
                  <a:lnTo>
                    <a:pt x="13" y="11"/>
                  </a:lnTo>
                  <a:lnTo>
                    <a:pt x="28" y="0"/>
                  </a:lnTo>
                  <a:close/>
                </a:path>
              </a:pathLst>
            </a:custGeom>
            <a:solidFill>
              <a:srgbClr val="ABBABA"/>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39002" name="Freeform 89"/>
            <p:cNvSpPr>
              <a:spLocks/>
            </p:cNvSpPr>
            <p:nvPr/>
          </p:nvSpPr>
          <p:spPr bwMode="auto">
            <a:xfrm>
              <a:off x="4299" y="3417"/>
              <a:ext cx="98" cy="57"/>
            </a:xfrm>
            <a:custGeom>
              <a:avLst/>
              <a:gdLst>
                <a:gd name="T0" fmla="*/ 14 w 195"/>
                <a:gd name="T1" fmla="*/ 0 h 114"/>
                <a:gd name="T2" fmla="*/ 24 w 195"/>
                <a:gd name="T3" fmla="*/ 4 h 114"/>
                <a:gd name="T4" fmla="*/ 34 w 195"/>
                <a:gd name="T5" fmla="*/ 7 h 114"/>
                <a:gd name="T6" fmla="*/ 44 w 195"/>
                <a:gd name="T7" fmla="*/ 10 h 114"/>
                <a:gd name="T8" fmla="*/ 54 w 195"/>
                <a:gd name="T9" fmla="*/ 13 h 114"/>
                <a:gd name="T10" fmla="*/ 63 w 195"/>
                <a:gd name="T11" fmla="*/ 15 h 114"/>
                <a:gd name="T12" fmla="*/ 73 w 195"/>
                <a:gd name="T13" fmla="*/ 19 h 114"/>
                <a:gd name="T14" fmla="*/ 83 w 195"/>
                <a:gd name="T15" fmla="*/ 22 h 114"/>
                <a:gd name="T16" fmla="*/ 94 w 195"/>
                <a:gd name="T17" fmla="*/ 26 h 114"/>
                <a:gd name="T18" fmla="*/ 95 w 195"/>
                <a:gd name="T19" fmla="*/ 30 h 114"/>
                <a:gd name="T20" fmla="*/ 97 w 195"/>
                <a:gd name="T21" fmla="*/ 35 h 114"/>
                <a:gd name="T22" fmla="*/ 97 w 195"/>
                <a:gd name="T23" fmla="*/ 39 h 114"/>
                <a:gd name="T24" fmla="*/ 98 w 195"/>
                <a:gd name="T25" fmla="*/ 44 h 114"/>
                <a:gd name="T26" fmla="*/ 97 w 195"/>
                <a:gd name="T27" fmla="*/ 48 h 114"/>
                <a:gd name="T28" fmla="*/ 95 w 195"/>
                <a:gd name="T29" fmla="*/ 52 h 114"/>
                <a:gd name="T30" fmla="*/ 93 w 195"/>
                <a:gd name="T31" fmla="*/ 55 h 114"/>
                <a:gd name="T32" fmla="*/ 89 w 195"/>
                <a:gd name="T33" fmla="*/ 57 h 114"/>
                <a:gd name="T34" fmla="*/ 80 w 195"/>
                <a:gd name="T35" fmla="*/ 56 h 114"/>
                <a:gd name="T36" fmla="*/ 71 w 195"/>
                <a:gd name="T37" fmla="*/ 56 h 114"/>
                <a:gd name="T38" fmla="*/ 63 w 195"/>
                <a:gd name="T39" fmla="*/ 55 h 114"/>
                <a:gd name="T40" fmla="*/ 55 w 195"/>
                <a:gd name="T41" fmla="*/ 55 h 114"/>
                <a:gd name="T42" fmla="*/ 46 w 195"/>
                <a:gd name="T43" fmla="*/ 54 h 114"/>
                <a:gd name="T44" fmla="*/ 38 w 195"/>
                <a:gd name="T45" fmla="*/ 54 h 114"/>
                <a:gd name="T46" fmla="*/ 29 w 195"/>
                <a:gd name="T47" fmla="*/ 53 h 114"/>
                <a:gd name="T48" fmla="*/ 21 w 195"/>
                <a:gd name="T49" fmla="*/ 52 h 114"/>
                <a:gd name="T50" fmla="*/ 12 w 195"/>
                <a:gd name="T51" fmla="*/ 46 h 114"/>
                <a:gd name="T52" fmla="*/ 6 w 195"/>
                <a:gd name="T53" fmla="*/ 39 h 114"/>
                <a:gd name="T54" fmla="*/ 2 w 195"/>
                <a:gd name="T55" fmla="*/ 32 h 114"/>
                <a:gd name="T56" fmla="*/ 0 w 195"/>
                <a:gd name="T57" fmla="*/ 26 h 114"/>
                <a:gd name="T58" fmla="*/ 0 w 195"/>
                <a:gd name="T59" fmla="*/ 19 h 114"/>
                <a:gd name="T60" fmla="*/ 2 w 195"/>
                <a:gd name="T61" fmla="*/ 13 h 114"/>
                <a:gd name="T62" fmla="*/ 6 w 195"/>
                <a:gd name="T63" fmla="*/ 7 h 114"/>
                <a:gd name="T64" fmla="*/ 14 w 195"/>
                <a:gd name="T65" fmla="*/ 0 h 11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95"/>
                <a:gd name="T100" fmla="*/ 0 h 114"/>
                <a:gd name="T101" fmla="*/ 195 w 195"/>
                <a:gd name="T102" fmla="*/ 114 h 114"/>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95" h="114">
                  <a:moveTo>
                    <a:pt x="27" y="0"/>
                  </a:moveTo>
                  <a:lnTo>
                    <a:pt x="47" y="7"/>
                  </a:lnTo>
                  <a:lnTo>
                    <a:pt x="67" y="13"/>
                  </a:lnTo>
                  <a:lnTo>
                    <a:pt x="87" y="19"/>
                  </a:lnTo>
                  <a:lnTo>
                    <a:pt x="107" y="25"/>
                  </a:lnTo>
                  <a:lnTo>
                    <a:pt x="126" y="30"/>
                  </a:lnTo>
                  <a:lnTo>
                    <a:pt x="145" y="38"/>
                  </a:lnTo>
                  <a:lnTo>
                    <a:pt x="165" y="44"/>
                  </a:lnTo>
                  <a:lnTo>
                    <a:pt x="188" y="52"/>
                  </a:lnTo>
                  <a:lnTo>
                    <a:pt x="190" y="61"/>
                  </a:lnTo>
                  <a:lnTo>
                    <a:pt x="193" y="69"/>
                  </a:lnTo>
                  <a:lnTo>
                    <a:pt x="194" y="78"/>
                  </a:lnTo>
                  <a:lnTo>
                    <a:pt x="195" y="88"/>
                  </a:lnTo>
                  <a:lnTo>
                    <a:pt x="193" y="96"/>
                  </a:lnTo>
                  <a:lnTo>
                    <a:pt x="190" y="103"/>
                  </a:lnTo>
                  <a:lnTo>
                    <a:pt x="185" y="109"/>
                  </a:lnTo>
                  <a:lnTo>
                    <a:pt x="178" y="114"/>
                  </a:lnTo>
                  <a:lnTo>
                    <a:pt x="159" y="112"/>
                  </a:lnTo>
                  <a:lnTo>
                    <a:pt x="141" y="111"/>
                  </a:lnTo>
                  <a:lnTo>
                    <a:pt x="125" y="109"/>
                  </a:lnTo>
                  <a:lnTo>
                    <a:pt x="110" y="109"/>
                  </a:lnTo>
                  <a:lnTo>
                    <a:pt x="92" y="108"/>
                  </a:lnTo>
                  <a:lnTo>
                    <a:pt x="76" y="107"/>
                  </a:lnTo>
                  <a:lnTo>
                    <a:pt x="58" y="106"/>
                  </a:lnTo>
                  <a:lnTo>
                    <a:pt x="42" y="104"/>
                  </a:lnTo>
                  <a:lnTo>
                    <a:pt x="23" y="91"/>
                  </a:lnTo>
                  <a:lnTo>
                    <a:pt x="11" y="78"/>
                  </a:lnTo>
                  <a:lnTo>
                    <a:pt x="3" y="64"/>
                  </a:lnTo>
                  <a:lnTo>
                    <a:pt x="0" y="52"/>
                  </a:lnTo>
                  <a:lnTo>
                    <a:pt x="0" y="38"/>
                  </a:lnTo>
                  <a:lnTo>
                    <a:pt x="3" y="25"/>
                  </a:lnTo>
                  <a:lnTo>
                    <a:pt x="12" y="13"/>
                  </a:lnTo>
                  <a:lnTo>
                    <a:pt x="27" y="0"/>
                  </a:lnTo>
                  <a:close/>
                </a:path>
              </a:pathLst>
            </a:custGeom>
            <a:solidFill>
              <a:srgbClr val="B5C2C2"/>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39003" name="Freeform 90"/>
            <p:cNvSpPr>
              <a:spLocks/>
            </p:cNvSpPr>
            <p:nvPr/>
          </p:nvSpPr>
          <p:spPr bwMode="auto">
            <a:xfrm>
              <a:off x="4301" y="3419"/>
              <a:ext cx="92" cy="52"/>
            </a:xfrm>
            <a:custGeom>
              <a:avLst/>
              <a:gdLst>
                <a:gd name="T0" fmla="*/ 13 w 183"/>
                <a:gd name="T1" fmla="*/ 0 h 105"/>
                <a:gd name="T2" fmla="*/ 23 w 183"/>
                <a:gd name="T3" fmla="*/ 2 h 105"/>
                <a:gd name="T4" fmla="*/ 32 w 183"/>
                <a:gd name="T5" fmla="*/ 5 h 105"/>
                <a:gd name="T6" fmla="*/ 41 w 183"/>
                <a:gd name="T7" fmla="*/ 8 h 105"/>
                <a:gd name="T8" fmla="*/ 50 w 183"/>
                <a:gd name="T9" fmla="*/ 11 h 105"/>
                <a:gd name="T10" fmla="*/ 58 w 183"/>
                <a:gd name="T11" fmla="*/ 14 h 105"/>
                <a:gd name="T12" fmla="*/ 67 w 183"/>
                <a:gd name="T13" fmla="*/ 17 h 105"/>
                <a:gd name="T14" fmla="*/ 76 w 183"/>
                <a:gd name="T15" fmla="*/ 19 h 105"/>
                <a:gd name="T16" fmla="*/ 87 w 183"/>
                <a:gd name="T17" fmla="*/ 23 h 105"/>
                <a:gd name="T18" fmla="*/ 88 w 183"/>
                <a:gd name="T19" fmla="*/ 27 h 105"/>
                <a:gd name="T20" fmla="*/ 90 w 183"/>
                <a:gd name="T21" fmla="*/ 31 h 105"/>
                <a:gd name="T22" fmla="*/ 90 w 183"/>
                <a:gd name="T23" fmla="*/ 35 h 105"/>
                <a:gd name="T24" fmla="*/ 92 w 183"/>
                <a:gd name="T25" fmla="*/ 40 h 105"/>
                <a:gd name="T26" fmla="*/ 91 w 183"/>
                <a:gd name="T27" fmla="*/ 44 h 105"/>
                <a:gd name="T28" fmla="*/ 90 w 183"/>
                <a:gd name="T29" fmla="*/ 47 h 105"/>
                <a:gd name="T30" fmla="*/ 87 w 183"/>
                <a:gd name="T31" fmla="*/ 50 h 105"/>
                <a:gd name="T32" fmla="*/ 82 w 183"/>
                <a:gd name="T33" fmla="*/ 52 h 105"/>
                <a:gd name="T34" fmla="*/ 73 w 183"/>
                <a:gd name="T35" fmla="*/ 51 h 105"/>
                <a:gd name="T36" fmla="*/ 66 w 183"/>
                <a:gd name="T37" fmla="*/ 51 h 105"/>
                <a:gd name="T38" fmla="*/ 58 w 183"/>
                <a:gd name="T39" fmla="*/ 51 h 105"/>
                <a:gd name="T40" fmla="*/ 51 w 183"/>
                <a:gd name="T41" fmla="*/ 51 h 105"/>
                <a:gd name="T42" fmla="*/ 44 w 183"/>
                <a:gd name="T43" fmla="*/ 50 h 105"/>
                <a:gd name="T44" fmla="*/ 36 w 183"/>
                <a:gd name="T45" fmla="*/ 49 h 105"/>
                <a:gd name="T46" fmla="*/ 28 w 183"/>
                <a:gd name="T47" fmla="*/ 49 h 105"/>
                <a:gd name="T48" fmla="*/ 21 w 183"/>
                <a:gd name="T49" fmla="*/ 49 h 105"/>
                <a:gd name="T50" fmla="*/ 12 w 183"/>
                <a:gd name="T51" fmla="*/ 42 h 105"/>
                <a:gd name="T52" fmla="*/ 6 w 183"/>
                <a:gd name="T53" fmla="*/ 36 h 105"/>
                <a:gd name="T54" fmla="*/ 2 w 183"/>
                <a:gd name="T55" fmla="*/ 30 h 105"/>
                <a:gd name="T56" fmla="*/ 0 w 183"/>
                <a:gd name="T57" fmla="*/ 24 h 105"/>
                <a:gd name="T58" fmla="*/ 0 w 183"/>
                <a:gd name="T59" fmla="*/ 18 h 105"/>
                <a:gd name="T60" fmla="*/ 2 w 183"/>
                <a:gd name="T61" fmla="*/ 12 h 105"/>
                <a:gd name="T62" fmla="*/ 6 w 183"/>
                <a:gd name="T63" fmla="*/ 5 h 105"/>
                <a:gd name="T64" fmla="*/ 13 w 183"/>
                <a:gd name="T65" fmla="*/ 0 h 10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83"/>
                <a:gd name="T100" fmla="*/ 0 h 105"/>
                <a:gd name="T101" fmla="*/ 183 w 183"/>
                <a:gd name="T102" fmla="*/ 105 h 10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83" h="105">
                  <a:moveTo>
                    <a:pt x="26" y="0"/>
                  </a:moveTo>
                  <a:lnTo>
                    <a:pt x="45" y="5"/>
                  </a:lnTo>
                  <a:lnTo>
                    <a:pt x="64" y="11"/>
                  </a:lnTo>
                  <a:lnTo>
                    <a:pt x="81" y="16"/>
                  </a:lnTo>
                  <a:lnTo>
                    <a:pt x="99" y="23"/>
                  </a:lnTo>
                  <a:lnTo>
                    <a:pt x="115" y="28"/>
                  </a:lnTo>
                  <a:lnTo>
                    <a:pt x="134" y="34"/>
                  </a:lnTo>
                  <a:lnTo>
                    <a:pt x="151" y="39"/>
                  </a:lnTo>
                  <a:lnTo>
                    <a:pt x="173" y="47"/>
                  </a:lnTo>
                  <a:lnTo>
                    <a:pt x="175" y="54"/>
                  </a:lnTo>
                  <a:lnTo>
                    <a:pt x="179" y="63"/>
                  </a:lnTo>
                  <a:lnTo>
                    <a:pt x="180" y="70"/>
                  </a:lnTo>
                  <a:lnTo>
                    <a:pt x="183" y="80"/>
                  </a:lnTo>
                  <a:lnTo>
                    <a:pt x="181" y="88"/>
                  </a:lnTo>
                  <a:lnTo>
                    <a:pt x="179" y="95"/>
                  </a:lnTo>
                  <a:lnTo>
                    <a:pt x="173" y="100"/>
                  </a:lnTo>
                  <a:lnTo>
                    <a:pt x="164" y="105"/>
                  </a:lnTo>
                  <a:lnTo>
                    <a:pt x="146" y="103"/>
                  </a:lnTo>
                  <a:lnTo>
                    <a:pt x="131" y="103"/>
                  </a:lnTo>
                  <a:lnTo>
                    <a:pt x="116" y="102"/>
                  </a:lnTo>
                  <a:lnTo>
                    <a:pt x="102" y="102"/>
                  </a:lnTo>
                  <a:lnTo>
                    <a:pt x="87" y="100"/>
                  </a:lnTo>
                  <a:lnTo>
                    <a:pt x="72" y="99"/>
                  </a:lnTo>
                  <a:lnTo>
                    <a:pt x="56" y="98"/>
                  </a:lnTo>
                  <a:lnTo>
                    <a:pt x="41" y="98"/>
                  </a:lnTo>
                  <a:lnTo>
                    <a:pt x="23" y="85"/>
                  </a:lnTo>
                  <a:lnTo>
                    <a:pt x="11" y="73"/>
                  </a:lnTo>
                  <a:lnTo>
                    <a:pt x="3" y="60"/>
                  </a:lnTo>
                  <a:lnTo>
                    <a:pt x="0" y="49"/>
                  </a:lnTo>
                  <a:lnTo>
                    <a:pt x="0" y="37"/>
                  </a:lnTo>
                  <a:lnTo>
                    <a:pt x="3" y="24"/>
                  </a:lnTo>
                  <a:lnTo>
                    <a:pt x="12" y="11"/>
                  </a:lnTo>
                  <a:lnTo>
                    <a:pt x="26" y="0"/>
                  </a:lnTo>
                  <a:close/>
                </a:path>
              </a:pathLst>
            </a:custGeom>
            <a:solidFill>
              <a:srgbClr val="BAC7C7"/>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39004" name="Freeform 91"/>
            <p:cNvSpPr>
              <a:spLocks/>
            </p:cNvSpPr>
            <p:nvPr/>
          </p:nvSpPr>
          <p:spPr bwMode="auto">
            <a:xfrm>
              <a:off x="4303" y="3419"/>
              <a:ext cx="85" cy="50"/>
            </a:xfrm>
            <a:custGeom>
              <a:avLst/>
              <a:gdLst>
                <a:gd name="T0" fmla="*/ 13 w 171"/>
                <a:gd name="T1" fmla="*/ 0 h 101"/>
                <a:gd name="T2" fmla="*/ 22 w 171"/>
                <a:gd name="T3" fmla="*/ 2 h 101"/>
                <a:gd name="T4" fmla="*/ 31 w 171"/>
                <a:gd name="T5" fmla="*/ 6 h 101"/>
                <a:gd name="T6" fmla="*/ 38 w 171"/>
                <a:gd name="T7" fmla="*/ 8 h 101"/>
                <a:gd name="T8" fmla="*/ 46 w 171"/>
                <a:gd name="T9" fmla="*/ 11 h 101"/>
                <a:gd name="T10" fmla="*/ 53 w 171"/>
                <a:gd name="T11" fmla="*/ 12 h 101"/>
                <a:gd name="T12" fmla="*/ 61 w 171"/>
                <a:gd name="T13" fmla="*/ 16 h 101"/>
                <a:gd name="T14" fmla="*/ 69 w 171"/>
                <a:gd name="T15" fmla="*/ 18 h 101"/>
                <a:gd name="T16" fmla="*/ 79 w 171"/>
                <a:gd name="T17" fmla="*/ 22 h 101"/>
                <a:gd name="T18" fmla="*/ 80 w 171"/>
                <a:gd name="T19" fmla="*/ 25 h 101"/>
                <a:gd name="T20" fmla="*/ 82 w 171"/>
                <a:gd name="T21" fmla="*/ 29 h 101"/>
                <a:gd name="T22" fmla="*/ 83 w 171"/>
                <a:gd name="T23" fmla="*/ 33 h 101"/>
                <a:gd name="T24" fmla="*/ 85 w 171"/>
                <a:gd name="T25" fmla="*/ 38 h 101"/>
                <a:gd name="T26" fmla="*/ 85 w 171"/>
                <a:gd name="T27" fmla="*/ 41 h 101"/>
                <a:gd name="T28" fmla="*/ 83 w 171"/>
                <a:gd name="T29" fmla="*/ 45 h 101"/>
                <a:gd name="T30" fmla="*/ 81 w 171"/>
                <a:gd name="T31" fmla="*/ 48 h 101"/>
                <a:gd name="T32" fmla="*/ 76 w 171"/>
                <a:gd name="T33" fmla="*/ 50 h 101"/>
                <a:gd name="T34" fmla="*/ 68 w 171"/>
                <a:gd name="T35" fmla="*/ 49 h 101"/>
                <a:gd name="T36" fmla="*/ 61 w 171"/>
                <a:gd name="T37" fmla="*/ 48 h 101"/>
                <a:gd name="T38" fmla="*/ 54 w 171"/>
                <a:gd name="T39" fmla="*/ 48 h 101"/>
                <a:gd name="T40" fmla="*/ 48 w 171"/>
                <a:gd name="T41" fmla="*/ 48 h 101"/>
                <a:gd name="T42" fmla="*/ 41 w 171"/>
                <a:gd name="T43" fmla="*/ 48 h 101"/>
                <a:gd name="T44" fmla="*/ 34 w 171"/>
                <a:gd name="T45" fmla="*/ 48 h 101"/>
                <a:gd name="T46" fmla="*/ 28 w 171"/>
                <a:gd name="T47" fmla="*/ 48 h 101"/>
                <a:gd name="T48" fmla="*/ 21 w 171"/>
                <a:gd name="T49" fmla="*/ 48 h 101"/>
                <a:gd name="T50" fmla="*/ 12 w 171"/>
                <a:gd name="T51" fmla="*/ 41 h 101"/>
                <a:gd name="T52" fmla="*/ 6 w 171"/>
                <a:gd name="T53" fmla="*/ 35 h 101"/>
                <a:gd name="T54" fmla="*/ 2 w 171"/>
                <a:gd name="T55" fmla="*/ 29 h 101"/>
                <a:gd name="T56" fmla="*/ 0 w 171"/>
                <a:gd name="T57" fmla="*/ 24 h 101"/>
                <a:gd name="T58" fmla="*/ 0 w 171"/>
                <a:gd name="T59" fmla="*/ 18 h 101"/>
                <a:gd name="T60" fmla="*/ 2 w 171"/>
                <a:gd name="T61" fmla="*/ 12 h 101"/>
                <a:gd name="T62" fmla="*/ 6 w 171"/>
                <a:gd name="T63" fmla="*/ 6 h 101"/>
                <a:gd name="T64" fmla="*/ 13 w 171"/>
                <a:gd name="T65" fmla="*/ 0 h 10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71"/>
                <a:gd name="T100" fmla="*/ 0 h 101"/>
                <a:gd name="T101" fmla="*/ 171 w 171"/>
                <a:gd name="T102" fmla="*/ 101 h 10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71" h="101">
                  <a:moveTo>
                    <a:pt x="27" y="0"/>
                  </a:moveTo>
                  <a:lnTo>
                    <a:pt x="44" y="5"/>
                  </a:lnTo>
                  <a:lnTo>
                    <a:pt x="62" y="12"/>
                  </a:lnTo>
                  <a:lnTo>
                    <a:pt x="77" y="17"/>
                  </a:lnTo>
                  <a:lnTo>
                    <a:pt x="92" y="22"/>
                  </a:lnTo>
                  <a:lnTo>
                    <a:pt x="107" y="25"/>
                  </a:lnTo>
                  <a:lnTo>
                    <a:pt x="122" y="32"/>
                  </a:lnTo>
                  <a:lnTo>
                    <a:pt x="138" y="37"/>
                  </a:lnTo>
                  <a:lnTo>
                    <a:pt x="158" y="44"/>
                  </a:lnTo>
                  <a:lnTo>
                    <a:pt x="161" y="51"/>
                  </a:lnTo>
                  <a:lnTo>
                    <a:pt x="165" y="59"/>
                  </a:lnTo>
                  <a:lnTo>
                    <a:pt x="167" y="67"/>
                  </a:lnTo>
                  <a:lnTo>
                    <a:pt x="171" y="77"/>
                  </a:lnTo>
                  <a:lnTo>
                    <a:pt x="170" y="83"/>
                  </a:lnTo>
                  <a:lnTo>
                    <a:pt x="167" y="91"/>
                  </a:lnTo>
                  <a:lnTo>
                    <a:pt x="162" y="96"/>
                  </a:lnTo>
                  <a:lnTo>
                    <a:pt x="153" y="101"/>
                  </a:lnTo>
                  <a:lnTo>
                    <a:pt x="137" y="98"/>
                  </a:lnTo>
                  <a:lnTo>
                    <a:pt x="123" y="97"/>
                  </a:lnTo>
                  <a:lnTo>
                    <a:pt x="109" y="97"/>
                  </a:lnTo>
                  <a:lnTo>
                    <a:pt x="97" y="97"/>
                  </a:lnTo>
                  <a:lnTo>
                    <a:pt x="83" y="96"/>
                  </a:lnTo>
                  <a:lnTo>
                    <a:pt x="69" y="96"/>
                  </a:lnTo>
                  <a:lnTo>
                    <a:pt x="56" y="96"/>
                  </a:lnTo>
                  <a:lnTo>
                    <a:pt x="42" y="96"/>
                  </a:lnTo>
                  <a:lnTo>
                    <a:pt x="24" y="83"/>
                  </a:lnTo>
                  <a:lnTo>
                    <a:pt x="12" y="71"/>
                  </a:lnTo>
                  <a:lnTo>
                    <a:pt x="4" y="59"/>
                  </a:lnTo>
                  <a:lnTo>
                    <a:pt x="0" y="48"/>
                  </a:lnTo>
                  <a:lnTo>
                    <a:pt x="0" y="36"/>
                  </a:lnTo>
                  <a:lnTo>
                    <a:pt x="4" y="24"/>
                  </a:lnTo>
                  <a:lnTo>
                    <a:pt x="13" y="12"/>
                  </a:lnTo>
                  <a:lnTo>
                    <a:pt x="27" y="0"/>
                  </a:lnTo>
                  <a:close/>
                </a:path>
              </a:pathLst>
            </a:custGeom>
            <a:solidFill>
              <a:srgbClr val="C4CFCF"/>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39005" name="Freeform 92"/>
            <p:cNvSpPr>
              <a:spLocks/>
            </p:cNvSpPr>
            <p:nvPr/>
          </p:nvSpPr>
          <p:spPr bwMode="auto">
            <a:xfrm>
              <a:off x="4306" y="3421"/>
              <a:ext cx="79" cy="46"/>
            </a:xfrm>
            <a:custGeom>
              <a:avLst/>
              <a:gdLst>
                <a:gd name="T0" fmla="*/ 12 w 158"/>
                <a:gd name="T1" fmla="*/ 0 h 92"/>
                <a:gd name="T2" fmla="*/ 20 w 158"/>
                <a:gd name="T3" fmla="*/ 2 h 92"/>
                <a:gd name="T4" fmla="*/ 28 w 158"/>
                <a:gd name="T5" fmla="*/ 5 h 92"/>
                <a:gd name="T6" fmla="*/ 36 w 158"/>
                <a:gd name="T7" fmla="*/ 7 h 92"/>
                <a:gd name="T8" fmla="*/ 42 w 158"/>
                <a:gd name="T9" fmla="*/ 10 h 92"/>
                <a:gd name="T10" fmla="*/ 48 w 158"/>
                <a:gd name="T11" fmla="*/ 12 h 92"/>
                <a:gd name="T12" fmla="*/ 56 w 158"/>
                <a:gd name="T13" fmla="*/ 13 h 92"/>
                <a:gd name="T14" fmla="*/ 63 w 158"/>
                <a:gd name="T15" fmla="*/ 16 h 92"/>
                <a:gd name="T16" fmla="*/ 73 w 158"/>
                <a:gd name="T17" fmla="*/ 19 h 92"/>
                <a:gd name="T18" fmla="*/ 74 w 158"/>
                <a:gd name="T19" fmla="*/ 22 h 92"/>
                <a:gd name="T20" fmla="*/ 76 w 158"/>
                <a:gd name="T21" fmla="*/ 26 h 92"/>
                <a:gd name="T22" fmla="*/ 78 w 158"/>
                <a:gd name="T23" fmla="*/ 30 h 92"/>
                <a:gd name="T24" fmla="*/ 79 w 158"/>
                <a:gd name="T25" fmla="*/ 35 h 92"/>
                <a:gd name="T26" fmla="*/ 79 w 158"/>
                <a:gd name="T27" fmla="*/ 38 h 92"/>
                <a:gd name="T28" fmla="*/ 78 w 158"/>
                <a:gd name="T29" fmla="*/ 42 h 92"/>
                <a:gd name="T30" fmla="*/ 75 w 158"/>
                <a:gd name="T31" fmla="*/ 44 h 92"/>
                <a:gd name="T32" fmla="*/ 70 w 158"/>
                <a:gd name="T33" fmla="*/ 46 h 92"/>
                <a:gd name="T34" fmla="*/ 62 w 158"/>
                <a:gd name="T35" fmla="*/ 45 h 92"/>
                <a:gd name="T36" fmla="*/ 56 w 158"/>
                <a:gd name="T37" fmla="*/ 45 h 92"/>
                <a:gd name="T38" fmla="*/ 50 w 158"/>
                <a:gd name="T39" fmla="*/ 45 h 92"/>
                <a:gd name="T40" fmla="*/ 44 w 158"/>
                <a:gd name="T41" fmla="*/ 45 h 92"/>
                <a:gd name="T42" fmla="*/ 39 w 158"/>
                <a:gd name="T43" fmla="*/ 45 h 92"/>
                <a:gd name="T44" fmla="*/ 33 w 158"/>
                <a:gd name="T45" fmla="*/ 45 h 92"/>
                <a:gd name="T46" fmla="*/ 26 w 158"/>
                <a:gd name="T47" fmla="*/ 44 h 92"/>
                <a:gd name="T48" fmla="*/ 19 w 158"/>
                <a:gd name="T49" fmla="*/ 44 h 92"/>
                <a:gd name="T50" fmla="*/ 11 w 158"/>
                <a:gd name="T51" fmla="*/ 39 h 92"/>
                <a:gd name="T52" fmla="*/ 6 w 158"/>
                <a:gd name="T53" fmla="*/ 33 h 92"/>
                <a:gd name="T54" fmla="*/ 2 w 158"/>
                <a:gd name="T55" fmla="*/ 27 h 92"/>
                <a:gd name="T56" fmla="*/ 0 w 158"/>
                <a:gd name="T57" fmla="*/ 22 h 92"/>
                <a:gd name="T58" fmla="*/ 0 w 158"/>
                <a:gd name="T59" fmla="*/ 17 h 92"/>
                <a:gd name="T60" fmla="*/ 2 w 158"/>
                <a:gd name="T61" fmla="*/ 11 h 92"/>
                <a:gd name="T62" fmla="*/ 6 w 158"/>
                <a:gd name="T63" fmla="*/ 5 h 92"/>
                <a:gd name="T64" fmla="*/ 12 w 158"/>
                <a:gd name="T65" fmla="*/ 0 h 9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58"/>
                <a:gd name="T100" fmla="*/ 0 h 92"/>
                <a:gd name="T101" fmla="*/ 158 w 158"/>
                <a:gd name="T102" fmla="*/ 92 h 9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58" h="92">
                  <a:moveTo>
                    <a:pt x="24" y="0"/>
                  </a:moveTo>
                  <a:lnTo>
                    <a:pt x="40" y="4"/>
                  </a:lnTo>
                  <a:lnTo>
                    <a:pt x="57" y="9"/>
                  </a:lnTo>
                  <a:lnTo>
                    <a:pt x="71" y="14"/>
                  </a:lnTo>
                  <a:lnTo>
                    <a:pt x="84" y="19"/>
                  </a:lnTo>
                  <a:lnTo>
                    <a:pt x="97" y="23"/>
                  </a:lnTo>
                  <a:lnTo>
                    <a:pt x="112" y="27"/>
                  </a:lnTo>
                  <a:lnTo>
                    <a:pt x="127" y="32"/>
                  </a:lnTo>
                  <a:lnTo>
                    <a:pt x="146" y="38"/>
                  </a:lnTo>
                  <a:lnTo>
                    <a:pt x="148" y="44"/>
                  </a:lnTo>
                  <a:lnTo>
                    <a:pt x="152" y="53"/>
                  </a:lnTo>
                  <a:lnTo>
                    <a:pt x="155" y="60"/>
                  </a:lnTo>
                  <a:lnTo>
                    <a:pt x="158" y="69"/>
                  </a:lnTo>
                  <a:lnTo>
                    <a:pt x="158" y="75"/>
                  </a:lnTo>
                  <a:lnTo>
                    <a:pt x="156" y="83"/>
                  </a:lnTo>
                  <a:lnTo>
                    <a:pt x="150" y="88"/>
                  </a:lnTo>
                  <a:lnTo>
                    <a:pt x="140" y="92"/>
                  </a:lnTo>
                  <a:lnTo>
                    <a:pt x="125" y="89"/>
                  </a:lnTo>
                  <a:lnTo>
                    <a:pt x="112" y="89"/>
                  </a:lnTo>
                  <a:lnTo>
                    <a:pt x="101" y="89"/>
                  </a:lnTo>
                  <a:lnTo>
                    <a:pt x="89" y="89"/>
                  </a:lnTo>
                  <a:lnTo>
                    <a:pt x="77" y="89"/>
                  </a:lnTo>
                  <a:lnTo>
                    <a:pt x="66" y="89"/>
                  </a:lnTo>
                  <a:lnTo>
                    <a:pt x="52" y="88"/>
                  </a:lnTo>
                  <a:lnTo>
                    <a:pt x="38" y="88"/>
                  </a:lnTo>
                  <a:lnTo>
                    <a:pt x="23" y="77"/>
                  </a:lnTo>
                  <a:lnTo>
                    <a:pt x="12" y="65"/>
                  </a:lnTo>
                  <a:lnTo>
                    <a:pt x="4" y="54"/>
                  </a:lnTo>
                  <a:lnTo>
                    <a:pt x="0" y="44"/>
                  </a:lnTo>
                  <a:lnTo>
                    <a:pt x="0" y="33"/>
                  </a:lnTo>
                  <a:lnTo>
                    <a:pt x="4" y="21"/>
                  </a:lnTo>
                  <a:lnTo>
                    <a:pt x="12" y="10"/>
                  </a:lnTo>
                  <a:lnTo>
                    <a:pt x="24" y="0"/>
                  </a:lnTo>
                  <a:close/>
                </a:path>
              </a:pathLst>
            </a:custGeom>
            <a:solidFill>
              <a:srgbClr val="CCD6D6"/>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39006" name="Freeform 93"/>
            <p:cNvSpPr>
              <a:spLocks/>
            </p:cNvSpPr>
            <p:nvPr/>
          </p:nvSpPr>
          <p:spPr bwMode="auto">
            <a:xfrm>
              <a:off x="4308" y="3423"/>
              <a:ext cx="73" cy="41"/>
            </a:xfrm>
            <a:custGeom>
              <a:avLst/>
              <a:gdLst>
                <a:gd name="T0" fmla="*/ 11 w 146"/>
                <a:gd name="T1" fmla="*/ 0 h 83"/>
                <a:gd name="T2" fmla="*/ 19 w 146"/>
                <a:gd name="T3" fmla="*/ 2 h 83"/>
                <a:gd name="T4" fmla="*/ 26 w 146"/>
                <a:gd name="T5" fmla="*/ 4 h 83"/>
                <a:gd name="T6" fmla="*/ 31 w 146"/>
                <a:gd name="T7" fmla="*/ 6 h 83"/>
                <a:gd name="T8" fmla="*/ 38 w 146"/>
                <a:gd name="T9" fmla="*/ 8 h 83"/>
                <a:gd name="T10" fmla="*/ 43 w 146"/>
                <a:gd name="T11" fmla="*/ 9 h 83"/>
                <a:gd name="T12" fmla="*/ 49 w 146"/>
                <a:gd name="T13" fmla="*/ 11 h 83"/>
                <a:gd name="T14" fmla="*/ 56 w 146"/>
                <a:gd name="T15" fmla="*/ 13 h 83"/>
                <a:gd name="T16" fmla="*/ 65 w 146"/>
                <a:gd name="T17" fmla="*/ 16 h 83"/>
                <a:gd name="T18" fmla="*/ 66 w 146"/>
                <a:gd name="T19" fmla="*/ 19 h 83"/>
                <a:gd name="T20" fmla="*/ 69 w 146"/>
                <a:gd name="T21" fmla="*/ 23 h 83"/>
                <a:gd name="T22" fmla="*/ 71 w 146"/>
                <a:gd name="T23" fmla="*/ 27 h 83"/>
                <a:gd name="T24" fmla="*/ 73 w 146"/>
                <a:gd name="T25" fmla="*/ 31 h 83"/>
                <a:gd name="T26" fmla="*/ 73 w 146"/>
                <a:gd name="T27" fmla="*/ 34 h 83"/>
                <a:gd name="T28" fmla="*/ 73 w 146"/>
                <a:gd name="T29" fmla="*/ 38 h 83"/>
                <a:gd name="T30" fmla="*/ 69 w 146"/>
                <a:gd name="T31" fmla="*/ 40 h 83"/>
                <a:gd name="T32" fmla="*/ 64 w 146"/>
                <a:gd name="T33" fmla="*/ 41 h 83"/>
                <a:gd name="T34" fmla="*/ 57 w 146"/>
                <a:gd name="T35" fmla="*/ 40 h 83"/>
                <a:gd name="T36" fmla="*/ 51 w 146"/>
                <a:gd name="T37" fmla="*/ 40 h 83"/>
                <a:gd name="T38" fmla="*/ 46 w 146"/>
                <a:gd name="T39" fmla="*/ 40 h 83"/>
                <a:gd name="T40" fmla="*/ 41 w 146"/>
                <a:gd name="T41" fmla="*/ 41 h 83"/>
                <a:gd name="T42" fmla="*/ 36 w 146"/>
                <a:gd name="T43" fmla="*/ 41 h 83"/>
                <a:gd name="T44" fmla="*/ 30 w 146"/>
                <a:gd name="T45" fmla="*/ 41 h 83"/>
                <a:gd name="T46" fmla="*/ 24 w 146"/>
                <a:gd name="T47" fmla="*/ 41 h 83"/>
                <a:gd name="T48" fmla="*/ 18 w 146"/>
                <a:gd name="T49" fmla="*/ 41 h 83"/>
                <a:gd name="T50" fmla="*/ 11 w 146"/>
                <a:gd name="T51" fmla="*/ 35 h 83"/>
                <a:gd name="T52" fmla="*/ 5 w 146"/>
                <a:gd name="T53" fmla="*/ 30 h 83"/>
                <a:gd name="T54" fmla="*/ 1 w 146"/>
                <a:gd name="T55" fmla="*/ 25 h 83"/>
                <a:gd name="T56" fmla="*/ 0 w 146"/>
                <a:gd name="T57" fmla="*/ 20 h 83"/>
                <a:gd name="T58" fmla="*/ 0 w 146"/>
                <a:gd name="T59" fmla="*/ 15 h 83"/>
                <a:gd name="T60" fmla="*/ 2 w 146"/>
                <a:gd name="T61" fmla="*/ 10 h 83"/>
                <a:gd name="T62" fmla="*/ 6 w 146"/>
                <a:gd name="T63" fmla="*/ 5 h 83"/>
                <a:gd name="T64" fmla="*/ 11 w 146"/>
                <a:gd name="T65" fmla="*/ 0 h 8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46"/>
                <a:gd name="T100" fmla="*/ 0 h 83"/>
                <a:gd name="T101" fmla="*/ 146 w 146"/>
                <a:gd name="T102" fmla="*/ 83 h 8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46" h="83">
                  <a:moveTo>
                    <a:pt x="23" y="0"/>
                  </a:moveTo>
                  <a:lnTo>
                    <a:pt x="38" y="4"/>
                  </a:lnTo>
                  <a:lnTo>
                    <a:pt x="52" y="9"/>
                  </a:lnTo>
                  <a:lnTo>
                    <a:pt x="63" y="12"/>
                  </a:lnTo>
                  <a:lnTo>
                    <a:pt x="76" y="16"/>
                  </a:lnTo>
                  <a:lnTo>
                    <a:pt x="87" y="19"/>
                  </a:lnTo>
                  <a:lnTo>
                    <a:pt x="98" y="23"/>
                  </a:lnTo>
                  <a:lnTo>
                    <a:pt x="112" y="26"/>
                  </a:lnTo>
                  <a:lnTo>
                    <a:pt x="130" y="33"/>
                  </a:lnTo>
                  <a:lnTo>
                    <a:pt x="132" y="39"/>
                  </a:lnTo>
                  <a:lnTo>
                    <a:pt x="137" y="46"/>
                  </a:lnTo>
                  <a:lnTo>
                    <a:pt x="141" y="54"/>
                  </a:lnTo>
                  <a:lnTo>
                    <a:pt x="146" y="63"/>
                  </a:lnTo>
                  <a:lnTo>
                    <a:pt x="146" y="69"/>
                  </a:lnTo>
                  <a:lnTo>
                    <a:pt x="145" y="76"/>
                  </a:lnTo>
                  <a:lnTo>
                    <a:pt x="138" y="80"/>
                  </a:lnTo>
                  <a:lnTo>
                    <a:pt x="128" y="83"/>
                  </a:lnTo>
                  <a:lnTo>
                    <a:pt x="114" y="80"/>
                  </a:lnTo>
                  <a:lnTo>
                    <a:pt x="103" y="80"/>
                  </a:lnTo>
                  <a:lnTo>
                    <a:pt x="92" y="81"/>
                  </a:lnTo>
                  <a:lnTo>
                    <a:pt x="82" y="83"/>
                  </a:lnTo>
                  <a:lnTo>
                    <a:pt x="71" y="83"/>
                  </a:lnTo>
                  <a:lnTo>
                    <a:pt x="61" y="83"/>
                  </a:lnTo>
                  <a:lnTo>
                    <a:pt x="48" y="83"/>
                  </a:lnTo>
                  <a:lnTo>
                    <a:pt x="37" y="83"/>
                  </a:lnTo>
                  <a:lnTo>
                    <a:pt x="22" y="71"/>
                  </a:lnTo>
                  <a:lnTo>
                    <a:pt x="10" y="61"/>
                  </a:lnTo>
                  <a:lnTo>
                    <a:pt x="3" y="51"/>
                  </a:lnTo>
                  <a:lnTo>
                    <a:pt x="0" y="41"/>
                  </a:lnTo>
                  <a:lnTo>
                    <a:pt x="0" y="30"/>
                  </a:lnTo>
                  <a:lnTo>
                    <a:pt x="4" y="20"/>
                  </a:lnTo>
                  <a:lnTo>
                    <a:pt x="12" y="10"/>
                  </a:lnTo>
                  <a:lnTo>
                    <a:pt x="23" y="0"/>
                  </a:lnTo>
                  <a:close/>
                </a:path>
              </a:pathLst>
            </a:custGeom>
            <a:solidFill>
              <a:srgbClr val="D4DBDB"/>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39007" name="Freeform 94"/>
            <p:cNvSpPr>
              <a:spLocks/>
            </p:cNvSpPr>
            <p:nvPr/>
          </p:nvSpPr>
          <p:spPr bwMode="auto">
            <a:xfrm>
              <a:off x="4308" y="3324"/>
              <a:ext cx="117" cy="79"/>
            </a:xfrm>
            <a:custGeom>
              <a:avLst/>
              <a:gdLst>
                <a:gd name="T0" fmla="*/ 16 w 235"/>
                <a:gd name="T1" fmla="*/ 0 h 158"/>
                <a:gd name="T2" fmla="*/ 28 w 235"/>
                <a:gd name="T3" fmla="*/ 3 h 158"/>
                <a:gd name="T4" fmla="*/ 41 w 235"/>
                <a:gd name="T5" fmla="*/ 7 h 158"/>
                <a:gd name="T6" fmla="*/ 53 w 235"/>
                <a:gd name="T7" fmla="*/ 11 h 158"/>
                <a:gd name="T8" fmla="*/ 66 w 235"/>
                <a:gd name="T9" fmla="*/ 15 h 158"/>
                <a:gd name="T10" fmla="*/ 78 w 235"/>
                <a:gd name="T11" fmla="*/ 19 h 158"/>
                <a:gd name="T12" fmla="*/ 91 w 235"/>
                <a:gd name="T13" fmla="*/ 23 h 158"/>
                <a:gd name="T14" fmla="*/ 103 w 235"/>
                <a:gd name="T15" fmla="*/ 27 h 158"/>
                <a:gd name="T16" fmla="*/ 117 w 235"/>
                <a:gd name="T17" fmla="*/ 32 h 158"/>
                <a:gd name="T18" fmla="*/ 117 w 235"/>
                <a:gd name="T19" fmla="*/ 38 h 158"/>
                <a:gd name="T20" fmla="*/ 117 w 235"/>
                <a:gd name="T21" fmla="*/ 44 h 158"/>
                <a:gd name="T22" fmla="*/ 117 w 235"/>
                <a:gd name="T23" fmla="*/ 50 h 158"/>
                <a:gd name="T24" fmla="*/ 117 w 235"/>
                <a:gd name="T25" fmla="*/ 57 h 158"/>
                <a:gd name="T26" fmla="*/ 115 w 235"/>
                <a:gd name="T27" fmla="*/ 63 h 158"/>
                <a:gd name="T28" fmla="*/ 113 w 235"/>
                <a:gd name="T29" fmla="*/ 70 h 158"/>
                <a:gd name="T30" fmla="*/ 110 w 235"/>
                <a:gd name="T31" fmla="*/ 75 h 158"/>
                <a:gd name="T32" fmla="*/ 107 w 235"/>
                <a:gd name="T33" fmla="*/ 79 h 158"/>
                <a:gd name="T34" fmla="*/ 96 w 235"/>
                <a:gd name="T35" fmla="*/ 77 h 158"/>
                <a:gd name="T36" fmla="*/ 86 w 235"/>
                <a:gd name="T37" fmla="*/ 75 h 158"/>
                <a:gd name="T38" fmla="*/ 76 w 235"/>
                <a:gd name="T39" fmla="*/ 72 h 158"/>
                <a:gd name="T40" fmla="*/ 66 w 235"/>
                <a:gd name="T41" fmla="*/ 69 h 158"/>
                <a:gd name="T42" fmla="*/ 55 w 235"/>
                <a:gd name="T43" fmla="*/ 65 h 158"/>
                <a:gd name="T44" fmla="*/ 45 w 235"/>
                <a:gd name="T45" fmla="*/ 62 h 158"/>
                <a:gd name="T46" fmla="*/ 35 w 235"/>
                <a:gd name="T47" fmla="*/ 59 h 158"/>
                <a:gd name="T48" fmla="*/ 25 w 235"/>
                <a:gd name="T49" fmla="*/ 58 h 158"/>
                <a:gd name="T50" fmla="*/ 14 w 235"/>
                <a:gd name="T51" fmla="*/ 50 h 158"/>
                <a:gd name="T52" fmla="*/ 7 w 235"/>
                <a:gd name="T53" fmla="*/ 43 h 158"/>
                <a:gd name="T54" fmla="*/ 2 w 235"/>
                <a:gd name="T55" fmla="*/ 36 h 158"/>
                <a:gd name="T56" fmla="*/ 0 w 235"/>
                <a:gd name="T57" fmla="*/ 29 h 158"/>
                <a:gd name="T58" fmla="*/ 0 w 235"/>
                <a:gd name="T59" fmla="*/ 21 h 158"/>
                <a:gd name="T60" fmla="*/ 3 w 235"/>
                <a:gd name="T61" fmla="*/ 14 h 158"/>
                <a:gd name="T62" fmla="*/ 8 w 235"/>
                <a:gd name="T63" fmla="*/ 7 h 158"/>
                <a:gd name="T64" fmla="*/ 16 w 235"/>
                <a:gd name="T65" fmla="*/ 0 h 15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35"/>
                <a:gd name="T100" fmla="*/ 0 h 158"/>
                <a:gd name="T101" fmla="*/ 235 w 235"/>
                <a:gd name="T102" fmla="*/ 158 h 15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35" h="158">
                  <a:moveTo>
                    <a:pt x="33" y="0"/>
                  </a:moveTo>
                  <a:lnTo>
                    <a:pt x="57" y="7"/>
                  </a:lnTo>
                  <a:lnTo>
                    <a:pt x="82" y="15"/>
                  </a:lnTo>
                  <a:lnTo>
                    <a:pt x="107" y="23"/>
                  </a:lnTo>
                  <a:lnTo>
                    <a:pt x="132" y="30"/>
                  </a:lnTo>
                  <a:lnTo>
                    <a:pt x="157" y="38"/>
                  </a:lnTo>
                  <a:lnTo>
                    <a:pt x="182" y="46"/>
                  </a:lnTo>
                  <a:lnTo>
                    <a:pt x="207" y="55"/>
                  </a:lnTo>
                  <a:lnTo>
                    <a:pt x="234" y="64"/>
                  </a:lnTo>
                  <a:lnTo>
                    <a:pt x="234" y="75"/>
                  </a:lnTo>
                  <a:lnTo>
                    <a:pt x="235" y="88"/>
                  </a:lnTo>
                  <a:lnTo>
                    <a:pt x="234" y="101"/>
                  </a:lnTo>
                  <a:lnTo>
                    <a:pt x="234" y="115"/>
                  </a:lnTo>
                  <a:lnTo>
                    <a:pt x="230" y="127"/>
                  </a:lnTo>
                  <a:lnTo>
                    <a:pt x="226" y="139"/>
                  </a:lnTo>
                  <a:lnTo>
                    <a:pt x="221" y="149"/>
                  </a:lnTo>
                  <a:lnTo>
                    <a:pt x="215" y="158"/>
                  </a:lnTo>
                  <a:lnTo>
                    <a:pt x="193" y="153"/>
                  </a:lnTo>
                  <a:lnTo>
                    <a:pt x="173" y="149"/>
                  </a:lnTo>
                  <a:lnTo>
                    <a:pt x="152" y="143"/>
                  </a:lnTo>
                  <a:lnTo>
                    <a:pt x="132" y="137"/>
                  </a:lnTo>
                  <a:lnTo>
                    <a:pt x="111" y="130"/>
                  </a:lnTo>
                  <a:lnTo>
                    <a:pt x="91" y="124"/>
                  </a:lnTo>
                  <a:lnTo>
                    <a:pt x="71" y="119"/>
                  </a:lnTo>
                  <a:lnTo>
                    <a:pt x="51" y="116"/>
                  </a:lnTo>
                  <a:lnTo>
                    <a:pt x="29" y="101"/>
                  </a:lnTo>
                  <a:lnTo>
                    <a:pt x="15" y="86"/>
                  </a:lnTo>
                  <a:lnTo>
                    <a:pt x="4" y="71"/>
                  </a:lnTo>
                  <a:lnTo>
                    <a:pt x="0" y="58"/>
                  </a:lnTo>
                  <a:lnTo>
                    <a:pt x="0" y="43"/>
                  </a:lnTo>
                  <a:lnTo>
                    <a:pt x="7" y="29"/>
                  </a:lnTo>
                  <a:lnTo>
                    <a:pt x="17" y="14"/>
                  </a:lnTo>
                  <a:lnTo>
                    <a:pt x="33" y="0"/>
                  </a:lnTo>
                  <a:close/>
                </a:path>
              </a:pathLst>
            </a:custGeom>
            <a:solidFill>
              <a:srgbClr val="9CADAD"/>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39008" name="Freeform 95"/>
            <p:cNvSpPr>
              <a:spLocks/>
            </p:cNvSpPr>
            <p:nvPr/>
          </p:nvSpPr>
          <p:spPr bwMode="auto">
            <a:xfrm>
              <a:off x="4311" y="3325"/>
              <a:ext cx="112" cy="75"/>
            </a:xfrm>
            <a:custGeom>
              <a:avLst/>
              <a:gdLst>
                <a:gd name="T0" fmla="*/ 16 w 225"/>
                <a:gd name="T1" fmla="*/ 0 h 151"/>
                <a:gd name="T2" fmla="*/ 27 w 225"/>
                <a:gd name="T3" fmla="*/ 4 h 151"/>
                <a:gd name="T4" fmla="*/ 39 w 225"/>
                <a:gd name="T5" fmla="*/ 7 h 151"/>
                <a:gd name="T6" fmla="*/ 51 w 225"/>
                <a:gd name="T7" fmla="*/ 11 h 151"/>
                <a:gd name="T8" fmla="*/ 63 w 225"/>
                <a:gd name="T9" fmla="*/ 16 h 151"/>
                <a:gd name="T10" fmla="*/ 75 w 225"/>
                <a:gd name="T11" fmla="*/ 19 h 151"/>
                <a:gd name="T12" fmla="*/ 87 w 225"/>
                <a:gd name="T13" fmla="*/ 23 h 151"/>
                <a:gd name="T14" fmla="*/ 99 w 225"/>
                <a:gd name="T15" fmla="*/ 27 h 151"/>
                <a:gd name="T16" fmla="*/ 112 w 225"/>
                <a:gd name="T17" fmla="*/ 31 h 151"/>
                <a:gd name="T18" fmla="*/ 112 w 225"/>
                <a:gd name="T19" fmla="*/ 36 h 151"/>
                <a:gd name="T20" fmla="*/ 112 w 225"/>
                <a:gd name="T21" fmla="*/ 42 h 151"/>
                <a:gd name="T22" fmla="*/ 112 w 225"/>
                <a:gd name="T23" fmla="*/ 48 h 151"/>
                <a:gd name="T24" fmla="*/ 112 w 225"/>
                <a:gd name="T25" fmla="*/ 55 h 151"/>
                <a:gd name="T26" fmla="*/ 110 w 225"/>
                <a:gd name="T27" fmla="*/ 61 h 151"/>
                <a:gd name="T28" fmla="*/ 108 w 225"/>
                <a:gd name="T29" fmla="*/ 66 h 151"/>
                <a:gd name="T30" fmla="*/ 105 w 225"/>
                <a:gd name="T31" fmla="*/ 71 h 151"/>
                <a:gd name="T32" fmla="*/ 103 w 225"/>
                <a:gd name="T33" fmla="*/ 75 h 151"/>
                <a:gd name="T34" fmla="*/ 92 w 225"/>
                <a:gd name="T35" fmla="*/ 73 h 151"/>
                <a:gd name="T36" fmla="*/ 82 w 225"/>
                <a:gd name="T37" fmla="*/ 71 h 151"/>
                <a:gd name="T38" fmla="*/ 72 w 225"/>
                <a:gd name="T39" fmla="*/ 68 h 151"/>
                <a:gd name="T40" fmla="*/ 63 w 225"/>
                <a:gd name="T41" fmla="*/ 66 h 151"/>
                <a:gd name="T42" fmla="*/ 53 w 225"/>
                <a:gd name="T43" fmla="*/ 63 h 151"/>
                <a:gd name="T44" fmla="*/ 43 w 225"/>
                <a:gd name="T45" fmla="*/ 60 h 151"/>
                <a:gd name="T46" fmla="*/ 34 w 225"/>
                <a:gd name="T47" fmla="*/ 58 h 151"/>
                <a:gd name="T48" fmla="*/ 24 w 225"/>
                <a:gd name="T49" fmla="*/ 57 h 151"/>
                <a:gd name="T50" fmla="*/ 14 w 225"/>
                <a:gd name="T51" fmla="*/ 49 h 151"/>
                <a:gd name="T52" fmla="*/ 7 w 225"/>
                <a:gd name="T53" fmla="*/ 42 h 151"/>
                <a:gd name="T54" fmla="*/ 2 w 225"/>
                <a:gd name="T55" fmla="*/ 35 h 151"/>
                <a:gd name="T56" fmla="*/ 0 w 225"/>
                <a:gd name="T57" fmla="*/ 28 h 151"/>
                <a:gd name="T58" fmla="*/ 0 w 225"/>
                <a:gd name="T59" fmla="*/ 21 h 151"/>
                <a:gd name="T60" fmla="*/ 2 w 225"/>
                <a:gd name="T61" fmla="*/ 14 h 151"/>
                <a:gd name="T62" fmla="*/ 7 w 225"/>
                <a:gd name="T63" fmla="*/ 7 h 151"/>
                <a:gd name="T64" fmla="*/ 16 w 225"/>
                <a:gd name="T65" fmla="*/ 0 h 15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25"/>
                <a:gd name="T100" fmla="*/ 0 h 151"/>
                <a:gd name="T101" fmla="*/ 225 w 225"/>
                <a:gd name="T102" fmla="*/ 151 h 15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25" h="151">
                  <a:moveTo>
                    <a:pt x="32" y="0"/>
                  </a:moveTo>
                  <a:lnTo>
                    <a:pt x="54" y="8"/>
                  </a:lnTo>
                  <a:lnTo>
                    <a:pt x="79" y="15"/>
                  </a:lnTo>
                  <a:lnTo>
                    <a:pt x="102" y="23"/>
                  </a:lnTo>
                  <a:lnTo>
                    <a:pt x="127" y="32"/>
                  </a:lnTo>
                  <a:lnTo>
                    <a:pt x="151" y="39"/>
                  </a:lnTo>
                  <a:lnTo>
                    <a:pt x="175" y="47"/>
                  </a:lnTo>
                  <a:lnTo>
                    <a:pt x="199" y="54"/>
                  </a:lnTo>
                  <a:lnTo>
                    <a:pt x="224" y="63"/>
                  </a:lnTo>
                  <a:lnTo>
                    <a:pt x="224" y="73"/>
                  </a:lnTo>
                  <a:lnTo>
                    <a:pt x="225" y="85"/>
                  </a:lnTo>
                  <a:lnTo>
                    <a:pt x="224" y="97"/>
                  </a:lnTo>
                  <a:lnTo>
                    <a:pt x="224" y="110"/>
                  </a:lnTo>
                  <a:lnTo>
                    <a:pt x="220" y="122"/>
                  </a:lnTo>
                  <a:lnTo>
                    <a:pt x="216" y="133"/>
                  </a:lnTo>
                  <a:lnTo>
                    <a:pt x="211" y="142"/>
                  </a:lnTo>
                  <a:lnTo>
                    <a:pt x="206" y="151"/>
                  </a:lnTo>
                  <a:lnTo>
                    <a:pt x="185" y="147"/>
                  </a:lnTo>
                  <a:lnTo>
                    <a:pt x="165" y="143"/>
                  </a:lnTo>
                  <a:lnTo>
                    <a:pt x="145" y="137"/>
                  </a:lnTo>
                  <a:lnTo>
                    <a:pt x="126" y="132"/>
                  </a:lnTo>
                  <a:lnTo>
                    <a:pt x="106" y="126"/>
                  </a:lnTo>
                  <a:lnTo>
                    <a:pt x="87" y="121"/>
                  </a:lnTo>
                  <a:lnTo>
                    <a:pt x="68" y="117"/>
                  </a:lnTo>
                  <a:lnTo>
                    <a:pt x="49" y="114"/>
                  </a:lnTo>
                  <a:lnTo>
                    <a:pt x="28" y="99"/>
                  </a:lnTo>
                  <a:lnTo>
                    <a:pt x="14" y="85"/>
                  </a:lnTo>
                  <a:lnTo>
                    <a:pt x="4" y="70"/>
                  </a:lnTo>
                  <a:lnTo>
                    <a:pt x="0" y="57"/>
                  </a:lnTo>
                  <a:lnTo>
                    <a:pt x="0" y="42"/>
                  </a:lnTo>
                  <a:lnTo>
                    <a:pt x="5" y="28"/>
                  </a:lnTo>
                  <a:lnTo>
                    <a:pt x="15" y="14"/>
                  </a:lnTo>
                  <a:lnTo>
                    <a:pt x="32" y="0"/>
                  </a:lnTo>
                  <a:close/>
                </a:path>
              </a:pathLst>
            </a:custGeom>
            <a:solidFill>
              <a:srgbClr val="A3B5B5"/>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39009" name="Freeform 96"/>
            <p:cNvSpPr>
              <a:spLocks/>
            </p:cNvSpPr>
            <p:nvPr/>
          </p:nvSpPr>
          <p:spPr bwMode="auto">
            <a:xfrm>
              <a:off x="4313" y="3326"/>
              <a:ext cx="107" cy="71"/>
            </a:xfrm>
            <a:custGeom>
              <a:avLst/>
              <a:gdLst>
                <a:gd name="T0" fmla="*/ 15 w 215"/>
                <a:gd name="T1" fmla="*/ 0 h 142"/>
                <a:gd name="T2" fmla="*/ 26 w 215"/>
                <a:gd name="T3" fmla="*/ 3 h 142"/>
                <a:gd name="T4" fmla="*/ 38 w 215"/>
                <a:gd name="T5" fmla="*/ 7 h 142"/>
                <a:gd name="T6" fmla="*/ 49 w 215"/>
                <a:gd name="T7" fmla="*/ 10 h 142"/>
                <a:gd name="T8" fmla="*/ 60 w 215"/>
                <a:gd name="T9" fmla="*/ 14 h 142"/>
                <a:gd name="T10" fmla="*/ 71 w 215"/>
                <a:gd name="T11" fmla="*/ 18 h 142"/>
                <a:gd name="T12" fmla="*/ 83 w 215"/>
                <a:gd name="T13" fmla="*/ 22 h 142"/>
                <a:gd name="T14" fmla="*/ 95 w 215"/>
                <a:gd name="T15" fmla="*/ 25 h 142"/>
                <a:gd name="T16" fmla="*/ 107 w 215"/>
                <a:gd name="T17" fmla="*/ 29 h 142"/>
                <a:gd name="T18" fmla="*/ 107 w 215"/>
                <a:gd name="T19" fmla="*/ 35 h 142"/>
                <a:gd name="T20" fmla="*/ 107 w 215"/>
                <a:gd name="T21" fmla="*/ 40 h 142"/>
                <a:gd name="T22" fmla="*/ 107 w 215"/>
                <a:gd name="T23" fmla="*/ 45 h 142"/>
                <a:gd name="T24" fmla="*/ 107 w 215"/>
                <a:gd name="T25" fmla="*/ 52 h 142"/>
                <a:gd name="T26" fmla="*/ 105 w 215"/>
                <a:gd name="T27" fmla="*/ 57 h 142"/>
                <a:gd name="T28" fmla="*/ 103 w 215"/>
                <a:gd name="T29" fmla="*/ 62 h 142"/>
                <a:gd name="T30" fmla="*/ 100 w 215"/>
                <a:gd name="T31" fmla="*/ 67 h 142"/>
                <a:gd name="T32" fmla="*/ 98 w 215"/>
                <a:gd name="T33" fmla="*/ 71 h 142"/>
                <a:gd name="T34" fmla="*/ 88 w 215"/>
                <a:gd name="T35" fmla="*/ 69 h 142"/>
                <a:gd name="T36" fmla="*/ 79 w 215"/>
                <a:gd name="T37" fmla="*/ 67 h 142"/>
                <a:gd name="T38" fmla="*/ 70 w 215"/>
                <a:gd name="T39" fmla="*/ 65 h 142"/>
                <a:gd name="T40" fmla="*/ 60 w 215"/>
                <a:gd name="T41" fmla="*/ 62 h 142"/>
                <a:gd name="T42" fmla="*/ 51 w 215"/>
                <a:gd name="T43" fmla="*/ 59 h 142"/>
                <a:gd name="T44" fmla="*/ 41 w 215"/>
                <a:gd name="T45" fmla="*/ 57 h 142"/>
                <a:gd name="T46" fmla="*/ 32 w 215"/>
                <a:gd name="T47" fmla="*/ 55 h 142"/>
                <a:gd name="T48" fmla="*/ 23 w 215"/>
                <a:gd name="T49" fmla="*/ 54 h 142"/>
                <a:gd name="T50" fmla="*/ 13 w 215"/>
                <a:gd name="T51" fmla="*/ 47 h 142"/>
                <a:gd name="T52" fmla="*/ 6 w 215"/>
                <a:gd name="T53" fmla="*/ 40 h 142"/>
                <a:gd name="T54" fmla="*/ 2 w 215"/>
                <a:gd name="T55" fmla="*/ 33 h 142"/>
                <a:gd name="T56" fmla="*/ 0 w 215"/>
                <a:gd name="T57" fmla="*/ 27 h 142"/>
                <a:gd name="T58" fmla="*/ 0 w 215"/>
                <a:gd name="T59" fmla="*/ 20 h 142"/>
                <a:gd name="T60" fmla="*/ 2 w 215"/>
                <a:gd name="T61" fmla="*/ 13 h 142"/>
                <a:gd name="T62" fmla="*/ 7 w 215"/>
                <a:gd name="T63" fmla="*/ 6 h 142"/>
                <a:gd name="T64" fmla="*/ 15 w 215"/>
                <a:gd name="T65" fmla="*/ 0 h 14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15"/>
                <a:gd name="T100" fmla="*/ 0 h 142"/>
                <a:gd name="T101" fmla="*/ 215 w 215"/>
                <a:gd name="T102" fmla="*/ 142 h 14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15" h="142">
                  <a:moveTo>
                    <a:pt x="30" y="0"/>
                  </a:moveTo>
                  <a:lnTo>
                    <a:pt x="53" y="6"/>
                  </a:lnTo>
                  <a:lnTo>
                    <a:pt x="76" y="14"/>
                  </a:lnTo>
                  <a:lnTo>
                    <a:pt x="98" y="21"/>
                  </a:lnTo>
                  <a:lnTo>
                    <a:pt x="121" y="29"/>
                  </a:lnTo>
                  <a:lnTo>
                    <a:pt x="143" y="36"/>
                  </a:lnTo>
                  <a:lnTo>
                    <a:pt x="166" y="44"/>
                  </a:lnTo>
                  <a:lnTo>
                    <a:pt x="190" y="51"/>
                  </a:lnTo>
                  <a:lnTo>
                    <a:pt x="214" y="59"/>
                  </a:lnTo>
                  <a:lnTo>
                    <a:pt x="214" y="69"/>
                  </a:lnTo>
                  <a:lnTo>
                    <a:pt x="215" y="80"/>
                  </a:lnTo>
                  <a:lnTo>
                    <a:pt x="214" y="91"/>
                  </a:lnTo>
                  <a:lnTo>
                    <a:pt x="214" y="104"/>
                  </a:lnTo>
                  <a:lnTo>
                    <a:pt x="210" y="114"/>
                  </a:lnTo>
                  <a:lnTo>
                    <a:pt x="206" y="124"/>
                  </a:lnTo>
                  <a:lnTo>
                    <a:pt x="201" y="133"/>
                  </a:lnTo>
                  <a:lnTo>
                    <a:pt x="196" y="142"/>
                  </a:lnTo>
                  <a:lnTo>
                    <a:pt x="177" y="138"/>
                  </a:lnTo>
                  <a:lnTo>
                    <a:pt x="158" y="134"/>
                  </a:lnTo>
                  <a:lnTo>
                    <a:pt x="140" y="129"/>
                  </a:lnTo>
                  <a:lnTo>
                    <a:pt x="121" y="124"/>
                  </a:lnTo>
                  <a:lnTo>
                    <a:pt x="102" y="118"/>
                  </a:lnTo>
                  <a:lnTo>
                    <a:pt x="83" y="114"/>
                  </a:lnTo>
                  <a:lnTo>
                    <a:pt x="64" y="110"/>
                  </a:lnTo>
                  <a:lnTo>
                    <a:pt x="46" y="108"/>
                  </a:lnTo>
                  <a:lnTo>
                    <a:pt x="27" y="94"/>
                  </a:lnTo>
                  <a:lnTo>
                    <a:pt x="13" y="80"/>
                  </a:lnTo>
                  <a:lnTo>
                    <a:pt x="4" y="66"/>
                  </a:lnTo>
                  <a:lnTo>
                    <a:pt x="0" y="54"/>
                  </a:lnTo>
                  <a:lnTo>
                    <a:pt x="0" y="40"/>
                  </a:lnTo>
                  <a:lnTo>
                    <a:pt x="5" y="26"/>
                  </a:lnTo>
                  <a:lnTo>
                    <a:pt x="15" y="12"/>
                  </a:lnTo>
                  <a:lnTo>
                    <a:pt x="30" y="0"/>
                  </a:lnTo>
                  <a:close/>
                </a:path>
              </a:pathLst>
            </a:custGeom>
            <a:solidFill>
              <a:srgbClr val="ABBABA"/>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39010" name="Freeform 97"/>
            <p:cNvSpPr>
              <a:spLocks/>
            </p:cNvSpPr>
            <p:nvPr/>
          </p:nvSpPr>
          <p:spPr bwMode="auto">
            <a:xfrm>
              <a:off x="4315" y="3328"/>
              <a:ext cx="103" cy="66"/>
            </a:xfrm>
            <a:custGeom>
              <a:avLst/>
              <a:gdLst>
                <a:gd name="T0" fmla="*/ 15 w 206"/>
                <a:gd name="T1" fmla="*/ 0 h 130"/>
                <a:gd name="T2" fmla="*/ 26 w 206"/>
                <a:gd name="T3" fmla="*/ 3 h 130"/>
                <a:gd name="T4" fmla="*/ 37 w 206"/>
                <a:gd name="T5" fmla="*/ 6 h 130"/>
                <a:gd name="T6" fmla="*/ 47 w 206"/>
                <a:gd name="T7" fmla="*/ 10 h 130"/>
                <a:gd name="T8" fmla="*/ 58 w 206"/>
                <a:gd name="T9" fmla="*/ 13 h 130"/>
                <a:gd name="T10" fmla="*/ 69 w 206"/>
                <a:gd name="T11" fmla="*/ 16 h 130"/>
                <a:gd name="T12" fmla="*/ 80 w 206"/>
                <a:gd name="T13" fmla="*/ 20 h 130"/>
                <a:gd name="T14" fmla="*/ 91 w 206"/>
                <a:gd name="T15" fmla="*/ 24 h 130"/>
                <a:gd name="T16" fmla="*/ 102 w 206"/>
                <a:gd name="T17" fmla="*/ 28 h 130"/>
                <a:gd name="T18" fmla="*/ 103 w 206"/>
                <a:gd name="T19" fmla="*/ 33 h 130"/>
                <a:gd name="T20" fmla="*/ 103 w 206"/>
                <a:gd name="T21" fmla="*/ 38 h 130"/>
                <a:gd name="T22" fmla="*/ 103 w 206"/>
                <a:gd name="T23" fmla="*/ 43 h 130"/>
                <a:gd name="T24" fmla="*/ 103 w 206"/>
                <a:gd name="T25" fmla="*/ 49 h 130"/>
                <a:gd name="T26" fmla="*/ 101 w 206"/>
                <a:gd name="T27" fmla="*/ 53 h 130"/>
                <a:gd name="T28" fmla="*/ 99 w 206"/>
                <a:gd name="T29" fmla="*/ 58 h 130"/>
                <a:gd name="T30" fmla="*/ 97 w 206"/>
                <a:gd name="T31" fmla="*/ 62 h 130"/>
                <a:gd name="T32" fmla="*/ 94 w 206"/>
                <a:gd name="T33" fmla="*/ 66 h 130"/>
                <a:gd name="T34" fmla="*/ 85 w 206"/>
                <a:gd name="T35" fmla="*/ 64 h 130"/>
                <a:gd name="T36" fmla="*/ 76 w 206"/>
                <a:gd name="T37" fmla="*/ 63 h 130"/>
                <a:gd name="T38" fmla="*/ 67 w 206"/>
                <a:gd name="T39" fmla="*/ 61 h 130"/>
                <a:gd name="T40" fmla="*/ 58 w 206"/>
                <a:gd name="T41" fmla="*/ 59 h 130"/>
                <a:gd name="T42" fmla="*/ 49 w 206"/>
                <a:gd name="T43" fmla="*/ 56 h 130"/>
                <a:gd name="T44" fmla="*/ 40 w 206"/>
                <a:gd name="T45" fmla="*/ 54 h 130"/>
                <a:gd name="T46" fmla="*/ 31 w 206"/>
                <a:gd name="T47" fmla="*/ 53 h 130"/>
                <a:gd name="T48" fmla="*/ 23 w 206"/>
                <a:gd name="T49" fmla="*/ 52 h 130"/>
                <a:gd name="T50" fmla="*/ 13 w 206"/>
                <a:gd name="T51" fmla="*/ 45 h 130"/>
                <a:gd name="T52" fmla="*/ 6 w 206"/>
                <a:gd name="T53" fmla="*/ 39 h 130"/>
                <a:gd name="T54" fmla="*/ 2 w 206"/>
                <a:gd name="T55" fmla="*/ 31 h 130"/>
                <a:gd name="T56" fmla="*/ 0 w 206"/>
                <a:gd name="T57" fmla="*/ 26 h 130"/>
                <a:gd name="T58" fmla="*/ 0 w 206"/>
                <a:gd name="T59" fmla="*/ 19 h 130"/>
                <a:gd name="T60" fmla="*/ 3 w 206"/>
                <a:gd name="T61" fmla="*/ 13 h 130"/>
                <a:gd name="T62" fmla="*/ 7 w 206"/>
                <a:gd name="T63" fmla="*/ 6 h 130"/>
                <a:gd name="T64" fmla="*/ 15 w 206"/>
                <a:gd name="T65" fmla="*/ 0 h 13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06"/>
                <a:gd name="T100" fmla="*/ 0 h 130"/>
                <a:gd name="T101" fmla="*/ 206 w 206"/>
                <a:gd name="T102" fmla="*/ 130 h 13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06" h="130">
                  <a:moveTo>
                    <a:pt x="30" y="0"/>
                  </a:moveTo>
                  <a:lnTo>
                    <a:pt x="52" y="6"/>
                  </a:lnTo>
                  <a:lnTo>
                    <a:pt x="73" y="12"/>
                  </a:lnTo>
                  <a:lnTo>
                    <a:pt x="94" y="19"/>
                  </a:lnTo>
                  <a:lnTo>
                    <a:pt x="117" y="26"/>
                  </a:lnTo>
                  <a:lnTo>
                    <a:pt x="138" y="32"/>
                  </a:lnTo>
                  <a:lnTo>
                    <a:pt x="159" y="40"/>
                  </a:lnTo>
                  <a:lnTo>
                    <a:pt x="181" y="47"/>
                  </a:lnTo>
                  <a:lnTo>
                    <a:pt x="203" y="55"/>
                  </a:lnTo>
                  <a:lnTo>
                    <a:pt x="205" y="65"/>
                  </a:lnTo>
                  <a:lnTo>
                    <a:pt x="206" y="75"/>
                  </a:lnTo>
                  <a:lnTo>
                    <a:pt x="205" y="85"/>
                  </a:lnTo>
                  <a:lnTo>
                    <a:pt x="205" y="96"/>
                  </a:lnTo>
                  <a:lnTo>
                    <a:pt x="201" y="105"/>
                  </a:lnTo>
                  <a:lnTo>
                    <a:pt x="198" y="115"/>
                  </a:lnTo>
                  <a:lnTo>
                    <a:pt x="193" y="123"/>
                  </a:lnTo>
                  <a:lnTo>
                    <a:pt x="188" y="130"/>
                  </a:lnTo>
                  <a:lnTo>
                    <a:pt x="169" y="126"/>
                  </a:lnTo>
                  <a:lnTo>
                    <a:pt x="152" y="124"/>
                  </a:lnTo>
                  <a:lnTo>
                    <a:pt x="133" y="120"/>
                  </a:lnTo>
                  <a:lnTo>
                    <a:pt x="116" y="116"/>
                  </a:lnTo>
                  <a:lnTo>
                    <a:pt x="97" y="111"/>
                  </a:lnTo>
                  <a:lnTo>
                    <a:pt x="79" y="107"/>
                  </a:lnTo>
                  <a:lnTo>
                    <a:pt x="62" y="104"/>
                  </a:lnTo>
                  <a:lnTo>
                    <a:pt x="45" y="102"/>
                  </a:lnTo>
                  <a:lnTo>
                    <a:pt x="26" y="89"/>
                  </a:lnTo>
                  <a:lnTo>
                    <a:pt x="13" y="76"/>
                  </a:lnTo>
                  <a:lnTo>
                    <a:pt x="4" y="62"/>
                  </a:lnTo>
                  <a:lnTo>
                    <a:pt x="0" y="51"/>
                  </a:lnTo>
                  <a:lnTo>
                    <a:pt x="0" y="37"/>
                  </a:lnTo>
                  <a:lnTo>
                    <a:pt x="5" y="25"/>
                  </a:lnTo>
                  <a:lnTo>
                    <a:pt x="15" y="11"/>
                  </a:lnTo>
                  <a:lnTo>
                    <a:pt x="30" y="0"/>
                  </a:lnTo>
                  <a:close/>
                </a:path>
              </a:pathLst>
            </a:custGeom>
            <a:solidFill>
              <a:srgbClr val="B5C2C2"/>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39011" name="Freeform 98"/>
            <p:cNvSpPr>
              <a:spLocks/>
            </p:cNvSpPr>
            <p:nvPr/>
          </p:nvSpPr>
          <p:spPr bwMode="auto">
            <a:xfrm>
              <a:off x="4318" y="3329"/>
              <a:ext cx="97" cy="62"/>
            </a:xfrm>
            <a:custGeom>
              <a:avLst/>
              <a:gdLst>
                <a:gd name="T0" fmla="*/ 14 w 196"/>
                <a:gd name="T1" fmla="*/ 0 h 124"/>
                <a:gd name="T2" fmla="*/ 24 w 196"/>
                <a:gd name="T3" fmla="*/ 3 h 124"/>
                <a:gd name="T4" fmla="*/ 34 w 196"/>
                <a:gd name="T5" fmla="*/ 7 h 124"/>
                <a:gd name="T6" fmla="*/ 44 w 196"/>
                <a:gd name="T7" fmla="*/ 10 h 124"/>
                <a:gd name="T8" fmla="*/ 55 w 196"/>
                <a:gd name="T9" fmla="*/ 13 h 124"/>
                <a:gd name="T10" fmla="*/ 65 w 196"/>
                <a:gd name="T11" fmla="*/ 17 h 124"/>
                <a:gd name="T12" fmla="*/ 75 w 196"/>
                <a:gd name="T13" fmla="*/ 20 h 124"/>
                <a:gd name="T14" fmla="*/ 85 w 196"/>
                <a:gd name="T15" fmla="*/ 23 h 124"/>
                <a:gd name="T16" fmla="*/ 96 w 196"/>
                <a:gd name="T17" fmla="*/ 27 h 124"/>
                <a:gd name="T18" fmla="*/ 97 w 196"/>
                <a:gd name="T19" fmla="*/ 31 h 124"/>
                <a:gd name="T20" fmla="*/ 97 w 196"/>
                <a:gd name="T21" fmla="*/ 37 h 124"/>
                <a:gd name="T22" fmla="*/ 97 w 196"/>
                <a:gd name="T23" fmla="*/ 42 h 124"/>
                <a:gd name="T24" fmla="*/ 97 w 196"/>
                <a:gd name="T25" fmla="*/ 47 h 124"/>
                <a:gd name="T26" fmla="*/ 95 w 196"/>
                <a:gd name="T27" fmla="*/ 51 h 124"/>
                <a:gd name="T28" fmla="*/ 93 w 196"/>
                <a:gd name="T29" fmla="*/ 55 h 124"/>
                <a:gd name="T30" fmla="*/ 91 w 196"/>
                <a:gd name="T31" fmla="*/ 59 h 124"/>
                <a:gd name="T32" fmla="*/ 88 w 196"/>
                <a:gd name="T33" fmla="*/ 62 h 124"/>
                <a:gd name="T34" fmla="*/ 80 w 196"/>
                <a:gd name="T35" fmla="*/ 60 h 124"/>
                <a:gd name="T36" fmla="*/ 71 w 196"/>
                <a:gd name="T37" fmla="*/ 59 h 124"/>
                <a:gd name="T38" fmla="*/ 62 w 196"/>
                <a:gd name="T39" fmla="*/ 57 h 124"/>
                <a:gd name="T40" fmla="*/ 54 w 196"/>
                <a:gd name="T41" fmla="*/ 55 h 124"/>
                <a:gd name="T42" fmla="*/ 46 w 196"/>
                <a:gd name="T43" fmla="*/ 53 h 124"/>
                <a:gd name="T44" fmla="*/ 37 w 196"/>
                <a:gd name="T45" fmla="*/ 52 h 124"/>
                <a:gd name="T46" fmla="*/ 29 w 196"/>
                <a:gd name="T47" fmla="*/ 50 h 124"/>
                <a:gd name="T48" fmla="*/ 21 w 196"/>
                <a:gd name="T49" fmla="*/ 49 h 124"/>
                <a:gd name="T50" fmla="*/ 12 w 196"/>
                <a:gd name="T51" fmla="*/ 43 h 124"/>
                <a:gd name="T52" fmla="*/ 5 w 196"/>
                <a:gd name="T53" fmla="*/ 37 h 124"/>
                <a:gd name="T54" fmla="*/ 2 w 196"/>
                <a:gd name="T55" fmla="*/ 30 h 124"/>
                <a:gd name="T56" fmla="*/ 0 w 196"/>
                <a:gd name="T57" fmla="*/ 25 h 124"/>
                <a:gd name="T58" fmla="*/ 0 w 196"/>
                <a:gd name="T59" fmla="*/ 18 h 124"/>
                <a:gd name="T60" fmla="*/ 2 w 196"/>
                <a:gd name="T61" fmla="*/ 12 h 124"/>
                <a:gd name="T62" fmla="*/ 6 w 196"/>
                <a:gd name="T63" fmla="*/ 6 h 124"/>
                <a:gd name="T64" fmla="*/ 14 w 196"/>
                <a:gd name="T65" fmla="*/ 0 h 12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96"/>
                <a:gd name="T100" fmla="*/ 0 h 124"/>
                <a:gd name="T101" fmla="*/ 196 w 196"/>
                <a:gd name="T102" fmla="*/ 124 h 124"/>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96" h="124">
                  <a:moveTo>
                    <a:pt x="28" y="0"/>
                  </a:moveTo>
                  <a:lnTo>
                    <a:pt x="48" y="6"/>
                  </a:lnTo>
                  <a:lnTo>
                    <a:pt x="69" y="13"/>
                  </a:lnTo>
                  <a:lnTo>
                    <a:pt x="89" y="19"/>
                  </a:lnTo>
                  <a:lnTo>
                    <a:pt x="111" y="26"/>
                  </a:lnTo>
                  <a:lnTo>
                    <a:pt x="131" y="33"/>
                  </a:lnTo>
                  <a:lnTo>
                    <a:pt x="152" y="40"/>
                  </a:lnTo>
                  <a:lnTo>
                    <a:pt x="172" y="46"/>
                  </a:lnTo>
                  <a:lnTo>
                    <a:pt x="193" y="54"/>
                  </a:lnTo>
                  <a:lnTo>
                    <a:pt x="195" y="63"/>
                  </a:lnTo>
                  <a:lnTo>
                    <a:pt x="196" y="73"/>
                  </a:lnTo>
                  <a:lnTo>
                    <a:pt x="195" y="83"/>
                  </a:lnTo>
                  <a:lnTo>
                    <a:pt x="195" y="93"/>
                  </a:lnTo>
                  <a:lnTo>
                    <a:pt x="191" y="101"/>
                  </a:lnTo>
                  <a:lnTo>
                    <a:pt x="188" y="110"/>
                  </a:lnTo>
                  <a:lnTo>
                    <a:pt x="183" y="117"/>
                  </a:lnTo>
                  <a:lnTo>
                    <a:pt x="178" y="124"/>
                  </a:lnTo>
                  <a:lnTo>
                    <a:pt x="161" y="120"/>
                  </a:lnTo>
                  <a:lnTo>
                    <a:pt x="143" y="118"/>
                  </a:lnTo>
                  <a:lnTo>
                    <a:pt x="126" y="114"/>
                  </a:lnTo>
                  <a:lnTo>
                    <a:pt x="109" y="110"/>
                  </a:lnTo>
                  <a:lnTo>
                    <a:pt x="92" y="106"/>
                  </a:lnTo>
                  <a:lnTo>
                    <a:pt x="75" y="103"/>
                  </a:lnTo>
                  <a:lnTo>
                    <a:pt x="58" y="99"/>
                  </a:lnTo>
                  <a:lnTo>
                    <a:pt x="42" y="98"/>
                  </a:lnTo>
                  <a:lnTo>
                    <a:pt x="24" y="85"/>
                  </a:lnTo>
                  <a:lnTo>
                    <a:pt x="11" y="73"/>
                  </a:lnTo>
                  <a:lnTo>
                    <a:pt x="4" y="60"/>
                  </a:lnTo>
                  <a:lnTo>
                    <a:pt x="0" y="49"/>
                  </a:lnTo>
                  <a:lnTo>
                    <a:pt x="0" y="36"/>
                  </a:lnTo>
                  <a:lnTo>
                    <a:pt x="4" y="24"/>
                  </a:lnTo>
                  <a:lnTo>
                    <a:pt x="13" y="11"/>
                  </a:lnTo>
                  <a:lnTo>
                    <a:pt x="28" y="0"/>
                  </a:lnTo>
                  <a:close/>
                </a:path>
              </a:pathLst>
            </a:custGeom>
            <a:solidFill>
              <a:srgbClr val="BAC7C7"/>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39012" name="Freeform 99"/>
            <p:cNvSpPr>
              <a:spLocks/>
            </p:cNvSpPr>
            <p:nvPr/>
          </p:nvSpPr>
          <p:spPr bwMode="auto">
            <a:xfrm>
              <a:off x="4320" y="3331"/>
              <a:ext cx="92" cy="56"/>
            </a:xfrm>
            <a:custGeom>
              <a:avLst/>
              <a:gdLst>
                <a:gd name="T0" fmla="*/ 13 w 185"/>
                <a:gd name="T1" fmla="*/ 0 h 113"/>
                <a:gd name="T2" fmla="*/ 22 w 185"/>
                <a:gd name="T3" fmla="*/ 2 h 113"/>
                <a:gd name="T4" fmla="*/ 32 w 185"/>
                <a:gd name="T5" fmla="*/ 5 h 113"/>
                <a:gd name="T6" fmla="*/ 42 w 185"/>
                <a:gd name="T7" fmla="*/ 8 h 113"/>
                <a:gd name="T8" fmla="*/ 52 w 185"/>
                <a:gd name="T9" fmla="*/ 12 h 113"/>
                <a:gd name="T10" fmla="*/ 61 w 185"/>
                <a:gd name="T11" fmla="*/ 15 h 113"/>
                <a:gd name="T12" fmla="*/ 71 w 185"/>
                <a:gd name="T13" fmla="*/ 18 h 113"/>
                <a:gd name="T14" fmla="*/ 81 w 185"/>
                <a:gd name="T15" fmla="*/ 21 h 113"/>
                <a:gd name="T16" fmla="*/ 91 w 185"/>
                <a:gd name="T17" fmla="*/ 25 h 113"/>
                <a:gd name="T18" fmla="*/ 91 w 185"/>
                <a:gd name="T19" fmla="*/ 28 h 113"/>
                <a:gd name="T20" fmla="*/ 92 w 185"/>
                <a:gd name="T21" fmla="*/ 33 h 113"/>
                <a:gd name="T22" fmla="*/ 91 w 185"/>
                <a:gd name="T23" fmla="*/ 37 h 113"/>
                <a:gd name="T24" fmla="*/ 91 w 185"/>
                <a:gd name="T25" fmla="*/ 42 h 113"/>
                <a:gd name="T26" fmla="*/ 90 w 185"/>
                <a:gd name="T27" fmla="*/ 45 h 113"/>
                <a:gd name="T28" fmla="*/ 88 w 185"/>
                <a:gd name="T29" fmla="*/ 49 h 113"/>
                <a:gd name="T30" fmla="*/ 86 w 185"/>
                <a:gd name="T31" fmla="*/ 52 h 113"/>
                <a:gd name="T32" fmla="*/ 84 w 185"/>
                <a:gd name="T33" fmla="*/ 56 h 113"/>
                <a:gd name="T34" fmla="*/ 76 w 185"/>
                <a:gd name="T35" fmla="*/ 55 h 113"/>
                <a:gd name="T36" fmla="*/ 68 w 185"/>
                <a:gd name="T37" fmla="*/ 54 h 113"/>
                <a:gd name="T38" fmla="*/ 59 w 185"/>
                <a:gd name="T39" fmla="*/ 52 h 113"/>
                <a:gd name="T40" fmla="*/ 52 w 185"/>
                <a:gd name="T41" fmla="*/ 51 h 113"/>
                <a:gd name="T42" fmla="*/ 44 w 185"/>
                <a:gd name="T43" fmla="*/ 49 h 113"/>
                <a:gd name="T44" fmla="*/ 36 w 185"/>
                <a:gd name="T45" fmla="*/ 48 h 113"/>
                <a:gd name="T46" fmla="*/ 27 w 185"/>
                <a:gd name="T47" fmla="*/ 47 h 113"/>
                <a:gd name="T48" fmla="*/ 20 w 185"/>
                <a:gd name="T49" fmla="*/ 46 h 113"/>
                <a:gd name="T50" fmla="*/ 12 w 185"/>
                <a:gd name="T51" fmla="*/ 40 h 113"/>
                <a:gd name="T52" fmla="*/ 5 w 185"/>
                <a:gd name="T53" fmla="*/ 34 h 113"/>
                <a:gd name="T54" fmla="*/ 2 w 185"/>
                <a:gd name="T55" fmla="*/ 28 h 113"/>
                <a:gd name="T56" fmla="*/ 0 w 185"/>
                <a:gd name="T57" fmla="*/ 22 h 113"/>
                <a:gd name="T58" fmla="*/ 0 w 185"/>
                <a:gd name="T59" fmla="*/ 17 h 113"/>
                <a:gd name="T60" fmla="*/ 2 w 185"/>
                <a:gd name="T61" fmla="*/ 11 h 113"/>
                <a:gd name="T62" fmla="*/ 6 w 185"/>
                <a:gd name="T63" fmla="*/ 5 h 113"/>
                <a:gd name="T64" fmla="*/ 13 w 185"/>
                <a:gd name="T65" fmla="*/ 0 h 11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85"/>
                <a:gd name="T100" fmla="*/ 0 h 113"/>
                <a:gd name="T101" fmla="*/ 185 w 185"/>
                <a:gd name="T102" fmla="*/ 113 h 11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85" h="113">
                  <a:moveTo>
                    <a:pt x="27" y="0"/>
                  </a:moveTo>
                  <a:lnTo>
                    <a:pt x="45" y="5"/>
                  </a:lnTo>
                  <a:lnTo>
                    <a:pt x="64" y="11"/>
                  </a:lnTo>
                  <a:lnTo>
                    <a:pt x="84" y="17"/>
                  </a:lnTo>
                  <a:lnTo>
                    <a:pt x="104" y="24"/>
                  </a:lnTo>
                  <a:lnTo>
                    <a:pt x="123" y="30"/>
                  </a:lnTo>
                  <a:lnTo>
                    <a:pt x="143" y="36"/>
                  </a:lnTo>
                  <a:lnTo>
                    <a:pt x="163" y="42"/>
                  </a:lnTo>
                  <a:lnTo>
                    <a:pt x="183" y="50"/>
                  </a:lnTo>
                  <a:lnTo>
                    <a:pt x="183" y="57"/>
                  </a:lnTo>
                  <a:lnTo>
                    <a:pt x="185" y="67"/>
                  </a:lnTo>
                  <a:lnTo>
                    <a:pt x="183" y="75"/>
                  </a:lnTo>
                  <a:lnTo>
                    <a:pt x="183" y="85"/>
                  </a:lnTo>
                  <a:lnTo>
                    <a:pt x="180" y="91"/>
                  </a:lnTo>
                  <a:lnTo>
                    <a:pt x="177" y="99"/>
                  </a:lnTo>
                  <a:lnTo>
                    <a:pt x="173" y="105"/>
                  </a:lnTo>
                  <a:lnTo>
                    <a:pt x="169" y="113"/>
                  </a:lnTo>
                  <a:lnTo>
                    <a:pt x="152" y="110"/>
                  </a:lnTo>
                  <a:lnTo>
                    <a:pt x="137" y="108"/>
                  </a:lnTo>
                  <a:lnTo>
                    <a:pt x="119" y="105"/>
                  </a:lnTo>
                  <a:lnTo>
                    <a:pt x="104" y="102"/>
                  </a:lnTo>
                  <a:lnTo>
                    <a:pt x="88" y="99"/>
                  </a:lnTo>
                  <a:lnTo>
                    <a:pt x="72" y="96"/>
                  </a:lnTo>
                  <a:lnTo>
                    <a:pt x="55" y="94"/>
                  </a:lnTo>
                  <a:lnTo>
                    <a:pt x="40" y="92"/>
                  </a:lnTo>
                  <a:lnTo>
                    <a:pt x="24" y="80"/>
                  </a:lnTo>
                  <a:lnTo>
                    <a:pt x="11" y="69"/>
                  </a:lnTo>
                  <a:lnTo>
                    <a:pt x="4" y="56"/>
                  </a:lnTo>
                  <a:lnTo>
                    <a:pt x="0" y="45"/>
                  </a:lnTo>
                  <a:lnTo>
                    <a:pt x="0" y="34"/>
                  </a:lnTo>
                  <a:lnTo>
                    <a:pt x="4" y="22"/>
                  </a:lnTo>
                  <a:lnTo>
                    <a:pt x="13" y="11"/>
                  </a:lnTo>
                  <a:lnTo>
                    <a:pt x="27" y="0"/>
                  </a:lnTo>
                  <a:close/>
                </a:path>
              </a:pathLst>
            </a:custGeom>
            <a:solidFill>
              <a:srgbClr val="C4CFCF"/>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39013" name="Freeform 100"/>
            <p:cNvSpPr>
              <a:spLocks/>
            </p:cNvSpPr>
            <p:nvPr/>
          </p:nvSpPr>
          <p:spPr bwMode="auto">
            <a:xfrm>
              <a:off x="4323" y="3332"/>
              <a:ext cx="87" cy="53"/>
            </a:xfrm>
            <a:custGeom>
              <a:avLst/>
              <a:gdLst>
                <a:gd name="T0" fmla="*/ 12 w 175"/>
                <a:gd name="T1" fmla="*/ 0 h 106"/>
                <a:gd name="T2" fmla="*/ 21 w 175"/>
                <a:gd name="T3" fmla="*/ 3 h 106"/>
                <a:gd name="T4" fmla="*/ 30 w 175"/>
                <a:gd name="T5" fmla="*/ 6 h 106"/>
                <a:gd name="T6" fmla="*/ 39 w 175"/>
                <a:gd name="T7" fmla="*/ 9 h 106"/>
                <a:gd name="T8" fmla="*/ 49 w 175"/>
                <a:gd name="T9" fmla="*/ 12 h 106"/>
                <a:gd name="T10" fmla="*/ 58 w 175"/>
                <a:gd name="T11" fmla="*/ 14 h 106"/>
                <a:gd name="T12" fmla="*/ 68 w 175"/>
                <a:gd name="T13" fmla="*/ 18 h 106"/>
                <a:gd name="T14" fmla="*/ 77 w 175"/>
                <a:gd name="T15" fmla="*/ 20 h 106"/>
                <a:gd name="T16" fmla="*/ 86 w 175"/>
                <a:gd name="T17" fmla="*/ 24 h 106"/>
                <a:gd name="T18" fmla="*/ 86 w 175"/>
                <a:gd name="T19" fmla="*/ 27 h 106"/>
                <a:gd name="T20" fmla="*/ 87 w 175"/>
                <a:gd name="T21" fmla="*/ 32 h 106"/>
                <a:gd name="T22" fmla="*/ 86 w 175"/>
                <a:gd name="T23" fmla="*/ 36 h 106"/>
                <a:gd name="T24" fmla="*/ 86 w 175"/>
                <a:gd name="T25" fmla="*/ 40 h 106"/>
                <a:gd name="T26" fmla="*/ 84 w 175"/>
                <a:gd name="T27" fmla="*/ 47 h 106"/>
                <a:gd name="T28" fmla="*/ 79 w 175"/>
                <a:gd name="T29" fmla="*/ 53 h 106"/>
                <a:gd name="T30" fmla="*/ 71 w 175"/>
                <a:gd name="T31" fmla="*/ 52 h 106"/>
                <a:gd name="T32" fmla="*/ 64 w 175"/>
                <a:gd name="T33" fmla="*/ 50 h 106"/>
                <a:gd name="T34" fmla="*/ 56 w 175"/>
                <a:gd name="T35" fmla="*/ 49 h 106"/>
                <a:gd name="T36" fmla="*/ 49 w 175"/>
                <a:gd name="T37" fmla="*/ 48 h 106"/>
                <a:gd name="T38" fmla="*/ 41 w 175"/>
                <a:gd name="T39" fmla="*/ 47 h 106"/>
                <a:gd name="T40" fmla="*/ 33 w 175"/>
                <a:gd name="T41" fmla="*/ 46 h 106"/>
                <a:gd name="T42" fmla="*/ 26 w 175"/>
                <a:gd name="T43" fmla="*/ 45 h 106"/>
                <a:gd name="T44" fmla="*/ 18 w 175"/>
                <a:gd name="T45" fmla="*/ 45 h 106"/>
                <a:gd name="T46" fmla="*/ 11 w 175"/>
                <a:gd name="T47" fmla="*/ 39 h 106"/>
                <a:gd name="T48" fmla="*/ 5 w 175"/>
                <a:gd name="T49" fmla="*/ 34 h 106"/>
                <a:gd name="T50" fmla="*/ 1 w 175"/>
                <a:gd name="T51" fmla="*/ 27 h 106"/>
                <a:gd name="T52" fmla="*/ 0 w 175"/>
                <a:gd name="T53" fmla="*/ 22 h 106"/>
                <a:gd name="T54" fmla="*/ 0 w 175"/>
                <a:gd name="T55" fmla="*/ 17 h 106"/>
                <a:gd name="T56" fmla="*/ 2 w 175"/>
                <a:gd name="T57" fmla="*/ 11 h 106"/>
                <a:gd name="T58" fmla="*/ 6 w 175"/>
                <a:gd name="T59" fmla="*/ 5 h 106"/>
                <a:gd name="T60" fmla="*/ 12 w 175"/>
                <a:gd name="T61" fmla="*/ 0 h 10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75"/>
                <a:gd name="T94" fmla="*/ 0 h 106"/>
                <a:gd name="T95" fmla="*/ 175 w 175"/>
                <a:gd name="T96" fmla="*/ 106 h 10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75" h="106">
                  <a:moveTo>
                    <a:pt x="25" y="0"/>
                  </a:moveTo>
                  <a:lnTo>
                    <a:pt x="43" y="5"/>
                  </a:lnTo>
                  <a:lnTo>
                    <a:pt x="60" y="12"/>
                  </a:lnTo>
                  <a:lnTo>
                    <a:pt x="79" y="17"/>
                  </a:lnTo>
                  <a:lnTo>
                    <a:pt x="98" y="24"/>
                  </a:lnTo>
                  <a:lnTo>
                    <a:pt x="117" y="29"/>
                  </a:lnTo>
                  <a:lnTo>
                    <a:pt x="136" y="35"/>
                  </a:lnTo>
                  <a:lnTo>
                    <a:pt x="154" y="40"/>
                  </a:lnTo>
                  <a:lnTo>
                    <a:pt x="173" y="48"/>
                  </a:lnTo>
                  <a:lnTo>
                    <a:pt x="173" y="55"/>
                  </a:lnTo>
                  <a:lnTo>
                    <a:pt x="175" y="64"/>
                  </a:lnTo>
                  <a:lnTo>
                    <a:pt x="173" y="72"/>
                  </a:lnTo>
                  <a:lnTo>
                    <a:pt x="173" y="80"/>
                  </a:lnTo>
                  <a:lnTo>
                    <a:pt x="168" y="93"/>
                  </a:lnTo>
                  <a:lnTo>
                    <a:pt x="159" y="106"/>
                  </a:lnTo>
                  <a:lnTo>
                    <a:pt x="143" y="103"/>
                  </a:lnTo>
                  <a:lnTo>
                    <a:pt x="128" y="100"/>
                  </a:lnTo>
                  <a:lnTo>
                    <a:pt x="113" y="98"/>
                  </a:lnTo>
                  <a:lnTo>
                    <a:pt x="98" y="95"/>
                  </a:lnTo>
                  <a:lnTo>
                    <a:pt x="82" y="93"/>
                  </a:lnTo>
                  <a:lnTo>
                    <a:pt x="67" y="92"/>
                  </a:lnTo>
                  <a:lnTo>
                    <a:pt x="52" y="89"/>
                  </a:lnTo>
                  <a:lnTo>
                    <a:pt x="37" y="89"/>
                  </a:lnTo>
                  <a:lnTo>
                    <a:pt x="22" y="78"/>
                  </a:lnTo>
                  <a:lnTo>
                    <a:pt x="10" y="67"/>
                  </a:lnTo>
                  <a:lnTo>
                    <a:pt x="3" y="55"/>
                  </a:lnTo>
                  <a:lnTo>
                    <a:pt x="0" y="44"/>
                  </a:lnTo>
                  <a:lnTo>
                    <a:pt x="0" y="33"/>
                  </a:lnTo>
                  <a:lnTo>
                    <a:pt x="5" y="22"/>
                  </a:lnTo>
                  <a:lnTo>
                    <a:pt x="13" y="10"/>
                  </a:lnTo>
                  <a:lnTo>
                    <a:pt x="25" y="0"/>
                  </a:lnTo>
                  <a:close/>
                </a:path>
              </a:pathLst>
            </a:custGeom>
            <a:solidFill>
              <a:srgbClr val="CCD6D6"/>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39014" name="Freeform 101"/>
            <p:cNvSpPr>
              <a:spLocks/>
            </p:cNvSpPr>
            <p:nvPr/>
          </p:nvSpPr>
          <p:spPr bwMode="auto">
            <a:xfrm>
              <a:off x="4325" y="3334"/>
              <a:ext cx="82" cy="48"/>
            </a:xfrm>
            <a:custGeom>
              <a:avLst/>
              <a:gdLst>
                <a:gd name="T0" fmla="*/ 12 w 165"/>
                <a:gd name="T1" fmla="*/ 0 h 95"/>
                <a:gd name="T2" fmla="*/ 20 w 165"/>
                <a:gd name="T3" fmla="*/ 2 h 95"/>
                <a:gd name="T4" fmla="*/ 29 w 165"/>
                <a:gd name="T5" fmla="*/ 5 h 95"/>
                <a:gd name="T6" fmla="*/ 37 w 165"/>
                <a:gd name="T7" fmla="*/ 8 h 95"/>
                <a:gd name="T8" fmla="*/ 46 w 165"/>
                <a:gd name="T9" fmla="*/ 11 h 95"/>
                <a:gd name="T10" fmla="*/ 54 w 165"/>
                <a:gd name="T11" fmla="*/ 13 h 95"/>
                <a:gd name="T12" fmla="*/ 64 w 165"/>
                <a:gd name="T13" fmla="*/ 17 h 95"/>
                <a:gd name="T14" fmla="*/ 72 w 165"/>
                <a:gd name="T15" fmla="*/ 19 h 95"/>
                <a:gd name="T16" fmla="*/ 81 w 165"/>
                <a:gd name="T17" fmla="*/ 22 h 95"/>
                <a:gd name="T18" fmla="*/ 81 w 165"/>
                <a:gd name="T19" fmla="*/ 25 h 95"/>
                <a:gd name="T20" fmla="*/ 82 w 165"/>
                <a:gd name="T21" fmla="*/ 29 h 95"/>
                <a:gd name="T22" fmla="*/ 81 w 165"/>
                <a:gd name="T23" fmla="*/ 33 h 95"/>
                <a:gd name="T24" fmla="*/ 81 w 165"/>
                <a:gd name="T25" fmla="*/ 37 h 95"/>
                <a:gd name="T26" fmla="*/ 78 w 165"/>
                <a:gd name="T27" fmla="*/ 42 h 95"/>
                <a:gd name="T28" fmla="*/ 74 w 165"/>
                <a:gd name="T29" fmla="*/ 48 h 95"/>
                <a:gd name="T30" fmla="*/ 67 w 165"/>
                <a:gd name="T31" fmla="*/ 47 h 95"/>
                <a:gd name="T32" fmla="*/ 60 w 165"/>
                <a:gd name="T33" fmla="*/ 46 h 95"/>
                <a:gd name="T34" fmla="*/ 53 w 165"/>
                <a:gd name="T35" fmla="*/ 45 h 95"/>
                <a:gd name="T36" fmla="*/ 46 w 165"/>
                <a:gd name="T37" fmla="*/ 45 h 95"/>
                <a:gd name="T38" fmla="*/ 38 w 165"/>
                <a:gd name="T39" fmla="*/ 43 h 95"/>
                <a:gd name="T40" fmla="*/ 31 w 165"/>
                <a:gd name="T41" fmla="*/ 43 h 95"/>
                <a:gd name="T42" fmla="*/ 24 w 165"/>
                <a:gd name="T43" fmla="*/ 42 h 95"/>
                <a:gd name="T44" fmla="*/ 17 w 165"/>
                <a:gd name="T45" fmla="*/ 42 h 95"/>
                <a:gd name="T46" fmla="*/ 10 w 165"/>
                <a:gd name="T47" fmla="*/ 36 h 95"/>
                <a:gd name="T48" fmla="*/ 5 w 165"/>
                <a:gd name="T49" fmla="*/ 31 h 95"/>
                <a:gd name="T50" fmla="*/ 1 w 165"/>
                <a:gd name="T51" fmla="*/ 25 h 95"/>
                <a:gd name="T52" fmla="*/ 0 w 165"/>
                <a:gd name="T53" fmla="*/ 20 h 95"/>
                <a:gd name="T54" fmla="*/ 0 w 165"/>
                <a:gd name="T55" fmla="*/ 15 h 95"/>
                <a:gd name="T56" fmla="*/ 2 w 165"/>
                <a:gd name="T57" fmla="*/ 10 h 95"/>
                <a:gd name="T58" fmla="*/ 6 w 165"/>
                <a:gd name="T59" fmla="*/ 5 h 95"/>
                <a:gd name="T60" fmla="*/ 12 w 165"/>
                <a:gd name="T61" fmla="*/ 0 h 95"/>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65"/>
                <a:gd name="T94" fmla="*/ 0 h 95"/>
                <a:gd name="T95" fmla="*/ 165 w 165"/>
                <a:gd name="T96" fmla="*/ 95 h 95"/>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65" h="95">
                  <a:moveTo>
                    <a:pt x="24" y="0"/>
                  </a:moveTo>
                  <a:lnTo>
                    <a:pt x="40" y="4"/>
                  </a:lnTo>
                  <a:lnTo>
                    <a:pt x="58" y="10"/>
                  </a:lnTo>
                  <a:lnTo>
                    <a:pt x="75" y="15"/>
                  </a:lnTo>
                  <a:lnTo>
                    <a:pt x="93" y="21"/>
                  </a:lnTo>
                  <a:lnTo>
                    <a:pt x="109" y="26"/>
                  </a:lnTo>
                  <a:lnTo>
                    <a:pt x="128" y="33"/>
                  </a:lnTo>
                  <a:lnTo>
                    <a:pt x="144" y="38"/>
                  </a:lnTo>
                  <a:lnTo>
                    <a:pt x="163" y="44"/>
                  </a:lnTo>
                  <a:lnTo>
                    <a:pt x="163" y="50"/>
                  </a:lnTo>
                  <a:lnTo>
                    <a:pt x="165" y="58"/>
                  </a:lnTo>
                  <a:lnTo>
                    <a:pt x="163" y="65"/>
                  </a:lnTo>
                  <a:lnTo>
                    <a:pt x="163" y="73"/>
                  </a:lnTo>
                  <a:lnTo>
                    <a:pt x="157" y="84"/>
                  </a:lnTo>
                  <a:lnTo>
                    <a:pt x="149" y="95"/>
                  </a:lnTo>
                  <a:lnTo>
                    <a:pt x="134" y="93"/>
                  </a:lnTo>
                  <a:lnTo>
                    <a:pt x="121" y="91"/>
                  </a:lnTo>
                  <a:lnTo>
                    <a:pt x="106" y="89"/>
                  </a:lnTo>
                  <a:lnTo>
                    <a:pt x="92" y="89"/>
                  </a:lnTo>
                  <a:lnTo>
                    <a:pt x="77" y="86"/>
                  </a:lnTo>
                  <a:lnTo>
                    <a:pt x="63" y="85"/>
                  </a:lnTo>
                  <a:lnTo>
                    <a:pt x="49" y="83"/>
                  </a:lnTo>
                  <a:lnTo>
                    <a:pt x="35" y="83"/>
                  </a:lnTo>
                  <a:lnTo>
                    <a:pt x="20" y="71"/>
                  </a:lnTo>
                  <a:lnTo>
                    <a:pt x="10" y="61"/>
                  </a:lnTo>
                  <a:lnTo>
                    <a:pt x="3" y="50"/>
                  </a:lnTo>
                  <a:lnTo>
                    <a:pt x="0" y="40"/>
                  </a:lnTo>
                  <a:lnTo>
                    <a:pt x="0" y="29"/>
                  </a:lnTo>
                  <a:lnTo>
                    <a:pt x="4" y="19"/>
                  </a:lnTo>
                  <a:lnTo>
                    <a:pt x="12" y="9"/>
                  </a:lnTo>
                  <a:lnTo>
                    <a:pt x="24" y="0"/>
                  </a:lnTo>
                  <a:close/>
                </a:path>
              </a:pathLst>
            </a:custGeom>
            <a:solidFill>
              <a:srgbClr val="D4DBDB"/>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39015" name="Freeform 102"/>
            <p:cNvSpPr>
              <a:spLocks/>
            </p:cNvSpPr>
            <p:nvPr/>
          </p:nvSpPr>
          <p:spPr bwMode="auto">
            <a:xfrm>
              <a:off x="4255" y="2929"/>
              <a:ext cx="31" cy="37"/>
            </a:xfrm>
            <a:custGeom>
              <a:avLst/>
              <a:gdLst>
                <a:gd name="T0" fmla="*/ 16 w 61"/>
                <a:gd name="T1" fmla="*/ 0 h 73"/>
                <a:gd name="T2" fmla="*/ 21 w 61"/>
                <a:gd name="T3" fmla="*/ 2 h 73"/>
                <a:gd name="T4" fmla="*/ 26 w 61"/>
                <a:gd name="T5" fmla="*/ 6 h 73"/>
                <a:gd name="T6" fmla="*/ 27 w 61"/>
                <a:gd name="T7" fmla="*/ 8 h 73"/>
                <a:gd name="T8" fmla="*/ 29 w 61"/>
                <a:gd name="T9" fmla="*/ 11 h 73"/>
                <a:gd name="T10" fmla="*/ 30 w 61"/>
                <a:gd name="T11" fmla="*/ 15 h 73"/>
                <a:gd name="T12" fmla="*/ 31 w 61"/>
                <a:gd name="T13" fmla="*/ 19 h 73"/>
                <a:gd name="T14" fmla="*/ 30 w 61"/>
                <a:gd name="T15" fmla="*/ 22 h 73"/>
                <a:gd name="T16" fmla="*/ 29 w 61"/>
                <a:gd name="T17" fmla="*/ 26 h 73"/>
                <a:gd name="T18" fmla="*/ 27 w 61"/>
                <a:gd name="T19" fmla="*/ 28 h 73"/>
                <a:gd name="T20" fmla="*/ 26 w 61"/>
                <a:gd name="T21" fmla="*/ 31 h 73"/>
                <a:gd name="T22" fmla="*/ 21 w 61"/>
                <a:gd name="T23" fmla="*/ 35 h 73"/>
                <a:gd name="T24" fmla="*/ 16 w 61"/>
                <a:gd name="T25" fmla="*/ 37 h 73"/>
                <a:gd name="T26" fmla="*/ 9 w 61"/>
                <a:gd name="T27" fmla="*/ 35 h 73"/>
                <a:gd name="T28" fmla="*/ 5 w 61"/>
                <a:gd name="T29" fmla="*/ 31 h 73"/>
                <a:gd name="T30" fmla="*/ 2 w 61"/>
                <a:gd name="T31" fmla="*/ 28 h 73"/>
                <a:gd name="T32" fmla="*/ 1 w 61"/>
                <a:gd name="T33" fmla="*/ 26 h 73"/>
                <a:gd name="T34" fmla="*/ 0 w 61"/>
                <a:gd name="T35" fmla="*/ 22 h 73"/>
                <a:gd name="T36" fmla="*/ 0 w 61"/>
                <a:gd name="T37" fmla="*/ 19 h 73"/>
                <a:gd name="T38" fmla="*/ 0 w 61"/>
                <a:gd name="T39" fmla="*/ 15 h 73"/>
                <a:gd name="T40" fmla="*/ 1 w 61"/>
                <a:gd name="T41" fmla="*/ 11 h 73"/>
                <a:gd name="T42" fmla="*/ 2 w 61"/>
                <a:gd name="T43" fmla="*/ 8 h 73"/>
                <a:gd name="T44" fmla="*/ 5 w 61"/>
                <a:gd name="T45" fmla="*/ 6 h 73"/>
                <a:gd name="T46" fmla="*/ 9 w 61"/>
                <a:gd name="T47" fmla="*/ 2 h 73"/>
                <a:gd name="T48" fmla="*/ 16 w 61"/>
                <a:gd name="T49" fmla="*/ 0 h 7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61"/>
                <a:gd name="T76" fmla="*/ 0 h 73"/>
                <a:gd name="T77" fmla="*/ 61 w 61"/>
                <a:gd name="T78" fmla="*/ 73 h 73"/>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61" h="73">
                  <a:moveTo>
                    <a:pt x="31" y="0"/>
                  </a:moveTo>
                  <a:lnTo>
                    <a:pt x="41" y="3"/>
                  </a:lnTo>
                  <a:lnTo>
                    <a:pt x="51" y="11"/>
                  </a:lnTo>
                  <a:lnTo>
                    <a:pt x="54" y="16"/>
                  </a:lnTo>
                  <a:lnTo>
                    <a:pt x="57" y="22"/>
                  </a:lnTo>
                  <a:lnTo>
                    <a:pt x="60" y="29"/>
                  </a:lnTo>
                  <a:lnTo>
                    <a:pt x="61" y="37"/>
                  </a:lnTo>
                  <a:lnTo>
                    <a:pt x="60" y="43"/>
                  </a:lnTo>
                  <a:lnTo>
                    <a:pt x="57" y="51"/>
                  </a:lnTo>
                  <a:lnTo>
                    <a:pt x="54" y="56"/>
                  </a:lnTo>
                  <a:lnTo>
                    <a:pt x="51" y="62"/>
                  </a:lnTo>
                  <a:lnTo>
                    <a:pt x="41" y="69"/>
                  </a:lnTo>
                  <a:lnTo>
                    <a:pt x="31" y="73"/>
                  </a:lnTo>
                  <a:lnTo>
                    <a:pt x="17" y="69"/>
                  </a:lnTo>
                  <a:lnTo>
                    <a:pt x="9" y="62"/>
                  </a:lnTo>
                  <a:lnTo>
                    <a:pt x="4" y="56"/>
                  </a:lnTo>
                  <a:lnTo>
                    <a:pt x="1" y="51"/>
                  </a:lnTo>
                  <a:lnTo>
                    <a:pt x="0" y="43"/>
                  </a:lnTo>
                  <a:lnTo>
                    <a:pt x="0" y="37"/>
                  </a:lnTo>
                  <a:lnTo>
                    <a:pt x="0" y="29"/>
                  </a:lnTo>
                  <a:lnTo>
                    <a:pt x="1" y="22"/>
                  </a:lnTo>
                  <a:lnTo>
                    <a:pt x="4" y="16"/>
                  </a:lnTo>
                  <a:lnTo>
                    <a:pt x="9" y="11"/>
                  </a:lnTo>
                  <a:lnTo>
                    <a:pt x="17" y="3"/>
                  </a:lnTo>
                  <a:lnTo>
                    <a:pt x="31" y="0"/>
                  </a:lnTo>
                  <a:close/>
                </a:path>
              </a:pathLst>
            </a:custGeom>
            <a:solidFill>
              <a:srgbClr val="000000"/>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39016" name="Freeform 103"/>
            <p:cNvSpPr>
              <a:spLocks/>
            </p:cNvSpPr>
            <p:nvPr/>
          </p:nvSpPr>
          <p:spPr bwMode="auto">
            <a:xfrm>
              <a:off x="4120" y="2873"/>
              <a:ext cx="32" cy="37"/>
            </a:xfrm>
            <a:custGeom>
              <a:avLst/>
              <a:gdLst>
                <a:gd name="T0" fmla="*/ 17 w 64"/>
                <a:gd name="T1" fmla="*/ 0 h 74"/>
                <a:gd name="T2" fmla="*/ 22 w 64"/>
                <a:gd name="T3" fmla="*/ 1 h 74"/>
                <a:gd name="T4" fmla="*/ 27 w 64"/>
                <a:gd name="T5" fmla="*/ 5 h 74"/>
                <a:gd name="T6" fmla="*/ 28 w 64"/>
                <a:gd name="T7" fmla="*/ 7 h 74"/>
                <a:gd name="T8" fmla="*/ 30 w 64"/>
                <a:gd name="T9" fmla="*/ 10 h 74"/>
                <a:gd name="T10" fmla="*/ 31 w 64"/>
                <a:gd name="T11" fmla="*/ 14 h 74"/>
                <a:gd name="T12" fmla="*/ 32 w 64"/>
                <a:gd name="T13" fmla="*/ 19 h 74"/>
                <a:gd name="T14" fmla="*/ 30 w 64"/>
                <a:gd name="T15" fmla="*/ 25 h 74"/>
                <a:gd name="T16" fmla="*/ 27 w 64"/>
                <a:gd name="T17" fmla="*/ 31 h 74"/>
                <a:gd name="T18" fmla="*/ 22 w 64"/>
                <a:gd name="T19" fmla="*/ 35 h 74"/>
                <a:gd name="T20" fmla="*/ 17 w 64"/>
                <a:gd name="T21" fmla="*/ 37 h 74"/>
                <a:gd name="T22" fmla="*/ 10 w 64"/>
                <a:gd name="T23" fmla="*/ 35 h 74"/>
                <a:gd name="T24" fmla="*/ 5 w 64"/>
                <a:gd name="T25" fmla="*/ 31 h 74"/>
                <a:gd name="T26" fmla="*/ 1 w 64"/>
                <a:gd name="T27" fmla="*/ 25 h 74"/>
                <a:gd name="T28" fmla="*/ 0 w 64"/>
                <a:gd name="T29" fmla="*/ 19 h 74"/>
                <a:gd name="T30" fmla="*/ 0 w 64"/>
                <a:gd name="T31" fmla="*/ 14 h 74"/>
                <a:gd name="T32" fmla="*/ 1 w 64"/>
                <a:gd name="T33" fmla="*/ 10 h 74"/>
                <a:gd name="T34" fmla="*/ 2 w 64"/>
                <a:gd name="T35" fmla="*/ 7 h 74"/>
                <a:gd name="T36" fmla="*/ 5 w 64"/>
                <a:gd name="T37" fmla="*/ 5 h 74"/>
                <a:gd name="T38" fmla="*/ 10 w 64"/>
                <a:gd name="T39" fmla="*/ 1 h 74"/>
                <a:gd name="T40" fmla="*/ 17 w 64"/>
                <a:gd name="T41" fmla="*/ 0 h 7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64"/>
                <a:gd name="T64" fmla="*/ 0 h 74"/>
                <a:gd name="T65" fmla="*/ 64 w 64"/>
                <a:gd name="T66" fmla="*/ 74 h 7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64" h="74">
                  <a:moveTo>
                    <a:pt x="34" y="0"/>
                  </a:moveTo>
                  <a:lnTo>
                    <a:pt x="44" y="2"/>
                  </a:lnTo>
                  <a:lnTo>
                    <a:pt x="54" y="10"/>
                  </a:lnTo>
                  <a:lnTo>
                    <a:pt x="57" y="15"/>
                  </a:lnTo>
                  <a:lnTo>
                    <a:pt x="60" y="21"/>
                  </a:lnTo>
                  <a:lnTo>
                    <a:pt x="63" y="29"/>
                  </a:lnTo>
                  <a:lnTo>
                    <a:pt x="64" y="38"/>
                  </a:lnTo>
                  <a:lnTo>
                    <a:pt x="60" y="50"/>
                  </a:lnTo>
                  <a:lnTo>
                    <a:pt x="54" y="63"/>
                  </a:lnTo>
                  <a:lnTo>
                    <a:pt x="44" y="70"/>
                  </a:lnTo>
                  <a:lnTo>
                    <a:pt x="34" y="74"/>
                  </a:lnTo>
                  <a:lnTo>
                    <a:pt x="20" y="70"/>
                  </a:lnTo>
                  <a:lnTo>
                    <a:pt x="10" y="63"/>
                  </a:lnTo>
                  <a:lnTo>
                    <a:pt x="3" y="50"/>
                  </a:lnTo>
                  <a:lnTo>
                    <a:pt x="0" y="38"/>
                  </a:lnTo>
                  <a:lnTo>
                    <a:pt x="0" y="29"/>
                  </a:lnTo>
                  <a:lnTo>
                    <a:pt x="3" y="21"/>
                  </a:lnTo>
                  <a:lnTo>
                    <a:pt x="5" y="15"/>
                  </a:lnTo>
                  <a:lnTo>
                    <a:pt x="10" y="10"/>
                  </a:lnTo>
                  <a:lnTo>
                    <a:pt x="20" y="2"/>
                  </a:lnTo>
                  <a:lnTo>
                    <a:pt x="34" y="0"/>
                  </a:lnTo>
                  <a:close/>
                </a:path>
              </a:pathLst>
            </a:custGeom>
            <a:solidFill>
              <a:srgbClr val="000000"/>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39017" name="Freeform 104"/>
            <p:cNvSpPr>
              <a:spLocks/>
            </p:cNvSpPr>
            <p:nvPr/>
          </p:nvSpPr>
          <p:spPr bwMode="auto">
            <a:xfrm>
              <a:off x="4176" y="3677"/>
              <a:ext cx="39" cy="27"/>
            </a:xfrm>
            <a:custGeom>
              <a:avLst/>
              <a:gdLst>
                <a:gd name="T0" fmla="*/ 24 w 79"/>
                <a:gd name="T1" fmla="*/ 3 h 56"/>
                <a:gd name="T2" fmla="*/ 27 w 79"/>
                <a:gd name="T3" fmla="*/ 4 h 56"/>
                <a:gd name="T4" fmla="*/ 31 w 79"/>
                <a:gd name="T5" fmla="*/ 6 h 56"/>
                <a:gd name="T6" fmla="*/ 33 w 79"/>
                <a:gd name="T7" fmla="*/ 8 h 56"/>
                <a:gd name="T8" fmla="*/ 36 w 79"/>
                <a:gd name="T9" fmla="*/ 11 h 56"/>
                <a:gd name="T10" fmla="*/ 39 w 79"/>
                <a:gd name="T11" fmla="*/ 16 h 56"/>
                <a:gd name="T12" fmla="*/ 39 w 79"/>
                <a:gd name="T13" fmla="*/ 21 h 56"/>
                <a:gd name="T14" fmla="*/ 35 w 79"/>
                <a:gd name="T15" fmla="*/ 25 h 56"/>
                <a:gd name="T16" fmla="*/ 30 w 79"/>
                <a:gd name="T17" fmla="*/ 27 h 56"/>
                <a:gd name="T18" fmla="*/ 27 w 79"/>
                <a:gd name="T19" fmla="*/ 27 h 56"/>
                <a:gd name="T20" fmla="*/ 23 w 79"/>
                <a:gd name="T21" fmla="*/ 27 h 56"/>
                <a:gd name="T22" fmla="*/ 19 w 79"/>
                <a:gd name="T23" fmla="*/ 26 h 56"/>
                <a:gd name="T24" fmla="*/ 16 w 79"/>
                <a:gd name="T25" fmla="*/ 26 h 56"/>
                <a:gd name="T26" fmla="*/ 12 w 79"/>
                <a:gd name="T27" fmla="*/ 23 h 56"/>
                <a:gd name="T28" fmla="*/ 8 w 79"/>
                <a:gd name="T29" fmla="*/ 21 h 56"/>
                <a:gd name="T30" fmla="*/ 5 w 79"/>
                <a:gd name="T31" fmla="*/ 19 h 56"/>
                <a:gd name="T32" fmla="*/ 3 w 79"/>
                <a:gd name="T33" fmla="*/ 17 h 56"/>
                <a:gd name="T34" fmla="*/ 0 w 79"/>
                <a:gd name="T35" fmla="*/ 12 h 56"/>
                <a:gd name="T36" fmla="*/ 0 w 79"/>
                <a:gd name="T37" fmla="*/ 7 h 56"/>
                <a:gd name="T38" fmla="*/ 3 w 79"/>
                <a:gd name="T39" fmla="*/ 3 h 56"/>
                <a:gd name="T40" fmla="*/ 8 w 79"/>
                <a:gd name="T41" fmla="*/ 1 h 56"/>
                <a:gd name="T42" fmla="*/ 12 w 79"/>
                <a:gd name="T43" fmla="*/ 0 h 56"/>
                <a:gd name="T44" fmla="*/ 15 w 79"/>
                <a:gd name="T45" fmla="*/ 1 h 56"/>
                <a:gd name="T46" fmla="*/ 20 w 79"/>
                <a:gd name="T47" fmla="*/ 1 h 56"/>
                <a:gd name="T48" fmla="*/ 24 w 79"/>
                <a:gd name="T49" fmla="*/ 3 h 5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79"/>
                <a:gd name="T76" fmla="*/ 0 h 56"/>
                <a:gd name="T77" fmla="*/ 79 w 79"/>
                <a:gd name="T78" fmla="*/ 56 h 5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79" h="56">
                  <a:moveTo>
                    <a:pt x="49" y="7"/>
                  </a:moveTo>
                  <a:lnTo>
                    <a:pt x="55" y="9"/>
                  </a:lnTo>
                  <a:lnTo>
                    <a:pt x="62" y="13"/>
                  </a:lnTo>
                  <a:lnTo>
                    <a:pt x="67" y="17"/>
                  </a:lnTo>
                  <a:lnTo>
                    <a:pt x="73" y="23"/>
                  </a:lnTo>
                  <a:lnTo>
                    <a:pt x="79" y="33"/>
                  </a:lnTo>
                  <a:lnTo>
                    <a:pt x="79" y="44"/>
                  </a:lnTo>
                  <a:lnTo>
                    <a:pt x="71" y="51"/>
                  </a:lnTo>
                  <a:lnTo>
                    <a:pt x="61" y="56"/>
                  </a:lnTo>
                  <a:lnTo>
                    <a:pt x="54" y="56"/>
                  </a:lnTo>
                  <a:lnTo>
                    <a:pt x="46" y="56"/>
                  </a:lnTo>
                  <a:lnTo>
                    <a:pt x="39" y="54"/>
                  </a:lnTo>
                  <a:lnTo>
                    <a:pt x="32" y="53"/>
                  </a:lnTo>
                  <a:lnTo>
                    <a:pt x="24" y="48"/>
                  </a:lnTo>
                  <a:lnTo>
                    <a:pt x="16" y="44"/>
                  </a:lnTo>
                  <a:lnTo>
                    <a:pt x="10" y="39"/>
                  </a:lnTo>
                  <a:lnTo>
                    <a:pt x="6" y="36"/>
                  </a:lnTo>
                  <a:lnTo>
                    <a:pt x="0" y="24"/>
                  </a:lnTo>
                  <a:lnTo>
                    <a:pt x="1" y="14"/>
                  </a:lnTo>
                  <a:lnTo>
                    <a:pt x="7" y="7"/>
                  </a:lnTo>
                  <a:lnTo>
                    <a:pt x="17" y="3"/>
                  </a:lnTo>
                  <a:lnTo>
                    <a:pt x="24" y="0"/>
                  </a:lnTo>
                  <a:lnTo>
                    <a:pt x="31" y="2"/>
                  </a:lnTo>
                  <a:lnTo>
                    <a:pt x="40" y="3"/>
                  </a:lnTo>
                  <a:lnTo>
                    <a:pt x="49" y="7"/>
                  </a:lnTo>
                  <a:close/>
                </a:path>
              </a:pathLst>
            </a:custGeom>
            <a:solidFill>
              <a:srgbClr val="FFDE1F"/>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39018" name="Freeform 105"/>
            <p:cNvSpPr>
              <a:spLocks/>
            </p:cNvSpPr>
            <p:nvPr/>
          </p:nvSpPr>
          <p:spPr bwMode="auto">
            <a:xfrm>
              <a:off x="4672" y="3921"/>
              <a:ext cx="38" cy="30"/>
            </a:xfrm>
            <a:custGeom>
              <a:avLst/>
              <a:gdLst>
                <a:gd name="T0" fmla="*/ 13 w 75"/>
                <a:gd name="T1" fmla="*/ 4 h 59"/>
                <a:gd name="T2" fmla="*/ 17 w 75"/>
                <a:gd name="T3" fmla="*/ 2 h 59"/>
                <a:gd name="T4" fmla="*/ 20 w 75"/>
                <a:gd name="T5" fmla="*/ 1 h 59"/>
                <a:gd name="T6" fmla="*/ 24 w 75"/>
                <a:gd name="T7" fmla="*/ 0 h 59"/>
                <a:gd name="T8" fmla="*/ 28 w 75"/>
                <a:gd name="T9" fmla="*/ 0 h 59"/>
                <a:gd name="T10" fmla="*/ 33 w 75"/>
                <a:gd name="T11" fmla="*/ 2 h 59"/>
                <a:gd name="T12" fmla="*/ 38 w 75"/>
                <a:gd name="T13" fmla="*/ 5 h 59"/>
                <a:gd name="T14" fmla="*/ 38 w 75"/>
                <a:gd name="T15" fmla="*/ 10 h 59"/>
                <a:gd name="T16" fmla="*/ 37 w 75"/>
                <a:gd name="T17" fmla="*/ 16 h 59"/>
                <a:gd name="T18" fmla="*/ 34 w 75"/>
                <a:gd name="T19" fmla="*/ 19 h 59"/>
                <a:gd name="T20" fmla="*/ 32 w 75"/>
                <a:gd name="T21" fmla="*/ 21 h 59"/>
                <a:gd name="T22" fmla="*/ 29 w 75"/>
                <a:gd name="T23" fmla="*/ 24 h 59"/>
                <a:gd name="T24" fmla="*/ 26 w 75"/>
                <a:gd name="T25" fmla="*/ 27 h 59"/>
                <a:gd name="T26" fmla="*/ 22 w 75"/>
                <a:gd name="T27" fmla="*/ 28 h 59"/>
                <a:gd name="T28" fmla="*/ 18 w 75"/>
                <a:gd name="T29" fmla="*/ 29 h 59"/>
                <a:gd name="T30" fmla="*/ 14 w 75"/>
                <a:gd name="T31" fmla="*/ 29 h 59"/>
                <a:gd name="T32" fmla="*/ 11 w 75"/>
                <a:gd name="T33" fmla="*/ 30 h 59"/>
                <a:gd name="T34" fmla="*/ 5 w 75"/>
                <a:gd name="T35" fmla="*/ 29 h 59"/>
                <a:gd name="T36" fmla="*/ 1 w 75"/>
                <a:gd name="T37" fmla="*/ 26 h 59"/>
                <a:gd name="T38" fmla="*/ 0 w 75"/>
                <a:gd name="T39" fmla="*/ 20 h 59"/>
                <a:gd name="T40" fmla="*/ 2 w 75"/>
                <a:gd name="T41" fmla="*/ 15 h 59"/>
                <a:gd name="T42" fmla="*/ 4 w 75"/>
                <a:gd name="T43" fmla="*/ 12 h 59"/>
                <a:gd name="T44" fmla="*/ 7 w 75"/>
                <a:gd name="T45" fmla="*/ 9 h 59"/>
                <a:gd name="T46" fmla="*/ 10 w 75"/>
                <a:gd name="T47" fmla="*/ 6 h 59"/>
                <a:gd name="T48" fmla="*/ 13 w 75"/>
                <a:gd name="T49" fmla="*/ 4 h 59"/>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75"/>
                <a:gd name="T76" fmla="*/ 0 h 59"/>
                <a:gd name="T77" fmla="*/ 75 w 75"/>
                <a:gd name="T78" fmla="*/ 59 h 59"/>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75" h="59">
                  <a:moveTo>
                    <a:pt x="26" y="8"/>
                  </a:moveTo>
                  <a:lnTo>
                    <a:pt x="33" y="4"/>
                  </a:lnTo>
                  <a:lnTo>
                    <a:pt x="40" y="1"/>
                  </a:lnTo>
                  <a:lnTo>
                    <a:pt x="48" y="0"/>
                  </a:lnTo>
                  <a:lnTo>
                    <a:pt x="55" y="0"/>
                  </a:lnTo>
                  <a:lnTo>
                    <a:pt x="66" y="3"/>
                  </a:lnTo>
                  <a:lnTo>
                    <a:pt x="75" y="10"/>
                  </a:lnTo>
                  <a:lnTo>
                    <a:pt x="75" y="19"/>
                  </a:lnTo>
                  <a:lnTo>
                    <a:pt x="73" y="32"/>
                  </a:lnTo>
                  <a:lnTo>
                    <a:pt x="68" y="37"/>
                  </a:lnTo>
                  <a:lnTo>
                    <a:pt x="64" y="42"/>
                  </a:lnTo>
                  <a:lnTo>
                    <a:pt x="58" y="47"/>
                  </a:lnTo>
                  <a:lnTo>
                    <a:pt x="51" y="53"/>
                  </a:lnTo>
                  <a:lnTo>
                    <a:pt x="43" y="55"/>
                  </a:lnTo>
                  <a:lnTo>
                    <a:pt x="35" y="58"/>
                  </a:lnTo>
                  <a:lnTo>
                    <a:pt x="28" y="58"/>
                  </a:lnTo>
                  <a:lnTo>
                    <a:pt x="21" y="59"/>
                  </a:lnTo>
                  <a:lnTo>
                    <a:pt x="10" y="57"/>
                  </a:lnTo>
                  <a:lnTo>
                    <a:pt x="2" y="52"/>
                  </a:lnTo>
                  <a:lnTo>
                    <a:pt x="0" y="40"/>
                  </a:lnTo>
                  <a:lnTo>
                    <a:pt x="4" y="29"/>
                  </a:lnTo>
                  <a:lnTo>
                    <a:pt x="7" y="23"/>
                  </a:lnTo>
                  <a:lnTo>
                    <a:pt x="13" y="18"/>
                  </a:lnTo>
                  <a:lnTo>
                    <a:pt x="19" y="11"/>
                  </a:lnTo>
                  <a:lnTo>
                    <a:pt x="26" y="8"/>
                  </a:lnTo>
                  <a:close/>
                </a:path>
              </a:pathLst>
            </a:custGeom>
            <a:solidFill>
              <a:srgbClr val="FFDE1F"/>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grpSp>
      <p:sp>
        <p:nvSpPr>
          <p:cNvPr id="38917" name="AutoShape 106"/>
          <p:cNvSpPr>
            <a:spLocks noChangeArrowheads="1"/>
          </p:cNvSpPr>
          <p:nvPr/>
        </p:nvSpPr>
        <p:spPr bwMode="auto">
          <a:xfrm>
            <a:off x="998683" y="4228207"/>
            <a:ext cx="3948545" cy="1881188"/>
          </a:xfrm>
          <a:prstGeom prst="cloudCallout">
            <a:avLst>
              <a:gd name="adj1" fmla="val 84468"/>
              <a:gd name="adj2" fmla="val -33625"/>
            </a:avLst>
          </a:prstGeom>
          <a:noFill/>
          <a:ln w="9525">
            <a:solidFill>
              <a:schemeClr val="tx1"/>
            </a:solidFill>
            <a:round/>
            <a:headEnd/>
            <a:tailEnd/>
          </a:ln>
        </p:spPr>
        <p:txBody>
          <a:bodyPr lIns="84204" tIns="42102" rIns="84204" bIns="42102" anchor="ctr"/>
          <a:lstStyle/>
          <a:p>
            <a:pPr defTabSz="840642">
              <a:spcBef>
                <a:spcPct val="50000"/>
              </a:spcBef>
            </a:pPr>
            <a:r>
              <a:rPr lang="en-US" sz="2600" b="1" dirty="0">
                <a:solidFill>
                  <a:srgbClr val="339933"/>
                </a:solidFill>
                <a:latin typeface="Arial" charset="0"/>
                <a:ea typeface="ＭＳ Ｐゴシック" pitchFamily="34" charset="-128"/>
                <a:cs typeface="Arial"/>
              </a:rPr>
              <a:t>Which items should I take?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8690" name="Rectangle 2"/>
          <p:cNvSpPr>
            <a:spLocks noGrp="1" noChangeArrowheads="1"/>
          </p:cNvSpPr>
          <p:nvPr>
            <p:ph type="title"/>
          </p:nvPr>
        </p:nvSpPr>
        <p:spPr/>
        <p:txBody>
          <a:bodyPr/>
          <a:lstStyle/>
          <a:p>
            <a:pPr eaLnBrk="1" hangingPunct="1">
              <a:defRPr/>
            </a:pPr>
            <a:r>
              <a:rPr lang="en-US"/>
              <a:t>The Knapsack Problem</a:t>
            </a:r>
          </a:p>
        </p:txBody>
      </p:sp>
      <p:sp>
        <p:nvSpPr>
          <p:cNvPr id="39939" name="Content Placeholder 6"/>
          <p:cNvSpPr>
            <a:spLocks/>
          </p:cNvSpPr>
          <p:nvPr/>
        </p:nvSpPr>
        <p:spPr bwMode="auto">
          <a:xfrm>
            <a:off x="272762" y="1357312"/>
            <a:ext cx="6459682" cy="4865192"/>
          </a:xfrm>
          <a:prstGeom prst="rect">
            <a:avLst/>
          </a:prstGeom>
          <a:noFill/>
          <a:ln w="9525">
            <a:noFill/>
            <a:miter lim="800000"/>
            <a:headEnd/>
            <a:tailEnd/>
          </a:ln>
        </p:spPr>
        <p:txBody>
          <a:bodyPr lIns="84204" tIns="42102" rIns="84204" bIns="42102"/>
          <a:lstStyle/>
          <a:p>
            <a:pPr marL="152046" indent="-152046" algn="l" defTabSz="913741">
              <a:spcBef>
                <a:spcPct val="20000"/>
              </a:spcBef>
              <a:buClr>
                <a:srgbClr val="0033CC"/>
              </a:buClr>
              <a:buSzPct val="75000"/>
            </a:pPr>
            <a:r>
              <a:rPr lang="en-US" dirty="0">
                <a:solidFill>
                  <a:srgbClr val="000000"/>
                </a:solidFill>
                <a:latin typeface="Times New Roman" pitchFamily="18" charset="0"/>
                <a:ea typeface="ＭＳ Ｐゴシック" pitchFamily="34" charset="-128"/>
                <a:cs typeface="Arial"/>
              </a:rPr>
              <a:t>There are two versions of the problem:</a:t>
            </a:r>
          </a:p>
          <a:p>
            <a:pPr marL="785086" lvl="1" indent="-527777" algn="l" defTabSz="913741">
              <a:spcBef>
                <a:spcPct val="20000"/>
              </a:spcBef>
              <a:buClr>
                <a:srgbClr val="CC0000"/>
              </a:buClr>
              <a:buSzPct val="65000"/>
            </a:pPr>
            <a:r>
              <a:rPr lang="en-US" dirty="0">
                <a:solidFill>
                  <a:srgbClr val="000000"/>
                </a:solidFill>
                <a:latin typeface="Times New Roman" pitchFamily="18" charset="0"/>
                <a:ea typeface="ＭＳ Ｐゴシック" pitchFamily="34" charset="-128"/>
                <a:cs typeface="Arial"/>
              </a:rPr>
              <a:t>(1) </a:t>
            </a:r>
            <a:r>
              <a:rPr lang="en-US" dirty="0">
                <a:solidFill>
                  <a:srgbClr val="0000CC"/>
                </a:solidFill>
                <a:latin typeface="Times New Roman" pitchFamily="18" charset="0"/>
                <a:ea typeface="ＭＳ Ｐゴシック" pitchFamily="34" charset="-128"/>
                <a:cs typeface="Arial"/>
              </a:rPr>
              <a:t>“0-1 knapsack problem”</a:t>
            </a:r>
            <a:r>
              <a:rPr lang="en-US" dirty="0">
                <a:solidFill>
                  <a:srgbClr val="000000"/>
                </a:solidFill>
                <a:latin typeface="Times New Roman" pitchFamily="18" charset="0"/>
                <a:ea typeface="ＭＳ Ｐゴシック" pitchFamily="34" charset="-128"/>
                <a:cs typeface="Arial"/>
              </a:rPr>
              <a:t> </a:t>
            </a:r>
          </a:p>
          <a:p>
            <a:pPr marL="785086" lvl="1" indent="-527777" algn="l" defTabSz="913741">
              <a:spcBef>
                <a:spcPct val="20000"/>
              </a:spcBef>
              <a:buClr>
                <a:srgbClr val="CC0000"/>
              </a:buClr>
              <a:buSzPct val="65000"/>
            </a:pPr>
            <a:r>
              <a:rPr lang="en-US" sz="2100" dirty="0">
                <a:solidFill>
                  <a:srgbClr val="000000"/>
                </a:solidFill>
                <a:latin typeface="Times New Roman" pitchFamily="18" charset="0"/>
                <a:ea typeface="ＭＳ Ｐゴシック" pitchFamily="34" charset="-128"/>
                <a:cs typeface="Arial"/>
              </a:rPr>
              <a:t>	</a:t>
            </a:r>
            <a:r>
              <a:rPr lang="en-US" sz="2100" dirty="0">
                <a:solidFill>
                  <a:srgbClr val="FF0000"/>
                </a:solidFill>
                <a:latin typeface="Times New Roman" pitchFamily="18" charset="0"/>
                <a:ea typeface="ＭＳ Ｐゴシック" pitchFamily="34" charset="-128"/>
                <a:cs typeface="Arial"/>
              </a:rPr>
              <a:t>Items are indivisible</a:t>
            </a:r>
            <a:r>
              <a:rPr lang="en-US" sz="2100" dirty="0">
                <a:solidFill>
                  <a:srgbClr val="000000"/>
                </a:solidFill>
                <a:latin typeface="Times New Roman" pitchFamily="18" charset="0"/>
                <a:ea typeface="ＭＳ Ｐゴシック" pitchFamily="34" charset="-128"/>
                <a:cs typeface="Arial"/>
              </a:rPr>
              <a:t>: you either take an item or not. Solved with </a:t>
            </a:r>
            <a:r>
              <a:rPr lang="en-US" sz="2100" i="1" dirty="0">
                <a:solidFill>
                  <a:srgbClr val="0033CC"/>
                </a:solidFill>
                <a:latin typeface="Times New Roman" pitchFamily="18" charset="0"/>
                <a:ea typeface="ＭＳ Ｐゴシック" pitchFamily="34" charset="-128"/>
                <a:cs typeface="Arial"/>
              </a:rPr>
              <a:t>dynamic programming</a:t>
            </a:r>
            <a:r>
              <a:rPr lang="en-US" sz="2100" dirty="0">
                <a:solidFill>
                  <a:srgbClr val="000000"/>
                </a:solidFill>
                <a:latin typeface="Times New Roman" pitchFamily="18" charset="0"/>
                <a:ea typeface="ＭＳ Ｐゴシック" pitchFamily="34" charset="-128"/>
                <a:cs typeface="Arial"/>
              </a:rPr>
              <a:t>.</a:t>
            </a:r>
            <a:endParaRPr lang="en-US" dirty="0">
              <a:solidFill>
                <a:srgbClr val="000000"/>
              </a:solidFill>
              <a:latin typeface="Times New Roman" pitchFamily="18" charset="0"/>
              <a:ea typeface="ＭＳ Ｐゴシック" pitchFamily="34" charset="-128"/>
              <a:cs typeface="Arial"/>
            </a:endParaRPr>
          </a:p>
          <a:p>
            <a:pPr marL="785086" lvl="1" indent="-527777" algn="l" defTabSz="913741">
              <a:spcBef>
                <a:spcPct val="20000"/>
              </a:spcBef>
              <a:buClr>
                <a:srgbClr val="CC0000"/>
              </a:buClr>
              <a:buSzPct val="65000"/>
            </a:pPr>
            <a:endParaRPr lang="en-US" dirty="0">
              <a:solidFill>
                <a:srgbClr val="000000"/>
              </a:solidFill>
              <a:latin typeface="Times New Roman" pitchFamily="18" charset="0"/>
              <a:ea typeface="ＭＳ Ｐゴシック" pitchFamily="34" charset="-128"/>
              <a:cs typeface="Arial"/>
            </a:endParaRPr>
          </a:p>
          <a:p>
            <a:pPr marL="785086" lvl="1" indent="-527777" algn="l" defTabSz="913741">
              <a:spcBef>
                <a:spcPct val="20000"/>
              </a:spcBef>
              <a:buClr>
                <a:srgbClr val="CC0000"/>
              </a:buClr>
              <a:buSzPct val="65000"/>
            </a:pPr>
            <a:endParaRPr lang="en-US" dirty="0">
              <a:solidFill>
                <a:srgbClr val="000000"/>
              </a:solidFill>
              <a:latin typeface="Times New Roman" pitchFamily="18" charset="0"/>
              <a:ea typeface="ＭＳ Ｐゴシック" pitchFamily="34" charset="-128"/>
              <a:cs typeface="Arial"/>
            </a:endParaRPr>
          </a:p>
          <a:p>
            <a:pPr marL="785086" lvl="1" indent="-527777" algn="l" defTabSz="913741">
              <a:spcBef>
                <a:spcPct val="20000"/>
              </a:spcBef>
              <a:buClr>
                <a:srgbClr val="CC0000"/>
              </a:buClr>
              <a:buSzPct val="65000"/>
            </a:pPr>
            <a:endParaRPr lang="en-US" dirty="0">
              <a:solidFill>
                <a:srgbClr val="000000"/>
              </a:solidFill>
              <a:latin typeface="Times New Roman" pitchFamily="18" charset="0"/>
              <a:ea typeface="ＭＳ Ｐゴシック" pitchFamily="34" charset="-128"/>
              <a:cs typeface="Arial"/>
            </a:endParaRPr>
          </a:p>
          <a:p>
            <a:pPr marL="785086" lvl="1" indent="-527777" algn="l" defTabSz="913741">
              <a:spcBef>
                <a:spcPct val="20000"/>
              </a:spcBef>
              <a:buClr>
                <a:srgbClr val="CC0000"/>
              </a:buClr>
              <a:buSzPct val="65000"/>
            </a:pPr>
            <a:r>
              <a:rPr lang="en-US" dirty="0">
                <a:solidFill>
                  <a:srgbClr val="000000"/>
                </a:solidFill>
                <a:latin typeface="Times New Roman" pitchFamily="18" charset="0"/>
                <a:ea typeface="ＭＳ Ｐゴシック" pitchFamily="34" charset="-128"/>
                <a:cs typeface="Arial"/>
              </a:rPr>
              <a:t>(2) </a:t>
            </a:r>
            <a:r>
              <a:rPr lang="en-US" dirty="0">
                <a:solidFill>
                  <a:srgbClr val="0000CC"/>
                </a:solidFill>
                <a:latin typeface="Times New Roman" pitchFamily="18" charset="0"/>
                <a:ea typeface="ＭＳ Ｐゴシック" pitchFamily="34" charset="-128"/>
                <a:cs typeface="Arial"/>
              </a:rPr>
              <a:t>“Fractional knapsack problem”</a:t>
            </a:r>
          </a:p>
          <a:p>
            <a:pPr marL="785086" lvl="1" indent="-527777" algn="l" defTabSz="913741">
              <a:spcBef>
                <a:spcPct val="20000"/>
              </a:spcBef>
              <a:buClr>
                <a:srgbClr val="CC0000"/>
              </a:buClr>
              <a:buSzPct val="65000"/>
            </a:pPr>
            <a:r>
              <a:rPr lang="en-US" sz="2000" dirty="0">
                <a:solidFill>
                  <a:srgbClr val="000000"/>
                </a:solidFill>
                <a:latin typeface="Times New Roman" pitchFamily="18" charset="0"/>
                <a:ea typeface="ＭＳ Ｐゴシック" pitchFamily="34" charset="-128"/>
                <a:cs typeface="Arial"/>
              </a:rPr>
              <a:t>	</a:t>
            </a:r>
            <a:r>
              <a:rPr lang="en-US" dirty="0">
                <a:solidFill>
                  <a:srgbClr val="FF0000"/>
                </a:solidFill>
                <a:latin typeface="Times New Roman" pitchFamily="18" charset="0"/>
                <a:ea typeface="ＭＳ Ｐゴシック" pitchFamily="34" charset="-128"/>
                <a:cs typeface="Arial"/>
              </a:rPr>
              <a:t>Items are divisible</a:t>
            </a:r>
            <a:r>
              <a:rPr lang="en-US" dirty="0">
                <a:solidFill>
                  <a:srgbClr val="000000"/>
                </a:solidFill>
                <a:latin typeface="Times New Roman" pitchFamily="18" charset="0"/>
                <a:ea typeface="ＭＳ Ｐゴシック" pitchFamily="34" charset="-128"/>
                <a:cs typeface="Arial"/>
              </a:rPr>
              <a:t>: you can take any fraction of an item. Solved with a </a:t>
            </a:r>
            <a:r>
              <a:rPr lang="en-US" i="1" dirty="0">
                <a:solidFill>
                  <a:srgbClr val="0033CC"/>
                </a:solidFill>
                <a:latin typeface="Times New Roman" pitchFamily="18" charset="0"/>
                <a:ea typeface="ＭＳ Ｐゴシック" pitchFamily="34" charset="-128"/>
                <a:cs typeface="Arial"/>
              </a:rPr>
              <a:t>greedy algorithm</a:t>
            </a:r>
            <a:r>
              <a:rPr lang="en-US" sz="2100" dirty="0">
                <a:solidFill>
                  <a:srgbClr val="000000"/>
                </a:solidFill>
                <a:latin typeface="Times New Roman" pitchFamily="18" charset="0"/>
                <a:ea typeface="ＭＳ Ｐゴシック" pitchFamily="34" charset="-128"/>
                <a:cs typeface="Arial"/>
              </a:rPr>
              <a:t>.</a:t>
            </a:r>
          </a:p>
        </p:txBody>
      </p:sp>
      <p:grpSp>
        <p:nvGrpSpPr>
          <p:cNvPr id="2" name="Group 10"/>
          <p:cNvGrpSpPr>
            <a:grpSpLocks/>
          </p:cNvGrpSpPr>
          <p:nvPr/>
        </p:nvGrpSpPr>
        <p:grpSpPr bwMode="auto">
          <a:xfrm>
            <a:off x="6736774" y="1309689"/>
            <a:ext cx="1889125" cy="1564184"/>
            <a:chOff x="4161" y="1106"/>
            <a:chExt cx="1309" cy="1051"/>
          </a:xfrm>
        </p:grpSpPr>
        <p:grpSp>
          <p:nvGrpSpPr>
            <p:cNvPr id="3" name="Group 11"/>
            <p:cNvGrpSpPr>
              <a:grpSpLocks/>
            </p:cNvGrpSpPr>
            <p:nvPr/>
          </p:nvGrpSpPr>
          <p:grpSpPr bwMode="auto">
            <a:xfrm>
              <a:off x="4161" y="1106"/>
              <a:ext cx="1309" cy="1051"/>
              <a:chOff x="3783" y="912"/>
              <a:chExt cx="1768" cy="1359"/>
            </a:xfrm>
          </p:grpSpPr>
          <p:grpSp>
            <p:nvGrpSpPr>
              <p:cNvPr id="4" name="Group 12"/>
              <p:cNvGrpSpPr>
                <a:grpSpLocks/>
              </p:cNvGrpSpPr>
              <p:nvPr/>
            </p:nvGrpSpPr>
            <p:grpSpPr bwMode="auto">
              <a:xfrm flipH="1">
                <a:off x="3783" y="912"/>
                <a:ext cx="1768" cy="1359"/>
                <a:chOff x="3577" y="2675"/>
                <a:chExt cx="1768" cy="1359"/>
              </a:xfrm>
            </p:grpSpPr>
            <p:sp>
              <p:nvSpPr>
                <p:cNvPr id="40123" name="Freeform 13"/>
                <p:cNvSpPr>
                  <a:spLocks/>
                </p:cNvSpPr>
                <p:nvPr/>
              </p:nvSpPr>
              <p:spPr bwMode="auto">
                <a:xfrm>
                  <a:off x="4917" y="3621"/>
                  <a:ext cx="428" cy="348"/>
                </a:xfrm>
                <a:custGeom>
                  <a:avLst/>
                  <a:gdLst>
                    <a:gd name="T0" fmla="*/ 0 w 857"/>
                    <a:gd name="T1" fmla="*/ 67 h 695"/>
                    <a:gd name="T2" fmla="*/ 40 w 857"/>
                    <a:gd name="T3" fmla="*/ 152 h 695"/>
                    <a:gd name="T4" fmla="*/ 77 w 857"/>
                    <a:gd name="T5" fmla="*/ 221 h 695"/>
                    <a:gd name="T6" fmla="*/ 113 w 857"/>
                    <a:gd name="T7" fmla="*/ 273 h 695"/>
                    <a:gd name="T8" fmla="*/ 153 w 857"/>
                    <a:gd name="T9" fmla="*/ 310 h 695"/>
                    <a:gd name="T10" fmla="*/ 200 w 857"/>
                    <a:gd name="T11" fmla="*/ 334 h 695"/>
                    <a:gd name="T12" fmla="*/ 259 w 857"/>
                    <a:gd name="T13" fmla="*/ 346 h 695"/>
                    <a:gd name="T14" fmla="*/ 333 w 857"/>
                    <a:gd name="T15" fmla="*/ 348 h 695"/>
                    <a:gd name="T16" fmla="*/ 428 w 857"/>
                    <a:gd name="T17" fmla="*/ 342 h 695"/>
                    <a:gd name="T18" fmla="*/ 335 w 857"/>
                    <a:gd name="T19" fmla="*/ 339 h 695"/>
                    <a:gd name="T20" fmla="*/ 261 w 857"/>
                    <a:gd name="T21" fmla="*/ 327 h 695"/>
                    <a:gd name="T22" fmla="*/ 202 w 857"/>
                    <a:gd name="T23" fmla="*/ 304 h 695"/>
                    <a:gd name="T24" fmla="*/ 158 w 857"/>
                    <a:gd name="T25" fmla="*/ 270 h 695"/>
                    <a:gd name="T26" fmla="*/ 121 w 857"/>
                    <a:gd name="T27" fmla="*/ 223 h 695"/>
                    <a:gd name="T28" fmla="*/ 93 w 857"/>
                    <a:gd name="T29" fmla="*/ 163 h 695"/>
                    <a:gd name="T30" fmla="*/ 66 w 857"/>
                    <a:gd name="T31" fmla="*/ 89 h 695"/>
                    <a:gd name="T32" fmla="*/ 41 w 857"/>
                    <a:gd name="T33" fmla="*/ 0 h 695"/>
                    <a:gd name="T34" fmla="*/ 36 w 857"/>
                    <a:gd name="T35" fmla="*/ 7 h 695"/>
                    <a:gd name="T36" fmla="*/ 30 w 857"/>
                    <a:gd name="T37" fmla="*/ 15 h 695"/>
                    <a:gd name="T38" fmla="*/ 25 w 857"/>
                    <a:gd name="T39" fmla="*/ 24 h 695"/>
                    <a:gd name="T40" fmla="*/ 20 w 857"/>
                    <a:gd name="T41" fmla="*/ 33 h 695"/>
                    <a:gd name="T42" fmla="*/ 15 w 857"/>
                    <a:gd name="T43" fmla="*/ 42 h 695"/>
                    <a:gd name="T44" fmla="*/ 10 w 857"/>
                    <a:gd name="T45" fmla="*/ 51 h 695"/>
                    <a:gd name="T46" fmla="*/ 5 w 857"/>
                    <a:gd name="T47" fmla="*/ 59 h 695"/>
                    <a:gd name="T48" fmla="*/ 0 w 857"/>
                    <a:gd name="T49" fmla="*/ 67 h 69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857"/>
                    <a:gd name="T76" fmla="*/ 0 h 695"/>
                    <a:gd name="T77" fmla="*/ 857 w 857"/>
                    <a:gd name="T78" fmla="*/ 695 h 69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857" h="695">
                      <a:moveTo>
                        <a:pt x="0" y="134"/>
                      </a:moveTo>
                      <a:lnTo>
                        <a:pt x="80" y="304"/>
                      </a:lnTo>
                      <a:lnTo>
                        <a:pt x="154" y="441"/>
                      </a:lnTo>
                      <a:lnTo>
                        <a:pt x="226" y="545"/>
                      </a:lnTo>
                      <a:lnTo>
                        <a:pt x="306" y="620"/>
                      </a:lnTo>
                      <a:lnTo>
                        <a:pt x="400" y="667"/>
                      </a:lnTo>
                      <a:lnTo>
                        <a:pt x="518" y="692"/>
                      </a:lnTo>
                      <a:lnTo>
                        <a:pt x="666" y="695"/>
                      </a:lnTo>
                      <a:lnTo>
                        <a:pt x="857" y="683"/>
                      </a:lnTo>
                      <a:lnTo>
                        <a:pt x="670" y="678"/>
                      </a:lnTo>
                      <a:lnTo>
                        <a:pt x="522" y="654"/>
                      </a:lnTo>
                      <a:lnTo>
                        <a:pt x="405" y="608"/>
                      </a:lnTo>
                      <a:lnTo>
                        <a:pt x="316" y="539"/>
                      </a:lnTo>
                      <a:lnTo>
                        <a:pt x="243" y="445"/>
                      </a:lnTo>
                      <a:lnTo>
                        <a:pt x="186" y="325"/>
                      </a:lnTo>
                      <a:lnTo>
                        <a:pt x="133" y="177"/>
                      </a:lnTo>
                      <a:lnTo>
                        <a:pt x="83" y="0"/>
                      </a:lnTo>
                      <a:lnTo>
                        <a:pt x="72" y="14"/>
                      </a:lnTo>
                      <a:lnTo>
                        <a:pt x="60" y="30"/>
                      </a:lnTo>
                      <a:lnTo>
                        <a:pt x="50" y="48"/>
                      </a:lnTo>
                      <a:lnTo>
                        <a:pt x="41" y="66"/>
                      </a:lnTo>
                      <a:lnTo>
                        <a:pt x="30" y="84"/>
                      </a:lnTo>
                      <a:lnTo>
                        <a:pt x="20" y="101"/>
                      </a:lnTo>
                      <a:lnTo>
                        <a:pt x="10" y="118"/>
                      </a:lnTo>
                      <a:lnTo>
                        <a:pt x="0" y="134"/>
                      </a:lnTo>
                      <a:close/>
                    </a:path>
                  </a:pathLst>
                </a:custGeom>
                <a:solidFill>
                  <a:srgbClr val="9CADAD"/>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0124" name="Freeform 14"/>
                <p:cNvSpPr>
                  <a:spLocks/>
                </p:cNvSpPr>
                <p:nvPr/>
              </p:nvSpPr>
              <p:spPr bwMode="auto">
                <a:xfrm>
                  <a:off x="3616" y="3042"/>
                  <a:ext cx="119" cy="113"/>
                </a:xfrm>
                <a:custGeom>
                  <a:avLst/>
                  <a:gdLst>
                    <a:gd name="T0" fmla="*/ 0 w 238"/>
                    <a:gd name="T1" fmla="*/ 0 h 226"/>
                    <a:gd name="T2" fmla="*/ 15 w 238"/>
                    <a:gd name="T3" fmla="*/ 2 h 226"/>
                    <a:gd name="T4" fmla="*/ 34 w 238"/>
                    <a:gd name="T5" fmla="*/ 11 h 226"/>
                    <a:gd name="T6" fmla="*/ 52 w 238"/>
                    <a:gd name="T7" fmla="*/ 25 h 226"/>
                    <a:gd name="T8" fmla="*/ 71 w 238"/>
                    <a:gd name="T9" fmla="*/ 42 h 226"/>
                    <a:gd name="T10" fmla="*/ 87 w 238"/>
                    <a:gd name="T11" fmla="*/ 60 h 226"/>
                    <a:gd name="T12" fmla="*/ 102 w 238"/>
                    <a:gd name="T13" fmla="*/ 80 h 226"/>
                    <a:gd name="T14" fmla="*/ 112 w 238"/>
                    <a:gd name="T15" fmla="*/ 97 h 226"/>
                    <a:gd name="T16" fmla="*/ 119 w 238"/>
                    <a:gd name="T17" fmla="*/ 113 h 22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38"/>
                    <a:gd name="T28" fmla="*/ 0 h 226"/>
                    <a:gd name="T29" fmla="*/ 238 w 238"/>
                    <a:gd name="T30" fmla="*/ 226 h 22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38" h="226">
                      <a:moveTo>
                        <a:pt x="0" y="0"/>
                      </a:moveTo>
                      <a:lnTo>
                        <a:pt x="31" y="4"/>
                      </a:lnTo>
                      <a:lnTo>
                        <a:pt x="68" y="21"/>
                      </a:lnTo>
                      <a:lnTo>
                        <a:pt x="104" y="49"/>
                      </a:lnTo>
                      <a:lnTo>
                        <a:pt x="142" y="84"/>
                      </a:lnTo>
                      <a:lnTo>
                        <a:pt x="174" y="120"/>
                      </a:lnTo>
                      <a:lnTo>
                        <a:pt x="203" y="159"/>
                      </a:lnTo>
                      <a:lnTo>
                        <a:pt x="224" y="194"/>
                      </a:lnTo>
                      <a:lnTo>
                        <a:pt x="238" y="226"/>
                      </a:lnTo>
                    </a:path>
                  </a:pathLst>
                </a:custGeom>
                <a:noFill/>
                <a:ln w="1588">
                  <a:solidFill>
                    <a:srgbClr val="000000"/>
                  </a:solid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0125" name="Freeform 15"/>
                <p:cNvSpPr>
                  <a:spLocks/>
                </p:cNvSpPr>
                <p:nvPr/>
              </p:nvSpPr>
              <p:spPr bwMode="auto">
                <a:xfrm>
                  <a:off x="3577" y="3113"/>
                  <a:ext cx="147" cy="44"/>
                </a:xfrm>
                <a:custGeom>
                  <a:avLst/>
                  <a:gdLst>
                    <a:gd name="T0" fmla="*/ 0 w 294"/>
                    <a:gd name="T1" fmla="*/ 1 h 88"/>
                    <a:gd name="T2" fmla="*/ 17 w 294"/>
                    <a:gd name="T3" fmla="*/ 0 h 88"/>
                    <a:gd name="T4" fmla="*/ 38 w 294"/>
                    <a:gd name="T5" fmla="*/ 1 h 88"/>
                    <a:gd name="T6" fmla="*/ 61 w 294"/>
                    <a:gd name="T7" fmla="*/ 3 h 88"/>
                    <a:gd name="T8" fmla="*/ 84 w 294"/>
                    <a:gd name="T9" fmla="*/ 8 h 88"/>
                    <a:gd name="T10" fmla="*/ 106 w 294"/>
                    <a:gd name="T11" fmla="*/ 13 h 88"/>
                    <a:gd name="T12" fmla="*/ 125 w 294"/>
                    <a:gd name="T13" fmla="*/ 22 h 88"/>
                    <a:gd name="T14" fmla="*/ 139 w 294"/>
                    <a:gd name="T15" fmla="*/ 31 h 88"/>
                    <a:gd name="T16" fmla="*/ 147 w 294"/>
                    <a:gd name="T17" fmla="*/ 44 h 8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94"/>
                    <a:gd name="T28" fmla="*/ 0 h 88"/>
                    <a:gd name="T29" fmla="*/ 294 w 294"/>
                    <a:gd name="T30" fmla="*/ 88 h 8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94" h="88">
                      <a:moveTo>
                        <a:pt x="0" y="2"/>
                      </a:moveTo>
                      <a:lnTo>
                        <a:pt x="34" y="0"/>
                      </a:lnTo>
                      <a:lnTo>
                        <a:pt x="77" y="2"/>
                      </a:lnTo>
                      <a:lnTo>
                        <a:pt x="122" y="7"/>
                      </a:lnTo>
                      <a:lnTo>
                        <a:pt x="169" y="16"/>
                      </a:lnTo>
                      <a:lnTo>
                        <a:pt x="212" y="27"/>
                      </a:lnTo>
                      <a:lnTo>
                        <a:pt x="250" y="44"/>
                      </a:lnTo>
                      <a:lnTo>
                        <a:pt x="277" y="63"/>
                      </a:lnTo>
                      <a:lnTo>
                        <a:pt x="294" y="88"/>
                      </a:lnTo>
                    </a:path>
                  </a:pathLst>
                </a:custGeom>
                <a:noFill/>
                <a:ln w="1588">
                  <a:solidFill>
                    <a:srgbClr val="000000"/>
                  </a:solid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0126" name="Freeform 16"/>
                <p:cNvSpPr>
                  <a:spLocks/>
                </p:cNvSpPr>
                <p:nvPr/>
              </p:nvSpPr>
              <p:spPr bwMode="auto">
                <a:xfrm>
                  <a:off x="4618" y="3879"/>
                  <a:ext cx="370" cy="152"/>
                </a:xfrm>
                <a:custGeom>
                  <a:avLst/>
                  <a:gdLst>
                    <a:gd name="T0" fmla="*/ 108 w 740"/>
                    <a:gd name="T1" fmla="*/ 140 h 305"/>
                    <a:gd name="T2" fmla="*/ 116 w 740"/>
                    <a:gd name="T3" fmla="*/ 131 h 305"/>
                    <a:gd name="T4" fmla="*/ 124 w 740"/>
                    <a:gd name="T5" fmla="*/ 125 h 305"/>
                    <a:gd name="T6" fmla="*/ 131 w 740"/>
                    <a:gd name="T7" fmla="*/ 120 h 305"/>
                    <a:gd name="T8" fmla="*/ 138 w 740"/>
                    <a:gd name="T9" fmla="*/ 115 h 305"/>
                    <a:gd name="T10" fmla="*/ 144 w 740"/>
                    <a:gd name="T11" fmla="*/ 109 h 305"/>
                    <a:gd name="T12" fmla="*/ 151 w 740"/>
                    <a:gd name="T13" fmla="*/ 103 h 305"/>
                    <a:gd name="T14" fmla="*/ 159 w 740"/>
                    <a:gd name="T15" fmla="*/ 97 h 305"/>
                    <a:gd name="T16" fmla="*/ 169 w 740"/>
                    <a:gd name="T17" fmla="*/ 90 h 305"/>
                    <a:gd name="T18" fmla="*/ 185 w 740"/>
                    <a:gd name="T19" fmla="*/ 83 h 305"/>
                    <a:gd name="T20" fmla="*/ 207 w 740"/>
                    <a:gd name="T21" fmla="*/ 76 h 305"/>
                    <a:gd name="T22" fmla="*/ 232 w 740"/>
                    <a:gd name="T23" fmla="*/ 69 h 305"/>
                    <a:gd name="T24" fmla="*/ 260 w 740"/>
                    <a:gd name="T25" fmla="*/ 62 h 305"/>
                    <a:gd name="T26" fmla="*/ 286 w 740"/>
                    <a:gd name="T27" fmla="*/ 56 h 305"/>
                    <a:gd name="T28" fmla="*/ 311 w 740"/>
                    <a:gd name="T29" fmla="*/ 52 h 305"/>
                    <a:gd name="T30" fmla="*/ 333 w 740"/>
                    <a:gd name="T31" fmla="*/ 49 h 305"/>
                    <a:gd name="T32" fmla="*/ 351 w 740"/>
                    <a:gd name="T33" fmla="*/ 51 h 305"/>
                    <a:gd name="T34" fmla="*/ 361 w 740"/>
                    <a:gd name="T35" fmla="*/ 49 h 305"/>
                    <a:gd name="T36" fmla="*/ 368 w 740"/>
                    <a:gd name="T37" fmla="*/ 46 h 305"/>
                    <a:gd name="T38" fmla="*/ 370 w 740"/>
                    <a:gd name="T39" fmla="*/ 41 h 305"/>
                    <a:gd name="T40" fmla="*/ 369 w 740"/>
                    <a:gd name="T41" fmla="*/ 36 h 305"/>
                    <a:gd name="T42" fmla="*/ 366 w 740"/>
                    <a:gd name="T43" fmla="*/ 29 h 305"/>
                    <a:gd name="T44" fmla="*/ 363 w 740"/>
                    <a:gd name="T45" fmla="*/ 22 h 305"/>
                    <a:gd name="T46" fmla="*/ 360 w 740"/>
                    <a:gd name="T47" fmla="*/ 16 h 305"/>
                    <a:gd name="T48" fmla="*/ 359 w 740"/>
                    <a:gd name="T49" fmla="*/ 11 h 305"/>
                    <a:gd name="T50" fmla="*/ 333 w 740"/>
                    <a:gd name="T51" fmla="*/ 2 h 305"/>
                    <a:gd name="T52" fmla="*/ 304 w 740"/>
                    <a:gd name="T53" fmla="*/ 0 h 305"/>
                    <a:gd name="T54" fmla="*/ 272 w 740"/>
                    <a:gd name="T55" fmla="*/ 1 h 305"/>
                    <a:gd name="T56" fmla="*/ 239 w 740"/>
                    <a:gd name="T57" fmla="*/ 6 h 305"/>
                    <a:gd name="T58" fmla="*/ 205 w 740"/>
                    <a:gd name="T59" fmla="*/ 13 h 305"/>
                    <a:gd name="T60" fmla="*/ 173 w 740"/>
                    <a:gd name="T61" fmla="*/ 22 h 305"/>
                    <a:gd name="T62" fmla="*/ 143 w 740"/>
                    <a:gd name="T63" fmla="*/ 32 h 305"/>
                    <a:gd name="T64" fmla="*/ 114 w 740"/>
                    <a:gd name="T65" fmla="*/ 43 h 305"/>
                    <a:gd name="T66" fmla="*/ 101 w 740"/>
                    <a:gd name="T67" fmla="*/ 52 h 305"/>
                    <a:gd name="T68" fmla="*/ 88 w 740"/>
                    <a:gd name="T69" fmla="*/ 61 h 305"/>
                    <a:gd name="T70" fmla="*/ 75 w 740"/>
                    <a:gd name="T71" fmla="*/ 70 h 305"/>
                    <a:gd name="T72" fmla="*/ 61 w 740"/>
                    <a:gd name="T73" fmla="*/ 79 h 305"/>
                    <a:gd name="T74" fmla="*/ 48 w 740"/>
                    <a:gd name="T75" fmla="*/ 88 h 305"/>
                    <a:gd name="T76" fmla="*/ 35 w 740"/>
                    <a:gd name="T77" fmla="*/ 97 h 305"/>
                    <a:gd name="T78" fmla="*/ 22 w 740"/>
                    <a:gd name="T79" fmla="*/ 106 h 305"/>
                    <a:gd name="T80" fmla="*/ 10 w 740"/>
                    <a:gd name="T81" fmla="*/ 116 h 305"/>
                    <a:gd name="T82" fmla="*/ 1 w 740"/>
                    <a:gd name="T83" fmla="*/ 129 h 305"/>
                    <a:gd name="T84" fmla="*/ 0 w 740"/>
                    <a:gd name="T85" fmla="*/ 140 h 305"/>
                    <a:gd name="T86" fmla="*/ 5 w 740"/>
                    <a:gd name="T87" fmla="*/ 147 h 305"/>
                    <a:gd name="T88" fmla="*/ 17 w 740"/>
                    <a:gd name="T89" fmla="*/ 151 h 305"/>
                    <a:gd name="T90" fmla="*/ 33 w 740"/>
                    <a:gd name="T91" fmla="*/ 152 h 305"/>
                    <a:gd name="T92" fmla="*/ 54 w 740"/>
                    <a:gd name="T93" fmla="*/ 151 h 305"/>
                    <a:gd name="T94" fmla="*/ 79 w 740"/>
                    <a:gd name="T95" fmla="*/ 146 h 305"/>
                    <a:gd name="T96" fmla="*/ 108 w 740"/>
                    <a:gd name="T97" fmla="*/ 140 h 305"/>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740"/>
                    <a:gd name="T148" fmla="*/ 0 h 305"/>
                    <a:gd name="T149" fmla="*/ 740 w 740"/>
                    <a:gd name="T150" fmla="*/ 305 h 305"/>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740" h="305">
                      <a:moveTo>
                        <a:pt x="216" y="280"/>
                      </a:moveTo>
                      <a:lnTo>
                        <a:pt x="232" y="263"/>
                      </a:lnTo>
                      <a:lnTo>
                        <a:pt x="248" y="251"/>
                      </a:lnTo>
                      <a:lnTo>
                        <a:pt x="262" y="240"/>
                      </a:lnTo>
                      <a:lnTo>
                        <a:pt x="276" y="230"/>
                      </a:lnTo>
                      <a:lnTo>
                        <a:pt x="288" y="218"/>
                      </a:lnTo>
                      <a:lnTo>
                        <a:pt x="302" y="207"/>
                      </a:lnTo>
                      <a:lnTo>
                        <a:pt x="317" y="194"/>
                      </a:lnTo>
                      <a:lnTo>
                        <a:pt x="337" y="181"/>
                      </a:lnTo>
                      <a:lnTo>
                        <a:pt x="370" y="166"/>
                      </a:lnTo>
                      <a:lnTo>
                        <a:pt x="415" y="152"/>
                      </a:lnTo>
                      <a:lnTo>
                        <a:pt x="465" y="138"/>
                      </a:lnTo>
                      <a:lnTo>
                        <a:pt x="519" y="124"/>
                      </a:lnTo>
                      <a:lnTo>
                        <a:pt x="572" y="112"/>
                      </a:lnTo>
                      <a:lnTo>
                        <a:pt x="622" y="104"/>
                      </a:lnTo>
                      <a:lnTo>
                        <a:pt x="665" y="99"/>
                      </a:lnTo>
                      <a:lnTo>
                        <a:pt x="701" y="103"/>
                      </a:lnTo>
                      <a:lnTo>
                        <a:pt x="722" y="99"/>
                      </a:lnTo>
                      <a:lnTo>
                        <a:pt x="735" y="93"/>
                      </a:lnTo>
                      <a:lnTo>
                        <a:pt x="740" y="83"/>
                      </a:lnTo>
                      <a:lnTo>
                        <a:pt x="738" y="73"/>
                      </a:lnTo>
                      <a:lnTo>
                        <a:pt x="732" y="59"/>
                      </a:lnTo>
                      <a:lnTo>
                        <a:pt x="726" y="45"/>
                      </a:lnTo>
                      <a:lnTo>
                        <a:pt x="720" y="32"/>
                      </a:lnTo>
                      <a:lnTo>
                        <a:pt x="717" y="22"/>
                      </a:lnTo>
                      <a:lnTo>
                        <a:pt x="665" y="5"/>
                      </a:lnTo>
                      <a:lnTo>
                        <a:pt x="607" y="0"/>
                      </a:lnTo>
                      <a:lnTo>
                        <a:pt x="543" y="3"/>
                      </a:lnTo>
                      <a:lnTo>
                        <a:pt x="478" y="13"/>
                      </a:lnTo>
                      <a:lnTo>
                        <a:pt x="411" y="27"/>
                      </a:lnTo>
                      <a:lnTo>
                        <a:pt x="346" y="45"/>
                      </a:lnTo>
                      <a:lnTo>
                        <a:pt x="285" y="65"/>
                      </a:lnTo>
                      <a:lnTo>
                        <a:pt x="229" y="87"/>
                      </a:lnTo>
                      <a:lnTo>
                        <a:pt x="202" y="104"/>
                      </a:lnTo>
                      <a:lnTo>
                        <a:pt x="175" y="122"/>
                      </a:lnTo>
                      <a:lnTo>
                        <a:pt x="149" y="141"/>
                      </a:lnTo>
                      <a:lnTo>
                        <a:pt x="123" y="159"/>
                      </a:lnTo>
                      <a:lnTo>
                        <a:pt x="96" y="177"/>
                      </a:lnTo>
                      <a:lnTo>
                        <a:pt x="70" y="194"/>
                      </a:lnTo>
                      <a:lnTo>
                        <a:pt x="44" y="213"/>
                      </a:lnTo>
                      <a:lnTo>
                        <a:pt x="19" y="232"/>
                      </a:lnTo>
                      <a:lnTo>
                        <a:pt x="1" y="258"/>
                      </a:lnTo>
                      <a:lnTo>
                        <a:pt x="0" y="280"/>
                      </a:lnTo>
                      <a:lnTo>
                        <a:pt x="10" y="295"/>
                      </a:lnTo>
                      <a:lnTo>
                        <a:pt x="34" y="303"/>
                      </a:lnTo>
                      <a:lnTo>
                        <a:pt x="66" y="305"/>
                      </a:lnTo>
                      <a:lnTo>
                        <a:pt x="109" y="302"/>
                      </a:lnTo>
                      <a:lnTo>
                        <a:pt x="158" y="293"/>
                      </a:lnTo>
                      <a:lnTo>
                        <a:pt x="216" y="280"/>
                      </a:lnTo>
                      <a:close/>
                    </a:path>
                  </a:pathLst>
                </a:custGeom>
                <a:solidFill>
                  <a:srgbClr val="7A0000"/>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0127" name="Freeform 17"/>
                <p:cNvSpPr>
                  <a:spLocks/>
                </p:cNvSpPr>
                <p:nvPr/>
              </p:nvSpPr>
              <p:spPr bwMode="auto">
                <a:xfrm>
                  <a:off x="4095" y="3677"/>
                  <a:ext cx="287" cy="294"/>
                </a:xfrm>
                <a:custGeom>
                  <a:avLst/>
                  <a:gdLst>
                    <a:gd name="T0" fmla="*/ 2 w 573"/>
                    <a:gd name="T1" fmla="*/ 0 h 588"/>
                    <a:gd name="T2" fmla="*/ 20 w 573"/>
                    <a:gd name="T3" fmla="*/ 16 h 588"/>
                    <a:gd name="T4" fmla="*/ 38 w 573"/>
                    <a:gd name="T5" fmla="*/ 32 h 588"/>
                    <a:gd name="T6" fmla="*/ 57 w 573"/>
                    <a:gd name="T7" fmla="*/ 48 h 588"/>
                    <a:gd name="T8" fmla="*/ 75 w 573"/>
                    <a:gd name="T9" fmla="*/ 64 h 588"/>
                    <a:gd name="T10" fmla="*/ 94 w 573"/>
                    <a:gd name="T11" fmla="*/ 80 h 588"/>
                    <a:gd name="T12" fmla="*/ 113 w 573"/>
                    <a:gd name="T13" fmla="*/ 96 h 588"/>
                    <a:gd name="T14" fmla="*/ 132 w 573"/>
                    <a:gd name="T15" fmla="*/ 112 h 588"/>
                    <a:gd name="T16" fmla="*/ 151 w 573"/>
                    <a:gd name="T17" fmla="*/ 128 h 588"/>
                    <a:gd name="T18" fmla="*/ 162 w 573"/>
                    <a:gd name="T19" fmla="*/ 143 h 588"/>
                    <a:gd name="T20" fmla="*/ 173 w 573"/>
                    <a:gd name="T21" fmla="*/ 159 h 588"/>
                    <a:gd name="T22" fmla="*/ 184 w 573"/>
                    <a:gd name="T23" fmla="*/ 174 h 588"/>
                    <a:gd name="T24" fmla="*/ 196 w 573"/>
                    <a:gd name="T25" fmla="*/ 189 h 588"/>
                    <a:gd name="T26" fmla="*/ 208 w 573"/>
                    <a:gd name="T27" fmla="*/ 202 h 588"/>
                    <a:gd name="T28" fmla="*/ 223 w 573"/>
                    <a:gd name="T29" fmla="*/ 215 h 588"/>
                    <a:gd name="T30" fmla="*/ 240 w 573"/>
                    <a:gd name="T31" fmla="*/ 224 h 588"/>
                    <a:gd name="T32" fmla="*/ 261 w 573"/>
                    <a:gd name="T33" fmla="*/ 232 h 588"/>
                    <a:gd name="T34" fmla="*/ 275 w 573"/>
                    <a:gd name="T35" fmla="*/ 251 h 588"/>
                    <a:gd name="T36" fmla="*/ 283 w 573"/>
                    <a:gd name="T37" fmla="*/ 266 h 588"/>
                    <a:gd name="T38" fmla="*/ 286 w 573"/>
                    <a:gd name="T39" fmla="*/ 276 h 588"/>
                    <a:gd name="T40" fmla="*/ 287 w 573"/>
                    <a:gd name="T41" fmla="*/ 282 h 588"/>
                    <a:gd name="T42" fmla="*/ 284 w 573"/>
                    <a:gd name="T43" fmla="*/ 287 h 588"/>
                    <a:gd name="T44" fmla="*/ 279 w 573"/>
                    <a:gd name="T45" fmla="*/ 289 h 588"/>
                    <a:gd name="T46" fmla="*/ 274 w 573"/>
                    <a:gd name="T47" fmla="*/ 292 h 588"/>
                    <a:gd name="T48" fmla="*/ 269 w 573"/>
                    <a:gd name="T49" fmla="*/ 294 h 588"/>
                    <a:gd name="T50" fmla="*/ 236 w 573"/>
                    <a:gd name="T51" fmla="*/ 285 h 588"/>
                    <a:gd name="T52" fmla="*/ 208 w 573"/>
                    <a:gd name="T53" fmla="*/ 271 h 588"/>
                    <a:gd name="T54" fmla="*/ 181 w 573"/>
                    <a:gd name="T55" fmla="*/ 251 h 588"/>
                    <a:gd name="T56" fmla="*/ 158 w 573"/>
                    <a:gd name="T57" fmla="*/ 229 h 588"/>
                    <a:gd name="T58" fmla="*/ 134 w 573"/>
                    <a:gd name="T59" fmla="*/ 205 h 588"/>
                    <a:gd name="T60" fmla="*/ 113 w 573"/>
                    <a:gd name="T61" fmla="*/ 180 h 588"/>
                    <a:gd name="T62" fmla="*/ 91 w 573"/>
                    <a:gd name="T63" fmla="*/ 155 h 588"/>
                    <a:gd name="T64" fmla="*/ 69 w 573"/>
                    <a:gd name="T65" fmla="*/ 133 h 588"/>
                    <a:gd name="T66" fmla="*/ 59 w 573"/>
                    <a:gd name="T67" fmla="*/ 119 h 588"/>
                    <a:gd name="T68" fmla="*/ 50 w 573"/>
                    <a:gd name="T69" fmla="*/ 106 h 588"/>
                    <a:gd name="T70" fmla="*/ 42 w 573"/>
                    <a:gd name="T71" fmla="*/ 93 h 588"/>
                    <a:gd name="T72" fmla="*/ 35 w 573"/>
                    <a:gd name="T73" fmla="*/ 80 h 588"/>
                    <a:gd name="T74" fmla="*/ 27 w 573"/>
                    <a:gd name="T75" fmla="*/ 67 h 588"/>
                    <a:gd name="T76" fmla="*/ 19 w 573"/>
                    <a:gd name="T77" fmla="*/ 53 h 588"/>
                    <a:gd name="T78" fmla="*/ 10 w 573"/>
                    <a:gd name="T79" fmla="*/ 40 h 588"/>
                    <a:gd name="T80" fmla="*/ 2 w 573"/>
                    <a:gd name="T81" fmla="*/ 28 h 588"/>
                    <a:gd name="T82" fmla="*/ 2 w 573"/>
                    <a:gd name="T83" fmla="*/ 24 h 588"/>
                    <a:gd name="T84" fmla="*/ 2 w 573"/>
                    <a:gd name="T85" fmla="*/ 20 h 588"/>
                    <a:gd name="T86" fmla="*/ 2 w 573"/>
                    <a:gd name="T87" fmla="*/ 17 h 588"/>
                    <a:gd name="T88" fmla="*/ 1 w 573"/>
                    <a:gd name="T89" fmla="*/ 14 h 588"/>
                    <a:gd name="T90" fmla="*/ 0 w 573"/>
                    <a:gd name="T91" fmla="*/ 10 h 588"/>
                    <a:gd name="T92" fmla="*/ 0 w 573"/>
                    <a:gd name="T93" fmla="*/ 7 h 588"/>
                    <a:gd name="T94" fmla="*/ 0 w 573"/>
                    <a:gd name="T95" fmla="*/ 3 h 588"/>
                    <a:gd name="T96" fmla="*/ 2 w 573"/>
                    <a:gd name="T97" fmla="*/ 0 h 588"/>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573"/>
                    <a:gd name="T148" fmla="*/ 0 h 588"/>
                    <a:gd name="T149" fmla="*/ 573 w 573"/>
                    <a:gd name="T150" fmla="*/ 588 h 588"/>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573" h="588">
                      <a:moveTo>
                        <a:pt x="3" y="0"/>
                      </a:moveTo>
                      <a:lnTo>
                        <a:pt x="39" y="32"/>
                      </a:lnTo>
                      <a:lnTo>
                        <a:pt x="75" y="64"/>
                      </a:lnTo>
                      <a:lnTo>
                        <a:pt x="113" y="96"/>
                      </a:lnTo>
                      <a:lnTo>
                        <a:pt x="150" y="128"/>
                      </a:lnTo>
                      <a:lnTo>
                        <a:pt x="188" y="160"/>
                      </a:lnTo>
                      <a:lnTo>
                        <a:pt x="226" y="192"/>
                      </a:lnTo>
                      <a:lnTo>
                        <a:pt x="263" y="224"/>
                      </a:lnTo>
                      <a:lnTo>
                        <a:pt x="301" y="256"/>
                      </a:lnTo>
                      <a:lnTo>
                        <a:pt x="324" y="286"/>
                      </a:lnTo>
                      <a:lnTo>
                        <a:pt x="346" y="318"/>
                      </a:lnTo>
                      <a:lnTo>
                        <a:pt x="367" y="349"/>
                      </a:lnTo>
                      <a:lnTo>
                        <a:pt x="391" y="379"/>
                      </a:lnTo>
                      <a:lnTo>
                        <a:pt x="416" y="405"/>
                      </a:lnTo>
                      <a:lnTo>
                        <a:pt x="446" y="430"/>
                      </a:lnTo>
                      <a:lnTo>
                        <a:pt x="480" y="449"/>
                      </a:lnTo>
                      <a:lnTo>
                        <a:pt x="522" y="464"/>
                      </a:lnTo>
                      <a:lnTo>
                        <a:pt x="549" y="502"/>
                      </a:lnTo>
                      <a:lnTo>
                        <a:pt x="566" y="531"/>
                      </a:lnTo>
                      <a:lnTo>
                        <a:pt x="572" y="551"/>
                      </a:lnTo>
                      <a:lnTo>
                        <a:pt x="573" y="564"/>
                      </a:lnTo>
                      <a:lnTo>
                        <a:pt x="567" y="573"/>
                      </a:lnTo>
                      <a:lnTo>
                        <a:pt x="557" y="578"/>
                      </a:lnTo>
                      <a:lnTo>
                        <a:pt x="547" y="583"/>
                      </a:lnTo>
                      <a:lnTo>
                        <a:pt x="537" y="588"/>
                      </a:lnTo>
                      <a:lnTo>
                        <a:pt x="472" y="569"/>
                      </a:lnTo>
                      <a:lnTo>
                        <a:pt x="415" y="541"/>
                      </a:lnTo>
                      <a:lnTo>
                        <a:pt x="362" y="503"/>
                      </a:lnTo>
                      <a:lnTo>
                        <a:pt x="315" y="459"/>
                      </a:lnTo>
                      <a:lnTo>
                        <a:pt x="268" y="410"/>
                      </a:lnTo>
                      <a:lnTo>
                        <a:pt x="226" y="360"/>
                      </a:lnTo>
                      <a:lnTo>
                        <a:pt x="181" y="310"/>
                      </a:lnTo>
                      <a:lnTo>
                        <a:pt x="137" y="265"/>
                      </a:lnTo>
                      <a:lnTo>
                        <a:pt x="118" y="239"/>
                      </a:lnTo>
                      <a:lnTo>
                        <a:pt x="100" y="212"/>
                      </a:lnTo>
                      <a:lnTo>
                        <a:pt x="84" y="186"/>
                      </a:lnTo>
                      <a:lnTo>
                        <a:pt x="69" y="160"/>
                      </a:lnTo>
                      <a:lnTo>
                        <a:pt x="53" y="133"/>
                      </a:lnTo>
                      <a:lnTo>
                        <a:pt x="38" y="107"/>
                      </a:lnTo>
                      <a:lnTo>
                        <a:pt x="20" y="81"/>
                      </a:lnTo>
                      <a:lnTo>
                        <a:pt x="3" y="56"/>
                      </a:lnTo>
                      <a:lnTo>
                        <a:pt x="3" y="48"/>
                      </a:lnTo>
                      <a:lnTo>
                        <a:pt x="4" y="41"/>
                      </a:lnTo>
                      <a:lnTo>
                        <a:pt x="3" y="34"/>
                      </a:lnTo>
                      <a:lnTo>
                        <a:pt x="1" y="28"/>
                      </a:lnTo>
                      <a:lnTo>
                        <a:pt x="0" y="21"/>
                      </a:lnTo>
                      <a:lnTo>
                        <a:pt x="0" y="14"/>
                      </a:lnTo>
                      <a:lnTo>
                        <a:pt x="0" y="7"/>
                      </a:lnTo>
                      <a:lnTo>
                        <a:pt x="3" y="0"/>
                      </a:lnTo>
                      <a:close/>
                    </a:path>
                  </a:pathLst>
                </a:custGeom>
                <a:solidFill>
                  <a:srgbClr val="7A0000"/>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0128" name="Freeform 18"/>
                <p:cNvSpPr>
                  <a:spLocks/>
                </p:cNvSpPr>
                <p:nvPr/>
              </p:nvSpPr>
              <p:spPr bwMode="auto">
                <a:xfrm>
                  <a:off x="4151" y="3641"/>
                  <a:ext cx="419" cy="249"/>
                </a:xfrm>
                <a:custGeom>
                  <a:avLst/>
                  <a:gdLst>
                    <a:gd name="T0" fmla="*/ 268 w 837"/>
                    <a:gd name="T1" fmla="*/ 0 h 498"/>
                    <a:gd name="T2" fmla="*/ 239 w 837"/>
                    <a:gd name="T3" fmla="*/ 10 h 498"/>
                    <a:gd name="T4" fmla="*/ 216 w 837"/>
                    <a:gd name="T5" fmla="*/ 20 h 498"/>
                    <a:gd name="T6" fmla="*/ 198 w 837"/>
                    <a:gd name="T7" fmla="*/ 28 h 498"/>
                    <a:gd name="T8" fmla="*/ 183 w 837"/>
                    <a:gd name="T9" fmla="*/ 37 h 498"/>
                    <a:gd name="T10" fmla="*/ 169 w 837"/>
                    <a:gd name="T11" fmla="*/ 47 h 498"/>
                    <a:gd name="T12" fmla="*/ 155 w 837"/>
                    <a:gd name="T13" fmla="*/ 62 h 498"/>
                    <a:gd name="T14" fmla="*/ 140 w 837"/>
                    <a:gd name="T15" fmla="*/ 80 h 498"/>
                    <a:gd name="T16" fmla="*/ 122 w 837"/>
                    <a:gd name="T17" fmla="*/ 104 h 498"/>
                    <a:gd name="T18" fmla="*/ 114 w 837"/>
                    <a:gd name="T19" fmla="*/ 98 h 498"/>
                    <a:gd name="T20" fmla="*/ 106 w 837"/>
                    <a:gd name="T21" fmla="*/ 92 h 498"/>
                    <a:gd name="T22" fmla="*/ 98 w 837"/>
                    <a:gd name="T23" fmla="*/ 85 h 498"/>
                    <a:gd name="T24" fmla="*/ 90 w 837"/>
                    <a:gd name="T25" fmla="*/ 79 h 498"/>
                    <a:gd name="T26" fmla="*/ 82 w 837"/>
                    <a:gd name="T27" fmla="*/ 73 h 498"/>
                    <a:gd name="T28" fmla="*/ 74 w 837"/>
                    <a:gd name="T29" fmla="*/ 67 h 498"/>
                    <a:gd name="T30" fmla="*/ 66 w 837"/>
                    <a:gd name="T31" fmla="*/ 60 h 498"/>
                    <a:gd name="T32" fmla="*/ 58 w 837"/>
                    <a:gd name="T33" fmla="*/ 54 h 498"/>
                    <a:gd name="T34" fmla="*/ 53 w 837"/>
                    <a:gd name="T35" fmla="*/ 57 h 498"/>
                    <a:gd name="T36" fmla="*/ 47 w 837"/>
                    <a:gd name="T37" fmla="*/ 62 h 498"/>
                    <a:gd name="T38" fmla="*/ 38 w 837"/>
                    <a:gd name="T39" fmla="*/ 68 h 498"/>
                    <a:gd name="T40" fmla="*/ 29 w 837"/>
                    <a:gd name="T41" fmla="*/ 74 h 498"/>
                    <a:gd name="T42" fmla="*/ 19 w 837"/>
                    <a:gd name="T43" fmla="*/ 80 h 498"/>
                    <a:gd name="T44" fmla="*/ 11 w 837"/>
                    <a:gd name="T45" fmla="*/ 85 h 498"/>
                    <a:gd name="T46" fmla="*/ 4 w 837"/>
                    <a:gd name="T47" fmla="*/ 90 h 498"/>
                    <a:gd name="T48" fmla="*/ 0 w 837"/>
                    <a:gd name="T49" fmla="*/ 95 h 498"/>
                    <a:gd name="T50" fmla="*/ 20 w 837"/>
                    <a:gd name="T51" fmla="*/ 114 h 498"/>
                    <a:gd name="T52" fmla="*/ 43 w 837"/>
                    <a:gd name="T53" fmla="*/ 136 h 498"/>
                    <a:gd name="T54" fmla="*/ 66 w 837"/>
                    <a:gd name="T55" fmla="*/ 157 h 498"/>
                    <a:gd name="T56" fmla="*/ 90 w 837"/>
                    <a:gd name="T57" fmla="*/ 179 h 498"/>
                    <a:gd name="T58" fmla="*/ 114 w 837"/>
                    <a:gd name="T59" fmla="*/ 199 h 498"/>
                    <a:gd name="T60" fmla="*/ 139 w 837"/>
                    <a:gd name="T61" fmla="*/ 218 h 498"/>
                    <a:gd name="T62" fmla="*/ 162 w 837"/>
                    <a:gd name="T63" fmla="*/ 233 h 498"/>
                    <a:gd name="T64" fmla="*/ 186 w 837"/>
                    <a:gd name="T65" fmla="*/ 246 h 498"/>
                    <a:gd name="T66" fmla="*/ 204 w 837"/>
                    <a:gd name="T67" fmla="*/ 249 h 498"/>
                    <a:gd name="T68" fmla="*/ 219 w 837"/>
                    <a:gd name="T69" fmla="*/ 248 h 498"/>
                    <a:gd name="T70" fmla="*/ 230 w 837"/>
                    <a:gd name="T71" fmla="*/ 241 h 498"/>
                    <a:gd name="T72" fmla="*/ 239 w 837"/>
                    <a:gd name="T73" fmla="*/ 231 h 498"/>
                    <a:gd name="T74" fmla="*/ 243 w 837"/>
                    <a:gd name="T75" fmla="*/ 216 h 498"/>
                    <a:gd name="T76" fmla="*/ 245 w 837"/>
                    <a:gd name="T77" fmla="*/ 199 h 498"/>
                    <a:gd name="T78" fmla="*/ 242 w 837"/>
                    <a:gd name="T79" fmla="*/ 178 h 498"/>
                    <a:gd name="T80" fmla="*/ 236 w 837"/>
                    <a:gd name="T81" fmla="*/ 154 h 498"/>
                    <a:gd name="T82" fmla="*/ 258 w 837"/>
                    <a:gd name="T83" fmla="*/ 123 h 498"/>
                    <a:gd name="T84" fmla="*/ 279 w 837"/>
                    <a:gd name="T85" fmla="*/ 106 h 498"/>
                    <a:gd name="T86" fmla="*/ 298 w 837"/>
                    <a:gd name="T87" fmla="*/ 97 h 498"/>
                    <a:gd name="T88" fmla="*/ 317 w 837"/>
                    <a:gd name="T89" fmla="*/ 97 h 498"/>
                    <a:gd name="T90" fmla="*/ 337 w 837"/>
                    <a:gd name="T91" fmla="*/ 101 h 498"/>
                    <a:gd name="T92" fmla="*/ 361 w 837"/>
                    <a:gd name="T93" fmla="*/ 107 h 498"/>
                    <a:gd name="T94" fmla="*/ 387 w 837"/>
                    <a:gd name="T95" fmla="*/ 113 h 498"/>
                    <a:gd name="T96" fmla="*/ 419 w 837"/>
                    <a:gd name="T97" fmla="*/ 116 h 498"/>
                    <a:gd name="T98" fmla="*/ 400 w 837"/>
                    <a:gd name="T99" fmla="*/ 102 h 498"/>
                    <a:gd name="T100" fmla="*/ 382 w 837"/>
                    <a:gd name="T101" fmla="*/ 87 h 498"/>
                    <a:gd name="T102" fmla="*/ 362 w 837"/>
                    <a:gd name="T103" fmla="*/ 72 h 498"/>
                    <a:gd name="T104" fmla="*/ 344 w 837"/>
                    <a:gd name="T105" fmla="*/ 57 h 498"/>
                    <a:gd name="T106" fmla="*/ 324 w 837"/>
                    <a:gd name="T107" fmla="*/ 42 h 498"/>
                    <a:gd name="T108" fmla="*/ 305 w 837"/>
                    <a:gd name="T109" fmla="*/ 27 h 498"/>
                    <a:gd name="T110" fmla="*/ 285 w 837"/>
                    <a:gd name="T111" fmla="*/ 13 h 498"/>
                    <a:gd name="T112" fmla="*/ 268 w 837"/>
                    <a:gd name="T113" fmla="*/ 0 h 498"/>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837"/>
                    <a:gd name="T172" fmla="*/ 0 h 498"/>
                    <a:gd name="T173" fmla="*/ 837 w 837"/>
                    <a:gd name="T174" fmla="*/ 498 h 498"/>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837" h="498">
                      <a:moveTo>
                        <a:pt x="535" y="0"/>
                      </a:moveTo>
                      <a:lnTo>
                        <a:pt x="477" y="20"/>
                      </a:lnTo>
                      <a:lnTo>
                        <a:pt x="432" y="39"/>
                      </a:lnTo>
                      <a:lnTo>
                        <a:pt x="395" y="55"/>
                      </a:lnTo>
                      <a:lnTo>
                        <a:pt x="366" y="74"/>
                      </a:lnTo>
                      <a:lnTo>
                        <a:pt x="337" y="94"/>
                      </a:lnTo>
                      <a:lnTo>
                        <a:pt x="309" y="123"/>
                      </a:lnTo>
                      <a:lnTo>
                        <a:pt x="279" y="159"/>
                      </a:lnTo>
                      <a:lnTo>
                        <a:pt x="244" y="208"/>
                      </a:lnTo>
                      <a:lnTo>
                        <a:pt x="228" y="196"/>
                      </a:lnTo>
                      <a:lnTo>
                        <a:pt x="212" y="183"/>
                      </a:lnTo>
                      <a:lnTo>
                        <a:pt x="195" y="170"/>
                      </a:lnTo>
                      <a:lnTo>
                        <a:pt x="180" y="158"/>
                      </a:lnTo>
                      <a:lnTo>
                        <a:pt x="164" y="145"/>
                      </a:lnTo>
                      <a:lnTo>
                        <a:pt x="148" y="133"/>
                      </a:lnTo>
                      <a:lnTo>
                        <a:pt x="131" y="120"/>
                      </a:lnTo>
                      <a:lnTo>
                        <a:pt x="116" y="108"/>
                      </a:lnTo>
                      <a:lnTo>
                        <a:pt x="106" y="114"/>
                      </a:lnTo>
                      <a:lnTo>
                        <a:pt x="94" y="125"/>
                      </a:lnTo>
                      <a:lnTo>
                        <a:pt x="75" y="135"/>
                      </a:lnTo>
                      <a:lnTo>
                        <a:pt x="57" y="148"/>
                      </a:lnTo>
                      <a:lnTo>
                        <a:pt x="38" y="159"/>
                      </a:lnTo>
                      <a:lnTo>
                        <a:pt x="21" y="170"/>
                      </a:lnTo>
                      <a:lnTo>
                        <a:pt x="7" y="180"/>
                      </a:lnTo>
                      <a:lnTo>
                        <a:pt x="0" y="189"/>
                      </a:lnTo>
                      <a:lnTo>
                        <a:pt x="40" y="228"/>
                      </a:lnTo>
                      <a:lnTo>
                        <a:pt x="85" y="271"/>
                      </a:lnTo>
                      <a:lnTo>
                        <a:pt x="131" y="313"/>
                      </a:lnTo>
                      <a:lnTo>
                        <a:pt x="180" y="357"/>
                      </a:lnTo>
                      <a:lnTo>
                        <a:pt x="228" y="397"/>
                      </a:lnTo>
                      <a:lnTo>
                        <a:pt x="277" y="435"/>
                      </a:lnTo>
                      <a:lnTo>
                        <a:pt x="324" y="466"/>
                      </a:lnTo>
                      <a:lnTo>
                        <a:pt x="372" y="491"/>
                      </a:lnTo>
                      <a:lnTo>
                        <a:pt x="407" y="498"/>
                      </a:lnTo>
                      <a:lnTo>
                        <a:pt x="437" y="495"/>
                      </a:lnTo>
                      <a:lnTo>
                        <a:pt x="460" y="481"/>
                      </a:lnTo>
                      <a:lnTo>
                        <a:pt x="477" y="461"/>
                      </a:lnTo>
                      <a:lnTo>
                        <a:pt x="486" y="432"/>
                      </a:lnTo>
                      <a:lnTo>
                        <a:pt x="489" y="397"/>
                      </a:lnTo>
                      <a:lnTo>
                        <a:pt x="484" y="355"/>
                      </a:lnTo>
                      <a:lnTo>
                        <a:pt x="471" y="308"/>
                      </a:lnTo>
                      <a:lnTo>
                        <a:pt x="516" y="246"/>
                      </a:lnTo>
                      <a:lnTo>
                        <a:pt x="558" y="211"/>
                      </a:lnTo>
                      <a:lnTo>
                        <a:pt x="595" y="194"/>
                      </a:lnTo>
                      <a:lnTo>
                        <a:pt x="634" y="194"/>
                      </a:lnTo>
                      <a:lnTo>
                        <a:pt x="674" y="202"/>
                      </a:lnTo>
                      <a:lnTo>
                        <a:pt x="721" y="214"/>
                      </a:lnTo>
                      <a:lnTo>
                        <a:pt x="773" y="226"/>
                      </a:lnTo>
                      <a:lnTo>
                        <a:pt x="837" y="231"/>
                      </a:lnTo>
                      <a:lnTo>
                        <a:pt x="800" y="203"/>
                      </a:lnTo>
                      <a:lnTo>
                        <a:pt x="763" y="174"/>
                      </a:lnTo>
                      <a:lnTo>
                        <a:pt x="724" y="144"/>
                      </a:lnTo>
                      <a:lnTo>
                        <a:pt x="687" y="114"/>
                      </a:lnTo>
                      <a:lnTo>
                        <a:pt x="647" y="83"/>
                      </a:lnTo>
                      <a:lnTo>
                        <a:pt x="609" y="54"/>
                      </a:lnTo>
                      <a:lnTo>
                        <a:pt x="570" y="25"/>
                      </a:lnTo>
                      <a:lnTo>
                        <a:pt x="535" y="0"/>
                      </a:lnTo>
                      <a:close/>
                    </a:path>
                  </a:pathLst>
                </a:custGeom>
                <a:solidFill>
                  <a:srgbClr val="8C9E9E"/>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0129" name="Freeform 19"/>
                <p:cNvSpPr>
                  <a:spLocks/>
                </p:cNvSpPr>
                <p:nvPr/>
              </p:nvSpPr>
              <p:spPr bwMode="auto">
                <a:xfrm>
                  <a:off x="4151" y="3644"/>
                  <a:ext cx="419" cy="245"/>
                </a:xfrm>
                <a:custGeom>
                  <a:avLst/>
                  <a:gdLst>
                    <a:gd name="T0" fmla="*/ 273 w 837"/>
                    <a:gd name="T1" fmla="*/ 0 h 489"/>
                    <a:gd name="T2" fmla="*/ 244 w 837"/>
                    <a:gd name="T3" fmla="*/ 11 h 489"/>
                    <a:gd name="T4" fmla="*/ 221 w 837"/>
                    <a:gd name="T5" fmla="*/ 20 h 489"/>
                    <a:gd name="T6" fmla="*/ 202 w 837"/>
                    <a:gd name="T7" fmla="*/ 29 h 489"/>
                    <a:gd name="T8" fmla="*/ 186 w 837"/>
                    <a:gd name="T9" fmla="*/ 39 h 489"/>
                    <a:gd name="T10" fmla="*/ 172 w 837"/>
                    <a:gd name="T11" fmla="*/ 51 h 489"/>
                    <a:gd name="T12" fmla="*/ 158 w 837"/>
                    <a:gd name="T13" fmla="*/ 65 h 489"/>
                    <a:gd name="T14" fmla="*/ 142 w 837"/>
                    <a:gd name="T15" fmla="*/ 84 h 489"/>
                    <a:gd name="T16" fmla="*/ 125 w 837"/>
                    <a:gd name="T17" fmla="*/ 108 h 489"/>
                    <a:gd name="T18" fmla="*/ 116 w 837"/>
                    <a:gd name="T19" fmla="*/ 101 h 489"/>
                    <a:gd name="T20" fmla="*/ 107 w 837"/>
                    <a:gd name="T21" fmla="*/ 95 h 489"/>
                    <a:gd name="T22" fmla="*/ 98 w 837"/>
                    <a:gd name="T23" fmla="*/ 88 h 489"/>
                    <a:gd name="T24" fmla="*/ 89 w 837"/>
                    <a:gd name="T25" fmla="*/ 82 h 489"/>
                    <a:gd name="T26" fmla="*/ 80 w 837"/>
                    <a:gd name="T27" fmla="*/ 74 h 489"/>
                    <a:gd name="T28" fmla="*/ 71 w 837"/>
                    <a:gd name="T29" fmla="*/ 68 h 489"/>
                    <a:gd name="T30" fmla="*/ 62 w 837"/>
                    <a:gd name="T31" fmla="*/ 61 h 489"/>
                    <a:gd name="T32" fmla="*/ 54 w 837"/>
                    <a:gd name="T33" fmla="*/ 56 h 489"/>
                    <a:gd name="T34" fmla="*/ 50 w 837"/>
                    <a:gd name="T35" fmla="*/ 59 h 489"/>
                    <a:gd name="T36" fmla="*/ 43 w 837"/>
                    <a:gd name="T37" fmla="*/ 63 h 489"/>
                    <a:gd name="T38" fmla="*/ 35 w 837"/>
                    <a:gd name="T39" fmla="*/ 67 h 489"/>
                    <a:gd name="T40" fmla="*/ 27 w 837"/>
                    <a:gd name="T41" fmla="*/ 73 h 489"/>
                    <a:gd name="T42" fmla="*/ 18 w 837"/>
                    <a:gd name="T43" fmla="*/ 78 h 489"/>
                    <a:gd name="T44" fmla="*/ 10 w 837"/>
                    <a:gd name="T45" fmla="*/ 83 h 489"/>
                    <a:gd name="T46" fmla="*/ 4 w 837"/>
                    <a:gd name="T47" fmla="*/ 87 h 489"/>
                    <a:gd name="T48" fmla="*/ 0 w 837"/>
                    <a:gd name="T49" fmla="*/ 92 h 489"/>
                    <a:gd name="T50" fmla="*/ 20 w 837"/>
                    <a:gd name="T51" fmla="*/ 111 h 489"/>
                    <a:gd name="T52" fmla="*/ 43 w 837"/>
                    <a:gd name="T53" fmla="*/ 133 h 489"/>
                    <a:gd name="T54" fmla="*/ 66 w 837"/>
                    <a:gd name="T55" fmla="*/ 154 h 489"/>
                    <a:gd name="T56" fmla="*/ 90 w 837"/>
                    <a:gd name="T57" fmla="*/ 175 h 489"/>
                    <a:gd name="T58" fmla="*/ 114 w 837"/>
                    <a:gd name="T59" fmla="*/ 195 h 489"/>
                    <a:gd name="T60" fmla="*/ 139 w 837"/>
                    <a:gd name="T61" fmla="*/ 214 h 489"/>
                    <a:gd name="T62" fmla="*/ 162 w 837"/>
                    <a:gd name="T63" fmla="*/ 229 h 489"/>
                    <a:gd name="T64" fmla="*/ 186 w 837"/>
                    <a:gd name="T65" fmla="*/ 242 h 489"/>
                    <a:gd name="T66" fmla="*/ 203 w 837"/>
                    <a:gd name="T67" fmla="*/ 245 h 489"/>
                    <a:gd name="T68" fmla="*/ 218 w 837"/>
                    <a:gd name="T69" fmla="*/ 244 h 489"/>
                    <a:gd name="T70" fmla="*/ 230 w 837"/>
                    <a:gd name="T71" fmla="*/ 237 h 489"/>
                    <a:gd name="T72" fmla="*/ 238 w 837"/>
                    <a:gd name="T73" fmla="*/ 227 h 489"/>
                    <a:gd name="T74" fmla="*/ 243 w 837"/>
                    <a:gd name="T75" fmla="*/ 213 h 489"/>
                    <a:gd name="T76" fmla="*/ 244 w 837"/>
                    <a:gd name="T77" fmla="*/ 196 h 489"/>
                    <a:gd name="T78" fmla="*/ 241 w 837"/>
                    <a:gd name="T79" fmla="*/ 175 h 489"/>
                    <a:gd name="T80" fmla="*/ 236 w 837"/>
                    <a:gd name="T81" fmla="*/ 151 h 489"/>
                    <a:gd name="T82" fmla="*/ 258 w 837"/>
                    <a:gd name="T83" fmla="*/ 120 h 489"/>
                    <a:gd name="T84" fmla="*/ 279 w 837"/>
                    <a:gd name="T85" fmla="*/ 103 h 489"/>
                    <a:gd name="T86" fmla="*/ 298 w 837"/>
                    <a:gd name="T87" fmla="*/ 94 h 489"/>
                    <a:gd name="T88" fmla="*/ 317 w 837"/>
                    <a:gd name="T89" fmla="*/ 94 h 489"/>
                    <a:gd name="T90" fmla="*/ 337 w 837"/>
                    <a:gd name="T91" fmla="*/ 98 h 489"/>
                    <a:gd name="T92" fmla="*/ 361 w 837"/>
                    <a:gd name="T93" fmla="*/ 104 h 489"/>
                    <a:gd name="T94" fmla="*/ 387 w 837"/>
                    <a:gd name="T95" fmla="*/ 110 h 489"/>
                    <a:gd name="T96" fmla="*/ 419 w 837"/>
                    <a:gd name="T97" fmla="*/ 113 h 489"/>
                    <a:gd name="T98" fmla="*/ 401 w 837"/>
                    <a:gd name="T99" fmla="*/ 99 h 489"/>
                    <a:gd name="T100" fmla="*/ 383 w 837"/>
                    <a:gd name="T101" fmla="*/ 85 h 489"/>
                    <a:gd name="T102" fmla="*/ 364 w 837"/>
                    <a:gd name="T103" fmla="*/ 71 h 489"/>
                    <a:gd name="T104" fmla="*/ 346 w 837"/>
                    <a:gd name="T105" fmla="*/ 56 h 489"/>
                    <a:gd name="T106" fmla="*/ 327 w 837"/>
                    <a:gd name="T107" fmla="*/ 41 h 489"/>
                    <a:gd name="T108" fmla="*/ 309 w 837"/>
                    <a:gd name="T109" fmla="*/ 27 h 489"/>
                    <a:gd name="T110" fmla="*/ 290 w 837"/>
                    <a:gd name="T111" fmla="*/ 13 h 489"/>
                    <a:gd name="T112" fmla="*/ 273 w 837"/>
                    <a:gd name="T113" fmla="*/ 0 h 489"/>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837"/>
                    <a:gd name="T172" fmla="*/ 0 h 489"/>
                    <a:gd name="T173" fmla="*/ 837 w 837"/>
                    <a:gd name="T174" fmla="*/ 489 h 489"/>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837" h="489">
                      <a:moveTo>
                        <a:pt x="545" y="0"/>
                      </a:moveTo>
                      <a:lnTo>
                        <a:pt x="487" y="22"/>
                      </a:lnTo>
                      <a:lnTo>
                        <a:pt x="441" y="40"/>
                      </a:lnTo>
                      <a:lnTo>
                        <a:pt x="403" y="58"/>
                      </a:lnTo>
                      <a:lnTo>
                        <a:pt x="372" y="78"/>
                      </a:lnTo>
                      <a:lnTo>
                        <a:pt x="343" y="101"/>
                      </a:lnTo>
                      <a:lnTo>
                        <a:pt x="316" y="129"/>
                      </a:lnTo>
                      <a:lnTo>
                        <a:pt x="284" y="167"/>
                      </a:lnTo>
                      <a:lnTo>
                        <a:pt x="249" y="216"/>
                      </a:lnTo>
                      <a:lnTo>
                        <a:pt x="232" y="202"/>
                      </a:lnTo>
                      <a:lnTo>
                        <a:pt x="214" y="190"/>
                      </a:lnTo>
                      <a:lnTo>
                        <a:pt x="195" y="176"/>
                      </a:lnTo>
                      <a:lnTo>
                        <a:pt x="178" y="163"/>
                      </a:lnTo>
                      <a:lnTo>
                        <a:pt x="159" y="148"/>
                      </a:lnTo>
                      <a:lnTo>
                        <a:pt x="141" y="136"/>
                      </a:lnTo>
                      <a:lnTo>
                        <a:pt x="123" y="122"/>
                      </a:lnTo>
                      <a:lnTo>
                        <a:pt x="107" y="111"/>
                      </a:lnTo>
                      <a:lnTo>
                        <a:pt x="99" y="117"/>
                      </a:lnTo>
                      <a:lnTo>
                        <a:pt x="86" y="126"/>
                      </a:lnTo>
                      <a:lnTo>
                        <a:pt x="70" y="134"/>
                      </a:lnTo>
                      <a:lnTo>
                        <a:pt x="54" y="146"/>
                      </a:lnTo>
                      <a:lnTo>
                        <a:pt x="35" y="156"/>
                      </a:lnTo>
                      <a:lnTo>
                        <a:pt x="20" y="166"/>
                      </a:lnTo>
                      <a:lnTo>
                        <a:pt x="7" y="174"/>
                      </a:lnTo>
                      <a:lnTo>
                        <a:pt x="0" y="183"/>
                      </a:lnTo>
                      <a:lnTo>
                        <a:pt x="40" y="222"/>
                      </a:lnTo>
                      <a:lnTo>
                        <a:pt x="85" y="265"/>
                      </a:lnTo>
                      <a:lnTo>
                        <a:pt x="131" y="307"/>
                      </a:lnTo>
                      <a:lnTo>
                        <a:pt x="180" y="350"/>
                      </a:lnTo>
                      <a:lnTo>
                        <a:pt x="228" y="390"/>
                      </a:lnTo>
                      <a:lnTo>
                        <a:pt x="277" y="428"/>
                      </a:lnTo>
                      <a:lnTo>
                        <a:pt x="324" y="458"/>
                      </a:lnTo>
                      <a:lnTo>
                        <a:pt x="372" y="483"/>
                      </a:lnTo>
                      <a:lnTo>
                        <a:pt x="406" y="489"/>
                      </a:lnTo>
                      <a:lnTo>
                        <a:pt x="436" y="487"/>
                      </a:lnTo>
                      <a:lnTo>
                        <a:pt x="459" y="474"/>
                      </a:lnTo>
                      <a:lnTo>
                        <a:pt x="476" y="454"/>
                      </a:lnTo>
                      <a:lnTo>
                        <a:pt x="485" y="425"/>
                      </a:lnTo>
                      <a:lnTo>
                        <a:pt x="487" y="391"/>
                      </a:lnTo>
                      <a:lnTo>
                        <a:pt x="482" y="349"/>
                      </a:lnTo>
                      <a:lnTo>
                        <a:pt x="471" y="302"/>
                      </a:lnTo>
                      <a:lnTo>
                        <a:pt x="516" y="240"/>
                      </a:lnTo>
                      <a:lnTo>
                        <a:pt x="558" y="205"/>
                      </a:lnTo>
                      <a:lnTo>
                        <a:pt x="595" y="188"/>
                      </a:lnTo>
                      <a:lnTo>
                        <a:pt x="634" y="188"/>
                      </a:lnTo>
                      <a:lnTo>
                        <a:pt x="674" y="196"/>
                      </a:lnTo>
                      <a:lnTo>
                        <a:pt x="721" y="208"/>
                      </a:lnTo>
                      <a:lnTo>
                        <a:pt x="773" y="220"/>
                      </a:lnTo>
                      <a:lnTo>
                        <a:pt x="837" y="225"/>
                      </a:lnTo>
                      <a:lnTo>
                        <a:pt x="801" y="197"/>
                      </a:lnTo>
                      <a:lnTo>
                        <a:pt x="765" y="169"/>
                      </a:lnTo>
                      <a:lnTo>
                        <a:pt x="727" y="141"/>
                      </a:lnTo>
                      <a:lnTo>
                        <a:pt x="691" y="112"/>
                      </a:lnTo>
                      <a:lnTo>
                        <a:pt x="653" y="82"/>
                      </a:lnTo>
                      <a:lnTo>
                        <a:pt x="617" y="54"/>
                      </a:lnTo>
                      <a:lnTo>
                        <a:pt x="579" y="25"/>
                      </a:lnTo>
                      <a:lnTo>
                        <a:pt x="545" y="0"/>
                      </a:lnTo>
                      <a:close/>
                    </a:path>
                  </a:pathLst>
                </a:custGeom>
                <a:solidFill>
                  <a:srgbClr val="91A3A3"/>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0130" name="Freeform 20"/>
                <p:cNvSpPr>
                  <a:spLocks/>
                </p:cNvSpPr>
                <p:nvPr/>
              </p:nvSpPr>
              <p:spPr bwMode="auto">
                <a:xfrm>
                  <a:off x="4151" y="3648"/>
                  <a:ext cx="419" cy="239"/>
                </a:xfrm>
                <a:custGeom>
                  <a:avLst/>
                  <a:gdLst>
                    <a:gd name="T0" fmla="*/ 277 w 837"/>
                    <a:gd name="T1" fmla="*/ 0 h 479"/>
                    <a:gd name="T2" fmla="*/ 248 w 837"/>
                    <a:gd name="T3" fmla="*/ 10 h 479"/>
                    <a:gd name="T4" fmla="*/ 225 w 837"/>
                    <a:gd name="T5" fmla="*/ 20 h 479"/>
                    <a:gd name="T6" fmla="*/ 206 w 837"/>
                    <a:gd name="T7" fmla="*/ 29 h 479"/>
                    <a:gd name="T8" fmla="*/ 191 w 837"/>
                    <a:gd name="T9" fmla="*/ 40 h 479"/>
                    <a:gd name="T10" fmla="*/ 175 w 837"/>
                    <a:gd name="T11" fmla="*/ 52 h 479"/>
                    <a:gd name="T12" fmla="*/ 161 w 837"/>
                    <a:gd name="T13" fmla="*/ 67 h 479"/>
                    <a:gd name="T14" fmla="*/ 145 w 837"/>
                    <a:gd name="T15" fmla="*/ 86 h 479"/>
                    <a:gd name="T16" fmla="*/ 127 w 837"/>
                    <a:gd name="T17" fmla="*/ 111 h 479"/>
                    <a:gd name="T18" fmla="*/ 118 w 837"/>
                    <a:gd name="T19" fmla="*/ 104 h 479"/>
                    <a:gd name="T20" fmla="*/ 109 w 837"/>
                    <a:gd name="T21" fmla="*/ 97 h 479"/>
                    <a:gd name="T22" fmla="*/ 98 w 837"/>
                    <a:gd name="T23" fmla="*/ 89 h 479"/>
                    <a:gd name="T24" fmla="*/ 88 w 837"/>
                    <a:gd name="T25" fmla="*/ 82 h 479"/>
                    <a:gd name="T26" fmla="*/ 78 w 837"/>
                    <a:gd name="T27" fmla="*/ 75 h 479"/>
                    <a:gd name="T28" fmla="*/ 68 w 837"/>
                    <a:gd name="T29" fmla="*/ 68 h 479"/>
                    <a:gd name="T30" fmla="*/ 58 w 837"/>
                    <a:gd name="T31" fmla="*/ 60 h 479"/>
                    <a:gd name="T32" fmla="*/ 50 w 837"/>
                    <a:gd name="T33" fmla="*/ 55 h 479"/>
                    <a:gd name="T34" fmla="*/ 45 w 837"/>
                    <a:gd name="T35" fmla="*/ 58 h 479"/>
                    <a:gd name="T36" fmla="*/ 40 w 837"/>
                    <a:gd name="T37" fmla="*/ 62 h 479"/>
                    <a:gd name="T38" fmla="*/ 32 w 837"/>
                    <a:gd name="T39" fmla="*/ 66 h 479"/>
                    <a:gd name="T40" fmla="*/ 25 w 837"/>
                    <a:gd name="T41" fmla="*/ 71 h 479"/>
                    <a:gd name="T42" fmla="*/ 16 w 837"/>
                    <a:gd name="T43" fmla="*/ 75 h 479"/>
                    <a:gd name="T44" fmla="*/ 9 w 837"/>
                    <a:gd name="T45" fmla="*/ 79 h 479"/>
                    <a:gd name="T46" fmla="*/ 4 w 837"/>
                    <a:gd name="T47" fmla="*/ 83 h 479"/>
                    <a:gd name="T48" fmla="*/ 0 w 837"/>
                    <a:gd name="T49" fmla="*/ 87 h 479"/>
                    <a:gd name="T50" fmla="*/ 20 w 837"/>
                    <a:gd name="T51" fmla="*/ 107 h 479"/>
                    <a:gd name="T52" fmla="*/ 43 w 837"/>
                    <a:gd name="T53" fmla="*/ 127 h 479"/>
                    <a:gd name="T54" fmla="*/ 66 w 837"/>
                    <a:gd name="T55" fmla="*/ 149 h 479"/>
                    <a:gd name="T56" fmla="*/ 90 w 837"/>
                    <a:gd name="T57" fmla="*/ 170 h 479"/>
                    <a:gd name="T58" fmla="*/ 114 w 837"/>
                    <a:gd name="T59" fmla="*/ 190 h 479"/>
                    <a:gd name="T60" fmla="*/ 139 w 837"/>
                    <a:gd name="T61" fmla="*/ 208 h 479"/>
                    <a:gd name="T62" fmla="*/ 162 w 837"/>
                    <a:gd name="T63" fmla="*/ 224 h 479"/>
                    <a:gd name="T64" fmla="*/ 187 w 837"/>
                    <a:gd name="T65" fmla="*/ 237 h 479"/>
                    <a:gd name="T66" fmla="*/ 203 w 837"/>
                    <a:gd name="T67" fmla="*/ 239 h 479"/>
                    <a:gd name="T68" fmla="*/ 218 w 837"/>
                    <a:gd name="T69" fmla="*/ 238 h 479"/>
                    <a:gd name="T70" fmla="*/ 228 w 837"/>
                    <a:gd name="T71" fmla="*/ 231 h 479"/>
                    <a:gd name="T72" fmla="*/ 238 w 837"/>
                    <a:gd name="T73" fmla="*/ 222 h 479"/>
                    <a:gd name="T74" fmla="*/ 242 w 837"/>
                    <a:gd name="T75" fmla="*/ 208 h 479"/>
                    <a:gd name="T76" fmla="*/ 244 w 837"/>
                    <a:gd name="T77" fmla="*/ 191 h 479"/>
                    <a:gd name="T78" fmla="*/ 241 w 837"/>
                    <a:gd name="T79" fmla="*/ 170 h 479"/>
                    <a:gd name="T80" fmla="*/ 236 w 837"/>
                    <a:gd name="T81" fmla="*/ 147 h 479"/>
                    <a:gd name="T82" fmla="*/ 258 w 837"/>
                    <a:gd name="T83" fmla="*/ 116 h 479"/>
                    <a:gd name="T84" fmla="*/ 279 w 837"/>
                    <a:gd name="T85" fmla="*/ 98 h 479"/>
                    <a:gd name="T86" fmla="*/ 298 w 837"/>
                    <a:gd name="T87" fmla="*/ 90 h 479"/>
                    <a:gd name="T88" fmla="*/ 317 w 837"/>
                    <a:gd name="T89" fmla="*/ 90 h 479"/>
                    <a:gd name="T90" fmla="*/ 337 w 837"/>
                    <a:gd name="T91" fmla="*/ 94 h 479"/>
                    <a:gd name="T92" fmla="*/ 361 w 837"/>
                    <a:gd name="T93" fmla="*/ 100 h 479"/>
                    <a:gd name="T94" fmla="*/ 387 w 837"/>
                    <a:gd name="T95" fmla="*/ 106 h 479"/>
                    <a:gd name="T96" fmla="*/ 419 w 837"/>
                    <a:gd name="T97" fmla="*/ 108 h 479"/>
                    <a:gd name="T98" fmla="*/ 401 w 837"/>
                    <a:gd name="T99" fmla="*/ 94 h 479"/>
                    <a:gd name="T100" fmla="*/ 383 w 837"/>
                    <a:gd name="T101" fmla="*/ 81 h 479"/>
                    <a:gd name="T102" fmla="*/ 366 w 837"/>
                    <a:gd name="T103" fmla="*/ 67 h 479"/>
                    <a:gd name="T104" fmla="*/ 348 w 837"/>
                    <a:gd name="T105" fmla="*/ 54 h 479"/>
                    <a:gd name="T106" fmla="*/ 330 w 837"/>
                    <a:gd name="T107" fmla="*/ 39 h 479"/>
                    <a:gd name="T108" fmla="*/ 312 w 837"/>
                    <a:gd name="T109" fmla="*/ 25 h 479"/>
                    <a:gd name="T110" fmla="*/ 294 w 837"/>
                    <a:gd name="T111" fmla="*/ 12 h 479"/>
                    <a:gd name="T112" fmla="*/ 277 w 837"/>
                    <a:gd name="T113" fmla="*/ 0 h 479"/>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837"/>
                    <a:gd name="T172" fmla="*/ 0 h 479"/>
                    <a:gd name="T173" fmla="*/ 837 w 837"/>
                    <a:gd name="T174" fmla="*/ 479 h 479"/>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837" h="479">
                      <a:moveTo>
                        <a:pt x="554" y="0"/>
                      </a:moveTo>
                      <a:lnTo>
                        <a:pt x="496" y="21"/>
                      </a:lnTo>
                      <a:lnTo>
                        <a:pt x="450" y="41"/>
                      </a:lnTo>
                      <a:lnTo>
                        <a:pt x="412" y="59"/>
                      </a:lnTo>
                      <a:lnTo>
                        <a:pt x="381" y="80"/>
                      </a:lnTo>
                      <a:lnTo>
                        <a:pt x="349" y="104"/>
                      </a:lnTo>
                      <a:lnTo>
                        <a:pt x="321" y="134"/>
                      </a:lnTo>
                      <a:lnTo>
                        <a:pt x="289" y="172"/>
                      </a:lnTo>
                      <a:lnTo>
                        <a:pt x="254" y="222"/>
                      </a:lnTo>
                      <a:lnTo>
                        <a:pt x="235" y="208"/>
                      </a:lnTo>
                      <a:lnTo>
                        <a:pt x="217" y="194"/>
                      </a:lnTo>
                      <a:lnTo>
                        <a:pt x="196" y="179"/>
                      </a:lnTo>
                      <a:lnTo>
                        <a:pt x="176" y="165"/>
                      </a:lnTo>
                      <a:lnTo>
                        <a:pt x="155" y="150"/>
                      </a:lnTo>
                      <a:lnTo>
                        <a:pt x="135" y="136"/>
                      </a:lnTo>
                      <a:lnTo>
                        <a:pt x="115" y="121"/>
                      </a:lnTo>
                      <a:lnTo>
                        <a:pt x="99" y="110"/>
                      </a:lnTo>
                      <a:lnTo>
                        <a:pt x="90" y="116"/>
                      </a:lnTo>
                      <a:lnTo>
                        <a:pt x="79" y="124"/>
                      </a:lnTo>
                      <a:lnTo>
                        <a:pt x="64" y="133"/>
                      </a:lnTo>
                      <a:lnTo>
                        <a:pt x="49" y="143"/>
                      </a:lnTo>
                      <a:lnTo>
                        <a:pt x="32" y="150"/>
                      </a:lnTo>
                      <a:lnTo>
                        <a:pt x="18" y="159"/>
                      </a:lnTo>
                      <a:lnTo>
                        <a:pt x="7" y="166"/>
                      </a:lnTo>
                      <a:lnTo>
                        <a:pt x="0" y="175"/>
                      </a:lnTo>
                      <a:lnTo>
                        <a:pt x="40" y="214"/>
                      </a:lnTo>
                      <a:lnTo>
                        <a:pt x="85" y="255"/>
                      </a:lnTo>
                      <a:lnTo>
                        <a:pt x="131" y="298"/>
                      </a:lnTo>
                      <a:lnTo>
                        <a:pt x="180" y="341"/>
                      </a:lnTo>
                      <a:lnTo>
                        <a:pt x="228" y="381"/>
                      </a:lnTo>
                      <a:lnTo>
                        <a:pt x="277" y="417"/>
                      </a:lnTo>
                      <a:lnTo>
                        <a:pt x="324" y="448"/>
                      </a:lnTo>
                      <a:lnTo>
                        <a:pt x="373" y="474"/>
                      </a:lnTo>
                      <a:lnTo>
                        <a:pt x="406" y="479"/>
                      </a:lnTo>
                      <a:lnTo>
                        <a:pt x="435" y="476"/>
                      </a:lnTo>
                      <a:lnTo>
                        <a:pt x="456" y="463"/>
                      </a:lnTo>
                      <a:lnTo>
                        <a:pt x="475" y="445"/>
                      </a:lnTo>
                      <a:lnTo>
                        <a:pt x="484" y="417"/>
                      </a:lnTo>
                      <a:lnTo>
                        <a:pt x="487" y="382"/>
                      </a:lnTo>
                      <a:lnTo>
                        <a:pt x="482" y="341"/>
                      </a:lnTo>
                      <a:lnTo>
                        <a:pt x="471" y="294"/>
                      </a:lnTo>
                      <a:lnTo>
                        <a:pt x="516" y="232"/>
                      </a:lnTo>
                      <a:lnTo>
                        <a:pt x="558" y="197"/>
                      </a:lnTo>
                      <a:lnTo>
                        <a:pt x="595" y="180"/>
                      </a:lnTo>
                      <a:lnTo>
                        <a:pt x="634" y="180"/>
                      </a:lnTo>
                      <a:lnTo>
                        <a:pt x="674" y="188"/>
                      </a:lnTo>
                      <a:lnTo>
                        <a:pt x="721" y="200"/>
                      </a:lnTo>
                      <a:lnTo>
                        <a:pt x="773" y="212"/>
                      </a:lnTo>
                      <a:lnTo>
                        <a:pt x="837" y="217"/>
                      </a:lnTo>
                      <a:lnTo>
                        <a:pt x="801" y="189"/>
                      </a:lnTo>
                      <a:lnTo>
                        <a:pt x="766" y="163"/>
                      </a:lnTo>
                      <a:lnTo>
                        <a:pt x="731" y="135"/>
                      </a:lnTo>
                      <a:lnTo>
                        <a:pt x="696" y="108"/>
                      </a:lnTo>
                      <a:lnTo>
                        <a:pt x="659" y="79"/>
                      </a:lnTo>
                      <a:lnTo>
                        <a:pt x="624" y="51"/>
                      </a:lnTo>
                      <a:lnTo>
                        <a:pt x="588" y="25"/>
                      </a:lnTo>
                      <a:lnTo>
                        <a:pt x="554" y="0"/>
                      </a:lnTo>
                      <a:close/>
                    </a:path>
                  </a:pathLst>
                </a:custGeom>
                <a:solidFill>
                  <a:srgbClr val="96A8A8"/>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0131" name="Freeform 21"/>
                <p:cNvSpPr>
                  <a:spLocks/>
                </p:cNvSpPr>
                <p:nvPr/>
              </p:nvSpPr>
              <p:spPr bwMode="auto">
                <a:xfrm>
                  <a:off x="4151" y="3651"/>
                  <a:ext cx="419" cy="235"/>
                </a:xfrm>
                <a:custGeom>
                  <a:avLst/>
                  <a:gdLst>
                    <a:gd name="T0" fmla="*/ 283 w 837"/>
                    <a:gd name="T1" fmla="*/ 0 h 470"/>
                    <a:gd name="T2" fmla="*/ 253 w 837"/>
                    <a:gd name="T3" fmla="*/ 11 h 470"/>
                    <a:gd name="T4" fmla="*/ 230 w 837"/>
                    <a:gd name="T5" fmla="*/ 22 h 470"/>
                    <a:gd name="T6" fmla="*/ 210 w 837"/>
                    <a:gd name="T7" fmla="*/ 30 h 470"/>
                    <a:gd name="T8" fmla="*/ 194 w 837"/>
                    <a:gd name="T9" fmla="*/ 42 h 470"/>
                    <a:gd name="T10" fmla="*/ 178 w 837"/>
                    <a:gd name="T11" fmla="*/ 55 h 470"/>
                    <a:gd name="T12" fmla="*/ 164 w 837"/>
                    <a:gd name="T13" fmla="*/ 70 h 470"/>
                    <a:gd name="T14" fmla="*/ 147 w 837"/>
                    <a:gd name="T15" fmla="*/ 90 h 470"/>
                    <a:gd name="T16" fmla="*/ 130 w 837"/>
                    <a:gd name="T17" fmla="*/ 115 h 470"/>
                    <a:gd name="T18" fmla="*/ 120 w 837"/>
                    <a:gd name="T19" fmla="*/ 107 h 470"/>
                    <a:gd name="T20" fmla="*/ 110 w 837"/>
                    <a:gd name="T21" fmla="*/ 101 h 470"/>
                    <a:gd name="T22" fmla="*/ 98 w 837"/>
                    <a:gd name="T23" fmla="*/ 93 h 470"/>
                    <a:gd name="T24" fmla="*/ 87 w 837"/>
                    <a:gd name="T25" fmla="*/ 86 h 470"/>
                    <a:gd name="T26" fmla="*/ 75 w 837"/>
                    <a:gd name="T27" fmla="*/ 77 h 470"/>
                    <a:gd name="T28" fmla="*/ 64 w 837"/>
                    <a:gd name="T29" fmla="*/ 70 h 470"/>
                    <a:gd name="T30" fmla="*/ 53 w 837"/>
                    <a:gd name="T31" fmla="*/ 62 h 470"/>
                    <a:gd name="T32" fmla="*/ 45 w 837"/>
                    <a:gd name="T33" fmla="*/ 57 h 470"/>
                    <a:gd name="T34" fmla="*/ 41 w 837"/>
                    <a:gd name="T35" fmla="*/ 59 h 470"/>
                    <a:gd name="T36" fmla="*/ 36 w 837"/>
                    <a:gd name="T37" fmla="*/ 63 h 470"/>
                    <a:gd name="T38" fmla="*/ 29 w 837"/>
                    <a:gd name="T39" fmla="*/ 67 h 470"/>
                    <a:gd name="T40" fmla="*/ 23 w 837"/>
                    <a:gd name="T41" fmla="*/ 70 h 470"/>
                    <a:gd name="T42" fmla="*/ 15 w 837"/>
                    <a:gd name="T43" fmla="*/ 74 h 470"/>
                    <a:gd name="T44" fmla="*/ 9 w 837"/>
                    <a:gd name="T45" fmla="*/ 77 h 470"/>
                    <a:gd name="T46" fmla="*/ 3 w 837"/>
                    <a:gd name="T47" fmla="*/ 81 h 470"/>
                    <a:gd name="T48" fmla="*/ 0 w 837"/>
                    <a:gd name="T49" fmla="*/ 85 h 470"/>
                    <a:gd name="T50" fmla="*/ 20 w 837"/>
                    <a:gd name="T51" fmla="*/ 104 h 470"/>
                    <a:gd name="T52" fmla="*/ 43 w 837"/>
                    <a:gd name="T53" fmla="*/ 124 h 470"/>
                    <a:gd name="T54" fmla="*/ 66 w 837"/>
                    <a:gd name="T55" fmla="*/ 146 h 470"/>
                    <a:gd name="T56" fmla="*/ 90 w 837"/>
                    <a:gd name="T57" fmla="*/ 168 h 470"/>
                    <a:gd name="T58" fmla="*/ 114 w 837"/>
                    <a:gd name="T59" fmla="*/ 187 h 470"/>
                    <a:gd name="T60" fmla="*/ 139 w 837"/>
                    <a:gd name="T61" fmla="*/ 205 h 470"/>
                    <a:gd name="T62" fmla="*/ 162 w 837"/>
                    <a:gd name="T63" fmla="*/ 220 h 470"/>
                    <a:gd name="T64" fmla="*/ 187 w 837"/>
                    <a:gd name="T65" fmla="*/ 233 h 470"/>
                    <a:gd name="T66" fmla="*/ 203 w 837"/>
                    <a:gd name="T67" fmla="*/ 235 h 470"/>
                    <a:gd name="T68" fmla="*/ 216 w 837"/>
                    <a:gd name="T69" fmla="*/ 234 h 470"/>
                    <a:gd name="T70" fmla="*/ 227 w 837"/>
                    <a:gd name="T71" fmla="*/ 228 h 470"/>
                    <a:gd name="T72" fmla="*/ 236 w 837"/>
                    <a:gd name="T73" fmla="*/ 220 h 470"/>
                    <a:gd name="T74" fmla="*/ 241 w 837"/>
                    <a:gd name="T75" fmla="*/ 206 h 470"/>
                    <a:gd name="T76" fmla="*/ 243 w 837"/>
                    <a:gd name="T77" fmla="*/ 189 h 470"/>
                    <a:gd name="T78" fmla="*/ 241 w 837"/>
                    <a:gd name="T79" fmla="*/ 168 h 470"/>
                    <a:gd name="T80" fmla="*/ 236 w 837"/>
                    <a:gd name="T81" fmla="*/ 144 h 470"/>
                    <a:gd name="T82" fmla="*/ 258 w 837"/>
                    <a:gd name="T83" fmla="*/ 113 h 470"/>
                    <a:gd name="T84" fmla="*/ 279 w 837"/>
                    <a:gd name="T85" fmla="*/ 96 h 470"/>
                    <a:gd name="T86" fmla="*/ 298 w 837"/>
                    <a:gd name="T87" fmla="*/ 87 h 470"/>
                    <a:gd name="T88" fmla="*/ 317 w 837"/>
                    <a:gd name="T89" fmla="*/ 87 h 470"/>
                    <a:gd name="T90" fmla="*/ 337 w 837"/>
                    <a:gd name="T91" fmla="*/ 91 h 470"/>
                    <a:gd name="T92" fmla="*/ 361 w 837"/>
                    <a:gd name="T93" fmla="*/ 97 h 470"/>
                    <a:gd name="T94" fmla="*/ 387 w 837"/>
                    <a:gd name="T95" fmla="*/ 103 h 470"/>
                    <a:gd name="T96" fmla="*/ 419 w 837"/>
                    <a:gd name="T97" fmla="*/ 106 h 470"/>
                    <a:gd name="T98" fmla="*/ 401 w 837"/>
                    <a:gd name="T99" fmla="*/ 92 h 470"/>
                    <a:gd name="T100" fmla="*/ 384 w 837"/>
                    <a:gd name="T101" fmla="*/ 79 h 470"/>
                    <a:gd name="T102" fmla="*/ 367 w 837"/>
                    <a:gd name="T103" fmla="*/ 66 h 470"/>
                    <a:gd name="T104" fmla="*/ 351 w 837"/>
                    <a:gd name="T105" fmla="*/ 53 h 470"/>
                    <a:gd name="T106" fmla="*/ 334 w 837"/>
                    <a:gd name="T107" fmla="*/ 39 h 470"/>
                    <a:gd name="T108" fmla="*/ 317 w 837"/>
                    <a:gd name="T109" fmla="*/ 26 h 470"/>
                    <a:gd name="T110" fmla="*/ 300 w 837"/>
                    <a:gd name="T111" fmla="*/ 13 h 470"/>
                    <a:gd name="T112" fmla="*/ 283 w 837"/>
                    <a:gd name="T113" fmla="*/ 0 h 47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837"/>
                    <a:gd name="T172" fmla="*/ 0 h 470"/>
                    <a:gd name="T173" fmla="*/ 837 w 837"/>
                    <a:gd name="T174" fmla="*/ 470 h 470"/>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837" h="470">
                      <a:moveTo>
                        <a:pt x="565" y="0"/>
                      </a:moveTo>
                      <a:lnTo>
                        <a:pt x="506" y="21"/>
                      </a:lnTo>
                      <a:lnTo>
                        <a:pt x="460" y="43"/>
                      </a:lnTo>
                      <a:lnTo>
                        <a:pt x="420" y="61"/>
                      </a:lnTo>
                      <a:lnTo>
                        <a:pt x="387" y="84"/>
                      </a:lnTo>
                      <a:lnTo>
                        <a:pt x="356" y="109"/>
                      </a:lnTo>
                      <a:lnTo>
                        <a:pt x="327" y="140"/>
                      </a:lnTo>
                      <a:lnTo>
                        <a:pt x="294" y="179"/>
                      </a:lnTo>
                      <a:lnTo>
                        <a:pt x="259" y="229"/>
                      </a:lnTo>
                      <a:lnTo>
                        <a:pt x="240" y="214"/>
                      </a:lnTo>
                      <a:lnTo>
                        <a:pt x="220" y="201"/>
                      </a:lnTo>
                      <a:lnTo>
                        <a:pt x="196" y="186"/>
                      </a:lnTo>
                      <a:lnTo>
                        <a:pt x="174" y="171"/>
                      </a:lnTo>
                      <a:lnTo>
                        <a:pt x="150" y="154"/>
                      </a:lnTo>
                      <a:lnTo>
                        <a:pt x="128" y="139"/>
                      </a:lnTo>
                      <a:lnTo>
                        <a:pt x="106" y="125"/>
                      </a:lnTo>
                      <a:lnTo>
                        <a:pt x="90" y="113"/>
                      </a:lnTo>
                      <a:lnTo>
                        <a:pt x="81" y="119"/>
                      </a:lnTo>
                      <a:lnTo>
                        <a:pt x="71" y="127"/>
                      </a:lnTo>
                      <a:lnTo>
                        <a:pt x="57" y="133"/>
                      </a:lnTo>
                      <a:lnTo>
                        <a:pt x="45" y="140"/>
                      </a:lnTo>
                      <a:lnTo>
                        <a:pt x="30" y="147"/>
                      </a:lnTo>
                      <a:lnTo>
                        <a:pt x="17" y="154"/>
                      </a:lnTo>
                      <a:lnTo>
                        <a:pt x="6" y="162"/>
                      </a:lnTo>
                      <a:lnTo>
                        <a:pt x="0" y="169"/>
                      </a:lnTo>
                      <a:lnTo>
                        <a:pt x="40" y="208"/>
                      </a:lnTo>
                      <a:lnTo>
                        <a:pt x="85" y="249"/>
                      </a:lnTo>
                      <a:lnTo>
                        <a:pt x="131" y="292"/>
                      </a:lnTo>
                      <a:lnTo>
                        <a:pt x="180" y="335"/>
                      </a:lnTo>
                      <a:lnTo>
                        <a:pt x="228" y="374"/>
                      </a:lnTo>
                      <a:lnTo>
                        <a:pt x="277" y="410"/>
                      </a:lnTo>
                      <a:lnTo>
                        <a:pt x="324" y="440"/>
                      </a:lnTo>
                      <a:lnTo>
                        <a:pt x="373" y="465"/>
                      </a:lnTo>
                      <a:lnTo>
                        <a:pt x="405" y="470"/>
                      </a:lnTo>
                      <a:lnTo>
                        <a:pt x="432" y="468"/>
                      </a:lnTo>
                      <a:lnTo>
                        <a:pt x="454" y="456"/>
                      </a:lnTo>
                      <a:lnTo>
                        <a:pt x="472" y="439"/>
                      </a:lnTo>
                      <a:lnTo>
                        <a:pt x="482" y="411"/>
                      </a:lnTo>
                      <a:lnTo>
                        <a:pt x="486" y="377"/>
                      </a:lnTo>
                      <a:lnTo>
                        <a:pt x="482" y="336"/>
                      </a:lnTo>
                      <a:lnTo>
                        <a:pt x="471" y="288"/>
                      </a:lnTo>
                      <a:lnTo>
                        <a:pt x="516" y="226"/>
                      </a:lnTo>
                      <a:lnTo>
                        <a:pt x="558" y="191"/>
                      </a:lnTo>
                      <a:lnTo>
                        <a:pt x="595" y="174"/>
                      </a:lnTo>
                      <a:lnTo>
                        <a:pt x="634" y="174"/>
                      </a:lnTo>
                      <a:lnTo>
                        <a:pt x="674" y="182"/>
                      </a:lnTo>
                      <a:lnTo>
                        <a:pt x="721" y="194"/>
                      </a:lnTo>
                      <a:lnTo>
                        <a:pt x="773" y="206"/>
                      </a:lnTo>
                      <a:lnTo>
                        <a:pt x="837" y="211"/>
                      </a:lnTo>
                      <a:lnTo>
                        <a:pt x="802" y="184"/>
                      </a:lnTo>
                      <a:lnTo>
                        <a:pt x="768" y="158"/>
                      </a:lnTo>
                      <a:lnTo>
                        <a:pt x="734" y="132"/>
                      </a:lnTo>
                      <a:lnTo>
                        <a:pt x="701" y="105"/>
                      </a:lnTo>
                      <a:lnTo>
                        <a:pt x="667" y="78"/>
                      </a:lnTo>
                      <a:lnTo>
                        <a:pt x="633" y="51"/>
                      </a:lnTo>
                      <a:lnTo>
                        <a:pt x="599" y="25"/>
                      </a:lnTo>
                      <a:lnTo>
                        <a:pt x="565" y="0"/>
                      </a:lnTo>
                      <a:close/>
                    </a:path>
                  </a:pathLst>
                </a:custGeom>
                <a:solidFill>
                  <a:srgbClr val="9EADAD"/>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0132" name="Freeform 22"/>
                <p:cNvSpPr>
                  <a:spLocks/>
                </p:cNvSpPr>
                <p:nvPr/>
              </p:nvSpPr>
              <p:spPr bwMode="auto">
                <a:xfrm>
                  <a:off x="4151" y="3655"/>
                  <a:ext cx="419" cy="230"/>
                </a:xfrm>
                <a:custGeom>
                  <a:avLst/>
                  <a:gdLst>
                    <a:gd name="T0" fmla="*/ 287 w 837"/>
                    <a:gd name="T1" fmla="*/ 0 h 460"/>
                    <a:gd name="T2" fmla="*/ 257 w 837"/>
                    <a:gd name="T3" fmla="*/ 11 h 460"/>
                    <a:gd name="T4" fmla="*/ 234 w 837"/>
                    <a:gd name="T5" fmla="*/ 21 h 460"/>
                    <a:gd name="T6" fmla="*/ 214 w 837"/>
                    <a:gd name="T7" fmla="*/ 30 h 460"/>
                    <a:gd name="T8" fmla="*/ 198 w 837"/>
                    <a:gd name="T9" fmla="*/ 43 h 460"/>
                    <a:gd name="T10" fmla="*/ 181 w 837"/>
                    <a:gd name="T11" fmla="*/ 56 h 460"/>
                    <a:gd name="T12" fmla="*/ 166 w 837"/>
                    <a:gd name="T13" fmla="*/ 72 h 460"/>
                    <a:gd name="T14" fmla="*/ 150 w 837"/>
                    <a:gd name="T15" fmla="*/ 92 h 460"/>
                    <a:gd name="T16" fmla="*/ 132 w 837"/>
                    <a:gd name="T17" fmla="*/ 117 h 460"/>
                    <a:gd name="T18" fmla="*/ 122 w 837"/>
                    <a:gd name="T19" fmla="*/ 110 h 460"/>
                    <a:gd name="T20" fmla="*/ 111 w 837"/>
                    <a:gd name="T21" fmla="*/ 102 h 460"/>
                    <a:gd name="T22" fmla="*/ 98 w 837"/>
                    <a:gd name="T23" fmla="*/ 94 h 460"/>
                    <a:gd name="T24" fmla="*/ 87 w 837"/>
                    <a:gd name="T25" fmla="*/ 87 h 460"/>
                    <a:gd name="T26" fmla="*/ 73 w 837"/>
                    <a:gd name="T27" fmla="*/ 78 h 460"/>
                    <a:gd name="T28" fmla="*/ 61 w 837"/>
                    <a:gd name="T29" fmla="*/ 70 h 460"/>
                    <a:gd name="T30" fmla="*/ 50 w 837"/>
                    <a:gd name="T31" fmla="*/ 62 h 460"/>
                    <a:gd name="T32" fmla="*/ 41 w 837"/>
                    <a:gd name="T33" fmla="*/ 56 h 460"/>
                    <a:gd name="T34" fmla="*/ 37 w 837"/>
                    <a:gd name="T35" fmla="*/ 58 h 460"/>
                    <a:gd name="T36" fmla="*/ 32 w 837"/>
                    <a:gd name="T37" fmla="*/ 61 h 460"/>
                    <a:gd name="T38" fmla="*/ 26 w 837"/>
                    <a:gd name="T39" fmla="*/ 65 h 460"/>
                    <a:gd name="T40" fmla="*/ 20 w 837"/>
                    <a:gd name="T41" fmla="*/ 68 h 460"/>
                    <a:gd name="T42" fmla="*/ 14 w 837"/>
                    <a:gd name="T43" fmla="*/ 70 h 460"/>
                    <a:gd name="T44" fmla="*/ 8 w 837"/>
                    <a:gd name="T45" fmla="*/ 73 h 460"/>
                    <a:gd name="T46" fmla="*/ 3 w 837"/>
                    <a:gd name="T47" fmla="*/ 77 h 460"/>
                    <a:gd name="T48" fmla="*/ 0 w 837"/>
                    <a:gd name="T49" fmla="*/ 80 h 460"/>
                    <a:gd name="T50" fmla="*/ 20 w 837"/>
                    <a:gd name="T51" fmla="*/ 100 h 460"/>
                    <a:gd name="T52" fmla="*/ 43 w 837"/>
                    <a:gd name="T53" fmla="*/ 120 h 460"/>
                    <a:gd name="T54" fmla="*/ 66 w 837"/>
                    <a:gd name="T55" fmla="*/ 141 h 460"/>
                    <a:gd name="T56" fmla="*/ 90 w 837"/>
                    <a:gd name="T57" fmla="*/ 162 h 460"/>
                    <a:gd name="T58" fmla="*/ 114 w 837"/>
                    <a:gd name="T59" fmla="*/ 182 h 460"/>
                    <a:gd name="T60" fmla="*/ 139 w 837"/>
                    <a:gd name="T61" fmla="*/ 199 h 460"/>
                    <a:gd name="T62" fmla="*/ 162 w 837"/>
                    <a:gd name="T63" fmla="*/ 215 h 460"/>
                    <a:gd name="T64" fmla="*/ 187 w 837"/>
                    <a:gd name="T65" fmla="*/ 228 h 460"/>
                    <a:gd name="T66" fmla="*/ 202 w 837"/>
                    <a:gd name="T67" fmla="*/ 230 h 460"/>
                    <a:gd name="T68" fmla="*/ 216 w 837"/>
                    <a:gd name="T69" fmla="*/ 229 h 460"/>
                    <a:gd name="T70" fmla="*/ 226 w 837"/>
                    <a:gd name="T71" fmla="*/ 224 h 460"/>
                    <a:gd name="T72" fmla="*/ 235 w 837"/>
                    <a:gd name="T73" fmla="*/ 215 h 460"/>
                    <a:gd name="T74" fmla="*/ 240 w 837"/>
                    <a:gd name="T75" fmla="*/ 202 h 460"/>
                    <a:gd name="T76" fmla="*/ 243 w 837"/>
                    <a:gd name="T77" fmla="*/ 185 h 460"/>
                    <a:gd name="T78" fmla="*/ 241 w 837"/>
                    <a:gd name="T79" fmla="*/ 164 h 460"/>
                    <a:gd name="T80" fmla="*/ 236 w 837"/>
                    <a:gd name="T81" fmla="*/ 140 h 460"/>
                    <a:gd name="T82" fmla="*/ 258 w 837"/>
                    <a:gd name="T83" fmla="*/ 109 h 460"/>
                    <a:gd name="T84" fmla="*/ 279 w 837"/>
                    <a:gd name="T85" fmla="*/ 91 h 460"/>
                    <a:gd name="T86" fmla="*/ 298 w 837"/>
                    <a:gd name="T87" fmla="*/ 83 h 460"/>
                    <a:gd name="T88" fmla="*/ 317 w 837"/>
                    <a:gd name="T89" fmla="*/ 83 h 460"/>
                    <a:gd name="T90" fmla="*/ 337 w 837"/>
                    <a:gd name="T91" fmla="*/ 87 h 460"/>
                    <a:gd name="T92" fmla="*/ 361 w 837"/>
                    <a:gd name="T93" fmla="*/ 93 h 460"/>
                    <a:gd name="T94" fmla="*/ 387 w 837"/>
                    <a:gd name="T95" fmla="*/ 99 h 460"/>
                    <a:gd name="T96" fmla="*/ 419 w 837"/>
                    <a:gd name="T97" fmla="*/ 101 h 460"/>
                    <a:gd name="T98" fmla="*/ 401 w 837"/>
                    <a:gd name="T99" fmla="*/ 88 h 460"/>
                    <a:gd name="T100" fmla="*/ 385 w 837"/>
                    <a:gd name="T101" fmla="*/ 75 h 460"/>
                    <a:gd name="T102" fmla="*/ 369 w 837"/>
                    <a:gd name="T103" fmla="*/ 62 h 460"/>
                    <a:gd name="T104" fmla="*/ 353 w 837"/>
                    <a:gd name="T105" fmla="*/ 50 h 460"/>
                    <a:gd name="T106" fmla="*/ 337 w 837"/>
                    <a:gd name="T107" fmla="*/ 37 h 460"/>
                    <a:gd name="T108" fmla="*/ 320 w 837"/>
                    <a:gd name="T109" fmla="*/ 25 h 460"/>
                    <a:gd name="T110" fmla="*/ 304 w 837"/>
                    <a:gd name="T111" fmla="*/ 12 h 460"/>
                    <a:gd name="T112" fmla="*/ 287 w 837"/>
                    <a:gd name="T113" fmla="*/ 0 h 46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837"/>
                    <a:gd name="T172" fmla="*/ 0 h 460"/>
                    <a:gd name="T173" fmla="*/ 837 w 837"/>
                    <a:gd name="T174" fmla="*/ 460 h 460"/>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837" h="460">
                      <a:moveTo>
                        <a:pt x="573" y="0"/>
                      </a:moveTo>
                      <a:lnTo>
                        <a:pt x="514" y="21"/>
                      </a:lnTo>
                      <a:lnTo>
                        <a:pt x="467" y="42"/>
                      </a:lnTo>
                      <a:lnTo>
                        <a:pt x="427" y="61"/>
                      </a:lnTo>
                      <a:lnTo>
                        <a:pt x="395" y="85"/>
                      </a:lnTo>
                      <a:lnTo>
                        <a:pt x="362" y="111"/>
                      </a:lnTo>
                      <a:lnTo>
                        <a:pt x="332" y="144"/>
                      </a:lnTo>
                      <a:lnTo>
                        <a:pt x="299" y="183"/>
                      </a:lnTo>
                      <a:lnTo>
                        <a:pt x="263" y="234"/>
                      </a:lnTo>
                      <a:lnTo>
                        <a:pt x="244" y="219"/>
                      </a:lnTo>
                      <a:lnTo>
                        <a:pt x="222" y="204"/>
                      </a:lnTo>
                      <a:lnTo>
                        <a:pt x="196" y="188"/>
                      </a:lnTo>
                      <a:lnTo>
                        <a:pt x="173" y="173"/>
                      </a:lnTo>
                      <a:lnTo>
                        <a:pt x="146" y="155"/>
                      </a:lnTo>
                      <a:lnTo>
                        <a:pt x="121" y="139"/>
                      </a:lnTo>
                      <a:lnTo>
                        <a:pt x="100" y="124"/>
                      </a:lnTo>
                      <a:lnTo>
                        <a:pt x="82" y="111"/>
                      </a:lnTo>
                      <a:lnTo>
                        <a:pt x="74" y="116"/>
                      </a:lnTo>
                      <a:lnTo>
                        <a:pt x="64" y="123"/>
                      </a:lnTo>
                      <a:lnTo>
                        <a:pt x="51" y="129"/>
                      </a:lnTo>
                      <a:lnTo>
                        <a:pt x="40" y="135"/>
                      </a:lnTo>
                      <a:lnTo>
                        <a:pt x="27" y="140"/>
                      </a:lnTo>
                      <a:lnTo>
                        <a:pt x="16" y="146"/>
                      </a:lnTo>
                      <a:lnTo>
                        <a:pt x="6" y="153"/>
                      </a:lnTo>
                      <a:lnTo>
                        <a:pt x="0" y="160"/>
                      </a:lnTo>
                      <a:lnTo>
                        <a:pt x="40" y="199"/>
                      </a:lnTo>
                      <a:lnTo>
                        <a:pt x="85" y="240"/>
                      </a:lnTo>
                      <a:lnTo>
                        <a:pt x="131" y="282"/>
                      </a:lnTo>
                      <a:lnTo>
                        <a:pt x="180" y="324"/>
                      </a:lnTo>
                      <a:lnTo>
                        <a:pt x="228" y="363"/>
                      </a:lnTo>
                      <a:lnTo>
                        <a:pt x="277" y="398"/>
                      </a:lnTo>
                      <a:lnTo>
                        <a:pt x="324" y="430"/>
                      </a:lnTo>
                      <a:lnTo>
                        <a:pt x="373" y="455"/>
                      </a:lnTo>
                      <a:lnTo>
                        <a:pt x="403" y="460"/>
                      </a:lnTo>
                      <a:lnTo>
                        <a:pt x="431" y="457"/>
                      </a:lnTo>
                      <a:lnTo>
                        <a:pt x="452" y="447"/>
                      </a:lnTo>
                      <a:lnTo>
                        <a:pt x="470" y="430"/>
                      </a:lnTo>
                      <a:lnTo>
                        <a:pt x="480" y="403"/>
                      </a:lnTo>
                      <a:lnTo>
                        <a:pt x="485" y="370"/>
                      </a:lnTo>
                      <a:lnTo>
                        <a:pt x="481" y="328"/>
                      </a:lnTo>
                      <a:lnTo>
                        <a:pt x="471" y="279"/>
                      </a:lnTo>
                      <a:lnTo>
                        <a:pt x="516" y="217"/>
                      </a:lnTo>
                      <a:lnTo>
                        <a:pt x="558" y="182"/>
                      </a:lnTo>
                      <a:lnTo>
                        <a:pt x="595" y="165"/>
                      </a:lnTo>
                      <a:lnTo>
                        <a:pt x="634" y="165"/>
                      </a:lnTo>
                      <a:lnTo>
                        <a:pt x="674" y="173"/>
                      </a:lnTo>
                      <a:lnTo>
                        <a:pt x="721" y="185"/>
                      </a:lnTo>
                      <a:lnTo>
                        <a:pt x="773" y="197"/>
                      </a:lnTo>
                      <a:lnTo>
                        <a:pt x="837" y="202"/>
                      </a:lnTo>
                      <a:lnTo>
                        <a:pt x="802" y="175"/>
                      </a:lnTo>
                      <a:lnTo>
                        <a:pt x="770" y="150"/>
                      </a:lnTo>
                      <a:lnTo>
                        <a:pt x="737" y="124"/>
                      </a:lnTo>
                      <a:lnTo>
                        <a:pt x="706" y="99"/>
                      </a:lnTo>
                      <a:lnTo>
                        <a:pt x="673" y="73"/>
                      </a:lnTo>
                      <a:lnTo>
                        <a:pt x="640" y="49"/>
                      </a:lnTo>
                      <a:lnTo>
                        <a:pt x="607" y="24"/>
                      </a:lnTo>
                      <a:lnTo>
                        <a:pt x="573" y="0"/>
                      </a:lnTo>
                      <a:close/>
                    </a:path>
                  </a:pathLst>
                </a:custGeom>
                <a:solidFill>
                  <a:srgbClr val="A3B3B3"/>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0133" name="Freeform 23"/>
                <p:cNvSpPr>
                  <a:spLocks/>
                </p:cNvSpPr>
                <p:nvPr/>
              </p:nvSpPr>
              <p:spPr bwMode="auto">
                <a:xfrm>
                  <a:off x="4151" y="3659"/>
                  <a:ext cx="419" cy="225"/>
                </a:xfrm>
                <a:custGeom>
                  <a:avLst/>
                  <a:gdLst>
                    <a:gd name="T0" fmla="*/ 292 w 837"/>
                    <a:gd name="T1" fmla="*/ 0 h 450"/>
                    <a:gd name="T2" fmla="*/ 263 w 837"/>
                    <a:gd name="T3" fmla="*/ 11 h 450"/>
                    <a:gd name="T4" fmla="*/ 239 w 837"/>
                    <a:gd name="T5" fmla="*/ 22 h 450"/>
                    <a:gd name="T6" fmla="*/ 218 w 837"/>
                    <a:gd name="T7" fmla="*/ 31 h 450"/>
                    <a:gd name="T8" fmla="*/ 201 w 837"/>
                    <a:gd name="T9" fmla="*/ 44 h 450"/>
                    <a:gd name="T10" fmla="*/ 184 w 837"/>
                    <a:gd name="T11" fmla="*/ 58 h 450"/>
                    <a:gd name="T12" fmla="*/ 169 w 837"/>
                    <a:gd name="T13" fmla="*/ 75 h 450"/>
                    <a:gd name="T14" fmla="*/ 152 w 837"/>
                    <a:gd name="T15" fmla="*/ 95 h 450"/>
                    <a:gd name="T16" fmla="*/ 134 w 837"/>
                    <a:gd name="T17" fmla="*/ 120 h 450"/>
                    <a:gd name="T18" fmla="*/ 124 w 837"/>
                    <a:gd name="T19" fmla="*/ 113 h 450"/>
                    <a:gd name="T20" fmla="*/ 113 w 837"/>
                    <a:gd name="T21" fmla="*/ 105 h 450"/>
                    <a:gd name="T22" fmla="*/ 99 w 837"/>
                    <a:gd name="T23" fmla="*/ 96 h 450"/>
                    <a:gd name="T24" fmla="*/ 85 w 837"/>
                    <a:gd name="T25" fmla="*/ 88 h 450"/>
                    <a:gd name="T26" fmla="*/ 71 w 837"/>
                    <a:gd name="T27" fmla="*/ 79 h 450"/>
                    <a:gd name="T28" fmla="*/ 58 w 837"/>
                    <a:gd name="T29" fmla="*/ 71 h 450"/>
                    <a:gd name="T30" fmla="*/ 46 w 837"/>
                    <a:gd name="T31" fmla="*/ 63 h 450"/>
                    <a:gd name="T32" fmla="*/ 37 w 837"/>
                    <a:gd name="T33" fmla="*/ 56 h 450"/>
                    <a:gd name="T34" fmla="*/ 33 w 837"/>
                    <a:gd name="T35" fmla="*/ 59 h 450"/>
                    <a:gd name="T36" fmla="*/ 28 w 837"/>
                    <a:gd name="T37" fmla="*/ 61 h 450"/>
                    <a:gd name="T38" fmla="*/ 23 w 837"/>
                    <a:gd name="T39" fmla="*/ 63 h 450"/>
                    <a:gd name="T40" fmla="*/ 18 w 837"/>
                    <a:gd name="T41" fmla="*/ 66 h 450"/>
                    <a:gd name="T42" fmla="*/ 13 w 837"/>
                    <a:gd name="T43" fmla="*/ 68 h 450"/>
                    <a:gd name="T44" fmla="*/ 8 w 837"/>
                    <a:gd name="T45" fmla="*/ 71 h 450"/>
                    <a:gd name="T46" fmla="*/ 3 w 837"/>
                    <a:gd name="T47" fmla="*/ 73 h 450"/>
                    <a:gd name="T48" fmla="*/ 0 w 837"/>
                    <a:gd name="T49" fmla="*/ 77 h 450"/>
                    <a:gd name="T50" fmla="*/ 20 w 837"/>
                    <a:gd name="T51" fmla="*/ 96 h 450"/>
                    <a:gd name="T52" fmla="*/ 43 w 837"/>
                    <a:gd name="T53" fmla="*/ 116 h 450"/>
                    <a:gd name="T54" fmla="*/ 66 w 837"/>
                    <a:gd name="T55" fmla="*/ 137 h 450"/>
                    <a:gd name="T56" fmla="*/ 90 w 837"/>
                    <a:gd name="T57" fmla="*/ 158 h 450"/>
                    <a:gd name="T58" fmla="*/ 115 w 837"/>
                    <a:gd name="T59" fmla="*/ 178 h 450"/>
                    <a:gd name="T60" fmla="*/ 139 w 837"/>
                    <a:gd name="T61" fmla="*/ 196 h 450"/>
                    <a:gd name="T62" fmla="*/ 163 w 837"/>
                    <a:gd name="T63" fmla="*/ 211 h 450"/>
                    <a:gd name="T64" fmla="*/ 187 w 837"/>
                    <a:gd name="T65" fmla="*/ 224 h 450"/>
                    <a:gd name="T66" fmla="*/ 201 w 837"/>
                    <a:gd name="T67" fmla="*/ 225 h 450"/>
                    <a:gd name="T68" fmla="*/ 214 w 837"/>
                    <a:gd name="T69" fmla="*/ 225 h 450"/>
                    <a:gd name="T70" fmla="*/ 225 w 837"/>
                    <a:gd name="T71" fmla="*/ 219 h 450"/>
                    <a:gd name="T72" fmla="*/ 235 w 837"/>
                    <a:gd name="T73" fmla="*/ 211 h 450"/>
                    <a:gd name="T74" fmla="*/ 240 w 837"/>
                    <a:gd name="T75" fmla="*/ 198 h 450"/>
                    <a:gd name="T76" fmla="*/ 242 w 837"/>
                    <a:gd name="T77" fmla="*/ 182 h 450"/>
                    <a:gd name="T78" fmla="*/ 241 w 837"/>
                    <a:gd name="T79" fmla="*/ 161 h 450"/>
                    <a:gd name="T80" fmla="*/ 236 w 837"/>
                    <a:gd name="T81" fmla="*/ 136 h 450"/>
                    <a:gd name="T82" fmla="*/ 258 w 837"/>
                    <a:gd name="T83" fmla="*/ 105 h 450"/>
                    <a:gd name="T84" fmla="*/ 279 w 837"/>
                    <a:gd name="T85" fmla="*/ 88 h 450"/>
                    <a:gd name="T86" fmla="*/ 298 w 837"/>
                    <a:gd name="T87" fmla="*/ 79 h 450"/>
                    <a:gd name="T88" fmla="*/ 317 w 837"/>
                    <a:gd name="T89" fmla="*/ 79 h 450"/>
                    <a:gd name="T90" fmla="*/ 337 w 837"/>
                    <a:gd name="T91" fmla="*/ 83 h 450"/>
                    <a:gd name="T92" fmla="*/ 361 w 837"/>
                    <a:gd name="T93" fmla="*/ 89 h 450"/>
                    <a:gd name="T94" fmla="*/ 387 w 837"/>
                    <a:gd name="T95" fmla="*/ 95 h 450"/>
                    <a:gd name="T96" fmla="*/ 419 w 837"/>
                    <a:gd name="T97" fmla="*/ 98 h 450"/>
                    <a:gd name="T98" fmla="*/ 401 w 837"/>
                    <a:gd name="T99" fmla="*/ 84 h 450"/>
                    <a:gd name="T100" fmla="*/ 386 w 837"/>
                    <a:gd name="T101" fmla="*/ 72 h 450"/>
                    <a:gd name="T102" fmla="*/ 371 w 837"/>
                    <a:gd name="T103" fmla="*/ 59 h 450"/>
                    <a:gd name="T104" fmla="*/ 356 w 837"/>
                    <a:gd name="T105" fmla="*/ 48 h 450"/>
                    <a:gd name="T106" fmla="*/ 340 w 837"/>
                    <a:gd name="T107" fmla="*/ 36 h 450"/>
                    <a:gd name="T108" fmla="*/ 325 w 837"/>
                    <a:gd name="T109" fmla="*/ 24 h 450"/>
                    <a:gd name="T110" fmla="*/ 309 w 837"/>
                    <a:gd name="T111" fmla="*/ 12 h 450"/>
                    <a:gd name="T112" fmla="*/ 292 w 837"/>
                    <a:gd name="T113" fmla="*/ 0 h 45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837"/>
                    <a:gd name="T172" fmla="*/ 0 h 450"/>
                    <a:gd name="T173" fmla="*/ 837 w 837"/>
                    <a:gd name="T174" fmla="*/ 450 h 450"/>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837" h="450">
                      <a:moveTo>
                        <a:pt x="584" y="0"/>
                      </a:moveTo>
                      <a:lnTo>
                        <a:pt x="525" y="22"/>
                      </a:lnTo>
                      <a:lnTo>
                        <a:pt x="477" y="43"/>
                      </a:lnTo>
                      <a:lnTo>
                        <a:pt x="436" y="63"/>
                      </a:lnTo>
                      <a:lnTo>
                        <a:pt x="402" y="88"/>
                      </a:lnTo>
                      <a:lnTo>
                        <a:pt x="368" y="116"/>
                      </a:lnTo>
                      <a:lnTo>
                        <a:pt x="337" y="150"/>
                      </a:lnTo>
                      <a:lnTo>
                        <a:pt x="304" y="190"/>
                      </a:lnTo>
                      <a:lnTo>
                        <a:pt x="268" y="241"/>
                      </a:lnTo>
                      <a:lnTo>
                        <a:pt x="248" y="226"/>
                      </a:lnTo>
                      <a:lnTo>
                        <a:pt x="225" y="210"/>
                      </a:lnTo>
                      <a:lnTo>
                        <a:pt x="198" y="192"/>
                      </a:lnTo>
                      <a:lnTo>
                        <a:pt x="170" y="176"/>
                      </a:lnTo>
                      <a:lnTo>
                        <a:pt x="141" y="157"/>
                      </a:lnTo>
                      <a:lnTo>
                        <a:pt x="115" y="141"/>
                      </a:lnTo>
                      <a:lnTo>
                        <a:pt x="91" y="126"/>
                      </a:lnTo>
                      <a:lnTo>
                        <a:pt x="74" y="113"/>
                      </a:lnTo>
                      <a:lnTo>
                        <a:pt x="65" y="118"/>
                      </a:lnTo>
                      <a:lnTo>
                        <a:pt x="56" y="123"/>
                      </a:lnTo>
                      <a:lnTo>
                        <a:pt x="46" y="127"/>
                      </a:lnTo>
                      <a:lnTo>
                        <a:pt x="36" y="132"/>
                      </a:lnTo>
                      <a:lnTo>
                        <a:pt x="25" y="136"/>
                      </a:lnTo>
                      <a:lnTo>
                        <a:pt x="15" y="141"/>
                      </a:lnTo>
                      <a:lnTo>
                        <a:pt x="6" y="146"/>
                      </a:lnTo>
                      <a:lnTo>
                        <a:pt x="0" y="153"/>
                      </a:lnTo>
                      <a:lnTo>
                        <a:pt x="40" y="191"/>
                      </a:lnTo>
                      <a:lnTo>
                        <a:pt x="85" y="232"/>
                      </a:lnTo>
                      <a:lnTo>
                        <a:pt x="131" y="274"/>
                      </a:lnTo>
                      <a:lnTo>
                        <a:pt x="180" y="316"/>
                      </a:lnTo>
                      <a:lnTo>
                        <a:pt x="229" y="355"/>
                      </a:lnTo>
                      <a:lnTo>
                        <a:pt x="278" y="391"/>
                      </a:lnTo>
                      <a:lnTo>
                        <a:pt x="326" y="421"/>
                      </a:lnTo>
                      <a:lnTo>
                        <a:pt x="373" y="447"/>
                      </a:lnTo>
                      <a:lnTo>
                        <a:pt x="402" y="450"/>
                      </a:lnTo>
                      <a:lnTo>
                        <a:pt x="428" y="449"/>
                      </a:lnTo>
                      <a:lnTo>
                        <a:pt x="450" y="438"/>
                      </a:lnTo>
                      <a:lnTo>
                        <a:pt x="469" y="421"/>
                      </a:lnTo>
                      <a:lnTo>
                        <a:pt x="479" y="395"/>
                      </a:lnTo>
                      <a:lnTo>
                        <a:pt x="484" y="363"/>
                      </a:lnTo>
                      <a:lnTo>
                        <a:pt x="481" y="321"/>
                      </a:lnTo>
                      <a:lnTo>
                        <a:pt x="471" y="272"/>
                      </a:lnTo>
                      <a:lnTo>
                        <a:pt x="516" y="210"/>
                      </a:lnTo>
                      <a:lnTo>
                        <a:pt x="558" y="175"/>
                      </a:lnTo>
                      <a:lnTo>
                        <a:pt x="595" y="158"/>
                      </a:lnTo>
                      <a:lnTo>
                        <a:pt x="634" y="158"/>
                      </a:lnTo>
                      <a:lnTo>
                        <a:pt x="674" y="166"/>
                      </a:lnTo>
                      <a:lnTo>
                        <a:pt x="721" y="178"/>
                      </a:lnTo>
                      <a:lnTo>
                        <a:pt x="773" y="190"/>
                      </a:lnTo>
                      <a:lnTo>
                        <a:pt x="837" y="195"/>
                      </a:lnTo>
                      <a:lnTo>
                        <a:pt x="802" y="168"/>
                      </a:lnTo>
                      <a:lnTo>
                        <a:pt x="771" y="144"/>
                      </a:lnTo>
                      <a:lnTo>
                        <a:pt x="741" y="119"/>
                      </a:lnTo>
                      <a:lnTo>
                        <a:pt x="711" y="96"/>
                      </a:lnTo>
                      <a:lnTo>
                        <a:pt x="679" y="72"/>
                      </a:lnTo>
                      <a:lnTo>
                        <a:pt x="649" y="48"/>
                      </a:lnTo>
                      <a:lnTo>
                        <a:pt x="617" y="24"/>
                      </a:lnTo>
                      <a:lnTo>
                        <a:pt x="584" y="0"/>
                      </a:lnTo>
                      <a:close/>
                    </a:path>
                  </a:pathLst>
                </a:custGeom>
                <a:solidFill>
                  <a:srgbClr val="ABB8B8"/>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0134" name="Freeform 24"/>
                <p:cNvSpPr>
                  <a:spLocks/>
                </p:cNvSpPr>
                <p:nvPr/>
              </p:nvSpPr>
              <p:spPr bwMode="auto">
                <a:xfrm>
                  <a:off x="4151" y="3662"/>
                  <a:ext cx="419" cy="221"/>
                </a:xfrm>
                <a:custGeom>
                  <a:avLst/>
                  <a:gdLst>
                    <a:gd name="T0" fmla="*/ 297 w 837"/>
                    <a:gd name="T1" fmla="*/ 0 h 441"/>
                    <a:gd name="T2" fmla="*/ 267 w 837"/>
                    <a:gd name="T3" fmla="*/ 11 h 441"/>
                    <a:gd name="T4" fmla="*/ 243 w 837"/>
                    <a:gd name="T5" fmla="*/ 22 h 441"/>
                    <a:gd name="T6" fmla="*/ 222 w 837"/>
                    <a:gd name="T7" fmla="*/ 33 h 441"/>
                    <a:gd name="T8" fmla="*/ 204 w 837"/>
                    <a:gd name="T9" fmla="*/ 46 h 441"/>
                    <a:gd name="T10" fmla="*/ 188 w 837"/>
                    <a:gd name="T11" fmla="*/ 60 h 441"/>
                    <a:gd name="T12" fmla="*/ 172 w 837"/>
                    <a:gd name="T13" fmla="*/ 78 h 441"/>
                    <a:gd name="T14" fmla="*/ 155 w 837"/>
                    <a:gd name="T15" fmla="*/ 98 h 441"/>
                    <a:gd name="T16" fmla="*/ 137 w 837"/>
                    <a:gd name="T17" fmla="*/ 124 h 441"/>
                    <a:gd name="T18" fmla="*/ 126 w 837"/>
                    <a:gd name="T19" fmla="*/ 116 h 441"/>
                    <a:gd name="T20" fmla="*/ 114 w 837"/>
                    <a:gd name="T21" fmla="*/ 108 h 441"/>
                    <a:gd name="T22" fmla="*/ 99 w 837"/>
                    <a:gd name="T23" fmla="*/ 99 h 441"/>
                    <a:gd name="T24" fmla="*/ 84 w 837"/>
                    <a:gd name="T25" fmla="*/ 90 h 441"/>
                    <a:gd name="T26" fmla="*/ 68 w 837"/>
                    <a:gd name="T27" fmla="*/ 81 h 441"/>
                    <a:gd name="T28" fmla="*/ 54 w 837"/>
                    <a:gd name="T29" fmla="*/ 72 h 441"/>
                    <a:gd name="T30" fmla="*/ 41 w 837"/>
                    <a:gd name="T31" fmla="*/ 63 h 441"/>
                    <a:gd name="T32" fmla="*/ 33 w 837"/>
                    <a:gd name="T33" fmla="*/ 57 h 441"/>
                    <a:gd name="T34" fmla="*/ 28 w 837"/>
                    <a:gd name="T35" fmla="*/ 59 h 441"/>
                    <a:gd name="T36" fmla="*/ 25 w 837"/>
                    <a:gd name="T37" fmla="*/ 61 h 441"/>
                    <a:gd name="T38" fmla="*/ 20 w 837"/>
                    <a:gd name="T39" fmla="*/ 63 h 441"/>
                    <a:gd name="T40" fmla="*/ 16 w 837"/>
                    <a:gd name="T41" fmla="*/ 65 h 441"/>
                    <a:gd name="T42" fmla="*/ 11 w 837"/>
                    <a:gd name="T43" fmla="*/ 66 h 441"/>
                    <a:gd name="T44" fmla="*/ 7 w 837"/>
                    <a:gd name="T45" fmla="*/ 68 h 441"/>
                    <a:gd name="T46" fmla="*/ 3 w 837"/>
                    <a:gd name="T47" fmla="*/ 70 h 441"/>
                    <a:gd name="T48" fmla="*/ 0 w 837"/>
                    <a:gd name="T49" fmla="*/ 73 h 441"/>
                    <a:gd name="T50" fmla="*/ 20 w 837"/>
                    <a:gd name="T51" fmla="*/ 92 h 441"/>
                    <a:gd name="T52" fmla="*/ 43 w 837"/>
                    <a:gd name="T53" fmla="*/ 113 h 441"/>
                    <a:gd name="T54" fmla="*/ 66 w 837"/>
                    <a:gd name="T55" fmla="*/ 134 h 441"/>
                    <a:gd name="T56" fmla="*/ 90 w 837"/>
                    <a:gd name="T57" fmla="*/ 155 h 441"/>
                    <a:gd name="T58" fmla="*/ 115 w 837"/>
                    <a:gd name="T59" fmla="*/ 174 h 441"/>
                    <a:gd name="T60" fmla="*/ 139 w 837"/>
                    <a:gd name="T61" fmla="*/ 192 h 441"/>
                    <a:gd name="T62" fmla="*/ 163 w 837"/>
                    <a:gd name="T63" fmla="*/ 206 h 441"/>
                    <a:gd name="T64" fmla="*/ 187 w 837"/>
                    <a:gd name="T65" fmla="*/ 219 h 441"/>
                    <a:gd name="T66" fmla="*/ 201 w 837"/>
                    <a:gd name="T67" fmla="*/ 221 h 441"/>
                    <a:gd name="T68" fmla="*/ 214 w 837"/>
                    <a:gd name="T69" fmla="*/ 220 h 441"/>
                    <a:gd name="T70" fmla="*/ 225 w 837"/>
                    <a:gd name="T71" fmla="*/ 216 h 441"/>
                    <a:gd name="T72" fmla="*/ 233 w 837"/>
                    <a:gd name="T73" fmla="*/ 207 h 441"/>
                    <a:gd name="T74" fmla="*/ 239 w 837"/>
                    <a:gd name="T75" fmla="*/ 195 h 441"/>
                    <a:gd name="T76" fmla="*/ 242 w 837"/>
                    <a:gd name="T77" fmla="*/ 179 h 441"/>
                    <a:gd name="T78" fmla="*/ 241 w 837"/>
                    <a:gd name="T79" fmla="*/ 157 h 441"/>
                    <a:gd name="T80" fmla="*/ 236 w 837"/>
                    <a:gd name="T81" fmla="*/ 133 h 441"/>
                    <a:gd name="T82" fmla="*/ 258 w 837"/>
                    <a:gd name="T83" fmla="*/ 102 h 441"/>
                    <a:gd name="T84" fmla="*/ 279 w 837"/>
                    <a:gd name="T85" fmla="*/ 84 h 441"/>
                    <a:gd name="T86" fmla="*/ 298 w 837"/>
                    <a:gd name="T87" fmla="*/ 76 h 441"/>
                    <a:gd name="T88" fmla="*/ 317 w 837"/>
                    <a:gd name="T89" fmla="*/ 76 h 441"/>
                    <a:gd name="T90" fmla="*/ 337 w 837"/>
                    <a:gd name="T91" fmla="*/ 80 h 441"/>
                    <a:gd name="T92" fmla="*/ 361 w 837"/>
                    <a:gd name="T93" fmla="*/ 86 h 441"/>
                    <a:gd name="T94" fmla="*/ 387 w 837"/>
                    <a:gd name="T95" fmla="*/ 92 h 441"/>
                    <a:gd name="T96" fmla="*/ 419 w 837"/>
                    <a:gd name="T97" fmla="*/ 94 h 441"/>
                    <a:gd name="T98" fmla="*/ 401 w 837"/>
                    <a:gd name="T99" fmla="*/ 81 h 441"/>
                    <a:gd name="T100" fmla="*/ 386 w 837"/>
                    <a:gd name="T101" fmla="*/ 69 h 441"/>
                    <a:gd name="T102" fmla="*/ 371 w 837"/>
                    <a:gd name="T103" fmla="*/ 58 h 441"/>
                    <a:gd name="T104" fmla="*/ 357 w 837"/>
                    <a:gd name="T105" fmla="*/ 46 h 441"/>
                    <a:gd name="T106" fmla="*/ 343 w 837"/>
                    <a:gd name="T107" fmla="*/ 35 h 441"/>
                    <a:gd name="T108" fmla="*/ 329 w 837"/>
                    <a:gd name="T109" fmla="*/ 23 h 441"/>
                    <a:gd name="T110" fmla="*/ 313 w 837"/>
                    <a:gd name="T111" fmla="*/ 11 h 441"/>
                    <a:gd name="T112" fmla="*/ 297 w 837"/>
                    <a:gd name="T113" fmla="*/ 0 h 441"/>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837"/>
                    <a:gd name="T172" fmla="*/ 0 h 441"/>
                    <a:gd name="T173" fmla="*/ 837 w 837"/>
                    <a:gd name="T174" fmla="*/ 441 h 441"/>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837" h="441">
                      <a:moveTo>
                        <a:pt x="593" y="0"/>
                      </a:moveTo>
                      <a:lnTo>
                        <a:pt x="534" y="21"/>
                      </a:lnTo>
                      <a:lnTo>
                        <a:pt x="485" y="44"/>
                      </a:lnTo>
                      <a:lnTo>
                        <a:pt x="444" y="66"/>
                      </a:lnTo>
                      <a:lnTo>
                        <a:pt x="408" y="92"/>
                      </a:lnTo>
                      <a:lnTo>
                        <a:pt x="375" y="120"/>
                      </a:lnTo>
                      <a:lnTo>
                        <a:pt x="343" y="155"/>
                      </a:lnTo>
                      <a:lnTo>
                        <a:pt x="309" y="196"/>
                      </a:lnTo>
                      <a:lnTo>
                        <a:pt x="273" y="247"/>
                      </a:lnTo>
                      <a:lnTo>
                        <a:pt x="252" y="231"/>
                      </a:lnTo>
                      <a:lnTo>
                        <a:pt x="228" y="216"/>
                      </a:lnTo>
                      <a:lnTo>
                        <a:pt x="198" y="198"/>
                      </a:lnTo>
                      <a:lnTo>
                        <a:pt x="168" y="180"/>
                      </a:lnTo>
                      <a:lnTo>
                        <a:pt x="136" y="161"/>
                      </a:lnTo>
                      <a:lnTo>
                        <a:pt x="107" y="143"/>
                      </a:lnTo>
                      <a:lnTo>
                        <a:pt x="82" y="126"/>
                      </a:lnTo>
                      <a:lnTo>
                        <a:pt x="65" y="114"/>
                      </a:lnTo>
                      <a:lnTo>
                        <a:pt x="56" y="117"/>
                      </a:lnTo>
                      <a:lnTo>
                        <a:pt x="49" y="122"/>
                      </a:lnTo>
                      <a:lnTo>
                        <a:pt x="40" y="125"/>
                      </a:lnTo>
                      <a:lnTo>
                        <a:pt x="31" y="129"/>
                      </a:lnTo>
                      <a:lnTo>
                        <a:pt x="21" y="131"/>
                      </a:lnTo>
                      <a:lnTo>
                        <a:pt x="13" y="135"/>
                      </a:lnTo>
                      <a:lnTo>
                        <a:pt x="5" y="139"/>
                      </a:lnTo>
                      <a:lnTo>
                        <a:pt x="0" y="146"/>
                      </a:lnTo>
                      <a:lnTo>
                        <a:pt x="40" y="184"/>
                      </a:lnTo>
                      <a:lnTo>
                        <a:pt x="85" y="225"/>
                      </a:lnTo>
                      <a:lnTo>
                        <a:pt x="131" y="267"/>
                      </a:lnTo>
                      <a:lnTo>
                        <a:pt x="180" y="309"/>
                      </a:lnTo>
                      <a:lnTo>
                        <a:pt x="229" y="347"/>
                      </a:lnTo>
                      <a:lnTo>
                        <a:pt x="278" y="383"/>
                      </a:lnTo>
                      <a:lnTo>
                        <a:pt x="326" y="412"/>
                      </a:lnTo>
                      <a:lnTo>
                        <a:pt x="373" y="437"/>
                      </a:lnTo>
                      <a:lnTo>
                        <a:pt x="401" y="441"/>
                      </a:lnTo>
                      <a:lnTo>
                        <a:pt x="427" y="440"/>
                      </a:lnTo>
                      <a:lnTo>
                        <a:pt x="449" y="431"/>
                      </a:lnTo>
                      <a:lnTo>
                        <a:pt x="466" y="414"/>
                      </a:lnTo>
                      <a:lnTo>
                        <a:pt x="477" y="389"/>
                      </a:lnTo>
                      <a:lnTo>
                        <a:pt x="484" y="357"/>
                      </a:lnTo>
                      <a:lnTo>
                        <a:pt x="481" y="314"/>
                      </a:lnTo>
                      <a:lnTo>
                        <a:pt x="471" y="265"/>
                      </a:lnTo>
                      <a:lnTo>
                        <a:pt x="516" y="203"/>
                      </a:lnTo>
                      <a:lnTo>
                        <a:pt x="558" y="168"/>
                      </a:lnTo>
                      <a:lnTo>
                        <a:pt x="595" y="151"/>
                      </a:lnTo>
                      <a:lnTo>
                        <a:pt x="634" y="151"/>
                      </a:lnTo>
                      <a:lnTo>
                        <a:pt x="674" y="159"/>
                      </a:lnTo>
                      <a:lnTo>
                        <a:pt x="721" y="171"/>
                      </a:lnTo>
                      <a:lnTo>
                        <a:pt x="773" y="183"/>
                      </a:lnTo>
                      <a:lnTo>
                        <a:pt x="837" y="188"/>
                      </a:lnTo>
                      <a:lnTo>
                        <a:pt x="802" y="161"/>
                      </a:lnTo>
                      <a:lnTo>
                        <a:pt x="772" y="137"/>
                      </a:lnTo>
                      <a:lnTo>
                        <a:pt x="742" y="115"/>
                      </a:lnTo>
                      <a:lnTo>
                        <a:pt x="714" y="92"/>
                      </a:lnTo>
                      <a:lnTo>
                        <a:pt x="686" y="69"/>
                      </a:lnTo>
                      <a:lnTo>
                        <a:pt x="657" y="46"/>
                      </a:lnTo>
                      <a:lnTo>
                        <a:pt x="625" y="22"/>
                      </a:lnTo>
                      <a:lnTo>
                        <a:pt x="593" y="0"/>
                      </a:lnTo>
                      <a:close/>
                    </a:path>
                  </a:pathLst>
                </a:custGeom>
                <a:solidFill>
                  <a:srgbClr val="B0BDBD"/>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0135" name="Freeform 25"/>
                <p:cNvSpPr>
                  <a:spLocks/>
                </p:cNvSpPr>
                <p:nvPr/>
              </p:nvSpPr>
              <p:spPr bwMode="auto">
                <a:xfrm>
                  <a:off x="4151" y="3666"/>
                  <a:ext cx="419" cy="216"/>
                </a:xfrm>
                <a:custGeom>
                  <a:avLst/>
                  <a:gdLst>
                    <a:gd name="T0" fmla="*/ 302 w 837"/>
                    <a:gd name="T1" fmla="*/ 0 h 433"/>
                    <a:gd name="T2" fmla="*/ 272 w 837"/>
                    <a:gd name="T3" fmla="*/ 11 h 433"/>
                    <a:gd name="T4" fmla="*/ 247 w 837"/>
                    <a:gd name="T5" fmla="*/ 22 h 433"/>
                    <a:gd name="T6" fmla="*/ 226 w 837"/>
                    <a:gd name="T7" fmla="*/ 34 h 433"/>
                    <a:gd name="T8" fmla="*/ 208 w 837"/>
                    <a:gd name="T9" fmla="*/ 47 h 433"/>
                    <a:gd name="T10" fmla="*/ 191 w 837"/>
                    <a:gd name="T11" fmla="*/ 62 h 433"/>
                    <a:gd name="T12" fmla="*/ 174 w 837"/>
                    <a:gd name="T13" fmla="*/ 80 h 433"/>
                    <a:gd name="T14" fmla="*/ 157 w 837"/>
                    <a:gd name="T15" fmla="*/ 101 h 433"/>
                    <a:gd name="T16" fmla="*/ 139 w 837"/>
                    <a:gd name="T17" fmla="*/ 126 h 433"/>
                    <a:gd name="T18" fmla="*/ 128 w 837"/>
                    <a:gd name="T19" fmla="*/ 119 h 433"/>
                    <a:gd name="T20" fmla="*/ 115 w 837"/>
                    <a:gd name="T21" fmla="*/ 111 h 433"/>
                    <a:gd name="T22" fmla="*/ 100 w 837"/>
                    <a:gd name="T23" fmla="*/ 101 h 433"/>
                    <a:gd name="T24" fmla="*/ 83 w 837"/>
                    <a:gd name="T25" fmla="*/ 92 h 433"/>
                    <a:gd name="T26" fmla="*/ 67 w 837"/>
                    <a:gd name="T27" fmla="*/ 82 h 433"/>
                    <a:gd name="T28" fmla="*/ 51 w 837"/>
                    <a:gd name="T29" fmla="*/ 73 h 433"/>
                    <a:gd name="T30" fmla="*/ 38 w 837"/>
                    <a:gd name="T31" fmla="*/ 64 h 433"/>
                    <a:gd name="T32" fmla="*/ 28 w 837"/>
                    <a:gd name="T33" fmla="*/ 57 h 433"/>
                    <a:gd name="T34" fmla="*/ 25 w 837"/>
                    <a:gd name="T35" fmla="*/ 59 h 433"/>
                    <a:gd name="T36" fmla="*/ 21 w 837"/>
                    <a:gd name="T37" fmla="*/ 61 h 433"/>
                    <a:gd name="T38" fmla="*/ 18 w 837"/>
                    <a:gd name="T39" fmla="*/ 61 h 433"/>
                    <a:gd name="T40" fmla="*/ 14 w 837"/>
                    <a:gd name="T41" fmla="*/ 62 h 433"/>
                    <a:gd name="T42" fmla="*/ 10 w 837"/>
                    <a:gd name="T43" fmla="*/ 63 h 433"/>
                    <a:gd name="T44" fmla="*/ 6 w 837"/>
                    <a:gd name="T45" fmla="*/ 64 h 433"/>
                    <a:gd name="T46" fmla="*/ 3 w 837"/>
                    <a:gd name="T47" fmla="*/ 66 h 433"/>
                    <a:gd name="T48" fmla="*/ 0 w 837"/>
                    <a:gd name="T49" fmla="*/ 69 h 433"/>
                    <a:gd name="T50" fmla="*/ 20 w 837"/>
                    <a:gd name="T51" fmla="*/ 88 h 433"/>
                    <a:gd name="T52" fmla="*/ 43 w 837"/>
                    <a:gd name="T53" fmla="*/ 109 h 433"/>
                    <a:gd name="T54" fmla="*/ 67 w 837"/>
                    <a:gd name="T55" fmla="*/ 130 h 433"/>
                    <a:gd name="T56" fmla="*/ 91 w 837"/>
                    <a:gd name="T57" fmla="*/ 150 h 433"/>
                    <a:gd name="T58" fmla="*/ 115 w 837"/>
                    <a:gd name="T59" fmla="*/ 169 h 433"/>
                    <a:gd name="T60" fmla="*/ 140 w 837"/>
                    <a:gd name="T61" fmla="*/ 187 h 433"/>
                    <a:gd name="T62" fmla="*/ 164 w 837"/>
                    <a:gd name="T63" fmla="*/ 202 h 433"/>
                    <a:gd name="T64" fmla="*/ 188 w 837"/>
                    <a:gd name="T65" fmla="*/ 214 h 433"/>
                    <a:gd name="T66" fmla="*/ 200 w 837"/>
                    <a:gd name="T67" fmla="*/ 216 h 433"/>
                    <a:gd name="T68" fmla="*/ 213 w 837"/>
                    <a:gd name="T69" fmla="*/ 215 h 433"/>
                    <a:gd name="T70" fmla="*/ 223 w 837"/>
                    <a:gd name="T71" fmla="*/ 210 h 433"/>
                    <a:gd name="T72" fmla="*/ 233 w 837"/>
                    <a:gd name="T73" fmla="*/ 203 h 433"/>
                    <a:gd name="T74" fmla="*/ 238 w 837"/>
                    <a:gd name="T75" fmla="*/ 190 h 433"/>
                    <a:gd name="T76" fmla="*/ 241 w 837"/>
                    <a:gd name="T77" fmla="*/ 175 h 433"/>
                    <a:gd name="T78" fmla="*/ 240 w 837"/>
                    <a:gd name="T79" fmla="*/ 153 h 433"/>
                    <a:gd name="T80" fmla="*/ 236 w 837"/>
                    <a:gd name="T81" fmla="*/ 129 h 433"/>
                    <a:gd name="T82" fmla="*/ 258 w 837"/>
                    <a:gd name="T83" fmla="*/ 98 h 433"/>
                    <a:gd name="T84" fmla="*/ 279 w 837"/>
                    <a:gd name="T85" fmla="*/ 80 h 433"/>
                    <a:gd name="T86" fmla="*/ 298 w 837"/>
                    <a:gd name="T87" fmla="*/ 72 h 433"/>
                    <a:gd name="T88" fmla="*/ 317 w 837"/>
                    <a:gd name="T89" fmla="*/ 72 h 433"/>
                    <a:gd name="T90" fmla="*/ 337 w 837"/>
                    <a:gd name="T91" fmla="*/ 76 h 433"/>
                    <a:gd name="T92" fmla="*/ 361 w 837"/>
                    <a:gd name="T93" fmla="*/ 82 h 433"/>
                    <a:gd name="T94" fmla="*/ 387 w 837"/>
                    <a:gd name="T95" fmla="*/ 88 h 433"/>
                    <a:gd name="T96" fmla="*/ 419 w 837"/>
                    <a:gd name="T97" fmla="*/ 90 h 433"/>
                    <a:gd name="T98" fmla="*/ 402 w 837"/>
                    <a:gd name="T99" fmla="*/ 78 h 433"/>
                    <a:gd name="T100" fmla="*/ 387 w 837"/>
                    <a:gd name="T101" fmla="*/ 66 h 433"/>
                    <a:gd name="T102" fmla="*/ 373 w 837"/>
                    <a:gd name="T103" fmla="*/ 55 h 433"/>
                    <a:gd name="T104" fmla="*/ 360 w 837"/>
                    <a:gd name="T105" fmla="*/ 44 h 433"/>
                    <a:gd name="T106" fmla="*/ 346 w 837"/>
                    <a:gd name="T107" fmla="*/ 34 h 433"/>
                    <a:gd name="T108" fmla="*/ 332 w 837"/>
                    <a:gd name="T109" fmla="*/ 23 h 433"/>
                    <a:gd name="T110" fmla="*/ 317 w 837"/>
                    <a:gd name="T111" fmla="*/ 11 h 433"/>
                    <a:gd name="T112" fmla="*/ 302 w 837"/>
                    <a:gd name="T113" fmla="*/ 0 h 43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837"/>
                    <a:gd name="T172" fmla="*/ 0 h 433"/>
                    <a:gd name="T173" fmla="*/ 837 w 837"/>
                    <a:gd name="T174" fmla="*/ 433 h 433"/>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837" h="433">
                      <a:moveTo>
                        <a:pt x="603" y="0"/>
                      </a:moveTo>
                      <a:lnTo>
                        <a:pt x="544" y="23"/>
                      </a:lnTo>
                      <a:lnTo>
                        <a:pt x="494" y="45"/>
                      </a:lnTo>
                      <a:lnTo>
                        <a:pt x="451" y="68"/>
                      </a:lnTo>
                      <a:lnTo>
                        <a:pt x="416" y="95"/>
                      </a:lnTo>
                      <a:lnTo>
                        <a:pt x="381" y="125"/>
                      </a:lnTo>
                      <a:lnTo>
                        <a:pt x="348" y="161"/>
                      </a:lnTo>
                      <a:lnTo>
                        <a:pt x="313" y="203"/>
                      </a:lnTo>
                      <a:lnTo>
                        <a:pt x="277" y="253"/>
                      </a:lnTo>
                      <a:lnTo>
                        <a:pt x="255" y="238"/>
                      </a:lnTo>
                      <a:lnTo>
                        <a:pt x="230" y="222"/>
                      </a:lnTo>
                      <a:lnTo>
                        <a:pt x="199" y="203"/>
                      </a:lnTo>
                      <a:lnTo>
                        <a:pt x="166" y="184"/>
                      </a:lnTo>
                      <a:lnTo>
                        <a:pt x="133" y="164"/>
                      </a:lnTo>
                      <a:lnTo>
                        <a:pt x="101" y="146"/>
                      </a:lnTo>
                      <a:lnTo>
                        <a:pt x="75" y="128"/>
                      </a:lnTo>
                      <a:lnTo>
                        <a:pt x="56" y="115"/>
                      </a:lnTo>
                      <a:lnTo>
                        <a:pt x="49" y="119"/>
                      </a:lnTo>
                      <a:lnTo>
                        <a:pt x="42" y="122"/>
                      </a:lnTo>
                      <a:lnTo>
                        <a:pt x="35" y="123"/>
                      </a:lnTo>
                      <a:lnTo>
                        <a:pt x="27" y="125"/>
                      </a:lnTo>
                      <a:lnTo>
                        <a:pt x="20" y="127"/>
                      </a:lnTo>
                      <a:lnTo>
                        <a:pt x="12" y="129"/>
                      </a:lnTo>
                      <a:lnTo>
                        <a:pt x="5" y="132"/>
                      </a:lnTo>
                      <a:lnTo>
                        <a:pt x="0" y="139"/>
                      </a:lnTo>
                      <a:lnTo>
                        <a:pt x="40" y="177"/>
                      </a:lnTo>
                      <a:lnTo>
                        <a:pt x="85" y="218"/>
                      </a:lnTo>
                      <a:lnTo>
                        <a:pt x="133" y="260"/>
                      </a:lnTo>
                      <a:lnTo>
                        <a:pt x="181" y="301"/>
                      </a:lnTo>
                      <a:lnTo>
                        <a:pt x="230" y="339"/>
                      </a:lnTo>
                      <a:lnTo>
                        <a:pt x="279" y="374"/>
                      </a:lnTo>
                      <a:lnTo>
                        <a:pt x="327" y="404"/>
                      </a:lnTo>
                      <a:lnTo>
                        <a:pt x="375" y="429"/>
                      </a:lnTo>
                      <a:lnTo>
                        <a:pt x="400" y="433"/>
                      </a:lnTo>
                      <a:lnTo>
                        <a:pt x="425" y="430"/>
                      </a:lnTo>
                      <a:lnTo>
                        <a:pt x="446" y="421"/>
                      </a:lnTo>
                      <a:lnTo>
                        <a:pt x="465" y="406"/>
                      </a:lnTo>
                      <a:lnTo>
                        <a:pt x="476" y="381"/>
                      </a:lnTo>
                      <a:lnTo>
                        <a:pt x="482" y="350"/>
                      </a:lnTo>
                      <a:lnTo>
                        <a:pt x="480" y="307"/>
                      </a:lnTo>
                      <a:lnTo>
                        <a:pt x="471" y="258"/>
                      </a:lnTo>
                      <a:lnTo>
                        <a:pt x="516" y="196"/>
                      </a:lnTo>
                      <a:lnTo>
                        <a:pt x="558" y="161"/>
                      </a:lnTo>
                      <a:lnTo>
                        <a:pt x="595" y="144"/>
                      </a:lnTo>
                      <a:lnTo>
                        <a:pt x="634" y="144"/>
                      </a:lnTo>
                      <a:lnTo>
                        <a:pt x="674" y="152"/>
                      </a:lnTo>
                      <a:lnTo>
                        <a:pt x="721" y="164"/>
                      </a:lnTo>
                      <a:lnTo>
                        <a:pt x="773" y="176"/>
                      </a:lnTo>
                      <a:lnTo>
                        <a:pt x="837" y="181"/>
                      </a:lnTo>
                      <a:lnTo>
                        <a:pt x="803" y="156"/>
                      </a:lnTo>
                      <a:lnTo>
                        <a:pt x="773" y="133"/>
                      </a:lnTo>
                      <a:lnTo>
                        <a:pt x="746" y="110"/>
                      </a:lnTo>
                      <a:lnTo>
                        <a:pt x="719" y="89"/>
                      </a:lnTo>
                      <a:lnTo>
                        <a:pt x="692" y="68"/>
                      </a:lnTo>
                      <a:lnTo>
                        <a:pt x="664" y="47"/>
                      </a:lnTo>
                      <a:lnTo>
                        <a:pt x="634" y="23"/>
                      </a:lnTo>
                      <a:lnTo>
                        <a:pt x="603" y="0"/>
                      </a:lnTo>
                      <a:close/>
                    </a:path>
                  </a:pathLst>
                </a:custGeom>
                <a:solidFill>
                  <a:srgbClr val="B5C2C2"/>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0136" name="Freeform 26"/>
                <p:cNvSpPr>
                  <a:spLocks/>
                </p:cNvSpPr>
                <p:nvPr/>
              </p:nvSpPr>
              <p:spPr bwMode="auto">
                <a:xfrm>
                  <a:off x="3659" y="2675"/>
                  <a:ext cx="1059" cy="612"/>
                </a:xfrm>
                <a:custGeom>
                  <a:avLst/>
                  <a:gdLst>
                    <a:gd name="T0" fmla="*/ 376 w 2117"/>
                    <a:gd name="T1" fmla="*/ 287 h 1224"/>
                    <a:gd name="T2" fmla="*/ 302 w 2117"/>
                    <a:gd name="T3" fmla="*/ 352 h 1224"/>
                    <a:gd name="T4" fmla="*/ 228 w 2117"/>
                    <a:gd name="T5" fmla="*/ 398 h 1224"/>
                    <a:gd name="T6" fmla="*/ 175 w 2117"/>
                    <a:gd name="T7" fmla="*/ 401 h 1224"/>
                    <a:gd name="T8" fmla="*/ 137 w 2117"/>
                    <a:gd name="T9" fmla="*/ 415 h 1224"/>
                    <a:gd name="T10" fmla="*/ 66 w 2117"/>
                    <a:gd name="T11" fmla="*/ 471 h 1224"/>
                    <a:gd name="T12" fmla="*/ 11 w 2117"/>
                    <a:gd name="T13" fmla="*/ 514 h 1224"/>
                    <a:gd name="T14" fmla="*/ 2 w 2117"/>
                    <a:gd name="T15" fmla="*/ 566 h 1224"/>
                    <a:gd name="T16" fmla="*/ 40 w 2117"/>
                    <a:gd name="T17" fmla="*/ 607 h 1224"/>
                    <a:gd name="T18" fmla="*/ 100 w 2117"/>
                    <a:gd name="T19" fmla="*/ 600 h 1224"/>
                    <a:gd name="T20" fmla="*/ 160 w 2117"/>
                    <a:gd name="T21" fmla="*/ 594 h 1224"/>
                    <a:gd name="T22" fmla="*/ 311 w 2117"/>
                    <a:gd name="T23" fmla="*/ 589 h 1224"/>
                    <a:gd name="T24" fmla="*/ 462 w 2117"/>
                    <a:gd name="T25" fmla="*/ 579 h 1224"/>
                    <a:gd name="T26" fmla="*/ 597 w 2117"/>
                    <a:gd name="T27" fmla="*/ 572 h 1224"/>
                    <a:gd name="T28" fmla="*/ 663 w 2117"/>
                    <a:gd name="T29" fmla="*/ 568 h 1224"/>
                    <a:gd name="T30" fmla="*/ 722 w 2117"/>
                    <a:gd name="T31" fmla="*/ 538 h 1224"/>
                    <a:gd name="T32" fmla="*/ 792 w 2117"/>
                    <a:gd name="T33" fmla="*/ 498 h 1224"/>
                    <a:gd name="T34" fmla="*/ 839 w 2117"/>
                    <a:gd name="T35" fmla="*/ 461 h 1224"/>
                    <a:gd name="T36" fmla="*/ 842 w 2117"/>
                    <a:gd name="T37" fmla="*/ 339 h 1224"/>
                    <a:gd name="T38" fmla="*/ 881 w 2117"/>
                    <a:gd name="T39" fmla="*/ 334 h 1224"/>
                    <a:gd name="T40" fmla="*/ 918 w 2117"/>
                    <a:gd name="T41" fmla="*/ 362 h 1224"/>
                    <a:gd name="T42" fmla="*/ 1015 w 2117"/>
                    <a:gd name="T43" fmla="*/ 341 h 1224"/>
                    <a:gd name="T44" fmla="*/ 1051 w 2117"/>
                    <a:gd name="T45" fmla="*/ 207 h 1224"/>
                    <a:gd name="T46" fmla="*/ 947 w 2117"/>
                    <a:gd name="T47" fmla="*/ 130 h 1224"/>
                    <a:gd name="T48" fmla="*/ 888 w 2117"/>
                    <a:gd name="T49" fmla="*/ 165 h 1224"/>
                    <a:gd name="T50" fmla="*/ 863 w 2117"/>
                    <a:gd name="T51" fmla="*/ 201 h 1224"/>
                    <a:gd name="T52" fmla="*/ 826 w 2117"/>
                    <a:gd name="T53" fmla="*/ 208 h 1224"/>
                    <a:gd name="T54" fmla="*/ 812 w 2117"/>
                    <a:gd name="T55" fmla="*/ 195 h 1224"/>
                    <a:gd name="T56" fmla="*/ 802 w 2117"/>
                    <a:gd name="T57" fmla="*/ 186 h 1224"/>
                    <a:gd name="T58" fmla="*/ 801 w 2117"/>
                    <a:gd name="T59" fmla="*/ 171 h 1224"/>
                    <a:gd name="T60" fmla="*/ 836 w 2117"/>
                    <a:gd name="T61" fmla="*/ 165 h 1224"/>
                    <a:gd name="T62" fmla="*/ 863 w 2117"/>
                    <a:gd name="T63" fmla="*/ 154 h 1224"/>
                    <a:gd name="T64" fmla="*/ 899 w 2117"/>
                    <a:gd name="T65" fmla="*/ 55 h 1224"/>
                    <a:gd name="T66" fmla="*/ 774 w 2117"/>
                    <a:gd name="T67" fmla="*/ 0 h 1224"/>
                    <a:gd name="T68" fmla="*/ 658 w 2117"/>
                    <a:gd name="T69" fmla="*/ 72 h 1224"/>
                    <a:gd name="T70" fmla="*/ 659 w 2117"/>
                    <a:gd name="T71" fmla="*/ 98 h 1224"/>
                    <a:gd name="T72" fmla="*/ 661 w 2117"/>
                    <a:gd name="T73" fmla="*/ 124 h 1224"/>
                    <a:gd name="T74" fmla="*/ 653 w 2117"/>
                    <a:gd name="T75" fmla="*/ 145 h 1224"/>
                    <a:gd name="T76" fmla="*/ 631 w 2117"/>
                    <a:gd name="T77" fmla="*/ 150 h 1224"/>
                    <a:gd name="T78" fmla="*/ 609 w 2117"/>
                    <a:gd name="T79" fmla="*/ 155 h 1224"/>
                    <a:gd name="T80" fmla="*/ 573 w 2117"/>
                    <a:gd name="T81" fmla="*/ 167 h 1224"/>
                    <a:gd name="T82" fmla="*/ 532 w 2117"/>
                    <a:gd name="T83" fmla="*/ 182 h 1224"/>
                    <a:gd name="T84" fmla="*/ 492 w 2117"/>
                    <a:gd name="T85" fmla="*/ 197 h 1224"/>
                    <a:gd name="T86" fmla="*/ 469 w 2117"/>
                    <a:gd name="T87" fmla="*/ 216 h 1224"/>
                    <a:gd name="T88" fmla="*/ 447 w 2117"/>
                    <a:gd name="T89" fmla="*/ 235 h 1224"/>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2117"/>
                    <a:gd name="T136" fmla="*/ 0 h 1224"/>
                    <a:gd name="T137" fmla="*/ 2117 w 2117"/>
                    <a:gd name="T138" fmla="*/ 1224 h 1224"/>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2117" h="1224">
                      <a:moveTo>
                        <a:pt x="864" y="496"/>
                      </a:moveTo>
                      <a:lnTo>
                        <a:pt x="806" y="531"/>
                      </a:lnTo>
                      <a:lnTo>
                        <a:pt x="752" y="574"/>
                      </a:lnTo>
                      <a:lnTo>
                        <a:pt x="700" y="618"/>
                      </a:lnTo>
                      <a:lnTo>
                        <a:pt x="653" y="663"/>
                      </a:lnTo>
                      <a:lnTo>
                        <a:pt x="604" y="704"/>
                      </a:lnTo>
                      <a:lnTo>
                        <a:pt x="556" y="743"/>
                      </a:lnTo>
                      <a:lnTo>
                        <a:pt x="506" y="774"/>
                      </a:lnTo>
                      <a:lnTo>
                        <a:pt x="456" y="797"/>
                      </a:lnTo>
                      <a:lnTo>
                        <a:pt x="412" y="797"/>
                      </a:lnTo>
                      <a:lnTo>
                        <a:pt x="378" y="799"/>
                      </a:lnTo>
                      <a:lnTo>
                        <a:pt x="349" y="802"/>
                      </a:lnTo>
                      <a:lnTo>
                        <a:pt x="324" y="809"/>
                      </a:lnTo>
                      <a:lnTo>
                        <a:pt x="299" y="818"/>
                      </a:lnTo>
                      <a:lnTo>
                        <a:pt x="274" y="831"/>
                      </a:lnTo>
                      <a:lnTo>
                        <a:pt x="244" y="846"/>
                      </a:lnTo>
                      <a:lnTo>
                        <a:pt x="209" y="868"/>
                      </a:lnTo>
                      <a:lnTo>
                        <a:pt x="131" y="942"/>
                      </a:lnTo>
                      <a:lnTo>
                        <a:pt x="77" y="987"/>
                      </a:lnTo>
                      <a:lnTo>
                        <a:pt x="41" y="1011"/>
                      </a:lnTo>
                      <a:lnTo>
                        <a:pt x="22" y="1027"/>
                      </a:lnTo>
                      <a:lnTo>
                        <a:pt x="10" y="1045"/>
                      </a:lnTo>
                      <a:lnTo>
                        <a:pt x="7" y="1076"/>
                      </a:lnTo>
                      <a:lnTo>
                        <a:pt x="3" y="1131"/>
                      </a:lnTo>
                      <a:lnTo>
                        <a:pt x="0" y="1224"/>
                      </a:lnTo>
                      <a:lnTo>
                        <a:pt x="39" y="1219"/>
                      </a:lnTo>
                      <a:lnTo>
                        <a:pt x="79" y="1214"/>
                      </a:lnTo>
                      <a:lnTo>
                        <a:pt x="118" y="1209"/>
                      </a:lnTo>
                      <a:lnTo>
                        <a:pt x="160" y="1205"/>
                      </a:lnTo>
                      <a:lnTo>
                        <a:pt x="199" y="1200"/>
                      </a:lnTo>
                      <a:lnTo>
                        <a:pt x="239" y="1195"/>
                      </a:lnTo>
                      <a:lnTo>
                        <a:pt x="278" y="1191"/>
                      </a:lnTo>
                      <a:lnTo>
                        <a:pt x="319" y="1188"/>
                      </a:lnTo>
                      <a:lnTo>
                        <a:pt x="419" y="1185"/>
                      </a:lnTo>
                      <a:lnTo>
                        <a:pt x="521" y="1183"/>
                      </a:lnTo>
                      <a:lnTo>
                        <a:pt x="621" y="1178"/>
                      </a:lnTo>
                      <a:lnTo>
                        <a:pt x="723" y="1173"/>
                      </a:lnTo>
                      <a:lnTo>
                        <a:pt x="823" y="1165"/>
                      </a:lnTo>
                      <a:lnTo>
                        <a:pt x="923" y="1158"/>
                      </a:lnTo>
                      <a:lnTo>
                        <a:pt x="1025" y="1149"/>
                      </a:lnTo>
                      <a:lnTo>
                        <a:pt x="1128" y="1141"/>
                      </a:lnTo>
                      <a:lnTo>
                        <a:pt x="1194" y="1144"/>
                      </a:lnTo>
                      <a:lnTo>
                        <a:pt x="1246" y="1144"/>
                      </a:lnTo>
                      <a:lnTo>
                        <a:pt x="1288" y="1141"/>
                      </a:lnTo>
                      <a:lnTo>
                        <a:pt x="1326" y="1135"/>
                      </a:lnTo>
                      <a:lnTo>
                        <a:pt x="1360" y="1123"/>
                      </a:lnTo>
                      <a:lnTo>
                        <a:pt x="1399" y="1102"/>
                      </a:lnTo>
                      <a:lnTo>
                        <a:pt x="1444" y="1075"/>
                      </a:lnTo>
                      <a:lnTo>
                        <a:pt x="1502" y="1041"/>
                      </a:lnTo>
                      <a:lnTo>
                        <a:pt x="1542" y="1013"/>
                      </a:lnTo>
                      <a:lnTo>
                        <a:pt x="1583" y="996"/>
                      </a:lnTo>
                      <a:lnTo>
                        <a:pt x="1621" y="978"/>
                      </a:lnTo>
                      <a:lnTo>
                        <a:pt x="1655" y="957"/>
                      </a:lnTo>
                      <a:lnTo>
                        <a:pt x="1678" y="922"/>
                      </a:lnTo>
                      <a:lnTo>
                        <a:pt x="1693" y="868"/>
                      </a:lnTo>
                      <a:lnTo>
                        <a:pt x="1696" y="789"/>
                      </a:lnTo>
                      <a:lnTo>
                        <a:pt x="1683" y="678"/>
                      </a:lnTo>
                      <a:lnTo>
                        <a:pt x="1713" y="659"/>
                      </a:lnTo>
                      <a:lnTo>
                        <a:pt x="1740" y="658"/>
                      </a:lnTo>
                      <a:lnTo>
                        <a:pt x="1762" y="669"/>
                      </a:lnTo>
                      <a:lnTo>
                        <a:pt x="1785" y="688"/>
                      </a:lnTo>
                      <a:lnTo>
                        <a:pt x="1808" y="708"/>
                      </a:lnTo>
                      <a:lnTo>
                        <a:pt x="1835" y="725"/>
                      </a:lnTo>
                      <a:lnTo>
                        <a:pt x="1868" y="735"/>
                      </a:lnTo>
                      <a:lnTo>
                        <a:pt x="1910" y="734"/>
                      </a:lnTo>
                      <a:lnTo>
                        <a:pt x="2029" y="683"/>
                      </a:lnTo>
                      <a:lnTo>
                        <a:pt x="2097" y="604"/>
                      </a:lnTo>
                      <a:lnTo>
                        <a:pt x="2117" y="508"/>
                      </a:lnTo>
                      <a:lnTo>
                        <a:pt x="2101" y="414"/>
                      </a:lnTo>
                      <a:lnTo>
                        <a:pt x="2052" y="332"/>
                      </a:lnTo>
                      <a:lnTo>
                        <a:pt x="1981" y="277"/>
                      </a:lnTo>
                      <a:lnTo>
                        <a:pt x="1893" y="260"/>
                      </a:lnTo>
                      <a:lnTo>
                        <a:pt x="1797" y="300"/>
                      </a:lnTo>
                      <a:lnTo>
                        <a:pt x="1786" y="310"/>
                      </a:lnTo>
                      <a:lnTo>
                        <a:pt x="1775" y="331"/>
                      </a:lnTo>
                      <a:lnTo>
                        <a:pt x="1760" y="354"/>
                      </a:lnTo>
                      <a:lnTo>
                        <a:pt x="1745" y="381"/>
                      </a:lnTo>
                      <a:lnTo>
                        <a:pt x="1725" y="402"/>
                      </a:lnTo>
                      <a:lnTo>
                        <a:pt x="1703" y="420"/>
                      </a:lnTo>
                      <a:lnTo>
                        <a:pt x="1678" y="425"/>
                      </a:lnTo>
                      <a:lnTo>
                        <a:pt x="1652" y="417"/>
                      </a:lnTo>
                      <a:lnTo>
                        <a:pt x="1639" y="406"/>
                      </a:lnTo>
                      <a:lnTo>
                        <a:pt x="1632" y="398"/>
                      </a:lnTo>
                      <a:lnTo>
                        <a:pt x="1624" y="391"/>
                      </a:lnTo>
                      <a:lnTo>
                        <a:pt x="1618" y="386"/>
                      </a:lnTo>
                      <a:lnTo>
                        <a:pt x="1611" y="378"/>
                      </a:lnTo>
                      <a:lnTo>
                        <a:pt x="1604" y="372"/>
                      </a:lnTo>
                      <a:lnTo>
                        <a:pt x="1596" y="364"/>
                      </a:lnTo>
                      <a:lnTo>
                        <a:pt x="1584" y="356"/>
                      </a:lnTo>
                      <a:lnTo>
                        <a:pt x="1602" y="342"/>
                      </a:lnTo>
                      <a:lnTo>
                        <a:pt x="1623" y="336"/>
                      </a:lnTo>
                      <a:lnTo>
                        <a:pt x="1646" y="332"/>
                      </a:lnTo>
                      <a:lnTo>
                        <a:pt x="1671" y="331"/>
                      </a:lnTo>
                      <a:lnTo>
                        <a:pt x="1692" y="327"/>
                      </a:lnTo>
                      <a:lnTo>
                        <a:pt x="1712" y="321"/>
                      </a:lnTo>
                      <a:lnTo>
                        <a:pt x="1726" y="308"/>
                      </a:lnTo>
                      <a:lnTo>
                        <a:pt x="1735" y="288"/>
                      </a:lnTo>
                      <a:lnTo>
                        <a:pt x="1800" y="189"/>
                      </a:lnTo>
                      <a:lnTo>
                        <a:pt x="1797" y="110"/>
                      </a:lnTo>
                      <a:lnTo>
                        <a:pt x="1741" y="49"/>
                      </a:lnTo>
                      <a:lnTo>
                        <a:pt x="1653" y="12"/>
                      </a:lnTo>
                      <a:lnTo>
                        <a:pt x="1548" y="0"/>
                      </a:lnTo>
                      <a:lnTo>
                        <a:pt x="1445" y="16"/>
                      </a:lnTo>
                      <a:lnTo>
                        <a:pt x="1361" y="62"/>
                      </a:lnTo>
                      <a:lnTo>
                        <a:pt x="1316" y="143"/>
                      </a:lnTo>
                      <a:lnTo>
                        <a:pt x="1316" y="160"/>
                      </a:lnTo>
                      <a:lnTo>
                        <a:pt x="1316" y="179"/>
                      </a:lnTo>
                      <a:lnTo>
                        <a:pt x="1317" y="196"/>
                      </a:lnTo>
                      <a:lnTo>
                        <a:pt x="1318" y="214"/>
                      </a:lnTo>
                      <a:lnTo>
                        <a:pt x="1320" y="230"/>
                      </a:lnTo>
                      <a:lnTo>
                        <a:pt x="1321" y="248"/>
                      </a:lnTo>
                      <a:lnTo>
                        <a:pt x="1322" y="267"/>
                      </a:lnTo>
                      <a:lnTo>
                        <a:pt x="1325" y="287"/>
                      </a:lnTo>
                      <a:lnTo>
                        <a:pt x="1306" y="289"/>
                      </a:lnTo>
                      <a:lnTo>
                        <a:pt x="1291" y="293"/>
                      </a:lnTo>
                      <a:lnTo>
                        <a:pt x="1276" y="297"/>
                      </a:lnTo>
                      <a:lnTo>
                        <a:pt x="1262" y="300"/>
                      </a:lnTo>
                      <a:lnTo>
                        <a:pt x="1247" y="303"/>
                      </a:lnTo>
                      <a:lnTo>
                        <a:pt x="1233" y="307"/>
                      </a:lnTo>
                      <a:lnTo>
                        <a:pt x="1217" y="310"/>
                      </a:lnTo>
                      <a:lnTo>
                        <a:pt x="1201" y="314"/>
                      </a:lnTo>
                      <a:lnTo>
                        <a:pt x="1173" y="324"/>
                      </a:lnTo>
                      <a:lnTo>
                        <a:pt x="1145" y="334"/>
                      </a:lnTo>
                      <a:lnTo>
                        <a:pt x="1118" y="344"/>
                      </a:lnTo>
                      <a:lnTo>
                        <a:pt x="1091" y="354"/>
                      </a:lnTo>
                      <a:lnTo>
                        <a:pt x="1064" y="364"/>
                      </a:lnTo>
                      <a:lnTo>
                        <a:pt x="1036" y="374"/>
                      </a:lnTo>
                      <a:lnTo>
                        <a:pt x="1010" y="384"/>
                      </a:lnTo>
                      <a:lnTo>
                        <a:pt x="984" y="394"/>
                      </a:lnTo>
                      <a:lnTo>
                        <a:pt x="969" y="407"/>
                      </a:lnTo>
                      <a:lnTo>
                        <a:pt x="954" y="420"/>
                      </a:lnTo>
                      <a:lnTo>
                        <a:pt x="938" y="432"/>
                      </a:lnTo>
                      <a:lnTo>
                        <a:pt x="923" y="445"/>
                      </a:lnTo>
                      <a:lnTo>
                        <a:pt x="908" y="457"/>
                      </a:lnTo>
                      <a:lnTo>
                        <a:pt x="893" y="470"/>
                      </a:lnTo>
                      <a:lnTo>
                        <a:pt x="878" y="482"/>
                      </a:lnTo>
                      <a:lnTo>
                        <a:pt x="864" y="496"/>
                      </a:lnTo>
                      <a:close/>
                    </a:path>
                  </a:pathLst>
                </a:custGeom>
                <a:solidFill>
                  <a:srgbClr val="9CADAD"/>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0137" name="Freeform 27"/>
                <p:cNvSpPr>
                  <a:spLocks/>
                </p:cNvSpPr>
                <p:nvPr/>
              </p:nvSpPr>
              <p:spPr bwMode="auto">
                <a:xfrm>
                  <a:off x="3693" y="2684"/>
                  <a:ext cx="1024" cy="586"/>
                </a:xfrm>
                <a:custGeom>
                  <a:avLst/>
                  <a:gdLst>
                    <a:gd name="T0" fmla="*/ 343 w 2048"/>
                    <a:gd name="T1" fmla="*/ 277 h 1171"/>
                    <a:gd name="T2" fmla="*/ 276 w 2048"/>
                    <a:gd name="T3" fmla="*/ 341 h 1171"/>
                    <a:gd name="T4" fmla="*/ 206 w 2048"/>
                    <a:gd name="T5" fmla="*/ 387 h 1171"/>
                    <a:gd name="T6" fmla="*/ 155 w 2048"/>
                    <a:gd name="T7" fmla="*/ 390 h 1171"/>
                    <a:gd name="T8" fmla="*/ 119 w 2048"/>
                    <a:gd name="T9" fmla="*/ 406 h 1171"/>
                    <a:gd name="T10" fmla="*/ 51 w 2048"/>
                    <a:gd name="T11" fmla="*/ 461 h 1171"/>
                    <a:gd name="T12" fmla="*/ 3 w 2048"/>
                    <a:gd name="T13" fmla="*/ 502 h 1171"/>
                    <a:gd name="T14" fmla="*/ 1 w 2048"/>
                    <a:gd name="T15" fmla="*/ 547 h 1171"/>
                    <a:gd name="T16" fmla="*/ 37 w 2048"/>
                    <a:gd name="T17" fmla="*/ 581 h 1171"/>
                    <a:gd name="T18" fmla="*/ 92 w 2048"/>
                    <a:gd name="T19" fmla="*/ 577 h 1171"/>
                    <a:gd name="T20" fmla="*/ 150 w 2048"/>
                    <a:gd name="T21" fmla="*/ 572 h 1171"/>
                    <a:gd name="T22" fmla="*/ 289 w 2048"/>
                    <a:gd name="T23" fmla="*/ 570 h 1171"/>
                    <a:gd name="T24" fmla="*/ 436 w 2048"/>
                    <a:gd name="T25" fmla="*/ 563 h 1171"/>
                    <a:gd name="T26" fmla="*/ 569 w 2048"/>
                    <a:gd name="T27" fmla="*/ 556 h 1171"/>
                    <a:gd name="T28" fmla="*/ 636 w 2048"/>
                    <a:gd name="T29" fmla="*/ 552 h 1171"/>
                    <a:gd name="T30" fmla="*/ 691 w 2048"/>
                    <a:gd name="T31" fmla="*/ 526 h 1171"/>
                    <a:gd name="T32" fmla="*/ 757 w 2048"/>
                    <a:gd name="T33" fmla="*/ 489 h 1171"/>
                    <a:gd name="T34" fmla="*/ 805 w 2048"/>
                    <a:gd name="T35" fmla="*/ 452 h 1171"/>
                    <a:gd name="T36" fmla="*/ 807 w 2048"/>
                    <a:gd name="T37" fmla="*/ 330 h 1171"/>
                    <a:gd name="T38" fmla="*/ 847 w 2048"/>
                    <a:gd name="T39" fmla="*/ 325 h 1171"/>
                    <a:gd name="T40" fmla="*/ 883 w 2048"/>
                    <a:gd name="T41" fmla="*/ 353 h 1171"/>
                    <a:gd name="T42" fmla="*/ 980 w 2048"/>
                    <a:gd name="T43" fmla="*/ 332 h 1171"/>
                    <a:gd name="T44" fmla="*/ 1015 w 2048"/>
                    <a:gd name="T45" fmla="*/ 200 h 1171"/>
                    <a:gd name="T46" fmla="*/ 909 w 2048"/>
                    <a:gd name="T47" fmla="*/ 124 h 1171"/>
                    <a:gd name="T48" fmla="*/ 850 w 2048"/>
                    <a:gd name="T49" fmla="*/ 159 h 1171"/>
                    <a:gd name="T50" fmla="*/ 827 w 2048"/>
                    <a:gd name="T51" fmla="*/ 193 h 1171"/>
                    <a:gd name="T52" fmla="*/ 792 w 2048"/>
                    <a:gd name="T53" fmla="*/ 199 h 1171"/>
                    <a:gd name="T54" fmla="*/ 778 w 2048"/>
                    <a:gd name="T55" fmla="*/ 186 h 1171"/>
                    <a:gd name="T56" fmla="*/ 767 w 2048"/>
                    <a:gd name="T57" fmla="*/ 175 h 1171"/>
                    <a:gd name="T58" fmla="*/ 765 w 2048"/>
                    <a:gd name="T59" fmla="*/ 160 h 1171"/>
                    <a:gd name="T60" fmla="*/ 795 w 2048"/>
                    <a:gd name="T61" fmla="*/ 153 h 1171"/>
                    <a:gd name="T62" fmla="*/ 819 w 2048"/>
                    <a:gd name="T63" fmla="*/ 141 h 1171"/>
                    <a:gd name="T64" fmla="*/ 848 w 2048"/>
                    <a:gd name="T65" fmla="*/ 50 h 1171"/>
                    <a:gd name="T66" fmla="*/ 731 w 2048"/>
                    <a:gd name="T67" fmla="*/ 0 h 1171"/>
                    <a:gd name="T68" fmla="*/ 626 w 2048"/>
                    <a:gd name="T69" fmla="*/ 65 h 1171"/>
                    <a:gd name="T70" fmla="*/ 626 w 2048"/>
                    <a:gd name="T71" fmla="*/ 91 h 1171"/>
                    <a:gd name="T72" fmla="*/ 627 w 2048"/>
                    <a:gd name="T73" fmla="*/ 115 h 1171"/>
                    <a:gd name="T74" fmla="*/ 619 w 2048"/>
                    <a:gd name="T75" fmla="*/ 135 h 1171"/>
                    <a:gd name="T76" fmla="*/ 597 w 2048"/>
                    <a:gd name="T77" fmla="*/ 141 h 1171"/>
                    <a:gd name="T78" fmla="*/ 574 w 2048"/>
                    <a:gd name="T79" fmla="*/ 146 h 1171"/>
                    <a:gd name="T80" fmla="*/ 538 w 2048"/>
                    <a:gd name="T81" fmla="*/ 158 h 1171"/>
                    <a:gd name="T82" fmla="*/ 498 w 2048"/>
                    <a:gd name="T83" fmla="*/ 173 h 1171"/>
                    <a:gd name="T84" fmla="*/ 458 w 2048"/>
                    <a:gd name="T85" fmla="*/ 188 h 1171"/>
                    <a:gd name="T86" fmla="*/ 435 w 2048"/>
                    <a:gd name="T87" fmla="*/ 207 h 1171"/>
                    <a:gd name="T88" fmla="*/ 412 w 2048"/>
                    <a:gd name="T89" fmla="*/ 226 h 1171"/>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2048"/>
                    <a:gd name="T136" fmla="*/ 0 h 1171"/>
                    <a:gd name="T137" fmla="*/ 2048 w 2048"/>
                    <a:gd name="T138" fmla="*/ 1171 h 1171"/>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2048" h="1171">
                      <a:moveTo>
                        <a:pt x="796" y="477"/>
                      </a:moveTo>
                      <a:lnTo>
                        <a:pt x="739" y="512"/>
                      </a:lnTo>
                      <a:lnTo>
                        <a:pt x="687" y="553"/>
                      </a:lnTo>
                      <a:lnTo>
                        <a:pt x="640" y="597"/>
                      </a:lnTo>
                      <a:lnTo>
                        <a:pt x="597" y="641"/>
                      </a:lnTo>
                      <a:lnTo>
                        <a:pt x="553" y="682"/>
                      </a:lnTo>
                      <a:lnTo>
                        <a:pt x="509" y="720"/>
                      </a:lnTo>
                      <a:lnTo>
                        <a:pt x="463" y="751"/>
                      </a:lnTo>
                      <a:lnTo>
                        <a:pt x="413" y="774"/>
                      </a:lnTo>
                      <a:lnTo>
                        <a:pt x="370" y="774"/>
                      </a:lnTo>
                      <a:lnTo>
                        <a:pt x="337" y="776"/>
                      </a:lnTo>
                      <a:lnTo>
                        <a:pt x="310" y="780"/>
                      </a:lnTo>
                      <a:lnTo>
                        <a:pt x="286" y="788"/>
                      </a:lnTo>
                      <a:lnTo>
                        <a:pt x="262" y="798"/>
                      </a:lnTo>
                      <a:lnTo>
                        <a:pt x="238" y="812"/>
                      </a:lnTo>
                      <a:lnTo>
                        <a:pt x="208" y="829"/>
                      </a:lnTo>
                      <a:lnTo>
                        <a:pt x="173" y="852"/>
                      </a:lnTo>
                      <a:lnTo>
                        <a:pt x="102" y="922"/>
                      </a:lnTo>
                      <a:lnTo>
                        <a:pt x="53" y="964"/>
                      </a:lnTo>
                      <a:lnTo>
                        <a:pt x="21" y="987"/>
                      </a:lnTo>
                      <a:lnTo>
                        <a:pt x="6" y="1003"/>
                      </a:lnTo>
                      <a:lnTo>
                        <a:pt x="0" y="1018"/>
                      </a:lnTo>
                      <a:lnTo>
                        <a:pt x="0" y="1046"/>
                      </a:lnTo>
                      <a:lnTo>
                        <a:pt x="1" y="1093"/>
                      </a:lnTo>
                      <a:lnTo>
                        <a:pt x="3" y="1171"/>
                      </a:lnTo>
                      <a:lnTo>
                        <a:pt x="38" y="1166"/>
                      </a:lnTo>
                      <a:lnTo>
                        <a:pt x="74" y="1162"/>
                      </a:lnTo>
                      <a:lnTo>
                        <a:pt x="109" y="1160"/>
                      </a:lnTo>
                      <a:lnTo>
                        <a:pt x="147" y="1157"/>
                      </a:lnTo>
                      <a:lnTo>
                        <a:pt x="185" y="1154"/>
                      </a:lnTo>
                      <a:lnTo>
                        <a:pt x="222" y="1151"/>
                      </a:lnTo>
                      <a:lnTo>
                        <a:pt x="260" y="1147"/>
                      </a:lnTo>
                      <a:lnTo>
                        <a:pt x="301" y="1144"/>
                      </a:lnTo>
                      <a:lnTo>
                        <a:pt x="391" y="1144"/>
                      </a:lnTo>
                      <a:lnTo>
                        <a:pt x="484" y="1144"/>
                      </a:lnTo>
                      <a:lnTo>
                        <a:pt x="578" y="1140"/>
                      </a:lnTo>
                      <a:lnTo>
                        <a:pt x="676" y="1137"/>
                      </a:lnTo>
                      <a:lnTo>
                        <a:pt x="773" y="1131"/>
                      </a:lnTo>
                      <a:lnTo>
                        <a:pt x="872" y="1125"/>
                      </a:lnTo>
                      <a:lnTo>
                        <a:pt x="971" y="1117"/>
                      </a:lnTo>
                      <a:lnTo>
                        <a:pt x="1072" y="1111"/>
                      </a:lnTo>
                      <a:lnTo>
                        <a:pt x="1138" y="1112"/>
                      </a:lnTo>
                      <a:lnTo>
                        <a:pt x="1191" y="1112"/>
                      </a:lnTo>
                      <a:lnTo>
                        <a:pt x="1234" y="1110"/>
                      </a:lnTo>
                      <a:lnTo>
                        <a:pt x="1272" y="1104"/>
                      </a:lnTo>
                      <a:lnTo>
                        <a:pt x="1306" y="1091"/>
                      </a:lnTo>
                      <a:lnTo>
                        <a:pt x="1342" y="1075"/>
                      </a:lnTo>
                      <a:lnTo>
                        <a:pt x="1382" y="1052"/>
                      </a:lnTo>
                      <a:lnTo>
                        <a:pt x="1434" y="1022"/>
                      </a:lnTo>
                      <a:lnTo>
                        <a:pt x="1474" y="994"/>
                      </a:lnTo>
                      <a:lnTo>
                        <a:pt x="1515" y="977"/>
                      </a:lnTo>
                      <a:lnTo>
                        <a:pt x="1553" y="959"/>
                      </a:lnTo>
                      <a:lnTo>
                        <a:pt x="1587" y="938"/>
                      </a:lnTo>
                      <a:lnTo>
                        <a:pt x="1610" y="903"/>
                      </a:lnTo>
                      <a:lnTo>
                        <a:pt x="1625" y="849"/>
                      </a:lnTo>
                      <a:lnTo>
                        <a:pt x="1628" y="770"/>
                      </a:lnTo>
                      <a:lnTo>
                        <a:pt x="1615" y="659"/>
                      </a:lnTo>
                      <a:lnTo>
                        <a:pt x="1645" y="640"/>
                      </a:lnTo>
                      <a:lnTo>
                        <a:pt x="1672" y="639"/>
                      </a:lnTo>
                      <a:lnTo>
                        <a:pt x="1694" y="650"/>
                      </a:lnTo>
                      <a:lnTo>
                        <a:pt x="1717" y="669"/>
                      </a:lnTo>
                      <a:lnTo>
                        <a:pt x="1740" y="689"/>
                      </a:lnTo>
                      <a:lnTo>
                        <a:pt x="1767" y="706"/>
                      </a:lnTo>
                      <a:lnTo>
                        <a:pt x="1800" y="716"/>
                      </a:lnTo>
                      <a:lnTo>
                        <a:pt x="1842" y="715"/>
                      </a:lnTo>
                      <a:lnTo>
                        <a:pt x="1961" y="664"/>
                      </a:lnTo>
                      <a:lnTo>
                        <a:pt x="2028" y="585"/>
                      </a:lnTo>
                      <a:lnTo>
                        <a:pt x="2048" y="492"/>
                      </a:lnTo>
                      <a:lnTo>
                        <a:pt x="2030" y="399"/>
                      </a:lnTo>
                      <a:lnTo>
                        <a:pt x="1980" y="318"/>
                      </a:lnTo>
                      <a:lnTo>
                        <a:pt x="1908" y="263"/>
                      </a:lnTo>
                      <a:lnTo>
                        <a:pt x="1819" y="248"/>
                      </a:lnTo>
                      <a:lnTo>
                        <a:pt x="1722" y="288"/>
                      </a:lnTo>
                      <a:lnTo>
                        <a:pt x="1712" y="298"/>
                      </a:lnTo>
                      <a:lnTo>
                        <a:pt x="1701" y="317"/>
                      </a:lnTo>
                      <a:lnTo>
                        <a:pt x="1687" y="340"/>
                      </a:lnTo>
                      <a:lnTo>
                        <a:pt x="1673" y="365"/>
                      </a:lnTo>
                      <a:lnTo>
                        <a:pt x="1654" y="385"/>
                      </a:lnTo>
                      <a:lnTo>
                        <a:pt x="1634" y="402"/>
                      </a:lnTo>
                      <a:lnTo>
                        <a:pt x="1610" y="406"/>
                      </a:lnTo>
                      <a:lnTo>
                        <a:pt x="1584" y="398"/>
                      </a:lnTo>
                      <a:lnTo>
                        <a:pt x="1571" y="387"/>
                      </a:lnTo>
                      <a:lnTo>
                        <a:pt x="1564" y="379"/>
                      </a:lnTo>
                      <a:lnTo>
                        <a:pt x="1556" y="372"/>
                      </a:lnTo>
                      <a:lnTo>
                        <a:pt x="1550" y="365"/>
                      </a:lnTo>
                      <a:lnTo>
                        <a:pt x="1543" y="358"/>
                      </a:lnTo>
                      <a:lnTo>
                        <a:pt x="1535" y="350"/>
                      </a:lnTo>
                      <a:lnTo>
                        <a:pt x="1526" y="342"/>
                      </a:lnTo>
                      <a:lnTo>
                        <a:pt x="1515" y="333"/>
                      </a:lnTo>
                      <a:lnTo>
                        <a:pt x="1530" y="319"/>
                      </a:lnTo>
                      <a:lnTo>
                        <a:pt x="1550" y="312"/>
                      </a:lnTo>
                      <a:lnTo>
                        <a:pt x="1569" y="307"/>
                      </a:lnTo>
                      <a:lnTo>
                        <a:pt x="1590" y="305"/>
                      </a:lnTo>
                      <a:lnTo>
                        <a:pt x="1608" y="300"/>
                      </a:lnTo>
                      <a:lnTo>
                        <a:pt x="1625" y="294"/>
                      </a:lnTo>
                      <a:lnTo>
                        <a:pt x="1638" y="281"/>
                      </a:lnTo>
                      <a:lnTo>
                        <a:pt x="1647" y="264"/>
                      </a:lnTo>
                      <a:lnTo>
                        <a:pt x="1702" y="172"/>
                      </a:lnTo>
                      <a:lnTo>
                        <a:pt x="1696" y="100"/>
                      </a:lnTo>
                      <a:lnTo>
                        <a:pt x="1643" y="43"/>
                      </a:lnTo>
                      <a:lnTo>
                        <a:pt x="1561" y="11"/>
                      </a:lnTo>
                      <a:lnTo>
                        <a:pt x="1462" y="0"/>
                      </a:lnTo>
                      <a:lnTo>
                        <a:pt x="1368" y="15"/>
                      </a:lnTo>
                      <a:lnTo>
                        <a:pt x="1293" y="57"/>
                      </a:lnTo>
                      <a:lnTo>
                        <a:pt x="1252" y="130"/>
                      </a:lnTo>
                      <a:lnTo>
                        <a:pt x="1252" y="147"/>
                      </a:lnTo>
                      <a:lnTo>
                        <a:pt x="1252" y="165"/>
                      </a:lnTo>
                      <a:lnTo>
                        <a:pt x="1252" y="181"/>
                      </a:lnTo>
                      <a:lnTo>
                        <a:pt x="1253" y="197"/>
                      </a:lnTo>
                      <a:lnTo>
                        <a:pt x="1253" y="213"/>
                      </a:lnTo>
                      <a:lnTo>
                        <a:pt x="1254" y="230"/>
                      </a:lnTo>
                      <a:lnTo>
                        <a:pt x="1254" y="248"/>
                      </a:lnTo>
                      <a:lnTo>
                        <a:pt x="1257" y="268"/>
                      </a:lnTo>
                      <a:lnTo>
                        <a:pt x="1238" y="270"/>
                      </a:lnTo>
                      <a:lnTo>
                        <a:pt x="1223" y="274"/>
                      </a:lnTo>
                      <a:lnTo>
                        <a:pt x="1208" y="278"/>
                      </a:lnTo>
                      <a:lnTo>
                        <a:pt x="1194" y="281"/>
                      </a:lnTo>
                      <a:lnTo>
                        <a:pt x="1179" y="284"/>
                      </a:lnTo>
                      <a:lnTo>
                        <a:pt x="1165" y="288"/>
                      </a:lnTo>
                      <a:lnTo>
                        <a:pt x="1149" y="291"/>
                      </a:lnTo>
                      <a:lnTo>
                        <a:pt x="1133" y="295"/>
                      </a:lnTo>
                      <a:lnTo>
                        <a:pt x="1105" y="305"/>
                      </a:lnTo>
                      <a:lnTo>
                        <a:pt x="1077" y="315"/>
                      </a:lnTo>
                      <a:lnTo>
                        <a:pt x="1050" y="325"/>
                      </a:lnTo>
                      <a:lnTo>
                        <a:pt x="1023" y="335"/>
                      </a:lnTo>
                      <a:lnTo>
                        <a:pt x="996" y="345"/>
                      </a:lnTo>
                      <a:lnTo>
                        <a:pt x="968" y="355"/>
                      </a:lnTo>
                      <a:lnTo>
                        <a:pt x="942" y="365"/>
                      </a:lnTo>
                      <a:lnTo>
                        <a:pt x="916" y="375"/>
                      </a:lnTo>
                      <a:lnTo>
                        <a:pt x="901" y="388"/>
                      </a:lnTo>
                      <a:lnTo>
                        <a:pt x="886" y="401"/>
                      </a:lnTo>
                      <a:lnTo>
                        <a:pt x="870" y="413"/>
                      </a:lnTo>
                      <a:lnTo>
                        <a:pt x="855" y="426"/>
                      </a:lnTo>
                      <a:lnTo>
                        <a:pt x="840" y="438"/>
                      </a:lnTo>
                      <a:lnTo>
                        <a:pt x="825" y="451"/>
                      </a:lnTo>
                      <a:lnTo>
                        <a:pt x="810" y="463"/>
                      </a:lnTo>
                      <a:lnTo>
                        <a:pt x="796" y="477"/>
                      </a:lnTo>
                      <a:close/>
                    </a:path>
                  </a:pathLst>
                </a:custGeom>
                <a:solidFill>
                  <a:srgbClr val="A3B5B5"/>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0138" name="Freeform 28"/>
                <p:cNvSpPr>
                  <a:spLocks/>
                </p:cNvSpPr>
                <p:nvPr/>
              </p:nvSpPr>
              <p:spPr bwMode="auto">
                <a:xfrm>
                  <a:off x="3723" y="2694"/>
                  <a:ext cx="993" cy="561"/>
                </a:xfrm>
                <a:custGeom>
                  <a:avLst/>
                  <a:gdLst>
                    <a:gd name="T0" fmla="*/ 316 w 1985"/>
                    <a:gd name="T1" fmla="*/ 267 h 1121"/>
                    <a:gd name="T2" fmla="*/ 256 w 1985"/>
                    <a:gd name="T3" fmla="*/ 330 h 1121"/>
                    <a:gd name="T4" fmla="*/ 190 w 1985"/>
                    <a:gd name="T5" fmla="*/ 375 h 1121"/>
                    <a:gd name="T6" fmla="*/ 140 w 1985"/>
                    <a:gd name="T7" fmla="*/ 380 h 1121"/>
                    <a:gd name="T8" fmla="*/ 105 w 1985"/>
                    <a:gd name="T9" fmla="*/ 397 h 1121"/>
                    <a:gd name="T10" fmla="*/ 40 w 1985"/>
                    <a:gd name="T11" fmla="*/ 450 h 1121"/>
                    <a:gd name="T12" fmla="*/ 1 w 1985"/>
                    <a:gd name="T13" fmla="*/ 489 h 1121"/>
                    <a:gd name="T14" fmla="*/ 5 w 1985"/>
                    <a:gd name="T15" fmla="*/ 528 h 1121"/>
                    <a:gd name="T16" fmla="*/ 39 w 1985"/>
                    <a:gd name="T17" fmla="*/ 557 h 1121"/>
                    <a:gd name="T18" fmla="*/ 89 w 1985"/>
                    <a:gd name="T19" fmla="*/ 554 h 1121"/>
                    <a:gd name="T20" fmla="*/ 146 w 1985"/>
                    <a:gd name="T21" fmla="*/ 550 h 1121"/>
                    <a:gd name="T22" fmla="*/ 273 w 1985"/>
                    <a:gd name="T23" fmla="*/ 552 h 1121"/>
                    <a:gd name="T24" fmla="*/ 414 w 1985"/>
                    <a:gd name="T25" fmla="*/ 546 h 1121"/>
                    <a:gd name="T26" fmla="*/ 545 w 1985"/>
                    <a:gd name="T27" fmla="*/ 541 h 1121"/>
                    <a:gd name="T28" fmla="*/ 614 w 1985"/>
                    <a:gd name="T29" fmla="*/ 536 h 1121"/>
                    <a:gd name="T30" fmla="*/ 665 w 1985"/>
                    <a:gd name="T31" fmla="*/ 513 h 1121"/>
                    <a:gd name="T32" fmla="*/ 728 w 1985"/>
                    <a:gd name="T33" fmla="*/ 479 h 1121"/>
                    <a:gd name="T34" fmla="*/ 775 w 1985"/>
                    <a:gd name="T35" fmla="*/ 442 h 1121"/>
                    <a:gd name="T36" fmla="*/ 778 w 1985"/>
                    <a:gd name="T37" fmla="*/ 320 h 1121"/>
                    <a:gd name="T38" fmla="*/ 817 w 1985"/>
                    <a:gd name="T39" fmla="*/ 315 h 1121"/>
                    <a:gd name="T40" fmla="*/ 854 w 1985"/>
                    <a:gd name="T41" fmla="*/ 343 h 1121"/>
                    <a:gd name="T42" fmla="*/ 951 w 1985"/>
                    <a:gd name="T43" fmla="*/ 322 h 1121"/>
                    <a:gd name="T44" fmla="*/ 984 w 1985"/>
                    <a:gd name="T45" fmla="*/ 191 h 1121"/>
                    <a:gd name="T46" fmla="*/ 876 w 1985"/>
                    <a:gd name="T47" fmla="*/ 117 h 1121"/>
                    <a:gd name="T48" fmla="*/ 818 w 1985"/>
                    <a:gd name="T49" fmla="*/ 152 h 1121"/>
                    <a:gd name="T50" fmla="*/ 796 w 1985"/>
                    <a:gd name="T51" fmla="*/ 184 h 1121"/>
                    <a:gd name="T52" fmla="*/ 762 w 1985"/>
                    <a:gd name="T53" fmla="*/ 189 h 1121"/>
                    <a:gd name="T54" fmla="*/ 748 w 1985"/>
                    <a:gd name="T55" fmla="*/ 175 h 1121"/>
                    <a:gd name="T56" fmla="*/ 737 w 1985"/>
                    <a:gd name="T57" fmla="*/ 164 h 1121"/>
                    <a:gd name="T58" fmla="*/ 734 w 1985"/>
                    <a:gd name="T59" fmla="*/ 148 h 1121"/>
                    <a:gd name="T60" fmla="*/ 759 w 1985"/>
                    <a:gd name="T61" fmla="*/ 139 h 1121"/>
                    <a:gd name="T62" fmla="*/ 779 w 1985"/>
                    <a:gd name="T63" fmla="*/ 127 h 1121"/>
                    <a:gd name="T64" fmla="*/ 801 w 1985"/>
                    <a:gd name="T65" fmla="*/ 45 h 1121"/>
                    <a:gd name="T66" fmla="*/ 693 w 1985"/>
                    <a:gd name="T67" fmla="*/ 0 h 1121"/>
                    <a:gd name="T68" fmla="*/ 597 w 1985"/>
                    <a:gd name="T69" fmla="*/ 58 h 1121"/>
                    <a:gd name="T70" fmla="*/ 597 w 1985"/>
                    <a:gd name="T71" fmla="*/ 82 h 1121"/>
                    <a:gd name="T72" fmla="*/ 597 w 1985"/>
                    <a:gd name="T73" fmla="*/ 106 h 1121"/>
                    <a:gd name="T74" fmla="*/ 589 w 1985"/>
                    <a:gd name="T75" fmla="*/ 125 h 1121"/>
                    <a:gd name="T76" fmla="*/ 567 w 1985"/>
                    <a:gd name="T77" fmla="*/ 131 h 1121"/>
                    <a:gd name="T78" fmla="*/ 545 w 1985"/>
                    <a:gd name="T79" fmla="*/ 136 h 1121"/>
                    <a:gd name="T80" fmla="*/ 509 w 1985"/>
                    <a:gd name="T81" fmla="*/ 148 h 1121"/>
                    <a:gd name="T82" fmla="*/ 468 w 1985"/>
                    <a:gd name="T83" fmla="*/ 163 h 1121"/>
                    <a:gd name="T84" fmla="*/ 428 w 1985"/>
                    <a:gd name="T85" fmla="*/ 178 h 1121"/>
                    <a:gd name="T86" fmla="*/ 405 w 1985"/>
                    <a:gd name="T87" fmla="*/ 197 h 1121"/>
                    <a:gd name="T88" fmla="*/ 383 w 1985"/>
                    <a:gd name="T89" fmla="*/ 216 h 1121"/>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985"/>
                    <a:gd name="T136" fmla="*/ 0 h 1121"/>
                    <a:gd name="T137" fmla="*/ 1985 w 1985"/>
                    <a:gd name="T138" fmla="*/ 1121 h 1121"/>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985" h="1121">
                      <a:moveTo>
                        <a:pt x="736" y="457"/>
                      </a:moveTo>
                      <a:lnTo>
                        <a:pt x="680" y="492"/>
                      </a:lnTo>
                      <a:lnTo>
                        <a:pt x="632" y="533"/>
                      </a:lnTo>
                      <a:lnTo>
                        <a:pt x="590" y="576"/>
                      </a:lnTo>
                      <a:lnTo>
                        <a:pt x="551" y="620"/>
                      </a:lnTo>
                      <a:lnTo>
                        <a:pt x="511" y="660"/>
                      </a:lnTo>
                      <a:lnTo>
                        <a:pt x="472" y="698"/>
                      </a:lnTo>
                      <a:lnTo>
                        <a:pt x="428" y="728"/>
                      </a:lnTo>
                      <a:lnTo>
                        <a:pt x="380" y="750"/>
                      </a:lnTo>
                      <a:lnTo>
                        <a:pt x="338" y="750"/>
                      </a:lnTo>
                      <a:lnTo>
                        <a:pt x="305" y="754"/>
                      </a:lnTo>
                      <a:lnTo>
                        <a:pt x="279" y="759"/>
                      </a:lnTo>
                      <a:lnTo>
                        <a:pt x="256" y="768"/>
                      </a:lnTo>
                      <a:lnTo>
                        <a:pt x="234" y="778"/>
                      </a:lnTo>
                      <a:lnTo>
                        <a:pt x="210" y="793"/>
                      </a:lnTo>
                      <a:lnTo>
                        <a:pt x="181" y="810"/>
                      </a:lnTo>
                      <a:lnTo>
                        <a:pt x="146" y="833"/>
                      </a:lnTo>
                      <a:lnTo>
                        <a:pt x="79" y="899"/>
                      </a:lnTo>
                      <a:lnTo>
                        <a:pt x="37" y="939"/>
                      </a:lnTo>
                      <a:lnTo>
                        <a:pt x="12" y="962"/>
                      </a:lnTo>
                      <a:lnTo>
                        <a:pt x="2" y="977"/>
                      </a:lnTo>
                      <a:lnTo>
                        <a:pt x="0" y="991"/>
                      </a:lnTo>
                      <a:lnTo>
                        <a:pt x="5" y="1015"/>
                      </a:lnTo>
                      <a:lnTo>
                        <a:pt x="10" y="1055"/>
                      </a:lnTo>
                      <a:lnTo>
                        <a:pt x="14" y="1121"/>
                      </a:lnTo>
                      <a:lnTo>
                        <a:pt x="44" y="1116"/>
                      </a:lnTo>
                      <a:lnTo>
                        <a:pt x="77" y="1114"/>
                      </a:lnTo>
                      <a:lnTo>
                        <a:pt x="109" y="1111"/>
                      </a:lnTo>
                      <a:lnTo>
                        <a:pt x="143" y="1110"/>
                      </a:lnTo>
                      <a:lnTo>
                        <a:pt x="177" y="1107"/>
                      </a:lnTo>
                      <a:lnTo>
                        <a:pt x="214" y="1106"/>
                      </a:lnTo>
                      <a:lnTo>
                        <a:pt x="251" y="1102"/>
                      </a:lnTo>
                      <a:lnTo>
                        <a:pt x="291" y="1100"/>
                      </a:lnTo>
                      <a:lnTo>
                        <a:pt x="372" y="1102"/>
                      </a:lnTo>
                      <a:lnTo>
                        <a:pt x="457" y="1104"/>
                      </a:lnTo>
                      <a:lnTo>
                        <a:pt x="546" y="1104"/>
                      </a:lnTo>
                      <a:lnTo>
                        <a:pt x="637" y="1101"/>
                      </a:lnTo>
                      <a:lnTo>
                        <a:pt x="730" y="1096"/>
                      </a:lnTo>
                      <a:lnTo>
                        <a:pt x="827" y="1092"/>
                      </a:lnTo>
                      <a:lnTo>
                        <a:pt x="925" y="1086"/>
                      </a:lnTo>
                      <a:lnTo>
                        <a:pt x="1024" y="1081"/>
                      </a:lnTo>
                      <a:lnTo>
                        <a:pt x="1090" y="1082"/>
                      </a:lnTo>
                      <a:lnTo>
                        <a:pt x="1144" y="1082"/>
                      </a:lnTo>
                      <a:lnTo>
                        <a:pt x="1188" y="1079"/>
                      </a:lnTo>
                      <a:lnTo>
                        <a:pt x="1227" y="1072"/>
                      </a:lnTo>
                      <a:lnTo>
                        <a:pt x="1259" y="1061"/>
                      </a:lnTo>
                      <a:lnTo>
                        <a:pt x="1293" y="1046"/>
                      </a:lnTo>
                      <a:lnTo>
                        <a:pt x="1330" y="1026"/>
                      </a:lnTo>
                      <a:lnTo>
                        <a:pt x="1374" y="1002"/>
                      </a:lnTo>
                      <a:lnTo>
                        <a:pt x="1414" y="974"/>
                      </a:lnTo>
                      <a:lnTo>
                        <a:pt x="1455" y="957"/>
                      </a:lnTo>
                      <a:lnTo>
                        <a:pt x="1493" y="939"/>
                      </a:lnTo>
                      <a:lnTo>
                        <a:pt x="1527" y="918"/>
                      </a:lnTo>
                      <a:lnTo>
                        <a:pt x="1550" y="883"/>
                      </a:lnTo>
                      <a:lnTo>
                        <a:pt x="1565" y="829"/>
                      </a:lnTo>
                      <a:lnTo>
                        <a:pt x="1568" y="750"/>
                      </a:lnTo>
                      <a:lnTo>
                        <a:pt x="1555" y="639"/>
                      </a:lnTo>
                      <a:lnTo>
                        <a:pt x="1585" y="620"/>
                      </a:lnTo>
                      <a:lnTo>
                        <a:pt x="1612" y="619"/>
                      </a:lnTo>
                      <a:lnTo>
                        <a:pt x="1634" y="630"/>
                      </a:lnTo>
                      <a:lnTo>
                        <a:pt x="1657" y="649"/>
                      </a:lnTo>
                      <a:lnTo>
                        <a:pt x="1680" y="669"/>
                      </a:lnTo>
                      <a:lnTo>
                        <a:pt x="1707" y="686"/>
                      </a:lnTo>
                      <a:lnTo>
                        <a:pt x="1740" y="696"/>
                      </a:lnTo>
                      <a:lnTo>
                        <a:pt x="1782" y="695"/>
                      </a:lnTo>
                      <a:lnTo>
                        <a:pt x="1901" y="644"/>
                      </a:lnTo>
                      <a:lnTo>
                        <a:pt x="1967" y="566"/>
                      </a:lnTo>
                      <a:lnTo>
                        <a:pt x="1985" y="473"/>
                      </a:lnTo>
                      <a:lnTo>
                        <a:pt x="1967" y="382"/>
                      </a:lnTo>
                      <a:lnTo>
                        <a:pt x="1915" y="300"/>
                      </a:lnTo>
                      <a:lnTo>
                        <a:pt x="1841" y="246"/>
                      </a:lnTo>
                      <a:lnTo>
                        <a:pt x="1752" y="233"/>
                      </a:lnTo>
                      <a:lnTo>
                        <a:pt x="1656" y="273"/>
                      </a:lnTo>
                      <a:lnTo>
                        <a:pt x="1646" y="283"/>
                      </a:lnTo>
                      <a:lnTo>
                        <a:pt x="1636" y="303"/>
                      </a:lnTo>
                      <a:lnTo>
                        <a:pt x="1623" y="324"/>
                      </a:lnTo>
                      <a:lnTo>
                        <a:pt x="1609" y="348"/>
                      </a:lnTo>
                      <a:lnTo>
                        <a:pt x="1592" y="368"/>
                      </a:lnTo>
                      <a:lnTo>
                        <a:pt x="1573" y="382"/>
                      </a:lnTo>
                      <a:lnTo>
                        <a:pt x="1550" y="387"/>
                      </a:lnTo>
                      <a:lnTo>
                        <a:pt x="1524" y="378"/>
                      </a:lnTo>
                      <a:lnTo>
                        <a:pt x="1511" y="367"/>
                      </a:lnTo>
                      <a:lnTo>
                        <a:pt x="1503" y="358"/>
                      </a:lnTo>
                      <a:lnTo>
                        <a:pt x="1495" y="350"/>
                      </a:lnTo>
                      <a:lnTo>
                        <a:pt x="1489" y="343"/>
                      </a:lnTo>
                      <a:lnTo>
                        <a:pt x="1481" y="334"/>
                      </a:lnTo>
                      <a:lnTo>
                        <a:pt x="1474" y="327"/>
                      </a:lnTo>
                      <a:lnTo>
                        <a:pt x="1464" y="318"/>
                      </a:lnTo>
                      <a:lnTo>
                        <a:pt x="1454" y="309"/>
                      </a:lnTo>
                      <a:lnTo>
                        <a:pt x="1468" y="295"/>
                      </a:lnTo>
                      <a:lnTo>
                        <a:pt x="1485" y="288"/>
                      </a:lnTo>
                      <a:lnTo>
                        <a:pt x="1501" y="282"/>
                      </a:lnTo>
                      <a:lnTo>
                        <a:pt x="1518" y="278"/>
                      </a:lnTo>
                      <a:lnTo>
                        <a:pt x="1532" y="273"/>
                      </a:lnTo>
                      <a:lnTo>
                        <a:pt x="1547" y="265"/>
                      </a:lnTo>
                      <a:lnTo>
                        <a:pt x="1557" y="253"/>
                      </a:lnTo>
                      <a:lnTo>
                        <a:pt x="1564" y="236"/>
                      </a:lnTo>
                      <a:lnTo>
                        <a:pt x="1611" y="155"/>
                      </a:lnTo>
                      <a:lnTo>
                        <a:pt x="1602" y="89"/>
                      </a:lnTo>
                      <a:lnTo>
                        <a:pt x="1552" y="38"/>
                      </a:lnTo>
                      <a:lnTo>
                        <a:pt x="1475" y="10"/>
                      </a:lnTo>
                      <a:lnTo>
                        <a:pt x="1386" y="0"/>
                      </a:lnTo>
                      <a:lnTo>
                        <a:pt x="1301" y="12"/>
                      </a:lnTo>
                      <a:lnTo>
                        <a:pt x="1231" y="50"/>
                      </a:lnTo>
                      <a:lnTo>
                        <a:pt x="1194" y="115"/>
                      </a:lnTo>
                      <a:lnTo>
                        <a:pt x="1194" y="132"/>
                      </a:lnTo>
                      <a:lnTo>
                        <a:pt x="1194" y="149"/>
                      </a:lnTo>
                      <a:lnTo>
                        <a:pt x="1194" y="164"/>
                      </a:lnTo>
                      <a:lnTo>
                        <a:pt x="1195" y="180"/>
                      </a:lnTo>
                      <a:lnTo>
                        <a:pt x="1194" y="195"/>
                      </a:lnTo>
                      <a:lnTo>
                        <a:pt x="1194" y="211"/>
                      </a:lnTo>
                      <a:lnTo>
                        <a:pt x="1194" y="228"/>
                      </a:lnTo>
                      <a:lnTo>
                        <a:pt x="1197" y="248"/>
                      </a:lnTo>
                      <a:lnTo>
                        <a:pt x="1178" y="250"/>
                      </a:lnTo>
                      <a:lnTo>
                        <a:pt x="1163" y="254"/>
                      </a:lnTo>
                      <a:lnTo>
                        <a:pt x="1148" y="258"/>
                      </a:lnTo>
                      <a:lnTo>
                        <a:pt x="1134" y="261"/>
                      </a:lnTo>
                      <a:lnTo>
                        <a:pt x="1119" y="264"/>
                      </a:lnTo>
                      <a:lnTo>
                        <a:pt x="1105" y="268"/>
                      </a:lnTo>
                      <a:lnTo>
                        <a:pt x="1089" y="271"/>
                      </a:lnTo>
                      <a:lnTo>
                        <a:pt x="1073" y="275"/>
                      </a:lnTo>
                      <a:lnTo>
                        <a:pt x="1045" y="285"/>
                      </a:lnTo>
                      <a:lnTo>
                        <a:pt x="1017" y="295"/>
                      </a:lnTo>
                      <a:lnTo>
                        <a:pt x="990" y="305"/>
                      </a:lnTo>
                      <a:lnTo>
                        <a:pt x="963" y="315"/>
                      </a:lnTo>
                      <a:lnTo>
                        <a:pt x="936" y="325"/>
                      </a:lnTo>
                      <a:lnTo>
                        <a:pt x="908" y="335"/>
                      </a:lnTo>
                      <a:lnTo>
                        <a:pt x="882" y="345"/>
                      </a:lnTo>
                      <a:lnTo>
                        <a:pt x="856" y="355"/>
                      </a:lnTo>
                      <a:lnTo>
                        <a:pt x="841" y="368"/>
                      </a:lnTo>
                      <a:lnTo>
                        <a:pt x="826" y="381"/>
                      </a:lnTo>
                      <a:lnTo>
                        <a:pt x="810" y="393"/>
                      </a:lnTo>
                      <a:lnTo>
                        <a:pt x="795" y="406"/>
                      </a:lnTo>
                      <a:lnTo>
                        <a:pt x="780" y="418"/>
                      </a:lnTo>
                      <a:lnTo>
                        <a:pt x="765" y="431"/>
                      </a:lnTo>
                      <a:lnTo>
                        <a:pt x="750" y="443"/>
                      </a:lnTo>
                      <a:lnTo>
                        <a:pt x="736" y="457"/>
                      </a:lnTo>
                      <a:close/>
                    </a:path>
                  </a:pathLst>
                </a:custGeom>
                <a:solidFill>
                  <a:srgbClr val="ABBABA"/>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0139" name="Freeform 29"/>
                <p:cNvSpPr>
                  <a:spLocks/>
                </p:cNvSpPr>
                <p:nvPr/>
              </p:nvSpPr>
              <p:spPr bwMode="auto">
                <a:xfrm>
                  <a:off x="3751" y="2703"/>
                  <a:ext cx="963" cy="536"/>
                </a:xfrm>
                <a:custGeom>
                  <a:avLst/>
                  <a:gdLst>
                    <a:gd name="T0" fmla="*/ 290 w 1927"/>
                    <a:gd name="T1" fmla="*/ 258 h 1072"/>
                    <a:gd name="T2" fmla="*/ 237 w 1927"/>
                    <a:gd name="T3" fmla="*/ 321 h 1072"/>
                    <a:gd name="T4" fmla="*/ 176 w 1927"/>
                    <a:gd name="T5" fmla="*/ 364 h 1072"/>
                    <a:gd name="T6" fmla="*/ 126 w 1927"/>
                    <a:gd name="T7" fmla="*/ 369 h 1072"/>
                    <a:gd name="T8" fmla="*/ 93 w 1927"/>
                    <a:gd name="T9" fmla="*/ 388 h 1072"/>
                    <a:gd name="T10" fmla="*/ 31 w 1927"/>
                    <a:gd name="T11" fmla="*/ 439 h 1072"/>
                    <a:gd name="T12" fmla="*/ 0 w 1927"/>
                    <a:gd name="T13" fmla="*/ 477 h 1072"/>
                    <a:gd name="T14" fmla="*/ 10 w 1927"/>
                    <a:gd name="T15" fmla="*/ 508 h 1072"/>
                    <a:gd name="T16" fmla="*/ 41 w 1927"/>
                    <a:gd name="T17" fmla="*/ 533 h 1072"/>
                    <a:gd name="T18" fmla="*/ 87 w 1927"/>
                    <a:gd name="T19" fmla="*/ 532 h 1072"/>
                    <a:gd name="T20" fmla="*/ 142 w 1927"/>
                    <a:gd name="T21" fmla="*/ 530 h 1072"/>
                    <a:gd name="T22" fmla="*/ 257 w 1927"/>
                    <a:gd name="T23" fmla="*/ 534 h 1072"/>
                    <a:gd name="T24" fmla="*/ 393 w 1927"/>
                    <a:gd name="T25" fmla="*/ 532 h 1072"/>
                    <a:gd name="T26" fmla="*/ 523 w 1927"/>
                    <a:gd name="T27" fmla="*/ 527 h 1072"/>
                    <a:gd name="T28" fmla="*/ 592 w 1927"/>
                    <a:gd name="T29" fmla="*/ 523 h 1072"/>
                    <a:gd name="T30" fmla="*/ 640 w 1927"/>
                    <a:gd name="T31" fmla="*/ 502 h 1072"/>
                    <a:gd name="T32" fmla="*/ 699 w 1927"/>
                    <a:gd name="T33" fmla="*/ 470 h 1072"/>
                    <a:gd name="T34" fmla="*/ 747 w 1927"/>
                    <a:gd name="T35" fmla="*/ 433 h 1072"/>
                    <a:gd name="T36" fmla="*/ 749 w 1927"/>
                    <a:gd name="T37" fmla="*/ 311 h 1072"/>
                    <a:gd name="T38" fmla="*/ 789 w 1927"/>
                    <a:gd name="T39" fmla="*/ 306 h 1072"/>
                    <a:gd name="T40" fmla="*/ 825 w 1927"/>
                    <a:gd name="T41" fmla="*/ 334 h 1072"/>
                    <a:gd name="T42" fmla="*/ 922 w 1927"/>
                    <a:gd name="T43" fmla="*/ 313 h 1072"/>
                    <a:gd name="T44" fmla="*/ 953 w 1927"/>
                    <a:gd name="T45" fmla="*/ 184 h 1072"/>
                    <a:gd name="T46" fmla="*/ 845 w 1927"/>
                    <a:gd name="T47" fmla="*/ 111 h 1072"/>
                    <a:gd name="T48" fmla="*/ 787 w 1927"/>
                    <a:gd name="T49" fmla="*/ 145 h 1072"/>
                    <a:gd name="T50" fmla="*/ 767 w 1927"/>
                    <a:gd name="T51" fmla="*/ 176 h 1072"/>
                    <a:gd name="T52" fmla="*/ 734 w 1927"/>
                    <a:gd name="T53" fmla="*/ 180 h 1072"/>
                    <a:gd name="T54" fmla="*/ 719 w 1927"/>
                    <a:gd name="T55" fmla="*/ 166 h 1072"/>
                    <a:gd name="T56" fmla="*/ 708 w 1927"/>
                    <a:gd name="T57" fmla="*/ 154 h 1072"/>
                    <a:gd name="T58" fmla="*/ 704 w 1927"/>
                    <a:gd name="T59" fmla="*/ 137 h 1072"/>
                    <a:gd name="T60" fmla="*/ 725 w 1927"/>
                    <a:gd name="T61" fmla="*/ 127 h 1072"/>
                    <a:gd name="T62" fmla="*/ 739 w 1927"/>
                    <a:gd name="T63" fmla="*/ 114 h 1072"/>
                    <a:gd name="T64" fmla="*/ 756 w 1927"/>
                    <a:gd name="T65" fmla="*/ 40 h 1072"/>
                    <a:gd name="T66" fmla="*/ 656 w 1927"/>
                    <a:gd name="T67" fmla="*/ 0 h 1072"/>
                    <a:gd name="T68" fmla="*/ 571 w 1927"/>
                    <a:gd name="T69" fmla="*/ 51 h 1072"/>
                    <a:gd name="T70" fmla="*/ 570 w 1927"/>
                    <a:gd name="T71" fmla="*/ 75 h 1072"/>
                    <a:gd name="T72" fmla="*/ 569 w 1927"/>
                    <a:gd name="T73" fmla="*/ 97 h 1072"/>
                    <a:gd name="T74" fmla="*/ 561 w 1927"/>
                    <a:gd name="T75" fmla="*/ 116 h 1072"/>
                    <a:gd name="T76" fmla="*/ 539 w 1927"/>
                    <a:gd name="T77" fmla="*/ 122 h 1072"/>
                    <a:gd name="T78" fmla="*/ 516 w 1927"/>
                    <a:gd name="T79" fmla="*/ 127 h 1072"/>
                    <a:gd name="T80" fmla="*/ 480 w 1927"/>
                    <a:gd name="T81" fmla="*/ 139 h 1072"/>
                    <a:gd name="T82" fmla="*/ 440 w 1927"/>
                    <a:gd name="T83" fmla="*/ 154 h 1072"/>
                    <a:gd name="T84" fmla="*/ 400 w 1927"/>
                    <a:gd name="T85" fmla="*/ 169 h 1072"/>
                    <a:gd name="T86" fmla="*/ 377 w 1927"/>
                    <a:gd name="T87" fmla="*/ 188 h 1072"/>
                    <a:gd name="T88" fmla="*/ 354 w 1927"/>
                    <a:gd name="T89" fmla="*/ 207 h 1072"/>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927"/>
                    <a:gd name="T136" fmla="*/ 0 h 1072"/>
                    <a:gd name="T137" fmla="*/ 1927 w 1927"/>
                    <a:gd name="T138" fmla="*/ 1072 h 1072"/>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927" h="1072">
                      <a:moveTo>
                        <a:pt x="680" y="440"/>
                      </a:moveTo>
                      <a:lnTo>
                        <a:pt x="625" y="475"/>
                      </a:lnTo>
                      <a:lnTo>
                        <a:pt x="580" y="515"/>
                      </a:lnTo>
                      <a:lnTo>
                        <a:pt x="541" y="558"/>
                      </a:lnTo>
                      <a:lnTo>
                        <a:pt x="509" y="602"/>
                      </a:lnTo>
                      <a:lnTo>
                        <a:pt x="475" y="642"/>
                      </a:lnTo>
                      <a:lnTo>
                        <a:pt x="440" y="678"/>
                      </a:lnTo>
                      <a:lnTo>
                        <a:pt x="400" y="707"/>
                      </a:lnTo>
                      <a:lnTo>
                        <a:pt x="352" y="729"/>
                      </a:lnTo>
                      <a:lnTo>
                        <a:pt x="309" y="729"/>
                      </a:lnTo>
                      <a:lnTo>
                        <a:pt x="278" y="733"/>
                      </a:lnTo>
                      <a:lnTo>
                        <a:pt x="252" y="739"/>
                      </a:lnTo>
                      <a:lnTo>
                        <a:pt x="230" y="749"/>
                      </a:lnTo>
                      <a:lnTo>
                        <a:pt x="209" y="761"/>
                      </a:lnTo>
                      <a:lnTo>
                        <a:pt x="186" y="777"/>
                      </a:lnTo>
                      <a:lnTo>
                        <a:pt x="158" y="795"/>
                      </a:lnTo>
                      <a:lnTo>
                        <a:pt x="124" y="817"/>
                      </a:lnTo>
                      <a:lnTo>
                        <a:pt x="63" y="879"/>
                      </a:lnTo>
                      <a:lnTo>
                        <a:pt x="26" y="919"/>
                      </a:lnTo>
                      <a:lnTo>
                        <a:pt x="5" y="941"/>
                      </a:lnTo>
                      <a:lnTo>
                        <a:pt x="0" y="955"/>
                      </a:lnTo>
                      <a:lnTo>
                        <a:pt x="2" y="966"/>
                      </a:lnTo>
                      <a:lnTo>
                        <a:pt x="11" y="985"/>
                      </a:lnTo>
                      <a:lnTo>
                        <a:pt x="21" y="1016"/>
                      </a:lnTo>
                      <a:lnTo>
                        <a:pt x="28" y="1072"/>
                      </a:lnTo>
                      <a:lnTo>
                        <a:pt x="55" y="1067"/>
                      </a:lnTo>
                      <a:lnTo>
                        <a:pt x="82" y="1065"/>
                      </a:lnTo>
                      <a:lnTo>
                        <a:pt x="111" y="1065"/>
                      </a:lnTo>
                      <a:lnTo>
                        <a:pt x="142" y="1065"/>
                      </a:lnTo>
                      <a:lnTo>
                        <a:pt x="174" y="1064"/>
                      </a:lnTo>
                      <a:lnTo>
                        <a:pt x="209" y="1064"/>
                      </a:lnTo>
                      <a:lnTo>
                        <a:pt x="245" y="1062"/>
                      </a:lnTo>
                      <a:lnTo>
                        <a:pt x="285" y="1059"/>
                      </a:lnTo>
                      <a:lnTo>
                        <a:pt x="356" y="1063"/>
                      </a:lnTo>
                      <a:lnTo>
                        <a:pt x="432" y="1068"/>
                      </a:lnTo>
                      <a:lnTo>
                        <a:pt x="515" y="1068"/>
                      </a:lnTo>
                      <a:lnTo>
                        <a:pt x="603" y="1069"/>
                      </a:lnTo>
                      <a:lnTo>
                        <a:pt x="692" y="1067"/>
                      </a:lnTo>
                      <a:lnTo>
                        <a:pt x="786" y="1064"/>
                      </a:lnTo>
                      <a:lnTo>
                        <a:pt x="882" y="1059"/>
                      </a:lnTo>
                      <a:lnTo>
                        <a:pt x="980" y="1054"/>
                      </a:lnTo>
                      <a:lnTo>
                        <a:pt x="1047" y="1054"/>
                      </a:lnTo>
                      <a:lnTo>
                        <a:pt x="1102" y="1054"/>
                      </a:lnTo>
                      <a:lnTo>
                        <a:pt x="1146" y="1050"/>
                      </a:lnTo>
                      <a:lnTo>
                        <a:pt x="1185" y="1045"/>
                      </a:lnTo>
                      <a:lnTo>
                        <a:pt x="1217" y="1034"/>
                      </a:lnTo>
                      <a:lnTo>
                        <a:pt x="1249" y="1021"/>
                      </a:lnTo>
                      <a:lnTo>
                        <a:pt x="1281" y="1005"/>
                      </a:lnTo>
                      <a:lnTo>
                        <a:pt x="1318" y="985"/>
                      </a:lnTo>
                      <a:lnTo>
                        <a:pt x="1358" y="957"/>
                      </a:lnTo>
                      <a:lnTo>
                        <a:pt x="1399" y="940"/>
                      </a:lnTo>
                      <a:lnTo>
                        <a:pt x="1437" y="922"/>
                      </a:lnTo>
                      <a:lnTo>
                        <a:pt x="1471" y="901"/>
                      </a:lnTo>
                      <a:lnTo>
                        <a:pt x="1494" y="866"/>
                      </a:lnTo>
                      <a:lnTo>
                        <a:pt x="1509" y="812"/>
                      </a:lnTo>
                      <a:lnTo>
                        <a:pt x="1512" y="733"/>
                      </a:lnTo>
                      <a:lnTo>
                        <a:pt x="1499" y="622"/>
                      </a:lnTo>
                      <a:lnTo>
                        <a:pt x="1529" y="603"/>
                      </a:lnTo>
                      <a:lnTo>
                        <a:pt x="1556" y="602"/>
                      </a:lnTo>
                      <a:lnTo>
                        <a:pt x="1578" y="613"/>
                      </a:lnTo>
                      <a:lnTo>
                        <a:pt x="1601" y="632"/>
                      </a:lnTo>
                      <a:lnTo>
                        <a:pt x="1624" y="652"/>
                      </a:lnTo>
                      <a:lnTo>
                        <a:pt x="1651" y="669"/>
                      </a:lnTo>
                      <a:lnTo>
                        <a:pt x="1684" y="679"/>
                      </a:lnTo>
                      <a:lnTo>
                        <a:pt x="1726" y="678"/>
                      </a:lnTo>
                      <a:lnTo>
                        <a:pt x="1844" y="627"/>
                      </a:lnTo>
                      <a:lnTo>
                        <a:pt x="1909" y="550"/>
                      </a:lnTo>
                      <a:lnTo>
                        <a:pt x="1927" y="459"/>
                      </a:lnTo>
                      <a:lnTo>
                        <a:pt x="1907" y="369"/>
                      </a:lnTo>
                      <a:lnTo>
                        <a:pt x="1854" y="288"/>
                      </a:lnTo>
                      <a:lnTo>
                        <a:pt x="1780" y="237"/>
                      </a:lnTo>
                      <a:lnTo>
                        <a:pt x="1690" y="223"/>
                      </a:lnTo>
                      <a:lnTo>
                        <a:pt x="1593" y="263"/>
                      </a:lnTo>
                      <a:lnTo>
                        <a:pt x="1583" y="273"/>
                      </a:lnTo>
                      <a:lnTo>
                        <a:pt x="1575" y="291"/>
                      </a:lnTo>
                      <a:lnTo>
                        <a:pt x="1562" y="311"/>
                      </a:lnTo>
                      <a:lnTo>
                        <a:pt x="1551" y="335"/>
                      </a:lnTo>
                      <a:lnTo>
                        <a:pt x="1534" y="352"/>
                      </a:lnTo>
                      <a:lnTo>
                        <a:pt x="1516" y="366"/>
                      </a:lnTo>
                      <a:lnTo>
                        <a:pt x="1493" y="370"/>
                      </a:lnTo>
                      <a:lnTo>
                        <a:pt x="1468" y="361"/>
                      </a:lnTo>
                      <a:lnTo>
                        <a:pt x="1455" y="350"/>
                      </a:lnTo>
                      <a:lnTo>
                        <a:pt x="1447" y="341"/>
                      </a:lnTo>
                      <a:lnTo>
                        <a:pt x="1439" y="332"/>
                      </a:lnTo>
                      <a:lnTo>
                        <a:pt x="1432" y="325"/>
                      </a:lnTo>
                      <a:lnTo>
                        <a:pt x="1424" y="316"/>
                      </a:lnTo>
                      <a:lnTo>
                        <a:pt x="1417" y="308"/>
                      </a:lnTo>
                      <a:lnTo>
                        <a:pt x="1407" y="298"/>
                      </a:lnTo>
                      <a:lnTo>
                        <a:pt x="1395" y="288"/>
                      </a:lnTo>
                      <a:lnTo>
                        <a:pt x="1409" y="275"/>
                      </a:lnTo>
                      <a:lnTo>
                        <a:pt x="1424" y="266"/>
                      </a:lnTo>
                      <a:lnTo>
                        <a:pt x="1437" y="258"/>
                      </a:lnTo>
                      <a:lnTo>
                        <a:pt x="1450" y="254"/>
                      </a:lnTo>
                      <a:lnTo>
                        <a:pt x="1460" y="247"/>
                      </a:lnTo>
                      <a:lnTo>
                        <a:pt x="1471" y="239"/>
                      </a:lnTo>
                      <a:lnTo>
                        <a:pt x="1479" y="228"/>
                      </a:lnTo>
                      <a:lnTo>
                        <a:pt x="1487" y="213"/>
                      </a:lnTo>
                      <a:lnTo>
                        <a:pt x="1523" y="139"/>
                      </a:lnTo>
                      <a:lnTo>
                        <a:pt x="1512" y="80"/>
                      </a:lnTo>
                      <a:lnTo>
                        <a:pt x="1464" y="35"/>
                      </a:lnTo>
                      <a:lnTo>
                        <a:pt x="1394" y="10"/>
                      </a:lnTo>
                      <a:lnTo>
                        <a:pt x="1313" y="0"/>
                      </a:lnTo>
                      <a:lnTo>
                        <a:pt x="1236" y="13"/>
                      </a:lnTo>
                      <a:lnTo>
                        <a:pt x="1173" y="45"/>
                      </a:lnTo>
                      <a:lnTo>
                        <a:pt x="1142" y="103"/>
                      </a:lnTo>
                      <a:lnTo>
                        <a:pt x="1142" y="119"/>
                      </a:lnTo>
                      <a:lnTo>
                        <a:pt x="1142" y="135"/>
                      </a:lnTo>
                      <a:lnTo>
                        <a:pt x="1141" y="150"/>
                      </a:lnTo>
                      <a:lnTo>
                        <a:pt x="1141" y="166"/>
                      </a:lnTo>
                      <a:lnTo>
                        <a:pt x="1139" y="179"/>
                      </a:lnTo>
                      <a:lnTo>
                        <a:pt x="1138" y="194"/>
                      </a:lnTo>
                      <a:lnTo>
                        <a:pt x="1138" y="211"/>
                      </a:lnTo>
                      <a:lnTo>
                        <a:pt x="1141" y="231"/>
                      </a:lnTo>
                      <a:lnTo>
                        <a:pt x="1122" y="233"/>
                      </a:lnTo>
                      <a:lnTo>
                        <a:pt x="1107" y="237"/>
                      </a:lnTo>
                      <a:lnTo>
                        <a:pt x="1092" y="241"/>
                      </a:lnTo>
                      <a:lnTo>
                        <a:pt x="1078" y="244"/>
                      </a:lnTo>
                      <a:lnTo>
                        <a:pt x="1063" y="247"/>
                      </a:lnTo>
                      <a:lnTo>
                        <a:pt x="1049" y="251"/>
                      </a:lnTo>
                      <a:lnTo>
                        <a:pt x="1033" y="254"/>
                      </a:lnTo>
                      <a:lnTo>
                        <a:pt x="1017" y="258"/>
                      </a:lnTo>
                      <a:lnTo>
                        <a:pt x="989" y="268"/>
                      </a:lnTo>
                      <a:lnTo>
                        <a:pt x="961" y="278"/>
                      </a:lnTo>
                      <a:lnTo>
                        <a:pt x="934" y="288"/>
                      </a:lnTo>
                      <a:lnTo>
                        <a:pt x="907" y="298"/>
                      </a:lnTo>
                      <a:lnTo>
                        <a:pt x="880" y="308"/>
                      </a:lnTo>
                      <a:lnTo>
                        <a:pt x="852" y="318"/>
                      </a:lnTo>
                      <a:lnTo>
                        <a:pt x="826" y="328"/>
                      </a:lnTo>
                      <a:lnTo>
                        <a:pt x="800" y="338"/>
                      </a:lnTo>
                      <a:lnTo>
                        <a:pt x="785" y="351"/>
                      </a:lnTo>
                      <a:lnTo>
                        <a:pt x="770" y="364"/>
                      </a:lnTo>
                      <a:lnTo>
                        <a:pt x="754" y="376"/>
                      </a:lnTo>
                      <a:lnTo>
                        <a:pt x="739" y="389"/>
                      </a:lnTo>
                      <a:lnTo>
                        <a:pt x="724" y="401"/>
                      </a:lnTo>
                      <a:lnTo>
                        <a:pt x="709" y="414"/>
                      </a:lnTo>
                      <a:lnTo>
                        <a:pt x="694" y="426"/>
                      </a:lnTo>
                      <a:lnTo>
                        <a:pt x="680" y="440"/>
                      </a:lnTo>
                      <a:close/>
                    </a:path>
                  </a:pathLst>
                </a:custGeom>
                <a:solidFill>
                  <a:srgbClr val="B5C2C2"/>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0140" name="Freeform 30"/>
                <p:cNvSpPr>
                  <a:spLocks/>
                </p:cNvSpPr>
                <p:nvPr/>
              </p:nvSpPr>
              <p:spPr bwMode="auto">
                <a:xfrm>
                  <a:off x="3778" y="2712"/>
                  <a:ext cx="936" cy="517"/>
                </a:xfrm>
                <a:custGeom>
                  <a:avLst/>
                  <a:gdLst>
                    <a:gd name="T0" fmla="*/ 265 w 1871"/>
                    <a:gd name="T1" fmla="*/ 248 h 1034"/>
                    <a:gd name="T2" fmla="*/ 220 w 1871"/>
                    <a:gd name="T3" fmla="*/ 310 h 1034"/>
                    <a:gd name="T4" fmla="*/ 163 w 1871"/>
                    <a:gd name="T5" fmla="*/ 354 h 1034"/>
                    <a:gd name="T6" fmla="*/ 113 w 1871"/>
                    <a:gd name="T7" fmla="*/ 359 h 1034"/>
                    <a:gd name="T8" fmla="*/ 82 w 1871"/>
                    <a:gd name="T9" fmla="*/ 379 h 1034"/>
                    <a:gd name="T10" fmla="*/ 23 w 1871"/>
                    <a:gd name="T11" fmla="*/ 429 h 1034"/>
                    <a:gd name="T12" fmla="*/ 0 w 1871"/>
                    <a:gd name="T13" fmla="*/ 465 h 1034"/>
                    <a:gd name="T14" fmla="*/ 16 w 1871"/>
                    <a:gd name="T15" fmla="*/ 489 h 1034"/>
                    <a:gd name="T16" fmla="*/ 45 w 1871"/>
                    <a:gd name="T17" fmla="*/ 508 h 1034"/>
                    <a:gd name="T18" fmla="*/ 86 w 1871"/>
                    <a:gd name="T19" fmla="*/ 508 h 1034"/>
                    <a:gd name="T20" fmla="*/ 141 w 1871"/>
                    <a:gd name="T21" fmla="*/ 508 h 1034"/>
                    <a:gd name="T22" fmla="*/ 243 w 1871"/>
                    <a:gd name="T23" fmla="*/ 516 h 1034"/>
                    <a:gd name="T24" fmla="*/ 374 w 1871"/>
                    <a:gd name="T25" fmla="*/ 516 h 1034"/>
                    <a:gd name="T26" fmla="*/ 502 w 1871"/>
                    <a:gd name="T27" fmla="*/ 513 h 1034"/>
                    <a:gd name="T28" fmla="*/ 573 w 1871"/>
                    <a:gd name="T29" fmla="*/ 508 h 1034"/>
                    <a:gd name="T30" fmla="*/ 616 w 1871"/>
                    <a:gd name="T31" fmla="*/ 490 h 1034"/>
                    <a:gd name="T32" fmla="*/ 672 w 1871"/>
                    <a:gd name="T33" fmla="*/ 460 h 1034"/>
                    <a:gd name="T34" fmla="*/ 720 w 1871"/>
                    <a:gd name="T35" fmla="*/ 423 h 1034"/>
                    <a:gd name="T36" fmla="*/ 722 w 1871"/>
                    <a:gd name="T37" fmla="*/ 301 h 1034"/>
                    <a:gd name="T38" fmla="*/ 762 w 1871"/>
                    <a:gd name="T39" fmla="*/ 297 h 1034"/>
                    <a:gd name="T40" fmla="*/ 798 w 1871"/>
                    <a:gd name="T41" fmla="*/ 325 h 1034"/>
                    <a:gd name="T42" fmla="*/ 895 w 1871"/>
                    <a:gd name="T43" fmla="*/ 304 h 1034"/>
                    <a:gd name="T44" fmla="*/ 925 w 1871"/>
                    <a:gd name="T45" fmla="*/ 176 h 1034"/>
                    <a:gd name="T46" fmla="*/ 815 w 1871"/>
                    <a:gd name="T47" fmla="*/ 104 h 1034"/>
                    <a:gd name="T48" fmla="*/ 757 w 1871"/>
                    <a:gd name="T49" fmla="*/ 138 h 1034"/>
                    <a:gd name="T50" fmla="*/ 739 w 1871"/>
                    <a:gd name="T51" fmla="*/ 168 h 1034"/>
                    <a:gd name="T52" fmla="*/ 707 w 1871"/>
                    <a:gd name="T53" fmla="*/ 171 h 1034"/>
                    <a:gd name="T54" fmla="*/ 692 w 1871"/>
                    <a:gd name="T55" fmla="*/ 156 h 1034"/>
                    <a:gd name="T56" fmla="*/ 680 w 1871"/>
                    <a:gd name="T57" fmla="*/ 143 h 1034"/>
                    <a:gd name="T58" fmla="*/ 677 w 1871"/>
                    <a:gd name="T59" fmla="*/ 126 h 1034"/>
                    <a:gd name="T60" fmla="*/ 692 w 1871"/>
                    <a:gd name="T61" fmla="*/ 114 h 1034"/>
                    <a:gd name="T62" fmla="*/ 702 w 1871"/>
                    <a:gd name="T63" fmla="*/ 101 h 1034"/>
                    <a:gd name="T64" fmla="*/ 712 w 1871"/>
                    <a:gd name="T65" fmla="*/ 34 h 1034"/>
                    <a:gd name="T66" fmla="*/ 621 w 1871"/>
                    <a:gd name="T67" fmla="*/ 0 h 1034"/>
                    <a:gd name="T68" fmla="*/ 546 w 1871"/>
                    <a:gd name="T69" fmla="*/ 44 h 1034"/>
                    <a:gd name="T70" fmla="*/ 545 w 1871"/>
                    <a:gd name="T71" fmla="*/ 67 h 1034"/>
                    <a:gd name="T72" fmla="*/ 542 w 1871"/>
                    <a:gd name="T73" fmla="*/ 88 h 1034"/>
                    <a:gd name="T74" fmla="*/ 534 w 1871"/>
                    <a:gd name="T75" fmla="*/ 107 h 1034"/>
                    <a:gd name="T76" fmla="*/ 512 w 1871"/>
                    <a:gd name="T77" fmla="*/ 112 h 1034"/>
                    <a:gd name="T78" fmla="*/ 489 w 1871"/>
                    <a:gd name="T79" fmla="*/ 117 h 1034"/>
                    <a:gd name="T80" fmla="*/ 453 w 1871"/>
                    <a:gd name="T81" fmla="*/ 129 h 1034"/>
                    <a:gd name="T82" fmla="*/ 413 w 1871"/>
                    <a:gd name="T83" fmla="*/ 144 h 1034"/>
                    <a:gd name="T84" fmla="*/ 373 w 1871"/>
                    <a:gd name="T85" fmla="*/ 159 h 1034"/>
                    <a:gd name="T86" fmla="*/ 350 w 1871"/>
                    <a:gd name="T87" fmla="*/ 178 h 1034"/>
                    <a:gd name="T88" fmla="*/ 327 w 1871"/>
                    <a:gd name="T89" fmla="*/ 197 h 1034"/>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871"/>
                    <a:gd name="T136" fmla="*/ 0 h 1034"/>
                    <a:gd name="T137" fmla="*/ 1871 w 1871"/>
                    <a:gd name="T138" fmla="*/ 1034 h 1034"/>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871" h="1034">
                      <a:moveTo>
                        <a:pt x="625" y="421"/>
                      </a:moveTo>
                      <a:lnTo>
                        <a:pt x="572" y="456"/>
                      </a:lnTo>
                      <a:lnTo>
                        <a:pt x="530" y="496"/>
                      </a:lnTo>
                      <a:lnTo>
                        <a:pt x="496" y="539"/>
                      </a:lnTo>
                      <a:lnTo>
                        <a:pt x="467" y="581"/>
                      </a:lnTo>
                      <a:lnTo>
                        <a:pt x="439" y="620"/>
                      </a:lnTo>
                      <a:lnTo>
                        <a:pt x="407" y="657"/>
                      </a:lnTo>
                      <a:lnTo>
                        <a:pt x="371" y="685"/>
                      </a:lnTo>
                      <a:lnTo>
                        <a:pt x="325" y="708"/>
                      </a:lnTo>
                      <a:lnTo>
                        <a:pt x="282" y="708"/>
                      </a:lnTo>
                      <a:lnTo>
                        <a:pt x="251" y="713"/>
                      </a:lnTo>
                      <a:lnTo>
                        <a:pt x="225" y="719"/>
                      </a:lnTo>
                      <a:lnTo>
                        <a:pt x="205" y="729"/>
                      </a:lnTo>
                      <a:lnTo>
                        <a:pt x="184" y="742"/>
                      </a:lnTo>
                      <a:lnTo>
                        <a:pt x="163" y="758"/>
                      </a:lnTo>
                      <a:lnTo>
                        <a:pt x="135" y="777"/>
                      </a:lnTo>
                      <a:lnTo>
                        <a:pt x="101" y="801"/>
                      </a:lnTo>
                      <a:lnTo>
                        <a:pt x="46" y="858"/>
                      </a:lnTo>
                      <a:lnTo>
                        <a:pt x="15" y="896"/>
                      </a:lnTo>
                      <a:lnTo>
                        <a:pt x="0" y="917"/>
                      </a:lnTo>
                      <a:lnTo>
                        <a:pt x="0" y="931"/>
                      </a:lnTo>
                      <a:lnTo>
                        <a:pt x="6" y="940"/>
                      </a:lnTo>
                      <a:lnTo>
                        <a:pt x="20" y="955"/>
                      </a:lnTo>
                      <a:lnTo>
                        <a:pt x="32" y="979"/>
                      </a:lnTo>
                      <a:lnTo>
                        <a:pt x="44" y="1021"/>
                      </a:lnTo>
                      <a:lnTo>
                        <a:pt x="65" y="1016"/>
                      </a:lnTo>
                      <a:lnTo>
                        <a:pt x="89" y="1016"/>
                      </a:lnTo>
                      <a:lnTo>
                        <a:pt x="115" y="1016"/>
                      </a:lnTo>
                      <a:lnTo>
                        <a:pt x="143" y="1017"/>
                      </a:lnTo>
                      <a:lnTo>
                        <a:pt x="172" y="1017"/>
                      </a:lnTo>
                      <a:lnTo>
                        <a:pt x="205" y="1019"/>
                      </a:lnTo>
                      <a:lnTo>
                        <a:pt x="240" y="1017"/>
                      </a:lnTo>
                      <a:lnTo>
                        <a:pt x="281" y="1016"/>
                      </a:lnTo>
                      <a:lnTo>
                        <a:pt x="340" y="1022"/>
                      </a:lnTo>
                      <a:lnTo>
                        <a:pt x="410" y="1029"/>
                      </a:lnTo>
                      <a:lnTo>
                        <a:pt x="485" y="1031"/>
                      </a:lnTo>
                      <a:lnTo>
                        <a:pt x="569" y="1034"/>
                      </a:lnTo>
                      <a:lnTo>
                        <a:pt x="656" y="1032"/>
                      </a:lnTo>
                      <a:lnTo>
                        <a:pt x="747" y="1031"/>
                      </a:lnTo>
                      <a:lnTo>
                        <a:pt x="841" y="1027"/>
                      </a:lnTo>
                      <a:lnTo>
                        <a:pt x="938" y="1025"/>
                      </a:lnTo>
                      <a:lnTo>
                        <a:pt x="1004" y="1026"/>
                      </a:lnTo>
                      <a:lnTo>
                        <a:pt x="1061" y="1026"/>
                      </a:lnTo>
                      <a:lnTo>
                        <a:pt x="1106" y="1021"/>
                      </a:lnTo>
                      <a:lnTo>
                        <a:pt x="1145" y="1016"/>
                      </a:lnTo>
                      <a:lnTo>
                        <a:pt x="1176" y="1006"/>
                      </a:lnTo>
                      <a:lnTo>
                        <a:pt x="1205" y="995"/>
                      </a:lnTo>
                      <a:lnTo>
                        <a:pt x="1232" y="981"/>
                      </a:lnTo>
                      <a:lnTo>
                        <a:pt x="1263" y="966"/>
                      </a:lnTo>
                      <a:lnTo>
                        <a:pt x="1303" y="938"/>
                      </a:lnTo>
                      <a:lnTo>
                        <a:pt x="1344" y="921"/>
                      </a:lnTo>
                      <a:lnTo>
                        <a:pt x="1382" y="903"/>
                      </a:lnTo>
                      <a:lnTo>
                        <a:pt x="1416" y="882"/>
                      </a:lnTo>
                      <a:lnTo>
                        <a:pt x="1439" y="847"/>
                      </a:lnTo>
                      <a:lnTo>
                        <a:pt x="1454" y="793"/>
                      </a:lnTo>
                      <a:lnTo>
                        <a:pt x="1457" y="714"/>
                      </a:lnTo>
                      <a:lnTo>
                        <a:pt x="1444" y="603"/>
                      </a:lnTo>
                      <a:lnTo>
                        <a:pt x="1474" y="584"/>
                      </a:lnTo>
                      <a:lnTo>
                        <a:pt x="1501" y="583"/>
                      </a:lnTo>
                      <a:lnTo>
                        <a:pt x="1523" y="594"/>
                      </a:lnTo>
                      <a:lnTo>
                        <a:pt x="1546" y="613"/>
                      </a:lnTo>
                      <a:lnTo>
                        <a:pt x="1569" y="633"/>
                      </a:lnTo>
                      <a:lnTo>
                        <a:pt x="1596" y="650"/>
                      </a:lnTo>
                      <a:lnTo>
                        <a:pt x="1629" y="660"/>
                      </a:lnTo>
                      <a:lnTo>
                        <a:pt x="1671" y="659"/>
                      </a:lnTo>
                      <a:lnTo>
                        <a:pt x="1789" y="609"/>
                      </a:lnTo>
                      <a:lnTo>
                        <a:pt x="1854" y="532"/>
                      </a:lnTo>
                      <a:lnTo>
                        <a:pt x="1871" y="442"/>
                      </a:lnTo>
                      <a:lnTo>
                        <a:pt x="1849" y="352"/>
                      </a:lnTo>
                      <a:lnTo>
                        <a:pt x="1795" y="273"/>
                      </a:lnTo>
                      <a:lnTo>
                        <a:pt x="1720" y="222"/>
                      </a:lnTo>
                      <a:lnTo>
                        <a:pt x="1629" y="209"/>
                      </a:lnTo>
                      <a:lnTo>
                        <a:pt x="1532" y="251"/>
                      </a:lnTo>
                      <a:lnTo>
                        <a:pt x="1522" y="259"/>
                      </a:lnTo>
                      <a:lnTo>
                        <a:pt x="1513" y="277"/>
                      </a:lnTo>
                      <a:lnTo>
                        <a:pt x="1503" y="297"/>
                      </a:lnTo>
                      <a:lnTo>
                        <a:pt x="1492" y="318"/>
                      </a:lnTo>
                      <a:lnTo>
                        <a:pt x="1477" y="336"/>
                      </a:lnTo>
                      <a:lnTo>
                        <a:pt x="1459" y="348"/>
                      </a:lnTo>
                      <a:lnTo>
                        <a:pt x="1438" y="351"/>
                      </a:lnTo>
                      <a:lnTo>
                        <a:pt x="1413" y="342"/>
                      </a:lnTo>
                      <a:lnTo>
                        <a:pt x="1400" y="331"/>
                      </a:lnTo>
                      <a:lnTo>
                        <a:pt x="1392" y="321"/>
                      </a:lnTo>
                      <a:lnTo>
                        <a:pt x="1384" y="312"/>
                      </a:lnTo>
                      <a:lnTo>
                        <a:pt x="1377" y="304"/>
                      </a:lnTo>
                      <a:lnTo>
                        <a:pt x="1368" y="296"/>
                      </a:lnTo>
                      <a:lnTo>
                        <a:pt x="1360" y="287"/>
                      </a:lnTo>
                      <a:lnTo>
                        <a:pt x="1350" y="277"/>
                      </a:lnTo>
                      <a:lnTo>
                        <a:pt x="1340" y="267"/>
                      </a:lnTo>
                      <a:lnTo>
                        <a:pt x="1353" y="252"/>
                      </a:lnTo>
                      <a:lnTo>
                        <a:pt x="1364" y="243"/>
                      </a:lnTo>
                      <a:lnTo>
                        <a:pt x="1374" y="234"/>
                      </a:lnTo>
                      <a:lnTo>
                        <a:pt x="1383" y="229"/>
                      </a:lnTo>
                      <a:lnTo>
                        <a:pt x="1389" y="220"/>
                      </a:lnTo>
                      <a:lnTo>
                        <a:pt x="1397" y="213"/>
                      </a:lnTo>
                      <a:lnTo>
                        <a:pt x="1403" y="202"/>
                      </a:lnTo>
                      <a:lnTo>
                        <a:pt x="1409" y="187"/>
                      </a:lnTo>
                      <a:lnTo>
                        <a:pt x="1437" y="121"/>
                      </a:lnTo>
                      <a:lnTo>
                        <a:pt x="1423" y="69"/>
                      </a:lnTo>
                      <a:lnTo>
                        <a:pt x="1378" y="31"/>
                      </a:lnTo>
                      <a:lnTo>
                        <a:pt x="1314" y="9"/>
                      </a:lnTo>
                      <a:lnTo>
                        <a:pt x="1241" y="0"/>
                      </a:lnTo>
                      <a:lnTo>
                        <a:pt x="1173" y="10"/>
                      </a:lnTo>
                      <a:lnTo>
                        <a:pt x="1120" y="39"/>
                      </a:lnTo>
                      <a:lnTo>
                        <a:pt x="1092" y="88"/>
                      </a:lnTo>
                      <a:lnTo>
                        <a:pt x="1091" y="104"/>
                      </a:lnTo>
                      <a:lnTo>
                        <a:pt x="1091" y="120"/>
                      </a:lnTo>
                      <a:lnTo>
                        <a:pt x="1089" y="134"/>
                      </a:lnTo>
                      <a:lnTo>
                        <a:pt x="1088" y="149"/>
                      </a:lnTo>
                      <a:lnTo>
                        <a:pt x="1086" y="162"/>
                      </a:lnTo>
                      <a:lnTo>
                        <a:pt x="1084" y="177"/>
                      </a:lnTo>
                      <a:lnTo>
                        <a:pt x="1084" y="192"/>
                      </a:lnTo>
                      <a:lnTo>
                        <a:pt x="1086" y="212"/>
                      </a:lnTo>
                      <a:lnTo>
                        <a:pt x="1067" y="214"/>
                      </a:lnTo>
                      <a:lnTo>
                        <a:pt x="1052" y="218"/>
                      </a:lnTo>
                      <a:lnTo>
                        <a:pt x="1037" y="222"/>
                      </a:lnTo>
                      <a:lnTo>
                        <a:pt x="1023" y="225"/>
                      </a:lnTo>
                      <a:lnTo>
                        <a:pt x="1008" y="228"/>
                      </a:lnTo>
                      <a:lnTo>
                        <a:pt x="994" y="232"/>
                      </a:lnTo>
                      <a:lnTo>
                        <a:pt x="978" y="235"/>
                      </a:lnTo>
                      <a:lnTo>
                        <a:pt x="962" y="239"/>
                      </a:lnTo>
                      <a:lnTo>
                        <a:pt x="934" y="249"/>
                      </a:lnTo>
                      <a:lnTo>
                        <a:pt x="906" y="259"/>
                      </a:lnTo>
                      <a:lnTo>
                        <a:pt x="879" y="269"/>
                      </a:lnTo>
                      <a:lnTo>
                        <a:pt x="852" y="279"/>
                      </a:lnTo>
                      <a:lnTo>
                        <a:pt x="825" y="289"/>
                      </a:lnTo>
                      <a:lnTo>
                        <a:pt x="797" y="299"/>
                      </a:lnTo>
                      <a:lnTo>
                        <a:pt x="771" y="309"/>
                      </a:lnTo>
                      <a:lnTo>
                        <a:pt x="745" y="319"/>
                      </a:lnTo>
                      <a:lnTo>
                        <a:pt x="730" y="332"/>
                      </a:lnTo>
                      <a:lnTo>
                        <a:pt x="715" y="345"/>
                      </a:lnTo>
                      <a:lnTo>
                        <a:pt x="699" y="357"/>
                      </a:lnTo>
                      <a:lnTo>
                        <a:pt x="684" y="370"/>
                      </a:lnTo>
                      <a:lnTo>
                        <a:pt x="669" y="382"/>
                      </a:lnTo>
                      <a:lnTo>
                        <a:pt x="654" y="395"/>
                      </a:lnTo>
                      <a:lnTo>
                        <a:pt x="639" y="407"/>
                      </a:lnTo>
                      <a:lnTo>
                        <a:pt x="625" y="421"/>
                      </a:lnTo>
                      <a:close/>
                    </a:path>
                  </a:pathLst>
                </a:custGeom>
                <a:solidFill>
                  <a:srgbClr val="BAC7C7"/>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0141" name="Freeform 31"/>
                <p:cNvSpPr>
                  <a:spLocks/>
                </p:cNvSpPr>
                <p:nvPr/>
              </p:nvSpPr>
              <p:spPr bwMode="auto">
                <a:xfrm>
                  <a:off x="3803" y="2722"/>
                  <a:ext cx="910" cy="500"/>
                </a:xfrm>
                <a:custGeom>
                  <a:avLst/>
                  <a:gdLst>
                    <a:gd name="T0" fmla="*/ 242 w 1818"/>
                    <a:gd name="T1" fmla="*/ 238 h 999"/>
                    <a:gd name="T2" fmla="*/ 203 w 1818"/>
                    <a:gd name="T3" fmla="*/ 299 h 999"/>
                    <a:gd name="T4" fmla="*/ 151 w 1818"/>
                    <a:gd name="T5" fmla="*/ 342 h 999"/>
                    <a:gd name="T6" fmla="*/ 102 w 1818"/>
                    <a:gd name="T7" fmla="*/ 349 h 999"/>
                    <a:gd name="T8" fmla="*/ 72 w 1818"/>
                    <a:gd name="T9" fmla="*/ 370 h 999"/>
                    <a:gd name="T10" fmla="*/ 18 w 1818"/>
                    <a:gd name="T11" fmla="*/ 418 h 999"/>
                    <a:gd name="T12" fmla="*/ 3 w 1818"/>
                    <a:gd name="T13" fmla="*/ 453 h 999"/>
                    <a:gd name="T14" fmla="*/ 26 w 1818"/>
                    <a:gd name="T15" fmla="*/ 470 h 999"/>
                    <a:gd name="T16" fmla="*/ 52 w 1818"/>
                    <a:gd name="T17" fmla="*/ 483 h 999"/>
                    <a:gd name="T18" fmla="*/ 89 w 1818"/>
                    <a:gd name="T19" fmla="*/ 486 h 999"/>
                    <a:gd name="T20" fmla="*/ 141 w 1818"/>
                    <a:gd name="T21" fmla="*/ 486 h 999"/>
                    <a:gd name="T22" fmla="*/ 231 w 1818"/>
                    <a:gd name="T23" fmla="*/ 497 h 999"/>
                    <a:gd name="T24" fmla="*/ 356 w 1818"/>
                    <a:gd name="T25" fmla="*/ 500 h 999"/>
                    <a:gd name="T26" fmla="*/ 484 w 1818"/>
                    <a:gd name="T27" fmla="*/ 498 h 999"/>
                    <a:gd name="T28" fmla="*/ 555 w 1818"/>
                    <a:gd name="T29" fmla="*/ 493 h 999"/>
                    <a:gd name="T30" fmla="*/ 596 w 1818"/>
                    <a:gd name="T31" fmla="*/ 478 h 999"/>
                    <a:gd name="T32" fmla="*/ 648 w 1818"/>
                    <a:gd name="T33" fmla="*/ 451 h 999"/>
                    <a:gd name="T34" fmla="*/ 695 w 1818"/>
                    <a:gd name="T35" fmla="*/ 414 h 999"/>
                    <a:gd name="T36" fmla="*/ 698 w 1818"/>
                    <a:gd name="T37" fmla="*/ 292 h 999"/>
                    <a:gd name="T38" fmla="*/ 737 w 1818"/>
                    <a:gd name="T39" fmla="*/ 287 h 999"/>
                    <a:gd name="T40" fmla="*/ 774 w 1818"/>
                    <a:gd name="T41" fmla="*/ 315 h 999"/>
                    <a:gd name="T42" fmla="*/ 870 w 1818"/>
                    <a:gd name="T43" fmla="*/ 295 h 999"/>
                    <a:gd name="T44" fmla="*/ 899 w 1818"/>
                    <a:gd name="T45" fmla="*/ 168 h 999"/>
                    <a:gd name="T46" fmla="*/ 787 w 1818"/>
                    <a:gd name="T47" fmla="*/ 97 h 999"/>
                    <a:gd name="T48" fmla="*/ 730 w 1818"/>
                    <a:gd name="T49" fmla="*/ 131 h 999"/>
                    <a:gd name="T50" fmla="*/ 713 w 1818"/>
                    <a:gd name="T51" fmla="*/ 159 h 999"/>
                    <a:gd name="T52" fmla="*/ 682 w 1818"/>
                    <a:gd name="T53" fmla="*/ 161 h 999"/>
                    <a:gd name="T54" fmla="*/ 667 w 1818"/>
                    <a:gd name="T55" fmla="*/ 146 h 999"/>
                    <a:gd name="T56" fmla="*/ 655 w 1818"/>
                    <a:gd name="T57" fmla="*/ 132 h 999"/>
                    <a:gd name="T58" fmla="*/ 651 w 1818"/>
                    <a:gd name="T59" fmla="*/ 115 h 999"/>
                    <a:gd name="T60" fmla="*/ 662 w 1818"/>
                    <a:gd name="T61" fmla="*/ 101 h 999"/>
                    <a:gd name="T62" fmla="*/ 667 w 1818"/>
                    <a:gd name="T63" fmla="*/ 87 h 999"/>
                    <a:gd name="T64" fmla="*/ 670 w 1818"/>
                    <a:gd name="T65" fmla="*/ 30 h 999"/>
                    <a:gd name="T66" fmla="*/ 588 w 1818"/>
                    <a:gd name="T67" fmla="*/ 0 h 999"/>
                    <a:gd name="T68" fmla="*/ 524 w 1818"/>
                    <a:gd name="T69" fmla="*/ 37 h 999"/>
                    <a:gd name="T70" fmla="*/ 522 w 1818"/>
                    <a:gd name="T71" fmla="*/ 59 h 999"/>
                    <a:gd name="T72" fmla="*/ 519 w 1818"/>
                    <a:gd name="T73" fmla="*/ 79 h 999"/>
                    <a:gd name="T74" fmla="*/ 509 w 1818"/>
                    <a:gd name="T75" fmla="*/ 97 h 999"/>
                    <a:gd name="T76" fmla="*/ 487 w 1818"/>
                    <a:gd name="T77" fmla="*/ 103 h 999"/>
                    <a:gd name="T78" fmla="*/ 465 w 1818"/>
                    <a:gd name="T79" fmla="*/ 108 h 999"/>
                    <a:gd name="T80" fmla="*/ 428 w 1818"/>
                    <a:gd name="T81" fmla="*/ 120 h 999"/>
                    <a:gd name="T82" fmla="*/ 388 w 1818"/>
                    <a:gd name="T83" fmla="*/ 135 h 999"/>
                    <a:gd name="T84" fmla="*/ 348 w 1818"/>
                    <a:gd name="T85" fmla="*/ 150 h 999"/>
                    <a:gd name="T86" fmla="*/ 325 w 1818"/>
                    <a:gd name="T87" fmla="*/ 169 h 999"/>
                    <a:gd name="T88" fmla="*/ 302 w 1818"/>
                    <a:gd name="T89" fmla="*/ 188 h 999"/>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818"/>
                    <a:gd name="T136" fmla="*/ 0 h 999"/>
                    <a:gd name="T137" fmla="*/ 1818 w 1818"/>
                    <a:gd name="T138" fmla="*/ 999 h 999"/>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818" h="999">
                      <a:moveTo>
                        <a:pt x="575" y="401"/>
                      </a:moveTo>
                      <a:lnTo>
                        <a:pt x="523" y="436"/>
                      </a:lnTo>
                      <a:lnTo>
                        <a:pt x="484" y="476"/>
                      </a:lnTo>
                      <a:lnTo>
                        <a:pt x="454" y="516"/>
                      </a:lnTo>
                      <a:lnTo>
                        <a:pt x="430" y="559"/>
                      </a:lnTo>
                      <a:lnTo>
                        <a:pt x="406" y="598"/>
                      </a:lnTo>
                      <a:lnTo>
                        <a:pt x="380" y="634"/>
                      </a:lnTo>
                      <a:lnTo>
                        <a:pt x="346" y="663"/>
                      </a:lnTo>
                      <a:lnTo>
                        <a:pt x="301" y="684"/>
                      </a:lnTo>
                      <a:lnTo>
                        <a:pt x="259" y="684"/>
                      </a:lnTo>
                      <a:lnTo>
                        <a:pt x="228" y="689"/>
                      </a:lnTo>
                      <a:lnTo>
                        <a:pt x="204" y="697"/>
                      </a:lnTo>
                      <a:lnTo>
                        <a:pt x="185" y="708"/>
                      </a:lnTo>
                      <a:lnTo>
                        <a:pt x="165" y="722"/>
                      </a:lnTo>
                      <a:lnTo>
                        <a:pt x="144" y="739"/>
                      </a:lnTo>
                      <a:lnTo>
                        <a:pt x="118" y="758"/>
                      </a:lnTo>
                      <a:lnTo>
                        <a:pt x="84" y="782"/>
                      </a:lnTo>
                      <a:lnTo>
                        <a:pt x="35" y="836"/>
                      </a:lnTo>
                      <a:lnTo>
                        <a:pt x="10" y="871"/>
                      </a:lnTo>
                      <a:lnTo>
                        <a:pt x="0" y="892"/>
                      </a:lnTo>
                      <a:lnTo>
                        <a:pt x="5" y="905"/>
                      </a:lnTo>
                      <a:lnTo>
                        <a:pt x="16" y="912"/>
                      </a:lnTo>
                      <a:lnTo>
                        <a:pt x="34" y="924"/>
                      </a:lnTo>
                      <a:lnTo>
                        <a:pt x="51" y="940"/>
                      </a:lnTo>
                      <a:lnTo>
                        <a:pt x="66" y="969"/>
                      </a:lnTo>
                      <a:lnTo>
                        <a:pt x="83" y="965"/>
                      </a:lnTo>
                      <a:lnTo>
                        <a:pt x="103" y="965"/>
                      </a:lnTo>
                      <a:lnTo>
                        <a:pt x="124" y="966"/>
                      </a:lnTo>
                      <a:lnTo>
                        <a:pt x="150" y="970"/>
                      </a:lnTo>
                      <a:lnTo>
                        <a:pt x="177" y="971"/>
                      </a:lnTo>
                      <a:lnTo>
                        <a:pt x="208" y="974"/>
                      </a:lnTo>
                      <a:lnTo>
                        <a:pt x="242" y="974"/>
                      </a:lnTo>
                      <a:lnTo>
                        <a:pt x="281" y="971"/>
                      </a:lnTo>
                      <a:lnTo>
                        <a:pt x="330" y="980"/>
                      </a:lnTo>
                      <a:lnTo>
                        <a:pt x="391" y="989"/>
                      </a:lnTo>
                      <a:lnTo>
                        <a:pt x="461" y="994"/>
                      </a:lnTo>
                      <a:lnTo>
                        <a:pt x="539" y="997"/>
                      </a:lnTo>
                      <a:lnTo>
                        <a:pt x="622" y="999"/>
                      </a:lnTo>
                      <a:lnTo>
                        <a:pt x="711" y="999"/>
                      </a:lnTo>
                      <a:lnTo>
                        <a:pt x="804" y="996"/>
                      </a:lnTo>
                      <a:lnTo>
                        <a:pt x="899" y="994"/>
                      </a:lnTo>
                      <a:lnTo>
                        <a:pt x="967" y="995"/>
                      </a:lnTo>
                      <a:lnTo>
                        <a:pt x="1023" y="994"/>
                      </a:lnTo>
                      <a:lnTo>
                        <a:pt x="1070" y="990"/>
                      </a:lnTo>
                      <a:lnTo>
                        <a:pt x="1108" y="985"/>
                      </a:lnTo>
                      <a:lnTo>
                        <a:pt x="1140" y="976"/>
                      </a:lnTo>
                      <a:lnTo>
                        <a:pt x="1167" y="966"/>
                      </a:lnTo>
                      <a:lnTo>
                        <a:pt x="1190" y="956"/>
                      </a:lnTo>
                      <a:lnTo>
                        <a:pt x="1213" y="946"/>
                      </a:lnTo>
                      <a:lnTo>
                        <a:pt x="1253" y="918"/>
                      </a:lnTo>
                      <a:lnTo>
                        <a:pt x="1294" y="901"/>
                      </a:lnTo>
                      <a:lnTo>
                        <a:pt x="1332" y="883"/>
                      </a:lnTo>
                      <a:lnTo>
                        <a:pt x="1366" y="862"/>
                      </a:lnTo>
                      <a:lnTo>
                        <a:pt x="1389" y="827"/>
                      </a:lnTo>
                      <a:lnTo>
                        <a:pt x="1404" y="773"/>
                      </a:lnTo>
                      <a:lnTo>
                        <a:pt x="1407" y="694"/>
                      </a:lnTo>
                      <a:lnTo>
                        <a:pt x="1394" y="583"/>
                      </a:lnTo>
                      <a:lnTo>
                        <a:pt x="1424" y="564"/>
                      </a:lnTo>
                      <a:lnTo>
                        <a:pt x="1451" y="563"/>
                      </a:lnTo>
                      <a:lnTo>
                        <a:pt x="1473" y="574"/>
                      </a:lnTo>
                      <a:lnTo>
                        <a:pt x="1496" y="593"/>
                      </a:lnTo>
                      <a:lnTo>
                        <a:pt x="1519" y="613"/>
                      </a:lnTo>
                      <a:lnTo>
                        <a:pt x="1546" y="630"/>
                      </a:lnTo>
                      <a:lnTo>
                        <a:pt x="1579" y="640"/>
                      </a:lnTo>
                      <a:lnTo>
                        <a:pt x="1621" y="639"/>
                      </a:lnTo>
                      <a:lnTo>
                        <a:pt x="1739" y="589"/>
                      </a:lnTo>
                      <a:lnTo>
                        <a:pt x="1803" y="512"/>
                      </a:lnTo>
                      <a:lnTo>
                        <a:pt x="1818" y="424"/>
                      </a:lnTo>
                      <a:lnTo>
                        <a:pt x="1796" y="335"/>
                      </a:lnTo>
                      <a:lnTo>
                        <a:pt x="1740" y="257"/>
                      </a:lnTo>
                      <a:lnTo>
                        <a:pt x="1664" y="207"/>
                      </a:lnTo>
                      <a:lnTo>
                        <a:pt x="1572" y="194"/>
                      </a:lnTo>
                      <a:lnTo>
                        <a:pt x="1475" y="236"/>
                      </a:lnTo>
                      <a:lnTo>
                        <a:pt x="1466" y="244"/>
                      </a:lnTo>
                      <a:lnTo>
                        <a:pt x="1458" y="262"/>
                      </a:lnTo>
                      <a:lnTo>
                        <a:pt x="1448" y="282"/>
                      </a:lnTo>
                      <a:lnTo>
                        <a:pt x="1440" y="302"/>
                      </a:lnTo>
                      <a:lnTo>
                        <a:pt x="1424" y="318"/>
                      </a:lnTo>
                      <a:lnTo>
                        <a:pt x="1408" y="330"/>
                      </a:lnTo>
                      <a:lnTo>
                        <a:pt x="1388" y="331"/>
                      </a:lnTo>
                      <a:lnTo>
                        <a:pt x="1363" y="322"/>
                      </a:lnTo>
                      <a:lnTo>
                        <a:pt x="1350" y="311"/>
                      </a:lnTo>
                      <a:lnTo>
                        <a:pt x="1342" y="301"/>
                      </a:lnTo>
                      <a:lnTo>
                        <a:pt x="1333" y="292"/>
                      </a:lnTo>
                      <a:lnTo>
                        <a:pt x="1325" y="283"/>
                      </a:lnTo>
                      <a:lnTo>
                        <a:pt x="1317" y="273"/>
                      </a:lnTo>
                      <a:lnTo>
                        <a:pt x="1309" y="263"/>
                      </a:lnTo>
                      <a:lnTo>
                        <a:pt x="1299" y="253"/>
                      </a:lnTo>
                      <a:lnTo>
                        <a:pt x="1289" y="243"/>
                      </a:lnTo>
                      <a:lnTo>
                        <a:pt x="1300" y="229"/>
                      </a:lnTo>
                      <a:lnTo>
                        <a:pt x="1309" y="218"/>
                      </a:lnTo>
                      <a:lnTo>
                        <a:pt x="1315" y="209"/>
                      </a:lnTo>
                      <a:lnTo>
                        <a:pt x="1322" y="202"/>
                      </a:lnTo>
                      <a:lnTo>
                        <a:pt x="1324" y="193"/>
                      </a:lnTo>
                      <a:lnTo>
                        <a:pt x="1328" y="185"/>
                      </a:lnTo>
                      <a:lnTo>
                        <a:pt x="1333" y="174"/>
                      </a:lnTo>
                      <a:lnTo>
                        <a:pt x="1339" y="162"/>
                      </a:lnTo>
                      <a:lnTo>
                        <a:pt x="1355" y="104"/>
                      </a:lnTo>
                      <a:lnTo>
                        <a:pt x="1339" y="59"/>
                      </a:lnTo>
                      <a:lnTo>
                        <a:pt x="1297" y="25"/>
                      </a:lnTo>
                      <a:lnTo>
                        <a:pt x="1239" y="6"/>
                      </a:lnTo>
                      <a:lnTo>
                        <a:pt x="1175" y="0"/>
                      </a:lnTo>
                      <a:lnTo>
                        <a:pt x="1115" y="9"/>
                      </a:lnTo>
                      <a:lnTo>
                        <a:pt x="1068" y="31"/>
                      </a:lnTo>
                      <a:lnTo>
                        <a:pt x="1046" y="73"/>
                      </a:lnTo>
                      <a:lnTo>
                        <a:pt x="1044" y="89"/>
                      </a:lnTo>
                      <a:lnTo>
                        <a:pt x="1044" y="104"/>
                      </a:lnTo>
                      <a:lnTo>
                        <a:pt x="1042" y="118"/>
                      </a:lnTo>
                      <a:lnTo>
                        <a:pt x="1041" y="132"/>
                      </a:lnTo>
                      <a:lnTo>
                        <a:pt x="1037" y="143"/>
                      </a:lnTo>
                      <a:lnTo>
                        <a:pt x="1036" y="158"/>
                      </a:lnTo>
                      <a:lnTo>
                        <a:pt x="1034" y="173"/>
                      </a:lnTo>
                      <a:lnTo>
                        <a:pt x="1036" y="192"/>
                      </a:lnTo>
                      <a:lnTo>
                        <a:pt x="1017" y="194"/>
                      </a:lnTo>
                      <a:lnTo>
                        <a:pt x="1002" y="198"/>
                      </a:lnTo>
                      <a:lnTo>
                        <a:pt x="987" y="202"/>
                      </a:lnTo>
                      <a:lnTo>
                        <a:pt x="973" y="205"/>
                      </a:lnTo>
                      <a:lnTo>
                        <a:pt x="958" y="208"/>
                      </a:lnTo>
                      <a:lnTo>
                        <a:pt x="944" y="212"/>
                      </a:lnTo>
                      <a:lnTo>
                        <a:pt x="928" y="215"/>
                      </a:lnTo>
                      <a:lnTo>
                        <a:pt x="912" y="219"/>
                      </a:lnTo>
                      <a:lnTo>
                        <a:pt x="884" y="229"/>
                      </a:lnTo>
                      <a:lnTo>
                        <a:pt x="856" y="239"/>
                      </a:lnTo>
                      <a:lnTo>
                        <a:pt x="829" y="249"/>
                      </a:lnTo>
                      <a:lnTo>
                        <a:pt x="802" y="259"/>
                      </a:lnTo>
                      <a:lnTo>
                        <a:pt x="775" y="269"/>
                      </a:lnTo>
                      <a:lnTo>
                        <a:pt x="747" y="279"/>
                      </a:lnTo>
                      <a:lnTo>
                        <a:pt x="721" y="289"/>
                      </a:lnTo>
                      <a:lnTo>
                        <a:pt x="695" y="299"/>
                      </a:lnTo>
                      <a:lnTo>
                        <a:pt x="680" y="312"/>
                      </a:lnTo>
                      <a:lnTo>
                        <a:pt x="665" y="325"/>
                      </a:lnTo>
                      <a:lnTo>
                        <a:pt x="649" y="337"/>
                      </a:lnTo>
                      <a:lnTo>
                        <a:pt x="634" y="350"/>
                      </a:lnTo>
                      <a:lnTo>
                        <a:pt x="619" y="362"/>
                      </a:lnTo>
                      <a:lnTo>
                        <a:pt x="604" y="375"/>
                      </a:lnTo>
                      <a:lnTo>
                        <a:pt x="589" y="387"/>
                      </a:lnTo>
                      <a:lnTo>
                        <a:pt x="575" y="401"/>
                      </a:lnTo>
                      <a:close/>
                    </a:path>
                  </a:pathLst>
                </a:custGeom>
                <a:solidFill>
                  <a:srgbClr val="C4CFCF"/>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0142" name="Freeform 32"/>
                <p:cNvSpPr>
                  <a:spLocks/>
                </p:cNvSpPr>
                <p:nvPr/>
              </p:nvSpPr>
              <p:spPr bwMode="auto">
                <a:xfrm>
                  <a:off x="3828" y="2732"/>
                  <a:ext cx="884" cy="484"/>
                </a:xfrm>
                <a:custGeom>
                  <a:avLst/>
                  <a:gdLst>
                    <a:gd name="T0" fmla="*/ 220 w 1768"/>
                    <a:gd name="T1" fmla="*/ 228 h 967"/>
                    <a:gd name="T2" fmla="*/ 188 w 1768"/>
                    <a:gd name="T3" fmla="*/ 289 h 967"/>
                    <a:gd name="T4" fmla="*/ 140 w 1768"/>
                    <a:gd name="T5" fmla="*/ 332 h 967"/>
                    <a:gd name="T6" fmla="*/ 92 w 1768"/>
                    <a:gd name="T7" fmla="*/ 338 h 967"/>
                    <a:gd name="T8" fmla="*/ 64 w 1768"/>
                    <a:gd name="T9" fmla="*/ 360 h 967"/>
                    <a:gd name="T10" fmla="*/ 13 w 1768"/>
                    <a:gd name="T11" fmla="*/ 407 h 967"/>
                    <a:gd name="T12" fmla="*/ 5 w 1768"/>
                    <a:gd name="T13" fmla="*/ 440 h 967"/>
                    <a:gd name="T14" fmla="*/ 34 w 1768"/>
                    <a:gd name="T15" fmla="*/ 451 h 967"/>
                    <a:gd name="T16" fmla="*/ 58 w 1768"/>
                    <a:gd name="T17" fmla="*/ 458 h 967"/>
                    <a:gd name="T18" fmla="*/ 91 w 1768"/>
                    <a:gd name="T19" fmla="*/ 464 h 967"/>
                    <a:gd name="T20" fmla="*/ 141 w 1768"/>
                    <a:gd name="T21" fmla="*/ 466 h 967"/>
                    <a:gd name="T22" fmla="*/ 219 w 1768"/>
                    <a:gd name="T23" fmla="*/ 479 h 967"/>
                    <a:gd name="T24" fmla="*/ 340 w 1768"/>
                    <a:gd name="T25" fmla="*/ 484 h 967"/>
                    <a:gd name="T26" fmla="*/ 465 w 1768"/>
                    <a:gd name="T27" fmla="*/ 483 h 967"/>
                    <a:gd name="T28" fmla="*/ 537 w 1768"/>
                    <a:gd name="T29" fmla="*/ 477 h 967"/>
                    <a:gd name="T30" fmla="*/ 574 w 1768"/>
                    <a:gd name="T31" fmla="*/ 466 h 967"/>
                    <a:gd name="T32" fmla="*/ 623 w 1768"/>
                    <a:gd name="T33" fmla="*/ 441 h 967"/>
                    <a:gd name="T34" fmla="*/ 670 w 1768"/>
                    <a:gd name="T35" fmla="*/ 404 h 967"/>
                    <a:gd name="T36" fmla="*/ 673 w 1768"/>
                    <a:gd name="T37" fmla="*/ 282 h 967"/>
                    <a:gd name="T38" fmla="*/ 712 w 1768"/>
                    <a:gd name="T39" fmla="*/ 278 h 967"/>
                    <a:gd name="T40" fmla="*/ 749 w 1768"/>
                    <a:gd name="T41" fmla="*/ 306 h 967"/>
                    <a:gd name="T42" fmla="*/ 845 w 1768"/>
                    <a:gd name="T43" fmla="*/ 285 h 967"/>
                    <a:gd name="T44" fmla="*/ 872 w 1768"/>
                    <a:gd name="T45" fmla="*/ 160 h 967"/>
                    <a:gd name="T46" fmla="*/ 759 w 1768"/>
                    <a:gd name="T47" fmla="*/ 92 h 967"/>
                    <a:gd name="T48" fmla="*/ 702 w 1768"/>
                    <a:gd name="T49" fmla="*/ 124 h 967"/>
                    <a:gd name="T50" fmla="*/ 687 w 1768"/>
                    <a:gd name="T51" fmla="*/ 150 h 967"/>
                    <a:gd name="T52" fmla="*/ 657 w 1768"/>
                    <a:gd name="T53" fmla="*/ 152 h 967"/>
                    <a:gd name="T54" fmla="*/ 642 w 1768"/>
                    <a:gd name="T55" fmla="*/ 135 h 967"/>
                    <a:gd name="T56" fmla="*/ 629 w 1768"/>
                    <a:gd name="T57" fmla="*/ 121 h 967"/>
                    <a:gd name="T58" fmla="*/ 624 w 1768"/>
                    <a:gd name="T59" fmla="*/ 104 h 967"/>
                    <a:gd name="T60" fmla="*/ 630 w 1768"/>
                    <a:gd name="T61" fmla="*/ 88 h 967"/>
                    <a:gd name="T62" fmla="*/ 632 w 1768"/>
                    <a:gd name="T63" fmla="*/ 74 h 967"/>
                    <a:gd name="T64" fmla="*/ 628 w 1768"/>
                    <a:gd name="T65" fmla="*/ 25 h 967"/>
                    <a:gd name="T66" fmla="*/ 554 w 1768"/>
                    <a:gd name="T67" fmla="*/ 0 h 967"/>
                    <a:gd name="T68" fmla="*/ 500 w 1768"/>
                    <a:gd name="T69" fmla="*/ 30 h 967"/>
                    <a:gd name="T70" fmla="*/ 497 w 1768"/>
                    <a:gd name="T71" fmla="*/ 51 h 967"/>
                    <a:gd name="T72" fmla="*/ 493 w 1768"/>
                    <a:gd name="T73" fmla="*/ 70 h 967"/>
                    <a:gd name="T74" fmla="*/ 484 w 1768"/>
                    <a:gd name="T75" fmla="*/ 88 h 967"/>
                    <a:gd name="T76" fmla="*/ 462 w 1768"/>
                    <a:gd name="T77" fmla="*/ 93 h 967"/>
                    <a:gd name="T78" fmla="*/ 440 w 1768"/>
                    <a:gd name="T79" fmla="*/ 98 h 967"/>
                    <a:gd name="T80" fmla="*/ 404 w 1768"/>
                    <a:gd name="T81" fmla="*/ 110 h 967"/>
                    <a:gd name="T82" fmla="*/ 363 w 1768"/>
                    <a:gd name="T83" fmla="*/ 125 h 967"/>
                    <a:gd name="T84" fmla="*/ 323 w 1768"/>
                    <a:gd name="T85" fmla="*/ 140 h 967"/>
                    <a:gd name="T86" fmla="*/ 300 w 1768"/>
                    <a:gd name="T87" fmla="*/ 159 h 967"/>
                    <a:gd name="T88" fmla="*/ 278 w 1768"/>
                    <a:gd name="T89" fmla="*/ 178 h 967"/>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768"/>
                    <a:gd name="T136" fmla="*/ 0 h 967"/>
                    <a:gd name="T137" fmla="*/ 1768 w 1768"/>
                    <a:gd name="T138" fmla="*/ 967 h 967"/>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768" h="967">
                      <a:moveTo>
                        <a:pt x="526" y="382"/>
                      </a:moveTo>
                      <a:lnTo>
                        <a:pt x="475" y="417"/>
                      </a:lnTo>
                      <a:lnTo>
                        <a:pt x="440" y="456"/>
                      </a:lnTo>
                      <a:lnTo>
                        <a:pt x="414" y="497"/>
                      </a:lnTo>
                      <a:lnTo>
                        <a:pt x="395" y="539"/>
                      </a:lnTo>
                      <a:lnTo>
                        <a:pt x="376" y="577"/>
                      </a:lnTo>
                      <a:lnTo>
                        <a:pt x="353" y="613"/>
                      </a:lnTo>
                      <a:lnTo>
                        <a:pt x="323" y="641"/>
                      </a:lnTo>
                      <a:lnTo>
                        <a:pt x="279" y="663"/>
                      </a:lnTo>
                      <a:lnTo>
                        <a:pt x="238" y="664"/>
                      </a:lnTo>
                      <a:lnTo>
                        <a:pt x="208" y="669"/>
                      </a:lnTo>
                      <a:lnTo>
                        <a:pt x="184" y="676"/>
                      </a:lnTo>
                      <a:lnTo>
                        <a:pt x="167" y="689"/>
                      </a:lnTo>
                      <a:lnTo>
                        <a:pt x="148" y="703"/>
                      </a:lnTo>
                      <a:lnTo>
                        <a:pt x="128" y="720"/>
                      </a:lnTo>
                      <a:lnTo>
                        <a:pt x="101" y="739"/>
                      </a:lnTo>
                      <a:lnTo>
                        <a:pt x="67" y="763"/>
                      </a:lnTo>
                      <a:lnTo>
                        <a:pt x="25" y="813"/>
                      </a:lnTo>
                      <a:lnTo>
                        <a:pt x="4" y="847"/>
                      </a:lnTo>
                      <a:lnTo>
                        <a:pt x="0" y="867"/>
                      </a:lnTo>
                      <a:lnTo>
                        <a:pt x="9" y="879"/>
                      </a:lnTo>
                      <a:lnTo>
                        <a:pt x="25" y="886"/>
                      </a:lnTo>
                      <a:lnTo>
                        <a:pt x="47" y="893"/>
                      </a:lnTo>
                      <a:lnTo>
                        <a:pt x="67" y="902"/>
                      </a:lnTo>
                      <a:lnTo>
                        <a:pt x="86" y="918"/>
                      </a:lnTo>
                      <a:lnTo>
                        <a:pt x="100" y="915"/>
                      </a:lnTo>
                      <a:lnTo>
                        <a:pt x="116" y="916"/>
                      </a:lnTo>
                      <a:lnTo>
                        <a:pt x="135" y="918"/>
                      </a:lnTo>
                      <a:lnTo>
                        <a:pt x="158" y="923"/>
                      </a:lnTo>
                      <a:lnTo>
                        <a:pt x="182" y="927"/>
                      </a:lnTo>
                      <a:lnTo>
                        <a:pt x="210" y="931"/>
                      </a:lnTo>
                      <a:lnTo>
                        <a:pt x="243" y="932"/>
                      </a:lnTo>
                      <a:lnTo>
                        <a:pt x="281" y="931"/>
                      </a:lnTo>
                      <a:lnTo>
                        <a:pt x="321" y="941"/>
                      </a:lnTo>
                      <a:lnTo>
                        <a:pt x="373" y="951"/>
                      </a:lnTo>
                      <a:lnTo>
                        <a:pt x="437" y="957"/>
                      </a:lnTo>
                      <a:lnTo>
                        <a:pt x="513" y="963"/>
                      </a:lnTo>
                      <a:lnTo>
                        <a:pt x="593" y="966"/>
                      </a:lnTo>
                      <a:lnTo>
                        <a:pt x="679" y="967"/>
                      </a:lnTo>
                      <a:lnTo>
                        <a:pt x="769" y="966"/>
                      </a:lnTo>
                      <a:lnTo>
                        <a:pt x="863" y="965"/>
                      </a:lnTo>
                      <a:lnTo>
                        <a:pt x="930" y="966"/>
                      </a:lnTo>
                      <a:lnTo>
                        <a:pt x="988" y="963"/>
                      </a:lnTo>
                      <a:lnTo>
                        <a:pt x="1034" y="958"/>
                      </a:lnTo>
                      <a:lnTo>
                        <a:pt x="1074" y="953"/>
                      </a:lnTo>
                      <a:lnTo>
                        <a:pt x="1105" y="946"/>
                      </a:lnTo>
                      <a:lnTo>
                        <a:pt x="1130" y="938"/>
                      </a:lnTo>
                      <a:lnTo>
                        <a:pt x="1148" y="931"/>
                      </a:lnTo>
                      <a:lnTo>
                        <a:pt x="1164" y="927"/>
                      </a:lnTo>
                      <a:lnTo>
                        <a:pt x="1204" y="899"/>
                      </a:lnTo>
                      <a:lnTo>
                        <a:pt x="1245" y="882"/>
                      </a:lnTo>
                      <a:lnTo>
                        <a:pt x="1283" y="864"/>
                      </a:lnTo>
                      <a:lnTo>
                        <a:pt x="1317" y="843"/>
                      </a:lnTo>
                      <a:lnTo>
                        <a:pt x="1340" y="808"/>
                      </a:lnTo>
                      <a:lnTo>
                        <a:pt x="1355" y="754"/>
                      </a:lnTo>
                      <a:lnTo>
                        <a:pt x="1358" y="675"/>
                      </a:lnTo>
                      <a:lnTo>
                        <a:pt x="1345" y="564"/>
                      </a:lnTo>
                      <a:lnTo>
                        <a:pt x="1375" y="545"/>
                      </a:lnTo>
                      <a:lnTo>
                        <a:pt x="1402" y="544"/>
                      </a:lnTo>
                      <a:lnTo>
                        <a:pt x="1424" y="555"/>
                      </a:lnTo>
                      <a:lnTo>
                        <a:pt x="1447" y="574"/>
                      </a:lnTo>
                      <a:lnTo>
                        <a:pt x="1470" y="594"/>
                      </a:lnTo>
                      <a:lnTo>
                        <a:pt x="1497" y="611"/>
                      </a:lnTo>
                      <a:lnTo>
                        <a:pt x="1530" y="621"/>
                      </a:lnTo>
                      <a:lnTo>
                        <a:pt x="1572" y="620"/>
                      </a:lnTo>
                      <a:lnTo>
                        <a:pt x="1690" y="570"/>
                      </a:lnTo>
                      <a:lnTo>
                        <a:pt x="1753" y="496"/>
                      </a:lnTo>
                      <a:lnTo>
                        <a:pt x="1768" y="407"/>
                      </a:lnTo>
                      <a:lnTo>
                        <a:pt x="1744" y="319"/>
                      </a:lnTo>
                      <a:lnTo>
                        <a:pt x="1688" y="243"/>
                      </a:lnTo>
                      <a:lnTo>
                        <a:pt x="1610" y="194"/>
                      </a:lnTo>
                      <a:lnTo>
                        <a:pt x="1517" y="183"/>
                      </a:lnTo>
                      <a:lnTo>
                        <a:pt x="1419" y="224"/>
                      </a:lnTo>
                      <a:lnTo>
                        <a:pt x="1411" y="233"/>
                      </a:lnTo>
                      <a:lnTo>
                        <a:pt x="1403" y="248"/>
                      </a:lnTo>
                      <a:lnTo>
                        <a:pt x="1394" y="265"/>
                      </a:lnTo>
                      <a:lnTo>
                        <a:pt x="1387" y="285"/>
                      </a:lnTo>
                      <a:lnTo>
                        <a:pt x="1374" y="300"/>
                      </a:lnTo>
                      <a:lnTo>
                        <a:pt x="1359" y="311"/>
                      </a:lnTo>
                      <a:lnTo>
                        <a:pt x="1338" y="312"/>
                      </a:lnTo>
                      <a:lnTo>
                        <a:pt x="1314" y="303"/>
                      </a:lnTo>
                      <a:lnTo>
                        <a:pt x="1301" y="292"/>
                      </a:lnTo>
                      <a:lnTo>
                        <a:pt x="1293" y="282"/>
                      </a:lnTo>
                      <a:lnTo>
                        <a:pt x="1283" y="270"/>
                      </a:lnTo>
                      <a:lnTo>
                        <a:pt x="1275" y="262"/>
                      </a:lnTo>
                      <a:lnTo>
                        <a:pt x="1266" y="252"/>
                      </a:lnTo>
                      <a:lnTo>
                        <a:pt x="1258" y="242"/>
                      </a:lnTo>
                      <a:lnTo>
                        <a:pt x="1248" y="232"/>
                      </a:lnTo>
                      <a:lnTo>
                        <a:pt x="1236" y="222"/>
                      </a:lnTo>
                      <a:lnTo>
                        <a:pt x="1248" y="207"/>
                      </a:lnTo>
                      <a:lnTo>
                        <a:pt x="1255" y="195"/>
                      </a:lnTo>
                      <a:lnTo>
                        <a:pt x="1258" y="185"/>
                      </a:lnTo>
                      <a:lnTo>
                        <a:pt x="1260" y="176"/>
                      </a:lnTo>
                      <a:lnTo>
                        <a:pt x="1259" y="168"/>
                      </a:lnTo>
                      <a:lnTo>
                        <a:pt x="1260" y="159"/>
                      </a:lnTo>
                      <a:lnTo>
                        <a:pt x="1263" y="148"/>
                      </a:lnTo>
                      <a:lnTo>
                        <a:pt x="1269" y="136"/>
                      </a:lnTo>
                      <a:lnTo>
                        <a:pt x="1276" y="86"/>
                      </a:lnTo>
                      <a:lnTo>
                        <a:pt x="1256" y="49"/>
                      </a:lnTo>
                      <a:lnTo>
                        <a:pt x="1216" y="21"/>
                      </a:lnTo>
                      <a:lnTo>
                        <a:pt x="1165" y="5"/>
                      </a:lnTo>
                      <a:lnTo>
                        <a:pt x="1108" y="0"/>
                      </a:lnTo>
                      <a:lnTo>
                        <a:pt x="1057" y="7"/>
                      </a:lnTo>
                      <a:lnTo>
                        <a:pt x="1018" y="26"/>
                      </a:lnTo>
                      <a:lnTo>
                        <a:pt x="1000" y="59"/>
                      </a:lnTo>
                      <a:lnTo>
                        <a:pt x="999" y="75"/>
                      </a:lnTo>
                      <a:lnTo>
                        <a:pt x="998" y="90"/>
                      </a:lnTo>
                      <a:lnTo>
                        <a:pt x="995" y="102"/>
                      </a:lnTo>
                      <a:lnTo>
                        <a:pt x="993" y="115"/>
                      </a:lnTo>
                      <a:lnTo>
                        <a:pt x="989" y="126"/>
                      </a:lnTo>
                      <a:lnTo>
                        <a:pt x="987" y="139"/>
                      </a:lnTo>
                      <a:lnTo>
                        <a:pt x="985" y="154"/>
                      </a:lnTo>
                      <a:lnTo>
                        <a:pt x="987" y="173"/>
                      </a:lnTo>
                      <a:lnTo>
                        <a:pt x="968" y="175"/>
                      </a:lnTo>
                      <a:lnTo>
                        <a:pt x="953" y="179"/>
                      </a:lnTo>
                      <a:lnTo>
                        <a:pt x="938" y="183"/>
                      </a:lnTo>
                      <a:lnTo>
                        <a:pt x="924" y="186"/>
                      </a:lnTo>
                      <a:lnTo>
                        <a:pt x="909" y="189"/>
                      </a:lnTo>
                      <a:lnTo>
                        <a:pt x="895" y="193"/>
                      </a:lnTo>
                      <a:lnTo>
                        <a:pt x="879" y="196"/>
                      </a:lnTo>
                      <a:lnTo>
                        <a:pt x="863" y="200"/>
                      </a:lnTo>
                      <a:lnTo>
                        <a:pt x="835" y="210"/>
                      </a:lnTo>
                      <a:lnTo>
                        <a:pt x="807" y="220"/>
                      </a:lnTo>
                      <a:lnTo>
                        <a:pt x="780" y="230"/>
                      </a:lnTo>
                      <a:lnTo>
                        <a:pt x="753" y="240"/>
                      </a:lnTo>
                      <a:lnTo>
                        <a:pt x="726" y="250"/>
                      </a:lnTo>
                      <a:lnTo>
                        <a:pt x="698" y="260"/>
                      </a:lnTo>
                      <a:lnTo>
                        <a:pt x="672" y="270"/>
                      </a:lnTo>
                      <a:lnTo>
                        <a:pt x="646" y="280"/>
                      </a:lnTo>
                      <a:lnTo>
                        <a:pt x="631" y="293"/>
                      </a:lnTo>
                      <a:lnTo>
                        <a:pt x="616" y="306"/>
                      </a:lnTo>
                      <a:lnTo>
                        <a:pt x="600" y="318"/>
                      </a:lnTo>
                      <a:lnTo>
                        <a:pt x="585" y="331"/>
                      </a:lnTo>
                      <a:lnTo>
                        <a:pt x="570" y="343"/>
                      </a:lnTo>
                      <a:lnTo>
                        <a:pt x="555" y="356"/>
                      </a:lnTo>
                      <a:lnTo>
                        <a:pt x="540" y="368"/>
                      </a:lnTo>
                      <a:lnTo>
                        <a:pt x="526" y="382"/>
                      </a:lnTo>
                      <a:close/>
                    </a:path>
                  </a:pathLst>
                </a:custGeom>
                <a:solidFill>
                  <a:srgbClr val="CCD6D6"/>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0143" name="Freeform 33"/>
                <p:cNvSpPr>
                  <a:spLocks/>
                </p:cNvSpPr>
                <p:nvPr/>
              </p:nvSpPr>
              <p:spPr bwMode="auto">
                <a:xfrm>
                  <a:off x="3852" y="2741"/>
                  <a:ext cx="858" cy="468"/>
                </a:xfrm>
                <a:custGeom>
                  <a:avLst/>
                  <a:gdLst>
                    <a:gd name="T0" fmla="*/ 198 w 1715"/>
                    <a:gd name="T1" fmla="*/ 219 h 938"/>
                    <a:gd name="T2" fmla="*/ 173 w 1715"/>
                    <a:gd name="T3" fmla="*/ 278 h 938"/>
                    <a:gd name="T4" fmla="*/ 129 w 1715"/>
                    <a:gd name="T5" fmla="*/ 321 h 938"/>
                    <a:gd name="T6" fmla="*/ 82 w 1715"/>
                    <a:gd name="T7" fmla="*/ 328 h 938"/>
                    <a:gd name="T8" fmla="*/ 55 w 1715"/>
                    <a:gd name="T9" fmla="*/ 352 h 938"/>
                    <a:gd name="T10" fmla="*/ 8 w 1715"/>
                    <a:gd name="T11" fmla="*/ 397 h 938"/>
                    <a:gd name="T12" fmla="*/ 8 w 1715"/>
                    <a:gd name="T13" fmla="*/ 428 h 938"/>
                    <a:gd name="T14" fmla="*/ 44 w 1715"/>
                    <a:gd name="T15" fmla="*/ 431 h 938"/>
                    <a:gd name="T16" fmla="*/ 66 w 1715"/>
                    <a:gd name="T17" fmla="*/ 433 h 938"/>
                    <a:gd name="T18" fmla="*/ 94 w 1715"/>
                    <a:gd name="T19" fmla="*/ 440 h 938"/>
                    <a:gd name="T20" fmla="*/ 141 w 1715"/>
                    <a:gd name="T21" fmla="*/ 443 h 938"/>
                    <a:gd name="T22" fmla="*/ 207 w 1715"/>
                    <a:gd name="T23" fmla="*/ 460 h 938"/>
                    <a:gd name="T24" fmla="*/ 323 w 1715"/>
                    <a:gd name="T25" fmla="*/ 468 h 938"/>
                    <a:gd name="T26" fmla="*/ 447 w 1715"/>
                    <a:gd name="T27" fmla="*/ 468 h 938"/>
                    <a:gd name="T28" fmla="*/ 521 w 1715"/>
                    <a:gd name="T29" fmla="*/ 462 h 938"/>
                    <a:gd name="T30" fmla="*/ 554 w 1715"/>
                    <a:gd name="T31" fmla="*/ 454 h 938"/>
                    <a:gd name="T32" fmla="*/ 598 w 1715"/>
                    <a:gd name="T33" fmla="*/ 432 h 938"/>
                    <a:gd name="T34" fmla="*/ 646 w 1715"/>
                    <a:gd name="T35" fmla="*/ 395 h 938"/>
                    <a:gd name="T36" fmla="*/ 648 w 1715"/>
                    <a:gd name="T37" fmla="*/ 273 h 938"/>
                    <a:gd name="T38" fmla="*/ 688 w 1715"/>
                    <a:gd name="T39" fmla="*/ 268 h 938"/>
                    <a:gd name="T40" fmla="*/ 724 w 1715"/>
                    <a:gd name="T41" fmla="*/ 296 h 938"/>
                    <a:gd name="T42" fmla="*/ 821 w 1715"/>
                    <a:gd name="T43" fmla="*/ 276 h 938"/>
                    <a:gd name="T44" fmla="*/ 846 w 1715"/>
                    <a:gd name="T45" fmla="*/ 153 h 938"/>
                    <a:gd name="T46" fmla="*/ 731 w 1715"/>
                    <a:gd name="T47" fmla="*/ 86 h 938"/>
                    <a:gd name="T48" fmla="*/ 675 w 1715"/>
                    <a:gd name="T49" fmla="*/ 118 h 938"/>
                    <a:gd name="T50" fmla="*/ 662 w 1715"/>
                    <a:gd name="T51" fmla="*/ 142 h 938"/>
                    <a:gd name="T52" fmla="*/ 633 w 1715"/>
                    <a:gd name="T53" fmla="*/ 143 h 938"/>
                    <a:gd name="T54" fmla="*/ 617 w 1715"/>
                    <a:gd name="T55" fmla="*/ 126 h 938"/>
                    <a:gd name="T56" fmla="*/ 605 w 1715"/>
                    <a:gd name="T57" fmla="*/ 111 h 938"/>
                    <a:gd name="T58" fmla="*/ 598 w 1715"/>
                    <a:gd name="T59" fmla="*/ 93 h 938"/>
                    <a:gd name="T60" fmla="*/ 600 w 1715"/>
                    <a:gd name="T61" fmla="*/ 76 h 938"/>
                    <a:gd name="T62" fmla="*/ 596 w 1715"/>
                    <a:gd name="T63" fmla="*/ 61 h 938"/>
                    <a:gd name="T64" fmla="*/ 586 w 1715"/>
                    <a:gd name="T65" fmla="*/ 19 h 938"/>
                    <a:gd name="T66" fmla="*/ 521 w 1715"/>
                    <a:gd name="T67" fmla="*/ 0 h 938"/>
                    <a:gd name="T68" fmla="*/ 479 w 1715"/>
                    <a:gd name="T69" fmla="*/ 22 h 938"/>
                    <a:gd name="T70" fmla="*/ 475 w 1715"/>
                    <a:gd name="T71" fmla="*/ 43 h 938"/>
                    <a:gd name="T72" fmla="*/ 469 w 1715"/>
                    <a:gd name="T73" fmla="*/ 61 h 938"/>
                    <a:gd name="T74" fmla="*/ 460 w 1715"/>
                    <a:gd name="T75" fmla="*/ 79 h 938"/>
                    <a:gd name="T76" fmla="*/ 438 w 1715"/>
                    <a:gd name="T77" fmla="*/ 84 h 938"/>
                    <a:gd name="T78" fmla="*/ 415 w 1715"/>
                    <a:gd name="T79" fmla="*/ 89 h 938"/>
                    <a:gd name="T80" fmla="*/ 379 w 1715"/>
                    <a:gd name="T81" fmla="*/ 101 h 938"/>
                    <a:gd name="T82" fmla="*/ 339 w 1715"/>
                    <a:gd name="T83" fmla="*/ 116 h 938"/>
                    <a:gd name="T84" fmla="*/ 299 w 1715"/>
                    <a:gd name="T85" fmla="*/ 131 h 938"/>
                    <a:gd name="T86" fmla="*/ 276 w 1715"/>
                    <a:gd name="T87" fmla="*/ 150 h 938"/>
                    <a:gd name="T88" fmla="*/ 253 w 1715"/>
                    <a:gd name="T89" fmla="*/ 169 h 938"/>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715"/>
                    <a:gd name="T136" fmla="*/ 0 h 938"/>
                    <a:gd name="T137" fmla="*/ 1715 w 1715"/>
                    <a:gd name="T138" fmla="*/ 938 h 938"/>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715" h="938">
                      <a:moveTo>
                        <a:pt x="477" y="365"/>
                      </a:moveTo>
                      <a:lnTo>
                        <a:pt x="427" y="399"/>
                      </a:lnTo>
                      <a:lnTo>
                        <a:pt x="395" y="439"/>
                      </a:lnTo>
                      <a:lnTo>
                        <a:pt x="373" y="479"/>
                      </a:lnTo>
                      <a:lnTo>
                        <a:pt x="360" y="520"/>
                      </a:lnTo>
                      <a:lnTo>
                        <a:pt x="346" y="558"/>
                      </a:lnTo>
                      <a:lnTo>
                        <a:pt x="328" y="593"/>
                      </a:lnTo>
                      <a:lnTo>
                        <a:pt x="301" y="622"/>
                      </a:lnTo>
                      <a:lnTo>
                        <a:pt x="258" y="643"/>
                      </a:lnTo>
                      <a:lnTo>
                        <a:pt x="217" y="644"/>
                      </a:lnTo>
                      <a:lnTo>
                        <a:pt x="187" y="649"/>
                      </a:lnTo>
                      <a:lnTo>
                        <a:pt x="164" y="658"/>
                      </a:lnTo>
                      <a:lnTo>
                        <a:pt x="146" y="672"/>
                      </a:lnTo>
                      <a:lnTo>
                        <a:pt x="129" y="686"/>
                      </a:lnTo>
                      <a:lnTo>
                        <a:pt x="110" y="705"/>
                      </a:lnTo>
                      <a:lnTo>
                        <a:pt x="84" y="726"/>
                      </a:lnTo>
                      <a:lnTo>
                        <a:pt x="51" y="750"/>
                      </a:lnTo>
                      <a:lnTo>
                        <a:pt x="15" y="795"/>
                      </a:lnTo>
                      <a:lnTo>
                        <a:pt x="0" y="826"/>
                      </a:lnTo>
                      <a:lnTo>
                        <a:pt x="1" y="845"/>
                      </a:lnTo>
                      <a:lnTo>
                        <a:pt x="15" y="857"/>
                      </a:lnTo>
                      <a:lnTo>
                        <a:pt x="36" y="861"/>
                      </a:lnTo>
                      <a:lnTo>
                        <a:pt x="62" y="864"/>
                      </a:lnTo>
                      <a:lnTo>
                        <a:pt x="87" y="864"/>
                      </a:lnTo>
                      <a:lnTo>
                        <a:pt x="110" y="869"/>
                      </a:lnTo>
                      <a:lnTo>
                        <a:pt x="119" y="865"/>
                      </a:lnTo>
                      <a:lnTo>
                        <a:pt x="131" y="867"/>
                      </a:lnTo>
                      <a:lnTo>
                        <a:pt x="145" y="871"/>
                      </a:lnTo>
                      <a:lnTo>
                        <a:pt x="164" y="877"/>
                      </a:lnTo>
                      <a:lnTo>
                        <a:pt x="187" y="882"/>
                      </a:lnTo>
                      <a:lnTo>
                        <a:pt x="213" y="888"/>
                      </a:lnTo>
                      <a:lnTo>
                        <a:pt x="244" y="889"/>
                      </a:lnTo>
                      <a:lnTo>
                        <a:pt x="282" y="888"/>
                      </a:lnTo>
                      <a:lnTo>
                        <a:pt x="311" y="900"/>
                      </a:lnTo>
                      <a:lnTo>
                        <a:pt x="356" y="913"/>
                      </a:lnTo>
                      <a:lnTo>
                        <a:pt x="414" y="921"/>
                      </a:lnTo>
                      <a:lnTo>
                        <a:pt x="484" y="930"/>
                      </a:lnTo>
                      <a:lnTo>
                        <a:pt x="560" y="934"/>
                      </a:lnTo>
                      <a:lnTo>
                        <a:pt x="646" y="938"/>
                      </a:lnTo>
                      <a:lnTo>
                        <a:pt x="733" y="938"/>
                      </a:lnTo>
                      <a:lnTo>
                        <a:pt x="825" y="938"/>
                      </a:lnTo>
                      <a:lnTo>
                        <a:pt x="893" y="938"/>
                      </a:lnTo>
                      <a:lnTo>
                        <a:pt x="951" y="935"/>
                      </a:lnTo>
                      <a:lnTo>
                        <a:pt x="1000" y="930"/>
                      </a:lnTo>
                      <a:lnTo>
                        <a:pt x="1041" y="925"/>
                      </a:lnTo>
                      <a:lnTo>
                        <a:pt x="1069" y="918"/>
                      </a:lnTo>
                      <a:lnTo>
                        <a:pt x="1092" y="913"/>
                      </a:lnTo>
                      <a:lnTo>
                        <a:pt x="1107" y="909"/>
                      </a:lnTo>
                      <a:lnTo>
                        <a:pt x="1115" y="910"/>
                      </a:lnTo>
                      <a:lnTo>
                        <a:pt x="1155" y="882"/>
                      </a:lnTo>
                      <a:lnTo>
                        <a:pt x="1196" y="865"/>
                      </a:lnTo>
                      <a:lnTo>
                        <a:pt x="1234" y="847"/>
                      </a:lnTo>
                      <a:lnTo>
                        <a:pt x="1268" y="826"/>
                      </a:lnTo>
                      <a:lnTo>
                        <a:pt x="1291" y="791"/>
                      </a:lnTo>
                      <a:lnTo>
                        <a:pt x="1306" y="737"/>
                      </a:lnTo>
                      <a:lnTo>
                        <a:pt x="1309" y="658"/>
                      </a:lnTo>
                      <a:lnTo>
                        <a:pt x="1296" y="547"/>
                      </a:lnTo>
                      <a:lnTo>
                        <a:pt x="1326" y="528"/>
                      </a:lnTo>
                      <a:lnTo>
                        <a:pt x="1353" y="527"/>
                      </a:lnTo>
                      <a:lnTo>
                        <a:pt x="1375" y="538"/>
                      </a:lnTo>
                      <a:lnTo>
                        <a:pt x="1398" y="557"/>
                      </a:lnTo>
                      <a:lnTo>
                        <a:pt x="1421" y="577"/>
                      </a:lnTo>
                      <a:lnTo>
                        <a:pt x="1448" y="594"/>
                      </a:lnTo>
                      <a:lnTo>
                        <a:pt x="1481" y="604"/>
                      </a:lnTo>
                      <a:lnTo>
                        <a:pt x="1523" y="603"/>
                      </a:lnTo>
                      <a:lnTo>
                        <a:pt x="1641" y="553"/>
                      </a:lnTo>
                      <a:lnTo>
                        <a:pt x="1703" y="479"/>
                      </a:lnTo>
                      <a:lnTo>
                        <a:pt x="1715" y="393"/>
                      </a:lnTo>
                      <a:lnTo>
                        <a:pt x="1691" y="306"/>
                      </a:lnTo>
                      <a:lnTo>
                        <a:pt x="1634" y="231"/>
                      </a:lnTo>
                      <a:lnTo>
                        <a:pt x="1556" y="182"/>
                      </a:lnTo>
                      <a:lnTo>
                        <a:pt x="1462" y="172"/>
                      </a:lnTo>
                      <a:lnTo>
                        <a:pt x="1365" y="213"/>
                      </a:lnTo>
                      <a:lnTo>
                        <a:pt x="1357" y="222"/>
                      </a:lnTo>
                      <a:lnTo>
                        <a:pt x="1350" y="237"/>
                      </a:lnTo>
                      <a:lnTo>
                        <a:pt x="1343" y="255"/>
                      </a:lnTo>
                      <a:lnTo>
                        <a:pt x="1335" y="272"/>
                      </a:lnTo>
                      <a:lnTo>
                        <a:pt x="1324" y="285"/>
                      </a:lnTo>
                      <a:lnTo>
                        <a:pt x="1309" y="295"/>
                      </a:lnTo>
                      <a:lnTo>
                        <a:pt x="1289" y="296"/>
                      </a:lnTo>
                      <a:lnTo>
                        <a:pt x="1265" y="286"/>
                      </a:lnTo>
                      <a:lnTo>
                        <a:pt x="1252" y="275"/>
                      </a:lnTo>
                      <a:lnTo>
                        <a:pt x="1244" y="263"/>
                      </a:lnTo>
                      <a:lnTo>
                        <a:pt x="1234" y="253"/>
                      </a:lnTo>
                      <a:lnTo>
                        <a:pt x="1226" y="243"/>
                      </a:lnTo>
                      <a:lnTo>
                        <a:pt x="1217" y="232"/>
                      </a:lnTo>
                      <a:lnTo>
                        <a:pt x="1209" y="222"/>
                      </a:lnTo>
                      <a:lnTo>
                        <a:pt x="1197" y="212"/>
                      </a:lnTo>
                      <a:lnTo>
                        <a:pt x="1187" y="202"/>
                      </a:lnTo>
                      <a:lnTo>
                        <a:pt x="1196" y="186"/>
                      </a:lnTo>
                      <a:lnTo>
                        <a:pt x="1201" y="174"/>
                      </a:lnTo>
                      <a:lnTo>
                        <a:pt x="1201" y="163"/>
                      </a:lnTo>
                      <a:lnTo>
                        <a:pt x="1199" y="153"/>
                      </a:lnTo>
                      <a:lnTo>
                        <a:pt x="1194" y="142"/>
                      </a:lnTo>
                      <a:lnTo>
                        <a:pt x="1192" y="133"/>
                      </a:lnTo>
                      <a:lnTo>
                        <a:pt x="1192" y="122"/>
                      </a:lnTo>
                      <a:lnTo>
                        <a:pt x="1197" y="112"/>
                      </a:lnTo>
                      <a:lnTo>
                        <a:pt x="1195" y="70"/>
                      </a:lnTo>
                      <a:lnTo>
                        <a:pt x="1172" y="39"/>
                      </a:lnTo>
                      <a:lnTo>
                        <a:pt x="1135" y="17"/>
                      </a:lnTo>
                      <a:lnTo>
                        <a:pt x="1091" y="5"/>
                      </a:lnTo>
                      <a:lnTo>
                        <a:pt x="1042" y="0"/>
                      </a:lnTo>
                      <a:lnTo>
                        <a:pt x="1000" y="7"/>
                      </a:lnTo>
                      <a:lnTo>
                        <a:pt x="969" y="20"/>
                      </a:lnTo>
                      <a:lnTo>
                        <a:pt x="957" y="45"/>
                      </a:lnTo>
                      <a:lnTo>
                        <a:pt x="955" y="62"/>
                      </a:lnTo>
                      <a:lnTo>
                        <a:pt x="953" y="75"/>
                      </a:lnTo>
                      <a:lnTo>
                        <a:pt x="949" y="87"/>
                      </a:lnTo>
                      <a:lnTo>
                        <a:pt x="945" y="99"/>
                      </a:lnTo>
                      <a:lnTo>
                        <a:pt x="941" y="111"/>
                      </a:lnTo>
                      <a:lnTo>
                        <a:pt x="938" y="123"/>
                      </a:lnTo>
                      <a:lnTo>
                        <a:pt x="936" y="137"/>
                      </a:lnTo>
                      <a:lnTo>
                        <a:pt x="938" y="156"/>
                      </a:lnTo>
                      <a:lnTo>
                        <a:pt x="919" y="158"/>
                      </a:lnTo>
                      <a:lnTo>
                        <a:pt x="904" y="162"/>
                      </a:lnTo>
                      <a:lnTo>
                        <a:pt x="889" y="166"/>
                      </a:lnTo>
                      <a:lnTo>
                        <a:pt x="875" y="169"/>
                      </a:lnTo>
                      <a:lnTo>
                        <a:pt x="860" y="172"/>
                      </a:lnTo>
                      <a:lnTo>
                        <a:pt x="846" y="176"/>
                      </a:lnTo>
                      <a:lnTo>
                        <a:pt x="830" y="179"/>
                      </a:lnTo>
                      <a:lnTo>
                        <a:pt x="814" y="183"/>
                      </a:lnTo>
                      <a:lnTo>
                        <a:pt x="786" y="193"/>
                      </a:lnTo>
                      <a:lnTo>
                        <a:pt x="758" y="203"/>
                      </a:lnTo>
                      <a:lnTo>
                        <a:pt x="731" y="213"/>
                      </a:lnTo>
                      <a:lnTo>
                        <a:pt x="704" y="223"/>
                      </a:lnTo>
                      <a:lnTo>
                        <a:pt x="677" y="233"/>
                      </a:lnTo>
                      <a:lnTo>
                        <a:pt x="649" y="243"/>
                      </a:lnTo>
                      <a:lnTo>
                        <a:pt x="623" y="253"/>
                      </a:lnTo>
                      <a:lnTo>
                        <a:pt x="597" y="263"/>
                      </a:lnTo>
                      <a:lnTo>
                        <a:pt x="582" y="276"/>
                      </a:lnTo>
                      <a:lnTo>
                        <a:pt x="567" y="289"/>
                      </a:lnTo>
                      <a:lnTo>
                        <a:pt x="551" y="301"/>
                      </a:lnTo>
                      <a:lnTo>
                        <a:pt x="536" y="314"/>
                      </a:lnTo>
                      <a:lnTo>
                        <a:pt x="521" y="326"/>
                      </a:lnTo>
                      <a:lnTo>
                        <a:pt x="506" y="339"/>
                      </a:lnTo>
                      <a:lnTo>
                        <a:pt x="491" y="351"/>
                      </a:lnTo>
                      <a:lnTo>
                        <a:pt x="477" y="365"/>
                      </a:lnTo>
                      <a:close/>
                    </a:path>
                  </a:pathLst>
                </a:custGeom>
                <a:solidFill>
                  <a:srgbClr val="D4DBDB"/>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0144" name="Freeform 34"/>
                <p:cNvSpPr>
                  <a:spLocks/>
                </p:cNvSpPr>
                <p:nvPr/>
              </p:nvSpPr>
              <p:spPr bwMode="auto">
                <a:xfrm>
                  <a:off x="3586" y="3162"/>
                  <a:ext cx="125" cy="124"/>
                </a:xfrm>
                <a:custGeom>
                  <a:avLst/>
                  <a:gdLst>
                    <a:gd name="T0" fmla="*/ 57 w 251"/>
                    <a:gd name="T1" fmla="*/ 121 h 249"/>
                    <a:gd name="T2" fmla="*/ 69 w 251"/>
                    <a:gd name="T3" fmla="*/ 122 h 249"/>
                    <a:gd name="T4" fmla="*/ 83 w 251"/>
                    <a:gd name="T5" fmla="*/ 123 h 249"/>
                    <a:gd name="T6" fmla="*/ 97 w 251"/>
                    <a:gd name="T7" fmla="*/ 124 h 249"/>
                    <a:gd name="T8" fmla="*/ 109 w 251"/>
                    <a:gd name="T9" fmla="*/ 123 h 249"/>
                    <a:gd name="T10" fmla="*/ 119 w 251"/>
                    <a:gd name="T11" fmla="*/ 117 h 249"/>
                    <a:gd name="T12" fmla="*/ 125 w 251"/>
                    <a:gd name="T13" fmla="*/ 108 h 249"/>
                    <a:gd name="T14" fmla="*/ 125 w 251"/>
                    <a:gd name="T15" fmla="*/ 91 h 249"/>
                    <a:gd name="T16" fmla="*/ 119 w 251"/>
                    <a:gd name="T17" fmla="*/ 70 h 249"/>
                    <a:gd name="T18" fmla="*/ 113 w 251"/>
                    <a:gd name="T19" fmla="*/ 61 h 249"/>
                    <a:gd name="T20" fmla="*/ 108 w 251"/>
                    <a:gd name="T21" fmla="*/ 53 h 249"/>
                    <a:gd name="T22" fmla="*/ 103 w 251"/>
                    <a:gd name="T23" fmla="*/ 44 h 249"/>
                    <a:gd name="T24" fmla="*/ 98 w 251"/>
                    <a:gd name="T25" fmla="*/ 36 h 249"/>
                    <a:gd name="T26" fmla="*/ 92 w 251"/>
                    <a:gd name="T27" fmla="*/ 27 h 249"/>
                    <a:gd name="T28" fmla="*/ 87 w 251"/>
                    <a:gd name="T29" fmla="*/ 19 h 249"/>
                    <a:gd name="T30" fmla="*/ 82 w 251"/>
                    <a:gd name="T31" fmla="*/ 10 h 249"/>
                    <a:gd name="T32" fmla="*/ 77 w 251"/>
                    <a:gd name="T33" fmla="*/ 2 h 249"/>
                    <a:gd name="T34" fmla="*/ 47 w 251"/>
                    <a:gd name="T35" fmla="*/ 0 h 249"/>
                    <a:gd name="T36" fmla="*/ 23 w 251"/>
                    <a:gd name="T37" fmla="*/ 7 h 249"/>
                    <a:gd name="T38" fmla="*/ 7 w 251"/>
                    <a:gd name="T39" fmla="*/ 21 h 249"/>
                    <a:gd name="T40" fmla="*/ 0 w 251"/>
                    <a:gd name="T41" fmla="*/ 39 h 249"/>
                    <a:gd name="T42" fmla="*/ 0 w 251"/>
                    <a:gd name="T43" fmla="*/ 60 h 249"/>
                    <a:gd name="T44" fmla="*/ 9 w 251"/>
                    <a:gd name="T45" fmla="*/ 83 h 249"/>
                    <a:gd name="T46" fmla="*/ 28 w 251"/>
                    <a:gd name="T47" fmla="*/ 103 h 249"/>
                    <a:gd name="T48" fmla="*/ 57 w 251"/>
                    <a:gd name="T49" fmla="*/ 121 h 249"/>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51"/>
                    <a:gd name="T76" fmla="*/ 0 h 249"/>
                    <a:gd name="T77" fmla="*/ 251 w 251"/>
                    <a:gd name="T78" fmla="*/ 249 h 249"/>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51" h="249">
                      <a:moveTo>
                        <a:pt x="115" y="242"/>
                      </a:moveTo>
                      <a:lnTo>
                        <a:pt x="139" y="245"/>
                      </a:lnTo>
                      <a:lnTo>
                        <a:pt x="167" y="247"/>
                      </a:lnTo>
                      <a:lnTo>
                        <a:pt x="194" y="249"/>
                      </a:lnTo>
                      <a:lnTo>
                        <a:pt x="219" y="246"/>
                      </a:lnTo>
                      <a:lnTo>
                        <a:pt x="238" y="235"/>
                      </a:lnTo>
                      <a:lnTo>
                        <a:pt x="251" y="216"/>
                      </a:lnTo>
                      <a:lnTo>
                        <a:pt x="251" y="183"/>
                      </a:lnTo>
                      <a:lnTo>
                        <a:pt x="238" y="141"/>
                      </a:lnTo>
                      <a:lnTo>
                        <a:pt x="227" y="123"/>
                      </a:lnTo>
                      <a:lnTo>
                        <a:pt x="217" y="106"/>
                      </a:lnTo>
                      <a:lnTo>
                        <a:pt x="207" y="88"/>
                      </a:lnTo>
                      <a:lnTo>
                        <a:pt x="197" y="72"/>
                      </a:lnTo>
                      <a:lnTo>
                        <a:pt x="185" y="54"/>
                      </a:lnTo>
                      <a:lnTo>
                        <a:pt x="175" y="38"/>
                      </a:lnTo>
                      <a:lnTo>
                        <a:pt x="165" y="20"/>
                      </a:lnTo>
                      <a:lnTo>
                        <a:pt x="155" y="4"/>
                      </a:lnTo>
                      <a:lnTo>
                        <a:pt x="94" y="0"/>
                      </a:lnTo>
                      <a:lnTo>
                        <a:pt x="47" y="14"/>
                      </a:lnTo>
                      <a:lnTo>
                        <a:pt x="15" y="42"/>
                      </a:lnTo>
                      <a:lnTo>
                        <a:pt x="0" y="79"/>
                      </a:lnTo>
                      <a:lnTo>
                        <a:pt x="0" y="121"/>
                      </a:lnTo>
                      <a:lnTo>
                        <a:pt x="19" y="166"/>
                      </a:lnTo>
                      <a:lnTo>
                        <a:pt x="56" y="207"/>
                      </a:lnTo>
                      <a:lnTo>
                        <a:pt x="115" y="242"/>
                      </a:lnTo>
                      <a:close/>
                    </a:path>
                  </a:pathLst>
                </a:custGeom>
                <a:solidFill>
                  <a:srgbClr val="000000"/>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0145" name="Freeform 35"/>
                <p:cNvSpPr>
                  <a:spLocks/>
                </p:cNvSpPr>
                <p:nvPr/>
              </p:nvSpPr>
              <p:spPr bwMode="auto">
                <a:xfrm>
                  <a:off x="4057" y="2832"/>
                  <a:ext cx="442" cy="196"/>
                </a:xfrm>
                <a:custGeom>
                  <a:avLst/>
                  <a:gdLst>
                    <a:gd name="T0" fmla="*/ 0 w 883"/>
                    <a:gd name="T1" fmla="*/ 113 h 392"/>
                    <a:gd name="T2" fmla="*/ 8 w 883"/>
                    <a:gd name="T3" fmla="*/ 110 h 392"/>
                    <a:gd name="T4" fmla="*/ 18 w 883"/>
                    <a:gd name="T5" fmla="*/ 108 h 392"/>
                    <a:gd name="T6" fmla="*/ 28 w 883"/>
                    <a:gd name="T7" fmla="*/ 106 h 392"/>
                    <a:gd name="T8" fmla="*/ 38 w 883"/>
                    <a:gd name="T9" fmla="*/ 106 h 392"/>
                    <a:gd name="T10" fmla="*/ 48 w 883"/>
                    <a:gd name="T11" fmla="*/ 106 h 392"/>
                    <a:gd name="T12" fmla="*/ 59 w 883"/>
                    <a:gd name="T13" fmla="*/ 108 h 392"/>
                    <a:gd name="T14" fmla="*/ 68 w 883"/>
                    <a:gd name="T15" fmla="*/ 110 h 392"/>
                    <a:gd name="T16" fmla="*/ 77 w 883"/>
                    <a:gd name="T17" fmla="*/ 113 h 392"/>
                    <a:gd name="T18" fmla="*/ 99 w 883"/>
                    <a:gd name="T19" fmla="*/ 145 h 392"/>
                    <a:gd name="T20" fmla="*/ 120 w 883"/>
                    <a:gd name="T21" fmla="*/ 168 h 392"/>
                    <a:gd name="T22" fmla="*/ 142 w 883"/>
                    <a:gd name="T23" fmla="*/ 182 h 392"/>
                    <a:gd name="T24" fmla="*/ 166 w 883"/>
                    <a:gd name="T25" fmla="*/ 191 h 392"/>
                    <a:gd name="T26" fmla="*/ 191 w 883"/>
                    <a:gd name="T27" fmla="*/ 195 h 392"/>
                    <a:gd name="T28" fmla="*/ 221 w 883"/>
                    <a:gd name="T29" fmla="*/ 196 h 392"/>
                    <a:gd name="T30" fmla="*/ 256 w 883"/>
                    <a:gd name="T31" fmla="*/ 196 h 392"/>
                    <a:gd name="T32" fmla="*/ 297 w 883"/>
                    <a:gd name="T33" fmla="*/ 196 h 392"/>
                    <a:gd name="T34" fmla="*/ 317 w 883"/>
                    <a:gd name="T35" fmla="*/ 181 h 392"/>
                    <a:gd name="T36" fmla="*/ 337 w 883"/>
                    <a:gd name="T37" fmla="*/ 168 h 392"/>
                    <a:gd name="T38" fmla="*/ 356 w 883"/>
                    <a:gd name="T39" fmla="*/ 154 h 392"/>
                    <a:gd name="T40" fmla="*/ 376 w 883"/>
                    <a:gd name="T41" fmla="*/ 139 h 392"/>
                    <a:gd name="T42" fmla="*/ 394 w 883"/>
                    <a:gd name="T43" fmla="*/ 121 h 392"/>
                    <a:gd name="T44" fmla="*/ 411 w 883"/>
                    <a:gd name="T45" fmla="*/ 101 h 392"/>
                    <a:gd name="T46" fmla="*/ 426 w 883"/>
                    <a:gd name="T47" fmla="*/ 79 h 392"/>
                    <a:gd name="T48" fmla="*/ 442 w 883"/>
                    <a:gd name="T49" fmla="*/ 54 h 392"/>
                    <a:gd name="T50" fmla="*/ 363 w 883"/>
                    <a:gd name="T51" fmla="*/ 73 h 392"/>
                    <a:gd name="T52" fmla="*/ 292 w 883"/>
                    <a:gd name="T53" fmla="*/ 77 h 392"/>
                    <a:gd name="T54" fmla="*/ 230 w 883"/>
                    <a:gd name="T55" fmla="*/ 70 h 392"/>
                    <a:gd name="T56" fmla="*/ 178 w 883"/>
                    <a:gd name="T57" fmla="*/ 55 h 392"/>
                    <a:gd name="T58" fmla="*/ 136 w 883"/>
                    <a:gd name="T59" fmla="*/ 37 h 392"/>
                    <a:gd name="T60" fmla="*/ 105 w 883"/>
                    <a:gd name="T61" fmla="*/ 19 h 392"/>
                    <a:gd name="T62" fmla="*/ 86 w 883"/>
                    <a:gd name="T63" fmla="*/ 5 h 392"/>
                    <a:gd name="T64" fmla="*/ 80 w 883"/>
                    <a:gd name="T65" fmla="*/ 0 h 392"/>
                    <a:gd name="T66" fmla="*/ 63 w 883"/>
                    <a:gd name="T67" fmla="*/ 10 h 392"/>
                    <a:gd name="T68" fmla="*/ 50 w 883"/>
                    <a:gd name="T69" fmla="*/ 22 h 392"/>
                    <a:gd name="T70" fmla="*/ 38 w 883"/>
                    <a:gd name="T71" fmla="*/ 33 h 392"/>
                    <a:gd name="T72" fmla="*/ 28 w 883"/>
                    <a:gd name="T73" fmla="*/ 46 h 392"/>
                    <a:gd name="T74" fmla="*/ 18 w 883"/>
                    <a:gd name="T75" fmla="*/ 59 h 392"/>
                    <a:gd name="T76" fmla="*/ 11 w 883"/>
                    <a:gd name="T77" fmla="*/ 76 h 392"/>
                    <a:gd name="T78" fmla="*/ 5 w 883"/>
                    <a:gd name="T79" fmla="*/ 93 h 392"/>
                    <a:gd name="T80" fmla="*/ 0 w 883"/>
                    <a:gd name="T81" fmla="*/ 113 h 392"/>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883"/>
                    <a:gd name="T124" fmla="*/ 0 h 392"/>
                    <a:gd name="T125" fmla="*/ 883 w 883"/>
                    <a:gd name="T126" fmla="*/ 392 h 392"/>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883" h="392">
                      <a:moveTo>
                        <a:pt x="0" y="227"/>
                      </a:moveTo>
                      <a:lnTo>
                        <a:pt x="15" y="221"/>
                      </a:lnTo>
                      <a:lnTo>
                        <a:pt x="35" y="217"/>
                      </a:lnTo>
                      <a:lnTo>
                        <a:pt x="55" y="213"/>
                      </a:lnTo>
                      <a:lnTo>
                        <a:pt x="76" y="213"/>
                      </a:lnTo>
                      <a:lnTo>
                        <a:pt x="96" y="213"/>
                      </a:lnTo>
                      <a:lnTo>
                        <a:pt x="118" y="216"/>
                      </a:lnTo>
                      <a:lnTo>
                        <a:pt x="136" y="220"/>
                      </a:lnTo>
                      <a:lnTo>
                        <a:pt x="153" y="227"/>
                      </a:lnTo>
                      <a:lnTo>
                        <a:pt x="197" y="290"/>
                      </a:lnTo>
                      <a:lnTo>
                        <a:pt x="239" y="335"/>
                      </a:lnTo>
                      <a:lnTo>
                        <a:pt x="283" y="364"/>
                      </a:lnTo>
                      <a:lnTo>
                        <a:pt x="331" y="382"/>
                      </a:lnTo>
                      <a:lnTo>
                        <a:pt x="382" y="390"/>
                      </a:lnTo>
                      <a:lnTo>
                        <a:pt x="441" y="392"/>
                      </a:lnTo>
                      <a:lnTo>
                        <a:pt x="511" y="391"/>
                      </a:lnTo>
                      <a:lnTo>
                        <a:pt x="594" y="391"/>
                      </a:lnTo>
                      <a:lnTo>
                        <a:pt x="634" y="362"/>
                      </a:lnTo>
                      <a:lnTo>
                        <a:pt x="674" y="336"/>
                      </a:lnTo>
                      <a:lnTo>
                        <a:pt x="712" y="307"/>
                      </a:lnTo>
                      <a:lnTo>
                        <a:pt x="751" y="277"/>
                      </a:lnTo>
                      <a:lnTo>
                        <a:pt x="787" y="242"/>
                      </a:lnTo>
                      <a:lnTo>
                        <a:pt x="821" y="203"/>
                      </a:lnTo>
                      <a:lnTo>
                        <a:pt x="852" y="158"/>
                      </a:lnTo>
                      <a:lnTo>
                        <a:pt x="883" y="108"/>
                      </a:lnTo>
                      <a:lnTo>
                        <a:pt x="725" y="146"/>
                      </a:lnTo>
                      <a:lnTo>
                        <a:pt x="583" y="154"/>
                      </a:lnTo>
                      <a:lnTo>
                        <a:pt x="459" y="139"/>
                      </a:lnTo>
                      <a:lnTo>
                        <a:pt x="355" y="111"/>
                      </a:lnTo>
                      <a:lnTo>
                        <a:pt x="271" y="74"/>
                      </a:lnTo>
                      <a:lnTo>
                        <a:pt x="209" y="38"/>
                      </a:lnTo>
                      <a:lnTo>
                        <a:pt x="172" y="10"/>
                      </a:lnTo>
                      <a:lnTo>
                        <a:pt x="159" y="0"/>
                      </a:lnTo>
                      <a:lnTo>
                        <a:pt x="125" y="20"/>
                      </a:lnTo>
                      <a:lnTo>
                        <a:pt x="99" y="43"/>
                      </a:lnTo>
                      <a:lnTo>
                        <a:pt x="75" y="65"/>
                      </a:lnTo>
                      <a:lnTo>
                        <a:pt x="55" y="92"/>
                      </a:lnTo>
                      <a:lnTo>
                        <a:pt x="36" y="119"/>
                      </a:lnTo>
                      <a:lnTo>
                        <a:pt x="22" y="151"/>
                      </a:lnTo>
                      <a:lnTo>
                        <a:pt x="10" y="186"/>
                      </a:lnTo>
                      <a:lnTo>
                        <a:pt x="0" y="227"/>
                      </a:lnTo>
                      <a:close/>
                    </a:path>
                  </a:pathLst>
                </a:custGeom>
                <a:solidFill>
                  <a:srgbClr val="000000"/>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0146" name="Freeform 36"/>
                <p:cNvSpPr>
                  <a:spLocks/>
                </p:cNvSpPr>
                <p:nvPr/>
              </p:nvSpPr>
              <p:spPr bwMode="auto">
                <a:xfrm>
                  <a:off x="4187" y="2909"/>
                  <a:ext cx="100" cy="94"/>
                </a:xfrm>
                <a:custGeom>
                  <a:avLst/>
                  <a:gdLst>
                    <a:gd name="T0" fmla="*/ 0 w 201"/>
                    <a:gd name="T1" fmla="*/ 54 h 188"/>
                    <a:gd name="T2" fmla="*/ 7 w 201"/>
                    <a:gd name="T3" fmla="*/ 73 h 188"/>
                    <a:gd name="T4" fmla="*/ 20 w 201"/>
                    <a:gd name="T5" fmla="*/ 86 h 188"/>
                    <a:gd name="T6" fmla="*/ 36 w 201"/>
                    <a:gd name="T7" fmla="*/ 93 h 188"/>
                    <a:gd name="T8" fmla="*/ 54 w 201"/>
                    <a:gd name="T9" fmla="*/ 94 h 188"/>
                    <a:gd name="T10" fmla="*/ 71 w 201"/>
                    <a:gd name="T11" fmla="*/ 88 h 188"/>
                    <a:gd name="T12" fmla="*/ 86 w 201"/>
                    <a:gd name="T13" fmla="*/ 75 h 188"/>
                    <a:gd name="T14" fmla="*/ 96 w 201"/>
                    <a:gd name="T15" fmla="*/ 54 h 188"/>
                    <a:gd name="T16" fmla="*/ 100 w 201"/>
                    <a:gd name="T17" fmla="*/ 27 h 188"/>
                    <a:gd name="T18" fmla="*/ 82 w 201"/>
                    <a:gd name="T19" fmla="*/ 13 h 188"/>
                    <a:gd name="T20" fmla="*/ 64 w 201"/>
                    <a:gd name="T21" fmla="*/ 5 h 188"/>
                    <a:gd name="T22" fmla="*/ 47 w 201"/>
                    <a:gd name="T23" fmla="*/ 0 h 188"/>
                    <a:gd name="T24" fmla="*/ 32 w 201"/>
                    <a:gd name="T25" fmla="*/ 1 h 188"/>
                    <a:gd name="T26" fmla="*/ 19 w 201"/>
                    <a:gd name="T27" fmla="*/ 6 h 188"/>
                    <a:gd name="T28" fmla="*/ 9 w 201"/>
                    <a:gd name="T29" fmla="*/ 17 h 188"/>
                    <a:gd name="T30" fmla="*/ 1 w 201"/>
                    <a:gd name="T31" fmla="*/ 33 h 188"/>
                    <a:gd name="T32" fmla="*/ 0 w 201"/>
                    <a:gd name="T33" fmla="*/ 54 h 18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01"/>
                    <a:gd name="T52" fmla="*/ 0 h 188"/>
                    <a:gd name="T53" fmla="*/ 201 w 201"/>
                    <a:gd name="T54" fmla="*/ 188 h 18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01" h="188">
                      <a:moveTo>
                        <a:pt x="0" y="109"/>
                      </a:moveTo>
                      <a:lnTo>
                        <a:pt x="15" y="146"/>
                      </a:lnTo>
                      <a:lnTo>
                        <a:pt x="41" y="172"/>
                      </a:lnTo>
                      <a:lnTo>
                        <a:pt x="73" y="186"/>
                      </a:lnTo>
                      <a:lnTo>
                        <a:pt x="109" y="188"/>
                      </a:lnTo>
                      <a:lnTo>
                        <a:pt x="143" y="176"/>
                      </a:lnTo>
                      <a:lnTo>
                        <a:pt x="172" y="150"/>
                      </a:lnTo>
                      <a:lnTo>
                        <a:pt x="192" y="109"/>
                      </a:lnTo>
                      <a:lnTo>
                        <a:pt x="201" y="54"/>
                      </a:lnTo>
                      <a:lnTo>
                        <a:pt x="164" y="27"/>
                      </a:lnTo>
                      <a:lnTo>
                        <a:pt x="129" y="9"/>
                      </a:lnTo>
                      <a:lnTo>
                        <a:pt x="95" y="0"/>
                      </a:lnTo>
                      <a:lnTo>
                        <a:pt x="65" y="2"/>
                      </a:lnTo>
                      <a:lnTo>
                        <a:pt x="38" y="12"/>
                      </a:lnTo>
                      <a:lnTo>
                        <a:pt x="18" y="34"/>
                      </a:lnTo>
                      <a:lnTo>
                        <a:pt x="3" y="66"/>
                      </a:lnTo>
                      <a:lnTo>
                        <a:pt x="0" y="109"/>
                      </a:lnTo>
                      <a:close/>
                    </a:path>
                  </a:pathLst>
                </a:custGeom>
                <a:solidFill>
                  <a:srgbClr val="F0F0F0"/>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0147" name="Freeform 37"/>
                <p:cNvSpPr>
                  <a:spLocks/>
                </p:cNvSpPr>
                <p:nvPr/>
              </p:nvSpPr>
              <p:spPr bwMode="auto">
                <a:xfrm>
                  <a:off x="4085" y="2857"/>
                  <a:ext cx="73" cy="69"/>
                </a:xfrm>
                <a:custGeom>
                  <a:avLst/>
                  <a:gdLst>
                    <a:gd name="T0" fmla="*/ 5 w 145"/>
                    <a:gd name="T1" fmla="*/ 37 h 138"/>
                    <a:gd name="T2" fmla="*/ 0 w 145"/>
                    <a:gd name="T3" fmla="*/ 53 h 138"/>
                    <a:gd name="T4" fmla="*/ 2 w 145"/>
                    <a:gd name="T5" fmla="*/ 63 h 138"/>
                    <a:gd name="T6" fmla="*/ 9 w 145"/>
                    <a:gd name="T7" fmla="*/ 68 h 138"/>
                    <a:gd name="T8" fmla="*/ 20 w 145"/>
                    <a:gd name="T9" fmla="*/ 69 h 138"/>
                    <a:gd name="T10" fmla="*/ 33 w 145"/>
                    <a:gd name="T11" fmla="*/ 66 h 138"/>
                    <a:gd name="T12" fmla="*/ 47 w 145"/>
                    <a:gd name="T13" fmla="*/ 60 h 138"/>
                    <a:gd name="T14" fmla="*/ 61 w 145"/>
                    <a:gd name="T15" fmla="*/ 53 h 138"/>
                    <a:gd name="T16" fmla="*/ 73 w 145"/>
                    <a:gd name="T17" fmla="*/ 44 h 138"/>
                    <a:gd name="T18" fmla="*/ 70 w 145"/>
                    <a:gd name="T19" fmla="*/ 26 h 138"/>
                    <a:gd name="T20" fmla="*/ 65 w 145"/>
                    <a:gd name="T21" fmla="*/ 13 h 138"/>
                    <a:gd name="T22" fmla="*/ 57 w 145"/>
                    <a:gd name="T23" fmla="*/ 4 h 138"/>
                    <a:gd name="T24" fmla="*/ 49 w 145"/>
                    <a:gd name="T25" fmla="*/ 0 h 138"/>
                    <a:gd name="T26" fmla="*/ 39 w 145"/>
                    <a:gd name="T27" fmla="*/ 0 h 138"/>
                    <a:gd name="T28" fmla="*/ 28 w 145"/>
                    <a:gd name="T29" fmla="*/ 6 h 138"/>
                    <a:gd name="T30" fmla="*/ 17 w 145"/>
                    <a:gd name="T31" fmla="*/ 18 h 138"/>
                    <a:gd name="T32" fmla="*/ 5 w 145"/>
                    <a:gd name="T33" fmla="*/ 37 h 13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45"/>
                    <a:gd name="T52" fmla="*/ 0 h 138"/>
                    <a:gd name="T53" fmla="*/ 145 w 145"/>
                    <a:gd name="T54" fmla="*/ 138 h 13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45" h="138">
                      <a:moveTo>
                        <a:pt x="10" y="74"/>
                      </a:moveTo>
                      <a:lnTo>
                        <a:pt x="0" y="106"/>
                      </a:lnTo>
                      <a:lnTo>
                        <a:pt x="4" y="127"/>
                      </a:lnTo>
                      <a:lnTo>
                        <a:pt x="17" y="136"/>
                      </a:lnTo>
                      <a:lnTo>
                        <a:pt x="40" y="138"/>
                      </a:lnTo>
                      <a:lnTo>
                        <a:pt x="65" y="131"/>
                      </a:lnTo>
                      <a:lnTo>
                        <a:pt x="94" y="121"/>
                      </a:lnTo>
                      <a:lnTo>
                        <a:pt x="122" y="106"/>
                      </a:lnTo>
                      <a:lnTo>
                        <a:pt x="145" y="89"/>
                      </a:lnTo>
                      <a:lnTo>
                        <a:pt x="139" y="53"/>
                      </a:lnTo>
                      <a:lnTo>
                        <a:pt x="129" y="27"/>
                      </a:lnTo>
                      <a:lnTo>
                        <a:pt x="114" y="8"/>
                      </a:lnTo>
                      <a:lnTo>
                        <a:pt x="98" y="0"/>
                      </a:lnTo>
                      <a:lnTo>
                        <a:pt x="78" y="0"/>
                      </a:lnTo>
                      <a:lnTo>
                        <a:pt x="56" y="13"/>
                      </a:lnTo>
                      <a:lnTo>
                        <a:pt x="33" y="37"/>
                      </a:lnTo>
                      <a:lnTo>
                        <a:pt x="10" y="74"/>
                      </a:lnTo>
                      <a:close/>
                    </a:path>
                  </a:pathLst>
                </a:custGeom>
                <a:solidFill>
                  <a:srgbClr val="F0F0F0"/>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0148" name="Freeform 38"/>
                <p:cNvSpPr>
                  <a:spLocks/>
                </p:cNvSpPr>
                <p:nvPr/>
              </p:nvSpPr>
              <p:spPr bwMode="auto">
                <a:xfrm>
                  <a:off x="4368" y="2842"/>
                  <a:ext cx="602" cy="916"/>
                </a:xfrm>
                <a:custGeom>
                  <a:avLst/>
                  <a:gdLst>
                    <a:gd name="T0" fmla="*/ 81 w 1204"/>
                    <a:gd name="T1" fmla="*/ 0 h 1832"/>
                    <a:gd name="T2" fmla="*/ 153 w 1204"/>
                    <a:gd name="T3" fmla="*/ 27 h 1832"/>
                    <a:gd name="T4" fmla="*/ 222 w 1204"/>
                    <a:gd name="T5" fmla="*/ 62 h 1832"/>
                    <a:gd name="T6" fmla="*/ 287 w 1204"/>
                    <a:gd name="T7" fmla="*/ 106 h 1832"/>
                    <a:gd name="T8" fmla="*/ 346 w 1204"/>
                    <a:gd name="T9" fmla="*/ 155 h 1832"/>
                    <a:gd name="T10" fmla="*/ 403 w 1204"/>
                    <a:gd name="T11" fmla="*/ 210 h 1832"/>
                    <a:gd name="T12" fmla="*/ 456 w 1204"/>
                    <a:gd name="T13" fmla="*/ 270 h 1832"/>
                    <a:gd name="T14" fmla="*/ 506 w 1204"/>
                    <a:gd name="T15" fmla="*/ 335 h 1832"/>
                    <a:gd name="T16" fmla="*/ 555 w 1204"/>
                    <a:gd name="T17" fmla="*/ 404 h 1832"/>
                    <a:gd name="T18" fmla="*/ 574 w 1204"/>
                    <a:gd name="T19" fmla="*/ 468 h 1832"/>
                    <a:gd name="T20" fmla="*/ 588 w 1204"/>
                    <a:gd name="T21" fmla="*/ 525 h 1832"/>
                    <a:gd name="T22" fmla="*/ 597 w 1204"/>
                    <a:gd name="T23" fmla="*/ 575 h 1832"/>
                    <a:gd name="T24" fmla="*/ 602 w 1204"/>
                    <a:gd name="T25" fmla="*/ 624 h 1832"/>
                    <a:gd name="T26" fmla="*/ 601 w 1204"/>
                    <a:gd name="T27" fmla="*/ 671 h 1832"/>
                    <a:gd name="T28" fmla="*/ 598 w 1204"/>
                    <a:gd name="T29" fmla="*/ 723 h 1832"/>
                    <a:gd name="T30" fmla="*/ 591 w 1204"/>
                    <a:gd name="T31" fmla="*/ 780 h 1832"/>
                    <a:gd name="T32" fmla="*/ 581 w 1204"/>
                    <a:gd name="T33" fmla="*/ 848 h 1832"/>
                    <a:gd name="T34" fmla="*/ 473 w 1204"/>
                    <a:gd name="T35" fmla="*/ 879 h 1832"/>
                    <a:gd name="T36" fmla="*/ 363 w 1204"/>
                    <a:gd name="T37" fmla="*/ 904 h 1832"/>
                    <a:gd name="T38" fmla="*/ 258 w 1204"/>
                    <a:gd name="T39" fmla="*/ 916 h 1832"/>
                    <a:gd name="T40" fmla="*/ 162 w 1204"/>
                    <a:gd name="T41" fmla="*/ 909 h 1832"/>
                    <a:gd name="T42" fmla="*/ 82 w 1204"/>
                    <a:gd name="T43" fmla="*/ 874 h 1832"/>
                    <a:gd name="T44" fmla="*/ 27 w 1204"/>
                    <a:gd name="T45" fmla="*/ 807 h 1832"/>
                    <a:gd name="T46" fmla="*/ 0 w 1204"/>
                    <a:gd name="T47" fmla="*/ 701 h 1832"/>
                    <a:gd name="T48" fmla="*/ 9 w 1204"/>
                    <a:gd name="T49" fmla="*/ 550 h 1832"/>
                    <a:gd name="T50" fmla="*/ 16 w 1204"/>
                    <a:gd name="T51" fmla="*/ 542 h 1832"/>
                    <a:gd name="T52" fmla="*/ 24 w 1204"/>
                    <a:gd name="T53" fmla="*/ 533 h 1832"/>
                    <a:gd name="T54" fmla="*/ 33 w 1204"/>
                    <a:gd name="T55" fmla="*/ 525 h 1832"/>
                    <a:gd name="T56" fmla="*/ 40 w 1204"/>
                    <a:gd name="T57" fmla="*/ 518 h 1832"/>
                    <a:gd name="T58" fmla="*/ 48 w 1204"/>
                    <a:gd name="T59" fmla="*/ 509 h 1832"/>
                    <a:gd name="T60" fmla="*/ 56 w 1204"/>
                    <a:gd name="T61" fmla="*/ 501 h 1832"/>
                    <a:gd name="T62" fmla="*/ 65 w 1204"/>
                    <a:gd name="T63" fmla="*/ 493 h 1832"/>
                    <a:gd name="T64" fmla="*/ 73 w 1204"/>
                    <a:gd name="T65" fmla="*/ 485 h 1832"/>
                    <a:gd name="T66" fmla="*/ 65 w 1204"/>
                    <a:gd name="T67" fmla="*/ 466 h 1832"/>
                    <a:gd name="T68" fmla="*/ 56 w 1204"/>
                    <a:gd name="T69" fmla="*/ 447 h 1832"/>
                    <a:gd name="T70" fmla="*/ 48 w 1204"/>
                    <a:gd name="T71" fmla="*/ 428 h 1832"/>
                    <a:gd name="T72" fmla="*/ 40 w 1204"/>
                    <a:gd name="T73" fmla="*/ 409 h 1832"/>
                    <a:gd name="T74" fmla="*/ 33 w 1204"/>
                    <a:gd name="T75" fmla="*/ 389 h 1832"/>
                    <a:gd name="T76" fmla="*/ 24 w 1204"/>
                    <a:gd name="T77" fmla="*/ 370 h 1832"/>
                    <a:gd name="T78" fmla="*/ 16 w 1204"/>
                    <a:gd name="T79" fmla="*/ 351 h 1832"/>
                    <a:gd name="T80" fmla="*/ 9 w 1204"/>
                    <a:gd name="T81" fmla="*/ 332 h 1832"/>
                    <a:gd name="T82" fmla="*/ 15 w 1204"/>
                    <a:gd name="T83" fmla="*/ 314 h 1832"/>
                    <a:gd name="T84" fmla="*/ 23 w 1204"/>
                    <a:gd name="T85" fmla="*/ 296 h 1832"/>
                    <a:gd name="T86" fmla="*/ 30 w 1204"/>
                    <a:gd name="T87" fmla="*/ 278 h 1832"/>
                    <a:gd name="T88" fmla="*/ 38 w 1204"/>
                    <a:gd name="T89" fmla="*/ 261 h 1832"/>
                    <a:gd name="T90" fmla="*/ 45 w 1204"/>
                    <a:gd name="T91" fmla="*/ 242 h 1832"/>
                    <a:gd name="T92" fmla="*/ 53 w 1204"/>
                    <a:gd name="T93" fmla="*/ 225 h 1832"/>
                    <a:gd name="T94" fmla="*/ 60 w 1204"/>
                    <a:gd name="T95" fmla="*/ 208 h 1832"/>
                    <a:gd name="T96" fmla="*/ 68 w 1204"/>
                    <a:gd name="T97" fmla="*/ 191 h 1832"/>
                    <a:gd name="T98" fmla="*/ 72 w 1204"/>
                    <a:gd name="T99" fmla="*/ 168 h 1832"/>
                    <a:gd name="T100" fmla="*/ 74 w 1204"/>
                    <a:gd name="T101" fmla="*/ 144 h 1832"/>
                    <a:gd name="T102" fmla="*/ 74 w 1204"/>
                    <a:gd name="T103" fmla="*/ 119 h 1832"/>
                    <a:gd name="T104" fmla="*/ 75 w 1204"/>
                    <a:gd name="T105" fmla="*/ 96 h 1832"/>
                    <a:gd name="T106" fmla="*/ 75 w 1204"/>
                    <a:gd name="T107" fmla="*/ 70 h 1832"/>
                    <a:gd name="T108" fmla="*/ 75 w 1204"/>
                    <a:gd name="T109" fmla="*/ 46 h 1832"/>
                    <a:gd name="T110" fmla="*/ 77 w 1204"/>
                    <a:gd name="T111" fmla="*/ 22 h 1832"/>
                    <a:gd name="T112" fmla="*/ 81 w 1204"/>
                    <a:gd name="T113" fmla="*/ 0 h 183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1204"/>
                    <a:gd name="T172" fmla="*/ 0 h 1832"/>
                    <a:gd name="T173" fmla="*/ 1204 w 1204"/>
                    <a:gd name="T174" fmla="*/ 1832 h 1832"/>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1204" h="1832">
                      <a:moveTo>
                        <a:pt x="163" y="0"/>
                      </a:moveTo>
                      <a:lnTo>
                        <a:pt x="307" y="54"/>
                      </a:lnTo>
                      <a:lnTo>
                        <a:pt x="445" y="125"/>
                      </a:lnTo>
                      <a:lnTo>
                        <a:pt x="573" y="211"/>
                      </a:lnTo>
                      <a:lnTo>
                        <a:pt x="693" y="310"/>
                      </a:lnTo>
                      <a:lnTo>
                        <a:pt x="806" y="420"/>
                      </a:lnTo>
                      <a:lnTo>
                        <a:pt x="913" y="540"/>
                      </a:lnTo>
                      <a:lnTo>
                        <a:pt x="1013" y="670"/>
                      </a:lnTo>
                      <a:lnTo>
                        <a:pt x="1110" y="808"/>
                      </a:lnTo>
                      <a:lnTo>
                        <a:pt x="1148" y="937"/>
                      </a:lnTo>
                      <a:lnTo>
                        <a:pt x="1176" y="1050"/>
                      </a:lnTo>
                      <a:lnTo>
                        <a:pt x="1194" y="1150"/>
                      </a:lnTo>
                      <a:lnTo>
                        <a:pt x="1204" y="1247"/>
                      </a:lnTo>
                      <a:lnTo>
                        <a:pt x="1202" y="1342"/>
                      </a:lnTo>
                      <a:lnTo>
                        <a:pt x="1196" y="1445"/>
                      </a:lnTo>
                      <a:lnTo>
                        <a:pt x="1181" y="1560"/>
                      </a:lnTo>
                      <a:lnTo>
                        <a:pt x="1162" y="1696"/>
                      </a:lnTo>
                      <a:lnTo>
                        <a:pt x="947" y="1758"/>
                      </a:lnTo>
                      <a:lnTo>
                        <a:pt x="727" y="1808"/>
                      </a:lnTo>
                      <a:lnTo>
                        <a:pt x="515" y="1832"/>
                      </a:lnTo>
                      <a:lnTo>
                        <a:pt x="325" y="1817"/>
                      </a:lnTo>
                      <a:lnTo>
                        <a:pt x="165" y="1747"/>
                      </a:lnTo>
                      <a:lnTo>
                        <a:pt x="54" y="1614"/>
                      </a:lnTo>
                      <a:lnTo>
                        <a:pt x="0" y="1401"/>
                      </a:lnTo>
                      <a:lnTo>
                        <a:pt x="17" y="1099"/>
                      </a:lnTo>
                      <a:lnTo>
                        <a:pt x="32" y="1083"/>
                      </a:lnTo>
                      <a:lnTo>
                        <a:pt x="49" y="1066"/>
                      </a:lnTo>
                      <a:lnTo>
                        <a:pt x="65" y="1050"/>
                      </a:lnTo>
                      <a:lnTo>
                        <a:pt x="81" y="1035"/>
                      </a:lnTo>
                      <a:lnTo>
                        <a:pt x="96" y="1019"/>
                      </a:lnTo>
                      <a:lnTo>
                        <a:pt x="113" y="1003"/>
                      </a:lnTo>
                      <a:lnTo>
                        <a:pt x="129" y="986"/>
                      </a:lnTo>
                      <a:lnTo>
                        <a:pt x="145" y="971"/>
                      </a:lnTo>
                      <a:lnTo>
                        <a:pt x="129" y="932"/>
                      </a:lnTo>
                      <a:lnTo>
                        <a:pt x="113" y="894"/>
                      </a:lnTo>
                      <a:lnTo>
                        <a:pt x="96" y="855"/>
                      </a:lnTo>
                      <a:lnTo>
                        <a:pt x="81" y="817"/>
                      </a:lnTo>
                      <a:lnTo>
                        <a:pt x="65" y="778"/>
                      </a:lnTo>
                      <a:lnTo>
                        <a:pt x="49" y="739"/>
                      </a:lnTo>
                      <a:lnTo>
                        <a:pt x="32" y="701"/>
                      </a:lnTo>
                      <a:lnTo>
                        <a:pt x="17" y="663"/>
                      </a:lnTo>
                      <a:lnTo>
                        <a:pt x="31" y="627"/>
                      </a:lnTo>
                      <a:lnTo>
                        <a:pt x="46" y="592"/>
                      </a:lnTo>
                      <a:lnTo>
                        <a:pt x="61" y="555"/>
                      </a:lnTo>
                      <a:lnTo>
                        <a:pt x="76" y="521"/>
                      </a:lnTo>
                      <a:lnTo>
                        <a:pt x="91" y="485"/>
                      </a:lnTo>
                      <a:lnTo>
                        <a:pt x="106" y="450"/>
                      </a:lnTo>
                      <a:lnTo>
                        <a:pt x="121" y="415"/>
                      </a:lnTo>
                      <a:lnTo>
                        <a:pt x="136" y="381"/>
                      </a:lnTo>
                      <a:lnTo>
                        <a:pt x="144" y="336"/>
                      </a:lnTo>
                      <a:lnTo>
                        <a:pt x="148" y="288"/>
                      </a:lnTo>
                      <a:lnTo>
                        <a:pt x="148" y="239"/>
                      </a:lnTo>
                      <a:lnTo>
                        <a:pt x="149" y="191"/>
                      </a:lnTo>
                      <a:lnTo>
                        <a:pt x="149" y="140"/>
                      </a:lnTo>
                      <a:lnTo>
                        <a:pt x="150" y="92"/>
                      </a:lnTo>
                      <a:lnTo>
                        <a:pt x="154" y="44"/>
                      </a:lnTo>
                      <a:lnTo>
                        <a:pt x="163" y="0"/>
                      </a:lnTo>
                      <a:close/>
                    </a:path>
                  </a:pathLst>
                </a:custGeom>
                <a:solidFill>
                  <a:srgbClr val="9CADAD"/>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0149" name="Freeform 39"/>
                <p:cNvSpPr>
                  <a:spLocks/>
                </p:cNvSpPr>
                <p:nvPr/>
              </p:nvSpPr>
              <p:spPr bwMode="auto">
                <a:xfrm>
                  <a:off x="4377" y="2842"/>
                  <a:ext cx="588" cy="902"/>
                </a:xfrm>
                <a:custGeom>
                  <a:avLst/>
                  <a:gdLst>
                    <a:gd name="T0" fmla="*/ 73 w 1177"/>
                    <a:gd name="T1" fmla="*/ 0 h 1806"/>
                    <a:gd name="T2" fmla="*/ 145 w 1177"/>
                    <a:gd name="T3" fmla="*/ 27 h 1806"/>
                    <a:gd name="T4" fmla="*/ 212 w 1177"/>
                    <a:gd name="T5" fmla="*/ 62 h 1806"/>
                    <a:gd name="T6" fmla="*/ 276 w 1177"/>
                    <a:gd name="T7" fmla="*/ 105 h 1806"/>
                    <a:gd name="T8" fmla="*/ 335 w 1177"/>
                    <a:gd name="T9" fmla="*/ 155 h 1806"/>
                    <a:gd name="T10" fmla="*/ 391 w 1177"/>
                    <a:gd name="T11" fmla="*/ 209 h 1806"/>
                    <a:gd name="T12" fmla="*/ 444 w 1177"/>
                    <a:gd name="T13" fmla="*/ 269 h 1806"/>
                    <a:gd name="T14" fmla="*/ 493 w 1177"/>
                    <a:gd name="T15" fmla="*/ 334 h 1806"/>
                    <a:gd name="T16" fmla="*/ 542 w 1177"/>
                    <a:gd name="T17" fmla="*/ 403 h 1806"/>
                    <a:gd name="T18" fmla="*/ 560 w 1177"/>
                    <a:gd name="T19" fmla="*/ 467 h 1806"/>
                    <a:gd name="T20" fmla="*/ 575 w 1177"/>
                    <a:gd name="T21" fmla="*/ 522 h 1806"/>
                    <a:gd name="T22" fmla="*/ 584 w 1177"/>
                    <a:gd name="T23" fmla="*/ 571 h 1806"/>
                    <a:gd name="T24" fmla="*/ 588 w 1177"/>
                    <a:gd name="T25" fmla="*/ 619 h 1806"/>
                    <a:gd name="T26" fmla="*/ 588 w 1177"/>
                    <a:gd name="T27" fmla="*/ 665 h 1806"/>
                    <a:gd name="T28" fmla="*/ 584 w 1177"/>
                    <a:gd name="T29" fmla="*/ 716 h 1806"/>
                    <a:gd name="T30" fmla="*/ 577 w 1177"/>
                    <a:gd name="T31" fmla="*/ 773 h 1806"/>
                    <a:gd name="T32" fmla="*/ 568 w 1177"/>
                    <a:gd name="T33" fmla="*/ 841 h 1806"/>
                    <a:gd name="T34" fmla="*/ 461 w 1177"/>
                    <a:gd name="T35" fmla="*/ 872 h 1806"/>
                    <a:gd name="T36" fmla="*/ 354 w 1177"/>
                    <a:gd name="T37" fmla="*/ 895 h 1806"/>
                    <a:gd name="T38" fmla="*/ 251 w 1177"/>
                    <a:gd name="T39" fmla="*/ 902 h 1806"/>
                    <a:gd name="T40" fmla="*/ 160 w 1177"/>
                    <a:gd name="T41" fmla="*/ 891 h 1806"/>
                    <a:gd name="T42" fmla="*/ 83 w 1177"/>
                    <a:gd name="T43" fmla="*/ 854 h 1806"/>
                    <a:gd name="T44" fmla="*/ 30 w 1177"/>
                    <a:gd name="T45" fmla="*/ 787 h 1806"/>
                    <a:gd name="T46" fmla="*/ 4 w 1177"/>
                    <a:gd name="T47" fmla="*/ 685 h 1806"/>
                    <a:gd name="T48" fmla="*/ 11 w 1177"/>
                    <a:gd name="T49" fmla="*/ 544 h 1806"/>
                    <a:gd name="T50" fmla="*/ 18 w 1177"/>
                    <a:gd name="T51" fmla="*/ 535 h 1806"/>
                    <a:gd name="T52" fmla="*/ 25 w 1177"/>
                    <a:gd name="T53" fmla="*/ 528 h 1806"/>
                    <a:gd name="T54" fmla="*/ 31 w 1177"/>
                    <a:gd name="T55" fmla="*/ 521 h 1806"/>
                    <a:gd name="T56" fmla="*/ 38 w 1177"/>
                    <a:gd name="T57" fmla="*/ 514 h 1806"/>
                    <a:gd name="T58" fmla="*/ 43 w 1177"/>
                    <a:gd name="T59" fmla="*/ 507 h 1806"/>
                    <a:gd name="T60" fmla="*/ 49 w 1177"/>
                    <a:gd name="T61" fmla="*/ 500 h 1806"/>
                    <a:gd name="T62" fmla="*/ 56 w 1177"/>
                    <a:gd name="T63" fmla="*/ 492 h 1806"/>
                    <a:gd name="T64" fmla="*/ 64 w 1177"/>
                    <a:gd name="T65" fmla="*/ 485 h 1806"/>
                    <a:gd name="T66" fmla="*/ 56 w 1177"/>
                    <a:gd name="T67" fmla="*/ 465 h 1806"/>
                    <a:gd name="T68" fmla="*/ 48 w 1177"/>
                    <a:gd name="T69" fmla="*/ 447 h 1806"/>
                    <a:gd name="T70" fmla="*/ 39 w 1177"/>
                    <a:gd name="T71" fmla="*/ 427 h 1806"/>
                    <a:gd name="T72" fmla="*/ 32 w 1177"/>
                    <a:gd name="T73" fmla="*/ 408 h 1806"/>
                    <a:gd name="T74" fmla="*/ 24 w 1177"/>
                    <a:gd name="T75" fmla="*/ 389 h 1806"/>
                    <a:gd name="T76" fmla="*/ 16 w 1177"/>
                    <a:gd name="T77" fmla="*/ 369 h 1806"/>
                    <a:gd name="T78" fmla="*/ 7 w 1177"/>
                    <a:gd name="T79" fmla="*/ 350 h 1806"/>
                    <a:gd name="T80" fmla="*/ 0 w 1177"/>
                    <a:gd name="T81" fmla="*/ 331 h 1806"/>
                    <a:gd name="T82" fmla="*/ 7 w 1177"/>
                    <a:gd name="T83" fmla="*/ 313 h 1806"/>
                    <a:gd name="T84" fmla="*/ 14 w 1177"/>
                    <a:gd name="T85" fmla="*/ 296 h 1806"/>
                    <a:gd name="T86" fmla="*/ 22 w 1177"/>
                    <a:gd name="T87" fmla="*/ 277 h 1806"/>
                    <a:gd name="T88" fmla="*/ 29 w 1177"/>
                    <a:gd name="T89" fmla="*/ 260 h 1806"/>
                    <a:gd name="T90" fmla="*/ 37 w 1177"/>
                    <a:gd name="T91" fmla="*/ 242 h 1806"/>
                    <a:gd name="T92" fmla="*/ 44 w 1177"/>
                    <a:gd name="T93" fmla="*/ 225 h 1806"/>
                    <a:gd name="T94" fmla="*/ 52 w 1177"/>
                    <a:gd name="T95" fmla="*/ 207 h 1806"/>
                    <a:gd name="T96" fmla="*/ 59 w 1177"/>
                    <a:gd name="T97" fmla="*/ 190 h 1806"/>
                    <a:gd name="T98" fmla="*/ 63 w 1177"/>
                    <a:gd name="T99" fmla="*/ 168 h 1806"/>
                    <a:gd name="T100" fmla="*/ 65 w 1177"/>
                    <a:gd name="T101" fmla="*/ 144 h 1806"/>
                    <a:gd name="T102" fmla="*/ 65 w 1177"/>
                    <a:gd name="T103" fmla="*/ 119 h 1806"/>
                    <a:gd name="T104" fmla="*/ 66 w 1177"/>
                    <a:gd name="T105" fmla="*/ 95 h 1806"/>
                    <a:gd name="T106" fmla="*/ 66 w 1177"/>
                    <a:gd name="T107" fmla="*/ 70 h 1806"/>
                    <a:gd name="T108" fmla="*/ 66 w 1177"/>
                    <a:gd name="T109" fmla="*/ 46 h 1806"/>
                    <a:gd name="T110" fmla="*/ 68 w 1177"/>
                    <a:gd name="T111" fmla="*/ 22 h 1806"/>
                    <a:gd name="T112" fmla="*/ 73 w 1177"/>
                    <a:gd name="T113" fmla="*/ 0 h 180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1177"/>
                    <a:gd name="T172" fmla="*/ 0 h 1806"/>
                    <a:gd name="T173" fmla="*/ 1177 w 1177"/>
                    <a:gd name="T174" fmla="*/ 1806 h 180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1177" h="1806">
                      <a:moveTo>
                        <a:pt x="146" y="0"/>
                      </a:moveTo>
                      <a:lnTo>
                        <a:pt x="290" y="54"/>
                      </a:lnTo>
                      <a:lnTo>
                        <a:pt x="425" y="125"/>
                      </a:lnTo>
                      <a:lnTo>
                        <a:pt x="552" y="211"/>
                      </a:lnTo>
                      <a:lnTo>
                        <a:pt x="671" y="310"/>
                      </a:lnTo>
                      <a:lnTo>
                        <a:pt x="783" y="419"/>
                      </a:lnTo>
                      <a:lnTo>
                        <a:pt x="888" y="539"/>
                      </a:lnTo>
                      <a:lnTo>
                        <a:pt x="987" y="668"/>
                      </a:lnTo>
                      <a:lnTo>
                        <a:pt x="1084" y="806"/>
                      </a:lnTo>
                      <a:lnTo>
                        <a:pt x="1121" y="935"/>
                      </a:lnTo>
                      <a:lnTo>
                        <a:pt x="1150" y="1046"/>
                      </a:lnTo>
                      <a:lnTo>
                        <a:pt x="1168" y="1144"/>
                      </a:lnTo>
                      <a:lnTo>
                        <a:pt x="1177" y="1239"/>
                      </a:lnTo>
                      <a:lnTo>
                        <a:pt x="1177" y="1332"/>
                      </a:lnTo>
                      <a:lnTo>
                        <a:pt x="1169" y="1434"/>
                      </a:lnTo>
                      <a:lnTo>
                        <a:pt x="1155" y="1548"/>
                      </a:lnTo>
                      <a:lnTo>
                        <a:pt x="1136" y="1683"/>
                      </a:lnTo>
                      <a:lnTo>
                        <a:pt x="922" y="1746"/>
                      </a:lnTo>
                      <a:lnTo>
                        <a:pt x="709" y="1791"/>
                      </a:lnTo>
                      <a:lnTo>
                        <a:pt x="503" y="1806"/>
                      </a:lnTo>
                      <a:lnTo>
                        <a:pt x="320" y="1783"/>
                      </a:lnTo>
                      <a:lnTo>
                        <a:pt x="167" y="1709"/>
                      </a:lnTo>
                      <a:lnTo>
                        <a:pt x="61" y="1576"/>
                      </a:lnTo>
                      <a:lnTo>
                        <a:pt x="8" y="1372"/>
                      </a:lnTo>
                      <a:lnTo>
                        <a:pt x="23" y="1089"/>
                      </a:lnTo>
                      <a:lnTo>
                        <a:pt x="37" y="1071"/>
                      </a:lnTo>
                      <a:lnTo>
                        <a:pt x="50" y="1058"/>
                      </a:lnTo>
                      <a:lnTo>
                        <a:pt x="63" y="1043"/>
                      </a:lnTo>
                      <a:lnTo>
                        <a:pt x="76" y="1030"/>
                      </a:lnTo>
                      <a:lnTo>
                        <a:pt x="87" y="1015"/>
                      </a:lnTo>
                      <a:lnTo>
                        <a:pt x="99" y="1001"/>
                      </a:lnTo>
                      <a:lnTo>
                        <a:pt x="112" y="986"/>
                      </a:lnTo>
                      <a:lnTo>
                        <a:pt x="128" y="971"/>
                      </a:lnTo>
                      <a:lnTo>
                        <a:pt x="112" y="932"/>
                      </a:lnTo>
                      <a:lnTo>
                        <a:pt x="96" y="894"/>
                      </a:lnTo>
                      <a:lnTo>
                        <a:pt x="79" y="855"/>
                      </a:lnTo>
                      <a:lnTo>
                        <a:pt x="64" y="817"/>
                      </a:lnTo>
                      <a:lnTo>
                        <a:pt x="48" y="778"/>
                      </a:lnTo>
                      <a:lnTo>
                        <a:pt x="32" y="739"/>
                      </a:lnTo>
                      <a:lnTo>
                        <a:pt x="15" y="701"/>
                      </a:lnTo>
                      <a:lnTo>
                        <a:pt x="0" y="663"/>
                      </a:lnTo>
                      <a:lnTo>
                        <a:pt x="14" y="627"/>
                      </a:lnTo>
                      <a:lnTo>
                        <a:pt x="29" y="592"/>
                      </a:lnTo>
                      <a:lnTo>
                        <a:pt x="44" y="555"/>
                      </a:lnTo>
                      <a:lnTo>
                        <a:pt x="59" y="521"/>
                      </a:lnTo>
                      <a:lnTo>
                        <a:pt x="74" y="485"/>
                      </a:lnTo>
                      <a:lnTo>
                        <a:pt x="89" y="450"/>
                      </a:lnTo>
                      <a:lnTo>
                        <a:pt x="104" y="415"/>
                      </a:lnTo>
                      <a:lnTo>
                        <a:pt x="119" y="381"/>
                      </a:lnTo>
                      <a:lnTo>
                        <a:pt x="127" y="336"/>
                      </a:lnTo>
                      <a:lnTo>
                        <a:pt x="131" y="288"/>
                      </a:lnTo>
                      <a:lnTo>
                        <a:pt x="131" y="239"/>
                      </a:lnTo>
                      <a:lnTo>
                        <a:pt x="132" y="191"/>
                      </a:lnTo>
                      <a:lnTo>
                        <a:pt x="132" y="140"/>
                      </a:lnTo>
                      <a:lnTo>
                        <a:pt x="133" y="92"/>
                      </a:lnTo>
                      <a:lnTo>
                        <a:pt x="137" y="44"/>
                      </a:lnTo>
                      <a:lnTo>
                        <a:pt x="146" y="0"/>
                      </a:lnTo>
                      <a:close/>
                    </a:path>
                  </a:pathLst>
                </a:custGeom>
                <a:solidFill>
                  <a:srgbClr val="A3B5B5"/>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0150" name="Freeform 40"/>
                <p:cNvSpPr>
                  <a:spLocks/>
                </p:cNvSpPr>
                <p:nvPr/>
              </p:nvSpPr>
              <p:spPr bwMode="auto">
                <a:xfrm>
                  <a:off x="4377" y="2842"/>
                  <a:ext cx="584" cy="889"/>
                </a:xfrm>
                <a:custGeom>
                  <a:avLst/>
                  <a:gdLst>
                    <a:gd name="T0" fmla="*/ 73 w 1168"/>
                    <a:gd name="T1" fmla="*/ 0 h 1779"/>
                    <a:gd name="T2" fmla="*/ 145 w 1168"/>
                    <a:gd name="T3" fmla="*/ 27 h 1779"/>
                    <a:gd name="T4" fmla="*/ 212 w 1168"/>
                    <a:gd name="T5" fmla="*/ 62 h 1779"/>
                    <a:gd name="T6" fmla="*/ 275 w 1168"/>
                    <a:gd name="T7" fmla="*/ 104 h 1779"/>
                    <a:gd name="T8" fmla="*/ 333 w 1168"/>
                    <a:gd name="T9" fmla="*/ 154 h 1779"/>
                    <a:gd name="T10" fmla="*/ 388 w 1168"/>
                    <a:gd name="T11" fmla="*/ 208 h 1779"/>
                    <a:gd name="T12" fmla="*/ 439 w 1168"/>
                    <a:gd name="T13" fmla="*/ 269 h 1779"/>
                    <a:gd name="T14" fmla="*/ 488 w 1168"/>
                    <a:gd name="T15" fmla="*/ 333 h 1779"/>
                    <a:gd name="T16" fmla="*/ 537 w 1168"/>
                    <a:gd name="T17" fmla="*/ 402 h 1779"/>
                    <a:gd name="T18" fmla="*/ 556 w 1168"/>
                    <a:gd name="T19" fmla="*/ 466 h 1779"/>
                    <a:gd name="T20" fmla="*/ 570 w 1168"/>
                    <a:gd name="T21" fmla="*/ 521 h 1779"/>
                    <a:gd name="T22" fmla="*/ 579 w 1168"/>
                    <a:gd name="T23" fmla="*/ 570 h 1779"/>
                    <a:gd name="T24" fmla="*/ 584 w 1168"/>
                    <a:gd name="T25" fmla="*/ 616 h 1779"/>
                    <a:gd name="T26" fmla="*/ 584 w 1168"/>
                    <a:gd name="T27" fmla="*/ 662 h 1779"/>
                    <a:gd name="T28" fmla="*/ 580 w 1168"/>
                    <a:gd name="T29" fmla="*/ 712 h 1779"/>
                    <a:gd name="T30" fmla="*/ 574 w 1168"/>
                    <a:gd name="T31" fmla="*/ 768 h 1779"/>
                    <a:gd name="T32" fmla="*/ 564 w 1168"/>
                    <a:gd name="T33" fmla="*/ 835 h 1779"/>
                    <a:gd name="T34" fmla="*/ 458 w 1168"/>
                    <a:gd name="T35" fmla="*/ 866 h 1779"/>
                    <a:gd name="T36" fmla="*/ 353 w 1168"/>
                    <a:gd name="T37" fmla="*/ 886 h 1779"/>
                    <a:gd name="T38" fmla="*/ 253 w 1168"/>
                    <a:gd name="T39" fmla="*/ 889 h 1779"/>
                    <a:gd name="T40" fmla="*/ 165 w 1168"/>
                    <a:gd name="T41" fmla="*/ 874 h 1779"/>
                    <a:gd name="T42" fmla="*/ 92 w 1168"/>
                    <a:gd name="T43" fmla="*/ 834 h 1779"/>
                    <a:gd name="T44" fmla="*/ 41 w 1168"/>
                    <a:gd name="T45" fmla="*/ 768 h 1779"/>
                    <a:gd name="T46" fmla="*/ 16 w 1168"/>
                    <a:gd name="T47" fmla="*/ 670 h 1779"/>
                    <a:gd name="T48" fmla="*/ 22 w 1168"/>
                    <a:gd name="T49" fmla="*/ 539 h 1779"/>
                    <a:gd name="T50" fmla="*/ 28 w 1168"/>
                    <a:gd name="T51" fmla="*/ 530 h 1779"/>
                    <a:gd name="T52" fmla="*/ 34 w 1168"/>
                    <a:gd name="T53" fmla="*/ 524 h 1779"/>
                    <a:gd name="T54" fmla="*/ 38 w 1168"/>
                    <a:gd name="T55" fmla="*/ 517 h 1779"/>
                    <a:gd name="T56" fmla="*/ 43 w 1168"/>
                    <a:gd name="T57" fmla="*/ 512 h 1779"/>
                    <a:gd name="T58" fmla="*/ 46 w 1168"/>
                    <a:gd name="T59" fmla="*/ 505 h 1779"/>
                    <a:gd name="T60" fmla="*/ 51 w 1168"/>
                    <a:gd name="T61" fmla="*/ 499 h 1779"/>
                    <a:gd name="T62" fmla="*/ 56 w 1168"/>
                    <a:gd name="T63" fmla="*/ 492 h 1779"/>
                    <a:gd name="T64" fmla="*/ 64 w 1168"/>
                    <a:gd name="T65" fmla="*/ 485 h 1779"/>
                    <a:gd name="T66" fmla="*/ 56 w 1168"/>
                    <a:gd name="T67" fmla="*/ 466 h 1779"/>
                    <a:gd name="T68" fmla="*/ 48 w 1168"/>
                    <a:gd name="T69" fmla="*/ 447 h 1779"/>
                    <a:gd name="T70" fmla="*/ 39 w 1168"/>
                    <a:gd name="T71" fmla="*/ 427 h 1779"/>
                    <a:gd name="T72" fmla="*/ 32 w 1168"/>
                    <a:gd name="T73" fmla="*/ 408 h 1779"/>
                    <a:gd name="T74" fmla="*/ 24 w 1168"/>
                    <a:gd name="T75" fmla="*/ 389 h 1779"/>
                    <a:gd name="T76" fmla="*/ 16 w 1168"/>
                    <a:gd name="T77" fmla="*/ 369 h 1779"/>
                    <a:gd name="T78" fmla="*/ 7 w 1168"/>
                    <a:gd name="T79" fmla="*/ 350 h 1779"/>
                    <a:gd name="T80" fmla="*/ 0 w 1168"/>
                    <a:gd name="T81" fmla="*/ 331 h 1779"/>
                    <a:gd name="T82" fmla="*/ 7 w 1168"/>
                    <a:gd name="T83" fmla="*/ 313 h 1779"/>
                    <a:gd name="T84" fmla="*/ 14 w 1168"/>
                    <a:gd name="T85" fmla="*/ 296 h 1779"/>
                    <a:gd name="T86" fmla="*/ 22 w 1168"/>
                    <a:gd name="T87" fmla="*/ 277 h 1779"/>
                    <a:gd name="T88" fmla="*/ 29 w 1168"/>
                    <a:gd name="T89" fmla="*/ 260 h 1779"/>
                    <a:gd name="T90" fmla="*/ 37 w 1168"/>
                    <a:gd name="T91" fmla="*/ 242 h 1779"/>
                    <a:gd name="T92" fmla="*/ 44 w 1168"/>
                    <a:gd name="T93" fmla="*/ 225 h 1779"/>
                    <a:gd name="T94" fmla="*/ 52 w 1168"/>
                    <a:gd name="T95" fmla="*/ 207 h 1779"/>
                    <a:gd name="T96" fmla="*/ 59 w 1168"/>
                    <a:gd name="T97" fmla="*/ 190 h 1779"/>
                    <a:gd name="T98" fmla="*/ 63 w 1168"/>
                    <a:gd name="T99" fmla="*/ 168 h 1779"/>
                    <a:gd name="T100" fmla="*/ 66 w 1168"/>
                    <a:gd name="T101" fmla="*/ 144 h 1779"/>
                    <a:gd name="T102" fmla="*/ 66 w 1168"/>
                    <a:gd name="T103" fmla="*/ 119 h 1779"/>
                    <a:gd name="T104" fmla="*/ 66 w 1168"/>
                    <a:gd name="T105" fmla="*/ 95 h 1779"/>
                    <a:gd name="T106" fmla="*/ 66 w 1168"/>
                    <a:gd name="T107" fmla="*/ 70 h 1779"/>
                    <a:gd name="T108" fmla="*/ 67 w 1168"/>
                    <a:gd name="T109" fmla="*/ 46 h 1779"/>
                    <a:gd name="T110" fmla="*/ 69 w 1168"/>
                    <a:gd name="T111" fmla="*/ 22 h 1779"/>
                    <a:gd name="T112" fmla="*/ 73 w 1168"/>
                    <a:gd name="T113" fmla="*/ 0 h 1779"/>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1168"/>
                    <a:gd name="T172" fmla="*/ 0 h 1779"/>
                    <a:gd name="T173" fmla="*/ 1168 w 1168"/>
                    <a:gd name="T174" fmla="*/ 1779 h 1779"/>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1168" h="1779">
                      <a:moveTo>
                        <a:pt x="146" y="0"/>
                      </a:moveTo>
                      <a:lnTo>
                        <a:pt x="290" y="54"/>
                      </a:lnTo>
                      <a:lnTo>
                        <a:pt x="424" y="124"/>
                      </a:lnTo>
                      <a:lnTo>
                        <a:pt x="550" y="209"/>
                      </a:lnTo>
                      <a:lnTo>
                        <a:pt x="667" y="308"/>
                      </a:lnTo>
                      <a:lnTo>
                        <a:pt x="777" y="417"/>
                      </a:lnTo>
                      <a:lnTo>
                        <a:pt x="879" y="538"/>
                      </a:lnTo>
                      <a:lnTo>
                        <a:pt x="977" y="667"/>
                      </a:lnTo>
                      <a:lnTo>
                        <a:pt x="1073" y="805"/>
                      </a:lnTo>
                      <a:lnTo>
                        <a:pt x="1111" y="932"/>
                      </a:lnTo>
                      <a:lnTo>
                        <a:pt x="1140" y="1043"/>
                      </a:lnTo>
                      <a:lnTo>
                        <a:pt x="1158" y="1140"/>
                      </a:lnTo>
                      <a:lnTo>
                        <a:pt x="1168" y="1233"/>
                      </a:lnTo>
                      <a:lnTo>
                        <a:pt x="1168" y="1325"/>
                      </a:lnTo>
                      <a:lnTo>
                        <a:pt x="1160" y="1424"/>
                      </a:lnTo>
                      <a:lnTo>
                        <a:pt x="1147" y="1536"/>
                      </a:lnTo>
                      <a:lnTo>
                        <a:pt x="1128" y="1670"/>
                      </a:lnTo>
                      <a:lnTo>
                        <a:pt x="916" y="1733"/>
                      </a:lnTo>
                      <a:lnTo>
                        <a:pt x="706" y="1773"/>
                      </a:lnTo>
                      <a:lnTo>
                        <a:pt x="507" y="1779"/>
                      </a:lnTo>
                      <a:lnTo>
                        <a:pt x="331" y="1749"/>
                      </a:lnTo>
                      <a:lnTo>
                        <a:pt x="185" y="1669"/>
                      </a:lnTo>
                      <a:lnTo>
                        <a:pt x="82" y="1536"/>
                      </a:lnTo>
                      <a:lnTo>
                        <a:pt x="32" y="1341"/>
                      </a:lnTo>
                      <a:lnTo>
                        <a:pt x="44" y="1078"/>
                      </a:lnTo>
                      <a:lnTo>
                        <a:pt x="57" y="1061"/>
                      </a:lnTo>
                      <a:lnTo>
                        <a:pt x="68" y="1049"/>
                      </a:lnTo>
                      <a:lnTo>
                        <a:pt x="77" y="1035"/>
                      </a:lnTo>
                      <a:lnTo>
                        <a:pt x="86" y="1024"/>
                      </a:lnTo>
                      <a:lnTo>
                        <a:pt x="93" y="1011"/>
                      </a:lnTo>
                      <a:lnTo>
                        <a:pt x="103" y="999"/>
                      </a:lnTo>
                      <a:lnTo>
                        <a:pt x="113" y="985"/>
                      </a:lnTo>
                      <a:lnTo>
                        <a:pt x="128" y="971"/>
                      </a:lnTo>
                      <a:lnTo>
                        <a:pt x="112" y="932"/>
                      </a:lnTo>
                      <a:lnTo>
                        <a:pt x="96" y="894"/>
                      </a:lnTo>
                      <a:lnTo>
                        <a:pt x="79" y="855"/>
                      </a:lnTo>
                      <a:lnTo>
                        <a:pt x="64" y="817"/>
                      </a:lnTo>
                      <a:lnTo>
                        <a:pt x="48" y="778"/>
                      </a:lnTo>
                      <a:lnTo>
                        <a:pt x="32" y="739"/>
                      </a:lnTo>
                      <a:lnTo>
                        <a:pt x="15" y="701"/>
                      </a:lnTo>
                      <a:lnTo>
                        <a:pt x="0" y="663"/>
                      </a:lnTo>
                      <a:lnTo>
                        <a:pt x="14" y="627"/>
                      </a:lnTo>
                      <a:lnTo>
                        <a:pt x="29" y="592"/>
                      </a:lnTo>
                      <a:lnTo>
                        <a:pt x="44" y="555"/>
                      </a:lnTo>
                      <a:lnTo>
                        <a:pt x="59" y="521"/>
                      </a:lnTo>
                      <a:lnTo>
                        <a:pt x="74" y="485"/>
                      </a:lnTo>
                      <a:lnTo>
                        <a:pt x="89" y="450"/>
                      </a:lnTo>
                      <a:lnTo>
                        <a:pt x="104" y="415"/>
                      </a:lnTo>
                      <a:lnTo>
                        <a:pt x="119" y="381"/>
                      </a:lnTo>
                      <a:lnTo>
                        <a:pt x="127" y="336"/>
                      </a:lnTo>
                      <a:lnTo>
                        <a:pt x="131" y="288"/>
                      </a:lnTo>
                      <a:lnTo>
                        <a:pt x="131" y="239"/>
                      </a:lnTo>
                      <a:lnTo>
                        <a:pt x="132" y="191"/>
                      </a:lnTo>
                      <a:lnTo>
                        <a:pt x="132" y="140"/>
                      </a:lnTo>
                      <a:lnTo>
                        <a:pt x="133" y="92"/>
                      </a:lnTo>
                      <a:lnTo>
                        <a:pt x="137" y="44"/>
                      </a:lnTo>
                      <a:lnTo>
                        <a:pt x="146" y="0"/>
                      </a:lnTo>
                      <a:close/>
                    </a:path>
                  </a:pathLst>
                </a:custGeom>
                <a:solidFill>
                  <a:srgbClr val="ABBABA"/>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0151" name="Freeform 41"/>
                <p:cNvSpPr>
                  <a:spLocks/>
                </p:cNvSpPr>
                <p:nvPr/>
              </p:nvSpPr>
              <p:spPr bwMode="auto">
                <a:xfrm>
                  <a:off x="4377" y="2842"/>
                  <a:ext cx="580" cy="877"/>
                </a:xfrm>
                <a:custGeom>
                  <a:avLst/>
                  <a:gdLst>
                    <a:gd name="T0" fmla="*/ 73 w 1159"/>
                    <a:gd name="T1" fmla="*/ 0 h 1756"/>
                    <a:gd name="T2" fmla="*/ 145 w 1159"/>
                    <a:gd name="T3" fmla="*/ 27 h 1756"/>
                    <a:gd name="T4" fmla="*/ 212 w 1159"/>
                    <a:gd name="T5" fmla="*/ 62 h 1756"/>
                    <a:gd name="T6" fmla="*/ 273 w 1159"/>
                    <a:gd name="T7" fmla="*/ 104 h 1756"/>
                    <a:gd name="T8" fmla="*/ 331 w 1159"/>
                    <a:gd name="T9" fmla="*/ 153 h 1756"/>
                    <a:gd name="T10" fmla="*/ 385 w 1159"/>
                    <a:gd name="T11" fmla="*/ 208 h 1756"/>
                    <a:gd name="T12" fmla="*/ 436 w 1159"/>
                    <a:gd name="T13" fmla="*/ 268 h 1756"/>
                    <a:gd name="T14" fmla="*/ 485 w 1159"/>
                    <a:gd name="T15" fmla="*/ 332 h 1756"/>
                    <a:gd name="T16" fmla="*/ 533 w 1159"/>
                    <a:gd name="T17" fmla="*/ 401 h 1756"/>
                    <a:gd name="T18" fmla="*/ 552 w 1159"/>
                    <a:gd name="T19" fmla="*/ 464 h 1756"/>
                    <a:gd name="T20" fmla="*/ 566 w 1159"/>
                    <a:gd name="T21" fmla="*/ 519 h 1756"/>
                    <a:gd name="T22" fmla="*/ 575 w 1159"/>
                    <a:gd name="T23" fmla="*/ 567 h 1756"/>
                    <a:gd name="T24" fmla="*/ 580 w 1159"/>
                    <a:gd name="T25" fmla="*/ 613 h 1756"/>
                    <a:gd name="T26" fmla="*/ 580 w 1159"/>
                    <a:gd name="T27" fmla="*/ 657 h 1756"/>
                    <a:gd name="T28" fmla="*/ 577 w 1159"/>
                    <a:gd name="T29" fmla="*/ 706 h 1756"/>
                    <a:gd name="T30" fmla="*/ 570 w 1159"/>
                    <a:gd name="T31" fmla="*/ 762 h 1756"/>
                    <a:gd name="T32" fmla="*/ 560 w 1159"/>
                    <a:gd name="T33" fmla="*/ 829 h 1756"/>
                    <a:gd name="T34" fmla="*/ 456 w 1159"/>
                    <a:gd name="T35" fmla="*/ 860 h 1756"/>
                    <a:gd name="T36" fmla="*/ 353 w 1159"/>
                    <a:gd name="T37" fmla="*/ 877 h 1756"/>
                    <a:gd name="T38" fmla="*/ 256 w 1159"/>
                    <a:gd name="T39" fmla="*/ 876 h 1756"/>
                    <a:gd name="T40" fmla="*/ 172 w 1159"/>
                    <a:gd name="T41" fmla="*/ 857 h 1756"/>
                    <a:gd name="T42" fmla="*/ 101 w 1159"/>
                    <a:gd name="T43" fmla="*/ 814 h 1756"/>
                    <a:gd name="T44" fmla="*/ 52 w 1159"/>
                    <a:gd name="T45" fmla="*/ 749 h 1756"/>
                    <a:gd name="T46" fmla="*/ 27 w 1159"/>
                    <a:gd name="T47" fmla="*/ 655 h 1756"/>
                    <a:gd name="T48" fmla="*/ 33 w 1159"/>
                    <a:gd name="T49" fmla="*/ 533 h 1756"/>
                    <a:gd name="T50" fmla="*/ 39 w 1159"/>
                    <a:gd name="T51" fmla="*/ 525 h 1756"/>
                    <a:gd name="T52" fmla="*/ 44 w 1159"/>
                    <a:gd name="T53" fmla="*/ 519 h 1756"/>
                    <a:gd name="T54" fmla="*/ 46 w 1159"/>
                    <a:gd name="T55" fmla="*/ 514 h 1756"/>
                    <a:gd name="T56" fmla="*/ 49 w 1159"/>
                    <a:gd name="T57" fmla="*/ 509 h 1756"/>
                    <a:gd name="T58" fmla="*/ 51 w 1159"/>
                    <a:gd name="T59" fmla="*/ 503 h 1756"/>
                    <a:gd name="T60" fmla="*/ 53 w 1159"/>
                    <a:gd name="T61" fmla="*/ 498 h 1756"/>
                    <a:gd name="T62" fmla="*/ 57 w 1159"/>
                    <a:gd name="T63" fmla="*/ 492 h 1756"/>
                    <a:gd name="T64" fmla="*/ 64 w 1159"/>
                    <a:gd name="T65" fmla="*/ 485 h 1756"/>
                    <a:gd name="T66" fmla="*/ 56 w 1159"/>
                    <a:gd name="T67" fmla="*/ 465 h 1756"/>
                    <a:gd name="T68" fmla="*/ 48 w 1159"/>
                    <a:gd name="T69" fmla="*/ 446 h 1756"/>
                    <a:gd name="T70" fmla="*/ 40 w 1159"/>
                    <a:gd name="T71" fmla="*/ 427 h 1756"/>
                    <a:gd name="T72" fmla="*/ 32 w 1159"/>
                    <a:gd name="T73" fmla="*/ 408 h 1756"/>
                    <a:gd name="T74" fmla="*/ 24 w 1159"/>
                    <a:gd name="T75" fmla="*/ 389 h 1756"/>
                    <a:gd name="T76" fmla="*/ 16 w 1159"/>
                    <a:gd name="T77" fmla="*/ 369 h 1756"/>
                    <a:gd name="T78" fmla="*/ 8 w 1159"/>
                    <a:gd name="T79" fmla="*/ 350 h 1756"/>
                    <a:gd name="T80" fmla="*/ 0 w 1159"/>
                    <a:gd name="T81" fmla="*/ 331 h 1756"/>
                    <a:gd name="T82" fmla="*/ 7 w 1159"/>
                    <a:gd name="T83" fmla="*/ 313 h 1756"/>
                    <a:gd name="T84" fmla="*/ 15 w 1159"/>
                    <a:gd name="T85" fmla="*/ 296 h 1756"/>
                    <a:gd name="T86" fmla="*/ 22 w 1159"/>
                    <a:gd name="T87" fmla="*/ 277 h 1756"/>
                    <a:gd name="T88" fmla="*/ 30 w 1159"/>
                    <a:gd name="T89" fmla="*/ 260 h 1756"/>
                    <a:gd name="T90" fmla="*/ 37 w 1159"/>
                    <a:gd name="T91" fmla="*/ 242 h 1756"/>
                    <a:gd name="T92" fmla="*/ 45 w 1159"/>
                    <a:gd name="T93" fmla="*/ 225 h 1756"/>
                    <a:gd name="T94" fmla="*/ 52 w 1159"/>
                    <a:gd name="T95" fmla="*/ 207 h 1756"/>
                    <a:gd name="T96" fmla="*/ 60 w 1159"/>
                    <a:gd name="T97" fmla="*/ 190 h 1756"/>
                    <a:gd name="T98" fmla="*/ 64 w 1159"/>
                    <a:gd name="T99" fmla="*/ 168 h 1756"/>
                    <a:gd name="T100" fmla="*/ 66 w 1159"/>
                    <a:gd name="T101" fmla="*/ 144 h 1756"/>
                    <a:gd name="T102" fmla="*/ 66 w 1159"/>
                    <a:gd name="T103" fmla="*/ 119 h 1756"/>
                    <a:gd name="T104" fmla="*/ 66 w 1159"/>
                    <a:gd name="T105" fmla="*/ 95 h 1756"/>
                    <a:gd name="T106" fmla="*/ 66 w 1159"/>
                    <a:gd name="T107" fmla="*/ 70 h 1756"/>
                    <a:gd name="T108" fmla="*/ 67 w 1159"/>
                    <a:gd name="T109" fmla="*/ 46 h 1756"/>
                    <a:gd name="T110" fmla="*/ 69 w 1159"/>
                    <a:gd name="T111" fmla="*/ 22 h 1756"/>
                    <a:gd name="T112" fmla="*/ 73 w 1159"/>
                    <a:gd name="T113" fmla="*/ 0 h 175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1159"/>
                    <a:gd name="T172" fmla="*/ 0 h 1756"/>
                    <a:gd name="T173" fmla="*/ 1159 w 1159"/>
                    <a:gd name="T174" fmla="*/ 1756 h 175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1159" h="1756">
                      <a:moveTo>
                        <a:pt x="146" y="0"/>
                      </a:moveTo>
                      <a:lnTo>
                        <a:pt x="290" y="54"/>
                      </a:lnTo>
                      <a:lnTo>
                        <a:pt x="423" y="124"/>
                      </a:lnTo>
                      <a:lnTo>
                        <a:pt x="546" y="209"/>
                      </a:lnTo>
                      <a:lnTo>
                        <a:pt x="662" y="307"/>
                      </a:lnTo>
                      <a:lnTo>
                        <a:pt x="769" y="416"/>
                      </a:lnTo>
                      <a:lnTo>
                        <a:pt x="872" y="536"/>
                      </a:lnTo>
                      <a:lnTo>
                        <a:pt x="970" y="664"/>
                      </a:lnTo>
                      <a:lnTo>
                        <a:pt x="1065" y="802"/>
                      </a:lnTo>
                      <a:lnTo>
                        <a:pt x="1103" y="930"/>
                      </a:lnTo>
                      <a:lnTo>
                        <a:pt x="1131" y="1040"/>
                      </a:lnTo>
                      <a:lnTo>
                        <a:pt x="1149" y="1135"/>
                      </a:lnTo>
                      <a:lnTo>
                        <a:pt x="1159" y="1227"/>
                      </a:lnTo>
                      <a:lnTo>
                        <a:pt x="1159" y="1316"/>
                      </a:lnTo>
                      <a:lnTo>
                        <a:pt x="1153" y="1414"/>
                      </a:lnTo>
                      <a:lnTo>
                        <a:pt x="1139" y="1526"/>
                      </a:lnTo>
                      <a:lnTo>
                        <a:pt x="1120" y="1660"/>
                      </a:lnTo>
                      <a:lnTo>
                        <a:pt x="911" y="1722"/>
                      </a:lnTo>
                      <a:lnTo>
                        <a:pt x="705" y="1756"/>
                      </a:lnTo>
                      <a:lnTo>
                        <a:pt x="512" y="1754"/>
                      </a:lnTo>
                      <a:lnTo>
                        <a:pt x="343" y="1716"/>
                      </a:lnTo>
                      <a:lnTo>
                        <a:pt x="202" y="1630"/>
                      </a:lnTo>
                      <a:lnTo>
                        <a:pt x="104" y="1499"/>
                      </a:lnTo>
                      <a:lnTo>
                        <a:pt x="54" y="1311"/>
                      </a:lnTo>
                      <a:lnTo>
                        <a:pt x="66" y="1068"/>
                      </a:lnTo>
                      <a:lnTo>
                        <a:pt x="78" y="1051"/>
                      </a:lnTo>
                      <a:lnTo>
                        <a:pt x="87" y="1040"/>
                      </a:lnTo>
                      <a:lnTo>
                        <a:pt x="92" y="1029"/>
                      </a:lnTo>
                      <a:lnTo>
                        <a:pt x="97" y="1019"/>
                      </a:lnTo>
                      <a:lnTo>
                        <a:pt x="101" y="1008"/>
                      </a:lnTo>
                      <a:lnTo>
                        <a:pt x="106" y="998"/>
                      </a:lnTo>
                      <a:lnTo>
                        <a:pt x="114" y="985"/>
                      </a:lnTo>
                      <a:lnTo>
                        <a:pt x="128" y="971"/>
                      </a:lnTo>
                      <a:lnTo>
                        <a:pt x="112" y="932"/>
                      </a:lnTo>
                      <a:lnTo>
                        <a:pt x="96" y="894"/>
                      </a:lnTo>
                      <a:lnTo>
                        <a:pt x="79" y="855"/>
                      </a:lnTo>
                      <a:lnTo>
                        <a:pt x="64" y="817"/>
                      </a:lnTo>
                      <a:lnTo>
                        <a:pt x="48" y="778"/>
                      </a:lnTo>
                      <a:lnTo>
                        <a:pt x="32" y="739"/>
                      </a:lnTo>
                      <a:lnTo>
                        <a:pt x="15" y="701"/>
                      </a:lnTo>
                      <a:lnTo>
                        <a:pt x="0" y="663"/>
                      </a:lnTo>
                      <a:lnTo>
                        <a:pt x="14" y="627"/>
                      </a:lnTo>
                      <a:lnTo>
                        <a:pt x="29" y="592"/>
                      </a:lnTo>
                      <a:lnTo>
                        <a:pt x="44" y="555"/>
                      </a:lnTo>
                      <a:lnTo>
                        <a:pt x="59" y="521"/>
                      </a:lnTo>
                      <a:lnTo>
                        <a:pt x="74" y="485"/>
                      </a:lnTo>
                      <a:lnTo>
                        <a:pt x="89" y="450"/>
                      </a:lnTo>
                      <a:lnTo>
                        <a:pt x="104" y="415"/>
                      </a:lnTo>
                      <a:lnTo>
                        <a:pt x="119" y="381"/>
                      </a:lnTo>
                      <a:lnTo>
                        <a:pt x="127" y="336"/>
                      </a:lnTo>
                      <a:lnTo>
                        <a:pt x="131" y="288"/>
                      </a:lnTo>
                      <a:lnTo>
                        <a:pt x="131" y="239"/>
                      </a:lnTo>
                      <a:lnTo>
                        <a:pt x="132" y="191"/>
                      </a:lnTo>
                      <a:lnTo>
                        <a:pt x="132" y="140"/>
                      </a:lnTo>
                      <a:lnTo>
                        <a:pt x="133" y="92"/>
                      </a:lnTo>
                      <a:lnTo>
                        <a:pt x="137" y="44"/>
                      </a:lnTo>
                      <a:lnTo>
                        <a:pt x="146" y="0"/>
                      </a:lnTo>
                      <a:close/>
                    </a:path>
                  </a:pathLst>
                </a:custGeom>
                <a:solidFill>
                  <a:srgbClr val="B5C2C2"/>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0152" name="Freeform 42"/>
                <p:cNvSpPr>
                  <a:spLocks/>
                </p:cNvSpPr>
                <p:nvPr/>
              </p:nvSpPr>
              <p:spPr bwMode="auto">
                <a:xfrm>
                  <a:off x="4377" y="2842"/>
                  <a:ext cx="575" cy="869"/>
                </a:xfrm>
                <a:custGeom>
                  <a:avLst/>
                  <a:gdLst>
                    <a:gd name="T0" fmla="*/ 73 w 1149"/>
                    <a:gd name="T1" fmla="*/ 0 h 1738"/>
                    <a:gd name="T2" fmla="*/ 145 w 1149"/>
                    <a:gd name="T3" fmla="*/ 27 h 1738"/>
                    <a:gd name="T4" fmla="*/ 211 w 1149"/>
                    <a:gd name="T5" fmla="*/ 62 h 1738"/>
                    <a:gd name="T6" fmla="*/ 272 w 1149"/>
                    <a:gd name="T7" fmla="*/ 105 h 1738"/>
                    <a:gd name="T8" fmla="*/ 329 w 1149"/>
                    <a:gd name="T9" fmla="*/ 154 h 1738"/>
                    <a:gd name="T10" fmla="*/ 382 w 1149"/>
                    <a:gd name="T11" fmla="*/ 208 h 1738"/>
                    <a:gd name="T12" fmla="*/ 432 w 1149"/>
                    <a:gd name="T13" fmla="*/ 268 h 1738"/>
                    <a:gd name="T14" fmla="*/ 480 w 1149"/>
                    <a:gd name="T15" fmla="*/ 332 h 1738"/>
                    <a:gd name="T16" fmla="*/ 527 w 1149"/>
                    <a:gd name="T17" fmla="*/ 401 h 1738"/>
                    <a:gd name="T18" fmla="*/ 546 w 1149"/>
                    <a:gd name="T19" fmla="*/ 465 h 1738"/>
                    <a:gd name="T20" fmla="*/ 560 w 1149"/>
                    <a:gd name="T21" fmla="*/ 518 h 1738"/>
                    <a:gd name="T22" fmla="*/ 569 w 1149"/>
                    <a:gd name="T23" fmla="*/ 565 h 1738"/>
                    <a:gd name="T24" fmla="*/ 574 w 1149"/>
                    <a:gd name="T25" fmla="*/ 610 h 1738"/>
                    <a:gd name="T26" fmla="*/ 575 w 1149"/>
                    <a:gd name="T27" fmla="*/ 654 h 1738"/>
                    <a:gd name="T28" fmla="*/ 572 w 1149"/>
                    <a:gd name="T29" fmla="*/ 702 h 1738"/>
                    <a:gd name="T30" fmla="*/ 565 w 1149"/>
                    <a:gd name="T31" fmla="*/ 757 h 1738"/>
                    <a:gd name="T32" fmla="*/ 556 w 1149"/>
                    <a:gd name="T33" fmla="*/ 825 h 1738"/>
                    <a:gd name="T34" fmla="*/ 452 w 1149"/>
                    <a:gd name="T35" fmla="*/ 856 h 1738"/>
                    <a:gd name="T36" fmla="*/ 352 w 1149"/>
                    <a:gd name="T37" fmla="*/ 869 h 1738"/>
                    <a:gd name="T38" fmla="*/ 258 w 1149"/>
                    <a:gd name="T39" fmla="*/ 864 h 1738"/>
                    <a:gd name="T40" fmla="*/ 177 w 1149"/>
                    <a:gd name="T41" fmla="*/ 841 h 1738"/>
                    <a:gd name="T42" fmla="*/ 110 w 1149"/>
                    <a:gd name="T43" fmla="*/ 796 h 1738"/>
                    <a:gd name="T44" fmla="*/ 63 w 1149"/>
                    <a:gd name="T45" fmla="*/ 730 h 1738"/>
                    <a:gd name="T46" fmla="*/ 39 w 1149"/>
                    <a:gd name="T47" fmla="*/ 641 h 1738"/>
                    <a:gd name="T48" fmla="*/ 44 w 1149"/>
                    <a:gd name="T49" fmla="*/ 529 h 1738"/>
                    <a:gd name="T50" fmla="*/ 50 w 1149"/>
                    <a:gd name="T51" fmla="*/ 522 h 1738"/>
                    <a:gd name="T52" fmla="*/ 53 w 1149"/>
                    <a:gd name="T53" fmla="*/ 516 h 1738"/>
                    <a:gd name="T54" fmla="*/ 54 w 1149"/>
                    <a:gd name="T55" fmla="*/ 510 h 1738"/>
                    <a:gd name="T56" fmla="*/ 54 w 1149"/>
                    <a:gd name="T57" fmla="*/ 507 h 1738"/>
                    <a:gd name="T58" fmla="*/ 54 w 1149"/>
                    <a:gd name="T59" fmla="*/ 502 h 1738"/>
                    <a:gd name="T60" fmla="*/ 55 w 1149"/>
                    <a:gd name="T61" fmla="*/ 498 h 1738"/>
                    <a:gd name="T62" fmla="*/ 57 w 1149"/>
                    <a:gd name="T63" fmla="*/ 492 h 1738"/>
                    <a:gd name="T64" fmla="*/ 64 w 1149"/>
                    <a:gd name="T65" fmla="*/ 485 h 1738"/>
                    <a:gd name="T66" fmla="*/ 56 w 1149"/>
                    <a:gd name="T67" fmla="*/ 466 h 1738"/>
                    <a:gd name="T68" fmla="*/ 48 w 1149"/>
                    <a:gd name="T69" fmla="*/ 447 h 1738"/>
                    <a:gd name="T70" fmla="*/ 40 w 1149"/>
                    <a:gd name="T71" fmla="*/ 428 h 1738"/>
                    <a:gd name="T72" fmla="*/ 32 w 1149"/>
                    <a:gd name="T73" fmla="*/ 409 h 1738"/>
                    <a:gd name="T74" fmla="*/ 24 w 1149"/>
                    <a:gd name="T75" fmla="*/ 389 h 1738"/>
                    <a:gd name="T76" fmla="*/ 16 w 1149"/>
                    <a:gd name="T77" fmla="*/ 370 h 1738"/>
                    <a:gd name="T78" fmla="*/ 8 w 1149"/>
                    <a:gd name="T79" fmla="*/ 351 h 1738"/>
                    <a:gd name="T80" fmla="*/ 0 w 1149"/>
                    <a:gd name="T81" fmla="*/ 332 h 1738"/>
                    <a:gd name="T82" fmla="*/ 7 w 1149"/>
                    <a:gd name="T83" fmla="*/ 314 h 1738"/>
                    <a:gd name="T84" fmla="*/ 15 w 1149"/>
                    <a:gd name="T85" fmla="*/ 296 h 1738"/>
                    <a:gd name="T86" fmla="*/ 22 w 1149"/>
                    <a:gd name="T87" fmla="*/ 278 h 1738"/>
                    <a:gd name="T88" fmla="*/ 30 w 1149"/>
                    <a:gd name="T89" fmla="*/ 261 h 1738"/>
                    <a:gd name="T90" fmla="*/ 37 w 1149"/>
                    <a:gd name="T91" fmla="*/ 242 h 1738"/>
                    <a:gd name="T92" fmla="*/ 45 w 1149"/>
                    <a:gd name="T93" fmla="*/ 225 h 1738"/>
                    <a:gd name="T94" fmla="*/ 52 w 1149"/>
                    <a:gd name="T95" fmla="*/ 208 h 1738"/>
                    <a:gd name="T96" fmla="*/ 60 w 1149"/>
                    <a:gd name="T97" fmla="*/ 191 h 1738"/>
                    <a:gd name="T98" fmla="*/ 64 w 1149"/>
                    <a:gd name="T99" fmla="*/ 168 h 1738"/>
                    <a:gd name="T100" fmla="*/ 66 w 1149"/>
                    <a:gd name="T101" fmla="*/ 144 h 1738"/>
                    <a:gd name="T102" fmla="*/ 66 w 1149"/>
                    <a:gd name="T103" fmla="*/ 119 h 1738"/>
                    <a:gd name="T104" fmla="*/ 66 w 1149"/>
                    <a:gd name="T105" fmla="*/ 96 h 1738"/>
                    <a:gd name="T106" fmla="*/ 66 w 1149"/>
                    <a:gd name="T107" fmla="*/ 70 h 1738"/>
                    <a:gd name="T108" fmla="*/ 67 w 1149"/>
                    <a:gd name="T109" fmla="*/ 46 h 1738"/>
                    <a:gd name="T110" fmla="*/ 69 w 1149"/>
                    <a:gd name="T111" fmla="*/ 22 h 1738"/>
                    <a:gd name="T112" fmla="*/ 73 w 1149"/>
                    <a:gd name="T113" fmla="*/ 0 h 1738"/>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1149"/>
                    <a:gd name="T172" fmla="*/ 0 h 1738"/>
                    <a:gd name="T173" fmla="*/ 1149 w 1149"/>
                    <a:gd name="T174" fmla="*/ 1738 h 1738"/>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1149" h="1738">
                      <a:moveTo>
                        <a:pt x="146" y="0"/>
                      </a:moveTo>
                      <a:lnTo>
                        <a:pt x="289" y="54"/>
                      </a:lnTo>
                      <a:lnTo>
                        <a:pt x="422" y="124"/>
                      </a:lnTo>
                      <a:lnTo>
                        <a:pt x="543" y="209"/>
                      </a:lnTo>
                      <a:lnTo>
                        <a:pt x="657" y="307"/>
                      </a:lnTo>
                      <a:lnTo>
                        <a:pt x="763" y="415"/>
                      </a:lnTo>
                      <a:lnTo>
                        <a:pt x="864" y="535"/>
                      </a:lnTo>
                      <a:lnTo>
                        <a:pt x="960" y="664"/>
                      </a:lnTo>
                      <a:lnTo>
                        <a:pt x="1054" y="802"/>
                      </a:lnTo>
                      <a:lnTo>
                        <a:pt x="1091" y="930"/>
                      </a:lnTo>
                      <a:lnTo>
                        <a:pt x="1120" y="1036"/>
                      </a:lnTo>
                      <a:lnTo>
                        <a:pt x="1138" y="1130"/>
                      </a:lnTo>
                      <a:lnTo>
                        <a:pt x="1148" y="1219"/>
                      </a:lnTo>
                      <a:lnTo>
                        <a:pt x="1149" y="1307"/>
                      </a:lnTo>
                      <a:lnTo>
                        <a:pt x="1143" y="1404"/>
                      </a:lnTo>
                      <a:lnTo>
                        <a:pt x="1129" y="1514"/>
                      </a:lnTo>
                      <a:lnTo>
                        <a:pt x="1111" y="1649"/>
                      </a:lnTo>
                      <a:lnTo>
                        <a:pt x="903" y="1711"/>
                      </a:lnTo>
                      <a:lnTo>
                        <a:pt x="703" y="1738"/>
                      </a:lnTo>
                      <a:lnTo>
                        <a:pt x="516" y="1728"/>
                      </a:lnTo>
                      <a:lnTo>
                        <a:pt x="353" y="1682"/>
                      </a:lnTo>
                      <a:lnTo>
                        <a:pt x="220" y="1592"/>
                      </a:lnTo>
                      <a:lnTo>
                        <a:pt x="126" y="1460"/>
                      </a:lnTo>
                      <a:lnTo>
                        <a:pt x="78" y="1282"/>
                      </a:lnTo>
                      <a:lnTo>
                        <a:pt x="88" y="1058"/>
                      </a:lnTo>
                      <a:lnTo>
                        <a:pt x="99" y="1043"/>
                      </a:lnTo>
                      <a:lnTo>
                        <a:pt x="106" y="1031"/>
                      </a:lnTo>
                      <a:lnTo>
                        <a:pt x="107" y="1021"/>
                      </a:lnTo>
                      <a:lnTo>
                        <a:pt x="108" y="1014"/>
                      </a:lnTo>
                      <a:lnTo>
                        <a:pt x="107" y="1005"/>
                      </a:lnTo>
                      <a:lnTo>
                        <a:pt x="109" y="996"/>
                      </a:lnTo>
                      <a:lnTo>
                        <a:pt x="114" y="985"/>
                      </a:lnTo>
                      <a:lnTo>
                        <a:pt x="128" y="971"/>
                      </a:lnTo>
                      <a:lnTo>
                        <a:pt x="112" y="932"/>
                      </a:lnTo>
                      <a:lnTo>
                        <a:pt x="96" y="894"/>
                      </a:lnTo>
                      <a:lnTo>
                        <a:pt x="79" y="855"/>
                      </a:lnTo>
                      <a:lnTo>
                        <a:pt x="64" y="817"/>
                      </a:lnTo>
                      <a:lnTo>
                        <a:pt x="48" y="778"/>
                      </a:lnTo>
                      <a:lnTo>
                        <a:pt x="32" y="739"/>
                      </a:lnTo>
                      <a:lnTo>
                        <a:pt x="15" y="701"/>
                      </a:lnTo>
                      <a:lnTo>
                        <a:pt x="0" y="663"/>
                      </a:lnTo>
                      <a:lnTo>
                        <a:pt x="14" y="627"/>
                      </a:lnTo>
                      <a:lnTo>
                        <a:pt x="29" y="592"/>
                      </a:lnTo>
                      <a:lnTo>
                        <a:pt x="44" y="555"/>
                      </a:lnTo>
                      <a:lnTo>
                        <a:pt x="59" y="521"/>
                      </a:lnTo>
                      <a:lnTo>
                        <a:pt x="74" y="485"/>
                      </a:lnTo>
                      <a:lnTo>
                        <a:pt x="89" y="450"/>
                      </a:lnTo>
                      <a:lnTo>
                        <a:pt x="104" y="415"/>
                      </a:lnTo>
                      <a:lnTo>
                        <a:pt x="119" y="381"/>
                      </a:lnTo>
                      <a:lnTo>
                        <a:pt x="127" y="336"/>
                      </a:lnTo>
                      <a:lnTo>
                        <a:pt x="131" y="288"/>
                      </a:lnTo>
                      <a:lnTo>
                        <a:pt x="131" y="239"/>
                      </a:lnTo>
                      <a:lnTo>
                        <a:pt x="132" y="191"/>
                      </a:lnTo>
                      <a:lnTo>
                        <a:pt x="132" y="140"/>
                      </a:lnTo>
                      <a:lnTo>
                        <a:pt x="133" y="92"/>
                      </a:lnTo>
                      <a:lnTo>
                        <a:pt x="137" y="44"/>
                      </a:lnTo>
                      <a:lnTo>
                        <a:pt x="146" y="0"/>
                      </a:lnTo>
                      <a:close/>
                    </a:path>
                  </a:pathLst>
                </a:custGeom>
                <a:solidFill>
                  <a:srgbClr val="BAC7C7"/>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0153" name="Freeform 43"/>
                <p:cNvSpPr>
                  <a:spLocks/>
                </p:cNvSpPr>
                <p:nvPr/>
              </p:nvSpPr>
              <p:spPr bwMode="auto">
                <a:xfrm>
                  <a:off x="4377" y="2842"/>
                  <a:ext cx="570" cy="860"/>
                </a:xfrm>
                <a:custGeom>
                  <a:avLst/>
                  <a:gdLst>
                    <a:gd name="T0" fmla="*/ 73 w 1140"/>
                    <a:gd name="T1" fmla="*/ 0 h 1721"/>
                    <a:gd name="T2" fmla="*/ 144 w 1140"/>
                    <a:gd name="T3" fmla="*/ 27 h 1721"/>
                    <a:gd name="T4" fmla="*/ 209 w 1140"/>
                    <a:gd name="T5" fmla="*/ 62 h 1721"/>
                    <a:gd name="T6" fmla="*/ 270 w 1140"/>
                    <a:gd name="T7" fmla="*/ 104 h 1721"/>
                    <a:gd name="T8" fmla="*/ 326 w 1140"/>
                    <a:gd name="T9" fmla="*/ 153 h 1721"/>
                    <a:gd name="T10" fmla="*/ 377 w 1140"/>
                    <a:gd name="T11" fmla="*/ 207 h 1721"/>
                    <a:gd name="T12" fmla="*/ 428 w 1140"/>
                    <a:gd name="T13" fmla="*/ 267 h 1721"/>
                    <a:gd name="T14" fmla="*/ 475 w 1140"/>
                    <a:gd name="T15" fmla="*/ 331 h 1721"/>
                    <a:gd name="T16" fmla="*/ 523 w 1140"/>
                    <a:gd name="T17" fmla="*/ 400 h 1721"/>
                    <a:gd name="T18" fmla="*/ 542 w 1140"/>
                    <a:gd name="T19" fmla="*/ 463 h 1721"/>
                    <a:gd name="T20" fmla="*/ 556 w 1140"/>
                    <a:gd name="T21" fmla="*/ 517 h 1721"/>
                    <a:gd name="T22" fmla="*/ 565 w 1140"/>
                    <a:gd name="T23" fmla="*/ 563 h 1721"/>
                    <a:gd name="T24" fmla="*/ 570 w 1140"/>
                    <a:gd name="T25" fmla="*/ 606 h 1721"/>
                    <a:gd name="T26" fmla="*/ 570 w 1140"/>
                    <a:gd name="T27" fmla="*/ 649 h 1721"/>
                    <a:gd name="T28" fmla="*/ 567 w 1140"/>
                    <a:gd name="T29" fmla="*/ 697 h 1721"/>
                    <a:gd name="T30" fmla="*/ 560 w 1140"/>
                    <a:gd name="T31" fmla="*/ 752 h 1721"/>
                    <a:gd name="T32" fmla="*/ 552 w 1140"/>
                    <a:gd name="T33" fmla="*/ 818 h 1721"/>
                    <a:gd name="T34" fmla="*/ 448 w 1140"/>
                    <a:gd name="T35" fmla="*/ 849 h 1721"/>
                    <a:gd name="T36" fmla="*/ 350 w 1140"/>
                    <a:gd name="T37" fmla="*/ 860 h 1721"/>
                    <a:gd name="T38" fmla="*/ 261 w 1140"/>
                    <a:gd name="T39" fmla="*/ 851 h 1721"/>
                    <a:gd name="T40" fmla="*/ 182 w 1140"/>
                    <a:gd name="T41" fmla="*/ 824 h 1721"/>
                    <a:gd name="T42" fmla="*/ 118 w 1140"/>
                    <a:gd name="T43" fmla="*/ 777 h 1721"/>
                    <a:gd name="T44" fmla="*/ 74 w 1140"/>
                    <a:gd name="T45" fmla="*/ 711 h 1721"/>
                    <a:gd name="T46" fmla="*/ 51 w 1140"/>
                    <a:gd name="T47" fmla="*/ 626 h 1721"/>
                    <a:gd name="T48" fmla="*/ 54 w 1140"/>
                    <a:gd name="T49" fmla="*/ 524 h 1721"/>
                    <a:gd name="T50" fmla="*/ 59 w 1140"/>
                    <a:gd name="T51" fmla="*/ 516 h 1721"/>
                    <a:gd name="T52" fmla="*/ 61 w 1140"/>
                    <a:gd name="T53" fmla="*/ 511 h 1721"/>
                    <a:gd name="T54" fmla="*/ 60 w 1140"/>
                    <a:gd name="T55" fmla="*/ 507 h 1721"/>
                    <a:gd name="T56" fmla="*/ 59 w 1140"/>
                    <a:gd name="T57" fmla="*/ 504 h 1721"/>
                    <a:gd name="T58" fmla="*/ 56 w 1140"/>
                    <a:gd name="T59" fmla="*/ 500 h 1721"/>
                    <a:gd name="T60" fmla="*/ 56 w 1140"/>
                    <a:gd name="T61" fmla="*/ 497 h 1721"/>
                    <a:gd name="T62" fmla="*/ 58 w 1140"/>
                    <a:gd name="T63" fmla="*/ 492 h 1721"/>
                    <a:gd name="T64" fmla="*/ 64 w 1140"/>
                    <a:gd name="T65" fmla="*/ 485 h 1721"/>
                    <a:gd name="T66" fmla="*/ 56 w 1140"/>
                    <a:gd name="T67" fmla="*/ 466 h 1721"/>
                    <a:gd name="T68" fmla="*/ 48 w 1140"/>
                    <a:gd name="T69" fmla="*/ 447 h 1721"/>
                    <a:gd name="T70" fmla="*/ 39 w 1140"/>
                    <a:gd name="T71" fmla="*/ 427 h 1721"/>
                    <a:gd name="T72" fmla="*/ 32 w 1140"/>
                    <a:gd name="T73" fmla="*/ 408 h 1721"/>
                    <a:gd name="T74" fmla="*/ 24 w 1140"/>
                    <a:gd name="T75" fmla="*/ 389 h 1721"/>
                    <a:gd name="T76" fmla="*/ 16 w 1140"/>
                    <a:gd name="T77" fmla="*/ 369 h 1721"/>
                    <a:gd name="T78" fmla="*/ 7 w 1140"/>
                    <a:gd name="T79" fmla="*/ 350 h 1721"/>
                    <a:gd name="T80" fmla="*/ 0 w 1140"/>
                    <a:gd name="T81" fmla="*/ 331 h 1721"/>
                    <a:gd name="T82" fmla="*/ 7 w 1140"/>
                    <a:gd name="T83" fmla="*/ 313 h 1721"/>
                    <a:gd name="T84" fmla="*/ 14 w 1140"/>
                    <a:gd name="T85" fmla="*/ 296 h 1721"/>
                    <a:gd name="T86" fmla="*/ 22 w 1140"/>
                    <a:gd name="T87" fmla="*/ 277 h 1721"/>
                    <a:gd name="T88" fmla="*/ 29 w 1140"/>
                    <a:gd name="T89" fmla="*/ 260 h 1721"/>
                    <a:gd name="T90" fmla="*/ 37 w 1140"/>
                    <a:gd name="T91" fmla="*/ 242 h 1721"/>
                    <a:gd name="T92" fmla="*/ 44 w 1140"/>
                    <a:gd name="T93" fmla="*/ 225 h 1721"/>
                    <a:gd name="T94" fmla="*/ 52 w 1140"/>
                    <a:gd name="T95" fmla="*/ 207 h 1721"/>
                    <a:gd name="T96" fmla="*/ 59 w 1140"/>
                    <a:gd name="T97" fmla="*/ 190 h 1721"/>
                    <a:gd name="T98" fmla="*/ 63 w 1140"/>
                    <a:gd name="T99" fmla="*/ 168 h 1721"/>
                    <a:gd name="T100" fmla="*/ 66 w 1140"/>
                    <a:gd name="T101" fmla="*/ 144 h 1721"/>
                    <a:gd name="T102" fmla="*/ 66 w 1140"/>
                    <a:gd name="T103" fmla="*/ 119 h 1721"/>
                    <a:gd name="T104" fmla="*/ 66 w 1140"/>
                    <a:gd name="T105" fmla="*/ 95 h 1721"/>
                    <a:gd name="T106" fmla="*/ 66 w 1140"/>
                    <a:gd name="T107" fmla="*/ 70 h 1721"/>
                    <a:gd name="T108" fmla="*/ 67 w 1140"/>
                    <a:gd name="T109" fmla="*/ 46 h 1721"/>
                    <a:gd name="T110" fmla="*/ 69 w 1140"/>
                    <a:gd name="T111" fmla="*/ 22 h 1721"/>
                    <a:gd name="T112" fmla="*/ 73 w 1140"/>
                    <a:gd name="T113" fmla="*/ 0 h 1721"/>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1140"/>
                    <a:gd name="T172" fmla="*/ 0 h 1721"/>
                    <a:gd name="T173" fmla="*/ 1140 w 1140"/>
                    <a:gd name="T174" fmla="*/ 1721 h 1721"/>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1140" h="1721">
                      <a:moveTo>
                        <a:pt x="146" y="0"/>
                      </a:moveTo>
                      <a:lnTo>
                        <a:pt x="289" y="54"/>
                      </a:lnTo>
                      <a:lnTo>
                        <a:pt x="419" y="124"/>
                      </a:lnTo>
                      <a:lnTo>
                        <a:pt x="540" y="208"/>
                      </a:lnTo>
                      <a:lnTo>
                        <a:pt x="652" y="306"/>
                      </a:lnTo>
                      <a:lnTo>
                        <a:pt x="755" y="415"/>
                      </a:lnTo>
                      <a:lnTo>
                        <a:pt x="856" y="535"/>
                      </a:lnTo>
                      <a:lnTo>
                        <a:pt x="950" y="663"/>
                      </a:lnTo>
                      <a:lnTo>
                        <a:pt x="1045" y="801"/>
                      </a:lnTo>
                      <a:lnTo>
                        <a:pt x="1083" y="927"/>
                      </a:lnTo>
                      <a:lnTo>
                        <a:pt x="1111" y="1035"/>
                      </a:lnTo>
                      <a:lnTo>
                        <a:pt x="1129" y="1127"/>
                      </a:lnTo>
                      <a:lnTo>
                        <a:pt x="1140" y="1213"/>
                      </a:lnTo>
                      <a:lnTo>
                        <a:pt x="1140" y="1298"/>
                      </a:lnTo>
                      <a:lnTo>
                        <a:pt x="1134" y="1394"/>
                      </a:lnTo>
                      <a:lnTo>
                        <a:pt x="1120" y="1504"/>
                      </a:lnTo>
                      <a:lnTo>
                        <a:pt x="1103" y="1637"/>
                      </a:lnTo>
                      <a:lnTo>
                        <a:pt x="896" y="1698"/>
                      </a:lnTo>
                      <a:lnTo>
                        <a:pt x="700" y="1721"/>
                      </a:lnTo>
                      <a:lnTo>
                        <a:pt x="521" y="1703"/>
                      </a:lnTo>
                      <a:lnTo>
                        <a:pt x="365" y="1648"/>
                      </a:lnTo>
                      <a:lnTo>
                        <a:pt x="237" y="1554"/>
                      </a:lnTo>
                      <a:lnTo>
                        <a:pt x="148" y="1422"/>
                      </a:lnTo>
                      <a:lnTo>
                        <a:pt x="103" y="1253"/>
                      </a:lnTo>
                      <a:lnTo>
                        <a:pt x="109" y="1048"/>
                      </a:lnTo>
                      <a:lnTo>
                        <a:pt x="119" y="1033"/>
                      </a:lnTo>
                      <a:lnTo>
                        <a:pt x="123" y="1023"/>
                      </a:lnTo>
                      <a:lnTo>
                        <a:pt x="121" y="1014"/>
                      </a:lnTo>
                      <a:lnTo>
                        <a:pt x="118" y="1009"/>
                      </a:lnTo>
                      <a:lnTo>
                        <a:pt x="113" y="1001"/>
                      </a:lnTo>
                      <a:lnTo>
                        <a:pt x="113" y="995"/>
                      </a:lnTo>
                      <a:lnTo>
                        <a:pt x="116" y="984"/>
                      </a:lnTo>
                      <a:lnTo>
                        <a:pt x="128" y="971"/>
                      </a:lnTo>
                      <a:lnTo>
                        <a:pt x="112" y="932"/>
                      </a:lnTo>
                      <a:lnTo>
                        <a:pt x="96" y="894"/>
                      </a:lnTo>
                      <a:lnTo>
                        <a:pt x="79" y="855"/>
                      </a:lnTo>
                      <a:lnTo>
                        <a:pt x="64" y="817"/>
                      </a:lnTo>
                      <a:lnTo>
                        <a:pt x="48" y="778"/>
                      </a:lnTo>
                      <a:lnTo>
                        <a:pt x="32" y="739"/>
                      </a:lnTo>
                      <a:lnTo>
                        <a:pt x="15" y="701"/>
                      </a:lnTo>
                      <a:lnTo>
                        <a:pt x="0" y="663"/>
                      </a:lnTo>
                      <a:lnTo>
                        <a:pt x="14" y="627"/>
                      </a:lnTo>
                      <a:lnTo>
                        <a:pt x="29" y="592"/>
                      </a:lnTo>
                      <a:lnTo>
                        <a:pt x="44" y="555"/>
                      </a:lnTo>
                      <a:lnTo>
                        <a:pt x="59" y="521"/>
                      </a:lnTo>
                      <a:lnTo>
                        <a:pt x="74" y="485"/>
                      </a:lnTo>
                      <a:lnTo>
                        <a:pt x="89" y="450"/>
                      </a:lnTo>
                      <a:lnTo>
                        <a:pt x="104" y="415"/>
                      </a:lnTo>
                      <a:lnTo>
                        <a:pt x="119" y="381"/>
                      </a:lnTo>
                      <a:lnTo>
                        <a:pt x="127" y="336"/>
                      </a:lnTo>
                      <a:lnTo>
                        <a:pt x="131" y="288"/>
                      </a:lnTo>
                      <a:lnTo>
                        <a:pt x="131" y="239"/>
                      </a:lnTo>
                      <a:lnTo>
                        <a:pt x="132" y="191"/>
                      </a:lnTo>
                      <a:lnTo>
                        <a:pt x="132" y="140"/>
                      </a:lnTo>
                      <a:lnTo>
                        <a:pt x="133" y="92"/>
                      </a:lnTo>
                      <a:lnTo>
                        <a:pt x="137" y="44"/>
                      </a:lnTo>
                      <a:lnTo>
                        <a:pt x="146" y="0"/>
                      </a:lnTo>
                      <a:close/>
                    </a:path>
                  </a:pathLst>
                </a:custGeom>
                <a:solidFill>
                  <a:srgbClr val="C4CFCF"/>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0154" name="Freeform 44"/>
                <p:cNvSpPr>
                  <a:spLocks/>
                </p:cNvSpPr>
                <p:nvPr/>
              </p:nvSpPr>
              <p:spPr bwMode="auto">
                <a:xfrm>
                  <a:off x="4377" y="2842"/>
                  <a:ext cx="566" cy="851"/>
                </a:xfrm>
                <a:custGeom>
                  <a:avLst/>
                  <a:gdLst>
                    <a:gd name="T0" fmla="*/ 73 w 1131"/>
                    <a:gd name="T1" fmla="*/ 0 h 1703"/>
                    <a:gd name="T2" fmla="*/ 145 w 1131"/>
                    <a:gd name="T3" fmla="*/ 27 h 1703"/>
                    <a:gd name="T4" fmla="*/ 210 w 1131"/>
                    <a:gd name="T5" fmla="*/ 62 h 1703"/>
                    <a:gd name="T6" fmla="*/ 269 w 1131"/>
                    <a:gd name="T7" fmla="*/ 104 h 1703"/>
                    <a:gd name="T8" fmla="*/ 325 w 1131"/>
                    <a:gd name="T9" fmla="*/ 153 h 1703"/>
                    <a:gd name="T10" fmla="*/ 375 w 1131"/>
                    <a:gd name="T11" fmla="*/ 207 h 1703"/>
                    <a:gd name="T12" fmla="*/ 424 w 1131"/>
                    <a:gd name="T13" fmla="*/ 266 h 1703"/>
                    <a:gd name="T14" fmla="*/ 471 w 1131"/>
                    <a:gd name="T15" fmla="*/ 331 h 1703"/>
                    <a:gd name="T16" fmla="*/ 518 w 1131"/>
                    <a:gd name="T17" fmla="*/ 400 h 1703"/>
                    <a:gd name="T18" fmla="*/ 537 w 1131"/>
                    <a:gd name="T19" fmla="*/ 463 h 1703"/>
                    <a:gd name="T20" fmla="*/ 551 w 1131"/>
                    <a:gd name="T21" fmla="*/ 515 h 1703"/>
                    <a:gd name="T22" fmla="*/ 560 w 1131"/>
                    <a:gd name="T23" fmla="*/ 561 h 1703"/>
                    <a:gd name="T24" fmla="*/ 565 w 1131"/>
                    <a:gd name="T25" fmla="*/ 603 h 1703"/>
                    <a:gd name="T26" fmla="*/ 566 w 1131"/>
                    <a:gd name="T27" fmla="*/ 645 h 1703"/>
                    <a:gd name="T28" fmla="*/ 563 w 1131"/>
                    <a:gd name="T29" fmla="*/ 691 h 1703"/>
                    <a:gd name="T30" fmla="*/ 556 w 1131"/>
                    <a:gd name="T31" fmla="*/ 745 h 1703"/>
                    <a:gd name="T32" fmla="*/ 547 w 1131"/>
                    <a:gd name="T33" fmla="*/ 812 h 1703"/>
                    <a:gd name="T34" fmla="*/ 445 w 1131"/>
                    <a:gd name="T35" fmla="*/ 843 h 1703"/>
                    <a:gd name="T36" fmla="*/ 349 w 1131"/>
                    <a:gd name="T37" fmla="*/ 851 h 1703"/>
                    <a:gd name="T38" fmla="*/ 262 w 1131"/>
                    <a:gd name="T39" fmla="*/ 838 h 1703"/>
                    <a:gd name="T40" fmla="*/ 188 w 1131"/>
                    <a:gd name="T41" fmla="*/ 807 h 1703"/>
                    <a:gd name="T42" fmla="*/ 128 w 1131"/>
                    <a:gd name="T43" fmla="*/ 757 h 1703"/>
                    <a:gd name="T44" fmla="*/ 85 w 1131"/>
                    <a:gd name="T45" fmla="*/ 692 h 1703"/>
                    <a:gd name="T46" fmla="*/ 63 w 1131"/>
                    <a:gd name="T47" fmla="*/ 611 h 1703"/>
                    <a:gd name="T48" fmla="*/ 65 w 1131"/>
                    <a:gd name="T49" fmla="*/ 518 h 1703"/>
                    <a:gd name="T50" fmla="*/ 69 w 1131"/>
                    <a:gd name="T51" fmla="*/ 511 h 1703"/>
                    <a:gd name="T52" fmla="*/ 71 w 1131"/>
                    <a:gd name="T53" fmla="*/ 507 h 1703"/>
                    <a:gd name="T54" fmla="*/ 68 w 1131"/>
                    <a:gd name="T55" fmla="*/ 504 h 1703"/>
                    <a:gd name="T56" fmla="*/ 65 w 1131"/>
                    <a:gd name="T57" fmla="*/ 502 h 1703"/>
                    <a:gd name="T58" fmla="*/ 61 w 1131"/>
                    <a:gd name="T59" fmla="*/ 499 h 1703"/>
                    <a:gd name="T60" fmla="*/ 58 w 1131"/>
                    <a:gd name="T61" fmla="*/ 496 h 1703"/>
                    <a:gd name="T62" fmla="*/ 59 w 1131"/>
                    <a:gd name="T63" fmla="*/ 492 h 1703"/>
                    <a:gd name="T64" fmla="*/ 64 w 1131"/>
                    <a:gd name="T65" fmla="*/ 485 h 1703"/>
                    <a:gd name="T66" fmla="*/ 56 w 1131"/>
                    <a:gd name="T67" fmla="*/ 466 h 1703"/>
                    <a:gd name="T68" fmla="*/ 48 w 1131"/>
                    <a:gd name="T69" fmla="*/ 447 h 1703"/>
                    <a:gd name="T70" fmla="*/ 40 w 1131"/>
                    <a:gd name="T71" fmla="*/ 427 h 1703"/>
                    <a:gd name="T72" fmla="*/ 32 w 1131"/>
                    <a:gd name="T73" fmla="*/ 408 h 1703"/>
                    <a:gd name="T74" fmla="*/ 24 w 1131"/>
                    <a:gd name="T75" fmla="*/ 389 h 1703"/>
                    <a:gd name="T76" fmla="*/ 16 w 1131"/>
                    <a:gd name="T77" fmla="*/ 369 h 1703"/>
                    <a:gd name="T78" fmla="*/ 8 w 1131"/>
                    <a:gd name="T79" fmla="*/ 350 h 1703"/>
                    <a:gd name="T80" fmla="*/ 0 w 1131"/>
                    <a:gd name="T81" fmla="*/ 331 h 1703"/>
                    <a:gd name="T82" fmla="*/ 7 w 1131"/>
                    <a:gd name="T83" fmla="*/ 313 h 1703"/>
                    <a:gd name="T84" fmla="*/ 15 w 1131"/>
                    <a:gd name="T85" fmla="*/ 296 h 1703"/>
                    <a:gd name="T86" fmla="*/ 22 w 1131"/>
                    <a:gd name="T87" fmla="*/ 277 h 1703"/>
                    <a:gd name="T88" fmla="*/ 30 w 1131"/>
                    <a:gd name="T89" fmla="*/ 260 h 1703"/>
                    <a:gd name="T90" fmla="*/ 37 w 1131"/>
                    <a:gd name="T91" fmla="*/ 242 h 1703"/>
                    <a:gd name="T92" fmla="*/ 45 w 1131"/>
                    <a:gd name="T93" fmla="*/ 225 h 1703"/>
                    <a:gd name="T94" fmla="*/ 52 w 1131"/>
                    <a:gd name="T95" fmla="*/ 207 h 1703"/>
                    <a:gd name="T96" fmla="*/ 60 w 1131"/>
                    <a:gd name="T97" fmla="*/ 190 h 1703"/>
                    <a:gd name="T98" fmla="*/ 64 w 1131"/>
                    <a:gd name="T99" fmla="*/ 168 h 1703"/>
                    <a:gd name="T100" fmla="*/ 66 w 1131"/>
                    <a:gd name="T101" fmla="*/ 144 h 1703"/>
                    <a:gd name="T102" fmla="*/ 66 w 1131"/>
                    <a:gd name="T103" fmla="*/ 119 h 1703"/>
                    <a:gd name="T104" fmla="*/ 66 w 1131"/>
                    <a:gd name="T105" fmla="*/ 95 h 1703"/>
                    <a:gd name="T106" fmla="*/ 66 w 1131"/>
                    <a:gd name="T107" fmla="*/ 70 h 1703"/>
                    <a:gd name="T108" fmla="*/ 67 w 1131"/>
                    <a:gd name="T109" fmla="*/ 46 h 1703"/>
                    <a:gd name="T110" fmla="*/ 69 w 1131"/>
                    <a:gd name="T111" fmla="*/ 22 h 1703"/>
                    <a:gd name="T112" fmla="*/ 73 w 1131"/>
                    <a:gd name="T113" fmla="*/ 0 h 170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1131"/>
                    <a:gd name="T172" fmla="*/ 0 h 1703"/>
                    <a:gd name="T173" fmla="*/ 1131 w 1131"/>
                    <a:gd name="T174" fmla="*/ 1703 h 1703"/>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1131" h="1703">
                      <a:moveTo>
                        <a:pt x="146" y="0"/>
                      </a:moveTo>
                      <a:lnTo>
                        <a:pt x="289" y="54"/>
                      </a:lnTo>
                      <a:lnTo>
                        <a:pt x="419" y="124"/>
                      </a:lnTo>
                      <a:lnTo>
                        <a:pt x="537" y="208"/>
                      </a:lnTo>
                      <a:lnTo>
                        <a:pt x="649" y="306"/>
                      </a:lnTo>
                      <a:lnTo>
                        <a:pt x="750" y="414"/>
                      </a:lnTo>
                      <a:lnTo>
                        <a:pt x="848" y="533"/>
                      </a:lnTo>
                      <a:lnTo>
                        <a:pt x="942" y="662"/>
                      </a:lnTo>
                      <a:lnTo>
                        <a:pt x="1035" y="800"/>
                      </a:lnTo>
                      <a:lnTo>
                        <a:pt x="1073" y="926"/>
                      </a:lnTo>
                      <a:lnTo>
                        <a:pt x="1101" y="1031"/>
                      </a:lnTo>
                      <a:lnTo>
                        <a:pt x="1120" y="1122"/>
                      </a:lnTo>
                      <a:lnTo>
                        <a:pt x="1130" y="1206"/>
                      </a:lnTo>
                      <a:lnTo>
                        <a:pt x="1131" y="1290"/>
                      </a:lnTo>
                      <a:lnTo>
                        <a:pt x="1125" y="1382"/>
                      </a:lnTo>
                      <a:lnTo>
                        <a:pt x="1111" y="1491"/>
                      </a:lnTo>
                      <a:lnTo>
                        <a:pt x="1093" y="1624"/>
                      </a:lnTo>
                      <a:lnTo>
                        <a:pt x="889" y="1686"/>
                      </a:lnTo>
                      <a:lnTo>
                        <a:pt x="698" y="1703"/>
                      </a:lnTo>
                      <a:lnTo>
                        <a:pt x="524" y="1677"/>
                      </a:lnTo>
                      <a:lnTo>
                        <a:pt x="375" y="1614"/>
                      </a:lnTo>
                      <a:lnTo>
                        <a:pt x="255" y="1514"/>
                      </a:lnTo>
                      <a:lnTo>
                        <a:pt x="170" y="1384"/>
                      </a:lnTo>
                      <a:lnTo>
                        <a:pt x="126" y="1222"/>
                      </a:lnTo>
                      <a:lnTo>
                        <a:pt x="129" y="1036"/>
                      </a:lnTo>
                      <a:lnTo>
                        <a:pt x="138" y="1023"/>
                      </a:lnTo>
                      <a:lnTo>
                        <a:pt x="141" y="1014"/>
                      </a:lnTo>
                      <a:lnTo>
                        <a:pt x="136" y="1008"/>
                      </a:lnTo>
                      <a:lnTo>
                        <a:pt x="129" y="1004"/>
                      </a:lnTo>
                      <a:lnTo>
                        <a:pt x="121" y="999"/>
                      </a:lnTo>
                      <a:lnTo>
                        <a:pt x="116" y="993"/>
                      </a:lnTo>
                      <a:lnTo>
                        <a:pt x="117" y="984"/>
                      </a:lnTo>
                      <a:lnTo>
                        <a:pt x="128" y="971"/>
                      </a:lnTo>
                      <a:lnTo>
                        <a:pt x="112" y="932"/>
                      </a:lnTo>
                      <a:lnTo>
                        <a:pt x="96" y="894"/>
                      </a:lnTo>
                      <a:lnTo>
                        <a:pt x="79" y="855"/>
                      </a:lnTo>
                      <a:lnTo>
                        <a:pt x="64" y="817"/>
                      </a:lnTo>
                      <a:lnTo>
                        <a:pt x="48" y="778"/>
                      </a:lnTo>
                      <a:lnTo>
                        <a:pt x="32" y="739"/>
                      </a:lnTo>
                      <a:lnTo>
                        <a:pt x="15" y="701"/>
                      </a:lnTo>
                      <a:lnTo>
                        <a:pt x="0" y="663"/>
                      </a:lnTo>
                      <a:lnTo>
                        <a:pt x="14" y="627"/>
                      </a:lnTo>
                      <a:lnTo>
                        <a:pt x="29" y="592"/>
                      </a:lnTo>
                      <a:lnTo>
                        <a:pt x="44" y="555"/>
                      </a:lnTo>
                      <a:lnTo>
                        <a:pt x="59" y="521"/>
                      </a:lnTo>
                      <a:lnTo>
                        <a:pt x="74" y="485"/>
                      </a:lnTo>
                      <a:lnTo>
                        <a:pt x="89" y="450"/>
                      </a:lnTo>
                      <a:lnTo>
                        <a:pt x="104" y="415"/>
                      </a:lnTo>
                      <a:lnTo>
                        <a:pt x="119" y="381"/>
                      </a:lnTo>
                      <a:lnTo>
                        <a:pt x="127" y="336"/>
                      </a:lnTo>
                      <a:lnTo>
                        <a:pt x="131" y="288"/>
                      </a:lnTo>
                      <a:lnTo>
                        <a:pt x="131" y="239"/>
                      </a:lnTo>
                      <a:lnTo>
                        <a:pt x="132" y="191"/>
                      </a:lnTo>
                      <a:lnTo>
                        <a:pt x="132" y="140"/>
                      </a:lnTo>
                      <a:lnTo>
                        <a:pt x="133" y="92"/>
                      </a:lnTo>
                      <a:lnTo>
                        <a:pt x="137" y="44"/>
                      </a:lnTo>
                      <a:lnTo>
                        <a:pt x="146" y="0"/>
                      </a:lnTo>
                      <a:close/>
                    </a:path>
                  </a:pathLst>
                </a:custGeom>
                <a:solidFill>
                  <a:srgbClr val="CCD6D6"/>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0155" name="Freeform 45"/>
                <p:cNvSpPr>
                  <a:spLocks/>
                </p:cNvSpPr>
                <p:nvPr/>
              </p:nvSpPr>
              <p:spPr bwMode="auto">
                <a:xfrm>
                  <a:off x="4377" y="2842"/>
                  <a:ext cx="561" cy="842"/>
                </a:xfrm>
                <a:custGeom>
                  <a:avLst/>
                  <a:gdLst>
                    <a:gd name="T0" fmla="*/ 73 w 1123"/>
                    <a:gd name="T1" fmla="*/ 0 h 1684"/>
                    <a:gd name="T2" fmla="*/ 143 w 1123"/>
                    <a:gd name="T3" fmla="*/ 27 h 1684"/>
                    <a:gd name="T4" fmla="*/ 208 w 1123"/>
                    <a:gd name="T5" fmla="*/ 62 h 1684"/>
                    <a:gd name="T6" fmla="*/ 267 w 1123"/>
                    <a:gd name="T7" fmla="*/ 104 h 1684"/>
                    <a:gd name="T8" fmla="*/ 321 w 1123"/>
                    <a:gd name="T9" fmla="*/ 153 h 1684"/>
                    <a:gd name="T10" fmla="*/ 371 w 1123"/>
                    <a:gd name="T11" fmla="*/ 206 h 1684"/>
                    <a:gd name="T12" fmla="*/ 419 w 1123"/>
                    <a:gd name="T13" fmla="*/ 266 h 1684"/>
                    <a:gd name="T14" fmla="*/ 466 w 1123"/>
                    <a:gd name="T15" fmla="*/ 330 h 1684"/>
                    <a:gd name="T16" fmla="*/ 513 w 1123"/>
                    <a:gd name="T17" fmla="*/ 399 h 1684"/>
                    <a:gd name="T18" fmla="*/ 532 w 1123"/>
                    <a:gd name="T19" fmla="*/ 462 h 1684"/>
                    <a:gd name="T20" fmla="*/ 546 w 1123"/>
                    <a:gd name="T21" fmla="*/ 514 h 1684"/>
                    <a:gd name="T22" fmla="*/ 555 w 1123"/>
                    <a:gd name="T23" fmla="*/ 559 h 1684"/>
                    <a:gd name="T24" fmla="*/ 560 w 1123"/>
                    <a:gd name="T25" fmla="*/ 600 h 1684"/>
                    <a:gd name="T26" fmla="*/ 561 w 1123"/>
                    <a:gd name="T27" fmla="*/ 641 h 1684"/>
                    <a:gd name="T28" fmla="*/ 558 w 1123"/>
                    <a:gd name="T29" fmla="*/ 686 h 1684"/>
                    <a:gd name="T30" fmla="*/ 551 w 1123"/>
                    <a:gd name="T31" fmla="*/ 740 h 1684"/>
                    <a:gd name="T32" fmla="*/ 542 w 1123"/>
                    <a:gd name="T33" fmla="*/ 807 h 1684"/>
                    <a:gd name="T34" fmla="*/ 441 w 1123"/>
                    <a:gd name="T35" fmla="*/ 837 h 1684"/>
                    <a:gd name="T36" fmla="*/ 348 w 1123"/>
                    <a:gd name="T37" fmla="*/ 842 h 1684"/>
                    <a:gd name="T38" fmla="*/ 265 w 1123"/>
                    <a:gd name="T39" fmla="*/ 825 h 1684"/>
                    <a:gd name="T40" fmla="*/ 194 w 1123"/>
                    <a:gd name="T41" fmla="*/ 790 h 1684"/>
                    <a:gd name="T42" fmla="*/ 137 w 1123"/>
                    <a:gd name="T43" fmla="*/ 738 h 1684"/>
                    <a:gd name="T44" fmla="*/ 96 w 1123"/>
                    <a:gd name="T45" fmla="*/ 673 h 1684"/>
                    <a:gd name="T46" fmla="*/ 75 w 1123"/>
                    <a:gd name="T47" fmla="*/ 596 h 1684"/>
                    <a:gd name="T48" fmla="*/ 76 w 1123"/>
                    <a:gd name="T49" fmla="*/ 513 h 1684"/>
                    <a:gd name="T50" fmla="*/ 80 w 1123"/>
                    <a:gd name="T51" fmla="*/ 506 h 1684"/>
                    <a:gd name="T52" fmla="*/ 79 w 1123"/>
                    <a:gd name="T53" fmla="*/ 502 h 1684"/>
                    <a:gd name="T54" fmla="*/ 75 w 1123"/>
                    <a:gd name="T55" fmla="*/ 500 h 1684"/>
                    <a:gd name="T56" fmla="*/ 70 w 1123"/>
                    <a:gd name="T57" fmla="*/ 499 h 1684"/>
                    <a:gd name="T58" fmla="*/ 63 w 1123"/>
                    <a:gd name="T59" fmla="*/ 497 h 1684"/>
                    <a:gd name="T60" fmla="*/ 59 w 1123"/>
                    <a:gd name="T61" fmla="*/ 495 h 1684"/>
                    <a:gd name="T62" fmla="*/ 59 w 1123"/>
                    <a:gd name="T63" fmla="*/ 491 h 1684"/>
                    <a:gd name="T64" fmla="*/ 64 w 1123"/>
                    <a:gd name="T65" fmla="*/ 485 h 1684"/>
                    <a:gd name="T66" fmla="*/ 56 w 1123"/>
                    <a:gd name="T67" fmla="*/ 466 h 1684"/>
                    <a:gd name="T68" fmla="*/ 48 w 1123"/>
                    <a:gd name="T69" fmla="*/ 447 h 1684"/>
                    <a:gd name="T70" fmla="*/ 39 w 1123"/>
                    <a:gd name="T71" fmla="*/ 427 h 1684"/>
                    <a:gd name="T72" fmla="*/ 32 w 1123"/>
                    <a:gd name="T73" fmla="*/ 409 h 1684"/>
                    <a:gd name="T74" fmla="*/ 24 w 1123"/>
                    <a:gd name="T75" fmla="*/ 389 h 1684"/>
                    <a:gd name="T76" fmla="*/ 16 w 1123"/>
                    <a:gd name="T77" fmla="*/ 370 h 1684"/>
                    <a:gd name="T78" fmla="*/ 7 w 1123"/>
                    <a:gd name="T79" fmla="*/ 351 h 1684"/>
                    <a:gd name="T80" fmla="*/ 0 w 1123"/>
                    <a:gd name="T81" fmla="*/ 332 h 1684"/>
                    <a:gd name="T82" fmla="*/ 7 w 1123"/>
                    <a:gd name="T83" fmla="*/ 314 h 1684"/>
                    <a:gd name="T84" fmla="*/ 14 w 1123"/>
                    <a:gd name="T85" fmla="*/ 296 h 1684"/>
                    <a:gd name="T86" fmla="*/ 22 w 1123"/>
                    <a:gd name="T87" fmla="*/ 278 h 1684"/>
                    <a:gd name="T88" fmla="*/ 29 w 1123"/>
                    <a:gd name="T89" fmla="*/ 261 h 1684"/>
                    <a:gd name="T90" fmla="*/ 37 w 1123"/>
                    <a:gd name="T91" fmla="*/ 242 h 1684"/>
                    <a:gd name="T92" fmla="*/ 44 w 1123"/>
                    <a:gd name="T93" fmla="*/ 225 h 1684"/>
                    <a:gd name="T94" fmla="*/ 52 w 1123"/>
                    <a:gd name="T95" fmla="*/ 208 h 1684"/>
                    <a:gd name="T96" fmla="*/ 59 w 1123"/>
                    <a:gd name="T97" fmla="*/ 191 h 1684"/>
                    <a:gd name="T98" fmla="*/ 63 w 1123"/>
                    <a:gd name="T99" fmla="*/ 168 h 1684"/>
                    <a:gd name="T100" fmla="*/ 65 w 1123"/>
                    <a:gd name="T101" fmla="*/ 144 h 1684"/>
                    <a:gd name="T102" fmla="*/ 65 w 1123"/>
                    <a:gd name="T103" fmla="*/ 119 h 1684"/>
                    <a:gd name="T104" fmla="*/ 66 w 1123"/>
                    <a:gd name="T105" fmla="*/ 96 h 1684"/>
                    <a:gd name="T106" fmla="*/ 66 w 1123"/>
                    <a:gd name="T107" fmla="*/ 70 h 1684"/>
                    <a:gd name="T108" fmla="*/ 66 w 1123"/>
                    <a:gd name="T109" fmla="*/ 46 h 1684"/>
                    <a:gd name="T110" fmla="*/ 68 w 1123"/>
                    <a:gd name="T111" fmla="*/ 22 h 1684"/>
                    <a:gd name="T112" fmla="*/ 73 w 1123"/>
                    <a:gd name="T113" fmla="*/ 0 h 1684"/>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1123"/>
                    <a:gd name="T172" fmla="*/ 0 h 1684"/>
                    <a:gd name="T173" fmla="*/ 1123 w 1123"/>
                    <a:gd name="T174" fmla="*/ 1684 h 1684"/>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1123" h="1684">
                      <a:moveTo>
                        <a:pt x="146" y="0"/>
                      </a:moveTo>
                      <a:lnTo>
                        <a:pt x="287" y="54"/>
                      </a:lnTo>
                      <a:lnTo>
                        <a:pt x="417" y="124"/>
                      </a:lnTo>
                      <a:lnTo>
                        <a:pt x="535" y="207"/>
                      </a:lnTo>
                      <a:lnTo>
                        <a:pt x="642" y="305"/>
                      </a:lnTo>
                      <a:lnTo>
                        <a:pt x="743" y="412"/>
                      </a:lnTo>
                      <a:lnTo>
                        <a:pt x="839" y="531"/>
                      </a:lnTo>
                      <a:lnTo>
                        <a:pt x="932" y="659"/>
                      </a:lnTo>
                      <a:lnTo>
                        <a:pt x="1026" y="797"/>
                      </a:lnTo>
                      <a:lnTo>
                        <a:pt x="1064" y="924"/>
                      </a:lnTo>
                      <a:lnTo>
                        <a:pt x="1093" y="1028"/>
                      </a:lnTo>
                      <a:lnTo>
                        <a:pt x="1111" y="1117"/>
                      </a:lnTo>
                      <a:lnTo>
                        <a:pt x="1121" y="1199"/>
                      </a:lnTo>
                      <a:lnTo>
                        <a:pt x="1123" y="1281"/>
                      </a:lnTo>
                      <a:lnTo>
                        <a:pt x="1116" y="1372"/>
                      </a:lnTo>
                      <a:lnTo>
                        <a:pt x="1103" y="1480"/>
                      </a:lnTo>
                      <a:lnTo>
                        <a:pt x="1084" y="1613"/>
                      </a:lnTo>
                      <a:lnTo>
                        <a:pt x="882" y="1673"/>
                      </a:lnTo>
                      <a:lnTo>
                        <a:pt x="696" y="1684"/>
                      </a:lnTo>
                      <a:lnTo>
                        <a:pt x="530" y="1650"/>
                      </a:lnTo>
                      <a:lnTo>
                        <a:pt x="388" y="1580"/>
                      </a:lnTo>
                      <a:lnTo>
                        <a:pt x="274" y="1475"/>
                      </a:lnTo>
                      <a:lnTo>
                        <a:pt x="193" y="1345"/>
                      </a:lnTo>
                      <a:lnTo>
                        <a:pt x="151" y="1192"/>
                      </a:lnTo>
                      <a:lnTo>
                        <a:pt x="152" y="1026"/>
                      </a:lnTo>
                      <a:lnTo>
                        <a:pt x="160" y="1013"/>
                      </a:lnTo>
                      <a:lnTo>
                        <a:pt x="158" y="1005"/>
                      </a:lnTo>
                      <a:lnTo>
                        <a:pt x="151" y="1000"/>
                      </a:lnTo>
                      <a:lnTo>
                        <a:pt x="140" y="999"/>
                      </a:lnTo>
                      <a:lnTo>
                        <a:pt x="127" y="995"/>
                      </a:lnTo>
                      <a:lnTo>
                        <a:pt x="119" y="991"/>
                      </a:lnTo>
                      <a:lnTo>
                        <a:pt x="118" y="982"/>
                      </a:lnTo>
                      <a:lnTo>
                        <a:pt x="128" y="971"/>
                      </a:lnTo>
                      <a:lnTo>
                        <a:pt x="112" y="932"/>
                      </a:lnTo>
                      <a:lnTo>
                        <a:pt x="96" y="894"/>
                      </a:lnTo>
                      <a:lnTo>
                        <a:pt x="79" y="855"/>
                      </a:lnTo>
                      <a:lnTo>
                        <a:pt x="64" y="817"/>
                      </a:lnTo>
                      <a:lnTo>
                        <a:pt x="48" y="778"/>
                      </a:lnTo>
                      <a:lnTo>
                        <a:pt x="32" y="739"/>
                      </a:lnTo>
                      <a:lnTo>
                        <a:pt x="15" y="701"/>
                      </a:lnTo>
                      <a:lnTo>
                        <a:pt x="0" y="663"/>
                      </a:lnTo>
                      <a:lnTo>
                        <a:pt x="14" y="627"/>
                      </a:lnTo>
                      <a:lnTo>
                        <a:pt x="29" y="592"/>
                      </a:lnTo>
                      <a:lnTo>
                        <a:pt x="44" y="555"/>
                      </a:lnTo>
                      <a:lnTo>
                        <a:pt x="59" y="521"/>
                      </a:lnTo>
                      <a:lnTo>
                        <a:pt x="74" y="485"/>
                      </a:lnTo>
                      <a:lnTo>
                        <a:pt x="89" y="450"/>
                      </a:lnTo>
                      <a:lnTo>
                        <a:pt x="104" y="415"/>
                      </a:lnTo>
                      <a:lnTo>
                        <a:pt x="119" y="381"/>
                      </a:lnTo>
                      <a:lnTo>
                        <a:pt x="127" y="336"/>
                      </a:lnTo>
                      <a:lnTo>
                        <a:pt x="131" y="288"/>
                      </a:lnTo>
                      <a:lnTo>
                        <a:pt x="131" y="239"/>
                      </a:lnTo>
                      <a:lnTo>
                        <a:pt x="132" y="191"/>
                      </a:lnTo>
                      <a:lnTo>
                        <a:pt x="132" y="140"/>
                      </a:lnTo>
                      <a:lnTo>
                        <a:pt x="133" y="92"/>
                      </a:lnTo>
                      <a:lnTo>
                        <a:pt x="137" y="44"/>
                      </a:lnTo>
                      <a:lnTo>
                        <a:pt x="146" y="0"/>
                      </a:lnTo>
                      <a:close/>
                    </a:path>
                  </a:pathLst>
                </a:custGeom>
                <a:solidFill>
                  <a:srgbClr val="D4DBDB"/>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0156" name="Freeform 46"/>
                <p:cNvSpPr>
                  <a:spLocks/>
                </p:cNvSpPr>
                <p:nvPr/>
              </p:nvSpPr>
              <p:spPr bwMode="auto">
                <a:xfrm>
                  <a:off x="4668" y="3628"/>
                  <a:ext cx="267" cy="363"/>
                </a:xfrm>
                <a:custGeom>
                  <a:avLst/>
                  <a:gdLst>
                    <a:gd name="T0" fmla="*/ 78 w 534"/>
                    <a:gd name="T1" fmla="*/ 31 h 724"/>
                    <a:gd name="T2" fmla="*/ 57 w 534"/>
                    <a:gd name="T3" fmla="*/ 70 h 724"/>
                    <a:gd name="T4" fmla="*/ 39 w 534"/>
                    <a:gd name="T5" fmla="*/ 105 h 724"/>
                    <a:gd name="T6" fmla="*/ 26 w 534"/>
                    <a:gd name="T7" fmla="*/ 134 h 724"/>
                    <a:gd name="T8" fmla="*/ 20 w 534"/>
                    <a:gd name="T9" fmla="*/ 159 h 724"/>
                    <a:gd name="T10" fmla="*/ 22 w 534"/>
                    <a:gd name="T11" fmla="*/ 182 h 724"/>
                    <a:gd name="T12" fmla="*/ 35 w 534"/>
                    <a:gd name="T13" fmla="*/ 205 h 724"/>
                    <a:gd name="T14" fmla="*/ 60 w 534"/>
                    <a:gd name="T15" fmla="*/ 228 h 724"/>
                    <a:gd name="T16" fmla="*/ 100 w 534"/>
                    <a:gd name="T17" fmla="*/ 253 h 724"/>
                    <a:gd name="T18" fmla="*/ 89 w 534"/>
                    <a:gd name="T19" fmla="*/ 259 h 724"/>
                    <a:gd name="T20" fmla="*/ 77 w 534"/>
                    <a:gd name="T21" fmla="*/ 266 h 724"/>
                    <a:gd name="T22" fmla="*/ 63 w 534"/>
                    <a:gd name="T23" fmla="*/ 275 h 724"/>
                    <a:gd name="T24" fmla="*/ 50 w 534"/>
                    <a:gd name="T25" fmla="*/ 285 h 724"/>
                    <a:gd name="T26" fmla="*/ 36 w 534"/>
                    <a:gd name="T27" fmla="*/ 293 h 724"/>
                    <a:gd name="T28" fmla="*/ 22 w 534"/>
                    <a:gd name="T29" fmla="*/ 302 h 724"/>
                    <a:gd name="T30" fmla="*/ 10 w 534"/>
                    <a:gd name="T31" fmla="*/ 310 h 724"/>
                    <a:gd name="T32" fmla="*/ 0 w 534"/>
                    <a:gd name="T33" fmla="*/ 315 h 724"/>
                    <a:gd name="T34" fmla="*/ 3 w 534"/>
                    <a:gd name="T35" fmla="*/ 323 h 724"/>
                    <a:gd name="T36" fmla="*/ 8 w 534"/>
                    <a:gd name="T37" fmla="*/ 330 h 724"/>
                    <a:gd name="T38" fmla="*/ 14 w 534"/>
                    <a:gd name="T39" fmla="*/ 334 h 724"/>
                    <a:gd name="T40" fmla="*/ 21 w 534"/>
                    <a:gd name="T41" fmla="*/ 339 h 724"/>
                    <a:gd name="T42" fmla="*/ 27 w 534"/>
                    <a:gd name="T43" fmla="*/ 343 h 724"/>
                    <a:gd name="T44" fmla="*/ 33 w 534"/>
                    <a:gd name="T45" fmla="*/ 348 h 724"/>
                    <a:gd name="T46" fmla="*/ 37 w 534"/>
                    <a:gd name="T47" fmla="*/ 354 h 724"/>
                    <a:gd name="T48" fmla="*/ 41 w 534"/>
                    <a:gd name="T49" fmla="*/ 363 h 724"/>
                    <a:gd name="T50" fmla="*/ 66 w 534"/>
                    <a:gd name="T51" fmla="*/ 350 h 724"/>
                    <a:gd name="T52" fmla="*/ 90 w 534"/>
                    <a:gd name="T53" fmla="*/ 337 h 724"/>
                    <a:gd name="T54" fmla="*/ 115 w 534"/>
                    <a:gd name="T55" fmla="*/ 323 h 724"/>
                    <a:gd name="T56" fmla="*/ 139 w 534"/>
                    <a:gd name="T57" fmla="*/ 311 h 724"/>
                    <a:gd name="T58" fmla="*/ 163 w 534"/>
                    <a:gd name="T59" fmla="*/ 298 h 724"/>
                    <a:gd name="T60" fmla="*/ 188 w 534"/>
                    <a:gd name="T61" fmla="*/ 285 h 724"/>
                    <a:gd name="T62" fmla="*/ 212 w 534"/>
                    <a:gd name="T63" fmla="*/ 271 h 724"/>
                    <a:gd name="T64" fmla="*/ 237 w 534"/>
                    <a:gd name="T65" fmla="*/ 259 h 724"/>
                    <a:gd name="T66" fmla="*/ 258 w 534"/>
                    <a:gd name="T67" fmla="*/ 237 h 724"/>
                    <a:gd name="T68" fmla="*/ 267 w 534"/>
                    <a:gd name="T69" fmla="*/ 221 h 724"/>
                    <a:gd name="T70" fmla="*/ 266 w 534"/>
                    <a:gd name="T71" fmla="*/ 209 h 724"/>
                    <a:gd name="T72" fmla="*/ 256 w 534"/>
                    <a:gd name="T73" fmla="*/ 201 h 724"/>
                    <a:gd name="T74" fmla="*/ 237 w 534"/>
                    <a:gd name="T75" fmla="*/ 194 h 724"/>
                    <a:gd name="T76" fmla="*/ 211 w 534"/>
                    <a:gd name="T77" fmla="*/ 187 h 724"/>
                    <a:gd name="T78" fmla="*/ 179 w 534"/>
                    <a:gd name="T79" fmla="*/ 180 h 724"/>
                    <a:gd name="T80" fmla="*/ 142 w 534"/>
                    <a:gd name="T81" fmla="*/ 172 h 724"/>
                    <a:gd name="T82" fmla="*/ 148 w 534"/>
                    <a:gd name="T83" fmla="*/ 160 h 724"/>
                    <a:gd name="T84" fmla="*/ 155 w 534"/>
                    <a:gd name="T85" fmla="*/ 149 h 724"/>
                    <a:gd name="T86" fmla="*/ 162 w 534"/>
                    <a:gd name="T87" fmla="*/ 137 h 724"/>
                    <a:gd name="T88" fmla="*/ 169 w 534"/>
                    <a:gd name="T89" fmla="*/ 126 h 724"/>
                    <a:gd name="T90" fmla="*/ 175 w 534"/>
                    <a:gd name="T91" fmla="*/ 114 h 724"/>
                    <a:gd name="T92" fmla="*/ 182 w 534"/>
                    <a:gd name="T93" fmla="*/ 103 h 724"/>
                    <a:gd name="T94" fmla="*/ 189 w 534"/>
                    <a:gd name="T95" fmla="*/ 92 h 724"/>
                    <a:gd name="T96" fmla="*/ 196 w 534"/>
                    <a:gd name="T97" fmla="*/ 80 h 724"/>
                    <a:gd name="T98" fmla="*/ 185 w 534"/>
                    <a:gd name="T99" fmla="*/ 42 h 724"/>
                    <a:gd name="T100" fmla="*/ 170 w 534"/>
                    <a:gd name="T101" fmla="*/ 17 h 724"/>
                    <a:gd name="T102" fmla="*/ 152 w 534"/>
                    <a:gd name="T103" fmla="*/ 4 h 724"/>
                    <a:gd name="T104" fmla="*/ 133 w 534"/>
                    <a:gd name="T105" fmla="*/ 0 h 724"/>
                    <a:gd name="T106" fmla="*/ 113 w 534"/>
                    <a:gd name="T107" fmla="*/ 3 h 724"/>
                    <a:gd name="T108" fmla="*/ 97 w 534"/>
                    <a:gd name="T109" fmla="*/ 11 h 724"/>
                    <a:gd name="T110" fmla="*/ 84 w 534"/>
                    <a:gd name="T111" fmla="*/ 20 h 724"/>
                    <a:gd name="T112" fmla="*/ 78 w 534"/>
                    <a:gd name="T113" fmla="*/ 31 h 724"/>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534"/>
                    <a:gd name="T172" fmla="*/ 0 h 724"/>
                    <a:gd name="T173" fmla="*/ 534 w 534"/>
                    <a:gd name="T174" fmla="*/ 724 h 724"/>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534" h="724">
                      <a:moveTo>
                        <a:pt x="157" y="61"/>
                      </a:moveTo>
                      <a:lnTo>
                        <a:pt x="114" y="140"/>
                      </a:lnTo>
                      <a:lnTo>
                        <a:pt x="79" y="209"/>
                      </a:lnTo>
                      <a:lnTo>
                        <a:pt x="52" y="267"/>
                      </a:lnTo>
                      <a:lnTo>
                        <a:pt x="40" y="318"/>
                      </a:lnTo>
                      <a:lnTo>
                        <a:pt x="44" y="363"/>
                      </a:lnTo>
                      <a:lnTo>
                        <a:pt x="70" y="409"/>
                      </a:lnTo>
                      <a:lnTo>
                        <a:pt x="121" y="455"/>
                      </a:lnTo>
                      <a:lnTo>
                        <a:pt x="201" y="505"/>
                      </a:lnTo>
                      <a:lnTo>
                        <a:pt x="178" y="516"/>
                      </a:lnTo>
                      <a:lnTo>
                        <a:pt x="154" y="531"/>
                      </a:lnTo>
                      <a:lnTo>
                        <a:pt x="127" y="549"/>
                      </a:lnTo>
                      <a:lnTo>
                        <a:pt x="101" y="568"/>
                      </a:lnTo>
                      <a:lnTo>
                        <a:pt x="72" y="585"/>
                      </a:lnTo>
                      <a:lnTo>
                        <a:pt x="45" y="603"/>
                      </a:lnTo>
                      <a:lnTo>
                        <a:pt x="20" y="618"/>
                      </a:lnTo>
                      <a:lnTo>
                        <a:pt x="0" y="629"/>
                      </a:lnTo>
                      <a:lnTo>
                        <a:pt x="6" y="645"/>
                      </a:lnTo>
                      <a:lnTo>
                        <a:pt x="16" y="658"/>
                      </a:lnTo>
                      <a:lnTo>
                        <a:pt x="28" y="667"/>
                      </a:lnTo>
                      <a:lnTo>
                        <a:pt x="42" y="677"/>
                      </a:lnTo>
                      <a:lnTo>
                        <a:pt x="54" y="684"/>
                      </a:lnTo>
                      <a:lnTo>
                        <a:pt x="65" y="694"/>
                      </a:lnTo>
                      <a:lnTo>
                        <a:pt x="75" y="707"/>
                      </a:lnTo>
                      <a:lnTo>
                        <a:pt x="83" y="724"/>
                      </a:lnTo>
                      <a:lnTo>
                        <a:pt x="132" y="698"/>
                      </a:lnTo>
                      <a:lnTo>
                        <a:pt x="181" y="672"/>
                      </a:lnTo>
                      <a:lnTo>
                        <a:pt x="230" y="645"/>
                      </a:lnTo>
                      <a:lnTo>
                        <a:pt x="279" y="620"/>
                      </a:lnTo>
                      <a:lnTo>
                        <a:pt x="327" y="594"/>
                      </a:lnTo>
                      <a:lnTo>
                        <a:pt x="376" y="568"/>
                      </a:lnTo>
                      <a:lnTo>
                        <a:pt x="425" y="541"/>
                      </a:lnTo>
                      <a:lnTo>
                        <a:pt x="474" y="516"/>
                      </a:lnTo>
                      <a:lnTo>
                        <a:pt x="516" y="472"/>
                      </a:lnTo>
                      <a:lnTo>
                        <a:pt x="534" y="441"/>
                      </a:lnTo>
                      <a:lnTo>
                        <a:pt x="532" y="417"/>
                      </a:lnTo>
                      <a:lnTo>
                        <a:pt x="512" y="401"/>
                      </a:lnTo>
                      <a:lnTo>
                        <a:pt x="474" y="386"/>
                      </a:lnTo>
                      <a:lnTo>
                        <a:pt x="423" y="373"/>
                      </a:lnTo>
                      <a:lnTo>
                        <a:pt x="358" y="360"/>
                      </a:lnTo>
                      <a:lnTo>
                        <a:pt x="284" y="343"/>
                      </a:lnTo>
                      <a:lnTo>
                        <a:pt x="296" y="320"/>
                      </a:lnTo>
                      <a:lnTo>
                        <a:pt x="310" y="297"/>
                      </a:lnTo>
                      <a:lnTo>
                        <a:pt x="324" y="274"/>
                      </a:lnTo>
                      <a:lnTo>
                        <a:pt x="338" y="252"/>
                      </a:lnTo>
                      <a:lnTo>
                        <a:pt x="350" y="228"/>
                      </a:lnTo>
                      <a:lnTo>
                        <a:pt x="365" y="205"/>
                      </a:lnTo>
                      <a:lnTo>
                        <a:pt x="378" y="183"/>
                      </a:lnTo>
                      <a:lnTo>
                        <a:pt x="393" y="160"/>
                      </a:lnTo>
                      <a:lnTo>
                        <a:pt x="371" y="83"/>
                      </a:lnTo>
                      <a:lnTo>
                        <a:pt x="341" y="34"/>
                      </a:lnTo>
                      <a:lnTo>
                        <a:pt x="305" y="7"/>
                      </a:lnTo>
                      <a:lnTo>
                        <a:pt x="266" y="0"/>
                      </a:lnTo>
                      <a:lnTo>
                        <a:pt x="227" y="5"/>
                      </a:lnTo>
                      <a:lnTo>
                        <a:pt x="195" y="21"/>
                      </a:lnTo>
                      <a:lnTo>
                        <a:pt x="169" y="40"/>
                      </a:lnTo>
                      <a:lnTo>
                        <a:pt x="157" y="61"/>
                      </a:lnTo>
                      <a:close/>
                    </a:path>
                  </a:pathLst>
                </a:custGeom>
                <a:solidFill>
                  <a:srgbClr val="9CADAD"/>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0157" name="Freeform 47"/>
                <p:cNvSpPr>
                  <a:spLocks/>
                </p:cNvSpPr>
                <p:nvPr/>
              </p:nvSpPr>
              <p:spPr bwMode="auto">
                <a:xfrm>
                  <a:off x="4676" y="3628"/>
                  <a:ext cx="259" cy="363"/>
                </a:xfrm>
                <a:custGeom>
                  <a:avLst/>
                  <a:gdLst>
                    <a:gd name="T0" fmla="*/ 71 w 519"/>
                    <a:gd name="T1" fmla="*/ 31 h 724"/>
                    <a:gd name="T2" fmla="*/ 50 w 519"/>
                    <a:gd name="T3" fmla="*/ 70 h 724"/>
                    <a:gd name="T4" fmla="*/ 34 w 519"/>
                    <a:gd name="T5" fmla="*/ 104 h 724"/>
                    <a:gd name="T6" fmla="*/ 22 w 519"/>
                    <a:gd name="T7" fmla="*/ 133 h 724"/>
                    <a:gd name="T8" fmla="*/ 18 w 519"/>
                    <a:gd name="T9" fmla="*/ 159 h 724"/>
                    <a:gd name="T10" fmla="*/ 22 w 519"/>
                    <a:gd name="T11" fmla="*/ 182 h 724"/>
                    <a:gd name="T12" fmla="*/ 37 w 519"/>
                    <a:gd name="T13" fmla="*/ 204 h 724"/>
                    <a:gd name="T14" fmla="*/ 63 w 519"/>
                    <a:gd name="T15" fmla="*/ 227 h 724"/>
                    <a:gd name="T16" fmla="*/ 104 w 519"/>
                    <a:gd name="T17" fmla="*/ 253 h 724"/>
                    <a:gd name="T18" fmla="*/ 96 w 519"/>
                    <a:gd name="T19" fmla="*/ 258 h 724"/>
                    <a:gd name="T20" fmla="*/ 86 w 519"/>
                    <a:gd name="T21" fmla="*/ 267 h 724"/>
                    <a:gd name="T22" fmla="*/ 72 w 519"/>
                    <a:gd name="T23" fmla="*/ 276 h 724"/>
                    <a:gd name="T24" fmla="*/ 57 w 519"/>
                    <a:gd name="T25" fmla="*/ 288 h 724"/>
                    <a:gd name="T26" fmla="*/ 41 w 519"/>
                    <a:gd name="T27" fmla="*/ 298 h 724"/>
                    <a:gd name="T28" fmla="*/ 25 w 519"/>
                    <a:gd name="T29" fmla="*/ 307 h 724"/>
                    <a:gd name="T30" fmla="*/ 11 w 519"/>
                    <a:gd name="T31" fmla="*/ 315 h 724"/>
                    <a:gd name="T32" fmla="*/ 0 w 519"/>
                    <a:gd name="T33" fmla="*/ 322 h 724"/>
                    <a:gd name="T34" fmla="*/ 2 w 519"/>
                    <a:gd name="T35" fmla="*/ 328 h 724"/>
                    <a:gd name="T36" fmla="*/ 7 w 519"/>
                    <a:gd name="T37" fmla="*/ 334 h 724"/>
                    <a:gd name="T38" fmla="*/ 11 w 519"/>
                    <a:gd name="T39" fmla="*/ 338 h 724"/>
                    <a:gd name="T40" fmla="*/ 17 w 519"/>
                    <a:gd name="T41" fmla="*/ 342 h 724"/>
                    <a:gd name="T42" fmla="*/ 21 w 519"/>
                    <a:gd name="T43" fmla="*/ 345 h 724"/>
                    <a:gd name="T44" fmla="*/ 26 w 519"/>
                    <a:gd name="T45" fmla="*/ 349 h 724"/>
                    <a:gd name="T46" fmla="*/ 30 w 519"/>
                    <a:gd name="T47" fmla="*/ 355 h 724"/>
                    <a:gd name="T48" fmla="*/ 34 w 519"/>
                    <a:gd name="T49" fmla="*/ 363 h 724"/>
                    <a:gd name="T50" fmla="*/ 58 w 519"/>
                    <a:gd name="T51" fmla="*/ 350 h 724"/>
                    <a:gd name="T52" fmla="*/ 83 w 519"/>
                    <a:gd name="T53" fmla="*/ 337 h 724"/>
                    <a:gd name="T54" fmla="*/ 107 w 519"/>
                    <a:gd name="T55" fmla="*/ 323 h 724"/>
                    <a:gd name="T56" fmla="*/ 132 w 519"/>
                    <a:gd name="T57" fmla="*/ 311 h 724"/>
                    <a:gd name="T58" fmla="*/ 156 w 519"/>
                    <a:gd name="T59" fmla="*/ 298 h 724"/>
                    <a:gd name="T60" fmla="*/ 180 w 519"/>
                    <a:gd name="T61" fmla="*/ 285 h 724"/>
                    <a:gd name="T62" fmla="*/ 205 w 519"/>
                    <a:gd name="T63" fmla="*/ 271 h 724"/>
                    <a:gd name="T64" fmla="*/ 229 w 519"/>
                    <a:gd name="T65" fmla="*/ 259 h 724"/>
                    <a:gd name="T66" fmla="*/ 250 w 519"/>
                    <a:gd name="T67" fmla="*/ 237 h 724"/>
                    <a:gd name="T68" fmla="*/ 259 w 519"/>
                    <a:gd name="T69" fmla="*/ 221 h 724"/>
                    <a:gd name="T70" fmla="*/ 258 w 519"/>
                    <a:gd name="T71" fmla="*/ 209 h 724"/>
                    <a:gd name="T72" fmla="*/ 248 w 519"/>
                    <a:gd name="T73" fmla="*/ 201 h 724"/>
                    <a:gd name="T74" fmla="*/ 229 w 519"/>
                    <a:gd name="T75" fmla="*/ 194 h 724"/>
                    <a:gd name="T76" fmla="*/ 204 w 519"/>
                    <a:gd name="T77" fmla="*/ 187 h 724"/>
                    <a:gd name="T78" fmla="*/ 171 w 519"/>
                    <a:gd name="T79" fmla="*/ 180 h 724"/>
                    <a:gd name="T80" fmla="*/ 134 w 519"/>
                    <a:gd name="T81" fmla="*/ 172 h 724"/>
                    <a:gd name="T82" fmla="*/ 140 w 519"/>
                    <a:gd name="T83" fmla="*/ 160 h 724"/>
                    <a:gd name="T84" fmla="*/ 147 w 519"/>
                    <a:gd name="T85" fmla="*/ 149 h 724"/>
                    <a:gd name="T86" fmla="*/ 154 w 519"/>
                    <a:gd name="T87" fmla="*/ 137 h 724"/>
                    <a:gd name="T88" fmla="*/ 161 w 519"/>
                    <a:gd name="T89" fmla="*/ 126 h 724"/>
                    <a:gd name="T90" fmla="*/ 167 w 519"/>
                    <a:gd name="T91" fmla="*/ 114 h 724"/>
                    <a:gd name="T92" fmla="*/ 175 w 519"/>
                    <a:gd name="T93" fmla="*/ 103 h 724"/>
                    <a:gd name="T94" fmla="*/ 181 w 519"/>
                    <a:gd name="T95" fmla="*/ 92 h 724"/>
                    <a:gd name="T96" fmla="*/ 189 w 519"/>
                    <a:gd name="T97" fmla="*/ 80 h 724"/>
                    <a:gd name="T98" fmla="*/ 178 w 519"/>
                    <a:gd name="T99" fmla="*/ 42 h 724"/>
                    <a:gd name="T100" fmla="*/ 163 w 519"/>
                    <a:gd name="T101" fmla="*/ 17 h 724"/>
                    <a:gd name="T102" fmla="*/ 145 w 519"/>
                    <a:gd name="T103" fmla="*/ 4 h 724"/>
                    <a:gd name="T104" fmla="*/ 125 w 519"/>
                    <a:gd name="T105" fmla="*/ 0 h 724"/>
                    <a:gd name="T106" fmla="*/ 106 w 519"/>
                    <a:gd name="T107" fmla="*/ 3 h 724"/>
                    <a:gd name="T108" fmla="*/ 90 w 519"/>
                    <a:gd name="T109" fmla="*/ 11 h 724"/>
                    <a:gd name="T110" fmla="*/ 77 w 519"/>
                    <a:gd name="T111" fmla="*/ 20 h 724"/>
                    <a:gd name="T112" fmla="*/ 71 w 519"/>
                    <a:gd name="T113" fmla="*/ 31 h 724"/>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519"/>
                    <a:gd name="T172" fmla="*/ 0 h 724"/>
                    <a:gd name="T173" fmla="*/ 519 w 519"/>
                    <a:gd name="T174" fmla="*/ 724 h 724"/>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519" h="724">
                      <a:moveTo>
                        <a:pt x="142" y="61"/>
                      </a:moveTo>
                      <a:lnTo>
                        <a:pt x="101" y="140"/>
                      </a:lnTo>
                      <a:lnTo>
                        <a:pt x="68" y="208"/>
                      </a:lnTo>
                      <a:lnTo>
                        <a:pt x="44" y="266"/>
                      </a:lnTo>
                      <a:lnTo>
                        <a:pt x="37" y="317"/>
                      </a:lnTo>
                      <a:lnTo>
                        <a:pt x="45" y="362"/>
                      </a:lnTo>
                      <a:lnTo>
                        <a:pt x="74" y="407"/>
                      </a:lnTo>
                      <a:lnTo>
                        <a:pt x="127" y="452"/>
                      </a:lnTo>
                      <a:lnTo>
                        <a:pt x="208" y="504"/>
                      </a:lnTo>
                      <a:lnTo>
                        <a:pt x="193" y="515"/>
                      </a:lnTo>
                      <a:lnTo>
                        <a:pt x="172" y="533"/>
                      </a:lnTo>
                      <a:lnTo>
                        <a:pt x="144" y="551"/>
                      </a:lnTo>
                      <a:lnTo>
                        <a:pt x="114" y="574"/>
                      </a:lnTo>
                      <a:lnTo>
                        <a:pt x="82" y="594"/>
                      </a:lnTo>
                      <a:lnTo>
                        <a:pt x="50" y="613"/>
                      </a:lnTo>
                      <a:lnTo>
                        <a:pt x="22" y="629"/>
                      </a:lnTo>
                      <a:lnTo>
                        <a:pt x="0" y="642"/>
                      </a:lnTo>
                      <a:lnTo>
                        <a:pt x="5" y="655"/>
                      </a:lnTo>
                      <a:lnTo>
                        <a:pt x="14" y="667"/>
                      </a:lnTo>
                      <a:lnTo>
                        <a:pt x="23" y="674"/>
                      </a:lnTo>
                      <a:lnTo>
                        <a:pt x="34" y="682"/>
                      </a:lnTo>
                      <a:lnTo>
                        <a:pt x="43" y="688"/>
                      </a:lnTo>
                      <a:lnTo>
                        <a:pt x="53" y="697"/>
                      </a:lnTo>
                      <a:lnTo>
                        <a:pt x="60" y="708"/>
                      </a:lnTo>
                      <a:lnTo>
                        <a:pt x="68" y="724"/>
                      </a:lnTo>
                      <a:lnTo>
                        <a:pt x="117" y="698"/>
                      </a:lnTo>
                      <a:lnTo>
                        <a:pt x="166" y="672"/>
                      </a:lnTo>
                      <a:lnTo>
                        <a:pt x="215" y="645"/>
                      </a:lnTo>
                      <a:lnTo>
                        <a:pt x="264" y="620"/>
                      </a:lnTo>
                      <a:lnTo>
                        <a:pt x="312" y="594"/>
                      </a:lnTo>
                      <a:lnTo>
                        <a:pt x="361" y="568"/>
                      </a:lnTo>
                      <a:lnTo>
                        <a:pt x="410" y="541"/>
                      </a:lnTo>
                      <a:lnTo>
                        <a:pt x="459" y="516"/>
                      </a:lnTo>
                      <a:lnTo>
                        <a:pt x="501" y="472"/>
                      </a:lnTo>
                      <a:lnTo>
                        <a:pt x="519" y="441"/>
                      </a:lnTo>
                      <a:lnTo>
                        <a:pt x="517" y="417"/>
                      </a:lnTo>
                      <a:lnTo>
                        <a:pt x="497" y="401"/>
                      </a:lnTo>
                      <a:lnTo>
                        <a:pt x="459" y="386"/>
                      </a:lnTo>
                      <a:lnTo>
                        <a:pt x="408" y="373"/>
                      </a:lnTo>
                      <a:lnTo>
                        <a:pt x="343" y="360"/>
                      </a:lnTo>
                      <a:lnTo>
                        <a:pt x="269" y="343"/>
                      </a:lnTo>
                      <a:lnTo>
                        <a:pt x="281" y="320"/>
                      </a:lnTo>
                      <a:lnTo>
                        <a:pt x="295" y="297"/>
                      </a:lnTo>
                      <a:lnTo>
                        <a:pt x="309" y="274"/>
                      </a:lnTo>
                      <a:lnTo>
                        <a:pt x="323" y="252"/>
                      </a:lnTo>
                      <a:lnTo>
                        <a:pt x="335" y="228"/>
                      </a:lnTo>
                      <a:lnTo>
                        <a:pt x="350" y="205"/>
                      </a:lnTo>
                      <a:lnTo>
                        <a:pt x="363" y="183"/>
                      </a:lnTo>
                      <a:lnTo>
                        <a:pt x="378" y="160"/>
                      </a:lnTo>
                      <a:lnTo>
                        <a:pt x="356" y="83"/>
                      </a:lnTo>
                      <a:lnTo>
                        <a:pt x="326" y="34"/>
                      </a:lnTo>
                      <a:lnTo>
                        <a:pt x="290" y="7"/>
                      </a:lnTo>
                      <a:lnTo>
                        <a:pt x="251" y="0"/>
                      </a:lnTo>
                      <a:lnTo>
                        <a:pt x="212" y="5"/>
                      </a:lnTo>
                      <a:lnTo>
                        <a:pt x="180" y="21"/>
                      </a:lnTo>
                      <a:lnTo>
                        <a:pt x="154" y="40"/>
                      </a:lnTo>
                      <a:lnTo>
                        <a:pt x="142" y="61"/>
                      </a:lnTo>
                      <a:close/>
                    </a:path>
                  </a:pathLst>
                </a:custGeom>
                <a:solidFill>
                  <a:srgbClr val="A3B5B5"/>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0158" name="Freeform 48"/>
                <p:cNvSpPr>
                  <a:spLocks/>
                </p:cNvSpPr>
                <p:nvPr/>
              </p:nvSpPr>
              <p:spPr bwMode="auto">
                <a:xfrm>
                  <a:off x="4683" y="3628"/>
                  <a:ext cx="252" cy="363"/>
                </a:xfrm>
                <a:custGeom>
                  <a:avLst/>
                  <a:gdLst>
                    <a:gd name="T0" fmla="*/ 63 w 504"/>
                    <a:gd name="T1" fmla="*/ 31 h 724"/>
                    <a:gd name="T2" fmla="*/ 44 w 504"/>
                    <a:gd name="T3" fmla="*/ 70 h 724"/>
                    <a:gd name="T4" fmla="*/ 28 w 504"/>
                    <a:gd name="T5" fmla="*/ 104 h 724"/>
                    <a:gd name="T6" fmla="*/ 19 w 504"/>
                    <a:gd name="T7" fmla="*/ 132 h 724"/>
                    <a:gd name="T8" fmla="*/ 17 w 504"/>
                    <a:gd name="T9" fmla="*/ 158 h 724"/>
                    <a:gd name="T10" fmla="*/ 23 w 504"/>
                    <a:gd name="T11" fmla="*/ 180 h 724"/>
                    <a:gd name="T12" fmla="*/ 39 w 504"/>
                    <a:gd name="T13" fmla="*/ 203 h 724"/>
                    <a:gd name="T14" fmla="*/ 67 w 504"/>
                    <a:gd name="T15" fmla="*/ 226 h 724"/>
                    <a:gd name="T16" fmla="*/ 108 w 504"/>
                    <a:gd name="T17" fmla="*/ 252 h 724"/>
                    <a:gd name="T18" fmla="*/ 104 w 504"/>
                    <a:gd name="T19" fmla="*/ 258 h 724"/>
                    <a:gd name="T20" fmla="*/ 95 w 504"/>
                    <a:gd name="T21" fmla="*/ 268 h 724"/>
                    <a:gd name="T22" fmla="*/ 81 w 504"/>
                    <a:gd name="T23" fmla="*/ 278 h 724"/>
                    <a:gd name="T24" fmla="*/ 64 w 504"/>
                    <a:gd name="T25" fmla="*/ 290 h 724"/>
                    <a:gd name="T26" fmla="*/ 46 w 504"/>
                    <a:gd name="T27" fmla="*/ 301 h 724"/>
                    <a:gd name="T28" fmla="*/ 28 w 504"/>
                    <a:gd name="T29" fmla="*/ 312 h 724"/>
                    <a:gd name="T30" fmla="*/ 12 w 504"/>
                    <a:gd name="T31" fmla="*/ 320 h 724"/>
                    <a:gd name="T32" fmla="*/ 0 w 504"/>
                    <a:gd name="T33" fmla="*/ 327 h 724"/>
                    <a:gd name="T34" fmla="*/ 2 w 504"/>
                    <a:gd name="T35" fmla="*/ 334 h 724"/>
                    <a:gd name="T36" fmla="*/ 6 w 504"/>
                    <a:gd name="T37" fmla="*/ 339 h 724"/>
                    <a:gd name="T38" fmla="*/ 10 w 504"/>
                    <a:gd name="T39" fmla="*/ 342 h 724"/>
                    <a:gd name="T40" fmla="*/ 14 w 504"/>
                    <a:gd name="T41" fmla="*/ 345 h 724"/>
                    <a:gd name="T42" fmla="*/ 17 w 504"/>
                    <a:gd name="T43" fmla="*/ 347 h 724"/>
                    <a:gd name="T44" fmla="*/ 20 w 504"/>
                    <a:gd name="T45" fmla="*/ 350 h 724"/>
                    <a:gd name="T46" fmla="*/ 24 w 504"/>
                    <a:gd name="T47" fmla="*/ 355 h 724"/>
                    <a:gd name="T48" fmla="*/ 27 w 504"/>
                    <a:gd name="T49" fmla="*/ 363 h 724"/>
                    <a:gd name="T50" fmla="*/ 51 w 504"/>
                    <a:gd name="T51" fmla="*/ 350 h 724"/>
                    <a:gd name="T52" fmla="*/ 76 w 504"/>
                    <a:gd name="T53" fmla="*/ 337 h 724"/>
                    <a:gd name="T54" fmla="*/ 100 w 504"/>
                    <a:gd name="T55" fmla="*/ 323 h 724"/>
                    <a:gd name="T56" fmla="*/ 125 w 504"/>
                    <a:gd name="T57" fmla="*/ 311 h 724"/>
                    <a:gd name="T58" fmla="*/ 149 w 504"/>
                    <a:gd name="T59" fmla="*/ 298 h 724"/>
                    <a:gd name="T60" fmla="*/ 173 w 504"/>
                    <a:gd name="T61" fmla="*/ 285 h 724"/>
                    <a:gd name="T62" fmla="*/ 198 w 504"/>
                    <a:gd name="T63" fmla="*/ 271 h 724"/>
                    <a:gd name="T64" fmla="*/ 222 w 504"/>
                    <a:gd name="T65" fmla="*/ 259 h 724"/>
                    <a:gd name="T66" fmla="*/ 243 w 504"/>
                    <a:gd name="T67" fmla="*/ 237 h 724"/>
                    <a:gd name="T68" fmla="*/ 252 w 504"/>
                    <a:gd name="T69" fmla="*/ 221 h 724"/>
                    <a:gd name="T70" fmla="*/ 251 w 504"/>
                    <a:gd name="T71" fmla="*/ 209 h 724"/>
                    <a:gd name="T72" fmla="*/ 241 w 504"/>
                    <a:gd name="T73" fmla="*/ 201 h 724"/>
                    <a:gd name="T74" fmla="*/ 222 w 504"/>
                    <a:gd name="T75" fmla="*/ 194 h 724"/>
                    <a:gd name="T76" fmla="*/ 197 w 504"/>
                    <a:gd name="T77" fmla="*/ 187 h 724"/>
                    <a:gd name="T78" fmla="*/ 164 w 504"/>
                    <a:gd name="T79" fmla="*/ 180 h 724"/>
                    <a:gd name="T80" fmla="*/ 127 w 504"/>
                    <a:gd name="T81" fmla="*/ 172 h 724"/>
                    <a:gd name="T82" fmla="*/ 133 w 504"/>
                    <a:gd name="T83" fmla="*/ 160 h 724"/>
                    <a:gd name="T84" fmla="*/ 140 w 504"/>
                    <a:gd name="T85" fmla="*/ 149 h 724"/>
                    <a:gd name="T86" fmla="*/ 147 w 504"/>
                    <a:gd name="T87" fmla="*/ 137 h 724"/>
                    <a:gd name="T88" fmla="*/ 154 w 504"/>
                    <a:gd name="T89" fmla="*/ 126 h 724"/>
                    <a:gd name="T90" fmla="*/ 160 w 504"/>
                    <a:gd name="T91" fmla="*/ 114 h 724"/>
                    <a:gd name="T92" fmla="*/ 168 w 504"/>
                    <a:gd name="T93" fmla="*/ 103 h 724"/>
                    <a:gd name="T94" fmla="*/ 174 w 504"/>
                    <a:gd name="T95" fmla="*/ 92 h 724"/>
                    <a:gd name="T96" fmla="*/ 182 w 504"/>
                    <a:gd name="T97" fmla="*/ 80 h 724"/>
                    <a:gd name="T98" fmla="*/ 171 w 504"/>
                    <a:gd name="T99" fmla="*/ 42 h 724"/>
                    <a:gd name="T100" fmla="*/ 156 w 504"/>
                    <a:gd name="T101" fmla="*/ 17 h 724"/>
                    <a:gd name="T102" fmla="*/ 138 w 504"/>
                    <a:gd name="T103" fmla="*/ 4 h 724"/>
                    <a:gd name="T104" fmla="*/ 118 w 504"/>
                    <a:gd name="T105" fmla="*/ 0 h 724"/>
                    <a:gd name="T106" fmla="*/ 99 w 504"/>
                    <a:gd name="T107" fmla="*/ 3 h 724"/>
                    <a:gd name="T108" fmla="*/ 83 w 504"/>
                    <a:gd name="T109" fmla="*/ 11 h 724"/>
                    <a:gd name="T110" fmla="*/ 70 w 504"/>
                    <a:gd name="T111" fmla="*/ 20 h 724"/>
                    <a:gd name="T112" fmla="*/ 63 w 504"/>
                    <a:gd name="T113" fmla="*/ 31 h 724"/>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504"/>
                    <a:gd name="T172" fmla="*/ 0 h 724"/>
                    <a:gd name="T173" fmla="*/ 504 w 504"/>
                    <a:gd name="T174" fmla="*/ 724 h 724"/>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504" h="724">
                      <a:moveTo>
                        <a:pt x="127" y="61"/>
                      </a:moveTo>
                      <a:lnTo>
                        <a:pt x="87" y="140"/>
                      </a:lnTo>
                      <a:lnTo>
                        <a:pt x="55" y="208"/>
                      </a:lnTo>
                      <a:lnTo>
                        <a:pt x="37" y="264"/>
                      </a:lnTo>
                      <a:lnTo>
                        <a:pt x="33" y="316"/>
                      </a:lnTo>
                      <a:lnTo>
                        <a:pt x="45" y="360"/>
                      </a:lnTo>
                      <a:lnTo>
                        <a:pt x="78" y="405"/>
                      </a:lnTo>
                      <a:lnTo>
                        <a:pt x="133" y="451"/>
                      </a:lnTo>
                      <a:lnTo>
                        <a:pt x="216" y="502"/>
                      </a:lnTo>
                      <a:lnTo>
                        <a:pt x="208" y="515"/>
                      </a:lnTo>
                      <a:lnTo>
                        <a:pt x="190" y="534"/>
                      </a:lnTo>
                      <a:lnTo>
                        <a:pt x="161" y="555"/>
                      </a:lnTo>
                      <a:lnTo>
                        <a:pt x="128" y="579"/>
                      </a:lnTo>
                      <a:lnTo>
                        <a:pt x="91" y="600"/>
                      </a:lnTo>
                      <a:lnTo>
                        <a:pt x="55" y="622"/>
                      </a:lnTo>
                      <a:lnTo>
                        <a:pt x="24" y="638"/>
                      </a:lnTo>
                      <a:lnTo>
                        <a:pt x="0" y="652"/>
                      </a:lnTo>
                      <a:lnTo>
                        <a:pt x="4" y="667"/>
                      </a:lnTo>
                      <a:lnTo>
                        <a:pt x="12" y="677"/>
                      </a:lnTo>
                      <a:lnTo>
                        <a:pt x="19" y="682"/>
                      </a:lnTo>
                      <a:lnTo>
                        <a:pt x="27" y="688"/>
                      </a:lnTo>
                      <a:lnTo>
                        <a:pt x="33" y="692"/>
                      </a:lnTo>
                      <a:lnTo>
                        <a:pt x="40" y="698"/>
                      </a:lnTo>
                      <a:lnTo>
                        <a:pt x="47" y="708"/>
                      </a:lnTo>
                      <a:lnTo>
                        <a:pt x="53" y="724"/>
                      </a:lnTo>
                      <a:lnTo>
                        <a:pt x="102" y="698"/>
                      </a:lnTo>
                      <a:lnTo>
                        <a:pt x="151" y="672"/>
                      </a:lnTo>
                      <a:lnTo>
                        <a:pt x="200" y="645"/>
                      </a:lnTo>
                      <a:lnTo>
                        <a:pt x="249" y="620"/>
                      </a:lnTo>
                      <a:lnTo>
                        <a:pt x="297" y="594"/>
                      </a:lnTo>
                      <a:lnTo>
                        <a:pt x="346" y="568"/>
                      </a:lnTo>
                      <a:lnTo>
                        <a:pt x="395" y="541"/>
                      </a:lnTo>
                      <a:lnTo>
                        <a:pt x="444" y="516"/>
                      </a:lnTo>
                      <a:lnTo>
                        <a:pt x="486" y="472"/>
                      </a:lnTo>
                      <a:lnTo>
                        <a:pt x="504" y="441"/>
                      </a:lnTo>
                      <a:lnTo>
                        <a:pt x="502" y="417"/>
                      </a:lnTo>
                      <a:lnTo>
                        <a:pt x="482" y="401"/>
                      </a:lnTo>
                      <a:lnTo>
                        <a:pt x="444" y="386"/>
                      </a:lnTo>
                      <a:lnTo>
                        <a:pt x="393" y="373"/>
                      </a:lnTo>
                      <a:lnTo>
                        <a:pt x="328" y="360"/>
                      </a:lnTo>
                      <a:lnTo>
                        <a:pt x="254" y="343"/>
                      </a:lnTo>
                      <a:lnTo>
                        <a:pt x="266" y="320"/>
                      </a:lnTo>
                      <a:lnTo>
                        <a:pt x="280" y="297"/>
                      </a:lnTo>
                      <a:lnTo>
                        <a:pt x="294" y="274"/>
                      </a:lnTo>
                      <a:lnTo>
                        <a:pt x="308" y="252"/>
                      </a:lnTo>
                      <a:lnTo>
                        <a:pt x="320" y="228"/>
                      </a:lnTo>
                      <a:lnTo>
                        <a:pt x="335" y="205"/>
                      </a:lnTo>
                      <a:lnTo>
                        <a:pt x="348" y="183"/>
                      </a:lnTo>
                      <a:lnTo>
                        <a:pt x="363" y="160"/>
                      </a:lnTo>
                      <a:lnTo>
                        <a:pt x="341" y="83"/>
                      </a:lnTo>
                      <a:lnTo>
                        <a:pt x="311" y="34"/>
                      </a:lnTo>
                      <a:lnTo>
                        <a:pt x="275" y="7"/>
                      </a:lnTo>
                      <a:lnTo>
                        <a:pt x="236" y="0"/>
                      </a:lnTo>
                      <a:lnTo>
                        <a:pt x="197" y="5"/>
                      </a:lnTo>
                      <a:lnTo>
                        <a:pt x="165" y="21"/>
                      </a:lnTo>
                      <a:lnTo>
                        <a:pt x="139" y="40"/>
                      </a:lnTo>
                      <a:lnTo>
                        <a:pt x="127" y="61"/>
                      </a:lnTo>
                      <a:close/>
                    </a:path>
                  </a:pathLst>
                </a:custGeom>
                <a:solidFill>
                  <a:srgbClr val="ABBABA"/>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0159" name="Freeform 49"/>
                <p:cNvSpPr>
                  <a:spLocks/>
                </p:cNvSpPr>
                <p:nvPr/>
              </p:nvSpPr>
              <p:spPr bwMode="auto">
                <a:xfrm>
                  <a:off x="4691" y="3628"/>
                  <a:ext cx="244" cy="363"/>
                </a:xfrm>
                <a:custGeom>
                  <a:avLst/>
                  <a:gdLst>
                    <a:gd name="T0" fmla="*/ 55 w 487"/>
                    <a:gd name="T1" fmla="*/ 31 h 724"/>
                    <a:gd name="T2" fmla="*/ 35 w 487"/>
                    <a:gd name="T3" fmla="*/ 70 h 724"/>
                    <a:gd name="T4" fmla="*/ 21 w 487"/>
                    <a:gd name="T5" fmla="*/ 104 h 724"/>
                    <a:gd name="T6" fmla="*/ 14 w 487"/>
                    <a:gd name="T7" fmla="*/ 132 h 724"/>
                    <a:gd name="T8" fmla="*/ 14 w 487"/>
                    <a:gd name="T9" fmla="*/ 158 h 724"/>
                    <a:gd name="T10" fmla="*/ 22 w 487"/>
                    <a:gd name="T11" fmla="*/ 179 h 724"/>
                    <a:gd name="T12" fmla="*/ 41 w 487"/>
                    <a:gd name="T13" fmla="*/ 202 h 724"/>
                    <a:gd name="T14" fmla="*/ 70 w 487"/>
                    <a:gd name="T15" fmla="*/ 224 h 724"/>
                    <a:gd name="T16" fmla="*/ 111 w 487"/>
                    <a:gd name="T17" fmla="*/ 250 h 724"/>
                    <a:gd name="T18" fmla="*/ 110 w 487"/>
                    <a:gd name="T19" fmla="*/ 257 h 724"/>
                    <a:gd name="T20" fmla="*/ 103 w 487"/>
                    <a:gd name="T21" fmla="*/ 268 h 724"/>
                    <a:gd name="T22" fmla="*/ 88 w 487"/>
                    <a:gd name="T23" fmla="*/ 280 h 724"/>
                    <a:gd name="T24" fmla="*/ 70 w 487"/>
                    <a:gd name="T25" fmla="*/ 293 h 724"/>
                    <a:gd name="T26" fmla="*/ 50 w 487"/>
                    <a:gd name="T27" fmla="*/ 305 h 724"/>
                    <a:gd name="T28" fmla="*/ 30 w 487"/>
                    <a:gd name="T29" fmla="*/ 317 h 724"/>
                    <a:gd name="T30" fmla="*/ 12 w 487"/>
                    <a:gd name="T31" fmla="*/ 326 h 724"/>
                    <a:gd name="T32" fmla="*/ 0 w 487"/>
                    <a:gd name="T33" fmla="*/ 333 h 724"/>
                    <a:gd name="T34" fmla="*/ 2 w 487"/>
                    <a:gd name="T35" fmla="*/ 339 h 724"/>
                    <a:gd name="T36" fmla="*/ 4 w 487"/>
                    <a:gd name="T37" fmla="*/ 343 h 724"/>
                    <a:gd name="T38" fmla="*/ 6 w 487"/>
                    <a:gd name="T39" fmla="*/ 346 h 724"/>
                    <a:gd name="T40" fmla="*/ 9 w 487"/>
                    <a:gd name="T41" fmla="*/ 347 h 724"/>
                    <a:gd name="T42" fmla="*/ 11 w 487"/>
                    <a:gd name="T43" fmla="*/ 348 h 724"/>
                    <a:gd name="T44" fmla="*/ 13 w 487"/>
                    <a:gd name="T45" fmla="*/ 351 h 724"/>
                    <a:gd name="T46" fmla="*/ 16 w 487"/>
                    <a:gd name="T47" fmla="*/ 355 h 724"/>
                    <a:gd name="T48" fmla="*/ 18 w 487"/>
                    <a:gd name="T49" fmla="*/ 363 h 724"/>
                    <a:gd name="T50" fmla="*/ 43 w 487"/>
                    <a:gd name="T51" fmla="*/ 350 h 724"/>
                    <a:gd name="T52" fmla="*/ 67 w 487"/>
                    <a:gd name="T53" fmla="*/ 337 h 724"/>
                    <a:gd name="T54" fmla="*/ 92 w 487"/>
                    <a:gd name="T55" fmla="*/ 323 h 724"/>
                    <a:gd name="T56" fmla="*/ 116 w 487"/>
                    <a:gd name="T57" fmla="*/ 311 h 724"/>
                    <a:gd name="T58" fmla="*/ 140 w 487"/>
                    <a:gd name="T59" fmla="*/ 298 h 724"/>
                    <a:gd name="T60" fmla="*/ 165 w 487"/>
                    <a:gd name="T61" fmla="*/ 285 h 724"/>
                    <a:gd name="T62" fmla="*/ 189 w 487"/>
                    <a:gd name="T63" fmla="*/ 271 h 724"/>
                    <a:gd name="T64" fmla="*/ 214 w 487"/>
                    <a:gd name="T65" fmla="*/ 259 h 724"/>
                    <a:gd name="T66" fmla="*/ 235 w 487"/>
                    <a:gd name="T67" fmla="*/ 237 h 724"/>
                    <a:gd name="T68" fmla="*/ 244 w 487"/>
                    <a:gd name="T69" fmla="*/ 221 h 724"/>
                    <a:gd name="T70" fmla="*/ 243 w 487"/>
                    <a:gd name="T71" fmla="*/ 209 h 724"/>
                    <a:gd name="T72" fmla="*/ 233 w 487"/>
                    <a:gd name="T73" fmla="*/ 201 h 724"/>
                    <a:gd name="T74" fmla="*/ 214 w 487"/>
                    <a:gd name="T75" fmla="*/ 194 h 724"/>
                    <a:gd name="T76" fmla="*/ 188 w 487"/>
                    <a:gd name="T77" fmla="*/ 187 h 724"/>
                    <a:gd name="T78" fmla="*/ 156 w 487"/>
                    <a:gd name="T79" fmla="*/ 180 h 724"/>
                    <a:gd name="T80" fmla="*/ 119 w 487"/>
                    <a:gd name="T81" fmla="*/ 172 h 724"/>
                    <a:gd name="T82" fmla="*/ 125 w 487"/>
                    <a:gd name="T83" fmla="*/ 160 h 724"/>
                    <a:gd name="T84" fmla="*/ 132 w 487"/>
                    <a:gd name="T85" fmla="*/ 149 h 724"/>
                    <a:gd name="T86" fmla="*/ 139 w 487"/>
                    <a:gd name="T87" fmla="*/ 137 h 724"/>
                    <a:gd name="T88" fmla="*/ 146 w 487"/>
                    <a:gd name="T89" fmla="*/ 126 h 724"/>
                    <a:gd name="T90" fmla="*/ 152 w 487"/>
                    <a:gd name="T91" fmla="*/ 114 h 724"/>
                    <a:gd name="T92" fmla="*/ 159 w 487"/>
                    <a:gd name="T93" fmla="*/ 103 h 724"/>
                    <a:gd name="T94" fmla="*/ 166 w 487"/>
                    <a:gd name="T95" fmla="*/ 92 h 724"/>
                    <a:gd name="T96" fmla="*/ 173 w 487"/>
                    <a:gd name="T97" fmla="*/ 80 h 724"/>
                    <a:gd name="T98" fmla="*/ 162 w 487"/>
                    <a:gd name="T99" fmla="*/ 42 h 724"/>
                    <a:gd name="T100" fmla="*/ 147 w 487"/>
                    <a:gd name="T101" fmla="*/ 17 h 724"/>
                    <a:gd name="T102" fmla="*/ 129 w 487"/>
                    <a:gd name="T103" fmla="*/ 4 h 724"/>
                    <a:gd name="T104" fmla="*/ 110 w 487"/>
                    <a:gd name="T105" fmla="*/ 0 h 724"/>
                    <a:gd name="T106" fmla="*/ 90 w 487"/>
                    <a:gd name="T107" fmla="*/ 3 h 724"/>
                    <a:gd name="T108" fmla="*/ 74 w 487"/>
                    <a:gd name="T109" fmla="*/ 11 h 724"/>
                    <a:gd name="T110" fmla="*/ 61 w 487"/>
                    <a:gd name="T111" fmla="*/ 20 h 724"/>
                    <a:gd name="T112" fmla="*/ 55 w 487"/>
                    <a:gd name="T113" fmla="*/ 31 h 724"/>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487"/>
                    <a:gd name="T172" fmla="*/ 0 h 724"/>
                    <a:gd name="T173" fmla="*/ 487 w 487"/>
                    <a:gd name="T174" fmla="*/ 724 h 724"/>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487" h="724">
                      <a:moveTo>
                        <a:pt x="110" y="61"/>
                      </a:moveTo>
                      <a:lnTo>
                        <a:pt x="70" y="140"/>
                      </a:lnTo>
                      <a:lnTo>
                        <a:pt x="42" y="208"/>
                      </a:lnTo>
                      <a:lnTo>
                        <a:pt x="27" y="264"/>
                      </a:lnTo>
                      <a:lnTo>
                        <a:pt x="27" y="315"/>
                      </a:lnTo>
                      <a:lnTo>
                        <a:pt x="43" y="358"/>
                      </a:lnTo>
                      <a:lnTo>
                        <a:pt x="81" y="402"/>
                      </a:lnTo>
                      <a:lnTo>
                        <a:pt x="139" y="447"/>
                      </a:lnTo>
                      <a:lnTo>
                        <a:pt x="222" y="499"/>
                      </a:lnTo>
                      <a:lnTo>
                        <a:pt x="220" y="513"/>
                      </a:lnTo>
                      <a:lnTo>
                        <a:pt x="205" y="534"/>
                      </a:lnTo>
                      <a:lnTo>
                        <a:pt x="176" y="558"/>
                      </a:lnTo>
                      <a:lnTo>
                        <a:pt x="140" y="584"/>
                      </a:lnTo>
                      <a:lnTo>
                        <a:pt x="99" y="609"/>
                      </a:lnTo>
                      <a:lnTo>
                        <a:pt x="59" y="632"/>
                      </a:lnTo>
                      <a:lnTo>
                        <a:pt x="23" y="650"/>
                      </a:lnTo>
                      <a:lnTo>
                        <a:pt x="0" y="664"/>
                      </a:lnTo>
                      <a:lnTo>
                        <a:pt x="3" y="677"/>
                      </a:lnTo>
                      <a:lnTo>
                        <a:pt x="7" y="685"/>
                      </a:lnTo>
                      <a:lnTo>
                        <a:pt x="12" y="690"/>
                      </a:lnTo>
                      <a:lnTo>
                        <a:pt x="17" y="693"/>
                      </a:lnTo>
                      <a:lnTo>
                        <a:pt x="21" y="694"/>
                      </a:lnTo>
                      <a:lnTo>
                        <a:pt x="26" y="700"/>
                      </a:lnTo>
                      <a:lnTo>
                        <a:pt x="31" y="708"/>
                      </a:lnTo>
                      <a:lnTo>
                        <a:pt x="36" y="724"/>
                      </a:lnTo>
                      <a:lnTo>
                        <a:pt x="85" y="698"/>
                      </a:lnTo>
                      <a:lnTo>
                        <a:pt x="134" y="672"/>
                      </a:lnTo>
                      <a:lnTo>
                        <a:pt x="183" y="645"/>
                      </a:lnTo>
                      <a:lnTo>
                        <a:pt x="232" y="620"/>
                      </a:lnTo>
                      <a:lnTo>
                        <a:pt x="280" y="594"/>
                      </a:lnTo>
                      <a:lnTo>
                        <a:pt x="329" y="568"/>
                      </a:lnTo>
                      <a:lnTo>
                        <a:pt x="378" y="541"/>
                      </a:lnTo>
                      <a:lnTo>
                        <a:pt x="427" y="516"/>
                      </a:lnTo>
                      <a:lnTo>
                        <a:pt x="469" y="472"/>
                      </a:lnTo>
                      <a:lnTo>
                        <a:pt x="487" y="441"/>
                      </a:lnTo>
                      <a:lnTo>
                        <a:pt x="485" y="417"/>
                      </a:lnTo>
                      <a:lnTo>
                        <a:pt x="465" y="401"/>
                      </a:lnTo>
                      <a:lnTo>
                        <a:pt x="427" y="386"/>
                      </a:lnTo>
                      <a:lnTo>
                        <a:pt x="376" y="373"/>
                      </a:lnTo>
                      <a:lnTo>
                        <a:pt x="311" y="360"/>
                      </a:lnTo>
                      <a:lnTo>
                        <a:pt x="237" y="343"/>
                      </a:lnTo>
                      <a:lnTo>
                        <a:pt x="249" y="320"/>
                      </a:lnTo>
                      <a:lnTo>
                        <a:pt x="263" y="297"/>
                      </a:lnTo>
                      <a:lnTo>
                        <a:pt x="277" y="274"/>
                      </a:lnTo>
                      <a:lnTo>
                        <a:pt x="291" y="252"/>
                      </a:lnTo>
                      <a:lnTo>
                        <a:pt x="303" y="228"/>
                      </a:lnTo>
                      <a:lnTo>
                        <a:pt x="318" y="205"/>
                      </a:lnTo>
                      <a:lnTo>
                        <a:pt x="331" y="183"/>
                      </a:lnTo>
                      <a:lnTo>
                        <a:pt x="346" y="160"/>
                      </a:lnTo>
                      <a:lnTo>
                        <a:pt x="324" y="83"/>
                      </a:lnTo>
                      <a:lnTo>
                        <a:pt x="294" y="34"/>
                      </a:lnTo>
                      <a:lnTo>
                        <a:pt x="258" y="7"/>
                      </a:lnTo>
                      <a:lnTo>
                        <a:pt x="219" y="0"/>
                      </a:lnTo>
                      <a:lnTo>
                        <a:pt x="180" y="5"/>
                      </a:lnTo>
                      <a:lnTo>
                        <a:pt x="148" y="21"/>
                      </a:lnTo>
                      <a:lnTo>
                        <a:pt x="122" y="40"/>
                      </a:lnTo>
                      <a:lnTo>
                        <a:pt x="110" y="61"/>
                      </a:lnTo>
                      <a:close/>
                    </a:path>
                  </a:pathLst>
                </a:custGeom>
                <a:solidFill>
                  <a:srgbClr val="B5C2C2"/>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0160" name="Freeform 50"/>
                <p:cNvSpPr>
                  <a:spLocks/>
                </p:cNvSpPr>
                <p:nvPr/>
              </p:nvSpPr>
              <p:spPr bwMode="auto">
                <a:xfrm>
                  <a:off x="4699" y="3628"/>
                  <a:ext cx="236" cy="363"/>
                </a:xfrm>
                <a:custGeom>
                  <a:avLst/>
                  <a:gdLst>
                    <a:gd name="T0" fmla="*/ 48 w 472"/>
                    <a:gd name="T1" fmla="*/ 31 h 724"/>
                    <a:gd name="T2" fmla="*/ 28 w 472"/>
                    <a:gd name="T3" fmla="*/ 70 h 724"/>
                    <a:gd name="T4" fmla="*/ 15 w 472"/>
                    <a:gd name="T5" fmla="*/ 104 h 724"/>
                    <a:gd name="T6" fmla="*/ 9 w 472"/>
                    <a:gd name="T7" fmla="*/ 131 h 724"/>
                    <a:gd name="T8" fmla="*/ 12 w 472"/>
                    <a:gd name="T9" fmla="*/ 156 h 724"/>
                    <a:gd name="T10" fmla="*/ 22 w 472"/>
                    <a:gd name="T11" fmla="*/ 178 h 724"/>
                    <a:gd name="T12" fmla="*/ 43 w 472"/>
                    <a:gd name="T13" fmla="*/ 201 h 724"/>
                    <a:gd name="T14" fmla="*/ 73 w 472"/>
                    <a:gd name="T15" fmla="*/ 223 h 724"/>
                    <a:gd name="T16" fmla="*/ 115 w 472"/>
                    <a:gd name="T17" fmla="*/ 249 h 724"/>
                    <a:gd name="T18" fmla="*/ 118 w 472"/>
                    <a:gd name="T19" fmla="*/ 257 h 724"/>
                    <a:gd name="T20" fmla="*/ 112 w 472"/>
                    <a:gd name="T21" fmla="*/ 268 h 724"/>
                    <a:gd name="T22" fmla="*/ 97 w 472"/>
                    <a:gd name="T23" fmla="*/ 281 h 724"/>
                    <a:gd name="T24" fmla="*/ 77 w 472"/>
                    <a:gd name="T25" fmla="*/ 295 h 724"/>
                    <a:gd name="T26" fmla="*/ 55 w 472"/>
                    <a:gd name="T27" fmla="*/ 308 h 724"/>
                    <a:gd name="T28" fmla="*/ 32 w 472"/>
                    <a:gd name="T29" fmla="*/ 321 h 724"/>
                    <a:gd name="T30" fmla="*/ 13 w 472"/>
                    <a:gd name="T31" fmla="*/ 331 h 724"/>
                    <a:gd name="T32" fmla="*/ 0 w 472"/>
                    <a:gd name="T33" fmla="*/ 338 h 724"/>
                    <a:gd name="T34" fmla="*/ 1 w 472"/>
                    <a:gd name="T35" fmla="*/ 345 h 724"/>
                    <a:gd name="T36" fmla="*/ 3 w 472"/>
                    <a:gd name="T37" fmla="*/ 348 h 724"/>
                    <a:gd name="T38" fmla="*/ 4 w 472"/>
                    <a:gd name="T39" fmla="*/ 350 h 724"/>
                    <a:gd name="T40" fmla="*/ 5 w 472"/>
                    <a:gd name="T41" fmla="*/ 350 h 724"/>
                    <a:gd name="T42" fmla="*/ 6 w 472"/>
                    <a:gd name="T43" fmla="*/ 350 h 724"/>
                    <a:gd name="T44" fmla="*/ 7 w 472"/>
                    <a:gd name="T45" fmla="*/ 352 h 724"/>
                    <a:gd name="T46" fmla="*/ 8 w 472"/>
                    <a:gd name="T47" fmla="*/ 355 h 724"/>
                    <a:gd name="T48" fmla="*/ 11 w 472"/>
                    <a:gd name="T49" fmla="*/ 363 h 724"/>
                    <a:gd name="T50" fmla="*/ 35 w 472"/>
                    <a:gd name="T51" fmla="*/ 350 h 724"/>
                    <a:gd name="T52" fmla="*/ 59 w 472"/>
                    <a:gd name="T53" fmla="*/ 337 h 724"/>
                    <a:gd name="T54" fmla="*/ 84 w 472"/>
                    <a:gd name="T55" fmla="*/ 323 h 724"/>
                    <a:gd name="T56" fmla="*/ 109 w 472"/>
                    <a:gd name="T57" fmla="*/ 311 h 724"/>
                    <a:gd name="T58" fmla="*/ 133 w 472"/>
                    <a:gd name="T59" fmla="*/ 298 h 724"/>
                    <a:gd name="T60" fmla="*/ 157 w 472"/>
                    <a:gd name="T61" fmla="*/ 285 h 724"/>
                    <a:gd name="T62" fmla="*/ 182 w 472"/>
                    <a:gd name="T63" fmla="*/ 271 h 724"/>
                    <a:gd name="T64" fmla="*/ 206 w 472"/>
                    <a:gd name="T65" fmla="*/ 259 h 724"/>
                    <a:gd name="T66" fmla="*/ 227 w 472"/>
                    <a:gd name="T67" fmla="*/ 237 h 724"/>
                    <a:gd name="T68" fmla="*/ 236 w 472"/>
                    <a:gd name="T69" fmla="*/ 221 h 724"/>
                    <a:gd name="T70" fmla="*/ 235 w 472"/>
                    <a:gd name="T71" fmla="*/ 209 h 724"/>
                    <a:gd name="T72" fmla="*/ 225 w 472"/>
                    <a:gd name="T73" fmla="*/ 201 h 724"/>
                    <a:gd name="T74" fmla="*/ 206 w 472"/>
                    <a:gd name="T75" fmla="*/ 194 h 724"/>
                    <a:gd name="T76" fmla="*/ 181 w 472"/>
                    <a:gd name="T77" fmla="*/ 187 h 724"/>
                    <a:gd name="T78" fmla="*/ 148 w 472"/>
                    <a:gd name="T79" fmla="*/ 180 h 724"/>
                    <a:gd name="T80" fmla="*/ 111 w 472"/>
                    <a:gd name="T81" fmla="*/ 172 h 724"/>
                    <a:gd name="T82" fmla="*/ 117 w 472"/>
                    <a:gd name="T83" fmla="*/ 160 h 724"/>
                    <a:gd name="T84" fmla="*/ 124 w 472"/>
                    <a:gd name="T85" fmla="*/ 149 h 724"/>
                    <a:gd name="T86" fmla="*/ 131 w 472"/>
                    <a:gd name="T87" fmla="*/ 137 h 724"/>
                    <a:gd name="T88" fmla="*/ 138 w 472"/>
                    <a:gd name="T89" fmla="*/ 126 h 724"/>
                    <a:gd name="T90" fmla="*/ 144 w 472"/>
                    <a:gd name="T91" fmla="*/ 114 h 724"/>
                    <a:gd name="T92" fmla="*/ 152 w 472"/>
                    <a:gd name="T93" fmla="*/ 103 h 724"/>
                    <a:gd name="T94" fmla="*/ 158 w 472"/>
                    <a:gd name="T95" fmla="*/ 92 h 724"/>
                    <a:gd name="T96" fmla="*/ 166 w 472"/>
                    <a:gd name="T97" fmla="*/ 80 h 724"/>
                    <a:gd name="T98" fmla="*/ 155 w 472"/>
                    <a:gd name="T99" fmla="*/ 42 h 724"/>
                    <a:gd name="T100" fmla="*/ 140 w 472"/>
                    <a:gd name="T101" fmla="*/ 17 h 724"/>
                    <a:gd name="T102" fmla="*/ 121 w 472"/>
                    <a:gd name="T103" fmla="*/ 4 h 724"/>
                    <a:gd name="T104" fmla="*/ 102 w 472"/>
                    <a:gd name="T105" fmla="*/ 0 h 724"/>
                    <a:gd name="T106" fmla="*/ 83 w 472"/>
                    <a:gd name="T107" fmla="*/ 3 h 724"/>
                    <a:gd name="T108" fmla="*/ 67 w 472"/>
                    <a:gd name="T109" fmla="*/ 11 h 724"/>
                    <a:gd name="T110" fmla="*/ 54 w 472"/>
                    <a:gd name="T111" fmla="*/ 20 h 724"/>
                    <a:gd name="T112" fmla="*/ 48 w 472"/>
                    <a:gd name="T113" fmla="*/ 31 h 724"/>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472"/>
                    <a:gd name="T172" fmla="*/ 0 h 724"/>
                    <a:gd name="T173" fmla="*/ 472 w 472"/>
                    <a:gd name="T174" fmla="*/ 724 h 724"/>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472" h="724">
                      <a:moveTo>
                        <a:pt x="95" y="61"/>
                      </a:moveTo>
                      <a:lnTo>
                        <a:pt x="56" y="140"/>
                      </a:lnTo>
                      <a:lnTo>
                        <a:pt x="31" y="207"/>
                      </a:lnTo>
                      <a:lnTo>
                        <a:pt x="18" y="262"/>
                      </a:lnTo>
                      <a:lnTo>
                        <a:pt x="23" y="312"/>
                      </a:lnTo>
                      <a:lnTo>
                        <a:pt x="44" y="356"/>
                      </a:lnTo>
                      <a:lnTo>
                        <a:pt x="85" y="400"/>
                      </a:lnTo>
                      <a:lnTo>
                        <a:pt x="145" y="445"/>
                      </a:lnTo>
                      <a:lnTo>
                        <a:pt x="229" y="496"/>
                      </a:lnTo>
                      <a:lnTo>
                        <a:pt x="237" y="513"/>
                      </a:lnTo>
                      <a:lnTo>
                        <a:pt x="223" y="535"/>
                      </a:lnTo>
                      <a:lnTo>
                        <a:pt x="193" y="560"/>
                      </a:lnTo>
                      <a:lnTo>
                        <a:pt x="154" y="589"/>
                      </a:lnTo>
                      <a:lnTo>
                        <a:pt x="109" y="615"/>
                      </a:lnTo>
                      <a:lnTo>
                        <a:pt x="64" y="640"/>
                      </a:lnTo>
                      <a:lnTo>
                        <a:pt x="26" y="660"/>
                      </a:lnTo>
                      <a:lnTo>
                        <a:pt x="0" y="674"/>
                      </a:lnTo>
                      <a:lnTo>
                        <a:pt x="2" y="688"/>
                      </a:lnTo>
                      <a:lnTo>
                        <a:pt x="6" y="695"/>
                      </a:lnTo>
                      <a:lnTo>
                        <a:pt x="7" y="698"/>
                      </a:lnTo>
                      <a:lnTo>
                        <a:pt x="10" y="699"/>
                      </a:lnTo>
                      <a:lnTo>
                        <a:pt x="11" y="699"/>
                      </a:lnTo>
                      <a:lnTo>
                        <a:pt x="13" y="702"/>
                      </a:lnTo>
                      <a:lnTo>
                        <a:pt x="16" y="709"/>
                      </a:lnTo>
                      <a:lnTo>
                        <a:pt x="21" y="724"/>
                      </a:lnTo>
                      <a:lnTo>
                        <a:pt x="70" y="698"/>
                      </a:lnTo>
                      <a:lnTo>
                        <a:pt x="119" y="672"/>
                      </a:lnTo>
                      <a:lnTo>
                        <a:pt x="168" y="645"/>
                      </a:lnTo>
                      <a:lnTo>
                        <a:pt x="217" y="620"/>
                      </a:lnTo>
                      <a:lnTo>
                        <a:pt x="265" y="594"/>
                      </a:lnTo>
                      <a:lnTo>
                        <a:pt x="314" y="568"/>
                      </a:lnTo>
                      <a:lnTo>
                        <a:pt x="363" y="541"/>
                      </a:lnTo>
                      <a:lnTo>
                        <a:pt x="412" y="516"/>
                      </a:lnTo>
                      <a:lnTo>
                        <a:pt x="454" y="472"/>
                      </a:lnTo>
                      <a:lnTo>
                        <a:pt x="472" y="441"/>
                      </a:lnTo>
                      <a:lnTo>
                        <a:pt x="470" y="417"/>
                      </a:lnTo>
                      <a:lnTo>
                        <a:pt x="450" y="401"/>
                      </a:lnTo>
                      <a:lnTo>
                        <a:pt x="412" y="386"/>
                      </a:lnTo>
                      <a:lnTo>
                        <a:pt x="361" y="373"/>
                      </a:lnTo>
                      <a:lnTo>
                        <a:pt x="296" y="360"/>
                      </a:lnTo>
                      <a:lnTo>
                        <a:pt x="222" y="343"/>
                      </a:lnTo>
                      <a:lnTo>
                        <a:pt x="234" y="320"/>
                      </a:lnTo>
                      <a:lnTo>
                        <a:pt x="248" y="297"/>
                      </a:lnTo>
                      <a:lnTo>
                        <a:pt x="262" y="274"/>
                      </a:lnTo>
                      <a:lnTo>
                        <a:pt x="276" y="252"/>
                      </a:lnTo>
                      <a:lnTo>
                        <a:pt x="288" y="228"/>
                      </a:lnTo>
                      <a:lnTo>
                        <a:pt x="303" y="205"/>
                      </a:lnTo>
                      <a:lnTo>
                        <a:pt x="316" y="183"/>
                      </a:lnTo>
                      <a:lnTo>
                        <a:pt x="331" y="160"/>
                      </a:lnTo>
                      <a:lnTo>
                        <a:pt x="309" y="83"/>
                      </a:lnTo>
                      <a:lnTo>
                        <a:pt x="279" y="34"/>
                      </a:lnTo>
                      <a:lnTo>
                        <a:pt x="243" y="7"/>
                      </a:lnTo>
                      <a:lnTo>
                        <a:pt x="204" y="0"/>
                      </a:lnTo>
                      <a:lnTo>
                        <a:pt x="165" y="5"/>
                      </a:lnTo>
                      <a:lnTo>
                        <a:pt x="133" y="21"/>
                      </a:lnTo>
                      <a:lnTo>
                        <a:pt x="107" y="40"/>
                      </a:lnTo>
                      <a:lnTo>
                        <a:pt x="95" y="61"/>
                      </a:lnTo>
                      <a:close/>
                    </a:path>
                  </a:pathLst>
                </a:custGeom>
                <a:solidFill>
                  <a:srgbClr val="BAC7C7"/>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0161" name="Freeform 51"/>
                <p:cNvSpPr>
                  <a:spLocks/>
                </p:cNvSpPr>
                <p:nvPr/>
              </p:nvSpPr>
              <p:spPr bwMode="auto">
                <a:xfrm>
                  <a:off x="4706" y="3628"/>
                  <a:ext cx="229" cy="363"/>
                </a:xfrm>
                <a:custGeom>
                  <a:avLst/>
                  <a:gdLst>
                    <a:gd name="T0" fmla="*/ 41 w 459"/>
                    <a:gd name="T1" fmla="*/ 31 h 724"/>
                    <a:gd name="T2" fmla="*/ 22 w 459"/>
                    <a:gd name="T3" fmla="*/ 70 h 724"/>
                    <a:gd name="T4" fmla="*/ 11 w 459"/>
                    <a:gd name="T5" fmla="*/ 104 h 724"/>
                    <a:gd name="T6" fmla="*/ 6 w 459"/>
                    <a:gd name="T7" fmla="*/ 131 h 724"/>
                    <a:gd name="T8" fmla="*/ 11 w 459"/>
                    <a:gd name="T9" fmla="*/ 156 h 724"/>
                    <a:gd name="T10" fmla="*/ 23 w 459"/>
                    <a:gd name="T11" fmla="*/ 178 h 724"/>
                    <a:gd name="T12" fmla="*/ 45 w 459"/>
                    <a:gd name="T13" fmla="*/ 201 h 724"/>
                    <a:gd name="T14" fmla="*/ 76 w 459"/>
                    <a:gd name="T15" fmla="*/ 223 h 724"/>
                    <a:gd name="T16" fmla="*/ 119 w 459"/>
                    <a:gd name="T17" fmla="*/ 248 h 724"/>
                    <a:gd name="T18" fmla="*/ 127 w 459"/>
                    <a:gd name="T19" fmla="*/ 256 h 724"/>
                    <a:gd name="T20" fmla="*/ 121 w 459"/>
                    <a:gd name="T21" fmla="*/ 268 h 724"/>
                    <a:gd name="T22" fmla="*/ 106 w 459"/>
                    <a:gd name="T23" fmla="*/ 282 h 724"/>
                    <a:gd name="T24" fmla="*/ 85 w 459"/>
                    <a:gd name="T25" fmla="*/ 298 h 724"/>
                    <a:gd name="T26" fmla="*/ 59 w 459"/>
                    <a:gd name="T27" fmla="*/ 312 h 724"/>
                    <a:gd name="T28" fmla="*/ 34 w 459"/>
                    <a:gd name="T29" fmla="*/ 326 h 724"/>
                    <a:gd name="T30" fmla="*/ 14 w 459"/>
                    <a:gd name="T31" fmla="*/ 337 h 724"/>
                    <a:gd name="T32" fmla="*/ 0 w 459"/>
                    <a:gd name="T33" fmla="*/ 344 h 724"/>
                    <a:gd name="T34" fmla="*/ 1 w 459"/>
                    <a:gd name="T35" fmla="*/ 350 h 724"/>
                    <a:gd name="T36" fmla="*/ 2 w 459"/>
                    <a:gd name="T37" fmla="*/ 353 h 724"/>
                    <a:gd name="T38" fmla="*/ 2 w 459"/>
                    <a:gd name="T39" fmla="*/ 353 h 724"/>
                    <a:gd name="T40" fmla="*/ 2 w 459"/>
                    <a:gd name="T41" fmla="*/ 353 h 724"/>
                    <a:gd name="T42" fmla="*/ 1 w 459"/>
                    <a:gd name="T43" fmla="*/ 352 h 724"/>
                    <a:gd name="T44" fmla="*/ 1 w 459"/>
                    <a:gd name="T45" fmla="*/ 352 h 724"/>
                    <a:gd name="T46" fmla="*/ 1 w 459"/>
                    <a:gd name="T47" fmla="*/ 355 h 724"/>
                    <a:gd name="T48" fmla="*/ 4 w 459"/>
                    <a:gd name="T49" fmla="*/ 363 h 724"/>
                    <a:gd name="T50" fmla="*/ 28 w 459"/>
                    <a:gd name="T51" fmla="*/ 350 h 724"/>
                    <a:gd name="T52" fmla="*/ 53 w 459"/>
                    <a:gd name="T53" fmla="*/ 337 h 724"/>
                    <a:gd name="T54" fmla="*/ 77 w 459"/>
                    <a:gd name="T55" fmla="*/ 323 h 724"/>
                    <a:gd name="T56" fmla="*/ 102 w 459"/>
                    <a:gd name="T57" fmla="*/ 311 h 724"/>
                    <a:gd name="T58" fmla="*/ 126 w 459"/>
                    <a:gd name="T59" fmla="*/ 298 h 724"/>
                    <a:gd name="T60" fmla="*/ 150 w 459"/>
                    <a:gd name="T61" fmla="*/ 285 h 724"/>
                    <a:gd name="T62" fmla="*/ 175 w 459"/>
                    <a:gd name="T63" fmla="*/ 271 h 724"/>
                    <a:gd name="T64" fmla="*/ 199 w 459"/>
                    <a:gd name="T65" fmla="*/ 259 h 724"/>
                    <a:gd name="T66" fmla="*/ 220 w 459"/>
                    <a:gd name="T67" fmla="*/ 237 h 724"/>
                    <a:gd name="T68" fmla="*/ 229 w 459"/>
                    <a:gd name="T69" fmla="*/ 221 h 724"/>
                    <a:gd name="T70" fmla="*/ 228 w 459"/>
                    <a:gd name="T71" fmla="*/ 209 h 724"/>
                    <a:gd name="T72" fmla="*/ 218 w 459"/>
                    <a:gd name="T73" fmla="*/ 201 h 724"/>
                    <a:gd name="T74" fmla="*/ 199 w 459"/>
                    <a:gd name="T75" fmla="*/ 194 h 724"/>
                    <a:gd name="T76" fmla="*/ 174 w 459"/>
                    <a:gd name="T77" fmla="*/ 187 h 724"/>
                    <a:gd name="T78" fmla="*/ 141 w 459"/>
                    <a:gd name="T79" fmla="*/ 180 h 724"/>
                    <a:gd name="T80" fmla="*/ 104 w 459"/>
                    <a:gd name="T81" fmla="*/ 172 h 724"/>
                    <a:gd name="T82" fmla="*/ 110 w 459"/>
                    <a:gd name="T83" fmla="*/ 160 h 724"/>
                    <a:gd name="T84" fmla="*/ 117 w 459"/>
                    <a:gd name="T85" fmla="*/ 149 h 724"/>
                    <a:gd name="T86" fmla="*/ 124 w 459"/>
                    <a:gd name="T87" fmla="*/ 137 h 724"/>
                    <a:gd name="T88" fmla="*/ 131 w 459"/>
                    <a:gd name="T89" fmla="*/ 126 h 724"/>
                    <a:gd name="T90" fmla="*/ 137 w 459"/>
                    <a:gd name="T91" fmla="*/ 114 h 724"/>
                    <a:gd name="T92" fmla="*/ 145 w 459"/>
                    <a:gd name="T93" fmla="*/ 103 h 724"/>
                    <a:gd name="T94" fmla="*/ 151 w 459"/>
                    <a:gd name="T95" fmla="*/ 92 h 724"/>
                    <a:gd name="T96" fmla="*/ 159 w 459"/>
                    <a:gd name="T97" fmla="*/ 80 h 724"/>
                    <a:gd name="T98" fmla="*/ 148 w 459"/>
                    <a:gd name="T99" fmla="*/ 42 h 724"/>
                    <a:gd name="T100" fmla="*/ 133 w 459"/>
                    <a:gd name="T101" fmla="*/ 17 h 724"/>
                    <a:gd name="T102" fmla="*/ 115 w 459"/>
                    <a:gd name="T103" fmla="*/ 4 h 724"/>
                    <a:gd name="T104" fmla="*/ 95 w 459"/>
                    <a:gd name="T105" fmla="*/ 0 h 724"/>
                    <a:gd name="T106" fmla="*/ 76 w 459"/>
                    <a:gd name="T107" fmla="*/ 3 h 724"/>
                    <a:gd name="T108" fmla="*/ 60 w 459"/>
                    <a:gd name="T109" fmla="*/ 11 h 724"/>
                    <a:gd name="T110" fmla="*/ 47 w 459"/>
                    <a:gd name="T111" fmla="*/ 20 h 724"/>
                    <a:gd name="T112" fmla="*/ 41 w 459"/>
                    <a:gd name="T113" fmla="*/ 31 h 724"/>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459"/>
                    <a:gd name="T172" fmla="*/ 0 h 724"/>
                    <a:gd name="T173" fmla="*/ 459 w 459"/>
                    <a:gd name="T174" fmla="*/ 724 h 724"/>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459" h="724">
                      <a:moveTo>
                        <a:pt x="82" y="61"/>
                      </a:moveTo>
                      <a:lnTo>
                        <a:pt x="44" y="140"/>
                      </a:lnTo>
                      <a:lnTo>
                        <a:pt x="22" y="207"/>
                      </a:lnTo>
                      <a:lnTo>
                        <a:pt x="13" y="262"/>
                      </a:lnTo>
                      <a:lnTo>
                        <a:pt x="22" y="312"/>
                      </a:lnTo>
                      <a:lnTo>
                        <a:pt x="47" y="356"/>
                      </a:lnTo>
                      <a:lnTo>
                        <a:pt x="91" y="400"/>
                      </a:lnTo>
                      <a:lnTo>
                        <a:pt x="153" y="444"/>
                      </a:lnTo>
                      <a:lnTo>
                        <a:pt x="239" y="495"/>
                      </a:lnTo>
                      <a:lnTo>
                        <a:pt x="254" y="511"/>
                      </a:lnTo>
                      <a:lnTo>
                        <a:pt x="242" y="535"/>
                      </a:lnTo>
                      <a:lnTo>
                        <a:pt x="212" y="563"/>
                      </a:lnTo>
                      <a:lnTo>
                        <a:pt x="170" y="594"/>
                      </a:lnTo>
                      <a:lnTo>
                        <a:pt x="118" y="623"/>
                      </a:lnTo>
                      <a:lnTo>
                        <a:pt x="69" y="650"/>
                      </a:lnTo>
                      <a:lnTo>
                        <a:pt x="28" y="672"/>
                      </a:lnTo>
                      <a:lnTo>
                        <a:pt x="0" y="687"/>
                      </a:lnTo>
                      <a:lnTo>
                        <a:pt x="3" y="699"/>
                      </a:lnTo>
                      <a:lnTo>
                        <a:pt x="4" y="704"/>
                      </a:lnTo>
                      <a:lnTo>
                        <a:pt x="4" y="705"/>
                      </a:lnTo>
                      <a:lnTo>
                        <a:pt x="4" y="704"/>
                      </a:lnTo>
                      <a:lnTo>
                        <a:pt x="3" y="702"/>
                      </a:lnTo>
                      <a:lnTo>
                        <a:pt x="3" y="703"/>
                      </a:lnTo>
                      <a:lnTo>
                        <a:pt x="3" y="709"/>
                      </a:lnTo>
                      <a:lnTo>
                        <a:pt x="8" y="724"/>
                      </a:lnTo>
                      <a:lnTo>
                        <a:pt x="57" y="698"/>
                      </a:lnTo>
                      <a:lnTo>
                        <a:pt x="106" y="672"/>
                      </a:lnTo>
                      <a:lnTo>
                        <a:pt x="155" y="645"/>
                      </a:lnTo>
                      <a:lnTo>
                        <a:pt x="204" y="620"/>
                      </a:lnTo>
                      <a:lnTo>
                        <a:pt x="252" y="594"/>
                      </a:lnTo>
                      <a:lnTo>
                        <a:pt x="301" y="568"/>
                      </a:lnTo>
                      <a:lnTo>
                        <a:pt x="350" y="541"/>
                      </a:lnTo>
                      <a:lnTo>
                        <a:pt x="399" y="516"/>
                      </a:lnTo>
                      <a:lnTo>
                        <a:pt x="441" y="472"/>
                      </a:lnTo>
                      <a:lnTo>
                        <a:pt x="459" y="441"/>
                      </a:lnTo>
                      <a:lnTo>
                        <a:pt x="457" y="417"/>
                      </a:lnTo>
                      <a:lnTo>
                        <a:pt x="437" y="401"/>
                      </a:lnTo>
                      <a:lnTo>
                        <a:pt x="399" y="386"/>
                      </a:lnTo>
                      <a:lnTo>
                        <a:pt x="348" y="373"/>
                      </a:lnTo>
                      <a:lnTo>
                        <a:pt x="283" y="360"/>
                      </a:lnTo>
                      <a:lnTo>
                        <a:pt x="209" y="343"/>
                      </a:lnTo>
                      <a:lnTo>
                        <a:pt x="221" y="320"/>
                      </a:lnTo>
                      <a:lnTo>
                        <a:pt x="235" y="297"/>
                      </a:lnTo>
                      <a:lnTo>
                        <a:pt x="249" y="274"/>
                      </a:lnTo>
                      <a:lnTo>
                        <a:pt x="263" y="252"/>
                      </a:lnTo>
                      <a:lnTo>
                        <a:pt x="275" y="228"/>
                      </a:lnTo>
                      <a:lnTo>
                        <a:pt x="290" y="205"/>
                      </a:lnTo>
                      <a:lnTo>
                        <a:pt x="303" y="183"/>
                      </a:lnTo>
                      <a:lnTo>
                        <a:pt x="318" y="160"/>
                      </a:lnTo>
                      <a:lnTo>
                        <a:pt x="296" y="83"/>
                      </a:lnTo>
                      <a:lnTo>
                        <a:pt x="266" y="34"/>
                      </a:lnTo>
                      <a:lnTo>
                        <a:pt x="230" y="7"/>
                      </a:lnTo>
                      <a:lnTo>
                        <a:pt x="191" y="0"/>
                      </a:lnTo>
                      <a:lnTo>
                        <a:pt x="152" y="5"/>
                      </a:lnTo>
                      <a:lnTo>
                        <a:pt x="120" y="21"/>
                      </a:lnTo>
                      <a:lnTo>
                        <a:pt x="94" y="40"/>
                      </a:lnTo>
                      <a:lnTo>
                        <a:pt x="82" y="61"/>
                      </a:lnTo>
                      <a:close/>
                    </a:path>
                  </a:pathLst>
                </a:custGeom>
                <a:solidFill>
                  <a:srgbClr val="C4CFCF"/>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0162" name="Freeform 52"/>
                <p:cNvSpPr>
                  <a:spLocks/>
                </p:cNvSpPr>
                <p:nvPr/>
              </p:nvSpPr>
              <p:spPr bwMode="auto">
                <a:xfrm>
                  <a:off x="4708" y="3628"/>
                  <a:ext cx="227" cy="363"/>
                </a:xfrm>
                <a:custGeom>
                  <a:avLst/>
                  <a:gdLst>
                    <a:gd name="T0" fmla="*/ 39 w 455"/>
                    <a:gd name="T1" fmla="*/ 31 h 724"/>
                    <a:gd name="T2" fmla="*/ 21 w 455"/>
                    <a:gd name="T3" fmla="*/ 70 h 724"/>
                    <a:gd name="T4" fmla="*/ 11 w 455"/>
                    <a:gd name="T5" fmla="*/ 104 h 724"/>
                    <a:gd name="T6" fmla="*/ 8 w 455"/>
                    <a:gd name="T7" fmla="*/ 131 h 724"/>
                    <a:gd name="T8" fmla="*/ 14 w 455"/>
                    <a:gd name="T9" fmla="*/ 156 h 724"/>
                    <a:gd name="T10" fmla="*/ 29 w 455"/>
                    <a:gd name="T11" fmla="*/ 177 h 724"/>
                    <a:gd name="T12" fmla="*/ 52 w 455"/>
                    <a:gd name="T13" fmla="*/ 199 h 724"/>
                    <a:gd name="T14" fmla="*/ 84 w 455"/>
                    <a:gd name="T15" fmla="*/ 221 h 724"/>
                    <a:gd name="T16" fmla="*/ 127 w 455"/>
                    <a:gd name="T17" fmla="*/ 246 h 724"/>
                    <a:gd name="T18" fmla="*/ 138 w 455"/>
                    <a:gd name="T19" fmla="*/ 256 h 724"/>
                    <a:gd name="T20" fmla="*/ 135 w 455"/>
                    <a:gd name="T21" fmla="*/ 269 h 724"/>
                    <a:gd name="T22" fmla="*/ 120 w 455"/>
                    <a:gd name="T23" fmla="*/ 284 h 724"/>
                    <a:gd name="T24" fmla="*/ 97 w 455"/>
                    <a:gd name="T25" fmla="*/ 300 h 724"/>
                    <a:gd name="T26" fmla="*/ 70 w 455"/>
                    <a:gd name="T27" fmla="*/ 316 h 724"/>
                    <a:gd name="T28" fmla="*/ 43 w 455"/>
                    <a:gd name="T29" fmla="*/ 330 h 724"/>
                    <a:gd name="T30" fmla="*/ 20 w 455"/>
                    <a:gd name="T31" fmla="*/ 342 h 724"/>
                    <a:gd name="T32" fmla="*/ 5 w 455"/>
                    <a:gd name="T33" fmla="*/ 349 h 724"/>
                    <a:gd name="T34" fmla="*/ 6 w 455"/>
                    <a:gd name="T35" fmla="*/ 355 h 724"/>
                    <a:gd name="T36" fmla="*/ 6 w 455"/>
                    <a:gd name="T37" fmla="*/ 358 h 724"/>
                    <a:gd name="T38" fmla="*/ 5 w 455"/>
                    <a:gd name="T39" fmla="*/ 357 h 724"/>
                    <a:gd name="T40" fmla="*/ 4 w 455"/>
                    <a:gd name="T41" fmla="*/ 356 h 724"/>
                    <a:gd name="T42" fmla="*/ 2 w 455"/>
                    <a:gd name="T43" fmla="*/ 353 h 724"/>
                    <a:gd name="T44" fmla="*/ 0 w 455"/>
                    <a:gd name="T45" fmla="*/ 353 h 724"/>
                    <a:gd name="T46" fmla="*/ 0 w 455"/>
                    <a:gd name="T47" fmla="*/ 356 h 724"/>
                    <a:gd name="T48" fmla="*/ 2 w 455"/>
                    <a:gd name="T49" fmla="*/ 363 h 724"/>
                    <a:gd name="T50" fmla="*/ 26 w 455"/>
                    <a:gd name="T51" fmla="*/ 350 h 724"/>
                    <a:gd name="T52" fmla="*/ 51 w 455"/>
                    <a:gd name="T53" fmla="*/ 337 h 724"/>
                    <a:gd name="T54" fmla="*/ 75 w 455"/>
                    <a:gd name="T55" fmla="*/ 323 h 724"/>
                    <a:gd name="T56" fmla="*/ 100 w 455"/>
                    <a:gd name="T57" fmla="*/ 311 h 724"/>
                    <a:gd name="T58" fmla="*/ 124 w 455"/>
                    <a:gd name="T59" fmla="*/ 298 h 724"/>
                    <a:gd name="T60" fmla="*/ 148 w 455"/>
                    <a:gd name="T61" fmla="*/ 285 h 724"/>
                    <a:gd name="T62" fmla="*/ 173 w 455"/>
                    <a:gd name="T63" fmla="*/ 271 h 724"/>
                    <a:gd name="T64" fmla="*/ 197 w 455"/>
                    <a:gd name="T65" fmla="*/ 259 h 724"/>
                    <a:gd name="T66" fmla="*/ 218 w 455"/>
                    <a:gd name="T67" fmla="*/ 237 h 724"/>
                    <a:gd name="T68" fmla="*/ 227 w 455"/>
                    <a:gd name="T69" fmla="*/ 221 h 724"/>
                    <a:gd name="T70" fmla="*/ 226 w 455"/>
                    <a:gd name="T71" fmla="*/ 209 h 724"/>
                    <a:gd name="T72" fmla="*/ 216 w 455"/>
                    <a:gd name="T73" fmla="*/ 201 h 724"/>
                    <a:gd name="T74" fmla="*/ 197 w 455"/>
                    <a:gd name="T75" fmla="*/ 194 h 724"/>
                    <a:gd name="T76" fmla="*/ 172 w 455"/>
                    <a:gd name="T77" fmla="*/ 187 h 724"/>
                    <a:gd name="T78" fmla="*/ 139 w 455"/>
                    <a:gd name="T79" fmla="*/ 180 h 724"/>
                    <a:gd name="T80" fmla="*/ 102 w 455"/>
                    <a:gd name="T81" fmla="*/ 172 h 724"/>
                    <a:gd name="T82" fmla="*/ 108 w 455"/>
                    <a:gd name="T83" fmla="*/ 160 h 724"/>
                    <a:gd name="T84" fmla="*/ 115 w 455"/>
                    <a:gd name="T85" fmla="*/ 149 h 724"/>
                    <a:gd name="T86" fmla="*/ 122 w 455"/>
                    <a:gd name="T87" fmla="*/ 137 h 724"/>
                    <a:gd name="T88" fmla="*/ 129 w 455"/>
                    <a:gd name="T89" fmla="*/ 126 h 724"/>
                    <a:gd name="T90" fmla="*/ 135 w 455"/>
                    <a:gd name="T91" fmla="*/ 114 h 724"/>
                    <a:gd name="T92" fmla="*/ 143 w 455"/>
                    <a:gd name="T93" fmla="*/ 103 h 724"/>
                    <a:gd name="T94" fmla="*/ 149 w 455"/>
                    <a:gd name="T95" fmla="*/ 92 h 724"/>
                    <a:gd name="T96" fmla="*/ 157 w 455"/>
                    <a:gd name="T97" fmla="*/ 80 h 724"/>
                    <a:gd name="T98" fmla="*/ 146 w 455"/>
                    <a:gd name="T99" fmla="*/ 42 h 724"/>
                    <a:gd name="T100" fmla="*/ 131 w 455"/>
                    <a:gd name="T101" fmla="*/ 17 h 724"/>
                    <a:gd name="T102" fmla="*/ 113 w 455"/>
                    <a:gd name="T103" fmla="*/ 4 h 724"/>
                    <a:gd name="T104" fmla="*/ 93 w 455"/>
                    <a:gd name="T105" fmla="*/ 0 h 724"/>
                    <a:gd name="T106" fmla="*/ 74 w 455"/>
                    <a:gd name="T107" fmla="*/ 3 h 724"/>
                    <a:gd name="T108" fmla="*/ 58 w 455"/>
                    <a:gd name="T109" fmla="*/ 11 h 724"/>
                    <a:gd name="T110" fmla="*/ 45 w 455"/>
                    <a:gd name="T111" fmla="*/ 20 h 724"/>
                    <a:gd name="T112" fmla="*/ 39 w 455"/>
                    <a:gd name="T113" fmla="*/ 31 h 724"/>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455"/>
                    <a:gd name="T172" fmla="*/ 0 h 724"/>
                    <a:gd name="T173" fmla="*/ 455 w 455"/>
                    <a:gd name="T174" fmla="*/ 724 h 724"/>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455" h="724">
                      <a:moveTo>
                        <a:pt x="78" y="61"/>
                      </a:moveTo>
                      <a:lnTo>
                        <a:pt x="42" y="140"/>
                      </a:lnTo>
                      <a:lnTo>
                        <a:pt x="22" y="207"/>
                      </a:lnTo>
                      <a:lnTo>
                        <a:pt x="16" y="262"/>
                      </a:lnTo>
                      <a:lnTo>
                        <a:pt x="29" y="311"/>
                      </a:lnTo>
                      <a:lnTo>
                        <a:pt x="58" y="353"/>
                      </a:lnTo>
                      <a:lnTo>
                        <a:pt x="104" y="397"/>
                      </a:lnTo>
                      <a:lnTo>
                        <a:pt x="169" y="441"/>
                      </a:lnTo>
                      <a:lnTo>
                        <a:pt x="255" y="491"/>
                      </a:lnTo>
                      <a:lnTo>
                        <a:pt x="277" y="510"/>
                      </a:lnTo>
                      <a:lnTo>
                        <a:pt x="271" y="536"/>
                      </a:lnTo>
                      <a:lnTo>
                        <a:pt x="240" y="566"/>
                      </a:lnTo>
                      <a:lnTo>
                        <a:pt x="195" y="599"/>
                      </a:lnTo>
                      <a:lnTo>
                        <a:pt x="141" y="630"/>
                      </a:lnTo>
                      <a:lnTo>
                        <a:pt x="87" y="659"/>
                      </a:lnTo>
                      <a:lnTo>
                        <a:pt x="40" y="682"/>
                      </a:lnTo>
                      <a:lnTo>
                        <a:pt x="11" y="697"/>
                      </a:lnTo>
                      <a:lnTo>
                        <a:pt x="13" y="709"/>
                      </a:lnTo>
                      <a:lnTo>
                        <a:pt x="13" y="714"/>
                      </a:lnTo>
                      <a:lnTo>
                        <a:pt x="10" y="713"/>
                      </a:lnTo>
                      <a:lnTo>
                        <a:pt x="8" y="711"/>
                      </a:lnTo>
                      <a:lnTo>
                        <a:pt x="4" y="705"/>
                      </a:lnTo>
                      <a:lnTo>
                        <a:pt x="1" y="705"/>
                      </a:lnTo>
                      <a:lnTo>
                        <a:pt x="0" y="711"/>
                      </a:lnTo>
                      <a:lnTo>
                        <a:pt x="4" y="724"/>
                      </a:lnTo>
                      <a:lnTo>
                        <a:pt x="53" y="698"/>
                      </a:lnTo>
                      <a:lnTo>
                        <a:pt x="102" y="672"/>
                      </a:lnTo>
                      <a:lnTo>
                        <a:pt x="151" y="645"/>
                      </a:lnTo>
                      <a:lnTo>
                        <a:pt x="200" y="620"/>
                      </a:lnTo>
                      <a:lnTo>
                        <a:pt x="248" y="594"/>
                      </a:lnTo>
                      <a:lnTo>
                        <a:pt x="297" y="568"/>
                      </a:lnTo>
                      <a:lnTo>
                        <a:pt x="346" y="541"/>
                      </a:lnTo>
                      <a:lnTo>
                        <a:pt x="395" y="516"/>
                      </a:lnTo>
                      <a:lnTo>
                        <a:pt x="437" y="472"/>
                      </a:lnTo>
                      <a:lnTo>
                        <a:pt x="455" y="441"/>
                      </a:lnTo>
                      <a:lnTo>
                        <a:pt x="453" y="417"/>
                      </a:lnTo>
                      <a:lnTo>
                        <a:pt x="433" y="401"/>
                      </a:lnTo>
                      <a:lnTo>
                        <a:pt x="395" y="386"/>
                      </a:lnTo>
                      <a:lnTo>
                        <a:pt x="344" y="373"/>
                      </a:lnTo>
                      <a:lnTo>
                        <a:pt x="279" y="360"/>
                      </a:lnTo>
                      <a:lnTo>
                        <a:pt x="205" y="343"/>
                      </a:lnTo>
                      <a:lnTo>
                        <a:pt x="217" y="320"/>
                      </a:lnTo>
                      <a:lnTo>
                        <a:pt x="231" y="297"/>
                      </a:lnTo>
                      <a:lnTo>
                        <a:pt x="245" y="274"/>
                      </a:lnTo>
                      <a:lnTo>
                        <a:pt x="259" y="252"/>
                      </a:lnTo>
                      <a:lnTo>
                        <a:pt x="271" y="228"/>
                      </a:lnTo>
                      <a:lnTo>
                        <a:pt x="286" y="205"/>
                      </a:lnTo>
                      <a:lnTo>
                        <a:pt x="299" y="183"/>
                      </a:lnTo>
                      <a:lnTo>
                        <a:pt x="314" y="160"/>
                      </a:lnTo>
                      <a:lnTo>
                        <a:pt x="292" y="83"/>
                      </a:lnTo>
                      <a:lnTo>
                        <a:pt x="262" y="34"/>
                      </a:lnTo>
                      <a:lnTo>
                        <a:pt x="226" y="7"/>
                      </a:lnTo>
                      <a:lnTo>
                        <a:pt x="187" y="0"/>
                      </a:lnTo>
                      <a:lnTo>
                        <a:pt x="148" y="5"/>
                      </a:lnTo>
                      <a:lnTo>
                        <a:pt x="116" y="21"/>
                      </a:lnTo>
                      <a:lnTo>
                        <a:pt x="90" y="40"/>
                      </a:lnTo>
                      <a:lnTo>
                        <a:pt x="78" y="61"/>
                      </a:lnTo>
                      <a:close/>
                    </a:path>
                  </a:pathLst>
                </a:custGeom>
                <a:solidFill>
                  <a:srgbClr val="CCD6D6"/>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0163" name="Freeform 53"/>
                <p:cNvSpPr>
                  <a:spLocks/>
                </p:cNvSpPr>
                <p:nvPr/>
              </p:nvSpPr>
              <p:spPr bwMode="auto">
                <a:xfrm>
                  <a:off x="4708" y="3628"/>
                  <a:ext cx="227" cy="363"/>
                </a:xfrm>
                <a:custGeom>
                  <a:avLst/>
                  <a:gdLst>
                    <a:gd name="T0" fmla="*/ 39 w 454"/>
                    <a:gd name="T1" fmla="*/ 31 h 724"/>
                    <a:gd name="T2" fmla="*/ 21 w 454"/>
                    <a:gd name="T3" fmla="*/ 70 h 724"/>
                    <a:gd name="T4" fmla="*/ 12 w 454"/>
                    <a:gd name="T5" fmla="*/ 103 h 724"/>
                    <a:gd name="T6" fmla="*/ 12 w 454"/>
                    <a:gd name="T7" fmla="*/ 131 h 724"/>
                    <a:gd name="T8" fmla="*/ 20 w 454"/>
                    <a:gd name="T9" fmla="*/ 155 h 724"/>
                    <a:gd name="T10" fmla="*/ 36 w 454"/>
                    <a:gd name="T11" fmla="*/ 176 h 724"/>
                    <a:gd name="T12" fmla="*/ 61 w 454"/>
                    <a:gd name="T13" fmla="*/ 198 h 724"/>
                    <a:gd name="T14" fmla="*/ 95 w 454"/>
                    <a:gd name="T15" fmla="*/ 220 h 724"/>
                    <a:gd name="T16" fmla="*/ 138 w 454"/>
                    <a:gd name="T17" fmla="*/ 246 h 724"/>
                    <a:gd name="T18" fmla="*/ 154 w 454"/>
                    <a:gd name="T19" fmla="*/ 255 h 724"/>
                    <a:gd name="T20" fmla="*/ 152 w 454"/>
                    <a:gd name="T21" fmla="*/ 270 h 724"/>
                    <a:gd name="T22" fmla="*/ 136 w 454"/>
                    <a:gd name="T23" fmla="*/ 285 h 724"/>
                    <a:gd name="T24" fmla="*/ 111 w 454"/>
                    <a:gd name="T25" fmla="*/ 303 h 724"/>
                    <a:gd name="T26" fmla="*/ 82 w 454"/>
                    <a:gd name="T27" fmla="*/ 320 h 724"/>
                    <a:gd name="T28" fmla="*/ 53 w 454"/>
                    <a:gd name="T29" fmla="*/ 335 h 724"/>
                    <a:gd name="T30" fmla="*/ 28 w 454"/>
                    <a:gd name="T31" fmla="*/ 347 h 724"/>
                    <a:gd name="T32" fmla="*/ 14 w 454"/>
                    <a:gd name="T33" fmla="*/ 355 h 724"/>
                    <a:gd name="T34" fmla="*/ 14 w 454"/>
                    <a:gd name="T35" fmla="*/ 361 h 724"/>
                    <a:gd name="T36" fmla="*/ 13 w 454"/>
                    <a:gd name="T37" fmla="*/ 363 h 724"/>
                    <a:gd name="T38" fmla="*/ 10 w 454"/>
                    <a:gd name="T39" fmla="*/ 361 h 724"/>
                    <a:gd name="T40" fmla="*/ 7 w 454"/>
                    <a:gd name="T41" fmla="*/ 359 h 724"/>
                    <a:gd name="T42" fmla="*/ 4 w 454"/>
                    <a:gd name="T43" fmla="*/ 355 h 724"/>
                    <a:gd name="T44" fmla="*/ 2 w 454"/>
                    <a:gd name="T45" fmla="*/ 354 h 724"/>
                    <a:gd name="T46" fmla="*/ 0 w 454"/>
                    <a:gd name="T47" fmla="*/ 356 h 724"/>
                    <a:gd name="T48" fmla="*/ 2 w 454"/>
                    <a:gd name="T49" fmla="*/ 363 h 724"/>
                    <a:gd name="T50" fmla="*/ 26 w 454"/>
                    <a:gd name="T51" fmla="*/ 350 h 724"/>
                    <a:gd name="T52" fmla="*/ 51 w 454"/>
                    <a:gd name="T53" fmla="*/ 337 h 724"/>
                    <a:gd name="T54" fmla="*/ 75 w 454"/>
                    <a:gd name="T55" fmla="*/ 323 h 724"/>
                    <a:gd name="T56" fmla="*/ 100 w 454"/>
                    <a:gd name="T57" fmla="*/ 311 h 724"/>
                    <a:gd name="T58" fmla="*/ 123 w 454"/>
                    <a:gd name="T59" fmla="*/ 298 h 724"/>
                    <a:gd name="T60" fmla="*/ 148 w 454"/>
                    <a:gd name="T61" fmla="*/ 285 h 724"/>
                    <a:gd name="T62" fmla="*/ 173 w 454"/>
                    <a:gd name="T63" fmla="*/ 271 h 724"/>
                    <a:gd name="T64" fmla="*/ 197 w 454"/>
                    <a:gd name="T65" fmla="*/ 259 h 724"/>
                    <a:gd name="T66" fmla="*/ 218 w 454"/>
                    <a:gd name="T67" fmla="*/ 237 h 724"/>
                    <a:gd name="T68" fmla="*/ 227 w 454"/>
                    <a:gd name="T69" fmla="*/ 221 h 724"/>
                    <a:gd name="T70" fmla="*/ 226 w 454"/>
                    <a:gd name="T71" fmla="*/ 209 h 724"/>
                    <a:gd name="T72" fmla="*/ 216 w 454"/>
                    <a:gd name="T73" fmla="*/ 201 h 724"/>
                    <a:gd name="T74" fmla="*/ 197 w 454"/>
                    <a:gd name="T75" fmla="*/ 194 h 724"/>
                    <a:gd name="T76" fmla="*/ 172 w 454"/>
                    <a:gd name="T77" fmla="*/ 187 h 724"/>
                    <a:gd name="T78" fmla="*/ 139 w 454"/>
                    <a:gd name="T79" fmla="*/ 180 h 724"/>
                    <a:gd name="T80" fmla="*/ 102 w 454"/>
                    <a:gd name="T81" fmla="*/ 172 h 724"/>
                    <a:gd name="T82" fmla="*/ 108 w 454"/>
                    <a:gd name="T83" fmla="*/ 160 h 724"/>
                    <a:gd name="T84" fmla="*/ 115 w 454"/>
                    <a:gd name="T85" fmla="*/ 149 h 724"/>
                    <a:gd name="T86" fmla="*/ 122 w 454"/>
                    <a:gd name="T87" fmla="*/ 137 h 724"/>
                    <a:gd name="T88" fmla="*/ 129 w 454"/>
                    <a:gd name="T89" fmla="*/ 126 h 724"/>
                    <a:gd name="T90" fmla="*/ 135 w 454"/>
                    <a:gd name="T91" fmla="*/ 114 h 724"/>
                    <a:gd name="T92" fmla="*/ 143 w 454"/>
                    <a:gd name="T93" fmla="*/ 103 h 724"/>
                    <a:gd name="T94" fmla="*/ 149 w 454"/>
                    <a:gd name="T95" fmla="*/ 92 h 724"/>
                    <a:gd name="T96" fmla="*/ 157 w 454"/>
                    <a:gd name="T97" fmla="*/ 80 h 724"/>
                    <a:gd name="T98" fmla="*/ 146 w 454"/>
                    <a:gd name="T99" fmla="*/ 42 h 724"/>
                    <a:gd name="T100" fmla="*/ 131 w 454"/>
                    <a:gd name="T101" fmla="*/ 17 h 724"/>
                    <a:gd name="T102" fmla="*/ 113 w 454"/>
                    <a:gd name="T103" fmla="*/ 4 h 724"/>
                    <a:gd name="T104" fmla="*/ 93 w 454"/>
                    <a:gd name="T105" fmla="*/ 0 h 724"/>
                    <a:gd name="T106" fmla="*/ 74 w 454"/>
                    <a:gd name="T107" fmla="*/ 3 h 724"/>
                    <a:gd name="T108" fmla="*/ 57 w 454"/>
                    <a:gd name="T109" fmla="*/ 11 h 724"/>
                    <a:gd name="T110" fmla="*/ 45 w 454"/>
                    <a:gd name="T111" fmla="*/ 20 h 724"/>
                    <a:gd name="T112" fmla="*/ 39 w 454"/>
                    <a:gd name="T113" fmla="*/ 31 h 724"/>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454"/>
                    <a:gd name="T172" fmla="*/ 0 h 724"/>
                    <a:gd name="T173" fmla="*/ 454 w 454"/>
                    <a:gd name="T174" fmla="*/ 724 h 724"/>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454" h="724">
                      <a:moveTo>
                        <a:pt x="77" y="61"/>
                      </a:moveTo>
                      <a:lnTo>
                        <a:pt x="42" y="140"/>
                      </a:lnTo>
                      <a:lnTo>
                        <a:pt x="24" y="205"/>
                      </a:lnTo>
                      <a:lnTo>
                        <a:pt x="23" y="261"/>
                      </a:lnTo>
                      <a:lnTo>
                        <a:pt x="39" y="310"/>
                      </a:lnTo>
                      <a:lnTo>
                        <a:pt x="72" y="352"/>
                      </a:lnTo>
                      <a:lnTo>
                        <a:pt x="122" y="395"/>
                      </a:lnTo>
                      <a:lnTo>
                        <a:pt x="190" y="439"/>
                      </a:lnTo>
                      <a:lnTo>
                        <a:pt x="276" y="490"/>
                      </a:lnTo>
                      <a:lnTo>
                        <a:pt x="308" y="509"/>
                      </a:lnTo>
                      <a:lnTo>
                        <a:pt x="303" y="538"/>
                      </a:lnTo>
                      <a:lnTo>
                        <a:pt x="271" y="569"/>
                      </a:lnTo>
                      <a:lnTo>
                        <a:pt x="222" y="605"/>
                      </a:lnTo>
                      <a:lnTo>
                        <a:pt x="163" y="638"/>
                      </a:lnTo>
                      <a:lnTo>
                        <a:pt x="106" y="669"/>
                      </a:lnTo>
                      <a:lnTo>
                        <a:pt x="57" y="693"/>
                      </a:lnTo>
                      <a:lnTo>
                        <a:pt x="27" y="709"/>
                      </a:lnTo>
                      <a:lnTo>
                        <a:pt x="28" y="721"/>
                      </a:lnTo>
                      <a:lnTo>
                        <a:pt x="26" y="724"/>
                      </a:lnTo>
                      <a:lnTo>
                        <a:pt x="19" y="721"/>
                      </a:lnTo>
                      <a:lnTo>
                        <a:pt x="14" y="716"/>
                      </a:lnTo>
                      <a:lnTo>
                        <a:pt x="7" y="709"/>
                      </a:lnTo>
                      <a:lnTo>
                        <a:pt x="3" y="707"/>
                      </a:lnTo>
                      <a:lnTo>
                        <a:pt x="0" y="711"/>
                      </a:lnTo>
                      <a:lnTo>
                        <a:pt x="3" y="724"/>
                      </a:lnTo>
                      <a:lnTo>
                        <a:pt x="52" y="698"/>
                      </a:lnTo>
                      <a:lnTo>
                        <a:pt x="101" y="672"/>
                      </a:lnTo>
                      <a:lnTo>
                        <a:pt x="150" y="645"/>
                      </a:lnTo>
                      <a:lnTo>
                        <a:pt x="199" y="620"/>
                      </a:lnTo>
                      <a:lnTo>
                        <a:pt x="247" y="594"/>
                      </a:lnTo>
                      <a:lnTo>
                        <a:pt x="296" y="568"/>
                      </a:lnTo>
                      <a:lnTo>
                        <a:pt x="345" y="541"/>
                      </a:lnTo>
                      <a:lnTo>
                        <a:pt x="394" y="516"/>
                      </a:lnTo>
                      <a:lnTo>
                        <a:pt x="436" y="472"/>
                      </a:lnTo>
                      <a:lnTo>
                        <a:pt x="454" y="441"/>
                      </a:lnTo>
                      <a:lnTo>
                        <a:pt x="452" y="417"/>
                      </a:lnTo>
                      <a:lnTo>
                        <a:pt x="432" y="401"/>
                      </a:lnTo>
                      <a:lnTo>
                        <a:pt x="394" y="386"/>
                      </a:lnTo>
                      <a:lnTo>
                        <a:pt x="343" y="373"/>
                      </a:lnTo>
                      <a:lnTo>
                        <a:pt x="278" y="360"/>
                      </a:lnTo>
                      <a:lnTo>
                        <a:pt x="204" y="343"/>
                      </a:lnTo>
                      <a:lnTo>
                        <a:pt x="216" y="320"/>
                      </a:lnTo>
                      <a:lnTo>
                        <a:pt x="230" y="297"/>
                      </a:lnTo>
                      <a:lnTo>
                        <a:pt x="244" y="274"/>
                      </a:lnTo>
                      <a:lnTo>
                        <a:pt x="258" y="252"/>
                      </a:lnTo>
                      <a:lnTo>
                        <a:pt x="270" y="228"/>
                      </a:lnTo>
                      <a:lnTo>
                        <a:pt x="285" y="205"/>
                      </a:lnTo>
                      <a:lnTo>
                        <a:pt x="298" y="183"/>
                      </a:lnTo>
                      <a:lnTo>
                        <a:pt x="313" y="160"/>
                      </a:lnTo>
                      <a:lnTo>
                        <a:pt x="291" y="83"/>
                      </a:lnTo>
                      <a:lnTo>
                        <a:pt x="261" y="34"/>
                      </a:lnTo>
                      <a:lnTo>
                        <a:pt x="225" y="7"/>
                      </a:lnTo>
                      <a:lnTo>
                        <a:pt x="186" y="0"/>
                      </a:lnTo>
                      <a:lnTo>
                        <a:pt x="147" y="5"/>
                      </a:lnTo>
                      <a:lnTo>
                        <a:pt x="115" y="21"/>
                      </a:lnTo>
                      <a:lnTo>
                        <a:pt x="89" y="40"/>
                      </a:lnTo>
                      <a:lnTo>
                        <a:pt x="77" y="61"/>
                      </a:lnTo>
                      <a:close/>
                    </a:path>
                  </a:pathLst>
                </a:custGeom>
                <a:solidFill>
                  <a:srgbClr val="D4DBDB"/>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0164" name="Freeform 54"/>
                <p:cNvSpPr>
                  <a:spLocks/>
                </p:cNvSpPr>
                <p:nvPr/>
              </p:nvSpPr>
              <p:spPr bwMode="auto">
                <a:xfrm>
                  <a:off x="4610" y="3894"/>
                  <a:ext cx="169" cy="140"/>
                </a:xfrm>
                <a:custGeom>
                  <a:avLst/>
                  <a:gdLst>
                    <a:gd name="T0" fmla="*/ 75 w 338"/>
                    <a:gd name="T1" fmla="*/ 0 h 280"/>
                    <a:gd name="T2" fmla="*/ 110 w 338"/>
                    <a:gd name="T3" fmla="*/ 9 h 280"/>
                    <a:gd name="T4" fmla="*/ 134 w 338"/>
                    <a:gd name="T5" fmla="*/ 19 h 280"/>
                    <a:gd name="T6" fmla="*/ 148 w 338"/>
                    <a:gd name="T7" fmla="*/ 27 h 280"/>
                    <a:gd name="T8" fmla="*/ 156 w 338"/>
                    <a:gd name="T9" fmla="*/ 36 h 280"/>
                    <a:gd name="T10" fmla="*/ 159 w 338"/>
                    <a:gd name="T11" fmla="*/ 45 h 280"/>
                    <a:gd name="T12" fmla="*/ 161 w 338"/>
                    <a:gd name="T13" fmla="*/ 55 h 280"/>
                    <a:gd name="T14" fmla="*/ 163 w 338"/>
                    <a:gd name="T15" fmla="*/ 67 h 280"/>
                    <a:gd name="T16" fmla="*/ 169 w 338"/>
                    <a:gd name="T17" fmla="*/ 80 h 280"/>
                    <a:gd name="T18" fmla="*/ 147 w 338"/>
                    <a:gd name="T19" fmla="*/ 102 h 280"/>
                    <a:gd name="T20" fmla="*/ 124 w 338"/>
                    <a:gd name="T21" fmla="*/ 118 h 280"/>
                    <a:gd name="T22" fmla="*/ 102 w 338"/>
                    <a:gd name="T23" fmla="*/ 129 h 280"/>
                    <a:gd name="T24" fmla="*/ 82 w 338"/>
                    <a:gd name="T25" fmla="*/ 136 h 280"/>
                    <a:gd name="T26" fmla="*/ 61 w 338"/>
                    <a:gd name="T27" fmla="*/ 140 h 280"/>
                    <a:gd name="T28" fmla="*/ 42 w 338"/>
                    <a:gd name="T29" fmla="*/ 140 h 280"/>
                    <a:gd name="T30" fmla="*/ 23 w 338"/>
                    <a:gd name="T31" fmla="*/ 138 h 280"/>
                    <a:gd name="T32" fmla="*/ 6 w 338"/>
                    <a:gd name="T33" fmla="*/ 136 h 280"/>
                    <a:gd name="T34" fmla="*/ 0 w 338"/>
                    <a:gd name="T35" fmla="*/ 123 h 280"/>
                    <a:gd name="T36" fmla="*/ 0 w 338"/>
                    <a:gd name="T37" fmla="*/ 108 h 280"/>
                    <a:gd name="T38" fmla="*/ 3 w 338"/>
                    <a:gd name="T39" fmla="*/ 90 h 280"/>
                    <a:gd name="T40" fmla="*/ 12 w 338"/>
                    <a:gd name="T41" fmla="*/ 71 h 280"/>
                    <a:gd name="T42" fmla="*/ 23 w 338"/>
                    <a:gd name="T43" fmla="*/ 51 h 280"/>
                    <a:gd name="T44" fmla="*/ 39 w 338"/>
                    <a:gd name="T45" fmla="*/ 33 h 280"/>
                    <a:gd name="T46" fmla="*/ 55 w 338"/>
                    <a:gd name="T47" fmla="*/ 15 h 280"/>
                    <a:gd name="T48" fmla="*/ 75 w 338"/>
                    <a:gd name="T49" fmla="*/ 0 h 28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338"/>
                    <a:gd name="T76" fmla="*/ 0 h 280"/>
                    <a:gd name="T77" fmla="*/ 338 w 338"/>
                    <a:gd name="T78" fmla="*/ 280 h 280"/>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338" h="280">
                      <a:moveTo>
                        <a:pt x="150" y="0"/>
                      </a:moveTo>
                      <a:lnTo>
                        <a:pt x="220" y="19"/>
                      </a:lnTo>
                      <a:lnTo>
                        <a:pt x="268" y="38"/>
                      </a:lnTo>
                      <a:lnTo>
                        <a:pt x="296" y="54"/>
                      </a:lnTo>
                      <a:lnTo>
                        <a:pt x="312" y="73"/>
                      </a:lnTo>
                      <a:lnTo>
                        <a:pt x="317" y="91"/>
                      </a:lnTo>
                      <a:lnTo>
                        <a:pt x="321" y="111"/>
                      </a:lnTo>
                      <a:lnTo>
                        <a:pt x="326" y="133"/>
                      </a:lnTo>
                      <a:lnTo>
                        <a:pt x="338" y="161"/>
                      </a:lnTo>
                      <a:lnTo>
                        <a:pt x="293" y="205"/>
                      </a:lnTo>
                      <a:lnTo>
                        <a:pt x="249" y="237"/>
                      </a:lnTo>
                      <a:lnTo>
                        <a:pt x="205" y="258"/>
                      </a:lnTo>
                      <a:lnTo>
                        <a:pt x="164" y="272"/>
                      </a:lnTo>
                      <a:lnTo>
                        <a:pt x="122" y="279"/>
                      </a:lnTo>
                      <a:lnTo>
                        <a:pt x="85" y="280"/>
                      </a:lnTo>
                      <a:lnTo>
                        <a:pt x="47" y="276"/>
                      </a:lnTo>
                      <a:lnTo>
                        <a:pt x="12" y="272"/>
                      </a:lnTo>
                      <a:lnTo>
                        <a:pt x="0" y="246"/>
                      </a:lnTo>
                      <a:lnTo>
                        <a:pt x="0" y="216"/>
                      </a:lnTo>
                      <a:lnTo>
                        <a:pt x="7" y="180"/>
                      </a:lnTo>
                      <a:lnTo>
                        <a:pt x="25" y="143"/>
                      </a:lnTo>
                      <a:lnTo>
                        <a:pt x="47" y="103"/>
                      </a:lnTo>
                      <a:lnTo>
                        <a:pt x="77" y="65"/>
                      </a:lnTo>
                      <a:lnTo>
                        <a:pt x="111" y="30"/>
                      </a:lnTo>
                      <a:lnTo>
                        <a:pt x="150" y="0"/>
                      </a:lnTo>
                      <a:close/>
                    </a:path>
                  </a:pathLst>
                </a:custGeom>
                <a:solidFill>
                  <a:srgbClr val="FF005E"/>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0165" name="Freeform 55"/>
                <p:cNvSpPr>
                  <a:spLocks/>
                </p:cNvSpPr>
                <p:nvPr/>
              </p:nvSpPr>
              <p:spPr bwMode="auto">
                <a:xfrm>
                  <a:off x="4091" y="3654"/>
                  <a:ext cx="146" cy="173"/>
                </a:xfrm>
                <a:custGeom>
                  <a:avLst/>
                  <a:gdLst>
                    <a:gd name="T0" fmla="*/ 146 w 291"/>
                    <a:gd name="T1" fmla="*/ 27 h 346"/>
                    <a:gd name="T2" fmla="*/ 138 w 291"/>
                    <a:gd name="T3" fmla="*/ 45 h 346"/>
                    <a:gd name="T4" fmla="*/ 131 w 291"/>
                    <a:gd name="T5" fmla="*/ 63 h 346"/>
                    <a:gd name="T6" fmla="*/ 123 w 291"/>
                    <a:gd name="T7" fmla="*/ 82 h 346"/>
                    <a:gd name="T8" fmla="*/ 116 w 291"/>
                    <a:gd name="T9" fmla="*/ 100 h 346"/>
                    <a:gd name="T10" fmla="*/ 108 w 291"/>
                    <a:gd name="T11" fmla="*/ 118 h 346"/>
                    <a:gd name="T12" fmla="*/ 100 w 291"/>
                    <a:gd name="T13" fmla="*/ 137 h 346"/>
                    <a:gd name="T14" fmla="*/ 92 w 291"/>
                    <a:gd name="T15" fmla="*/ 155 h 346"/>
                    <a:gd name="T16" fmla="*/ 86 w 291"/>
                    <a:gd name="T17" fmla="*/ 173 h 346"/>
                    <a:gd name="T18" fmla="*/ 69 w 291"/>
                    <a:gd name="T19" fmla="*/ 152 h 346"/>
                    <a:gd name="T20" fmla="*/ 53 w 291"/>
                    <a:gd name="T21" fmla="*/ 131 h 346"/>
                    <a:gd name="T22" fmla="*/ 37 w 291"/>
                    <a:gd name="T23" fmla="*/ 110 h 346"/>
                    <a:gd name="T24" fmla="*/ 24 w 291"/>
                    <a:gd name="T25" fmla="*/ 91 h 346"/>
                    <a:gd name="T26" fmla="*/ 12 w 291"/>
                    <a:gd name="T27" fmla="*/ 72 h 346"/>
                    <a:gd name="T28" fmla="*/ 4 w 291"/>
                    <a:gd name="T29" fmla="*/ 54 h 346"/>
                    <a:gd name="T30" fmla="*/ 0 w 291"/>
                    <a:gd name="T31" fmla="*/ 40 h 346"/>
                    <a:gd name="T32" fmla="*/ 3 w 291"/>
                    <a:gd name="T33" fmla="*/ 28 h 346"/>
                    <a:gd name="T34" fmla="*/ 19 w 291"/>
                    <a:gd name="T35" fmla="*/ 13 h 346"/>
                    <a:gd name="T36" fmla="*/ 36 w 291"/>
                    <a:gd name="T37" fmla="*/ 5 h 346"/>
                    <a:gd name="T38" fmla="*/ 52 w 291"/>
                    <a:gd name="T39" fmla="*/ 0 h 346"/>
                    <a:gd name="T40" fmla="*/ 69 w 291"/>
                    <a:gd name="T41" fmla="*/ 1 h 346"/>
                    <a:gd name="T42" fmla="*/ 86 w 291"/>
                    <a:gd name="T43" fmla="*/ 5 h 346"/>
                    <a:gd name="T44" fmla="*/ 105 w 291"/>
                    <a:gd name="T45" fmla="*/ 11 h 346"/>
                    <a:gd name="T46" fmla="*/ 124 w 291"/>
                    <a:gd name="T47" fmla="*/ 19 h 346"/>
                    <a:gd name="T48" fmla="*/ 146 w 291"/>
                    <a:gd name="T49" fmla="*/ 27 h 34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91"/>
                    <a:gd name="T76" fmla="*/ 0 h 346"/>
                    <a:gd name="T77" fmla="*/ 291 w 291"/>
                    <a:gd name="T78" fmla="*/ 346 h 34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91" h="346">
                      <a:moveTo>
                        <a:pt x="291" y="54"/>
                      </a:moveTo>
                      <a:lnTo>
                        <a:pt x="276" y="91"/>
                      </a:lnTo>
                      <a:lnTo>
                        <a:pt x="261" y="127"/>
                      </a:lnTo>
                      <a:lnTo>
                        <a:pt x="246" y="163"/>
                      </a:lnTo>
                      <a:lnTo>
                        <a:pt x="231" y="201"/>
                      </a:lnTo>
                      <a:lnTo>
                        <a:pt x="215" y="236"/>
                      </a:lnTo>
                      <a:lnTo>
                        <a:pt x="199" y="274"/>
                      </a:lnTo>
                      <a:lnTo>
                        <a:pt x="184" y="309"/>
                      </a:lnTo>
                      <a:lnTo>
                        <a:pt x="171" y="346"/>
                      </a:lnTo>
                      <a:lnTo>
                        <a:pt x="138" y="304"/>
                      </a:lnTo>
                      <a:lnTo>
                        <a:pt x="106" y="262"/>
                      </a:lnTo>
                      <a:lnTo>
                        <a:pt x="74" y="221"/>
                      </a:lnTo>
                      <a:lnTo>
                        <a:pt x="47" y="182"/>
                      </a:lnTo>
                      <a:lnTo>
                        <a:pt x="23" y="143"/>
                      </a:lnTo>
                      <a:lnTo>
                        <a:pt x="8" y="109"/>
                      </a:lnTo>
                      <a:lnTo>
                        <a:pt x="0" y="79"/>
                      </a:lnTo>
                      <a:lnTo>
                        <a:pt x="5" y="57"/>
                      </a:lnTo>
                      <a:lnTo>
                        <a:pt x="38" y="27"/>
                      </a:lnTo>
                      <a:lnTo>
                        <a:pt x="72" y="9"/>
                      </a:lnTo>
                      <a:lnTo>
                        <a:pt x="103" y="0"/>
                      </a:lnTo>
                      <a:lnTo>
                        <a:pt x="137" y="3"/>
                      </a:lnTo>
                      <a:lnTo>
                        <a:pt x="171" y="9"/>
                      </a:lnTo>
                      <a:lnTo>
                        <a:pt x="209" y="22"/>
                      </a:lnTo>
                      <a:lnTo>
                        <a:pt x="248" y="37"/>
                      </a:lnTo>
                      <a:lnTo>
                        <a:pt x="291" y="54"/>
                      </a:lnTo>
                      <a:close/>
                    </a:path>
                  </a:pathLst>
                </a:custGeom>
                <a:solidFill>
                  <a:srgbClr val="FF005E"/>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0166" name="Freeform 56"/>
                <p:cNvSpPr>
                  <a:spLocks/>
                </p:cNvSpPr>
                <p:nvPr/>
              </p:nvSpPr>
              <p:spPr bwMode="auto">
                <a:xfrm>
                  <a:off x="4514" y="2857"/>
                  <a:ext cx="157" cy="149"/>
                </a:xfrm>
                <a:custGeom>
                  <a:avLst/>
                  <a:gdLst>
                    <a:gd name="T0" fmla="*/ 0 w 313"/>
                    <a:gd name="T1" fmla="*/ 78 h 298"/>
                    <a:gd name="T2" fmla="*/ 13 w 313"/>
                    <a:gd name="T3" fmla="*/ 69 h 298"/>
                    <a:gd name="T4" fmla="*/ 25 w 313"/>
                    <a:gd name="T5" fmla="*/ 58 h 298"/>
                    <a:gd name="T6" fmla="*/ 33 w 313"/>
                    <a:gd name="T7" fmla="*/ 46 h 298"/>
                    <a:gd name="T8" fmla="*/ 42 w 313"/>
                    <a:gd name="T9" fmla="*/ 34 h 298"/>
                    <a:gd name="T10" fmla="*/ 49 w 313"/>
                    <a:gd name="T11" fmla="*/ 20 h 298"/>
                    <a:gd name="T12" fmla="*/ 59 w 313"/>
                    <a:gd name="T13" fmla="*/ 10 h 298"/>
                    <a:gd name="T14" fmla="*/ 70 w 313"/>
                    <a:gd name="T15" fmla="*/ 3 h 298"/>
                    <a:gd name="T16" fmla="*/ 85 w 313"/>
                    <a:gd name="T17" fmla="*/ 0 h 298"/>
                    <a:gd name="T18" fmla="*/ 117 w 313"/>
                    <a:gd name="T19" fmla="*/ 11 h 298"/>
                    <a:gd name="T20" fmla="*/ 139 w 313"/>
                    <a:gd name="T21" fmla="*/ 29 h 298"/>
                    <a:gd name="T22" fmla="*/ 152 w 313"/>
                    <a:gd name="T23" fmla="*/ 51 h 298"/>
                    <a:gd name="T24" fmla="*/ 157 w 313"/>
                    <a:gd name="T25" fmla="*/ 76 h 298"/>
                    <a:gd name="T26" fmla="*/ 154 w 313"/>
                    <a:gd name="T27" fmla="*/ 99 h 298"/>
                    <a:gd name="T28" fmla="*/ 145 w 313"/>
                    <a:gd name="T29" fmla="*/ 121 h 298"/>
                    <a:gd name="T30" fmla="*/ 130 w 313"/>
                    <a:gd name="T31" fmla="*/ 138 h 298"/>
                    <a:gd name="T32" fmla="*/ 111 w 313"/>
                    <a:gd name="T33" fmla="*/ 149 h 298"/>
                    <a:gd name="T34" fmla="*/ 85 w 313"/>
                    <a:gd name="T35" fmla="*/ 148 h 298"/>
                    <a:gd name="T36" fmla="*/ 65 w 313"/>
                    <a:gd name="T37" fmla="*/ 141 h 298"/>
                    <a:gd name="T38" fmla="*/ 49 w 313"/>
                    <a:gd name="T39" fmla="*/ 129 h 298"/>
                    <a:gd name="T40" fmla="*/ 37 w 313"/>
                    <a:gd name="T41" fmla="*/ 116 h 298"/>
                    <a:gd name="T42" fmla="*/ 27 w 313"/>
                    <a:gd name="T43" fmla="*/ 101 h 298"/>
                    <a:gd name="T44" fmla="*/ 18 w 313"/>
                    <a:gd name="T45" fmla="*/ 89 h 298"/>
                    <a:gd name="T46" fmla="*/ 10 w 313"/>
                    <a:gd name="T47" fmla="*/ 80 h 298"/>
                    <a:gd name="T48" fmla="*/ 0 w 313"/>
                    <a:gd name="T49" fmla="*/ 78 h 29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313"/>
                    <a:gd name="T76" fmla="*/ 0 h 298"/>
                    <a:gd name="T77" fmla="*/ 313 w 313"/>
                    <a:gd name="T78" fmla="*/ 298 h 29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313" h="298">
                      <a:moveTo>
                        <a:pt x="0" y="156"/>
                      </a:moveTo>
                      <a:lnTo>
                        <a:pt x="26" y="138"/>
                      </a:lnTo>
                      <a:lnTo>
                        <a:pt x="49" y="117"/>
                      </a:lnTo>
                      <a:lnTo>
                        <a:pt x="65" y="92"/>
                      </a:lnTo>
                      <a:lnTo>
                        <a:pt x="83" y="67"/>
                      </a:lnTo>
                      <a:lnTo>
                        <a:pt x="98" y="41"/>
                      </a:lnTo>
                      <a:lnTo>
                        <a:pt x="117" y="21"/>
                      </a:lnTo>
                      <a:lnTo>
                        <a:pt x="139" y="6"/>
                      </a:lnTo>
                      <a:lnTo>
                        <a:pt x="169" y="0"/>
                      </a:lnTo>
                      <a:lnTo>
                        <a:pt x="233" y="23"/>
                      </a:lnTo>
                      <a:lnTo>
                        <a:pt x="277" y="59"/>
                      </a:lnTo>
                      <a:lnTo>
                        <a:pt x="303" y="103"/>
                      </a:lnTo>
                      <a:lnTo>
                        <a:pt x="313" y="152"/>
                      </a:lnTo>
                      <a:lnTo>
                        <a:pt x="307" y="198"/>
                      </a:lnTo>
                      <a:lnTo>
                        <a:pt x="290" y="242"/>
                      </a:lnTo>
                      <a:lnTo>
                        <a:pt x="260" y="276"/>
                      </a:lnTo>
                      <a:lnTo>
                        <a:pt x="221" y="298"/>
                      </a:lnTo>
                      <a:lnTo>
                        <a:pt x="169" y="296"/>
                      </a:lnTo>
                      <a:lnTo>
                        <a:pt x="130" y="282"/>
                      </a:lnTo>
                      <a:lnTo>
                        <a:pt x="98" y="258"/>
                      </a:lnTo>
                      <a:lnTo>
                        <a:pt x="74" y="232"/>
                      </a:lnTo>
                      <a:lnTo>
                        <a:pt x="53" y="202"/>
                      </a:lnTo>
                      <a:lnTo>
                        <a:pt x="36" y="178"/>
                      </a:lnTo>
                      <a:lnTo>
                        <a:pt x="19" y="161"/>
                      </a:lnTo>
                      <a:lnTo>
                        <a:pt x="0" y="156"/>
                      </a:lnTo>
                      <a:close/>
                    </a:path>
                  </a:pathLst>
                </a:custGeom>
                <a:solidFill>
                  <a:srgbClr val="FFEBE0"/>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0167" name="Freeform 57"/>
                <p:cNvSpPr>
                  <a:spLocks/>
                </p:cNvSpPr>
                <p:nvPr/>
              </p:nvSpPr>
              <p:spPr bwMode="auto">
                <a:xfrm>
                  <a:off x="3806" y="3238"/>
                  <a:ext cx="118" cy="112"/>
                </a:xfrm>
                <a:custGeom>
                  <a:avLst/>
                  <a:gdLst>
                    <a:gd name="T0" fmla="*/ 0 w 237"/>
                    <a:gd name="T1" fmla="*/ 0 h 224"/>
                    <a:gd name="T2" fmla="*/ 15 w 237"/>
                    <a:gd name="T3" fmla="*/ 2 h 224"/>
                    <a:gd name="T4" fmla="*/ 33 w 237"/>
                    <a:gd name="T5" fmla="*/ 11 h 224"/>
                    <a:gd name="T6" fmla="*/ 51 w 237"/>
                    <a:gd name="T7" fmla="*/ 25 h 224"/>
                    <a:gd name="T8" fmla="*/ 69 w 237"/>
                    <a:gd name="T9" fmla="*/ 42 h 224"/>
                    <a:gd name="T10" fmla="*/ 86 w 237"/>
                    <a:gd name="T11" fmla="*/ 60 h 224"/>
                    <a:gd name="T12" fmla="*/ 100 w 237"/>
                    <a:gd name="T13" fmla="*/ 79 h 224"/>
                    <a:gd name="T14" fmla="*/ 111 w 237"/>
                    <a:gd name="T15" fmla="*/ 97 h 224"/>
                    <a:gd name="T16" fmla="*/ 118 w 237"/>
                    <a:gd name="T17" fmla="*/ 112 h 2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37"/>
                    <a:gd name="T28" fmla="*/ 0 h 224"/>
                    <a:gd name="T29" fmla="*/ 237 w 237"/>
                    <a:gd name="T30" fmla="*/ 224 h 22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37" h="224">
                      <a:moveTo>
                        <a:pt x="0" y="0"/>
                      </a:moveTo>
                      <a:lnTo>
                        <a:pt x="31" y="4"/>
                      </a:lnTo>
                      <a:lnTo>
                        <a:pt x="66" y="21"/>
                      </a:lnTo>
                      <a:lnTo>
                        <a:pt x="103" y="49"/>
                      </a:lnTo>
                      <a:lnTo>
                        <a:pt x="139" y="84"/>
                      </a:lnTo>
                      <a:lnTo>
                        <a:pt x="172" y="120"/>
                      </a:lnTo>
                      <a:lnTo>
                        <a:pt x="201" y="158"/>
                      </a:lnTo>
                      <a:lnTo>
                        <a:pt x="222" y="193"/>
                      </a:lnTo>
                      <a:lnTo>
                        <a:pt x="237" y="224"/>
                      </a:lnTo>
                    </a:path>
                  </a:pathLst>
                </a:custGeom>
                <a:noFill/>
                <a:ln w="1588">
                  <a:solidFill>
                    <a:srgbClr val="000000"/>
                  </a:solid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0168" name="Freeform 58"/>
                <p:cNvSpPr>
                  <a:spLocks/>
                </p:cNvSpPr>
                <p:nvPr/>
              </p:nvSpPr>
              <p:spPr bwMode="auto">
                <a:xfrm>
                  <a:off x="3869" y="3207"/>
                  <a:ext cx="119" cy="111"/>
                </a:xfrm>
                <a:custGeom>
                  <a:avLst/>
                  <a:gdLst>
                    <a:gd name="T0" fmla="*/ 0 w 238"/>
                    <a:gd name="T1" fmla="*/ 0 h 223"/>
                    <a:gd name="T2" fmla="*/ 15 w 238"/>
                    <a:gd name="T3" fmla="*/ 1 h 223"/>
                    <a:gd name="T4" fmla="*/ 34 w 238"/>
                    <a:gd name="T5" fmla="*/ 10 h 223"/>
                    <a:gd name="T6" fmla="*/ 52 w 238"/>
                    <a:gd name="T7" fmla="*/ 23 h 223"/>
                    <a:gd name="T8" fmla="*/ 71 w 238"/>
                    <a:gd name="T9" fmla="*/ 41 h 223"/>
                    <a:gd name="T10" fmla="*/ 87 w 238"/>
                    <a:gd name="T11" fmla="*/ 59 h 223"/>
                    <a:gd name="T12" fmla="*/ 102 w 238"/>
                    <a:gd name="T13" fmla="*/ 79 h 223"/>
                    <a:gd name="T14" fmla="*/ 112 w 238"/>
                    <a:gd name="T15" fmla="*/ 96 h 223"/>
                    <a:gd name="T16" fmla="*/ 119 w 238"/>
                    <a:gd name="T17" fmla="*/ 111 h 22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38"/>
                    <a:gd name="T28" fmla="*/ 0 h 223"/>
                    <a:gd name="T29" fmla="*/ 238 w 238"/>
                    <a:gd name="T30" fmla="*/ 223 h 22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38" h="223">
                      <a:moveTo>
                        <a:pt x="0" y="0"/>
                      </a:moveTo>
                      <a:lnTo>
                        <a:pt x="31" y="3"/>
                      </a:lnTo>
                      <a:lnTo>
                        <a:pt x="67" y="21"/>
                      </a:lnTo>
                      <a:lnTo>
                        <a:pt x="104" y="47"/>
                      </a:lnTo>
                      <a:lnTo>
                        <a:pt x="141" y="82"/>
                      </a:lnTo>
                      <a:lnTo>
                        <a:pt x="174" y="119"/>
                      </a:lnTo>
                      <a:lnTo>
                        <a:pt x="203" y="158"/>
                      </a:lnTo>
                      <a:lnTo>
                        <a:pt x="224" y="193"/>
                      </a:lnTo>
                      <a:lnTo>
                        <a:pt x="238" y="223"/>
                      </a:lnTo>
                    </a:path>
                  </a:pathLst>
                </a:custGeom>
                <a:noFill/>
                <a:ln w="1588">
                  <a:solidFill>
                    <a:srgbClr val="000000"/>
                  </a:solid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0169" name="Freeform 59"/>
                <p:cNvSpPr>
                  <a:spLocks/>
                </p:cNvSpPr>
                <p:nvPr/>
              </p:nvSpPr>
              <p:spPr bwMode="auto">
                <a:xfrm>
                  <a:off x="3793" y="3217"/>
                  <a:ext cx="18" cy="32"/>
                </a:xfrm>
                <a:custGeom>
                  <a:avLst/>
                  <a:gdLst>
                    <a:gd name="T0" fmla="*/ 18 w 35"/>
                    <a:gd name="T1" fmla="*/ 16 h 64"/>
                    <a:gd name="T2" fmla="*/ 16 w 35"/>
                    <a:gd name="T3" fmla="*/ 22 h 64"/>
                    <a:gd name="T4" fmla="*/ 15 w 35"/>
                    <a:gd name="T5" fmla="*/ 27 h 64"/>
                    <a:gd name="T6" fmla="*/ 11 w 35"/>
                    <a:gd name="T7" fmla="*/ 30 h 64"/>
                    <a:gd name="T8" fmla="*/ 8 w 35"/>
                    <a:gd name="T9" fmla="*/ 32 h 64"/>
                    <a:gd name="T10" fmla="*/ 5 w 35"/>
                    <a:gd name="T11" fmla="*/ 30 h 64"/>
                    <a:gd name="T12" fmla="*/ 2 w 35"/>
                    <a:gd name="T13" fmla="*/ 27 h 64"/>
                    <a:gd name="T14" fmla="*/ 0 w 35"/>
                    <a:gd name="T15" fmla="*/ 21 h 64"/>
                    <a:gd name="T16" fmla="*/ 0 w 35"/>
                    <a:gd name="T17" fmla="*/ 15 h 64"/>
                    <a:gd name="T18" fmla="*/ 0 w 35"/>
                    <a:gd name="T19" fmla="*/ 8 h 64"/>
                    <a:gd name="T20" fmla="*/ 3 w 35"/>
                    <a:gd name="T21" fmla="*/ 4 h 64"/>
                    <a:gd name="T22" fmla="*/ 6 w 35"/>
                    <a:gd name="T23" fmla="*/ 1 h 64"/>
                    <a:gd name="T24" fmla="*/ 10 w 35"/>
                    <a:gd name="T25" fmla="*/ 0 h 64"/>
                    <a:gd name="T26" fmla="*/ 13 w 35"/>
                    <a:gd name="T27" fmla="*/ 1 h 64"/>
                    <a:gd name="T28" fmla="*/ 16 w 35"/>
                    <a:gd name="T29" fmla="*/ 5 h 64"/>
                    <a:gd name="T30" fmla="*/ 17 w 35"/>
                    <a:gd name="T31" fmla="*/ 10 h 64"/>
                    <a:gd name="T32" fmla="*/ 18 w 35"/>
                    <a:gd name="T33" fmla="*/ 16 h 6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5"/>
                    <a:gd name="T52" fmla="*/ 0 h 64"/>
                    <a:gd name="T53" fmla="*/ 35 w 35"/>
                    <a:gd name="T54" fmla="*/ 64 h 6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5" h="64">
                      <a:moveTo>
                        <a:pt x="35" y="32"/>
                      </a:moveTo>
                      <a:lnTo>
                        <a:pt x="32" y="44"/>
                      </a:lnTo>
                      <a:lnTo>
                        <a:pt x="29" y="54"/>
                      </a:lnTo>
                      <a:lnTo>
                        <a:pt x="22" y="60"/>
                      </a:lnTo>
                      <a:lnTo>
                        <a:pt x="16" y="64"/>
                      </a:lnTo>
                      <a:lnTo>
                        <a:pt x="9" y="60"/>
                      </a:lnTo>
                      <a:lnTo>
                        <a:pt x="4" y="54"/>
                      </a:lnTo>
                      <a:lnTo>
                        <a:pt x="0" y="42"/>
                      </a:lnTo>
                      <a:lnTo>
                        <a:pt x="0" y="31"/>
                      </a:lnTo>
                      <a:lnTo>
                        <a:pt x="0" y="17"/>
                      </a:lnTo>
                      <a:lnTo>
                        <a:pt x="5" y="8"/>
                      </a:lnTo>
                      <a:lnTo>
                        <a:pt x="11" y="1"/>
                      </a:lnTo>
                      <a:lnTo>
                        <a:pt x="19" y="0"/>
                      </a:lnTo>
                      <a:lnTo>
                        <a:pt x="25" y="2"/>
                      </a:lnTo>
                      <a:lnTo>
                        <a:pt x="31" y="10"/>
                      </a:lnTo>
                      <a:lnTo>
                        <a:pt x="34" y="20"/>
                      </a:lnTo>
                      <a:lnTo>
                        <a:pt x="35" y="32"/>
                      </a:lnTo>
                      <a:close/>
                    </a:path>
                  </a:pathLst>
                </a:custGeom>
                <a:solidFill>
                  <a:srgbClr val="000000"/>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0170" name="Freeform 60"/>
                <p:cNvSpPr>
                  <a:spLocks/>
                </p:cNvSpPr>
                <p:nvPr/>
              </p:nvSpPr>
              <p:spPr bwMode="auto">
                <a:xfrm>
                  <a:off x="3866" y="3186"/>
                  <a:ext cx="18" cy="33"/>
                </a:xfrm>
                <a:custGeom>
                  <a:avLst/>
                  <a:gdLst>
                    <a:gd name="T0" fmla="*/ 18 w 38"/>
                    <a:gd name="T1" fmla="*/ 17 h 65"/>
                    <a:gd name="T2" fmla="*/ 16 w 38"/>
                    <a:gd name="T3" fmla="*/ 23 h 65"/>
                    <a:gd name="T4" fmla="*/ 14 w 38"/>
                    <a:gd name="T5" fmla="*/ 28 h 65"/>
                    <a:gd name="T6" fmla="*/ 11 w 38"/>
                    <a:gd name="T7" fmla="*/ 31 h 65"/>
                    <a:gd name="T8" fmla="*/ 8 w 38"/>
                    <a:gd name="T9" fmla="*/ 33 h 65"/>
                    <a:gd name="T10" fmla="*/ 4 w 38"/>
                    <a:gd name="T11" fmla="*/ 31 h 65"/>
                    <a:gd name="T12" fmla="*/ 2 w 38"/>
                    <a:gd name="T13" fmla="*/ 27 h 65"/>
                    <a:gd name="T14" fmla="*/ 0 w 38"/>
                    <a:gd name="T15" fmla="*/ 24 h 65"/>
                    <a:gd name="T16" fmla="*/ 0 w 38"/>
                    <a:gd name="T17" fmla="*/ 22 h 65"/>
                    <a:gd name="T18" fmla="*/ 0 w 38"/>
                    <a:gd name="T19" fmla="*/ 19 h 65"/>
                    <a:gd name="T20" fmla="*/ 0 w 38"/>
                    <a:gd name="T21" fmla="*/ 15 h 65"/>
                    <a:gd name="T22" fmla="*/ 0 w 38"/>
                    <a:gd name="T23" fmla="*/ 9 h 65"/>
                    <a:gd name="T24" fmla="*/ 3 w 38"/>
                    <a:gd name="T25" fmla="*/ 5 h 65"/>
                    <a:gd name="T26" fmla="*/ 6 w 38"/>
                    <a:gd name="T27" fmla="*/ 1 h 65"/>
                    <a:gd name="T28" fmla="*/ 9 w 38"/>
                    <a:gd name="T29" fmla="*/ 0 h 65"/>
                    <a:gd name="T30" fmla="*/ 12 w 38"/>
                    <a:gd name="T31" fmla="*/ 2 h 65"/>
                    <a:gd name="T32" fmla="*/ 16 w 38"/>
                    <a:gd name="T33" fmla="*/ 5 h 65"/>
                    <a:gd name="T34" fmla="*/ 17 w 38"/>
                    <a:gd name="T35" fmla="*/ 10 h 65"/>
                    <a:gd name="T36" fmla="*/ 18 w 38"/>
                    <a:gd name="T37" fmla="*/ 17 h 6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8"/>
                    <a:gd name="T58" fmla="*/ 0 h 65"/>
                    <a:gd name="T59" fmla="*/ 38 w 38"/>
                    <a:gd name="T60" fmla="*/ 65 h 65"/>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8" h="65">
                      <a:moveTo>
                        <a:pt x="38" y="33"/>
                      </a:moveTo>
                      <a:lnTo>
                        <a:pt x="34" y="45"/>
                      </a:lnTo>
                      <a:lnTo>
                        <a:pt x="29" y="55"/>
                      </a:lnTo>
                      <a:lnTo>
                        <a:pt x="23" y="62"/>
                      </a:lnTo>
                      <a:lnTo>
                        <a:pt x="16" y="65"/>
                      </a:lnTo>
                      <a:lnTo>
                        <a:pt x="9" y="62"/>
                      </a:lnTo>
                      <a:lnTo>
                        <a:pt x="4" y="54"/>
                      </a:lnTo>
                      <a:lnTo>
                        <a:pt x="1" y="48"/>
                      </a:lnTo>
                      <a:lnTo>
                        <a:pt x="0" y="43"/>
                      </a:lnTo>
                      <a:lnTo>
                        <a:pt x="0" y="37"/>
                      </a:lnTo>
                      <a:lnTo>
                        <a:pt x="1" y="30"/>
                      </a:lnTo>
                      <a:lnTo>
                        <a:pt x="1" y="18"/>
                      </a:lnTo>
                      <a:lnTo>
                        <a:pt x="6" y="9"/>
                      </a:lnTo>
                      <a:lnTo>
                        <a:pt x="13" y="2"/>
                      </a:lnTo>
                      <a:lnTo>
                        <a:pt x="20" y="0"/>
                      </a:lnTo>
                      <a:lnTo>
                        <a:pt x="26" y="3"/>
                      </a:lnTo>
                      <a:lnTo>
                        <a:pt x="33" y="9"/>
                      </a:lnTo>
                      <a:lnTo>
                        <a:pt x="35" y="19"/>
                      </a:lnTo>
                      <a:lnTo>
                        <a:pt x="38" y="33"/>
                      </a:lnTo>
                      <a:close/>
                    </a:path>
                  </a:pathLst>
                </a:custGeom>
                <a:solidFill>
                  <a:srgbClr val="000000"/>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0171" name="Freeform 61"/>
                <p:cNvSpPr>
                  <a:spLocks/>
                </p:cNvSpPr>
                <p:nvPr/>
              </p:nvSpPr>
              <p:spPr bwMode="auto">
                <a:xfrm>
                  <a:off x="3919" y="3231"/>
                  <a:ext cx="18" cy="32"/>
                </a:xfrm>
                <a:custGeom>
                  <a:avLst/>
                  <a:gdLst>
                    <a:gd name="T0" fmla="*/ 18 w 36"/>
                    <a:gd name="T1" fmla="*/ 16 h 64"/>
                    <a:gd name="T2" fmla="*/ 16 w 36"/>
                    <a:gd name="T3" fmla="*/ 22 h 64"/>
                    <a:gd name="T4" fmla="*/ 13 w 36"/>
                    <a:gd name="T5" fmla="*/ 27 h 64"/>
                    <a:gd name="T6" fmla="*/ 10 w 36"/>
                    <a:gd name="T7" fmla="*/ 31 h 64"/>
                    <a:gd name="T8" fmla="*/ 8 w 36"/>
                    <a:gd name="T9" fmla="*/ 32 h 64"/>
                    <a:gd name="T10" fmla="*/ 4 w 36"/>
                    <a:gd name="T11" fmla="*/ 30 h 64"/>
                    <a:gd name="T12" fmla="*/ 1 w 36"/>
                    <a:gd name="T13" fmla="*/ 27 h 64"/>
                    <a:gd name="T14" fmla="*/ 0 w 36"/>
                    <a:gd name="T15" fmla="*/ 22 h 64"/>
                    <a:gd name="T16" fmla="*/ 0 w 36"/>
                    <a:gd name="T17" fmla="*/ 16 h 64"/>
                    <a:gd name="T18" fmla="*/ 1 w 36"/>
                    <a:gd name="T19" fmla="*/ 9 h 64"/>
                    <a:gd name="T20" fmla="*/ 3 w 36"/>
                    <a:gd name="T21" fmla="*/ 4 h 64"/>
                    <a:gd name="T22" fmla="*/ 5 w 36"/>
                    <a:gd name="T23" fmla="*/ 1 h 64"/>
                    <a:gd name="T24" fmla="*/ 9 w 36"/>
                    <a:gd name="T25" fmla="*/ 0 h 64"/>
                    <a:gd name="T26" fmla="*/ 12 w 36"/>
                    <a:gd name="T27" fmla="*/ 1 h 64"/>
                    <a:gd name="T28" fmla="*/ 15 w 36"/>
                    <a:gd name="T29" fmla="*/ 5 h 64"/>
                    <a:gd name="T30" fmla="*/ 18 w 36"/>
                    <a:gd name="T31" fmla="*/ 10 h 64"/>
                    <a:gd name="T32" fmla="*/ 18 w 36"/>
                    <a:gd name="T33" fmla="*/ 16 h 6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6"/>
                    <a:gd name="T52" fmla="*/ 0 h 64"/>
                    <a:gd name="T53" fmla="*/ 36 w 36"/>
                    <a:gd name="T54" fmla="*/ 64 h 6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6" h="64">
                      <a:moveTo>
                        <a:pt x="36" y="33"/>
                      </a:moveTo>
                      <a:lnTo>
                        <a:pt x="32" y="44"/>
                      </a:lnTo>
                      <a:lnTo>
                        <a:pt x="27" y="55"/>
                      </a:lnTo>
                      <a:lnTo>
                        <a:pt x="21" y="62"/>
                      </a:lnTo>
                      <a:lnTo>
                        <a:pt x="16" y="64"/>
                      </a:lnTo>
                      <a:lnTo>
                        <a:pt x="8" y="60"/>
                      </a:lnTo>
                      <a:lnTo>
                        <a:pt x="3" y="54"/>
                      </a:lnTo>
                      <a:lnTo>
                        <a:pt x="0" y="44"/>
                      </a:lnTo>
                      <a:lnTo>
                        <a:pt x="0" y="32"/>
                      </a:lnTo>
                      <a:lnTo>
                        <a:pt x="1" y="18"/>
                      </a:lnTo>
                      <a:lnTo>
                        <a:pt x="6" y="9"/>
                      </a:lnTo>
                      <a:lnTo>
                        <a:pt x="11" y="1"/>
                      </a:lnTo>
                      <a:lnTo>
                        <a:pt x="18" y="0"/>
                      </a:lnTo>
                      <a:lnTo>
                        <a:pt x="25" y="3"/>
                      </a:lnTo>
                      <a:lnTo>
                        <a:pt x="31" y="10"/>
                      </a:lnTo>
                      <a:lnTo>
                        <a:pt x="35" y="20"/>
                      </a:lnTo>
                      <a:lnTo>
                        <a:pt x="36" y="33"/>
                      </a:lnTo>
                      <a:close/>
                    </a:path>
                  </a:pathLst>
                </a:custGeom>
                <a:solidFill>
                  <a:srgbClr val="000000"/>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0172" name="Freeform 62"/>
                <p:cNvSpPr>
                  <a:spLocks/>
                </p:cNvSpPr>
                <p:nvPr/>
              </p:nvSpPr>
              <p:spPr bwMode="auto">
                <a:xfrm>
                  <a:off x="4329" y="2757"/>
                  <a:ext cx="1004" cy="730"/>
                </a:xfrm>
                <a:custGeom>
                  <a:avLst/>
                  <a:gdLst>
                    <a:gd name="T0" fmla="*/ 7 w 2009"/>
                    <a:gd name="T1" fmla="*/ 582 h 1460"/>
                    <a:gd name="T2" fmla="*/ 29 w 2009"/>
                    <a:gd name="T3" fmla="*/ 532 h 1460"/>
                    <a:gd name="T4" fmla="*/ 54 w 2009"/>
                    <a:gd name="T5" fmla="*/ 483 h 1460"/>
                    <a:gd name="T6" fmla="*/ 76 w 2009"/>
                    <a:gd name="T7" fmla="*/ 433 h 1460"/>
                    <a:gd name="T8" fmla="*/ 156 w 2009"/>
                    <a:gd name="T9" fmla="*/ 298 h 1460"/>
                    <a:gd name="T10" fmla="*/ 314 w 2009"/>
                    <a:gd name="T11" fmla="*/ 134 h 1460"/>
                    <a:gd name="T12" fmla="*/ 504 w 2009"/>
                    <a:gd name="T13" fmla="*/ 38 h 1460"/>
                    <a:gd name="T14" fmla="*/ 736 w 2009"/>
                    <a:gd name="T15" fmla="*/ 13 h 1460"/>
                    <a:gd name="T16" fmla="*/ 881 w 2009"/>
                    <a:gd name="T17" fmla="*/ 30 h 1460"/>
                    <a:gd name="T18" fmla="*/ 901 w 2009"/>
                    <a:gd name="T19" fmla="*/ 31 h 1460"/>
                    <a:gd name="T20" fmla="*/ 923 w 2009"/>
                    <a:gd name="T21" fmla="*/ 25 h 1460"/>
                    <a:gd name="T22" fmla="*/ 943 w 2009"/>
                    <a:gd name="T23" fmla="*/ 11 h 1460"/>
                    <a:gd name="T24" fmla="*/ 958 w 2009"/>
                    <a:gd name="T25" fmla="*/ 11 h 1460"/>
                    <a:gd name="T26" fmla="*/ 965 w 2009"/>
                    <a:gd name="T27" fmla="*/ 33 h 1460"/>
                    <a:gd name="T28" fmla="*/ 968 w 2009"/>
                    <a:gd name="T29" fmla="*/ 56 h 1460"/>
                    <a:gd name="T30" fmla="*/ 966 w 2009"/>
                    <a:gd name="T31" fmla="*/ 82 h 1460"/>
                    <a:gd name="T32" fmla="*/ 997 w 2009"/>
                    <a:gd name="T33" fmla="*/ 201 h 1460"/>
                    <a:gd name="T34" fmla="*/ 992 w 2009"/>
                    <a:gd name="T35" fmla="*/ 399 h 1460"/>
                    <a:gd name="T36" fmla="*/ 939 w 2009"/>
                    <a:gd name="T37" fmla="*/ 560 h 1460"/>
                    <a:gd name="T38" fmla="*/ 893 w 2009"/>
                    <a:gd name="T39" fmla="*/ 663 h 1460"/>
                    <a:gd name="T40" fmla="*/ 890 w 2009"/>
                    <a:gd name="T41" fmla="*/ 696 h 1460"/>
                    <a:gd name="T42" fmla="*/ 888 w 2009"/>
                    <a:gd name="T43" fmla="*/ 706 h 1460"/>
                    <a:gd name="T44" fmla="*/ 886 w 2009"/>
                    <a:gd name="T45" fmla="*/ 711 h 1460"/>
                    <a:gd name="T46" fmla="*/ 885 w 2009"/>
                    <a:gd name="T47" fmla="*/ 720 h 1460"/>
                    <a:gd name="T48" fmla="*/ 873 w 2009"/>
                    <a:gd name="T49" fmla="*/ 722 h 1460"/>
                    <a:gd name="T50" fmla="*/ 841 w 2009"/>
                    <a:gd name="T51" fmla="*/ 714 h 1460"/>
                    <a:gd name="T52" fmla="*/ 804 w 2009"/>
                    <a:gd name="T53" fmla="*/ 710 h 1460"/>
                    <a:gd name="T54" fmla="*/ 771 w 2009"/>
                    <a:gd name="T55" fmla="*/ 703 h 1460"/>
                    <a:gd name="T56" fmla="*/ 702 w 2009"/>
                    <a:gd name="T57" fmla="*/ 669 h 1460"/>
                    <a:gd name="T58" fmla="*/ 616 w 2009"/>
                    <a:gd name="T59" fmla="*/ 602 h 1460"/>
                    <a:gd name="T60" fmla="*/ 551 w 2009"/>
                    <a:gd name="T61" fmla="*/ 523 h 1460"/>
                    <a:gd name="T62" fmla="*/ 481 w 2009"/>
                    <a:gd name="T63" fmla="*/ 432 h 1460"/>
                    <a:gd name="T64" fmla="*/ 412 w 2009"/>
                    <a:gd name="T65" fmla="*/ 379 h 1460"/>
                    <a:gd name="T66" fmla="*/ 367 w 2009"/>
                    <a:gd name="T67" fmla="*/ 382 h 1460"/>
                    <a:gd name="T68" fmla="*/ 318 w 2009"/>
                    <a:gd name="T69" fmla="*/ 399 h 1460"/>
                    <a:gd name="T70" fmla="*/ 258 w 2009"/>
                    <a:gd name="T71" fmla="*/ 428 h 1460"/>
                    <a:gd name="T72" fmla="*/ 205 w 2009"/>
                    <a:gd name="T73" fmla="*/ 471 h 1460"/>
                    <a:gd name="T74" fmla="*/ 163 w 2009"/>
                    <a:gd name="T75" fmla="*/ 523 h 1460"/>
                    <a:gd name="T76" fmla="*/ 118 w 2009"/>
                    <a:gd name="T77" fmla="*/ 579 h 1460"/>
                    <a:gd name="T78" fmla="*/ 76 w 2009"/>
                    <a:gd name="T79" fmla="*/ 632 h 1460"/>
                    <a:gd name="T80" fmla="*/ 53 w 2009"/>
                    <a:gd name="T81" fmla="*/ 654 h 1460"/>
                    <a:gd name="T82" fmla="*/ 37 w 2009"/>
                    <a:gd name="T83" fmla="*/ 641 h 1460"/>
                    <a:gd name="T84" fmla="*/ 20 w 2009"/>
                    <a:gd name="T85" fmla="*/ 623 h 1460"/>
                    <a:gd name="T86" fmla="*/ 5 w 2009"/>
                    <a:gd name="T87" fmla="*/ 610 h 1460"/>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2009"/>
                    <a:gd name="T133" fmla="*/ 0 h 1460"/>
                    <a:gd name="T134" fmla="*/ 2009 w 2009"/>
                    <a:gd name="T135" fmla="*/ 1460 h 1460"/>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2009" h="1460">
                      <a:moveTo>
                        <a:pt x="0" y="1218"/>
                      </a:moveTo>
                      <a:lnTo>
                        <a:pt x="15" y="1164"/>
                      </a:lnTo>
                      <a:lnTo>
                        <a:pt x="36" y="1114"/>
                      </a:lnTo>
                      <a:lnTo>
                        <a:pt x="59" y="1064"/>
                      </a:lnTo>
                      <a:lnTo>
                        <a:pt x="84" y="1016"/>
                      </a:lnTo>
                      <a:lnTo>
                        <a:pt x="108" y="966"/>
                      </a:lnTo>
                      <a:lnTo>
                        <a:pt x="131" y="917"/>
                      </a:lnTo>
                      <a:lnTo>
                        <a:pt x="153" y="866"/>
                      </a:lnTo>
                      <a:lnTo>
                        <a:pt x="170" y="813"/>
                      </a:lnTo>
                      <a:lnTo>
                        <a:pt x="312" y="596"/>
                      </a:lnTo>
                      <a:lnTo>
                        <a:pt x="465" y="416"/>
                      </a:lnTo>
                      <a:lnTo>
                        <a:pt x="629" y="268"/>
                      </a:lnTo>
                      <a:lnTo>
                        <a:pt x="811" y="155"/>
                      </a:lnTo>
                      <a:lnTo>
                        <a:pt x="1009" y="76"/>
                      </a:lnTo>
                      <a:lnTo>
                        <a:pt x="1230" y="35"/>
                      </a:lnTo>
                      <a:lnTo>
                        <a:pt x="1472" y="27"/>
                      </a:lnTo>
                      <a:lnTo>
                        <a:pt x="1743" y="59"/>
                      </a:lnTo>
                      <a:lnTo>
                        <a:pt x="1762" y="61"/>
                      </a:lnTo>
                      <a:lnTo>
                        <a:pt x="1783" y="63"/>
                      </a:lnTo>
                      <a:lnTo>
                        <a:pt x="1803" y="63"/>
                      </a:lnTo>
                      <a:lnTo>
                        <a:pt x="1826" y="60"/>
                      </a:lnTo>
                      <a:lnTo>
                        <a:pt x="1846" y="51"/>
                      </a:lnTo>
                      <a:lnTo>
                        <a:pt x="1867" y="40"/>
                      </a:lnTo>
                      <a:lnTo>
                        <a:pt x="1887" y="22"/>
                      </a:lnTo>
                      <a:lnTo>
                        <a:pt x="1908" y="0"/>
                      </a:lnTo>
                      <a:lnTo>
                        <a:pt x="1917" y="21"/>
                      </a:lnTo>
                      <a:lnTo>
                        <a:pt x="1926" y="44"/>
                      </a:lnTo>
                      <a:lnTo>
                        <a:pt x="1931" y="66"/>
                      </a:lnTo>
                      <a:lnTo>
                        <a:pt x="1936" y="90"/>
                      </a:lnTo>
                      <a:lnTo>
                        <a:pt x="1937" y="113"/>
                      </a:lnTo>
                      <a:lnTo>
                        <a:pt x="1937" y="138"/>
                      </a:lnTo>
                      <a:lnTo>
                        <a:pt x="1933" y="164"/>
                      </a:lnTo>
                      <a:lnTo>
                        <a:pt x="1927" y="193"/>
                      </a:lnTo>
                      <a:lnTo>
                        <a:pt x="1994" y="403"/>
                      </a:lnTo>
                      <a:lnTo>
                        <a:pt x="2009" y="608"/>
                      </a:lnTo>
                      <a:lnTo>
                        <a:pt x="1984" y="798"/>
                      </a:lnTo>
                      <a:lnTo>
                        <a:pt x="1937" y="971"/>
                      </a:lnTo>
                      <a:lnTo>
                        <a:pt x="1878" y="1119"/>
                      </a:lnTo>
                      <a:lnTo>
                        <a:pt x="1823" y="1240"/>
                      </a:lnTo>
                      <a:lnTo>
                        <a:pt x="1787" y="1326"/>
                      </a:lnTo>
                      <a:lnTo>
                        <a:pt x="1782" y="1375"/>
                      </a:lnTo>
                      <a:lnTo>
                        <a:pt x="1780" y="1392"/>
                      </a:lnTo>
                      <a:lnTo>
                        <a:pt x="1779" y="1405"/>
                      </a:lnTo>
                      <a:lnTo>
                        <a:pt x="1777" y="1411"/>
                      </a:lnTo>
                      <a:lnTo>
                        <a:pt x="1775" y="1417"/>
                      </a:lnTo>
                      <a:lnTo>
                        <a:pt x="1773" y="1421"/>
                      </a:lnTo>
                      <a:lnTo>
                        <a:pt x="1772" y="1427"/>
                      </a:lnTo>
                      <a:lnTo>
                        <a:pt x="1770" y="1440"/>
                      </a:lnTo>
                      <a:lnTo>
                        <a:pt x="1770" y="1460"/>
                      </a:lnTo>
                      <a:lnTo>
                        <a:pt x="1747" y="1443"/>
                      </a:lnTo>
                      <a:lnTo>
                        <a:pt x="1718" y="1435"/>
                      </a:lnTo>
                      <a:lnTo>
                        <a:pt x="1683" y="1428"/>
                      </a:lnTo>
                      <a:lnTo>
                        <a:pt x="1646" y="1425"/>
                      </a:lnTo>
                      <a:lnTo>
                        <a:pt x="1609" y="1420"/>
                      </a:lnTo>
                      <a:lnTo>
                        <a:pt x="1574" y="1415"/>
                      </a:lnTo>
                      <a:lnTo>
                        <a:pt x="1543" y="1406"/>
                      </a:lnTo>
                      <a:lnTo>
                        <a:pt x="1522" y="1393"/>
                      </a:lnTo>
                      <a:lnTo>
                        <a:pt x="1404" y="1337"/>
                      </a:lnTo>
                      <a:lnTo>
                        <a:pt x="1310" y="1273"/>
                      </a:lnTo>
                      <a:lnTo>
                        <a:pt x="1232" y="1203"/>
                      </a:lnTo>
                      <a:lnTo>
                        <a:pt x="1167" y="1128"/>
                      </a:lnTo>
                      <a:lnTo>
                        <a:pt x="1103" y="1045"/>
                      </a:lnTo>
                      <a:lnTo>
                        <a:pt x="1038" y="957"/>
                      </a:lnTo>
                      <a:lnTo>
                        <a:pt x="962" y="865"/>
                      </a:lnTo>
                      <a:lnTo>
                        <a:pt x="871" y="768"/>
                      </a:lnTo>
                      <a:lnTo>
                        <a:pt x="825" y="758"/>
                      </a:lnTo>
                      <a:lnTo>
                        <a:pt x="781" y="758"/>
                      </a:lnTo>
                      <a:lnTo>
                        <a:pt x="735" y="764"/>
                      </a:lnTo>
                      <a:lnTo>
                        <a:pt x="688" y="779"/>
                      </a:lnTo>
                      <a:lnTo>
                        <a:pt x="637" y="799"/>
                      </a:lnTo>
                      <a:lnTo>
                        <a:pt x="580" y="826"/>
                      </a:lnTo>
                      <a:lnTo>
                        <a:pt x="516" y="857"/>
                      </a:lnTo>
                      <a:lnTo>
                        <a:pt x="446" y="895"/>
                      </a:lnTo>
                      <a:lnTo>
                        <a:pt x="410" y="942"/>
                      </a:lnTo>
                      <a:lnTo>
                        <a:pt x="371" y="994"/>
                      </a:lnTo>
                      <a:lnTo>
                        <a:pt x="326" y="1046"/>
                      </a:lnTo>
                      <a:lnTo>
                        <a:pt x="282" y="1103"/>
                      </a:lnTo>
                      <a:lnTo>
                        <a:pt x="237" y="1157"/>
                      </a:lnTo>
                      <a:lnTo>
                        <a:pt x="193" y="1210"/>
                      </a:lnTo>
                      <a:lnTo>
                        <a:pt x="153" y="1263"/>
                      </a:lnTo>
                      <a:lnTo>
                        <a:pt x="119" y="1313"/>
                      </a:lnTo>
                      <a:lnTo>
                        <a:pt x="106" y="1308"/>
                      </a:lnTo>
                      <a:lnTo>
                        <a:pt x="93" y="1297"/>
                      </a:lnTo>
                      <a:lnTo>
                        <a:pt x="75" y="1281"/>
                      </a:lnTo>
                      <a:lnTo>
                        <a:pt x="59" y="1264"/>
                      </a:lnTo>
                      <a:lnTo>
                        <a:pt x="40" y="1245"/>
                      </a:lnTo>
                      <a:lnTo>
                        <a:pt x="24" y="1230"/>
                      </a:lnTo>
                      <a:lnTo>
                        <a:pt x="10" y="1220"/>
                      </a:lnTo>
                      <a:lnTo>
                        <a:pt x="0" y="1218"/>
                      </a:lnTo>
                      <a:close/>
                    </a:path>
                  </a:pathLst>
                </a:custGeom>
                <a:solidFill>
                  <a:srgbClr val="E3A68F"/>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0173" name="Freeform 63"/>
                <p:cNvSpPr>
                  <a:spLocks/>
                </p:cNvSpPr>
                <p:nvPr/>
              </p:nvSpPr>
              <p:spPr bwMode="auto">
                <a:xfrm>
                  <a:off x="4335" y="2766"/>
                  <a:ext cx="993" cy="694"/>
                </a:xfrm>
                <a:custGeom>
                  <a:avLst/>
                  <a:gdLst>
                    <a:gd name="T0" fmla="*/ 9 w 1985"/>
                    <a:gd name="T1" fmla="*/ 558 h 1387"/>
                    <a:gd name="T2" fmla="*/ 29 w 1985"/>
                    <a:gd name="T3" fmla="*/ 512 h 1387"/>
                    <a:gd name="T4" fmla="*/ 51 w 1985"/>
                    <a:gd name="T5" fmla="*/ 469 h 1387"/>
                    <a:gd name="T6" fmla="*/ 71 w 1985"/>
                    <a:gd name="T7" fmla="*/ 423 h 1387"/>
                    <a:gd name="T8" fmla="*/ 150 w 1985"/>
                    <a:gd name="T9" fmla="*/ 290 h 1387"/>
                    <a:gd name="T10" fmla="*/ 308 w 1985"/>
                    <a:gd name="T11" fmla="*/ 126 h 1387"/>
                    <a:gd name="T12" fmla="*/ 496 w 1985"/>
                    <a:gd name="T13" fmla="*/ 32 h 1387"/>
                    <a:gd name="T14" fmla="*/ 726 w 1985"/>
                    <a:gd name="T15" fmla="*/ 9 h 1387"/>
                    <a:gd name="T16" fmla="*/ 871 w 1985"/>
                    <a:gd name="T17" fmla="*/ 25 h 1387"/>
                    <a:gd name="T18" fmla="*/ 891 w 1985"/>
                    <a:gd name="T19" fmla="*/ 26 h 1387"/>
                    <a:gd name="T20" fmla="*/ 913 w 1985"/>
                    <a:gd name="T21" fmla="*/ 21 h 1387"/>
                    <a:gd name="T22" fmla="*/ 933 w 1985"/>
                    <a:gd name="T23" fmla="*/ 9 h 1387"/>
                    <a:gd name="T24" fmla="*/ 949 w 1985"/>
                    <a:gd name="T25" fmla="*/ 11 h 1387"/>
                    <a:gd name="T26" fmla="*/ 957 w 1985"/>
                    <a:gd name="T27" fmla="*/ 33 h 1387"/>
                    <a:gd name="T28" fmla="*/ 960 w 1985"/>
                    <a:gd name="T29" fmla="*/ 55 h 1387"/>
                    <a:gd name="T30" fmla="*/ 958 w 1985"/>
                    <a:gd name="T31" fmla="*/ 80 h 1387"/>
                    <a:gd name="T32" fmla="*/ 987 w 1985"/>
                    <a:gd name="T33" fmla="*/ 191 h 1387"/>
                    <a:gd name="T34" fmla="*/ 982 w 1985"/>
                    <a:gd name="T35" fmla="*/ 377 h 1387"/>
                    <a:gd name="T36" fmla="*/ 932 w 1985"/>
                    <a:gd name="T37" fmla="*/ 532 h 1387"/>
                    <a:gd name="T38" fmla="*/ 886 w 1985"/>
                    <a:gd name="T39" fmla="*/ 632 h 1387"/>
                    <a:gd name="T40" fmla="*/ 879 w 1985"/>
                    <a:gd name="T41" fmla="*/ 664 h 1387"/>
                    <a:gd name="T42" fmla="*/ 877 w 1985"/>
                    <a:gd name="T43" fmla="*/ 673 h 1387"/>
                    <a:gd name="T44" fmla="*/ 873 w 1985"/>
                    <a:gd name="T45" fmla="*/ 677 h 1387"/>
                    <a:gd name="T46" fmla="*/ 869 w 1985"/>
                    <a:gd name="T47" fmla="*/ 685 h 1387"/>
                    <a:gd name="T48" fmla="*/ 858 w 1985"/>
                    <a:gd name="T49" fmla="*/ 688 h 1387"/>
                    <a:gd name="T50" fmla="*/ 828 w 1985"/>
                    <a:gd name="T51" fmla="*/ 682 h 1387"/>
                    <a:gd name="T52" fmla="*/ 794 w 1985"/>
                    <a:gd name="T53" fmla="*/ 679 h 1387"/>
                    <a:gd name="T54" fmla="*/ 764 w 1985"/>
                    <a:gd name="T55" fmla="*/ 672 h 1387"/>
                    <a:gd name="T56" fmla="*/ 695 w 1985"/>
                    <a:gd name="T57" fmla="*/ 639 h 1387"/>
                    <a:gd name="T58" fmla="*/ 610 w 1985"/>
                    <a:gd name="T59" fmla="*/ 574 h 1387"/>
                    <a:gd name="T60" fmla="*/ 546 w 1985"/>
                    <a:gd name="T61" fmla="*/ 498 h 1387"/>
                    <a:gd name="T62" fmla="*/ 476 w 1985"/>
                    <a:gd name="T63" fmla="*/ 410 h 1387"/>
                    <a:gd name="T64" fmla="*/ 407 w 1985"/>
                    <a:gd name="T65" fmla="*/ 357 h 1387"/>
                    <a:gd name="T66" fmla="*/ 361 w 1985"/>
                    <a:gd name="T67" fmla="*/ 362 h 1387"/>
                    <a:gd name="T68" fmla="*/ 310 w 1985"/>
                    <a:gd name="T69" fmla="*/ 380 h 1387"/>
                    <a:gd name="T70" fmla="*/ 249 w 1985"/>
                    <a:gd name="T71" fmla="*/ 412 h 1387"/>
                    <a:gd name="T72" fmla="*/ 197 w 1985"/>
                    <a:gd name="T73" fmla="*/ 455 h 1387"/>
                    <a:gd name="T74" fmla="*/ 157 w 1985"/>
                    <a:gd name="T75" fmla="*/ 504 h 1387"/>
                    <a:gd name="T76" fmla="*/ 114 w 1985"/>
                    <a:gd name="T77" fmla="*/ 554 h 1387"/>
                    <a:gd name="T78" fmla="*/ 74 w 1985"/>
                    <a:gd name="T79" fmla="*/ 603 h 1387"/>
                    <a:gd name="T80" fmla="*/ 51 w 1985"/>
                    <a:gd name="T81" fmla="*/ 625 h 1387"/>
                    <a:gd name="T82" fmla="*/ 36 w 1985"/>
                    <a:gd name="T83" fmla="*/ 613 h 1387"/>
                    <a:gd name="T84" fmla="*/ 20 w 1985"/>
                    <a:gd name="T85" fmla="*/ 597 h 1387"/>
                    <a:gd name="T86" fmla="*/ 5 w 1985"/>
                    <a:gd name="T87" fmla="*/ 585 h 1387"/>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1985"/>
                    <a:gd name="T133" fmla="*/ 0 h 1387"/>
                    <a:gd name="T134" fmla="*/ 1985 w 1985"/>
                    <a:gd name="T135" fmla="*/ 1387 h 1387"/>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1985" h="1387">
                      <a:moveTo>
                        <a:pt x="0" y="1168"/>
                      </a:moveTo>
                      <a:lnTo>
                        <a:pt x="17" y="1115"/>
                      </a:lnTo>
                      <a:lnTo>
                        <a:pt x="35" y="1069"/>
                      </a:lnTo>
                      <a:lnTo>
                        <a:pt x="57" y="1023"/>
                      </a:lnTo>
                      <a:lnTo>
                        <a:pt x="79" y="981"/>
                      </a:lnTo>
                      <a:lnTo>
                        <a:pt x="101" y="937"/>
                      </a:lnTo>
                      <a:lnTo>
                        <a:pt x="122" y="893"/>
                      </a:lnTo>
                      <a:lnTo>
                        <a:pt x="141" y="846"/>
                      </a:lnTo>
                      <a:lnTo>
                        <a:pt x="158" y="794"/>
                      </a:lnTo>
                      <a:lnTo>
                        <a:pt x="300" y="579"/>
                      </a:lnTo>
                      <a:lnTo>
                        <a:pt x="452" y="398"/>
                      </a:lnTo>
                      <a:lnTo>
                        <a:pt x="616" y="252"/>
                      </a:lnTo>
                      <a:lnTo>
                        <a:pt x="795" y="141"/>
                      </a:lnTo>
                      <a:lnTo>
                        <a:pt x="991" y="64"/>
                      </a:lnTo>
                      <a:lnTo>
                        <a:pt x="1209" y="23"/>
                      </a:lnTo>
                      <a:lnTo>
                        <a:pt x="1452" y="17"/>
                      </a:lnTo>
                      <a:lnTo>
                        <a:pt x="1722" y="49"/>
                      </a:lnTo>
                      <a:lnTo>
                        <a:pt x="1741" y="50"/>
                      </a:lnTo>
                      <a:lnTo>
                        <a:pt x="1762" y="52"/>
                      </a:lnTo>
                      <a:lnTo>
                        <a:pt x="1782" y="51"/>
                      </a:lnTo>
                      <a:lnTo>
                        <a:pt x="1805" y="49"/>
                      </a:lnTo>
                      <a:lnTo>
                        <a:pt x="1825" y="42"/>
                      </a:lnTo>
                      <a:lnTo>
                        <a:pt x="1846" y="33"/>
                      </a:lnTo>
                      <a:lnTo>
                        <a:pt x="1866" y="18"/>
                      </a:lnTo>
                      <a:lnTo>
                        <a:pt x="1888" y="0"/>
                      </a:lnTo>
                      <a:lnTo>
                        <a:pt x="1898" y="21"/>
                      </a:lnTo>
                      <a:lnTo>
                        <a:pt x="1906" y="44"/>
                      </a:lnTo>
                      <a:lnTo>
                        <a:pt x="1913" y="65"/>
                      </a:lnTo>
                      <a:lnTo>
                        <a:pt x="1918" y="87"/>
                      </a:lnTo>
                      <a:lnTo>
                        <a:pt x="1919" y="110"/>
                      </a:lnTo>
                      <a:lnTo>
                        <a:pt x="1920" y="134"/>
                      </a:lnTo>
                      <a:lnTo>
                        <a:pt x="1916" y="159"/>
                      </a:lnTo>
                      <a:lnTo>
                        <a:pt x="1913" y="186"/>
                      </a:lnTo>
                      <a:lnTo>
                        <a:pt x="1973" y="382"/>
                      </a:lnTo>
                      <a:lnTo>
                        <a:pt x="1985" y="574"/>
                      </a:lnTo>
                      <a:lnTo>
                        <a:pt x="1963" y="754"/>
                      </a:lnTo>
                      <a:lnTo>
                        <a:pt x="1919" y="921"/>
                      </a:lnTo>
                      <a:lnTo>
                        <a:pt x="1863" y="1064"/>
                      </a:lnTo>
                      <a:lnTo>
                        <a:pt x="1810" y="1180"/>
                      </a:lnTo>
                      <a:lnTo>
                        <a:pt x="1771" y="1264"/>
                      </a:lnTo>
                      <a:lnTo>
                        <a:pt x="1761" y="1310"/>
                      </a:lnTo>
                      <a:lnTo>
                        <a:pt x="1758" y="1327"/>
                      </a:lnTo>
                      <a:lnTo>
                        <a:pt x="1757" y="1339"/>
                      </a:lnTo>
                      <a:lnTo>
                        <a:pt x="1753" y="1346"/>
                      </a:lnTo>
                      <a:lnTo>
                        <a:pt x="1750" y="1351"/>
                      </a:lnTo>
                      <a:lnTo>
                        <a:pt x="1745" y="1353"/>
                      </a:lnTo>
                      <a:lnTo>
                        <a:pt x="1741" y="1359"/>
                      </a:lnTo>
                      <a:lnTo>
                        <a:pt x="1737" y="1369"/>
                      </a:lnTo>
                      <a:lnTo>
                        <a:pt x="1736" y="1387"/>
                      </a:lnTo>
                      <a:lnTo>
                        <a:pt x="1715" y="1376"/>
                      </a:lnTo>
                      <a:lnTo>
                        <a:pt x="1688" y="1368"/>
                      </a:lnTo>
                      <a:lnTo>
                        <a:pt x="1656" y="1364"/>
                      </a:lnTo>
                      <a:lnTo>
                        <a:pt x="1622" y="1362"/>
                      </a:lnTo>
                      <a:lnTo>
                        <a:pt x="1587" y="1357"/>
                      </a:lnTo>
                      <a:lnTo>
                        <a:pt x="1555" y="1353"/>
                      </a:lnTo>
                      <a:lnTo>
                        <a:pt x="1528" y="1344"/>
                      </a:lnTo>
                      <a:lnTo>
                        <a:pt x="1508" y="1333"/>
                      </a:lnTo>
                      <a:lnTo>
                        <a:pt x="1390" y="1277"/>
                      </a:lnTo>
                      <a:lnTo>
                        <a:pt x="1296" y="1215"/>
                      </a:lnTo>
                      <a:lnTo>
                        <a:pt x="1219" y="1148"/>
                      </a:lnTo>
                      <a:lnTo>
                        <a:pt x="1154" y="1075"/>
                      </a:lnTo>
                      <a:lnTo>
                        <a:pt x="1091" y="996"/>
                      </a:lnTo>
                      <a:lnTo>
                        <a:pt x="1026" y="911"/>
                      </a:lnTo>
                      <a:lnTo>
                        <a:pt x="951" y="820"/>
                      </a:lnTo>
                      <a:lnTo>
                        <a:pt x="861" y="724"/>
                      </a:lnTo>
                      <a:lnTo>
                        <a:pt x="814" y="714"/>
                      </a:lnTo>
                      <a:lnTo>
                        <a:pt x="768" y="714"/>
                      </a:lnTo>
                      <a:lnTo>
                        <a:pt x="721" y="723"/>
                      </a:lnTo>
                      <a:lnTo>
                        <a:pt x="672" y="739"/>
                      </a:lnTo>
                      <a:lnTo>
                        <a:pt x="619" y="760"/>
                      </a:lnTo>
                      <a:lnTo>
                        <a:pt x="562" y="789"/>
                      </a:lnTo>
                      <a:lnTo>
                        <a:pt x="498" y="823"/>
                      </a:lnTo>
                      <a:lnTo>
                        <a:pt x="429" y="863"/>
                      </a:lnTo>
                      <a:lnTo>
                        <a:pt x="394" y="909"/>
                      </a:lnTo>
                      <a:lnTo>
                        <a:pt x="355" y="958"/>
                      </a:lnTo>
                      <a:lnTo>
                        <a:pt x="314" y="1007"/>
                      </a:lnTo>
                      <a:lnTo>
                        <a:pt x="271" y="1059"/>
                      </a:lnTo>
                      <a:lnTo>
                        <a:pt x="227" y="1107"/>
                      </a:lnTo>
                      <a:lnTo>
                        <a:pt x="186" y="1158"/>
                      </a:lnTo>
                      <a:lnTo>
                        <a:pt x="147" y="1205"/>
                      </a:lnTo>
                      <a:lnTo>
                        <a:pt x="114" y="1254"/>
                      </a:lnTo>
                      <a:lnTo>
                        <a:pt x="102" y="1250"/>
                      </a:lnTo>
                      <a:lnTo>
                        <a:pt x="88" y="1240"/>
                      </a:lnTo>
                      <a:lnTo>
                        <a:pt x="72" y="1226"/>
                      </a:lnTo>
                      <a:lnTo>
                        <a:pt x="57" y="1210"/>
                      </a:lnTo>
                      <a:lnTo>
                        <a:pt x="39" y="1193"/>
                      </a:lnTo>
                      <a:lnTo>
                        <a:pt x="24" y="1180"/>
                      </a:lnTo>
                      <a:lnTo>
                        <a:pt x="10" y="1170"/>
                      </a:lnTo>
                      <a:lnTo>
                        <a:pt x="0" y="1168"/>
                      </a:lnTo>
                      <a:close/>
                    </a:path>
                  </a:pathLst>
                </a:custGeom>
                <a:solidFill>
                  <a:srgbClr val="E6AB94"/>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0174" name="Freeform 64"/>
                <p:cNvSpPr>
                  <a:spLocks/>
                </p:cNvSpPr>
                <p:nvPr/>
              </p:nvSpPr>
              <p:spPr bwMode="auto">
                <a:xfrm>
                  <a:off x="4342" y="2777"/>
                  <a:ext cx="979" cy="657"/>
                </a:xfrm>
                <a:custGeom>
                  <a:avLst/>
                  <a:gdLst>
                    <a:gd name="T0" fmla="*/ 7 w 1959"/>
                    <a:gd name="T1" fmla="*/ 532 h 1315"/>
                    <a:gd name="T2" fmla="*/ 26 w 1959"/>
                    <a:gd name="T3" fmla="*/ 490 h 1315"/>
                    <a:gd name="T4" fmla="*/ 45 w 1959"/>
                    <a:gd name="T5" fmla="*/ 453 h 1315"/>
                    <a:gd name="T6" fmla="*/ 63 w 1959"/>
                    <a:gd name="T7" fmla="*/ 411 h 1315"/>
                    <a:gd name="T8" fmla="*/ 143 w 1959"/>
                    <a:gd name="T9" fmla="*/ 279 h 1315"/>
                    <a:gd name="T10" fmla="*/ 300 w 1959"/>
                    <a:gd name="T11" fmla="*/ 116 h 1315"/>
                    <a:gd name="T12" fmla="*/ 486 w 1959"/>
                    <a:gd name="T13" fmla="*/ 24 h 1315"/>
                    <a:gd name="T14" fmla="*/ 715 w 1959"/>
                    <a:gd name="T15" fmla="*/ 1 h 1315"/>
                    <a:gd name="T16" fmla="*/ 859 w 1959"/>
                    <a:gd name="T17" fmla="*/ 17 h 1315"/>
                    <a:gd name="T18" fmla="*/ 879 w 1959"/>
                    <a:gd name="T19" fmla="*/ 18 h 1315"/>
                    <a:gd name="T20" fmla="*/ 901 w 1959"/>
                    <a:gd name="T21" fmla="*/ 15 h 1315"/>
                    <a:gd name="T22" fmla="*/ 922 w 1959"/>
                    <a:gd name="T23" fmla="*/ 7 h 1315"/>
                    <a:gd name="T24" fmla="*/ 937 w 1959"/>
                    <a:gd name="T25" fmla="*/ 10 h 1315"/>
                    <a:gd name="T26" fmla="*/ 945 w 1959"/>
                    <a:gd name="T27" fmla="*/ 31 h 1315"/>
                    <a:gd name="T28" fmla="*/ 948 w 1959"/>
                    <a:gd name="T29" fmla="*/ 52 h 1315"/>
                    <a:gd name="T30" fmla="*/ 948 w 1959"/>
                    <a:gd name="T31" fmla="*/ 76 h 1315"/>
                    <a:gd name="T32" fmla="*/ 974 w 1959"/>
                    <a:gd name="T33" fmla="*/ 180 h 1315"/>
                    <a:gd name="T34" fmla="*/ 969 w 1959"/>
                    <a:gd name="T35" fmla="*/ 356 h 1315"/>
                    <a:gd name="T36" fmla="*/ 922 w 1959"/>
                    <a:gd name="T37" fmla="*/ 503 h 1315"/>
                    <a:gd name="T38" fmla="*/ 877 w 1959"/>
                    <a:gd name="T39" fmla="*/ 601 h 1315"/>
                    <a:gd name="T40" fmla="*/ 868 w 1959"/>
                    <a:gd name="T41" fmla="*/ 630 h 1315"/>
                    <a:gd name="T42" fmla="*/ 863 w 1959"/>
                    <a:gd name="T43" fmla="*/ 638 h 1315"/>
                    <a:gd name="T44" fmla="*/ 857 w 1959"/>
                    <a:gd name="T45" fmla="*/ 643 h 1315"/>
                    <a:gd name="T46" fmla="*/ 851 w 1959"/>
                    <a:gd name="T47" fmla="*/ 649 h 1315"/>
                    <a:gd name="T48" fmla="*/ 840 w 1959"/>
                    <a:gd name="T49" fmla="*/ 653 h 1315"/>
                    <a:gd name="T50" fmla="*/ 812 w 1959"/>
                    <a:gd name="T51" fmla="*/ 648 h 1315"/>
                    <a:gd name="T52" fmla="*/ 780 w 1959"/>
                    <a:gd name="T53" fmla="*/ 644 h 1315"/>
                    <a:gd name="T54" fmla="*/ 753 w 1959"/>
                    <a:gd name="T55" fmla="*/ 639 h 1315"/>
                    <a:gd name="T56" fmla="*/ 686 w 1959"/>
                    <a:gd name="T57" fmla="*/ 606 h 1315"/>
                    <a:gd name="T58" fmla="*/ 602 w 1959"/>
                    <a:gd name="T59" fmla="*/ 544 h 1315"/>
                    <a:gd name="T60" fmla="*/ 539 w 1959"/>
                    <a:gd name="T61" fmla="*/ 472 h 1315"/>
                    <a:gd name="T62" fmla="*/ 469 w 1959"/>
                    <a:gd name="T63" fmla="*/ 386 h 1315"/>
                    <a:gd name="T64" fmla="*/ 400 w 1959"/>
                    <a:gd name="T65" fmla="*/ 334 h 1315"/>
                    <a:gd name="T66" fmla="*/ 352 w 1959"/>
                    <a:gd name="T67" fmla="*/ 339 h 1315"/>
                    <a:gd name="T68" fmla="*/ 300 w 1959"/>
                    <a:gd name="T69" fmla="*/ 359 h 1315"/>
                    <a:gd name="T70" fmla="*/ 239 w 1959"/>
                    <a:gd name="T71" fmla="*/ 394 h 1315"/>
                    <a:gd name="T72" fmla="*/ 188 w 1959"/>
                    <a:gd name="T73" fmla="*/ 438 h 1315"/>
                    <a:gd name="T74" fmla="*/ 149 w 1959"/>
                    <a:gd name="T75" fmla="*/ 483 h 1315"/>
                    <a:gd name="T76" fmla="*/ 108 w 1959"/>
                    <a:gd name="T77" fmla="*/ 528 h 1315"/>
                    <a:gd name="T78" fmla="*/ 69 w 1959"/>
                    <a:gd name="T79" fmla="*/ 573 h 1315"/>
                    <a:gd name="T80" fmla="*/ 47 w 1959"/>
                    <a:gd name="T81" fmla="*/ 596 h 1315"/>
                    <a:gd name="T82" fmla="*/ 32 w 1959"/>
                    <a:gd name="T83" fmla="*/ 584 h 1315"/>
                    <a:gd name="T84" fmla="*/ 18 w 1959"/>
                    <a:gd name="T85" fmla="*/ 569 h 1315"/>
                    <a:gd name="T86" fmla="*/ 4 w 1959"/>
                    <a:gd name="T87" fmla="*/ 559 h 1315"/>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1959"/>
                    <a:gd name="T133" fmla="*/ 0 h 1315"/>
                    <a:gd name="T134" fmla="*/ 1959 w 1959"/>
                    <a:gd name="T135" fmla="*/ 1315 h 1315"/>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1959" h="1315">
                      <a:moveTo>
                        <a:pt x="0" y="1117"/>
                      </a:moveTo>
                      <a:lnTo>
                        <a:pt x="14" y="1065"/>
                      </a:lnTo>
                      <a:lnTo>
                        <a:pt x="33" y="1021"/>
                      </a:lnTo>
                      <a:lnTo>
                        <a:pt x="52" y="981"/>
                      </a:lnTo>
                      <a:lnTo>
                        <a:pt x="72" y="945"/>
                      </a:lnTo>
                      <a:lnTo>
                        <a:pt x="90" y="906"/>
                      </a:lnTo>
                      <a:lnTo>
                        <a:pt x="109" y="867"/>
                      </a:lnTo>
                      <a:lnTo>
                        <a:pt x="127" y="823"/>
                      </a:lnTo>
                      <a:lnTo>
                        <a:pt x="144" y="773"/>
                      </a:lnTo>
                      <a:lnTo>
                        <a:pt x="286" y="558"/>
                      </a:lnTo>
                      <a:lnTo>
                        <a:pt x="436" y="378"/>
                      </a:lnTo>
                      <a:lnTo>
                        <a:pt x="600" y="232"/>
                      </a:lnTo>
                      <a:lnTo>
                        <a:pt x="778" y="123"/>
                      </a:lnTo>
                      <a:lnTo>
                        <a:pt x="972" y="48"/>
                      </a:lnTo>
                      <a:lnTo>
                        <a:pt x="1189" y="7"/>
                      </a:lnTo>
                      <a:lnTo>
                        <a:pt x="1431" y="2"/>
                      </a:lnTo>
                      <a:lnTo>
                        <a:pt x="1701" y="34"/>
                      </a:lnTo>
                      <a:lnTo>
                        <a:pt x="1719" y="35"/>
                      </a:lnTo>
                      <a:lnTo>
                        <a:pt x="1739" y="38"/>
                      </a:lnTo>
                      <a:lnTo>
                        <a:pt x="1759" y="36"/>
                      </a:lnTo>
                      <a:lnTo>
                        <a:pt x="1782" y="36"/>
                      </a:lnTo>
                      <a:lnTo>
                        <a:pt x="1802" y="31"/>
                      </a:lnTo>
                      <a:lnTo>
                        <a:pt x="1823" y="24"/>
                      </a:lnTo>
                      <a:lnTo>
                        <a:pt x="1845" y="14"/>
                      </a:lnTo>
                      <a:lnTo>
                        <a:pt x="1866" y="0"/>
                      </a:lnTo>
                      <a:lnTo>
                        <a:pt x="1875" y="21"/>
                      </a:lnTo>
                      <a:lnTo>
                        <a:pt x="1884" y="43"/>
                      </a:lnTo>
                      <a:lnTo>
                        <a:pt x="1890" y="63"/>
                      </a:lnTo>
                      <a:lnTo>
                        <a:pt x="1895" y="84"/>
                      </a:lnTo>
                      <a:lnTo>
                        <a:pt x="1897" y="105"/>
                      </a:lnTo>
                      <a:lnTo>
                        <a:pt x="1899" y="128"/>
                      </a:lnTo>
                      <a:lnTo>
                        <a:pt x="1897" y="152"/>
                      </a:lnTo>
                      <a:lnTo>
                        <a:pt x="1894" y="179"/>
                      </a:lnTo>
                      <a:lnTo>
                        <a:pt x="1948" y="360"/>
                      </a:lnTo>
                      <a:lnTo>
                        <a:pt x="1959" y="540"/>
                      </a:lnTo>
                      <a:lnTo>
                        <a:pt x="1939" y="712"/>
                      </a:lnTo>
                      <a:lnTo>
                        <a:pt x="1897" y="870"/>
                      </a:lnTo>
                      <a:lnTo>
                        <a:pt x="1845" y="1007"/>
                      </a:lnTo>
                      <a:lnTo>
                        <a:pt x="1793" y="1120"/>
                      </a:lnTo>
                      <a:lnTo>
                        <a:pt x="1754" y="1202"/>
                      </a:lnTo>
                      <a:lnTo>
                        <a:pt x="1739" y="1246"/>
                      </a:lnTo>
                      <a:lnTo>
                        <a:pt x="1736" y="1261"/>
                      </a:lnTo>
                      <a:lnTo>
                        <a:pt x="1733" y="1271"/>
                      </a:lnTo>
                      <a:lnTo>
                        <a:pt x="1727" y="1277"/>
                      </a:lnTo>
                      <a:lnTo>
                        <a:pt x="1722" y="1282"/>
                      </a:lnTo>
                      <a:lnTo>
                        <a:pt x="1714" y="1286"/>
                      </a:lnTo>
                      <a:lnTo>
                        <a:pt x="1709" y="1291"/>
                      </a:lnTo>
                      <a:lnTo>
                        <a:pt x="1703" y="1299"/>
                      </a:lnTo>
                      <a:lnTo>
                        <a:pt x="1701" y="1315"/>
                      </a:lnTo>
                      <a:lnTo>
                        <a:pt x="1680" y="1306"/>
                      </a:lnTo>
                      <a:lnTo>
                        <a:pt x="1655" y="1301"/>
                      </a:lnTo>
                      <a:lnTo>
                        <a:pt x="1625" y="1297"/>
                      </a:lnTo>
                      <a:lnTo>
                        <a:pt x="1594" y="1294"/>
                      </a:lnTo>
                      <a:lnTo>
                        <a:pt x="1561" y="1289"/>
                      </a:lnTo>
                      <a:lnTo>
                        <a:pt x="1533" y="1286"/>
                      </a:lnTo>
                      <a:lnTo>
                        <a:pt x="1507" y="1278"/>
                      </a:lnTo>
                      <a:lnTo>
                        <a:pt x="1490" y="1269"/>
                      </a:lnTo>
                      <a:lnTo>
                        <a:pt x="1372" y="1213"/>
                      </a:lnTo>
                      <a:lnTo>
                        <a:pt x="1279" y="1154"/>
                      </a:lnTo>
                      <a:lnTo>
                        <a:pt x="1204" y="1089"/>
                      </a:lnTo>
                      <a:lnTo>
                        <a:pt x="1140" y="1020"/>
                      </a:lnTo>
                      <a:lnTo>
                        <a:pt x="1079" y="944"/>
                      </a:lnTo>
                      <a:lnTo>
                        <a:pt x="1013" y="861"/>
                      </a:lnTo>
                      <a:lnTo>
                        <a:pt x="938" y="772"/>
                      </a:lnTo>
                      <a:lnTo>
                        <a:pt x="848" y="677"/>
                      </a:lnTo>
                      <a:lnTo>
                        <a:pt x="800" y="668"/>
                      </a:lnTo>
                      <a:lnTo>
                        <a:pt x="753" y="669"/>
                      </a:lnTo>
                      <a:lnTo>
                        <a:pt x="704" y="678"/>
                      </a:lnTo>
                      <a:lnTo>
                        <a:pt x="653" y="695"/>
                      </a:lnTo>
                      <a:lnTo>
                        <a:pt x="600" y="719"/>
                      </a:lnTo>
                      <a:lnTo>
                        <a:pt x="542" y="752"/>
                      </a:lnTo>
                      <a:lnTo>
                        <a:pt x="479" y="788"/>
                      </a:lnTo>
                      <a:lnTo>
                        <a:pt x="411" y="832"/>
                      </a:lnTo>
                      <a:lnTo>
                        <a:pt x="376" y="877"/>
                      </a:lnTo>
                      <a:lnTo>
                        <a:pt x="339" y="922"/>
                      </a:lnTo>
                      <a:lnTo>
                        <a:pt x="299" y="967"/>
                      </a:lnTo>
                      <a:lnTo>
                        <a:pt x="258" y="1013"/>
                      </a:lnTo>
                      <a:lnTo>
                        <a:pt x="216" y="1056"/>
                      </a:lnTo>
                      <a:lnTo>
                        <a:pt x="176" y="1101"/>
                      </a:lnTo>
                      <a:lnTo>
                        <a:pt x="138" y="1147"/>
                      </a:lnTo>
                      <a:lnTo>
                        <a:pt x="105" y="1195"/>
                      </a:lnTo>
                      <a:lnTo>
                        <a:pt x="94" y="1192"/>
                      </a:lnTo>
                      <a:lnTo>
                        <a:pt x="80" y="1182"/>
                      </a:lnTo>
                      <a:lnTo>
                        <a:pt x="65" y="1168"/>
                      </a:lnTo>
                      <a:lnTo>
                        <a:pt x="52" y="1154"/>
                      </a:lnTo>
                      <a:lnTo>
                        <a:pt x="36" y="1139"/>
                      </a:lnTo>
                      <a:lnTo>
                        <a:pt x="21" y="1127"/>
                      </a:lnTo>
                      <a:lnTo>
                        <a:pt x="9" y="1118"/>
                      </a:lnTo>
                      <a:lnTo>
                        <a:pt x="0" y="1117"/>
                      </a:lnTo>
                      <a:close/>
                    </a:path>
                  </a:pathLst>
                </a:custGeom>
                <a:solidFill>
                  <a:srgbClr val="EBB09C"/>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0175" name="Freeform 65"/>
                <p:cNvSpPr>
                  <a:spLocks/>
                </p:cNvSpPr>
                <p:nvPr/>
              </p:nvSpPr>
              <p:spPr bwMode="auto">
                <a:xfrm>
                  <a:off x="4349" y="2782"/>
                  <a:ext cx="967" cy="627"/>
                </a:xfrm>
                <a:custGeom>
                  <a:avLst/>
                  <a:gdLst>
                    <a:gd name="T0" fmla="*/ 7 w 1934"/>
                    <a:gd name="T1" fmla="*/ 513 h 1254"/>
                    <a:gd name="T2" fmla="*/ 23 w 1934"/>
                    <a:gd name="T3" fmla="*/ 475 h 1254"/>
                    <a:gd name="T4" fmla="*/ 41 w 1934"/>
                    <a:gd name="T5" fmla="*/ 443 h 1254"/>
                    <a:gd name="T6" fmla="*/ 57 w 1934"/>
                    <a:gd name="T7" fmla="*/ 405 h 1254"/>
                    <a:gd name="T8" fmla="*/ 136 w 1934"/>
                    <a:gd name="T9" fmla="*/ 274 h 1254"/>
                    <a:gd name="T10" fmla="*/ 291 w 1934"/>
                    <a:gd name="T11" fmla="*/ 112 h 1254"/>
                    <a:gd name="T12" fmla="*/ 476 w 1934"/>
                    <a:gd name="T13" fmla="*/ 21 h 1254"/>
                    <a:gd name="T14" fmla="*/ 704 w 1934"/>
                    <a:gd name="T15" fmla="*/ 0 h 1254"/>
                    <a:gd name="T16" fmla="*/ 849 w 1934"/>
                    <a:gd name="T17" fmla="*/ 17 h 1254"/>
                    <a:gd name="T18" fmla="*/ 869 w 1934"/>
                    <a:gd name="T19" fmla="*/ 18 h 1254"/>
                    <a:gd name="T20" fmla="*/ 889 w 1934"/>
                    <a:gd name="T21" fmla="*/ 15 h 1254"/>
                    <a:gd name="T22" fmla="*/ 910 w 1934"/>
                    <a:gd name="T23" fmla="*/ 10 h 1254"/>
                    <a:gd name="T24" fmla="*/ 926 w 1934"/>
                    <a:gd name="T25" fmla="*/ 15 h 1254"/>
                    <a:gd name="T26" fmla="*/ 934 w 1934"/>
                    <a:gd name="T27" fmla="*/ 36 h 1254"/>
                    <a:gd name="T28" fmla="*/ 938 w 1934"/>
                    <a:gd name="T29" fmla="*/ 55 h 1254"/>
                    <a:gd name="T30" fmla="*/ 939 w 1934"/>
                    <a:gd name="T31" fmla="*/ 77 h 1254"/>
                    <a:gd name="T32" fmla="*/ 962 w 1934"/>
                    <a:gd name="T33" fmla="*/ 173 h 1254"/>
                    <a:gd name="T34" fmla="*/ 958 w 1934"/>
                    <a:gd name="T35" fmla="*/ 339 h 1254"/>
                    <a:gd name="T36" fmla="*/ 914 w 1934"/>
                    <a:gd name="T37" fmla="*/ 480 h 1254"/>
                    <a:gd name="T38" fmla="*/ 869 w 1934"/>
                    <a:gd name="T39" fmla="*/ 575 h 1254"/>
                    <a:gd name="T40" fmla="*/ 857 w 1934"/>
                    <a:gd name="T41" fmla="*/ 602 h 1254"/>
                    <a:gd name="T42" fmla="*/ 851 w 1934"/>
                    <a:gd name="T43" fmla="*/ 610 h 1254"/>
                    <a:gd name="T44" fmla="*/ 842 w 1934"/>
                    <a:gd name="T45" fmla="*/ 614 h 1254"/>
                    <a:gd name="T46" fmla="*/ 834 w 1934"/>
                    <a:gd name="T47" fmla="*/ 621 h 1254"/>
                    <a:gd name="T48" fmla="*/ 823 w 1934"/>
                    <a:gd name="T49" fmla="*/ 624 h 1254"/>
                    <a:gd name="T50" fmla="*/ 798 w 1934"/>
                    <a:gd name="T51" fmla="*/ 621 h 1254"/>
                    <a:gd name="T52" fmla="*/ 769 w 1934"/>
                    <a:gd name="T53" fmla="*/ 618 h 1254"/>
                    <a:gd name="T54" fmla="*/ 744 w 1934"/>
                    <a:gd name="T55" fmla="*/ 613 h 1254"/>
                    <a:gd name="T56" fmla="*/ 678 w 1934"/>
                    <a:gd name="T57" fmla="*/ 581 h 1254"/>
                    <a:gd name="T58" fmla="*/ 594 w 1934"/>
                    <a:gd name="T59" fmla="*/ 522 h 1254"/>
                    <a:gd name="T60" fmla="*/ 532 w 1934"/>
                    <a:gd name="T61" fmla="*/ 451 h 1254"/>
                    <a:gd name="T62" fmla="*/ 462 w 1934"/>
                    <a:gd name="T63" fmla="*/ 367 h 1254"/>
                    <a:gd name="T64" fmla="*/ 393 w 1934"/>
                    <a:gd name="T65" fmla="*/ 316 h 1254"/>
                    <a:gd name="T66" fmla="*/ 344 w 1934"/>
                    <a:gd name="T67" fmla="*/ 322 h 1254"/>
                    <a:gd name="T68" fmla="*/ 290 w 1934"/>
                    <a:gd name="T69" fmla="*/ 344 h 1254"/>
                    <a:gd name="T70" fmla="*/ 230 w 1934"/>
                    <a:gd name="T71" fmla="*/ 381 h 1254"/>
                    <a:gd name="T72" fmla="*/ 180 w 1934"/>
                    <a:gd name="T73" fmla="*/ 427 h 1254"/>
                    <a:gd name="T74" fmla="*/ 142 w 1934"/>
                    <a:gd name="T75" fmla="*/ 468 h 1254"/>
                    <a:gd name="T76" fmla="*/ 102 w 1934"/>
                    <a:gd name="T77" fmla="*/ 508 h 1254"/>
                    <a:gd name="T78" fmla="*/ 65 w 1934"/>
                    <a:gd name="T79" fmla="*/ 550 h 1254"/>
                    <a:gd name="T80" fmla="*/ 43 w 1934"/>
                    <a:gd name="T81" fmla="*/ 571 h 1254"/>
                    <a:gd name="T82" fmla="*/ 30 w 1934"/>
                    <a:gd name="T83" fmla="*/ 561 h 1254"/>
                    <a:gd name="T84" fmla="*/ 17 w 1934"/>
                    <a:gd name="T85" fmla="*/ 548 h 1254"/>
                    <a:gd name="T86" fmla="*/ 5 w 1934"/>
                    <a:gd name="T87" fmla="*/ 538 h 1254"/>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1934"/>
                    <a:gd name="T133" fmla="*/ 0 h 1254"/>
                    <a:gd name="T134" fmla="*/ 1934 w 1934"/>
                    <a:gd name="T135" fmla="*/ 1254 h 1254"/>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1934" h="1254">
                      <a:moveTo>
                        <a:pt x="0" y="1075"/>
                      </a:moveTo>
                      <a:lnTo>
                        <a:pt x="14" y="1025"/>
                      </a:lnTo>
                      <a:lnTo>
                        <a:pt x="30" y="985"/>
                      </a:lnTo>
                      <a:lnTo>
                        <a:pt x="46" y="950"/>
                      </a:lnTo>
                      <a:lnTo>
                        <a:pt x="65" y="919"/>
                      </a:lnTo>
                      <a:lnTo>
                        <a:pt x="81" y="886"/>
                      </a:lnTo>
                      <a:lnTo>
                        <a:pt x="98" y="852"/>
                      </a:lnTo>
                      <a:lnTo>
                        <a:pt x="114" y="811"/>
                      </a:lnTo>
                      <a:lnTo>
                        <a:pt x="130" y="763"/>
                      </a:lnTo>
                      <a:lnTo>
                        <a:pt x="272" y="548"/>
                      </a:lnTo>
                      <a:lnTo>
                        <a:pt x="421" y="368"/>
                      </a:lnTo>
                      <a:lnTo>
                        <a:pt x="582" y="224"/>
                      </a:lnTo>
                      <a:lnTo>
                        <a:pt x="759" y="117"/>
                      </a:lnTo>
                      <a:lnTo>
                        <a:pt x="952" y="43"/>
                      </a:lnTo>
                      <a:lnTo>
                        <a:pt x="1167" y="4"/>
                      </a:lnTo>
                      <a:lnTo>
                        <a:pt x="1408" y="0"/>
                      </a:lnTo>
                      <a:lnTo>
                        <a:pt x="1678" y="31"/>
                      </a:lnTo>
                      <a:lnTo>
                        <a:pt x="1697" y="33"/>
                      </a:lnTo>
                      <a:lnTo>
                        <a:pt x="1717" y="35"/>
                      </a:lnTo>
                      <a:lnTo>
                        <a:pt x="1737" y="35"/>
                      </a:lnTo>
                      <a:lnTo>
                        <a:pt x="1758" y="35"/>
                      </a:lnTo>
                      <a:lnTo>
                        <a:pt x="1778" y="31"/>
                      </a:lnTo>
                      <a:lnTo>
                        <a:pt x="1799" y="26"/>
                      </a:lnTo>
                      <a:lnTo>
                        <a:pt x="1819" y="19"/>
                      </a:lnTo>
                      <a:lnTo>
                        <a:pt x="1841" y="10"/>
                      </a:lnTo>
                      <a:lnTo>
                        <a:pt x="1851" y="31"/>
                      </a:lnTo>
                      <a:lnTo>
                        <a:pt x="1860" y="51"/>
                      </a:lnTo>
                      <a:lnTo>
                        <a:pt x="1867" y="71"/>
                      </a:lnTo>
                      <a:lnTo>
                        <a:pt x="1873" y="91"/>
                      </a:lnTo>
                      <a:lnTo>
                        <a:pt x="1876" y="110"/>
                      </a:lnTo>
                      <a:lnTo>
                        <a:pt x="1878" y="132"/>
                      </a:lnTo>
                      <a:lnTo>
                        <a:pt x="1877" y="154"/>
                      </a:lnTo>
                      <a:lnTo>
                        <a:pt x="1876" y="180"/>
                      </a:lnTo>
                      <a:lnTo>
                        <a:pt x="1924" y="347"/>
                      </a:lnTo>
                      <a:lnTo>
                        <a:pt x="1934" y="516"/>
                      </a:lnTo>
                      <a:lnTo>
                        <a:pt x="1915" y="678"/>
                      </a:lnTo>
                      <a:lnTo>
                        <a:pt x="1877" y="830"/>
                      </a:lnTo>
                      <a:lnTo>
                        <a:pt x="1827" y="961"/>
                      </a:lnTo>
                      <a:lnTo>
                        <a:pt x="1778" y="1070"/>
                      </a:lnTo>
                      <a:lnTo>
                        <a:pt x="1738" y="1149"/>
                      </a:lnTo>
                      <a:lnTo>
                        <a:pt x="1717" y="1192"/>
                      </a:lnTo>
                      <a:lnTo>
                        <a:pt x="1713" y="1204"/>
                      </a:lnTo>
                      <a:lnTo>
                        <a:pt x="1709" y="1213"/>
                      </a:lnTo>
                      <a:lnTo>
                        <a:pt x="1702" y="1219"/>
                      </a:lnTo>
                      <a:lnTo>
                        <a:pt x="1694" y="1224"/>
                      </a:lnTo>
                      <a:lnTo>
                        <a:pt x="1684" y="1228"/>
                      </a:lnTo>
                      <a:lnTo>
                        <a:pt x="1675" y="1234"/>
                      </a:lnTo>
                      <a:lnTo>
                        <a:pt x="1668" y="1242"/>
                      </a:lnTo>
                      <a:lnTo>
                        <a:pt x="1664" y="1254"/>
                      </a:lnTo>
                      <a:lnTo>
                        <a:pt x="1646" y="1248"/>
                      </a:lnTo>
                      <a:lnTo>
                        <a:pt x="1624" y="1244"/>
                      </a:lnTo>
                      <a:lnTo>
                        <a:pt x="1596" y="1241"/>
                      </a:lnTo>
                      <a:lnTo>
                        <a:pt x="1567" y="1239"/>
                      </a:lnTo>
                      <a:lnTo>
                        <a:pt x="1537" y="1236"/>
                      </a:lnTo>
                      <a:lnTo>
                        <a:pt x="1511" y="1232"/>
                      </a:lnTo>
                      <a:lnTo>
                        <a:pt x="1488" y="1226"/>
                      </a:lnTo>
                      <a:lnTo>
                        <a:pt x="1473" y="1218"/>
                      </a:lnTo>
                      <a:lnTo>
                        <a:pt x="1355" y="1162"/>
                      </a:lnTo>
                      <a:lnTo>
                        <a:pt x="1263" y="1104"/>
                      </a:lnTo>
                      <a:lnTo>
                        <a:pt x="1187" y="1043"/>
                      </a:lnTo>
                      <a:lnTo>
                        <a:pt x="1125" y="976"/>
                      </a:lnTo>
                      <a:lnTo>
                        <a:pt x="1063" y="902"/>
                      </a:lnTo>
                      <a:lnTo>
                        <a:pt x="999" y="822"/>
                      </a:lnTo>
                      <a:lnTo>
                        <a:pt x="924" y="734"/>
                      </a:lnTo>
                      <a:lnTo>
                        <a:pt x="834" y="640"/>
                      </a:lnTo>
                      <a:lnTo>
                        <a:pt x="786" y="632"/>
                      </a:lnTo>
                      <a:lnTo>
                        <a:pt x="739" y="633"/>
                      </a:lnTo>
                      <a:lnTo>
                        <a:pt x="688" y="644"/>
                      </a:lnTo>
                      <a:lnTo>
                        <a:pt x="637" y="664"/>
                      </a:lnTo>
                      <a:lnTo>
                        <a:pt x="580" y="689"/>
                      </a:lnTo>
                      <a:lnTo>
                        <a:pt x="522" y="723"/>
                      </a:lnTo>
                      <a:lnTo>
                        <a:pt x="460" y="763"/>
                      </a:lnTo>
                      <a:lnTo>
                        <a:pt x="395" y="810"/>
                      </a:lnTo>
                      <a:lnTo>
                        <a:pt x="360" y="855"/>
                      </a:lnTo>
                      <a:lnTo>
                        <a:pt x="322" y="897"/>
                      </a:lnTo>
                      <a:lnTo>
                        <a:pt x="283" y="937"/>
                      </a:lnTo>
                      <a:lnTo>
                        <a:pt x="244" y="977"/>
                      </a:lnTo>
                      <a:lnTo>
                        <a:pt x="203" y="1016"/>
                      </a:lnTo>
                      <a:lnTo>
                        <a:pt x="165" y="1058"/>
                      </a:lnTo>
                      <a:lnTo>
                        <a:pt x="129" y="1099"/>
                      </a:lnTo>
                      <a:lnTo>
                        <a:pt x="96" y="1145"/>
                      </a:lnTo>
                      <a:lnTo>
                        <a:pt x="85" y="1142"/>
                      </a:lnTo>
                      <a:lnTo>
                        <a:pt x="74" y="1134"/>
                      </a:lnTo>
                      <a:lnTo>
                        <a:pt x="60" y="1122"/>
                      </a:lnTo>
                      <a:lnTo>
                        <a:pt x="48" y="1109"/>
                      </a:lnTo>
                      <a:lnTo>
                        <a:pt x="34" y="1095"/>
                      </a:lnTo>
                      <a:lnTo>
                        <a:pt x="21" y="1084"/>
                      </a:lnTo>
                      <a:lnTo>
                        <a:pt x="9" y="1076"/>
                      </a:lnTo>
                      <a:lnTo>
                        <a:pt x="0" y="1075"/>
                      </a:lnTo>
                      <a:close/>
                    </a:path>
                  </a:pathLst>
                </a:custGeom>
                <a:solidFill>
                  <a:srgbClr val="EDB5A3"/>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0176" name="Freeform 66"/>
                <p:cNvSpPr>
                  <a:spLocks/>
                </p:cNvSpPr>
                <p:nvPr/>
              </p:nvSpPr>
              <p:spPr bwMode="auto">
                <a:xfrm>
                  <a:off x="4356" y="2785"/>
                  <a:ext cx="954" cy="599"/>
                </a:xfrm>
                <a:custGeom>
                  <a:avLst/>
                  <a:gdLst>
                    <a:gd name="T0" fmla="*/ 7 w 1907"/>
                    <a:gd name="T1" fmla="*/ 495 h 1197"/>
                    <a:gd name="T2" fmla="*/ 21 w 1907"/>
                    <a:gd name="T3" fmla="*/ 462 h 1197"/>
                    <a:gd name="T4" fmla="*/ 36 w 1907"/>
                    <a:gd name="T5" fmla="*/ 436 h 1197"/>
                    <a:gd name="T6" fmla="*/ 51 w 1907"/>
                    <a:gd name="T7" fmla="*/ 403 h 1197"/>
                    <a:gd name="T8" fmla="*/ 129 w 1907"/>
                    <a:gd name="T9" fmla="*/ 271 h 1197"/>
                    <a:gd name="T10" fmla="*/ 283 w 1907"/>
                    <a:gd name="T11" fmla="*/ 111 h 1197"/>
                    <a:gd name="T12" fmla="*/ 467 w 1907"/>
                    <a:gd name="T13" fmla="*/ 21 h 1197"/>
                    <a:gd name="T14" fmla="*/ 693 w 1907"/>
                    <a:gd name="T15" fmla="*/ 0 h 1197"/>
                    <a:gd name="T16" fmla="*/ 837 w 1907"/>
                    <a:gd name="T17" fmla="*/ 17 h 1197"/>
                    <a:gd name="T18" fmla="*/ 857 w 1907"/>
                    <a:gd name="T19" fmla="*/ 18 h 1197"/>
                    <a:gd name="T20" fmla="*/ 879 w 1907"/>
                    <a:gd name="T21" fmla="*/ 18 h 1197"/>
                    <a:gd name="T22" fmla="*/ 900 w 1907"/>
                    <a:gd name="T23" fmla="*/ 14 h 1197"/>
                    <a:gd name="T24" fmla="*/ 915 w 1907"/>
                    <a:gd name="T25" fmla="*/ 22 h 1197"/>
                    <a:gd name="T26" fmla="*/ 923 w 1907"/>
                    <a:gd name="T27" fmla="*/ 42 h 1197"/>
                    <a:gd name="T28" fmla="*/ 928 w 1907"/>
                    <a:gd name="T29" fmla="*/ 61 h 1197"/>
                    <a:gd name="T30" fmla="*/ 929 w 1907"/>
                    <a:gd name="T31" fmla="*/ 82 h 1197"/>
                    <a:gd name="T32" fmla="*/ 950 w 1907"/>
                    <a:gd name="T33" fmla="*/ 170 h 1197"/>
                    <a:gd name="T34" fmla="*/ 945 w 1907"/>
                    <a:gd name="T35" fmla="*/ 324 h 1197"/>
                    <a:gd name="T36" fmla="*/ 905 w 1907"/>
                    <a:gd name="T37" fmla="*/ 460 h 1197"/>
                    <a:gd name="T38" fmla="*/ 861 w 1907"/>
                    <a:gd name="T39" fmla="*/ 551 h 1197"/>
                    <a:gd name="T40" fmla="*/ 847 w 1907"/>
                    <a:gd name="T41" fmla="*/ 577 h 1197"/>
                    <a:gd name="T42" fmla="*/ 838 w 1907"/>
                    <a:gd name="T43" fmla="*/ 584 h 1197"/>
                    <a:gd name="T44" fmla="*/ 828 w 1907"/>
                    <a:gd name="T45" fmla="*/ 588 h 1197"/>
                    <a:gd name="T46" fmla="*/ 817 w 1907"/>
                    <a:gd name="T47" fmla="*/ 594 h 1197"/>
                    <a:gd name="T48" fmla="*/ 806 w 1907"/>
                    <a:gd name="T49" fmla="*/ 597 h 1197"/>
                    <a:gd name="T50" fmla="*/ 783 w 1907"/>
                    <a:gd name="T51" fmla="*/ 596 h 1197"/>
                    <a:gd name="T52" fmla="*/ 757 w 1907"/>
                    <a:gd name="T53" fmla="*/ 593 h 1197"/>
                    <a:gd name="T54" fmla="*/ 735 w 1907"/>
                    <a:gd name="T55" fmla="*/ 588 h 1197"/>
                    <a:gd name="T56" fmla="*/ 669 w 1907"/>
                    <a:gd name="T57" fmla="*/ 558 h 1197"/>
                    <a:gd name="T58" fmla="*/ 586 w 1907"/>
                    <a:gd name="T59" fmla="*/ 500 h 1197"/>
                    <a:gd name="T60" fmla="*/ 525 w 1907"/>
                    <a:gd name="T61" fmla="*/ 433 h 1197"/>
                    <a:gd name="T62" fmla="*/ 457 w 1907"/>
                    <a:gd name="T63" fmla="*/ 353 h 1197"/>
                    <a:gd name="T64" fmla="*/ 387 w 1907"/>
                    <a:gd name="T65" fmla="*/ 301 h 1197"/>
                    <a:gd name="T66" fmla="*/ 336 w 1907"/>
                    <a:gd name="T67" fmla="*/ 307 h 1197"/>
                    <a:gd name="T68" fmla="*/ 280 w 1907"/>
                    <a:gd name="T69" fmla="*/ 332 h 1197"/>
                    <a:gd name="T70" fmla="*/ 220 w 1907"/>
                    <a:gd name="T71" fmla="*/ 372 h 1197"/>
                    <a:gd name="T72" fmla="*/ 171 w 1907"/>
                    <a:gd name="T73" fmla="*/ 418 h 1197"/>
                    <a:gd name="T74" fmla="*/ 134 w 1907"/>
                    <a:gd name="T75" fmla="*/ 456 h 1197"/>
                    <a:gd name="T76" fmla="*/ 97 w 1907"/>
                    <a:gd name="T77" fmla="*/ 490 h 1197"/>
                    <a:gd name="T78" fmla="*/ 60 w 1907"/>
                    <a:gd name="T79" fmla="*/ 528 h 1197"/>
                    <a:gd name="T80" fmla="*/ 38 w 1907"/>
                    <a:gd name="T81" fmla="*/ 549 h 1197"/>
                    <a:gd name="T82" fmla="*/ 28 w 1907"/>
                    <a:gd name="T83" fmla="*/ 540 h 1197"/>
                    <a:gd name="T84" fmla="*/ 16 w 1907"/>
                    <a:gd name="T85" fmla="*/ 528 h 1197"/>
                    <a:gd name="T86" fmla="*/ 4 w 1907"/>
                    <a:gd name="T87" fmla="*/ 519 h 1197"/>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1907"/>
                    <a:gd name="T133" fmla="*/ 0 h 1197"/>
                    <a:gd name="T134" fmla="*/ 1907 w 1907"/>
                    <a:gd name="T135" fmla="*/ 1197 h 1197"/>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1907" h="1197">
                      <a:moveTo>
                        <a:pt x="0" y="1038"/>
                      </a:moveTo>
                      <a:lnTo>
                        <a:pt x="13" y="989"/>
                      </a:lnTo>
                      <a:lnTo>
                        <a:pt x="29" y="953"/>
                      </a:lnTo>
                      <a:lnTo>
                        <a:pt x="42" y="923"/>
                      </a:lnTo>
                      <a:lnTo>
                        <a:pt x="57" y="898"/>
                      </a:lnTo>
                      <a:lnTo>
                        <a:pt x="71" y="871"/>
                      </a:lnTo>
                      <a:lnTo>
                        <a:pt x="86" y="841"/>
                      </a:lnTo>
                      <a:lnTo>
                        <a:pt x="101" y="805"/>
                      </a:lnTo>
                      <a:lnTo>
                        <a:pt x="116" y="757"/>
                      </a:lnTo>
                      <a:lnTo>
                        <a:pt x="257" y="542"/>
                      </a:lnTo>
                      <a:lnTo>
                        <a:pt x="406" y="364"/>
                      </a:lnTo>
                      <a:lnTo>
                        <a:pt x="565" y="221"/>
                      </a:lnTo>
                      <a:lnTo>
                        <a:pt x="741" y="114"/>
                      </a:lnTo>
                      <a:lnTo>
                        <a:pt x="933" y="42"/>
                      </a:lnTo>
                      <a:lnTo>
                        <a:pt x="1147" y="4"/>
                      </a:lnTo>
                      <a:lnTo>
                        <a:pt x="1385" y="0"/>
                      </a:lnTo>
                      <a:lnTo>
                        <a:pt x="1655" y="32"/>
                      </a:lnTo>
                      <a:lnTo>
                        <a:pt x="1674" y="33"/>
                      </a:lnTo>
                      <a:lnTo>
                        <a:pt x="1694" y="35"/>
                      </a:lnTo>
                      <a:lnTo>
                        <a:pt x="1714" y="35"/>
                      </a:lnTo>
                      <a:lnTo>
                        <a:pt x="1735" y="37"/>
                      </a:lnTo>
                      <a:lnTo>
                        <a:pt x="1757" y="35"/>
                      </a:lnTo>
                      <a:lnTo>
                        <a:pt x="1778" y="33"/>
                      </a:lnTo>
                      <a:lnTo>
                        <a:pt x="1799" y="28"/>
                      </a:lnTo>
                      <a:lnTo>
                        <a:pt x="1821" y="23"/>
                      </a:lnTo>
                      <a:lnTo>
                        <a:pt x="1829" y="43"/>
                      </a:lnTo>
                      <a:lnTo>
                        <a:pt x="1838" y="64"/>
                      </a:lnTo>
                      <a:lnTo>
                        <a:pt x="1846" y="83"/>
                      </a:lnTo>
                      <a:lnTo>
                        <a:pt x="1852" y="103"/>
                      </a:lnTo>
                      <a:lnTo>
                        <a:pt x="1856" y="122"/>
                      </a:lnTo>
                      <a:lnTo>
                        <a:pt x="1858" y="142"/>
                      </a:lnTo>
                      <a:lnTo>
                        <a:pt x="1858" y="163"/>
                      </a:lnTo>
                      <a:lnTo>
                        <a:pt x="1858" y="187"/>
                      </a:lnTo>
                      <a:lnTo>
                        <a:pt x="1900" y="339"/>
                      </a:lnTo>
                      <a:lnTo>
                        <a:pt x="1907" y="495"/>
                      </a:lnTo>
                      <a:lnTo>
                        <a:pt x="1890" y="648"/>
                      </a:lnTo>
                      <a:lnTo>
                        <a:pt x="1856" y="793"/>
                      </a:lnTo>
                      <a:lnTo>
                        <a:pt x="1809" y="920"/>
                      </a:lnTo>
                      <a:lnTo>
                        <a:pt x="1763" y="1025"/>
                      </a:lnTo>
                      <a:lnTo>
                        <a:pt x="1721" y="1101"/>
                      </a:lnTo>
                      <a:lnTo>
                        <a:pt x="1696" y="1142"/>
                      </a:lnTo>
                      <a:lnTo>
                        <a:pt x="1693" y="1153"/>
                      </a:lnTo>
                      <a:lnTo>
                        <a:pt x="1685" y="1162"/>
                      </a:lnTo>
                      <a:lnTo>
                        <a:pt x="1676" y="1167"/>
                      </a:lnTo>
                      <a:lnTo>
                        <a:pt x="1666" y="1172"/>
                      </a:lnTo>
                      <a:lnTo>
                        <a:pt x="1655" y="1176"/>
                      </a:lnTo>
                      <a:lnTo>
                        <a:pt x="1645" y="1181"/>
                      </a:lnTo>
                      <a:lnTo>
                        <a:pt x="1634" y="1187"/>
                      </a:lnTo>
                      <a:lnTo>
                        <a:pt x="1627" y="1197"/>
                      </a:lnTo>
                      <a:lnTo>
                        <a:pt x="1611" y="1193"/>
                      </a:lnTo>
                      <a:lnTo>
                        <a:pt x="1591" y="1192"/>
                      </a:lnTo>
                      <a:lnTo>
                        <a:pt x="1566" y="1191"/>
                      </a:lnTo>
                      <a:lnTo>
                        <a:pt x="1540" y="1189"/>
                      </a:lnTo>
                      <a:lnTo>
                        <a:pt x="1513" y="1186"/>
                      </a:lnTo>
                      <a:lnTo>
                        <a:pt x="1489" y="1182"/>
                      </a:lnTo>
                      <a:lnTo>
                        <a:pt x="1469" y="1176"/>
                      </a:lnTo>
                      <a:lnTo>
                        <a:pt x="1457" y="1169"/>
                      </a:lnTo>
                      <a:lnTo>
                        <a:pt x="1338" y="1116"/>
                      </a:lnTo>
                      <a:lnTo>
                        <a:pt x="1246" y="1059"/>
                      </a:lnTo>
                      <a:lnTo>
                        <a:pt x="1172" y="999"/>
                      </a:lnTo>
                      <a:lnTo>
                        <a:pt x="1109" y="936"/>
                      </a:lnTo>
                      <a:lnTo>
                        <a:pt x="1049" y="866"/>
                      </a:lnTo>
                      <a:lnTo>
                        <a:pt x="987" y="790"/>
                      </a:lnTo>
                      <a:lnTo>
                        <a:pt x="913" y="705"/>
                      </a:lnTo>
                      <a:lnTo>
                        <a:pt x="822" y="611"/>
                      </a:lnTo>
                      <a:lnTo>
                        <a:pt x="773" y="601"/>
                      </a:lnTo>
                      <a:lnTo>
                        <a:pt x="725" y="603"/>
                      </a:lnTo>
                      <a:lnTo>
                        <a:pt x="672" y="614"/>
                      </a:lnTo>
                      <a:lnTo>
                        <a:pt x="618" y="637"/>
                      </a:lnTo>
                      <a:lnTo>
                        <a:pt x="560" y="664"/>
                      </a:lnTo>
                      <a:lnTo>
                        <a:pt x="501" y="701"/>
                      </a:lnTo>
                      <a:lnTo>
                        <a:pt x="440" y="743"/>
                      </a:lnTo>
                      <a:lnTo>
                        <a:pt x="376" y="793"/>
                      </a:lnTo>
                      <a:lnTo>
                        <a:pt x="342" y="836"/>
                      </a:lnTo>
                      <a:lnTo>
                        <a:pt x="306" y="875"/>
                      </a:lnTo>
                      <a:lnTo>
                        <a:pt x="268" y="911"/>
                      </a:lnTo>
                      <a:lnTo>
                        <a:pt x="232" y="946"/>
                      </a:lnTo>
                      <a:lnTo>
                        <a:pt x="193" y="980"/>
                      </a:lnTo>
                      <a:lnTo>
                        <a:pt x="156" y="1017"/>
                      </a:lnTo>
                      <a:lnTo>
                        <a:pt x="120" y="1055"/>
                      </a:lnTo>
                      <a:lnTo>
                        <a:pt x="87" y="1101"/>
                      </a:lnTo>
                      <a:lnTo>
                        <a:pt x="76" y="1097"/>
                      </a:lnTo>
                      <a:lnTo>
                        <a:pt x="66" y="1090"/>
                      </a:lnTo>
                      <a:lnTo>
                        <a:pt x="55" y="1079"/>
                      </a:lnTo>
                      <a:lnTo>
                        <a:pt x="44" y="1068"/>
                      </a:lnTo>
                      <a:lnTo>
                        <a:pt x="31" y="1055"/>
                      </a:lnTo>
                      <a:lnTo>
                        <a:pt x="20" y="1045"/>
                      </a:lnTo>
                      <a:lnTo>
                        <a:pt x="8" y="1038"/>
                      </a:lnTo>
                      <a:lnTo>
                        <a:pt x="0" y="1038"/>
                      </a:lnTo>
                      <a:close/>
                    </a:path>
                  </a:pathLst>
                </a:custGeom>
                <a:solidFill>
                  <a:srgbClr val="F2BAAB"/>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0177" name="Freeform 67"/>
                <p:cNvSpPr>
                  <a:spLocks/>
                </p:cNvSpPr>
                <p:nvPr/>
              </p:nvSpPr>
              <p:spPr bwMode="auto">
                <a:xfrm>
                  <a:off x="4363" y="2788"/>
                  <a:ext cx="940" cy="569"/>
                </a:xfrm>
                <a:custGeom>
                  <a:avLst/>
                  <a:gdLst>
                    <a:gd name="T0" fmla="*/ 6 w 1882"/>
                    <a:gd name="T1" fmla="*/ 476 h 1137"/>
                    <a:gd name="T2" fmla="*/ 19 w 1882"/>
                    <a:gd name="T3" fmla="*/ 447 h 1137"/>
                    <a:gd name="T4" fmla="*/ 31 w 1882"/>
                    <a:gd name="T5" fmla="*/ 427 h 1137"/>
                    <a:gd name="T6" fmla="*/ 44 w 1882"/>
                    <a:gd name="T7" fmla="*/ 398 h 1137"/>
                    <a:gd name="T8" fmla="*/ 122 w 1882"/>
                    <a:gd name="T9" fmla="*/ 268 h 1137"/>
                    <a:gd name="T10" fmla="*/ 275 w 1882"/>
                    <a:gd name="T11" fmla="*/ 108 h 1137"/>
                    <a:gd name="T12" fmla="*/ 456 w 1882"/>
                    <a:gd name="T13" fmla="*/ 20 h 1137"/>
                    <a:gd name="T14" fmla="*/ 682 w 1882"/>
                    <a:gd name="T15" fmla="*/ 0 h 1137"/>
                    <a:gd name="T16" fmla="*/ 825 w 1882"/>
                    <a:gd name="T17" fmla="*/ 17 h 1137"/>
                    <a:gd name="T18" fmla="*/ 845 w 1882"/>
                    <a:gd name="T19" fmla="*/ 19 h 1137"/>
                    <a:gd name="T20" fmla="*/ 866 w 1882"/>
                    <a:gd name="T21" fmla="*/ 19 h 1137"/>
                    <a:gd name="T22" fmla="*/ 887 w 1882"/>
                    <a:gd name="T23" fmla="*/ 19 h 1137"/>
                    <a:gd name="T24" fmla="*/ 902 w 1882"/>
                    <a:gd name="T25" fmla="*/ 29 h 1137"/>
                    <a:gd name="T26" fmla="*/ 911 w 1882"/>
                    <a:gd name="T27" fmla="*/ 48 h 1137"/>
                    <a:gd name="T28" fmla="*/ 916 w 1882"/>
                    <a:gd name="T29" fmla="*/ 65 h 1137"/>
                    <a:gd name="T30" fmla="*/ 919 w 1882"/>
                    <a:gd name="T31" fmla="*/ 85 h 1137"/>
                    <a:gd name="T32" fmla="*/ 937 w 1882"/>
                    <a:gd name="T33" fmla="*/ 165 h 1137"/>
                    <a:gd name="T34" fmla="*/ 932 w 1882"/>
                    <a:gd name="T35" fmla="*/ 310 h 1137"/>
                    <a:gd name="T36" fmla="*/ 895 w 1882"/>
                    <a:gd name="T37" fmla="*/ 439 h 1137"/>
                    <a:gd name="T38" fmla="*/ 852 w 1882"/>
                    <a:gd name="T39" fmla="*/ 526 h 1137"/>
                    <a:gd name="T40" fmla="*/ 834 w 1882"/>
                    <a:gd name="T41" fmla="*/ 550 h 1137"/>
                    <a:gd name="T42" fmla="*/ 825 w 1882"/>
                    <a:gd name="T43" fmla="*/ 556 h 1137"/>
                    <a:gd name="T44" fmla="*/ 811 w 1882"/>
                    <a:gd name="T45" fmla="*/ 560 h 1137"/>
                    <a:gd name="T46" fmla="*/ 799 w 1882"/>
                    <a:gd name="T47" fmla="*/ 565 h 1137"/>
                    <a:gd name="T48" fmla="*/ 788 w 1882"/>
                    <a:gd name="T49" fmla="*/ 568 h 1137"/>
                    <a:gd name="T50" fmla="*/ 768 w 1882"/>
                    <a:gd name="T51" fmla="*/ 568 h 1137"/>
                    <a:gd name="T52" fmla="*/ 744 w 1882"/>
                    <a:gd name="T53" fmla="*/ 566 h 1137"/>
                    <a:gd name="T54" fmla="*/ 724 w 1882"/>
                    <a:gd name="T55" fmla="*/ 563 h 1137"/>
                    <a:gd name="T56" fmla="*/ 660 w 1882"/>
                    <a:gd name="T57" fmla="*/ 534 h 1137"/>
                    <a:gd name="T58" fmla="*/ 578 w 1882"/>
                    <a:gd name="T59" fmla="*/ 479 h 1137"/>
                    <a:gd name="T60" fmla="*/ 517 w 1882"/>
                    <a:gd name="T61" fmla="*/ 415 h 1137"/>
                    <a:gd name="T62" fmla="*/ 450 w 1882"/>
                    <a:gd name="T63" fmla="*/ 336 h 1137"/>
                    <a:gd name="T64" fmla="*/ 381 w 1882"/>
                    <a:gd name="T65" fmla="*/ 284 h 1137"/>
                    <a:gd name="T66" fmla="*/ 328 w 1882"/>
                    <a:gd name="T67" fmla="*/ 293 h 1137"/>
                    <a:gd name="T68" fmla="*/ 271 w 1882"/>
                    <a:gd name="T69" fmla="*/ 320 h 1137"/>
                    <a:gd name="T70" fmla="*/ 210 w 1882"/>
                    <a:gd name="T71" fmla="*/ 361 h 1137"/>
                    <a:gd name="T72" fmla="*/ 162 w 1882"/>
                    <a:gd name="T73" fmla="*/ 409 h 1137"/>
                    <a:gd name="T74" fmla="*/ 127 w 1882"/>
                    <a:gd name="T75" fmla="*/ 442 h 1137"/>
                    <a:gd name="T76" fmla="*/ 91 w 1882"/>
                    <a:gd name="T77" fmla="*/ 472 h 1137"/>
                    <a:gd name="T78" fmla="*/ 56 w 1882"/>
                    <a:gd name="T79" fmla="*/ 506 h 1137"/>
                    <a:gd name="T80" fmla="*/ 34 w 1882"/>
                    <a:gd name="T81" fmla="*/ 526 h 1137"/>
                    <a:gd name="T82" fmla="*/ 24 w 1882"/>
                    <a:gd name="T83" fmla="*/ 518 h 1137"/>
                    <a:gd name="T84" fmla="*/ 14 w 1882"/>
                    <a:gd name="T85" fmla="*/ 508 h 1137"/>
                    <a:gd name="T86" fmla="*/ 4 w 1882"/>
                    <a:gd name="T87" fmla="*/ 501 h 1137"/>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1882"/>
                    <a:gd name="T133" fmla="*/ 0 h 1137"/>
                    <a:gd name="T134" fmla="*/ 1882 w 1882"/>
                    <a:gd name="T135" fmla="*/ 1137 h 1137"/>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1882" h="1137">
                      <a:moveTo>
                        <a:pt x="0" y="1000"/>
                      </a:moveTo>
                      <a:lnTo>
                        <a:pt x="13" y="952"/>
                      </a:lnTo>
                      <a:lnTo>
                        <a:pt x="27" y="919"/>
                      </a:lnTo>
                      <a:lnTo>
                        <a:pt x="39" y="894"/>
                      </a:lnTo>
                      <a:lnTo>
                        <a:pt x="52" y="875"/>
                      </a:lnTo>
                      <a:lnTo>
                        <a:pt x="63" y="854"/>
                      </a:lnTo>
                      <a:lnTo>
                        <a:pt x="76" y="829"/>
                      </a:lnTo>
                      <a:lnTo>
                        <a:pt x="88" y="795"/>
                      </a:lnTo>
                      <a:lnTo>
                        <a:pt x="103" y="750"/>
                      </a:lnTo>
                      <a:lnTo>
                        <a:pt x="244" y="535"/>
                      </a:lnTo>
                      <a:lnTo>
                        <a:pt x="392" y="358"/>
                      </a:lnTo>
                      <a:lnTo>
                        <a:pt x="550" y="216"/>
                      </a:lnTo>
                      <a:lnTo>
                        <a:pt x="723" y="111"/>
                      </a:lnTo>
                      <a:lnTo>
                        <a:pt x="913" y="40"/>
                      </a:lnTo>
                      <a:lnTo>
                        <a:pt x="1127" y="3"/>
                      </a:lnTo>
                      <a:lnTo>
                        <a:pt x="1365" y="0"/>
                      </a:lnTo>
                      <a:lnTo>
                        <a:pt x="1633" y="32"/>
                      </a:lnTo>
                      <a:lnTo>
                        <a:pt x="1652" y="33"/>
                      </a:lnTo>
                      <a:lnTo>
                        <a:pt x="1672" y="36"/>
                      </a:lnTo>
                      <a:lnTo>
                        <a:pt x="1692" y="37"/>
                      </a:lnTo>
                      <a:lnTo>
                        <a:pt x="1713" y="38"/>
                      </a:lnTo>
                      <a:lnTo>
                        <a:pt x="1734" y="38"/>
                      </a:lnTo>
                      <a:lnTo>
                        <a:pt x="1755" y="38"/>
                      </a:lnTo>
                      <a:lnTo>
                        <a:pt x="1776" y="37"/>
                      </a:lnTo>
                      <a:lnTo>
                        <a:pt x="1798" y="37"/>
                      </a:lnTo>
                      <a:lnTo>
                        <a:pt x="1806" y="57"/>
                      </a:lnTo>
                      <a:lnTo>
                        <a:pt x="1815" y="77"/>
                      </a:lnTo>
                      <a:lnTo>
                        <a:pt x="1823" y="95"/>
                      </a:lnTo>
                      <a:lnTo>
                        <a:pt x="1830" y="114"/>
                      </a:lnTo>
                      <a:lnTo>
                        <a:pt x="1834" y="130"/>
                      </a:lnTo>
                      <a:lnTo>
                        <a:pt x="1838" y="150"/>
                      </a:lnTo>
                      <a:lnTo>
                        <a:pt x="1839" y="170"/>
                      </a:lnTo>
                      <a:lnTo>
                        <a:pt x="1840" y="194"/>
                      </a:lnTo>
                      <a:lnTo>
                        <a:pt x="1875" y="330"/>
                      </a:lnTo>
                      <a:lnTo>
                        <a:pt x="1882" y="476"/>
                      </a:lnTo>
                      <a:lnTo>
                        <a:pt x="1865" y="620"/>
                      </a:lnTo>
                      <a:lnTo>
                        <a:pt x="1834" y="756"/>
                      </a:lnTo>
                      <a:lnTo>
                        <a:pt x="1791" y="878"/>
                      </a:lnTo>
                      <a:lnTo>
                        <a:pt x="1747" y="979"/>
                      </a:lnTo>
                      <a:lnTo>
                        <a:pt x="1705" y="1051"/>
                      </a:lnTo>
                      <a:lnTo>
                        <a:pt x="1675" y="1090"/>
                      </a:lnTo>
                      <a:lnTo>
                        <a:pt x="1670" y="1099"/>
                      </a:lnTo>
                      <a:lnTo>
                        <a:pt x="1662" y="1107"/>
                      </a:lnTo>
                      <a:lnTo>
                        <a:pt x="1651" y="1112"/>
                      </a:lnTo>
                      <a:lnTo>
                        <a:pt x="1638" y="1117"/>
                      </a:lnTo>
                      <a:lnTo>
                        <a:pt x="1624" y="1120"/>
                      </a:lnTo>
                      <a:lnTo>
                        <a:pt x="1612" y="1125"/>
                      </a:lnTo>
                      <a:lnTo>
                        <a:pt x="1599" y="1129"/>
                      </a:lnTo>
                      <a:lnTo>
                        <a:pt x="1592" y="1136"/>
                      </a:lnTo>
                      <a:lnTo>
                        <a:pt x="1578" y="1136"/>
                      </a:lnTo>
                      <a:lnTo>
                        <a:pt x="1560" y="1137"/>
                      </a:lnTo>
                      <a:lnTo>
                        <a:pt x="1538" y="1136"/>
                      </a:lnTo>
                      <a:lnTo>
                        <a:pt x="1514" y="1136"/>
                      </a:lnTo>
                      <a:lnTo>
                        <a:pt x="1489" y="1132"/>
                      </a:lnTo>
                      <a:lnTo>
                        <a:pt x="1468" y="1130"/>
                      </a:lnTo>
                      <a:lnTo>
                        <a:pt x="1450" y="1125"/>
                      </a:lnTo>
                      <a:lnTo>
                        <a:pt x="1440" y="1121"/>
                      </a:lnTo>
                      <a:lnTo>
                        <a:pt x="1322" y="1067"/>
                      </a:lnTo>
                      <a:lnTo>
                        <a:pt x="1232" y="1015"/>
                      </a:lnTo>
                      <a:lnTo>
                        <a:pt x="1158" y="957"/>
                      </a:lnTo>
                      <a:lnTo>
                        <a:pt x="1096" y="897"/>
                      </a:lnTo>
                      <a:lnTo>
                        <a:pt x="1036" y="829"/>
                      </a:lnTo>
                      <a:lnTo>
                        <a:pt x="975" y="755"/>
                      </a:lnTo>
                      <a:lnTo>
                        <a:pt x="901" y="671"/>
                      </a:lnTo>
                      <a:lnTo>
                        <a:pt x="811" y="577"/>
                      </a:lnTo>
                      <a:lnTo>
                        <a:pt x="762" y="568"/>
                      </a:lnTo>
                      <a:lnTo>
                        <a:pt x="712" y="572"/>
                      </a:lnTo>
                      <a:lnTo>
                        <a:pt x="656" y="586"/>
                      </a:lnTo>
                      <a:lnTo>
                        <a:pt x="601" y="609"/>
                      </a:lnTo>
                      <a:lnTo>
                        <a:pt x="542" y="639"/>
                      </a:lnTo>
                      <a:lnTo>
                        <a:pt x="483" y="676"/>
                      </a:lnTo>
                      <a:lnTo>
                        <a:pt x="421" y="721"/>
                      </a:lnTo>
                      <a:lnTo>
                        <a:pt x="359" y="774"/>
                      </a:lnTo>
                      <a:lnTo>
                        <a:pt x="325" y="817"/>
                      </a:lnTo>
                      <a:lnTo>
                        <a:pt x="291" y="853"/>
                      </a:lnTo>
                      <a:lnTo>
                        <a:pt x="255" y="884"/>
                      </a:lnTo>
                      <a:lnTo>
                        <a:pt x="220" y="914"/>
                      </a:lnTo>
                      <a:lnTo>
                        <a:pt x="182" y="943"/>
                      </a:lnTo>
                      <a:lnTo>
                        <a:pt x="147" y="974"/>
                      </a:lnTo>
                      <a:lnTo>
                        <a:pt x="113" y="1011"/>
                      </a:lnTo>
                      <a:lnTo>
                        <a:pt x="81" y="1055"/>
                      </a:lnTo>
                      <a:lnTo>
                        <a:pt x="69" y="1052"/>
                      </a:lnTo>
                      <a:lnTo>
                        <a:pt x="59" y="1046"/>
                      </a:lnTo>
                      <a:lnTo>
                        <a:pt x="49" y="1036"/>
                      </a:lnTo>
                      <a:lnTo>
                        <a:pt x="39" y="1027"/>
                      </a:lnTo>
                      <a:lnTo>
                        <a:pt x="28" y="1016"/>
                      </a:lnTo>
                      <a:lnTo>
                        <a:pt x="18" y="1007"/>
                      </a:lnTo>
                      <a:lnTo>
                        <a:pt x="8" y="1001"/>
                      </a:lnTo>
                      <a:lnTo>
                        <a:pt x="0" y="1000"/>
                      </a:lnTo>
                      <a:close/>
                    </a:path>
                  </a:pathLst>
                </a:custGeom>
                <a:solidFill>
                  <a:srgbClr val="F5BFB3"/>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0178" name="Freeform 68"/>
                <p:cNvSpPr>
                  <a:spLocks/>
                </p:cNvSpPr>
                <p:nvPr/>
              </p:nvSpPr>
              <p:spPr bwMode="auto">
                <a:xfrm>
                  <a:off x="4370" y="2792"/>
                  <a:ext cx="928" cy="542"/>
                </a:xfrm>
                <a:custGeom>
                  <a:avLst/>
                  <a:gdLst>
                    <a:gd name="T0" fmla="*/ 6 w 1857"/>
                    <a:gd name="T1" fmla="*/ 458 h 1084"/>
                    <a:gd name="T2" fmla="*/ 17 w 1857"/>
                    <a:gd name="T3" fmla="*/ 433 h 1084"/>
                    <a:gd name="T4" fmla="*/ 26 w 1857"/>
                    <a:gd name="T5" fmla="*/ 418 h 1084"/>
                    <a:gd name="T6" fmla="*/ 37 w 1857"/>
                    <a:gd name="T7" fmla="*/ 394 h 1084"/>
                    <a:gd name="T8" fmla="*/ 115 w 1857"/>
                    <a:gd name="T9" fmla="*/ 265 h 1084"/>
                    <a:gd name="T10" fmla="*/ 266 w 1857"/>
                    <a:gd name="T11" fmla="*/ 106 h 1084"/>
                    <a:gd name="T12" fmla="*/ 446 w 1857"/>
                    <a:gd name="T13" fmla="*/ 18 h 1084"/>
                    <a:gd name="T14" fmla="*/ 671 w 1857"/>
                    <a:gd name="T15" fmla="*/ 0 h 1084"/>
                    <a:gd name="T16" fmla="*/ 814 w 1857"/>
                    <a:gd name="T17" fmla="*/ 17 h 1084"/>
                    <a:gd name="T18" fmla="*/ 834 w 1857"/>
                    <a:gd name="T19" fmla="*/ 19 h 1084"/>
                    <a:gd name="T20" fmla="*/ 855 w 1857"/>
                    <a:gd name="T21" fmla="*/ 20 h 1084"/>
                    <a:gd name="T22" fmla="*/ 876 w 1857"/>
                    <a:gd name="T23" fmla="*/ 22 h 1084"/>
                    <a:gd name="T24" fmla="*/ 892 w 1857"/>
                    <a:gd name="T25" fmla="*/ 34 h 1084"/>
                    <a:gd name="T26" fmla="*/ 900 w 1857"/>
                    <a:gd name="T27" fmla="*/ 52 h 1084"/>
                    <a:gd name="T28" fmla="*/ 907 w 1857"/>
                    <a:gd name="T29" fmla="*/ 69 h 1084"/>
                    <a:gd name="T30" fmla="*/ 910 w 1857"/>
                    <a:gd name="T31" fmla="*/ 87 h 1084"/>
                    <a:gd name="T32" fmla="*/ 925 w 1857"/>
                    <a:gd name="T33" fmla="*/ 160 h 1084"/>
                    <a:gd name="T34" fmla="*/ 921 w 1857"/>
                    <a:gd name="T35" fmla="*/ 294 h 1084"/>
                    <a:gd name="T36" fmla="*/ 886 w 1857"/>
                    <a:gd name="T37" fmla="*/ 417 h 1084"/>
                    <a:gd name="T38" fmla="*/ 844 w 1857"/>
                    <a:gd name="T39" fmla="*/ 500 h 1084"/>
                    <a:gd name="T40" fmla="*/ 823 w 1857"/>
                    <a:gd name="T41" fmla="*/ 523 h 1084"/>
                    <a:gd name="T42" fmla="*/ 812 w 1857"/>
                    <a:gd name="T43" fmla="*/ 529 h 1084"/>
                    <a:gd name="T44" fmla="*/ 797 w 1857"/>
                    <a:gd name="T45" fmla="*/ 533 h 1084"/>
                    <a:gd name="T46" fmla="*/ 782 w 1857"/>
                    <a:gd name="T47" fmla="*/ 537 h 1084"/>
                    <a:gd name="T48" fmla="*/ 772 w 1857"/>
                    <a:gd name="T49" fmla="*/ 541 h 1084"/>
                    <a:gd name="T50" fmla="*/ 754 w 1857"/>
                    <a:gd name="T51" fmla="*/ 542 h 1084"/>
                    <a:gd name="T52" fmla="*/ 732 w 1857"/>
                    <a:gd name="T53" fmla="*/ 540 h 1084"/>
                    <a:gd name="T54" fmla="*/ 715 w 1857"/>
                    <a:gd name="T55" fmla="*/ 537 h 1084"/>
                    <a:gd name="T56" fmla="*/ 652 w 1857"/>
                    <a:gd name="T57" fmla="*/ 509 h 1084"/>
                    <a:gd name="T58" fmla="*/ 570 w 1857"/>
                    <a:gd name="T59" fmla="*/ 456 h 1084"/>
                    <a:gd name="T60" fmla="*/ 511 w 1857"/>
                    <a:gd name="T61" fmla="*/ 395 h 1084"/>
                    <a:gd name="T62" fmla="*/ 444 w 1857"/>
                    <a:gd name="T63" fmla="*/ 319 h 1084"/>
                    <a:gd name="T64" fmla="*/ 374 w 1857"/>
                    <a:gd name="T65" fmla="*/ 269 h 1084"/>
                    <a:gd name="T66" fmla="*/ 320 w 1857"/>
                    <a:gd name="T67" fmla="*/ 277 h 1084"/>
                    <a:gd name="T68" fmla="*/ 261 w 1857"/>
                    <a:gd name="T69" fmla="*/ 306 h 1084"/>
                    <a:gd name="T70" fmla="*/ 201 w 1857"/>
                    <a:gd name="T71" fmla="*/ 350 h 1084"/>
                    <a:gd name="T72" fmla="*/ 154 w 1857"/>
                    <a:gd name="T73" fmla="*/ 398 h 1084"/>
                    <a:gd name="T74" fmla="*/ 120 w 1857"/>
                    <a:gd name="T75" fmla="*/ 428 h 1084"/>
                    <a:gd name="T76" fmla="*/ 86 w 1857"/>
                    <a:gd name="T77" fmla="*/ 453 h 1084"/>
                    <a:gd name="T78" fmla="*/ 52 w 1857"/>
                    <a:gd name="T79" fmla="*/ 483 h 1084"/>
                    <a:gd name="T80" fmla="*/ 31 w 1857"/>
                    <a:gd name="T81" fmla="*/ 503 h 1084"/>
                    <a:gd name="T82" fmla="*/ 22 w 1857"/>
                    <a:gd name="T83" fmla="*/ 497 h 1084"/>
                    <a:gd name="T84" fmla="*/ 12 w 1857"/>
                    <a:gd name="T85" fmla="*/ 487 h 1084"/>
                    <a:gd name="T86" fmla="*/ 4 w 1857"/>
                    <a:gd name="T87" fmla="*/ 481 h 1084"/>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1857"/>
                    <a:gd name="T133" fmla="*/ 0 h 1084"/>
                    <a:gd name="T134" fmla="*/ 1857 w 1857"/>
                    <a:gd name="T135" fmla="*/ 1084 h 1084"/>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1857" h="1084">
                      <a:moveTo>
                        <a:pt x="0" y="962"/>
                      </a:moveTo>
                      <a:lnTo>
                        <a:pt x="12" y="916"/>
                      </a:lnTo>
                      <a:lnTo>
                        <a:pt x="24" y="886"/>
                      </a:lnTo>
                      <a:lnTo>
                        <a:pt x="34" y="866"/>
                      </a:lnTo>
                      <a:lnTo>
                        <a:pt x="44" y="852"/>
                      </a:lnTo>
                      <a:lnTo>
                        <a:pt x="53" y="837"/>
                      </a:lnTo>
                      <a:lnTo>
                        <a:pt x="63" y="818"/>
                      </a:lnTo>
                      <a:lnTo>
                        <a:pt x="74" y="788"/>
                      </a:lnTo>
                      <a:lnTo>
                        <a:pt x="89" y="743"/>
                      </a:lnTo>
                      <a:lnTo>
                        <a:pt x="230" y="529"/>
                      </a:lnTo>
                      <a:lnTo>
                        <a:pt x="376" y="352"/>
                      </a:lnTo>
                      <a:lnTo>
                        <a:pt x="533" y="212"/>
                      </a:lnTo>
                      <a:lnTo>
                        <a:pt x="705" y="108"/>
                      </a:lnTo>
                      <a:lnTo>
                        <a:pt x="893" y="36"/>
                      </a:lnTo>
                      <a:lnTo>
                        <a:pt x="1105" y="1"/>
                      </a:lnTo>
                      <a:lnTo>
                        <a:pt x="1342" y="0"/>
                      </a:lnTo>
                      <a:lnTo>
                        <a:pt x="1610" y="31"/>
                      </a:lnTo>
                      <a:lnTo>
                        <a:pt x="1629" y="34"/>
                      </a:lnTo>
                      <a:lnTo>
                        <a:pt x="1649" y="36"/>
                      </a:lnTo>
                      <a:lnTo>
                        <a:pt x="1669" y="38"/>
                      </a:lnTo>
                      <a:lnTo>
                        <a:pt x="1691" y="40"/>
                      </a:lnTo>
                      <a:lnTo>
                        <a:pt x="1711" y="41"/>
                      </a:lnTo>
                      <a:lnTo>
                        <a:pt x="1732" y="43"/>
                      </a:lnTo>
                      <a:lnTo>
                        <a:pt x="1753" y="45"/>
                      </a:lnTo>
                      <a:lnTo>
                        <a:pt x="1776" y="49"/>
                      </a:lnTo>
                      <a:lnTo>
                        <a:pt x="1785" y="69"/>
                      </a:lnTo>
                      <a:lnTo>
                        <a:pt x="1794" y="89"/>
                      </a:lnTo>
                      <a:lnTo>
                        <a:pt x="1801" y="105"/>
                      </a:lnTo>
                      <a:lnTo>
                        <a:pt x="1809" y="123"/>
                      </a:lnTo>
                      <a:lnTo>
                        <a:pt x="1814" y="139"/>
                      </a:lnTo>
                      <a:lnTo>
                        <a:pt x="1819" y="157"/>
                      </a:lnTo>
                      <a:lnTo>
                        <a:pt x="1821" y="175"/>
                      </a:lnTo>
                      <a:lnTo>
                        <a:pt x="1822" y="198"/>
                      </a:lnTo>
                      <a:lnTo>
                        <a:pt x="1851" y="321"/>
                      </a:lnTo>
                      <a:lnTo>
                        <a:pt x="1857" y="454"/>
                      </a:lnTo>
                      <a:lnTo>
                        <a:pt x="1842" y="588"/>
                      </a:lnTo>
                      <a:lnTo>
                        <a:pt x="1814" y="719"/>
                      </a:lnTo>
                      <a:lnTo>
                        <a:pt x="1773" y="835"/>
                      </a:lnTo>
                      <a:lnTo>
                        <a:pt x="1731" y="932"/>
                      </a:lnTo>
                      <a:lnTo>
                        <a:pt x="1688" y="1001"/>
                      </a:lnTo>
                      <a:lnTo>
                        <a:pt x="1652" y="1038"/>
                      </a:lnTo>
                      <a:lnTo>
                        <a:pt x="1647" y="1045"/>
                      </a:lnTo>
                      <a:lnTo>
                        <a:pt x="1638" y="1053"/>
                      </a:lnTo>
                      <a:lnTo>
                        <a:pt x="1624" y="1058"/>
                      </a:lnTo>
                      <a:lnTo>
                        <a:pt x="1610" y="1063"/>
                      </a:lnTo>
                      <a:lnTo>
                        <a:pt x="1594" y="1065"/>
                      </a:lnTo>
                      <a:lnTo>
                        <a:pt x="1579" y="1069"/>
                      </a:lnTo>
                      <a:lnTo>
                        <a:pt x="1565" y="1073"/>
                      </a:lnTo>
                      <a:lnTo>
                        <a:pt x="1557" y="1078"/>
                      </a:lnTo>
                      <a:lnTo>
                        <a:pt x="1545" y="1081"/>
                      </a:lnTo>
                      <a:lnTo>
                        <a:pt x="1529" y="1084"/>
                      </a:lnTo>
                      <a:lnTo>
                        <a:pt x="1508" y="1084"/>
                      </a:lnTo>
                      <a:lnTo>
                        <a:pt x="1488" y="1084"/>
                      </a:lnTo>
                      <a:lnTo>
                        <a:pt x="1465" y="1080"/>
                      </a:lnTo>
                      <a:lnTo>
                        <a:pt x="1446" y="1078"/>
                      </a:lnTo>
                      <a:lnTo>
                        <a:pt x="1431" y="1074"/>
                      </a:lnTo>
                      <a:lnTo>
                        <a:pt x="1422" y="1070"/>
                      </a:lnTo>
                      <a:lnTo>
                        <a:pt x="1304" y="1018"/>
                      </a:lnTo>
                      <a:lnTo>
                        <a:pt x="1214" y="966"/>
                      </a:lnTo>
                      <a:lnTo>
                        <a:pt x="1141" y="912"/>
                      </a:lnTo>
                      <a:lnTo>
                        <a:pt x="1081" y="855"/>
                      </a:lnTo>
                      <a:lnTo>
                        <a:pt x="1022" y="791"/>
                      </a:lnTo>
                      <a:lnTo>
                        <a:pt x="961" y="719"/>
                      </a:lnTo>
                      <a:lnTo>
                        <a:pt x="888" y="638"/>
                      </a:lnTo>
                      <a:lnTo>
                        <a:pt x="798" y="545"/>
                      </a:lnTo>
                      <a:lnTo>
                        <a:pt x="749" y="538"/>
                      </a:lnTo>
                      <a:lnTo>
                        <a:pt x="696" y="541"/>
                      </a:lnTo>
                      <a:lnTo>
                        <a:pt x="641" y="554"/>
                      </a:lnTo>
                      <a:lnTo>
                        <a:pt x="583" y="579"/>
                      </a:lnTo>
                      <a:lnTo>
                        <a:pt x="522" y="612"/>
                      </a:lnTo>
                      <a:lnTo>
                        <a:pt x="462" y="653"/>
                      </a:lnTo>
                      <a:lnTo>
                        <a:pt x="402" y="701"/>
                      </a:lnTo>
                      <a:lnTo>
                        <a:pt x="341" y="757"/>
                      </a:lnTo>
                      <a:lnTo>
                        <a:pt x="308" y="797"/>
                      </a:lnTo>
                      <a:lnTo>
                        <a:pt x="275" y="831"/>
                      </a:lnTo>
                      <a:lnTo>
                        <a:pt x="241" y="857"/>
                      </a:lnTo>
                      <a:lnTo>
                        <a:pt x="207" y="882"/>
                      </a:lnTo>
                      <a:lnTo>
                        <a:pt x="172" y="906"/>
                      </a:lnTo>
                      <a:lnTo>
                        <a:pt x="138" y="934"/>
                      </a:lnTo>
                      <a:lnTo>
                        <a:pt x="104" y="966"/>
                      </a:lnTo>
                      <a:lnTo>
                        <a:pt x="73" y="1009"/>
                      </a:lnTo>
                      <a:lnTo>
                        <a:pt x="63" y="1006"/>
                      </a:lnTo>
                      <a:lnTo>
                        <a:pt x="54" y="1001"/>
                      </a:lnTo>
                      <a:lnTo>
                        <a:pt x="44" y="994"/>
                      </a:lnTo>
                      <a:lnTo>
                        <a:pt x="35" y="985"/>
                      </a:lnTo>
                      <a:lnTo>
                        <a:pt x="25" y="975"/>
                      </a:lnTo>
                      <a:lnTo>
                        <a:pt x="18" y="967"/>
                      </a:lnTo>
                      <a:lnTo>
                        <a:pt x="8" y="962"/>
                      </a:lnTo>
                      <a:lnTo>
                        <a:pt x="0" y="962"/>
                      </a:lnTo>
                      <a:close/>
                    </a:path>
                  </a:pathLst>
                </a:custGeom>
                <a:solidFill>
                  <a:srgbClr val="FAC4BA"/>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0179" name="Freeform 69"/>
                <p:cNvSpPr>
                  <a:spLocks/>
                </p:cNvSpPr>
                <p:nvPr/>
              </p:nvSpPr>
              <p:spPr bwMode="auto">
                <a:xfrm>
                  <a:off x="4377" y="2795"/>
                  <a:ext cx="915" cy="517"/>
                </a:xfrm>
                <a:custGeom>
                  <a:avLst/>
                  <a:gdLst>
                    <a:gd name="T0" fmla="*/ 5 w 1831"/>
                    <a:gd name="T1" fmla="*/ 440 h 1034"/>
                    <a:gd name="T2" fmla="*/ 14 w 1831"/>
                    <a:gd name="T3" fmla="*/ 419 h 1034"/>
                    <a:gd name="T4" fmla="*/ 21 w 1831"/>
                    <a:gd name="T5" fmla="*/ 410 h 1034"/>
                    <a:gd name="T6" fmla="*/ 31 w 1831"/>
                    <a:gd name="T7" fmla="*/ 390 h 1034"/>
                    <a:gd name="T8" fmla="*/ 107 w 1831"/>
                    <a:gd name="T9" fmla="*/ 261 h 1034"/>
                    <a:gd name="T10" fmla="*/ 257 w 1831"/>
                    <a:gd name="T11" fmla="*/ 103 h 1034"/>
                    <a:gd name="T12" fmla="*/ 436 w 1831"/>
                    <a:gd name="T13" fmla="*/ 17 h 1034"/>
                    <a:gd name="T14" fmla="*/ 659 w 1831"/>
                    <a:gd name="T15" fmla="*/ 0 h 1034"/>
                    <a:gd name="T16" fmla="*/ 803 w 1831"/>
                    <a:gd name="T17" fmla="*/ 17 h 1034"/>
                    <a:gd name="T18" fmla="*/ 822 w 1831"/>
                    <a:gd name="T19" fmla="*/ 19 h 1034"/>
                    <a:gd name="T20" fmla="*/ 843 w 1831"/>
                    <a:gd name="T21" fmla="*/ 22 h 1034"/>
                    <a:gd name="T22" fmla="*/ 864 w 1831"/>
                    <a:gd name="T23" fmla="*/ 27 h 1034"/>
                    <a:gd name="T24" fmla="*/ 880 w 1831"/>
                    <a:gd name="T25" fmla="*/ 41 h 1034"/>
                    <a:gd name="T26" fmla="*/ 889 w 1831"/>
                    <a:gd name="T27" fmla="*/ 59 h 1034"/>
                    <a:gd name="T28" fmla="*/ 896 w 1831"/>
                    <a:gd name="T29" fmla="*/ 74 h 1034"/>
                    <a:gd name="T30" fmla="*/ 900 w 1831"/>
                    <a:gd name="T31" fmla="*/ 91 h 1034"/>
                    <a:gd name="T32" fmla="*/ 913 w 1831"/>
                    <a:gd name="T33" fmla="*/ 157 h 1034"/>
                    <a:gd name="T34" fmla="*/ 909 w 1831"/>
                    <a:gd name="T35" fmla="*/ 280 h 1034"/>
                    <a:gd name="T36" fmla="*/ 878 w 1831"/>
                    <a:gd name="T37" fmla="*/ 397 h 1034"/>
                    <a:gd name="T38" fmla="*/ 836 w 1831"/>
                    <a:gd name="T39" fmla="*/ 476 h 1034"/>
                    <a:gd name="T40" fmla="*/ 812 w 1831"/>
                    <a:gd name="T41" fmla="*/ 496 h 1034"/>
                    <a:gd name="T42" fmla="*/ 799 w 1831"/>
                    <a:gd name="T43" fmla="*/ 502 h 1034"/>
                    <a:gd name="T44" fmla="*/ 782 w 1831"/>
                    <a:gd name="T45" fmla="*/ 506 h 1034"/>
                    <a:gd name="T46" fmla="*/ 766 w 1831"/>
                    <a:gd name="T47" fmla="*/ 509 h 1034"/>
                    <a:gd name="T48" fmla="*/ 755 w 1831"/>
                    <a:gd name="T49" fmla="*/ 514 h 1034"/>
                    <a:gd name="T50" fmla="*/ 739 w 1831"/>
                    <a:gd name="T51" fmla="*/ 517 h 1034"/>
                    <a:gd name="T52" fmla="*/ 720 w 1831"/>
                    <a:gd name="T53" fmla="*/ 515 h 1034"/>
                    <a:gd name="T54" fmla="*/ 705 w 1831"/>
                    <a:gd name="T55" fmla="*/ 513 h 1034"/>
                    <a:gd name="T56" fmla="*/ 644 w 1831"/>
                    <a:gd name="T57" fmla="*/ 485 h 1034"/>
                    <a:gd name="T58" fmla="*/ 563 w 1831"/>
                    <a:gd name="T59" fmla="*/ 435 h 1034"/>
                    <a:gd name="T60" fmla="*/ 504 w 1831"/>
                    <a:gd name="T61" fmla="*/ 376 h 1034"/>
                    <a:gd name="T62" fmla="*/ 437 w 1831"/>
                    <a:gd name="T63" fmla="*/ 302 h 1034"/>
                    <a:gd name="T64" fmla="*/ 368 w 1831"/>
                    <a:gd name="T65" fmla="*/ 252 h 1034"/>
                    <a:gd name="T66" fmla="*/ 312 w 1831"/>
                    <a:gd name="T67" fmla="*/ 262 h 1034"/>
                    <a:gd name="T68" fmla="*/ 252 w 1831"/>
                    <a:gd name="T69" fmla="*/ 293 h 1034"/>
                    <a:gd name="T70" fmla="*/ 190 w 1831"/>
                    <a:gd name="T71" fmla="*/ 340 h 1034"/>
                    <a:gd name="T72" fmla="*/ 145 w 1831"/>
                    <a:gd name="T73" fmla="*/ 389 h 1034"/>
                    <a:gd name="T74" fmla="*/ 112 w 1831"/>
                    <a:gd name="T75" fmla="*/ 415 h 1034"/>
                    <a:gd name="T76" fmla="*/ 79 w 1831"/>
                    <a:gd name="T77" fmla="*/ 435 h 1034"/>
                    <a:gd name="T78" fmla="*/ 47 w 1831"/>
                    <a:gd name="T79" fmla="*/ 461 h 1034"/>
                    <a:gd name="T80" fmla="*/ 27 w 1831"/>
                    <a:gd name="T81" fmla="*/ 480 h 1034"/>
                    <a:gd name="T82" fmla="*/ 19 w 1831"/>
                    <a:gd name="T83" fmla="*/ 475 h 1034"/>
                    <a:gd name="T84" fmla="*/ 11 w 1831"/>
                    <a:gd name="T85" fmla="*/ 467 h 1034"/>
                    <a:gd name="T86" fmla="*/ 4 w 1831"/>
                    <a:gd name="T87" fmla="*/ 462 h 1034"/>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1831"/>
                    <a:gd name="T133" fmla="*/ 0 h 1034"/>
                    <a:gd name="T134" fmla="*/ 1831 w 1831"/>
                    <a:gd name="T135" fmla="*/ 1034 h 1034"/>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1831" h="1034">
                      <a:moveTo>
                        <a:pt x="0" y="925"/>
                      </a:moveTo>
                      <a:lnTo>
                        <a:pt x="11" y="880"/>
                      </a:lnTo>
                      <a:lnTo>
                        <a:pt x="21" y="854"/>
                      </a:lnTo>
                      <a:lnTo>
                        <a:pt x="29" y="839"/>
                      </a:lnTo>
                      <a:lnTo>
                        <a:pt x="36" y="831"/>
                      </a:lnTo>
                      <a:lnTo>
                        <a:pt x="43" y="821"/>
                      </a:lnTo>
                      <a:lnTo>
                        <a:pt x="51" y="807"/>
                      </a:lnTo>
                      <a:lnTo>
                        <a:pt x="62" y="780"/>
                      </a:lnTo>
                      <a:lnTo>
                        <a:pt x="75" y="737"/>
                      </a:lnTo>
                      <a:lnTo>
                        <a:pt x="214" y="523"/>
                      </a:lnTo>
                      <a:lnTo>
                        <a:pt x="361" y="347"/>
                      </a:lnTo>
                      <a:lnTo>
                        <a:pt x="515" y="207"/>
                      </a:lnTo>
                      <a:lnTo>
                        <a:pt x="686" y="104"/>
                      </a:lnTo>
                      <a:lnTo>
                        <a:pt x="873" y="35"/>
                      </a:lnTo>
                      <a:lnTo>
                        <a:pt x="1084" y="2"/>
                      </a:lnTo>
                      <a:lnTo>
                        <a:pt x="1319" y="0"/>
                      </a:lnTo>
                      <a:lnTo>
                        <a:pt x="1588" y="33"/>
                      </a:lnTo>
                      <a:lnTo>
                        <a:pt x="1606" y="35"/>
                      </a:lnTo>
                      <a:lnTo>
                        <a:pt x="1625" y="38"/>
                      </a:lnTo>
                      <a:lnTo>
                        <a:pt x="1645" y="39"/>
                      </a:lnTo>
                      <a:lnTo>
                        <a:pt x="1667" y="43"/>
                      </a:lnTo>
                      <a:lnTo>
                        <a:pt x="1687" y="45"/>
                      </a:lnTo>
                      <a:lnTo>
                        <a:pt x="1708" y="49"/>
                      </a:lnTo>
                      <a:lnTo>
                        <a:pt x="1729" y="54"/>
                      </a:lnTo>
                      <a:lnTo>
                        <a:pt x="1752" y="63"/>
                      </a:lnTo>
                      <a:lnTo>
                        <a:pt x="1761" y="83"/>
                      </a:lnTo>
                      <a:lnTo>
                        <a:pt x="1771" y="102"/>
                      </a:lnTo>
                      <a:lnTo>
                        <a:pt x="1778" y="118"/>
                      </a:lnTo>
                      <a:lnTo>
                        <a:pt x="1787" y="134"/>
                      </a:lnTo>
                      <a:lnTo>
                        <a:pt x="1792" y="149"/>
                      </a:lnTo>
                      <a:lnTo>
                        <a:pt x="1797" y="166"/>
                      </a:lnTo>
                      <a:lnTo>
                        <a:pt x="1801" y="183"/>
                      </a:lnTo>
                      <a:lnTo>
                        <a:pt x="1805" y="206"/>
                      </a:lnTo>
                      <a:lnTo>
                        <a:pt x="1827" y="314"/>
                      </a:lnTo>
                      <a:lnTo>
                        <a:pt x="1831" y="435"/>
                      </a:lnTo>
                      <a:lnTo>
                        <a:pt x="1818" y="560"/>
                      </a:lnTo>
                      <a:lnTo>
                        <a:pt x="1793" y="683"/>
                      </a:lnTo>
                      <a:lnTo>
                        <a:pt x="1757" y="794"/>
                      </a:lnTo>
                      <a:lnTo>
                        <a:pt x="1716" y="886"/>
                      </a:lnTo>
                      <a:lnTo>
                        <a:pt x="1672" y="953"/>
                      </a:lnTo>
                      <a:lnTo>
                        <a:pt x="1632" y="987"/>
                      </a:lnTo>
                      <a:lnTo>
                        <a:pt x="1624" y="993"/>
                      </a:lnTo>
                      <a:lnTo>
                        <a:pt x="1614" y="999"/>
                      </a:lnTo>
                      <a:lnTo>
                        <a:pt x="1599" y="1004"/>
                      </a:lnTo>
                      <a:lnTo>
                        <a:pt x="1584" y="1010"/>
                      </a:lnTo>
                      <a:lnTo>
                        <a:pt x="1565" y="1013"/>
                      </a:lnTo>
                      <a:lnTo>
                        <a:pt x="1549" y="1017"/>
                      </a:lnTo>
                      <a:lnTo>
                        <a:pt x="1532" y="1019"/>
                      </a:lnTo>
                      <a:lnTo>
                        <a:pt x="1521" y="1022"/>
                      </a:lnTo>
                      <a:lnTo>
                        <a:pt x="1510" y="1028"/>
                      </a:lnTo>
                      <a:lnTo>
                        <a:pt x="1496" y="1033"/>
                      </a:lnTo>
                      <a:lnTo>
                        <a:pt x="1479" y="1033"/>
                      </a:lnTo>
                      <a:lnTo>
                        <a:pt x="1461" y="1034"/>
                      </a:lnTo>
                      <a:lnTo>
                        <a:pt x="1441" y="1030"/>
                      </a:lnTo>
                      <a:lnTo>
                        <a:pt x="1425" y="1028"/>
                      </a:lnTo>
                      <a:lnTo>
                        <a:pt x="1411" y="1025"/>
                      </a:lnTo>
                      <a:lnTo>
                        <a:pt x="1405" y="1023"/>
                      </a:lnTo>
                      <a:lnTo>
                        <a:pt x="1288" y="971"/>
                      </a:lnTo>
                      <a:lnTo>
                        <a:pt x="1198" y="921"/>
                      </a:lnTo>
                      <a:lnTo>
                        <a:pt x="1126" y="870"/>
                      </a:lnTo>
                      <a:lnTo>
                        <a:pt x="1066" y="815"/>
                      </a:lnTo>
                      <a:lnTo>
                        <a:pt x="1008" y="753"/>
                      </a:lnTo>
                      <a:lnTo>
                        <a:pt x="948" y="685"/>
                      </a:lnTo>
                      <a:lnTo>
                        <a:pt x="875" y="604"/>
                      </a:lnTo>
                      <a:lnTo>
                        <a:pt x="786" y="513"/>
                      </a:lnTo>
                      <a:lnTo>
                        <a:pt x="736" y="505"/>
                      </a:lnTo>
                      <a:lnTo>
                        <a:pt x="684" y="510"/>
                      </a:lnTo>
                      <a:lnTo>
                        <a:pt x="625" y="525"/>
                      </a:lnTo>
                      <a:lnTo>
                        <a:pt x="566" y="552"/>
                      </a:lnTo>
                      <a:lnTo>
                        <a:pt x="504" y="586"/>
                      </a:lnTo>
                      <a:lnTo>
                        <a:pt x="443" y="629"/>
                      </a:lnTo>
                      <a:lnTo>
                        <a:pt x="381" y="680"/>
                      </a:lnTo>
                      <a:lnTo>
                        <a:pt x="322" y="738"/>
                      </a:lnTo>
                      <a:lnTo>
                        <a:pt x="290" y="779"/>
                      </a:lnTo>
                      <a:lnTo>
                        <a:pt x="257" y="809"/>
                      </a:lnTo>
                      <a:lnTo>
                        <a:pt x="225" y="831"/>
                      </a:lnTo>
                      <a:lnTo>
                        <a:pt x="193" y="851"/>
                      </a:lnTo>
                      <a:lnTo>
                        <a:pt x="159" y="870"/>
                      </a:lnTo>
                      <a:lnTo>
                        <a:pt x="127" y="893"/>
                      </a:lnTo>
                      <a:lnTo>
                        <a:pt x="94" y="923"/>
                      </a:lnTo>
                      <a:lnTo>
                        <a:pt x="64" y="964"/>
                      </a:lnTo>
                      <a:lnTo>
                        <a:pt x="54" y="961"/>
                      </a:lnTo>
                      <a:lnTo>
                        <a:pt x="46" y="958"/>
                      </a:lnTo>
                      <a:lnTo>
                        <a:pt x="39" y="950"/>
                      </a:lnTo>
                      <a:lnTo>
                        <a:pt x="31" y="944"/>
                      </a:lnTo>
                      <a:lnTo>
                        <a:pt x="23" y="935"/>
                      </a:lnTo>
                      <a:lnTo>
                        <a:pt x="15" y="929"/>
                      </a:lnTo>
                      <a:lnTo>
                        <a:pt x="8" y="925"/>
                      </a:lnTo>
                      <a:lnTo>
                        <a:pt x="0" y="925"/>
                      </a:lnTo>
                      <a:close/>
                    </a:path>
                  </a:pathLst>
                </a:custGeom>
                <a:solidFill>
                  <a:srgbClr val="FFCCC2"/>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0180" name="Freeform 70"/>
                <p:cNvSpPr>
                  <a:spLocks/>
                </p:cNvSpPr>
                <p:nvPr/>
              </p:nvSpPr>
              <p:spPr bwMode="auto">
                <a:xfrm>
                  <a:off x="4473" y="2960"/>
                  <a:ext cx="208" cy="212"/>
                </a:xfrm>
                <a:custGeom>
                  <a:avLst/>
                  <a:gdLst>
                    <a:gd name="T0" fmla="*/ 0 w 417"/>
                    <a:gd name="T1" fmla="*/ 178 h 425"/>
                    <a:gd name="T2" fmla="*/ 10 w 417"/>
                    <a:gd name="T3" fmla="*/ 162 h 425"/>
                    <a:gd name="T4" fmla="*/ 26 w 417"/>
                    <a:gd name="T5" fmla="*/ 143 h 425"/>
                    <a:gd name="T6" fmla="*/ 43 w 417"/>
                    <a:gd name="T7" fmla="*/ 119 h 425"/>
                    <a:gd name="T8" fmla="*/ 62 w 417"/>
                    <a:gd name="T9" fmla="*/ 96 h 425"/>
                    <a:gd name="T10" fmla="*/ 80 w 417"/>
                    <a:gd name="T11" fmla="*/ 71 h 425"/>
                    <a:gd name="T12" fmla="*/ 98 w 417"/>
                    <a:gd name="T13" fmla="*/ 49 h 425"/>
                    <a:gd name="T14" fmla="*/ 113 w 417"/>
                    <a:gd name="T15" fmla="*/ 29 h 425"/>
                    <a:gd name="T16" fmla="*/ 125 w 417"/>
                    <a:gd name="T17" fmla="*/ 13 h 425"/>
                    <a:gd name="T18" fmla="*/ 148 w 417"/>
                    <a:gd name="T19" fmla="*/ 3 h 425"/>
                    <a:gd name="T20" fmla="*/ 171 w 417"/>
                    <a:gd name="T21" fmla="*/ 0 h 425"/>
                    <a:gd name="T22" fmla="*/ 191 w 417"/>
                    <a:gd name="T23" fmla="*/ 2 h 425"/>
                    <a:gd name="T24" fmla="*/ 205 w 417"/>
                    <a:gd name="T25" fmla="*/ 10 h 425"/>
                    <a:gd name="T26" fmla="*/ 208 w 417"/>
                    <a:gd name="T27" fmla="*/ 24 h 425"/>
                    <a:gd name="T28" fmla="*/ 200 w 417"/>
                    <a:gd name="T29" fmla="*/ 44 h 425"/>
                    <a:gd name="T30" fmla="*/ 177 w 417"/>
                    <a:gd name="T31" fmla="*/ 69 h 425"/>
                    <a:gd name="T32" fmla="*/ 136 w 417"/>
                    <a:gd name="T33" fmla="*/ 100 h 425"/>
                    <a:gd name="T34" fmla="*/ 120 w 417"/>
                    <a:gd name="T35" fmla="*/ 114 h 425"/>
                    <a:gd name="T36" fmla="*/ 104 w 417"/>
                    <a:gd name="T37" fmla="*/ 128 h 425"/>
                    <a:gd name="T38" fmla="*/ 88 w 417"/>
                    <a:gd name="T39" fmla="*/ 141 h 425"/>
                    <a:gd name="T40" fmla="*/ 72 w 417"/>
                    <a:gd name="T41" fmla="*/ 156 h 425"/>
                    <a:gd name="T42" fmla="*/ 56 w 417"/>
                    <a:gd name="T43" fmla="*/ 169 h 425"/>
                    <a:gd name="T44" fmla="*/ 40 w 417"/>
                    <a:gd name="T45" fmla="*/ 184 h 425"/>
                    <a:gd name="T46" fmla="*/ 24 w 417"/>
                    <a:gd name="T47" fmla="*/ 198 h 425"/>
                    <a:gd name="T48" fmla="*/ 9 w 417"/>
                    <a:gd name="T49" fmla="*/ 212 h 425"/>
                    <a:gd name="T50" fmla="*/ 7 w 417"/>
                    <a:gd name="T51" fmla="*/ 208 h 425"/>
                    <a:gd name="T52" fmla="*/ 6 w 417"/>
                    <a:gd name="T53" fmla="*/ 203 h 425"/>
                    <a:gd name="T54" fmla="*/ 4 w 417"/>
                    <a:gd name="T55" fmla="*/ 199 h 425"/>
                    <a:gd name="T56" fmla="*/ 4 w 417"/>
                    <a:gd name="T57" fmla="*/ 195 h 425"/>
                    <a:gd name="T58" fmla="*/ 2 w 417"/>
                    <a:gd name="T59" fmla="*/ 191 h 425"/>
                    <a:gd name="T60" fmla="*/ 2 w 417"/>
                    <a:gd name="T61" fmla="*/ 186 h 425"/>
                    <a:gd name="T62" fmla="*/ 0 w 417"/>
                    <a:gd name="T63" fmla="*/ 182 h 425"/>
                    <a:gd name="T64" fmla="*/ 0 w 417"/>
                    <a:gd name="T65" fmla="*/ 178 h 42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417"/>
                    <a:gd name="T100" fmla="*/ 0 h 425"/>
                    <a:gd name="T101" fmla="*/ 417 w 417"/>
                    <a:gd name="T102" fmla="*/ 425 h 42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417" h="425">
                      <a:moveTo>
                        <a:pt x="0" y="357"/>
                      </a:moveTo>
                      <a:lnTo>
                        <a:pt x="21" y="324"/>
                      </a:lnTo>
                      <a:lnTo>
                        <a:pt x="52" y="286"/>
                      </a:lnTo>
                      <a:lnTo>
                        <a:pt x="87" y="239"/>
                      </a:lnTo>
                      <a:lnTo>
                        <a:pt x="124" y="192"/>
                      </a:lnTo>
                      <a:lnTo>
                        <a:pt x="161" y="143"/>
                      </a:lnTo>
                      <a:lnTo>
                        <a:pt x="197" y="98"/>
                      </a:lnTo>
                      <a:lnTo>
                        <a:pt x="226" y="58"/>
                      </a:lnTo>
                      <a:lnTo>
                        <a:pt x="250" y="27"/>
                      </a:lnTo>
                      <a:lnTo>
                        <a:pt x="296" y="7"/>
                      </a:lnTo>
                      <a:lnTo>
                        <a:pt x="343" y="0"/>
                      </a:lnTo>
                      <a:lnTo>
                        <a:pt x="383" y="5"/>
                      </a:lnTo>
                      <a:lnTo>
                        <a:pt x="410" y="21"/>
                      </a:lnTo>
                      <a:lnTo>
                        <a:pt x="417" y="49"/>
                      </a:lnTo>
                      <a:lnTo>
                        <a:pt x="401" y="88"/>
                      </a:lnTo>
                      <a:lnTo>
                        <a:pt x="354" y="138"/>
                      </a:lnTo>
                      <a:lnTo>
                        <a:pt x="272" y="200"/>
                      </a:lnTo>
                      <a:lnTo>
                        <a:pt x="240" y="228"/>
                      </a:lnTo>
                      <a:lnTo>
                        <a:pt x="208" y="256"/>
                      </a:lnTo>
                      <a:lnTo>
                        <a:pt x="176" y="283"/>
                      </a:lnTo>
                      <a:lnTo>
                        <a:pt x="144" y="312"/>
                      </a:lnTo>
                      <a:lnTo>
                        <a:pt x="112" y="339"/>
                      </a:lnTo>
                      <a:lnTo>
                        <a:pt x="80" y="368"/>
                      </a:lnTo>
                      <a:lnTo>
                        <a:pt x="48" y="396"/>
                      </a:lnTo>
                      <a:lnTo>
                        <a:pt x="18" y="425"/>
                      </a:lnTo>
                      <a:lnTo>
                        <a:pt x="14" y="416"/>
                      </a:lnTo>
                      <a:lnTo>
                        <a:pt x="13" y="407"/>
                      </a:lnTo>
                      <a:lnTo>
                        <a:pt x="9" y="398"/>
                      </a:lnTo>
                      <a:lnTo>
                        <a:pt x="8" y="391"/>
                      </a:lnTo>
                      <a:lnTo>
                        <a:pt x="5" y="382"/>
                      </a:lnTo>
                      <a:lnTo>
                        <a:pt x="4" y="373"/>
                      </a:lnTo>
                      <a:lnTo>
                        <a:pt x="1" y="365"/>
                      </a:lnTo>
                      <a:lnTo>
                        <a:pt x="0" y="357"/>
                      </a:lnTo>
                      <a:close/>
                    </a:path>
                  </a:pathLst>
                </a:custGeom>
                <a:solidFill>
                  <a:srgbClr val="FFCCC2"/>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0181" name="Freeform 71"/>
                <p:cNvSpPr>
                  <a:spLocks/>
                </p:cNvSpPr>
                <p:nvPr/>
              </p:nvSpPr>
              <p:spPr bwMode="auto">
                <a:xfrm>
                  <a:off x="4474" y="2978"/>
                  <a:ext cx="192" cy="192"/>
                </a:xfrm>
                <a:custGeom>
                  <a:avLst/>
                  <a:gdLst>
                    <a:gd name="T0" fmla="*/ 0 w 385"/>
                    <a:gd name="T1" fmla="*/ 161 h 385"/>
                    <a:gd name="T2" fmla="*/ 10 w 385"/>
                    <a:gd name="T3" fmla="*/ 146 h 385"/>
                    <a:gd name="T4" fmla="*/ 24 w 385"/>
                    <a:gd name="T5" fmla="*/ 129 h 385"/>
                    <a:gd name="T6" fmla="*/ 40 w 385"/>
                    <a:gd name="T7" fmla="*/ 108 h 385"/>
                    <a:gd name="T8" fmla="*/ 58 w 385"/>
                    <a:gd name="T9" fmla="*/ 87 h 385"/>
                    <a:gd name="T10" fmla="*/ 74 w 385"/>
                    <a:gd name="T11" fmla="*/ 65 h 385"/>
                    <a:gd name="T12" fmla="*/ 90 w 385"/>
                    <a:gd name="T13" fmla="*/ 45 h 385"/>
                    <a:gd name="T14" fmla="*/ 104 w 385"/>
                    <a:gd name="T15" fmla="*/ 27 h 385"/>
                    <a:gd name="T16" fmla="*/ 115 w 385"/>
                    <a:gd name="T17" fmla="*/ 14 h 385"/>
                    <a:gd name="T18" fmla="*/ 137 w 385"/>
                    <a:gd name="T19" fmla="*/ 4 h 385"/>
                    <a:gd name="T20" fmla="*/ 159 w 385"/>
                    <a:gd name="T21" fmla="*/ 0 h 385"/>
                    <a:gd name="T22" fmla="*/ 177 w 385"/>
                    <a:gd name="T23" fmla="*/ 1 h 385"/>
                    <a:gd name="T24" fmla="*/ 189 w 385"/>
                    <a:gd name="T25" fmla="*/ 8 h 385"/>
                    <a:gd name="T26" fmla="*/ 192 w 385"/>
                    <a:gd name="T27" fmla="*/ 19 h 385"/>
                    <a:gd name="T28" fmla="*/ 185 w 385"/>
                    <a:gd name="T29" fmla="*/ 37 h 385"/>
                    <a:gd name="T30" fmla="*/ 164 w 385"/>
                    <a:gd name="T31" fmla="*/ 59 h 385"/>
                    <a:gd name="T32" fmla="*/ 128 w 385"/>
                    <a:gd name="T33" fmla="*/ 88 h 385"/>
                    <a:gd name="T34" fmla="*/ 113 w 385"/>
                    <a:gd name="T35" fmla="*/ 101 h 385"/>
                    <a:gd name="T36" fmla="*/ 98 w 385"/>
                    <a:gd name="T37" fmla="*/ 114 h 385"/>
                    <a:gd name="T38" fmla="*/ 83 w 385"/>
                    <a:gd name="T39" fmla="*/ 127 h 385"/>
                    <a:gd name="T40" fmla="*/ 68 w 385"/>
                    <a:gd name="T41" fmla="*/ 140 h 385"/>
                    <a:gd name="T42" fmla="*/ 53 w 385"/>
                    <a:gd name="T43" fmla="*/ 153 h 385"/>
                    <a:gd name="T44" fmla="*/ 38 w 385"/>
                    <a:gd name="T45" fmla="*/ 166 h 385"/>
                    <a:gd name="T46" fmla="*/ 23 w 385"/>
                    <a:gd name="T47" fmla="*/ 179 h 385"/>
                    <a:gd name="T48" fmla="*/ 9 w 385"/>
                    <a:gd name="T49" fmla="*/ 192 h 385"/>
                    <a:gd name="T50" fmla="*/ 7 w 385"/>
                    <a:gd name="T51" fmla="*/ 188 h 385"/>
                    <a:gd name="T52" fmla="*/ 6 w 385"/>
                    <a:gd name="T53" fmla="*/ 184 h 385"/>
                    <a:gd name="T54" fmla="*/ 5 w 385"/>
                    <a:gd name="T55" fmla="*/ 180 h 385"/>
                    <a:gd name="T56" fmla="*/ 4 w 385"/>
                    <a:gd name="T57" fmla="*/ 177 h 385"/>
                    <a:gd name="T58" fmla="*/ 3 w 385"/>
                    <a:gd name="T59" fmla="*/ 172 h 385"/>
                    <a:gd name="T60" fmla="*/ 2 w 385"/>
                    <a:gd name="T61" fmla="*/ 168 h 385"/>
                    <a:gd name="T62" fmla="*/ 1 w 385"/>
                    <a:gd name="T63" fmla="*/ 165 h 385"/>
                    <a:gd name="T64" fmla="*/ 0 w 385"/>
                    <a:gd name="T65" fmla="*/ 161 h 38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85"/>
                    <a:gd name="T100" fmla="*/ 0 h 385"/>
                    <a:gd name="T101" fmla="*/ 385 w 385"/>
                    <a:gd name="T102" fmla="*/ 385 h 38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85" h="385">
                      <a:moveTo>
                        <a:pt x="0" y="322"/>
                      </a:moveTo>
                      <a:lnTo>
                        <a:pt x="20" y="293"/>
                      </a:lnTo>
                      <a:lnTo>
                        <a:pt x="48" y="258"/>
                      </a:lnTo>
                      <a:lnTo>
                        <a:pt x="81" y="217"/>
                      </a:lnTo>
                      <a:lnTo>
                        <a:pt x="116" y="174"/>
                      </a:lnTo>
                      <a:lnTo>
                        <a:pt x="148" y="131"/>
                      </a:lnTo>
                      <a:lnTo>
                        <a:pt x="181" y="90"/>
                      </a:lnTo>
                      <a:lnTo>
                        <a:pt x="209" y="55"/>
                      </a:lnTo>
                      <a:lnTo>
                        <a:pt x="231" y="28"/>
                      </a:lnTo>
                      <a:lnTo>
                        <a:pt x="275" y="8"/>
                      </a:lnTo>
                      <a:lnTo>
                        <a:pt x="318" y="0"/>
                      </a:lnTo>
                      <a:lnTo>
                        <a:pt x="354" y="3"/>
                      </a:lnTo>
                      <a:lnTo>
                        <a:pt x="379" y="17"/>
                      </a:lnTo>
                      <a:lnTo>
                        <a:pt x="385" y="39"/>
                      </a:lnTo>
                      <a:lnTo>
                        <a:pt x="370" y="74"/>
                      </a:lnTo>
                      <a:lnTo>
                        <a:pt x="329" y="119"/>
                      </a:lnTo>
                      <a:lnTo>
                        <a:pt x="256" y="177"/>
                      </a:lnTo>
                      <a:lnTo>
                        <a:pt x="226" y="202"/>
                      </a:lnTo>
                      <a:lnTo>
                        <a:pt x="196" y="228"/>
                      </a:lnTo>
                      <a:lnTo>
                        <a:pt x="166" y="255"/>
                      </a:lnTo>
                      <a:lnTo>
                        <a:pt x="136" y="281"/>
                      </a:lnTo>
                      <a:lnTo>
                        <a:pt x="106" y="306"/>
                      </a:lnTo>
                      <a:lnTo>
                        <a:pt x="77" y="332"/>
                      </a:lnTo>
                      <a:lnTo>
                        <a:pt x="47" y="359"/>
                      </a:lnTo>
                      <a:lnTo>
                        <a:pt x="18" y="385"/>
                      </a:lnTo>
                      <a:lnTo>
                        <a:pt x="15" y="376"/>
                      </a:lnTo>
                      <a:lnTo>
                        <a:pt x="13" y="369"/>
                      </a:lnTo>
                      <a:lnTo>
                        <a:pt x="10" y="361"/>
                      </a:lnTo>
                      <a:lnTo>
                        <a:pt x="9" y="354"/>
                      </a:lnTo>
                      <a:lnTo>
                        <a:pt x="7" y="345"/>
                      </a:lnTo>
                      <a:lnTo>
                        <a:pt x="4" y="337"/>
                      </a:lnTo>
                      <a:lnTo>
                        <a:pt x="2" y="330"/>
                      </a:lnTo>
                      <a:lnTo>
                        <a:pt x="0" y="322"/>
                      </a:lnTo>
                      <a:close/>
                    </a:path>
                  </a:pathLst>
                </a:custGeom>
                <a:solidFill>
                  <a:srgbClr val="FCC7BD"/>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0182" name="Freeform 72"/>
                <p:cNvSpPr>
                  <a:spLocks/>
                </p:cNvSpPr>
                <p:nvPr/>
              </p:nvSpPr>
              <p:spPr bwMode="auto">
                <a:xfrm>
                  <a:off x="4476" y="2996"/>
                  <a:ext cx="175" cy="174"/>
                </a:xfrm>
                <a:custGeom>
                  <a:avLst/>
                  <a:gdLst>
                    <a:gd name="T0" fmla="*/ 0 w 350"/>
                    <a:gd name="T1" fmla="*/ 144 h 347"/>
                    <a:gd name="T2" fmla="*/ 10 w 350"/>
                    <a:gd name="T3" fmla="*/ 131 h 347"/>
                    <a:gd name="T4" fmla="*/ 22 w 350"/>
                    <a:gd name="T5" fmla="*/ 115 h 347"/>
                    <a:gd name="T6" fmla="*/ 37 w 350"/>
                    <a:gd name="T7" fmla="*/ 97 h 347"/>
                    <a:gd name="T8" fmla="*/ 52 w 350"/>
                    <a:gd name="T9" fmla="*/ 79 h 347"/>
                    <a:gd name="T10" fmla="*/ 67 w 350"/>
                    <a:gd name="T11" fmla="*/ 60 h 347"/>
                    <a:gd name="T12" fmla="*/ 82 w 350"/>
                    <a:gd name="T13" fmla="*/ 43 h 347"/>
                    <a:gd name="T14" fmla="*/ 94 w 350"/>
                    <a:gd name="T15" fmla="*/ 26 h 347"/>
                    <a:gd name="T16" fmla="*/ 104 w 350"/>
                    <a:gd name="T17" fmla="*/ 14 h 347"/>
                    <a:gd name="T18" fmla="*/ 124 w 350"/>
                    <a:gd name="T19" fmla="*/ 4 h 347"/>
                    <a:gd name="T20" fmla="*/ 145 w 350"/>
                    <a:gd name="T21" fmla="*/ 0 h 347"/>
                    <a:gd name="T22" fmla="*/ 161 w 350"/>
                    <a:gd name="T23" fmla="*/ 0 h 347"/>
                    <a:gd name="T24" fmla="*/ 172 w 350"/>
                    <a:gd name="T25" fmla="*/ 6 h 347"/>
                    <a:gd name="T26" fmla="*/ 175 w 350"/>
                    <a:gd name="T27" fmla="*/ 15 h 347"/>
                    <a:gd name="T28" fmla="*/ 170 w 350"/>
                    <a:gd name="T29" fmla="*/ 30 h 347"/>
                    <a:gd name="T30" fmla="*/ 151 w 350"/>
                    <a:gd name="T31" fmla="*/ 50 h 347"/>
                    <a:gd name="T32" fmla="*/ 118 w 350"/>
                    <a:gd name="T33" fmla="*/ 75 h 347"/>
                    <a:gd name="T34" fmla="*/ 103 w 350"/>
                    <a:gd name="T35" fmla="*/ 86 h 347"/>
                    <a:gd name="T36" fmla="*/ 90 w 350"/>
                    <a:gd name="T37" fmla="*/ 99 h 347"/>
                    <a:gd name="T38" fmla="*/ 76 w 350"/>
                    <a:gd name="T39" fmla="*/ 111 h 347"/>
                    <a:gd name="T40" fmla="*/ 63 w 350"/>
                    <a:gd name="T41" fmla="*/ 123 h 347"/>
                    <a:gd name="T42" fmla="*/ 48 w 350"/>
                    <a:gd name="T43" fmla="*/ 135 h 347"/>
                    <a:gd name="T44" fmla="*/ 35 w 350"/>
                    <a:gd name="T45" fmla="*/ 149 h 347"/>
                    <a:gd name="T46" fmla="*/ 21 w 350"/>
                    <a:gd name="T47" fmla="*/ 160 h 347"/>
                    <a:gd name="T48" fmla="*/ 7 w 350"/>
                    <a:gd name="T49" fmla="*/ 174 h 347"/>
                    <a:gd name="T50" fmla="*/ 6 w 350"/>
                    <a:gd name="T51" fmla="*/ 170 h 347"/>
                    <a:gd name="T52" fmla="*/ 5 w 350"/>
                    <a:gd name="T53" fmla="*/ 166 h 347"/>
                    <a:gd name="T54" fmla="*/ 5 w 350"/>
                    <a:gd name="T55" fmla="*/ 162 h 347"/>
                    <a:gd name="T56" fmla="*/ 4 w 350"/>
                    <a:gd name="T57" fmla="*/ 159 h 347"/>
                    <a:gd name="T58" fmla="*/ 3 w 350"/>
                    <a:gd name="T59" fmla="*/ 155 h 347"/>
                    <a:gd name="T60" fmla="*/ 2 w 350"/>
                    <a:gd name="T61" fmla="*/ 151 h 347"/>
                    <a:gd name="T62" fmla="*/ 1 w 350"/>
                    <a:gd name="T63" fmla="*/ 147 h 347"/>
                    <a:gd name="T64" fmla="*/ 0 w 350"/>
                    <a:gd name="T65" fmla="*/ 144 h 34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50"/>
                    <a:gd name="T100" fmla="*/ 0 h 347"/>
                    <a:gd name="T101" fmla="*/ 350 w 350"/>
                    <a:gd name="T102" fmla="*/ 347 h 34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50" h="347">
                      <a:moveTo>
                        <a:pt x="0" y="288"/>
                      </a:moveTo>
                      <a:lnTo>
                        <a:pt x="19" y="261"/>
                      </a:lnTo>
                      <a:lnTo>
                        <a:pt x="44" y="230"/>
                      </a:lnTo>
                      <a:lnTo>
                        <a:pt x="73" y="194"/>
                      </a:lnTo>
                      <a:lnTo>
                        <a:pt x="104" y="157"/>
                      </a:lnTo>
                      <a:lnTo>
                        <a:pt x="134" y="120"/>
                      </a:lnTo>
                      <a:lnTo>
                        <a:pt x="163" y="85"/>
                      </a:lnTo>
                      <a:lnTo>
                        <a:pt x="188" y="52"/>
                      </a:lnTo>
                      <a:lnTo>
                        <a:pt x="208" y="27"/>
                      </a:lnTo>
                      <a:lnTo>
                        <a:pt x="248" y="8"/>
                      </a:lnTo>
                      <a:lnTo>
                        <a:pt x="289" y="0"/>
                      </a:lnTo>
                      <a:lnTo>
                        <a:pt x="321" y="0"/>
                      </a:lnTo>
                      <a:lnTo>
                        <a:pt x="344" y="11"/>
                      </a:lnTo>
                      <a:lnTo>
                        <a:pt x="350" y="30"/>
                      </a:lnTo>
                      <a:lnTo>
                        <a:pt x="339" y="60"/>
                      </a:lnTo>
                      <a:lnTo>
                        <a:pt x="301" y="99"/>
                      </a:lnTo>
                      <a:lnTo>
                        <a:pt x="236" y="150"/>
                      </a:lnTo>
                      <a:lnTo>
                        <a:pt x="207" y="172"/>
                      </a:lnTo>
                      <a:lnTo>
                        <a:pt x="180" y="198"/>
                      </a:lnTo>
                      <a:lnTo>
                        <a:pt x="152" y="221"/>
                      </a:lnTo>
                      <a:lnTo>
                        <a:pt x="126" y="246"/>
                      </a:lnTo>
                      <a:lnTo>
                        <a:pt x="97" y="270"/>
                      </a:lnTo>
                      <a:lnTo>
                        <a:pt x="69" y="297"/>
                      </a:lnTo>
                      <a:lnTo>
                        <a:pt x="42" y="320"/>
                      </a:lnTo>
                      <a:lnTo>
                        <a:pt x="15" y="347"/>
                      </a:lnTo>
                      <a:lnTo>
                        <a:pt x="13" y="339"/>
                      </a:lnTo>
                      <a:lnTo>
                        <a:pt x="11" y="332"/>
                      </a:lnTo>
                      <a:lnTo>
                        <a:pt x="9" y="324"/>
                      </a:lnTo>
                      <a:lnTo>
                        <a:pt x="8" y="317"/>
                      </a:lnTo>
                      <a:lnTo>
                        <a:pt x="5" y="309"/>
                      </a:lnTo>
                      <a:lnTo>
                        <a:pt x="4" y="302"/>
                      </a:lnTo>
                      <a:lnTo>
                        <a:pt x="1" y="294"/>
                      </a:lnTo>
                      <a:lnTo>
                        <a:pt x="0" y="288"/>
                      </a:lnTo>
                      <a:close/>
                    </a:path>
                  </a:pathLst>
                </a:custGeom>
                <a:solidFill>
                  <a:srgbClr val="FAC4B8"/>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0183" name="Freeform 73"/>
                <p:cNvSpPr>
                  <a:spLocks/>
                </p:cNvSpPr>
                <p:nvPr/>
              </p:nvSpPr>
              <p:spPr bwMode="auto">
                <a:xfrm>
                  <a:off x="4477" y="3014"/>
                  <a:ext cx="158" cy="155"/>
                </a:xfrm>
                <a:custGeom>
                  <a:avLst/>
                  <a:gdLst>
                    <a:gd name="T0" fmla="*/ 0 w 315"/>
                    <a:gd name="T1" fmla="*/ 127 h 309"/>
                    <a:gd name="T2" fmla="*/ 8 w 315"/>
                    <a:gd name="T3" fmla="*/ 115 h 309"/>
                    <a:gd name="T4" fmla="*/ 20 w 315"/>
                    <a:gd name="T5" fmla="*/ 101 h 309"/>
                    <a:gd name="T6" fmla="*/ 32 w 315"/>
                    <a:gd name="T7" fmla="*/ 86 h 309"/>
                    <a:gd name="T8" fmla="*/ 47 w 315"/>
                    <a:gd name="T9" fmla="*/ 70 h 309"/>
                    <a:gd name="T10" fmla="*/ 60 w 315"/>
                    <a:gd name="T11" fmla="*/ 54 h 309"/>
                    <a:gd name="T12" fmla="*/ 72 w 315"/>
                    <a:gd name="T13" fmla="*/ 39 h 309"/>
                    <a:gd name="T14" fmla="*/ 84 w 315"/>
                    <a:gd name="T15" fmla="*/ 25 h 309"/>
                    <a:gd name="T16" fmla="*/ 93 w 315"/>
                    <a:gd name="T17" fmla="*/ 14 h 309"/>
                    <a:gd name="T18" fmla="*/ 111 w 315"/>
                    <a:gd name="T19" fmla="*/ 5 h 309"/>
                    <a:gd name="T20" fmla="*/ 129 w 315"/>
                    <a:gd name="T21" fmla="*/ 1 h 309"/>
                    <a:gd name="T22" fmla="*/ 144 w 315"/>
                    <a:gd name="T23" fmla="*/ 0 h 309"/>
                    <a:gd name="T24" fmla="*/ 154 w 315"/>
                    <a:gd name="T25" fmla="*/ 4 h 309"/>
                    <a:gd name="T26" fmla="*/ 158 w 315"/>
                    <a:gd name="T27" fmla="*/ 11 h 309"/>
                    <a:gd name="T28" fmla="*/ 153 w 315"/>
                    <a:gd name="T29" fmla="*/ 24 h 309"/>
                    <a:gd name="T30" fmla="*/ 136 w 315"/>
                    <a:gd name="T31" fmla="*/ 40 h 309"/>
                    <a:gd name="T32" fmla="*/ 109 w 315"/>
                    <a:gd name="T33" fmla="*/ 63 h 309"/>
                    <a:gd name="T34" fmla="*/ 96 w 315"/>
                    <a:gd name="T35" fmla="*/ 74 h 309"/>
                    <a:gd name="T36" fmla="*/ 82 w 315"/>
                    <a:gd name="T37" fmla="*/ 85 h 309"/>
                    <a:gd name="T38" fmla="*/ 70 w 315"/>
                    <a:gd name="T39" fmla="*/ 97 h 309"/>
                    <a:gd name="T40" fmla="*/ 58 w 315"/>
                    <a:gd name="T41" fmla="*/ 108 h 309"/>
                    <a:gd name="T42" fmla="*/ 45 w 315"/>
                    <a:gd name="T43" fmla="*/ 120 h 309"/>
                    <a:gd name="T44" fmla="*/ 32 w 315"/>
                    <a:gd name="T45" fmla="*/ 131 h 309"/>
                    <a:gd name="T46" fmla="*/ 20 w 315"/>
                    <a:gd name="T47" fmla="*/ 143 h 309"/>
                    <a:gd name="T48" fmla="*/ 7 w 315"/>
                    <a:gd name="T49" fmla="*/ 155 h 309"/>
                    <a:gd name="T50" fmla="*/ 6 w 315"/>
                    <a:gd name="T51" fmla="*/ 151 h 309"/>
                    <a:gd name="T52" fmla="*/ 5 w 315"/>
                    <a:gd name="T53" fmla="*/ 147 h 309"/>
                    <a:gd name="T54" fmla="*/ 3 w 315"/>
                    <a:gd name="T55" fmla="*/ 144 h 309"/>
                    <a:gd name="T56" fmla="*/ 3 w 315"/>
                    <a:gd name="T57" fmla="*/ 140 h 309"/>
                    <a:gd name="T58" fmla="*/ 1 w 315"/>
                    <a:gd name="T59" fmla="*/ 134 h 309"/>
                    <a:gd name="T60" fmla="*/ 0 w 315"/>
                    <a:gd name="T61" fmla="*/ 127 h 309"/>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315"/>
                    <a:gd name="T94" fmla="*/ 0 h 309"/>
                    <a:gd name="T95" fmla="*/ 315 w 315"/>
                    <a:gd name="T96" fmla="*/ 309 h 309"/>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315" h="309">
                      <a:moveTo>
                        <a:pt x="0" y="254"/>
                      </a:moveTo>
                      <a:lnTo>
                        <a:pt x="16" y="229"/>
                      </a:lnTo>
                      <a:lnTo>
                        <a:pt x="39" y="201"/>
                      </a:lnTo>
                      <a:lnTo>
                        <a:pt x="64" y="171"/>
                      </a:lnTo>
                      <a:lnTo>
                        <a:pt x="93" y="140"/>
                      </a:lnTo>
                      <a:lnTo>
                        <a:pt x="119" y="107"/>
                      </a:lnTo>
                      <a:lnTo>
                        <a:pt x="144" y="77"/>
                      </a:lnTo>
                      <a:lnTo>
                        <a:pt x="167" y="50"/>
                      </a:lnTo>
                      <a:lnTo>
                        <a:pt x="186" y="27"/>
                      </a:lnTo>
                      <a:lnTo>
                        <a:pt x="222" y="10"/>
                      </a:lnTo>
                      <a:lnTo>
                        <a:pt x="258" y="1"/>
                      </a:lnTo>
                      <a:lnTo>
                        <a:pt x="287" y="0"/>
                      </a:lnTo>
                      <a:lnTo>
                        <a:pt x="308" y="7"/>
                      </a:lnTo>
                      <a:lnTo>
                        <a:pt x="315" y="22"/>
                      </a:lnTo>
                      <a:lnTo>
                        <a:pt x="305" y="47"/>
                      </a:lnTo>
                      <a:lnTo>
                        <a:pt x="272" y="80"/>
                      </a:lnTo>
                      <a:lnTo>
                        <a:pt x="217" y="125"/>
                      </a:lnTo>
                      <a:lnTo>
                        <a:pt x="191" y="148"/>
                      </a:lnTo>
                      <a:lnTo>
                        <a:pt x="164" y="170"/>
                      </a:lnTo>
                      <a:lnTo>
                        <a:pt x="139" y="193"/>
                      </a:lnTo>
                      <a:lnTo>
                        <a:pt x="115" y="216"/>
                      </a:lnTo>
                      <a:lnTo>
                        <a:pt x="89" y="239"/>
                      </a:lnTo>
                      <a:lnTo>
                        <a:pt x="64" y="262"/>
                      </a:lnTo>
                      <a:lnTo>
                        <a:pt x="39" y="285"/>
                      </a:lnTo>
                      <a:lnTo>
                        <a:pt x="14" y="309"/>
                      </a:lnTo>
                      <a:lnTo>
                        <a:pt x="11" y="302"/>
                      </a:lnTo>
                      <a:lnTo>
                        <a:pt x="9" y="294"/>
                      </a:lnTo>
                      <a:lnTo>
                        <a:pt x="6" y="287"/>
                      </a:lnTo>
                      <a:lnTo>
                        <a:pt x="5" y="280"/>
                      </a:lnTo>
                      <a:lnTo>
                        <a:pt x="1" y="267"/>
                      </a:lnTo>
                      <a:lnTo>
                        <a:pt x="0" y="254"/>
                      </a:lnTo>
                      <a:close/>
                    </a:path>
                  </a:pathLst>
                </a:custGeom>
                <a:solidFill>
                  <a:srgbClr val="F7C2B3"/>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0184" name="Freeform 74"/>
                <p:cNvSpPr>
                  <a:spLocks/>
                </p:cNvSpPr>
                <p:nvPr/>
              </p:nvSpPr>
              <p:spPr bwMode="auto">
                <a:xfrm>
                  <a:off x="4478" y="3031"/>
                  <a:ext cx="141" cy="136"/>
                </a:xfrm>
                <a:custGeom>
                  <a:avLst/>
                  <a:gdLst>
                    <a:gd name="T0" fmla="*/ 0 w 282"/>
                    <a:gd name="T1" fmla="*/ 112 h 272"/>
                    <a:gd name="T2" fmla="*/ 7 w 282"/>
                    <a:gd name="T3" fmla="*/ 100 h 272"/>
                    <a:gd name="T4" fmla="*/ 18 w 282"/>
                    <a:gd name="T5" fmla="*/ 88 h 272"/>
                    <a:gd name="T6" fmla="*/ 28 w 282"/>
                    <a:gd name="T7" fmla="*/ 75 h 272"/>
                    <a:gd name="T8" fmla="*/ 41 w 282"/>
                    <a:gd name="T9" fmla="*/ 63 h 272"/>
                    <a:gd name="T10" fmla="*/ 53 w 282"/>
                    <a:gd name="T11" fmla="*/ 49 h 272"/>
                    <a:gd name="T12" fmla="*/ 64 w 282"/>
                    <a:gd name="T13" fmla="*/ 37 h 272"/>
                    <a:gd name="T14" fmla="*/ 74 w 282"/>
                    <a:gd name="T15" fmla="*/ 25 h 272"/>
                    <a:gd name="T16" fmla="*/ 83 w 282"/>
                    <a:gd name="T17" fmla="*/ 15 h 272"/>
                    <a:gd name="T18" fmla="*/ 100 w 282"/>
                    <a:gd name="T19" fmla="*/ 7 h 272"/>
                    <a:gd name="T20" fmla="*/ 116 w 282"/>
                    <a:gd name="T21" fmla="*/ 2 h 272"/>
                    <a:gd name="T22" fmla="*/ 130 w 282"/>
                    <a:gd name="T23" fmla="*/ 0 h 272"/>
                    <a:gd name="T24" fmla="*/ 139 w 282"/>
                    <a:gd name="T25" fmla="*/ 2 h 272"/>
                    <a:gd name="T26" fmla="*/ 141 w 282"/>
                    <a:gd name="T27" fmla="*/ 9 h 272"/>
                    <a:gd name="T28" fmla="*/ 138 w 282"/>
                    <a:gd name="T29" fmla="*/ 18 h 272"/>
                    <a:gd name="T30" fmla="*/ 123 w 282"/>
                    <a:gd name="T31" fmla="*/ 31 h 272"/>
                    <a:gd name="T32" fmla="*/ 100 w 282"/>
                    <a:gd name="T33" fmla="*/ 51 h 272"/>
                    <a:gd name="T34" fmla="*/ 88 w 282"/>
                    <a:gd name="T35" fmla="*/ 61 h 272"/>
                    <a:gd name="T36" fmla="*/ 76 w 282"/>
                    <a:gd name="T37" fmla="*/ 71 h 272"/>
                    <a:gd name="T38" fmla="*/ 65 w 282"/>
                    <a:gd name="T39" fmla="*/ 82 h 272"/>
                    <a:gd name="T40" fmla="*/ 53 w 282"/>
                    <a:gd name="T41" fmla="*/ 93 h 272"/>
                    <a:gd name="T42" fmla="*/ 41 w 282"/>
                    <a:gd name="T43" fmla="*/ 104 h 272"/>
                    <a:gd name="T44" fmla="*/ 30 w 282"/>
                    <a:gd name="T45" fmla="*/ 115 h 272"/>
                    <a:gd name="T46" fmla="*/ 18 w 282"/>
                    <a:gd name="T47" fmla="*/ 125 h 272"/>
                    <a:gd name="T48" fmla="*/ 7 w 282"/>
                    <a:gd name="T49" fmla="*/ 136 h 272"/>
                    <a:gd name="T50" fmla="*/ 5 w 282"/>
                    <a:gd name="T51" fmla="*/ 130 h 272"/>
                    <a:gd name="T52" fmla="*/ 3 w 282"/>
                    <a:gd name="T53" fmla="*/ 123 h 272"/>
                    <a:gd name="T54" fmla="*/ 1 w 282"/>
                    <a:gd name="T55" fmla="*/ 117 h 272"/>
                    <a:gd name="T56" fmla="*/ 0 w 282"/>
                    <a:gd name="T57" fmla="*/ 112 h 27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282"/>
                    <a:gd name="T88" fmla="*/ 0 h 272"/>
                    <a:gd name="T89" fmla="*/ 282 w 282"/>
                    <a:gd name="T90" fmla="*/ 272 h 272"/>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282" h="272">
                      <a:moveTo>
                        <a:pt x="0" y="224"/>
                      </a:moveTo>
                      <a:lnTo>
                        <a:pt x="15" y="201"/>
                      </a:lnTo>
                      <a:lnTo>
                        <a:pt x="35" y="177"/>
                      </a:lnTo>
                      <a:lnTo>
                        <a:pt x="57" y="151"/>
                      </a:lnTo>
                      <a:lnTo>
                        <a:pt x="82" y="126"/>
                      </a:lnTo>
                      <a:lnTo>
                        <a:pt x="106" y="99"/>
                      </a:lnTo>
                      <a:lnTo>
                        <a:pt x="128" y="74"/>
                      </a:lnTo>
                      <a:lnTo>
                        <a:pt x="148" y="51"/>
                      </a:lnTo>
                      <a:lnTo>
                        <a:pt x="166" y="31"/>
                      </a:lnTo>
                      <a:lnTo>
                        <a:pt x="200" y="14"/>
                      </a:lnTo>
                      <a:lnTo>
                        <a:pt x="232" y="4"/>
                      </a:lnTo>
                      <a:lnTo>
                        <a:pt x="259" y="0"/>
                      </a:lnTo>
                      <a:lnTo>
                        <a:pt x="277" y="5"/>
                      </a:lnTo>
                      <a:lnTo>
                        <a:pt x="282" y="17"/>
                      </a:lnTo>
                      <a:lnTo>
                        <a:pt x="275" y="36"/>
                      </a:lnTo>
                      <a:lnTo>
                        <a:pt x="247" y="63"/>
                      </a:lnTo>
                      <a:lnTo>
                        <a:pt x="201" y="102"/>
                      </a:lnTo>
                      <a:lnTo>
                        <a:pt x="176" y="122"/>
                      </a:lnTo>
                      <a:lnTo>
                        <a:pt x="153" y="143"/>
                      </a:lnTo>
                      <a:lnTo>
                        <a:pt x="129" y="165"/>
                      </a:lnTo>
                      <a:lnTo>
                        <a:pt x="107" y="187"/>
                      </a:lnTo>
                      <a:lnTo>
                        <a:pt x="83" y="209"/>
                      </a:lnTo>
                      <a:lnTo>
                        <a:pt x="60" y="230"/>
                      </a:lnTo>
                      <a:lnTo>
                        <a:pt x="37" y="251"/>
                      </a:lnTo>
                      <a:lnTo>
                        <a:pt x="14" y="272"/>
                      </a:lnTo>
                      <a:lnTo>
                        <a:pt x="10" y="260"/>
                      </a:lnTo>
                      <a:lnTo>
                        <a:pt x="6" y="247"/>
                      </a:lnTo>
                      <a:lnTo>
                        <a:pt x="3" y="235"/>
                      </a:lnTo>
                      <a:lnTo>
                        <a:pt x="0" y="224"/>
                      </a:lnTo>
                      <a:close/>
                    </a:path>
                  </a:pathLst>
                </a:custGeom>
                <a:solidFill>
                  <a:srgbClr val="F5BDB0"/>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0185" name="Freeform 75"/>
                <p:cNvSpPr>
                  <a:spLocks/>
                </p:cNvSpPr>
                <p:nvPr/>
              </p:nvSpPr>
              <p:spPr bwMode="auto">
                <a:xfrm>
                  <a:off x="4480" y="3047"/>
                  <a:ext cx="124" cy="119"/>
                </a:xfrm>
                <a:custGeom>
                  <a:avLst/>
                  <a:gdLst>
                    <a:gd name="T0" fmla="*/ 0 w 248"/>
                    <a:gd name="T1" fmla="*/ 96 h 238"/>
                    <a:gd name="T2" fmla="*/ 7 w 248"/>
                    <a:gd name="T3" fmla="*/ 86 h 238"/>
                    <a:gd name="T4" fmla="*/ 15 w 248"/>
                    <a:gd name="T5" fmla="*/ 76 h 238"/>
                    <a:gd name="T6" fmla="*/ 25 w 248"/>
                    <a:gd name="T7" fmla="*/ 66 h 238"/>
                    <a:gd name="T8" fmla="*/ 35 w 248"/>
                    <a:gd name="T9" fmla="*/ 56 h 238"/>
                    <a:gd name="T10" fmla="*/ 45 w 248"/>
                    <a:gd name="T11" fmla="*/ 45 h 238"/>
                    <a:gd name="T12" fmla="*/ 55 w 248"/>
                    <a:gd name="T13" fmla="*/ 35 h 238"/>
                    <a:gd name="T14" fmla="*/ 64 w 248"/>
                    <a:gd name="T15" fmla="*/ 25 h 238"/>
                    <a:gd name="T16" fmla="*/ 72 w 248"/>
                    <a:gd name="T17" fmla="*/ 17 h 238"/>
                    <a:gd name="T18" fmla="*/ 87 w 248"/>
                    <a:gd name="T19" fmla="*/ 8 h 238"/>
                    <a:gd name="T20" fmla="*/ 102 w 248"/>
                    <a:gd name="T21" fmla="*/ 3 h 238"/>
                    <a:gd name="T22" fmla="*/ 114 w 248"/>
                    <a:gd name="T23" fmla="*/ 0 h 238"/>
                    <a:gd name="T24" fmla="*/ 122 w 248"/>
                    <a:gd name="T25" fmla="*/ 2 h 238"/>
                    <a:gd name="T26" fmla="*/ 124 w 248"/>
                    <a:gd name="T27" fmla="*/ 5 h 238"/>
                    <a:gd name="T28" fmla="*/ 121 w 248"/>
                    <a:gd name="T29" fmla="*/ 12 h 238"/>
                    <a:gd name="T30" fmla="*/ 110 w 248"/>
                    <a:gd name="T31" fmla="*/ 24 h 238"/>
                    <a:gd name="T32" fmla="*/ 91 w 248"/>
                    <a:gd name="T33" fmla="*/ 40 h 238"/>
                    <a:gd name="T34" fmla="*/ 79 w 248"/>
                    <a:gd name="T35" fmla="*/ 50 h 238"/>
                    <a:gd name="T36" fmla="*/ 69 w 248"/>
                    <a:gd name="T37" fmla="*/ 59 h 238"/>
                    <a:gd name="T38" fmla="*/ 58 w 248"/>
                    <a:gd name="T39" fmla="*/ 69 h 238"/>
                    <a:gd name="T40" fmla="*/ 48 w 248"/>
                    <a:gd name="T41" fmla="*/ 80 h 238"/>
                    <a:gd name="T42" fmla="*/ 37 w 248"/>
                    <a:gd name="T43" fmla="*/ 89 h 238"/>
                    <a:gd name="T44" fmla="*/ 27 w 248"/>
                    <a:gd name="T45" fmla="*/ 99 h 238"/>
                    <a:gd name="T46" fmla="*/ 16 w 248"/>
                    <a:gd name="T47" fmla="*/ 109 h 238"/>
                    <a:gd name="T48" fmla="*/ 5 w 248"/>
                    <a:gd name="T49" fmla="*/ 119 h 238"/>
                    <a:gd name="T50" fmla="*/ 3 w 248"/>
                    <a:gd name="T51" fmla="*/ 113 h 238"/>
                    <a:gd name="T52" fmla="*/ 3 w 248"/>
                    <a:gd name="T53" fmla="*/ 107 h 238"/>
                    <a:gd name="T54" fmla="*/ 1 w 248"/>
                    <a:gd name="T55" fmla="*/ 102 h 238"/>
                    <a:gd name="T56" fmla="*/ 0 w 248"/>
                    <a:gd name="T57" fmla="*/ 96 h 238"/>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248"/>
                    <a:gd name="T88" fmla="*/ 0 h 238"/>
                    <a:gd name="T89" fmla="*/ 248 w 248"/>
                    <a:gd name="T90" fmla="*/ 238 h 238"/>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248" h="238">
                      <a:moveTo>
                        <a:pt x="0" y="192"/>
                      </a:moveTo>
                      <a:lnTo>
                        <a:pt x="13" y="172"/>
                      </a:lnTo>
                      <a:lnTo>
                        <a:pt x="30" y="152"/>
                      </a:lnTo>
                      <a:lnTo>
                        <a:pt x="49" y="132"/>
                      </a:lnTo>
                      <a:lnTo>
                        <a:pt x="70" y="112"/>
                      </a:lnTo>
                      <a:lnTo>
                        <a:pt x="90" y="90"/>
                      </a:lnTo>
                      <a:lnTo>
                        <a:pt x="110" y="70"/>
                      </a:lnTo>
                      <a:lnTo>
                        <a:pt x="128" y="50"/>
                      </a:lnTo>
                      <a:lnTo>
                        <a:pt x="143" y="33"/>
                      </a:lnTo>
                      <a:lnTo>
                        <a:pt x="174" y="16"/>
                      </a:lnTo>
                      <a:lnTo>
                        <a:pt x="203" y="6"/>
                      </a:lnTo>
                      <a:lnTo>
                        <a:pt x="227" y="0"/>
                      </a:lnTo>
                      <a:lnTo>
                        <a:pt x="243" y="3"/>
                      </a:lnTo>
                      <a:lnTo>
                        <a:pt x="248" y="9"/>
                      </a:lnTo>
                      <a:lnTo>
                        <a:pt x="242" y="24"/>
                      </a:lnTo>
                      <a:lnTo>
                        <a:pt x="219" y="48"/>
                      </a:lnTo>
                      <a:lnTo>
                        <a:pt x="181" y="80"/>
                      </a:lnTo>
                      <a:lnTo>
                        <a:pt x="158" y="99"/>
                      </a:lnTo>
                      <a:lnTo>
                        <a:pt x="137" y="118"/>
                      </a:lnTo>
                      <a:lnTo>
                        <a:pt x="115" y="138"/>
                      </a:lnTo>
                      <a:lnTo>
                        <a:pt x="95" y="159"/>
                      </a:lnTo>
                      <a:lnTo>
                        <a:pt x="74" y="178"/>
                      </a:lnTo>
                      <a:lnTo>
                        <a:pt x="53" y="198"/>
                      </a:lnTo>
                      <a:lnTo>
                        <a:pt x="31" y="218"/>
                      </a:lnTo>
                      <a:lnTo>
                        <a:pt x="10" y="238"/>
                      </a:lnTo>
                      <a:lnTo>
                        <a:pt x="6" y="226"/>
                      </a:lnTo>
                      <a:lnTo>
                        <a:pt x="5" y="214"/>
                      </a:lnTo>
                      <a:lnTo>
                        <a:pt x="1" y="203"/>
                      </a:lnTo>
                      <a:lnTo>
                        <a:pt x="0" y="192"/>
                      </a:lnTo>
                      <a:close/>
                    </a:path>
                  </a:pathLst>
                </a:custGeom>
                <a:solidFill>
                  <a:srgbClr val="F2BAAB"/>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0186" name="Freeform 76"/>
                <p:cNvSpPr>
                  <a:spLocks/>
                </p:cNvSpPr>
                <p:nvPr/>
              </p:nvSpPr>
              <p:spPr bwMode="auto">
                <a:xfrm>
                  <a:off x="4481" y="3064"/>
                  <a:ext cx="107" cy="100"/>
                </a:xfrm>
                <a:custGeom>
                  <a:avLst/>
                  <a:gdLst>
                    <a:gd name="T0" fmla="*/ 0 w 215"/>
                    <a:gd name="T1" fmla="*/ 80 h 200"/>
                    <a:gd name="T2" fmla="*/ 6 w 215"/>
                    <a:gd name="T3" fmla="*/ 72 h 200"/>
                    <a:gd name="T4" fmla="*/ 13 w 215"/>
                    <a:gd name="T5" fmla="*/ 64 h 200"/>
                    <a:gd name="T6" fmla="*/ 21 w 215"/>
                    <a:gd name="T7" fmla="*/ 55 h 200"/>
                    <a:gd name="T8" fmla="*/ 31 w 215"/>
                    <a:gd name="T9" fmla="*/ 48 h 200"/>
                    <a:gd name="T10" fmla="*/ 39 w 215"/>
                    <a:gd name="T11" fmla="*/ 40 h 200"/>
                    <a:gd name="T12" fmla="*/ 47 w 215"/>
                    <a:gd name="T13" fmla="*/ 33 h 200"/>
                    <a:gd name="T14" fmla="*/ 54 w 215"/>
                    <a:gd name="T15" fmla="*/ 25 h 200"/>
                    <a:gd name="T16" fmla="*/ 61 w 215"/>
                    <a:gd name="T17" fmla="*/ 18 h 200"/>
                    <a:gd name="T18" fmla="*/ 75 w 215"/>
                    <a:gd name="T19" fmla="*/ 10 h 200"/>
                    <a:gd name="T20" fmla="*/ 88 w 215"/>
                    <a:gd name="T21" fmla="*/ 5 h 200"/>
                    <a:gd name="T22" fmla="*/ 98 w 215"/>
                    <a:gd name="T23" fmla="*/ 1 h 200"/>
                    <a:gd name="T24" fmla="*/ 105 w 215"/>
                    <a:gd name="T25" fmla="*/ 0 h 200"/>
                    <a:gd name="T26" fmla="*/ 107 w 215"/>
                    <a:gd name="T27" fmla="*/ 1 h 200"/>
                    <a:gd name="T28" fmla="*/ 105 w 215"/>
                    <a:gd name="T29" fmla="*/ 6 h 200"/>
                    <a:gd name="T30" fmla="*/ 96 w 215"/>
                    <a:gd name="T31" fmla="*/ 15 h 200"/>
                    <a:gd name="T32" fmla="*/ 82 w 215"/>
                    <a:gd name="T33" fmla="*/ 28 h 200"/>
                    <a:gd name="T34" fmla="*/ 71 w 215"/>
                    <a:gd name="T35" fmla="*/ 37 h 200"/>
                    <a:gd name="T36" fmla="*/ 62 w 215"/>
                    <a:gd name="T37" fmla="*/ 46 h 200"/>
                    <a:gd name="T38" fmla="*/ 53 w 215"/>
                    <a:gd name="T39" fmla="*/ 54 h 200"/>
                    <a:gd name="T40" fmla="*/ 43 w 215"/>
                    <a:gd name="T41" fmla="*/ 64 h 200"/>
                    <a:gd name="T42" fmla="*/ 34 w 215"/>
                    <a:gd name="T43" fmla="*/ 73 h 200"/>
                    <a:gd name="T44" fmla="*/ 24 w 215"/>
                    <a:gd name="T45" fmla="*/ 82 h 200"/>
                    <a:gd name="T46" fmla="*/ 14 w 215"/>
                    <a:gd name="T47" fmla="*/ 91 h 200"/>
                    <a:gd name="T48" fmla="*/ 5 w 215"/>
                    <a:gd name="T49" fmla="*/ 100 h 200"/>
                    <a:gd name="T50" fmla="*/ 4 w 215"/>
                    <a:gd name="T51" fmla="*/ 95 h 200"/>
                    <a:gd name="T52" fmla="*/ 2 w 215"/>
                    <a:gd name="T53" fmla="*/ 90 h 200"/>
                    <a:gd name="T54" fmla="*/ 1 w 215"/>
                    <a:gd name="T55" fmla="*/ 85 h 200"/>
                    <a:gd name="T56" fmla="*/ 0 w 215"/>
                    <a:gd name="T57" fmla="*/ 80 h 200"/>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215"/>
                    <a:gd name="T88" fmla="*/ 0 h 200"/>
                    <a:gd name="T89" fmla="*/ 215 w 215"/>
                    <a:gd name="T90" fmla="*/ 200 h 200"/>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215" h="200">
                      <a:moveTo>
                        <a:pt x="0" y="159"/>
                      </a:moveTo>
                      <a:lnTo>
                        <a:pt x="12" y="143"/>
                      </a:lnTo>
                      <a:lnTo>
                        <a:pt x="27" y="128"/>
                      </a:lnTo>
                      <a:lnTo>
                        <a:pt x="43" y="111"/>
                      </a:lnTo>
                      <a:lnTo>
                        <a:pt x="62" y="96"/>
                      </a:lnTo>
                      <a:lnTo>
                        <a:pt x="78" y="80"/>
                      </a:lnTo>
                      <a:lnTo>
                        <a:pt x="94" y="65"/>
                      </a:lnTo>
                      <a:lnTo>
                        <a:pt x="108" y="50"/>
                      </a:lnTo>
                      <a:lnTo>
                        <a:pt x="123" y="35"/>
                      </a:lnTo>
                      <a:lnTo>
                        <a:pt x="151" y="20"/>
                      </a:lnTo>
                      <a:lnTo>
                        <a:pt x="176" y="9"/>
                      </a:lnTo>
                      <a:lnTo>
                        <a:pt x="196" y="1"/>
                      </a:lnTo>
                      <a:lnTo>
                        <a:pt x="211" y="0"/>
                      </a:lnTo>
                      <a:lnTo>
                        <a:pt x="215" y="2"/>
                      </a:lnTo>
                      <a:lnTo>
                        <a:pt x="211" y="12"/>
                      </a:lnTo>
                      <a:lnTo>
                        <a:pt x="193" y="30"/>
                      </a:lnTo>
                      <a:lnTo>
                        <a:pt x="165" y="56"/>
                      </a:lnTo>
                      <a:lnTo>
                        <a:pt x="143" y="73"/>
                      </a:lnTo>
                      <a:lnTo>
                        <a:pt x="124" y="91"/>
                      </a:lnTo>
                      <a:lnTo>
                        <a:pt x="106" y="109"/>
                      </a:lnTo>
                      <a:lnTo>
                        <a:pt x="87" y="128"/>
                      </a:lnTo>
                      <a:lnTo>
                        <a:pt x="68" y="145"/>
                      </a:lnTo>
                      <a:lnTo>
                        <a:pt x="49" y="164"/>
                      </a:lnTo>
                      <a:lnTo>
                        <a:pt x="29" y="182"/>
                      </a:lnTo>
                      <a:lnTo>
                        <a:pt x="10" y="200"/>
                      </a:lnTo>
                      <a:lnTo>
                        <a:pt x="8" y="189"/>
                      </a:lnTo>
                      <a:lnTo>
                        <a:pt x="5" y="179"/>
                      </a:lnTo>
                      <a:lnTo>
                        <a:pt x="3" y="169"/>
                      </a:lnTo>
                      <a:lnTo>
                        <a:pt x="0" y="159"/>
                      </a:lnTo>
                      <a:close/>
                    </a:path>
                  </a:pathLst>
                </a:custGeom>
                <a:solidFill>
                  <a:srgbClr val="F0B8A6"/>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0187" name="Freeform 77"/>
                <p:cNvSpPr>
                  <a:spLocks/>
                </p:cNvSpPr>
                <p:nvPr/>
              </p:nvSpPr>
              <p:spPr bwMode="auto">
                <a:xfrm>
                  <a:off x="4482" y="3078"/>
                  <a:ext cx="91" cy="86"/>
                </a:xfrm>
                <a:custGeom>
                  <a:avLst/>
                  <a:gdLst>
                    <a:gd name="T0" fmla="*/ 0 w 181"/>
                    <a:gd name="T1" fmla="*/ 67 h 170"/>
                    <a:gd name="T2" fmla="*/ 5 w 181"/>
                    <a:gd name="T3" fmla="*/ 60 h 170"/>
                    <a:gd name="T4" fmla="*/ 12 w 181"/>
                    <a:gd name="T5" fmla="*/ 54 h 170"/>
                    <a:gd name="T6" fmla="*/ 18 w 181"/>
                    <a:gd name="T7" fmla="*/ 48 h 170"/>
                    <a:gd name="T8" fmla="*/ 25 w 181"/>
                    <a:gd name="T9" fmla="*/ 44 h 170"/>
                    <a:gd name="T10" fmla="*/ 32 w 181"/>
                    <a:gd name="T11" fmla="*/ 38 h 170"/>
                    <a:gd name="T12" fmla="*/ 38 w 181"/>
                    <a:gd name="T13" fmla="*/ 33 h 170"/>
                    <a:gd name="T14" fmla="*/ 44 w 181"/>
                    <a:gd name="T15" fmla="*/ 26 h 170"/>
                    <a:gd name="T16" fmla="*/ 50 w 181"/>
                    <a:gd name="T17" fmla="*/ 21 h 170"/>
                    <a:gd name="T18" fmla="*/ 62 w 181"/>
                    <a:gd name="T19" fmla="*/ 13 h 170"/>
                    <a:gd name="T20" fmla="*/ 74 w 181"/>
                    <a:gd name="T21" fmla="*/ 8 h 170"/>
                    <a:gd name="T22" fmla="*/ 82 w 181"/>
                    <a:gd name="T23" fmla="*/ 3 h 170"/>
                    <a:gd name="T24" fmla="*/ 89 w 181"/>
                    <a:gd name="T25" fmla="*/ 1 h 170"/>
                    <a:gd name="T26" fmla="*/ 91 w 181"/>
                    <a:gd name="T27" fmla="*/ 0 h 170"/>
                    <a:gd name="T28" fmla="*/ 89 w 181"/>
                    <a:gd name="T29" fmla="*/ 3 h 170"/>
                    <a:gd name="T30" fmla="*/ 83 w 181"/>
                    <a:gd name="T31" fmla="*/ 9 h 170"/>
                    <a:gd name="T32" fmla="*/ 72 w 181"/>
                    <a:gd name="T33" fmla="*/ 19 h 170"/>
                    <a:gd name="T34" fmla="*/ 63 w 181"/>
                    <a:gd name="T35" fmla="*/ 26 h 170"/>
                    <a:gd name="T36" fmla="*/ 55 w 181"/>
                    <a:gd name="T37" fmla="*/ 35 h 170"/>
                    <a:gd name="T38" fmla="*/ 47 w 181"/>
                    <a:gd name="T39" fmla="*/ 43 h 170"/>
                    <a:gd name="T40" fmla="*/ 38 w 181"/>
                    <a:gd name="T41" fmla="*/ 52 h 170"/>
                    <a:gd name="T42" fmla="*/ 30 w 181"/>
                    <a:gd name="T43" fmla="*/ 60 h 170"/>
                    <a:gd name="T44" fmla="*/ 22 w 181"/>
                    <a:gd name="T45" fmla="*/ 69 h 170"/>
                    <a:gd name="T46" fmla="*/ 13 w 181"/>
                    <a:gd name="T47" fmla="*/ 77 h 170"/>
                    <a:gd name="T48" fmla="*/ 5 w 181"/>
                    <a:gd name="T49" fmla="*/ 86 h 170"/>
                    <a:gd name="T50" fmla="*/ 3 w 181"/>
                    <a:gd name="T51" fmla="*/ 81 h 170"/>
                    <a:gd name="T52" fmla="*/ 2 w 181"/>
                    <a:gd name="T53" fmla="*/ 76 h 170"/>
                    <a:gd name="T54" fmla="*/ 1 w 181"/>
                    <a:gd name="T55" fmla="*/ 71 h 170"/>
                    <a:gd name="T56" fmla="*/ 0 w 181"/>
                    <a:gd name="T57" fmla="*/ 67 h 170"/>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81"/>
                    <a:gd name="T88" fmla="*/ 0 h 170"/>
                    <a:gd name="T89" fmla="*/ 181 w 181"/>
                    <a:gd name="T90" fmla="*/ 170 h 170"/>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81" h="170">
                      <a:moveTo>
                        <a:pt x="0" y="133"/>
                      </a:moveTo>
                      <a:lnTo>
                        <a:pt x="10" y="118"/>
                      </a:lnTo>
                      <a:lnTo>
                        <a:pt x="23" y="106"/>
                      </a:lnTo>
                      <a:lnTo>
                        <a:pt x="35" y="95"/>
                      </a:lnTo>
                      <a:lnTo>
                        <a:pt x="50" y="86"/>
                      </a:lnTo>
                      <a:lnTo>
                        <a:pt x="63" y="75"/>
                      </a:lnTo>
                      <a:lnTo>
                        <a:pt x="76" y="65"/>
                      </a:lnTo>
                      <a:lnTo>
                        <a:pt x="88" y="52"/>
                      </a:lnTo>
                      <a:lnTo>
                        <a:pt x="100" y="41"/>
                      </a:lnTo>
                      <a:lnTo>
                        <a:pt x="124" y="26"/>
                      </a:lnTo>
                      <a:lnTo>
                        <a:pt x="147" y="15"/>
                      </a:lnTo>
                      <a:lnTo>
                        <a:pt x="163" y="6"/>
                      </a:lnTo>
                      <a:lnTo>
                        <a:pt x="177" y="1"/>
                      </a:lnTo>
                      <a:lnTo>
                        <a:pt x="181" y="0"/>
                      </a:lnTo>
                      <a:lnTo>
                        <a:pt x="178" y="6"/>
                      </a:lnTo>
                      <a:lnTo>
                        <a:pt x="166" y="17"/>
                      </a:lnTo>
                      <a:lnTo>
                        <a:pt x="144" y="37"/>
                      </a:lnTo>
                      <a:lnTo>
                        <a:pt x="125" y="52"/>
                      </a:lnTo>
                      <a:lnTo>
                        <a:pt x="109" y="69"/>
                      </a:lnTo>
                      <a:lnTo>
                        <a:pt x="93" y="85"/>
                      </a:lnTo>
                      <a:lnTo>
                        <a:pt x="76" y="102"/>
                      </a:lnTo>
                      <a:lnTo>
                        <a:pt x="60" y="119"/>
                      </a:lnTo>
                      <a:lnTo>
                        <a:pt x="44" y="136"/>
                      </a:lnTo>
                      <a:lnTo>
                        <a:pt x="26" y="153"/>
                      </a:lnTo>
                      <a:lnTo>
                        <a:pt x="9" y="170"/>
                      </a:lnTo>
                      <a:lnTo>
                        <a:pt x="5" y="160"/>
                      </a:lnTo>
                      <a:lnTo>
                        <a:pt x="4" y="150"/>
                      </a:lnTo>
                      <a:lnTo>
                        <a:pt x="1" y="140"/>
                      </a:lnTo>
                      <a:lnTo>
                        <a:pt x="0" y="133"/>
                      </a:lnTo>
                      <a:close/>
                    </a:path>
                  </a:pathLst>
                </a:custGeom>
                <a:solidFill>
                  <a:srgbClr val="EDB5A3"/>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0188" name="Freeform 78"/>
                <p:cNvSpPr>
                  <a:spLocks/>
                </p:cNvSpPr>
                <p:nvPr/>
              </p:nvSpPr>
              <p:spPr bwMode="auto">
                <a:xfrm>
                  <a:off x="4355" y="3100"/>
                  <a:ext cx="426" cy="323"/>
                </a:xfrm>
                <a:custGeom>
                  <a:avLst/>
                  <a:gdLst>
                    <a:gd name="T0" fmla="*/ 417 w 852"/>
                    <a:gd name="T1" fmla="*/ 104 h 647"/>
                    <a:gd name="T2" fmla="*/ 426 w 852"/>
                    <a:gd name="T3" fmla="*/ 203 h 647"/>
                    <a:gd name="T4" fmla="*/ 421 w 852"/>
                    <a:gd name="T5" fmla="*/ 279 h 647"/>
                    <a:gd name="T6" fmla="*/ 393 w 852"/>
                    <a:gd name="T7" fmla="*/ 319 h 647"/>
                    <a:gd name="T8" fmla="*/ 295 w 852"/>
                    <a:gd name="T9" fmla="*/ 319 h 647"/>
                    <a:gd name="T10" fmla="*/ 197 w 852"/>
                    <a:gd name="T11" fmla="*/ 313 h 647"/>
                    <a:gd name="T12" fmla="*/ 137 w 852"/>
                    <a:gd name="T13" fmla="*/ 288 h 647"/>
                    <a:gd name="T14" fmla="*/ 74 w 852"/>
                    <a:gd name="T15" fmla="*/ 220 h 647"/>
                    <a:gd name="T16" fmla="*/ 15 w 852"/>
                    <a:gd name="T17" fmla="*/ 155 h 647"/>
                    <a:gd name="T18" fmla="*/ 0 w 852"/>
                    <a:gd name="T19" fmla="*/ 135 h 647"/>
                    <a:gd name="T20" fmla="*/ 7 w 852"/>
                    <a:gd name="T21" fmla="*/ 118 h 647"/>
                    <a:gd name="T22" fmla="*/ 28 w 852"/>
                    <a:gd name="T23" fmla="*/ 109 h 647"/>
                    <a:gd name="T24" fmla="*/ 37 w 852"/>
                    <a:gd name="T25" fmla="*/ 95 h 647"/>
                    <a:gd name="T26" fmla="*/ 31 w 852"/>
                    <a:gd name="T27" fmla="*/ 68 h 647"/>
                    <a:gd name="T28" fmla="*/ 41 w 852"/>
                    <a:gd name="T29" fmla="*/ 51 h 647"/>
                    <a:gd name="T30" fmla="*/ 63 w 852"/>
                    <a:gd name="T31" fmla="*/ 47 h 647"/>
                    <a:gd name="T32" fmla="*/ 67 w 852"/>
                    <a:gd name="T33" fmla="*/ 32 h 647"/>
                    <a:gd name="T34" fmla="*/ 68 w 852"/>
                    <a:gd name="T35" fmla="*/ 5 h 647"/>
                    <a:gd name="T36" fmla="*/ 92 w 852"/>
                    <a:gd name="T37" fmla="*/ 1 h 647"/>
                    <a:gd name="T38" fmla="*/ 127 w 852"/>
                    <a:gd name="T39" fmla="*/ 25 h 647"/>
                    <a:gd name="T40" fmla="*/ 147 w 852"/>
                    <a:gd name="T41" fmla="*/ 59 h 647"/>
                    <a:gd name="T42" fmla="*/ 150 w 852"/>
                    <a:gd name="T43" fmla="*/ 77 h 647"/>
                    <a:gd name="T44" fmla="*/ 154 w 852"/>
                    <a:gd name="T45" fmla="*/ 95 h 647"/>
                    <a:gd name="T46" fmla="*/ 158 w 852"/>
                    <a:gd name="T47" fmla="*/ 114 h 647"/>
                    <a:gd name="T48" fmla="*/ 179 w 852"/>
                    <a:gd name="T49" fmla="*/ 151 h 647"/>
                    <a:gd name="T50" fmla="*/ 204 w 852"/>
                    <a:gd name="T51" fmla="*/ 185 h 647"/>
                    <a:gd name="T52" fmla="*/ 228 w 852"/>
                    <a:gd name="T53" fmla="*/ 197 h 647"/>
                    <a:gd name="T54" fmla="*/ 271 w 852"/>
                    <a:gd name="T55" fmla="*/ 197 h 647"/>
                    <a:gd name="T56" fmla="*/ 297 w 852"/>
                    <a:gd name="T57" fmla="*/ 183 h 647"/>
                    <a:gd name="T58" fmla="*/ 282 w 852"/>
                    <a:gd name="T59" fmla="*/ 163 h 647"/>
                    <a:gd name="T60" fmla="*/ 268 w 852"/>
                    <a:gd name="T61" fmla="*/ 145 h 647"/>
                    <a:gd name="T62" fmla="*/ 252 w 852"/>
                    <a:gd name="T63" fmla="*/ 126 h 647"/>
                    <a:gd name="T64" fmla="*/ 253 w 852"/>
                    <a:gd name="T65" fmla="*/ 88 h 647"/>
                    <a:gd name="T66" fmla="*/ 289 w 852"/>
                    <a:gd name="T67" fmla="*/ 48 h 647"/>
                    <a:gd name="T68" fmla="*/ 340 w 852"/>
                    <a:gd name="T69" fmla="*/ 26 h 647"/>
                    <a:gd name="T70" fmla="*/ 390 w 852"/>
                    <a:gd name="T71" fmla="*/ 33 h 64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852"/>
                    <a:gd name="T109" fmla="*/ 0 h 647"/>
                    <a:gd name="T110" fmla="*/ 852 w 852"/>
                    <a:gd name="T111" fmla="*/ 647 h 647"/>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852" h="647">
                      <a:moveTo>
                        <a:pt x="819" y="101"/>
                      </a:moveTo>
                      <a:lnTo>
                        <a:pt x="833" y="208"/>
                      </a:lnTo>
                      <a:lnTo>
                        <a:pt x="846" y="312"/>
                      </a:lnTo>
                      <a:lnTo>
                        <a:pt x="852" y="406"/>
                      </a:lnTo>
                      <a:lnTo>
                        <a:pt x="851" y="490"/>
                      </a:lnTo>
                      <a:lnTo>
                        <a:pt x="841" y="559"/>
                      </a:lnTo>
                      <a:lnTo>
                        <a:pt x="819" y="609"/>
                      </a:lnTo>
                      <a:lnTo>
                        <a:pt x="785" y="639"/>
                      </a:lnTo>
                      <a:lnTo>
                        <a:pt x="737" y="647"/>
                      </a:lnTo>
                      <a:lnTo>
                        <a:pt x="589" y="638"/>
                      </a:lnTo>
                      <a:lnTo>
                        <a:pt x="478" y="634"/>
                      </a:lnTo>
                      <a:lnTo>
                        <a:pt x="394" y="626"/>
                      </a:lnTo>
                      <a:lnTo>
                        <a:pt x="330" y="609"/>
                      </a:lnTo>
                      <a:lnTo>
                        <a:pt x="273" y="576"/>
                      </a:lnTo>
                      <a:lnTo>
                        <a:pt x="216" y="523"/>
                      </a:lnTo>
                      <a:lnTo>
                        <a:pt x="148" y="441"/>
                      </a:lnTo>
                      <a:lnTo>
                        <a:pt x="63" y="327"/>
                      </a:lnTo>
                      <a:lnTo>
                        <a:pt x="31" y="310"/>
                      </a:lnTo>
                      <a:lnTo>
                        <a:pt x="10" y="292"/>
                      </a:lnTo>
                      <a:lnTo>
                        <a:pt x="0" y="271"/>
                      </a:lnTo>
                      <a:lnTo>
                        <a:pt x="3" y="253"/>
                      </a:lnTo>
                      <a:lnTo>
                        <a:pt x="13" y="236"/>
                      </a:lnTo>
                      <a:lnTo>
                        <a:pt x="32" y="225"/>
                      </a:lnTo>
                      <a:lnTo>
                        <a:pt x="57" y="218"/>
                      </a:lnTo>
                      <a:lnTo>
                        <a:pt x="89" y="220"/>
                      </a:lnTo>
                      <a:lnTo>
                        <a:pt x="73" y="190"/>
                      </a:lnTo>
                      <a:lnTo>
                        <a:pt x="64" y="162"/>
                      </a:lnTo>
                      <a:lnTo>
                        <a:pt x="63" y="137"/>
                      </a:lnTo>
                      <a:lnTo>
                        <a:pt x="71" y="117"/>
                      </a:lnTo>
                      <a:lnTo>
                        <a:pt x="82" y="102"/>
                      </a:lnTo>
                      <a:lnTo>
                        <a:pt x="102" y="94"/>
                      </a:lnTo>
                      <a:lnTo>
                        <a:pt x="127" y="94"/>
                      </a:lnTo>
                      <a:lnTo>
                        <a:pt x="160" y="107"/>
                      </a:lnTo>
                      <a:lnTo>
                        <a:pt x="133" y="65"/>
                      </a:lnTo>
                      <a:lnTo>
                        <a:pt x="127" y="33"/>
                      </a:lnTo>
                      <a:lnTo>
                        <a:pt x="136" y="10"/>
                      </a:lnTo>
                      <a:lnTo>
                        <a:pt x="156" y="0"/>
                      </a:lnTo>
                      <a:lnTo>
                        <a:pt x="184" y="2"/>
                      </a:lnTo>
                      <a:lnTo>
                        <a:pt x="219" y="19"/>
                      </a:lnTo>
                      <a:lnTo>
                        <a:pt x="255" y="50"/>
                      </a:lnTo>
                      <a:lnTo>
                        <a:pt x="291" y="101"/>
                      </a:lnTo>
                      <a:lnTo>
                        <a:pt x="294" y="118"/>
                      </a:lnTo>
                      <a:lnTo>
                        <a:pt x="298" y="137"/>
                      </a:lnTo>
                      <a:lnTo>
                        <a:pt x="300" y="154"/>
                      </a:lnTo>
                      <a:lnTo>
                        <a:pt x="304" y="173"/>
                      </a:lnTo>
                      <a:lnTo>
                        <a:pt x="308" y="191"/>
                      </a:lnTo>
                      <a:lnTo>
                        <a:pt x="311" y="210"/>
                      </a:lnTo>
                      <a:lnTo>
                        <a:pt x="315" y="228"/>
                      </a:lnTo>
                      <a:lnTo>
                        <a:pt x="319" y="247"/>
                      </a:lnTo>
                      <a:lnTo>
                        <a:pt x="357" y="302"/>
                      </a:lnTo>
                      <a:lnTo>
                        <a:pt x="385" y="342"/>
                      </a:lnTo>
                      <a:lnTo>
                        <a:pt x="408" y="370"/>
                      </a:lnTo>
                      <a:lnTo>
                        <a:pt x="432" y="386"/>
                      </a:lnTo>
                      <a:lnTo>
                        <a:pt x="457" y="394"/>
                      </a:lnTo>
                      <a:lnTo>
                        <a:pt x="493" y="396"/>
                      </a:lnTo>
                      <a:lnTo>
                        <a:pt x="541" y="394"/>
                      </a:lnTo>
                      <a:lnTo>
                        <a:pt x="609" y="391"/>
                      </a:lnTo>
                      <a:lnTo>
                        <a:pt x="594" y="366"/>
                      </a:lnTo>
                      <a:lnTo>
                        <a:pt x="579" y="346"/>
                      </a:lnTo>
                      <a:lnTo>
                        <a:pt x="563" y="326"/>
                      </a:lnTo>
                      <a:lnTo>
                        <a:pt x="550" y="310"/>
                      </a:lnTo>
                      <a:lnTo>
                        <a:pt x="535" y="291"/>
                      </a:lnTo>
                      <a:lnTo>
                        <a:pt x="520" y="274"/>
                      </a:lnTo>
                      <a:lnTo>
                        <a:pt x="505" y="252"/>
                      </a:lnTo>
                      <a:lnTo>
                        <a:pt x="491" y="230"/>
                      </a:lnTo>
                      <a:lnTo>
                        <a:pt x="506" y="177"/>
                      </a:lnTo>
                      <a:lnTo>
                        <a:pt x="536" y="133"/>
                      </a:lnTo>
                      <a:lnTo>
                        <a:pt x="577" y="96"/>
                      </a:lnTo>
                      <a:lnTo>
                        <a:pt x="627" y="69"/>
                      </a:lnTo>
                      <a:lnTo>
                        <a:pt x="679" y="53"/>
                      </a:lnTo>
                      <a:lnTo>
                        <a:pt x="732" y="53"/>
                      </a:lnTo>
                      <a:lnTo>
                        <a:pt x="779" y="67"/>
                      </a:lnTo>
                      <a:lnTo>
                        <a:pt x="819" y="101"/>
                      </a:lnTo>
                      <a:close/>
                    </a:path>
                  </a:pathLst>
                </a:custGeom>
                <a:solidFill>
                  <a:srgbClr val="9CADAD"/>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0189" name="Freeform 79"/>
                <p:cNvSpPr>
                  <a:spLocks/>
                </p:cNvSpPr>
                <p:nvPr/>
              </p:nvSpPr>
              <p:spPr bwMode="auto">
                <a:xfrm>
                  <a:off x="4361" y="3112"/>
                  <a:ext cx="413" cy="303"/>
                </a:xfrm>
                <a:custGeom>
                  <a:avLst/>
                  <a:gdLst>
                    <a:gd name="T0" fmla="*/ 401 w 825"/>
                    <a:gd name="T1" fmla="*/ 94 h 607"/>
                    <a:gd name="T2" fmla="*/ 412 w 825"/>
                    <a:gd name="T3" fmla="*/ 189 h 607"/>
                    <a:gd name="T4" fmla="*/ 408 w 825"/>
                    <a:gd name="T5" fmla="*/ 260 h 607"/>
                    <a:gd name="T6" fmla="*/ 381 w 825"/>
                    <a:gd name="T7" fmla="*/ 298 h 607"/>
                    <a:gd name="T8" fmla="*/ 282 w 825"/>
                    <a:gd name="T9" fmla="*/ 299 h 607"/>
                    <a:gd name="T10" fmla="*/ 186 w 825"/>
                    <a:gd name="T11" fmla="*/ 290 h 607"/>
                    <a:gd name="T12" fmla="*/ 128 w 825"/>
                    <a:gd name="T13" fmla="*/ 264 h 607"/>
                    <a:gd name="T14" fmla="*/ 70 w 825"/>
                    <a:gd name="T15" fmla="*/ 203 h 607"/>
                    <a:gd name="T16" fmla="*/ 15 w 825"/>
                    <a:gd name="T17" fmla="*/ 145 h 607"/>
                    <a:gd name="T18" fmla="*/ 0 w 825"/>
                    <a:gd name="T19" fmla="*/ 126 h 607"/>
                    <a:gd name="T20" fmla="*/ 7 w 825"/>
                    <a:gd name="T21" fmla="*/ 108 h 607"/>
                    <a:gd name="T22" fmla="*/ 28 w 825"/>
                    <a:gd name="T23" fmla="*/ 99 h 607"/>
                    <a:gd name="T24" fmla="*/ 37 w 825"/>
                    <a:gd name="T25" fmla="*/ 85 h 607"/>
                    <a:gd name="T26" fmla="*/ 33 w 825"/>
                    <a:gd name="T27" fmla="*/ 60 h 607"/>
                    <a:gd name="T28" fmla="*/ 43 w 825"/>
                    <a:gd name="T29" fmla="*/ 44 h 607"/>
                    <a:gd name="T30" fmla="*/ 64 w 825"/>
                    <a:gd name="T31" fmla="*/ 42 h 607"/>
                    <a:gd name="T32" fmla="*/ 68 w 825"/>
                    <a:gd name="T33" fmla="*/ 29 h 607"/>
                    <a:gd name="T34" fmla="*/ 69 w 825"/>
                    <a:gd name="T35" fmla="*/ 4 h 607"/>
                    <a:gd name="T36" fmla="*/ 92 w 825"/>
                    <a:gd name="T37" fmla="*/ 2 h 607"/>
                    <a:gd name="T38" fmla="*/ 123 w 825"/>
                    <a:gd name="T39" fmla="*/ 26 h 607"/>
                    <a:gd name="T40" fmla="*/ 141 w 825"/>
                    <a:gd name="T41" fmla="*/ 57 h 607"/>
                    <a:gd name="T42" fmla="*/ 144 w 825"/>
                    <a:gd name="T43" fmla="*/ 72 h 607"/>
                    <a:gd name="T44" fmla="*/ 148 w 825"/>
                    <a:gd name="T45" fmla="*/ 86 h 607"/>
                    <a:gd name="T46" fmla="*/ 151 w 825"/>
                    <a:gd name="T47" fmla="*/ 102 h 607"/>
                    <a:gd name="T48" fmla="*/ 171 w 825"/>
                    <a:gd name="T49" fmla="*/ 139 h 607"/>
                    <a:gd name="T50" fmla="*/ 197 w 825"/>
                    <a:gd name="T51" fmla="*/ 174 h 607"/>
                    <a:gd name="T52" fmla="*/ 224 w 825"/>
                    <a:gd name="T53" fmla="*/ 187 h 607"/>
                    <a:gd name="T54" fmla="*/ 268 w 825"/>
                    <a:gd name="T55" fmla="*/ 187 h 607"/>
                    <a:gd name="T56" fmla="*/ 294 w 825"/>
                    <a:gd name="T57" fmla="*/ 173 h 607"/>
                    <a:gd name="T58" fmla="*/ 279 w 825"/>
                    <a:gd name="T59" fmla="*/ 152 h 607"/>
                    <a:gd name="T60" fmla="*/ 264 w 825"/>
                    <a:gd name="T61" fmla="*/ 133 h 607"/>
                    <a:gd name="T62" fmla="*/ 250 w 825"/>
                    <a:gd name="T63" fmla="*/ 112 h 607"/>
                    <a:gd name="T64" fmla="*/ 249 w 825"/>
                    <a:gd name="T65" fmla="*/ 75 h 607"/>
                    <a:gd name="T66" fmla="*/ 282 w 825"/>
                    <a:gd name="T67" fmla="*/ 36 h 607"/>
                    <a:gd name="T68" fmla="*/ 328 w 825"/>
                    <a:gd name="T69" fmla="*/ 16 h 607"/>
                    <a:gd name="T70" fmla="*/ 374 w 825"/>
                    <a:gd name="T71" fmla="*/ 24 h 60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825"/>
                    <a:gd name="T109" fmla="*/ 0 h 607"/>
                    <a:gd name="T110" fmla="*/ 825 w 825"/>
                    <a:gd name="T111" fmla="*/ 607 h 607"/>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825" h="607">
                      <a:moveTo>
                        <a:pt x="786" y="83"/>
                      </a:moveTo>
                      <a:lnTo>
                        <a:pt x="801" y="189"/>
                      </a:lnTo>
                      <a:lnTo>
                        <a:pt x="815" y="290"/>
                      </a:lnTo>
                      <a:lnTo>
                        <a:pt x="823" y="379"/>
                      </a:lnTo>
                      <a:lnTo>
                        <a:pt x="825" y="458"/>
                      </a:lnTo>
                      <a:lnTo>
                        <a:pt x="816" y="520"/>
                      </a:lnTo>
                      <a:lnTo>
                        <a:pt x="796" y="569"/>
                      </a:lnTo>
                      <a:lnTo>
                        <a:pt x="762" y="597"/>
                      </a:lnTo>
                      <a:lnTo>
                        <a:pt x="712" y="607"/>
                      </a:lnTo>
                      <a:lnTo>
                        <a:pt x="564" y="598"/>
                      </a:lnTo>
                      <a:lnTo>
                        <a:pt x="455" y="592"/>
                      </a:lnTo>
                      <a:lnTo>
                        <a:pt x="372" y="580"/>
                      </a:lnTo>
                      <a:lnTo>
                        <a:pt x="310" y="562"/>
                      </a:lnTo>
                      <a:lnTo>
                        <a:pt x="255" y="529"/>
                      </a:lnTo>
                      <a:lnTo>
                        <a:pt x="202" y="479"/>
                      </a:lnTo>
                      <a:lnTo>
                        <a:pt x="140" y="406"/>
                      </a:lnTo>
                      <a:lnTo>
                        <a:pt x="63" y="307"/>
                      </a:lnTo>
                      <a:lnTo>
                        <a:pt x="29" y="290"/>
                      </a:lnTo>
                      <a:lnTo>
                        <a:pt x="9" y="272"/>
                      </a:lnTo>
                      <a:lnTo>
                        <a:pt x="0" y="252"/>
                      </a:lnTo>
                      <a:lnTo>
                        <a:pt x="2" y="234"/>
                      </a:lnTo>
                      <a:lnTo>
                        <a:pt x="13" y="217"/>
                      </a:lnTo>
                      <a:lnTo>
                        <a:pt x="31" y="206"/>
                      </a:lnTo>
                      <a:lnTo>
                        <a:pt x="56" y="199"/>
                      </a:lnTo>
                      <a:lnTo>
                        <a:pt x="89" y="201"/>
                      </a:lnTo>
                      <a:lnTo>
                        <a:pt x="73" y="171"/>
                      </a:lnTo>
                      <a:lnTo>
                        <a:pt x="65" y="144"/>
                      </a:lnTo>
                      <a:lnTo>
                        <a:pt x="65" y="120"/>
                      </a:lnTo>
                      <a:lnTo>
                        <a:pt x="73" y="103"/>
                      </a:lnTo>
                      <a:lnTo>
                        <a:pt x="85" y="89"/>
                      </a:lnTo>
                      <a:lnTo>
                        <a:pt x="104" y="84"/>
                      </a:lnTo>
                      <a:lnTo>
                        <a:pt x="128" y="85"/>
                      </a:lnTo>
                      <a:lnTo>
                        <a:pt x="158" y="99"/>
                      </a:lnTo>
                      <a:lnTo>
                        <a:pt x="135" y="58"/>
                      </a:lnTo>
                      <a:lnTo>
                        <a:pt x="130" y="28"/>
                      </a:lnTo>
                      <a:lnTo>
                        <a:pt x="138" y="8"/>
                      </a:lnTo>
                      <a:lnTo>
                        <a:pt x="158" y="0"/>
                      </a:lnTo>
                      <a:lnTo>
                        <a:pt x="183" y="4"/>
                      </a:lnTo>
                      <a:lnTo>
                        <a:pt x="214" y="21"/>
                      </a:lnTo>
                      <a:lnTo>
                        <a:pt x="246" y="53"/>
                      </a:lnTo>
                      <a:lnTo>
                        <a:pt x="278" y="99"/>
                      </a:lnTo>
                      <a:lnTo>
                        <a:pt x="281" y="114"/>
                      </a:lnTo>
                      <a:lnTo>
                        <a:pt x="285" y="130"/>
                      </a:lnTo>
                      <a:lnTo>
                        <a:pt x="287" y="144"/>
                      </a:lnTo>
                      <a:lnTo>
                        <a:pt x="291" y="159"/>
                      </a:lnTo>
                      <a:lnTo>
                        <a:pt x="295" y="173"/>
                      </a:lnTo>
                      <a:lnTo>
                        <a:pt x="298" y="189"/>
                      </a:lnTo>
                      <a:lnTo>
                        <a:pt x="302" y="204"/>
                      </a:lnTo>
                      <a:lnTo>
                        <a:pt x="306" y="223"/>
                      </a:lnTo>
                      <a:lnTo>
                        <a:pt x="341" y="278"/>
                      </a:lnTo>
                      <a:lnTo>
                        <a:pt x="370" y="321"/>
                      </a:lnTo>
                      <a:lnTo>
                        <a:pt x="394" y="349"/>
                      </a:lnTo>
                      <a:lnTo>
                        <a:pt x="419" y="366"/>
                      </a:lnTo>
                      <a:lnTo>
                        <a:pt x="448" y="374"/>
                      </a:lnTo>
                      <a:lnTo>
                        <a:pt x="485" y="376"/>
                      </a:lnTo>
                      <a:lnTo>
                        <a:pt x="535" y="374"/>
                      </a:lnTo>
                      <a:lnTo>
                        <a:pt x="604" y="371"/>
                      </a:lnTo>
                      <a:lnTo>
                        <a:pt x="588" y="346"/>
                      </a:lnTo>
                      <a:lnTo>
                        <a:pt x="573" y="325"/>
                      </a:lnTo>
                      <a:lnTo>
                        <a:pt x="558" y="305"/>
                      </a:lnTo>
                      <a:lnTo>
                        <a:pt x="543" y="286"/>
                      </a:lnTo>
                      <a:lnTo>
                        <a:pt x="528" y="266"/>
                      </a:lnTo>
                      <a:lnTo>
                        <a:pt x="513" y="247"/>
                      </a:lnTo>
                      <a:lnTo>
                        <a:pt x="499" y="224"/>
                      </a:lnTo>
                      <a:lnTo>
                        <a:pt x="485" y="202"/>
                      </a:lnTo>
                      <a:lnTo>
                        <a:pt x="498" y="151"/>
                      </a:lnTo>
                      <a:lnTo>
                        <a:pt x="525" y="108"/>
                      </a:lnTo>
                      <a:lnTo>
                        <a:pt x="563" y="72"/>
                      </a:lnTo>
                      <a:lnTo>
                        <a:pt x="608" y="48"/>
                      </a:lnTo>
                      <a:lnTo>
                        <a:pt x="656" y="33"/>
                      </a:lnTo>
                      <a:lnTo>
                        <a:pt x="703" y="34"/>
                      </a:lnTo>
                      <a:lnTo>
                        <a:pt x="747" y="49"/>
                      </a:lnTo>
                      <a:lnTo>
                        <a:pt x="786" y="83"/>
                      </a:lnTo>
                      <a:close/>
                    </a:path>
                  </a:pathLst>
                </a:custGeom>
                <a:solidFill>
                  <a:srgbClr val="A3B5B5"/>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0190" name="Freeform 80"/>
                <p:cNvSpPr>
                  <a:spLocks/>
                </p:cNvSpPr>
                <p:nvPr/>
              </p:nvSpPr>
              <p:spPr bwMode="auto">
                <a:xfrm>
                  <a:off x="4367" y="3123"/>
                  <a:ext cx="402" cy="284"/>
                </a:xfrm>
                <a:custGeom>
                  <a:avLst/>
                  <a:gdLst>
                    <a:gd name="T0" fmla="*/ 387 w 804"/>
                    <a:gd name="T1" fmla="*/ 86 h 569"/>
                    <a:gd name="T2" fmla="*/ 400 w 804"/>
                    <a:gd name="T3" fmla="*/ 176 h 569"/>
                    <a:gd name="T4" fmla="*/ 399 w 804"/>
                    <a:gd name="T5" fmla="*/ 242 h 569"/>
                    <a:gd name="T6" fmla="*/ 372 w 804"/>
                    <a:gd name="T7" fmla="*/ 278 h 569"/>
                    <a:gd name="T8" fmla="*/ 272 w 804"/>
                    <a:gd name="T9" fmla="*/ 279 h 569"/>
                    <a:gd name="T10" fmla="*/ 176 w 804"/>
                    <a:gd name="T11" fmla="*/ 267 h 569"/>
                    <a:gd name="T12" fmla="*/ 118 w 804"/>
                    <a:gd name="T13" fmla="*/ 241 h 569"/>
                    <a:gd name="T14" fmla="*/ 67 w 804"/>
                    <a:gd name="T15" fmla="*/ 185 h 569"/>
                    <a:gd name="T16" fmla="*/ 15 w 804"/>
                    <a:gd name="T17" fmla="*/ 134 h 569"/>
                    <a:gd name="T18" fmla="*/ 0 w 804"/>
                    <a:gd name="T19" fmla="*/ 116 h 569"/>
                    <a:gd name="T20" fmla="*/ 6 w 804"/>
                    <a:gd name="T21" fmla="*/ 98 h 569"/>
                    <a:gd name="T22" fmla="*/ 28 w 804"/>
                    <a:gd name="T23" fmla="*/ 89 h 569"/>
                    <a:gd name="T24" fmla="*/ 37 w 804"/>
                    <a:gd name="T25" fmla="*/ 76 h 569"/>
                    <a:gd name="T26" fmla="*/ 34 w 804"/>
                    <a:gd name="T27" fmla="*/ 52 h 569"/>
                    <a:gd name="T28" fmla="*/ 45 w 804"/>
                    <a:gd name="T29" fmla="*/ 38 h 569"/>
                    <a:gd name="T30" fmla="*/ 65 w 804"/>
                    <a:gd name="T31" fmla="*/ 38 h 569"/>
                    <a:gd name="T32" fmla="*/ 68 w 804"/>
                    <a:gd name="T33" fmla="*/ 25 h 569"/>
                    <a:gd name="T34" fmla="*/ 71 w 804"/>
                    <a:gd name="T35" fmla="*/ 3 h 569"/>
                    <a:gd name="T36" fmla="*/ 93 w 804"/>
                    <a:gd name="T37" fmla="*/ 1 h 569"/>
                    <a:gd name="T38" fmla="*/ 120 w 804"/>
                    <a:gd name="T39" fmla="*/ 25 h 569"/>
                    <a:gd name="T40" fmla="*/ 136 w 804"/>
                    <a:gd name="T41" fmla="*/ 55 h 569"/>
                    <a:gd name="T42" fmla="*/ 139 w 804"/>
                    <a:gd name="T43" fmla="*/ 68 h 569"/>
                    <a:gd name="T44" fmla="*/ 142 w 804"/>
                    <a:gd name="T45" fmla="*/ 79 h 569"/>
                    <a:gd name="T46" fmla="*/ 146 w 804"/>
                    <a:gd name="T47" fmla="*/ 91 h 569"/>
                    <a:gd name="T48" fmla="*/ 164 w 804"/>
                    <a:gd name="T49" fmla="*/ 128 h 569"/>
                    <a:gd name="T50" fmla="*/ 191 w 804"/>
                    <a:gd name="T51" fmla="*/ 163 h 569"/>
                    <a:gd name="T52" fmla="*/ 219 w 804"/>
                    <a:gd name="T53" fmla="*/ 177 h 569"/>
                    <a:gd name="T54" fmla="*/ 266 w 804"/>
                    <a:gd name="T55" fmla="*/ 177 h 569"/>
                    <a:gd name="T56" fmla="*/ 293 w 804"/>
                    <a:gd name="T57" fmla="*/ 163 h 569"/>
                    <a:gd name="T58" fmla="*/ 278 w 804"/>
                    <a:gd name="T59" fmla="*/ 141 h 569"/>
                    <a:gd name="T60" fmla="*/ 262 w 804"/>
                    <a:gd name="T61" fmla="*/ 121 h 569"/>
                    <a:gd name="T62" fmla="*/ 247 w 804"/>
                    <a:gd name="T63" fmla="*/ 100 h 569"/>
                    <a:gd name="T64" fmla="*/ 246 w 804"/>
                    <a:gd name="T65" fmla="*/ 62 h 569"/>
                    <a:gd name="T66" fmla="*/ 276 w 804"/>
                    <a:gd name="T67" fmla="*/ 24 h 569"/>
                    <a:gd name="T68" fmla="*/ 318 w 804"/>
                    <a:gd name="T69" fmla="*/ 7 h 569"/>
                    <a:gd name="T70" fmla="*/ 361 w 804"/>
                    <a:gd name="T71" fmla="*/ 17 h 56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804"/>
                    <a:gd name="T109" fmla="*/ 0 h 569"/>
                    <a:gd name="T110" fmla="*/ 804 w 804"/>
                    <a:gd name="T111" fmla="*/ 569 h 569"/>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804" h="569">
                      <a:moveTo>
                        <a:pt x="759" y="69"/>
                      </a:moveTo>
                      <a:lnTo>
                        <a:pt x="774" y="173"/>
                      </a:lnTo>
                      <a:lnTo>
                        <a:pt x="789" y="269"/>
                      </a:lnTo>
                      <a:lnTo>
                        <a:pt x="799" y="353"/>
                      </a:lnTo>
                      <a:lnTo>
                        <a:pt x="804" y="427"/>
                      </a:lnTo>
                      <a:lnTo>
                        <a:pt x="797" y="485"/>
                      </a:lnTo>
                      <a:lnTo>
                        <a:pt x="778" y="530"/>
                      </a:lnTo>
                      <a:lnTo>
                        <a:pt x="743" y="557"/>
                      </a:lnTo>
                      <a:lnTo>
                        <a:pt x="691" y="569"/>
                      </a:lnTo>
                      <a:lnTo>
                        <a:pt x="543" y="559"/>
                      </a:lnTo>
                      <a:lnTo>
                        <a:pt x="434" y="549"/>
                      </a:lnTo>
                      <a:lnTo>
                        <a:pt x="351" y="535"/>
                      </a:lnTo>
                      <a:lnTo>
                        <a:pt x="290" y="515"/>
                      </a:lnTo>
                      <a:lnTo>
                        <a:pt x="237" y="482"/>
                      </a:lnTo>
                      <a:lnTo>
                        <a:pt x="188" y="436"/>
                      </a:lnTo>
                      <a:lnTo>
                        <a:pt x="133" y="371"/>
                      </a:lnTo>
                      <a:lnTo>
                        <a:pt x="64" y="287"/>
                      </a:lnTo>
                      <a:lnTo>
                        <a:pt x="30" y="269"/>
                      </a:lnTo>
                      <a:lnTo>
                        <a:pt x="10" y="250"/>
                      </a:lnTo>
                      <a:lnTo>
                        <a:pt x="0" y="232"/>
                      </a:lnTo>
                      <a:lnTo>
                        <a:pt x="3" y="214"/>
                      </a:lnTo>
                      <a:lnTo>
                        <a:pt x="13" y="196"/>
                      </a:lnTo>
                      <a:lnTo>
                        <a:pt x="32" y="185"/>
                      </a:lnTo>
                      <a:lnTo>
                        <a:pt x="57" y="179"/>
                      </a:lnTo>
                      <a:lnTo>
                        <a:pt x="89" y="181"/>
                      </a:lnTo>
                      <a:lnTo>
                        <a:pt x="73" y="153"/>
                      </a:lnTo>
                      <a:lnTo>
                        <a:pt x="68" y="128"/>
                      </a:lnTo>
                      <a:lnTo>
                        <a:pt x="68" y="105"/>
                      </a:lnTo>
                      <a:lnTo>
                        <a:pt x="77" y="89"/>
                      </a:lnTo>
                      <a:lnTo>
                        <a:pt x="89" y="77"/>
                      </a:lnTo>
                      <a:lnTo>
                        <a:pt x="108" y="74"/>
                      </a:lnTo>
                      <a:lnTo>
                        <a:pt x="129" y="77"/>
                      </a:lnTo>
                      <a:lnTo>
                        <a:pt x="154" y="90"/>
                      </a:lnTo>
                      <a:lnTo>
                        <a:pt x="136" y="51"/>
                      </a:lnTo>
                      <a:lnTo>
                        <a:pt x="133" y="24"/>
                      </a:lnTo>
                      <a:lnTo>
                        <a:pt x="141" y="6"/>
                      </a:lnTo>
                      <a:lnTo>
                        <a:pt x="161" y="0"/>
                      </a:lnTo>
                      <a:lnTo>
                        <a:pt x="185" y="3"/>
                      </a:lnTo>
                      <a:lnTo>
                        <a:pt x="212" y="21"/>
                      </a:lnTo>
                      <a:lnTo>
                        <a:pt x="241" y="51"/>
                      </a:lnTo>
                      <a:lnTo>
                        <a:pt x="269" y="95"/>
                      </a:lnTo>
                      <a:lnTo>
                        <a:pt x="271" y="111"/>
                      </a:lnTo>
                      <a:lnTo>
                        <a:pt x="274" y="125"/>
                      </a:lnTo>
                      <a:lnTo>
                        <a:pt x="277" y="136"/>
                      </a:lnTo>
                      <a:lnTo>
                        <a:pt x="281" y="148"/>
                      </a:lnTo>
                      <a:lnTo>
                        <a:pt x="284" y="158"/>
                      </a:lnTo>
                      <a:lnTo>
                        <a:pt x="287" y="169"/>
                      </a:lnTo>
                      <a:lnTo>
                        <a:pt x="291" y="183"/>
                      </a:lnTo>
                      <a:lnTo>
                        <a:pt x="295" y="200"/>
                      </a:lnTo>
                      <a:lnTo>
                        <a:pt x="328" y="257"/>
                      </a:lnTo>
                      <a:lnTo>
                        <a:pt x="356" y="299"/>
                      </a:lnTo>
                      <a:lnTo>
                        <a:pt x="381" y="327"/>
                      </a:lnTo>
                      <a:lnTo>
                        <a:pt x="409" y="346"/>
                      </a:lnTo>
                      <a:lnTo>
                        <a:pt x="439" y="354"/>
                      </a:lnTo>
                      <a:lnTo>
                        <a:pt x="479" y="357"/>
                      </a:lnTo>
                      <a:lnTo>
                        <a:pt x="531" y="354"/>
                      </a:lnTo>
                      <a:lnTo>
                        <a:pt x="600" y="352"/>
                      </a:lnTo>
                      <a:lnTo>
                        <a:pt x="585" y="326"/>
                      </a:lnTo>
                      <a:lnTo>
                        <a:pt x="570" y="304"/>
                      </a:lnTo>
                      <a:lnTo>
                        <a:pt x="555" y="283"/>
                      </a:lnTo>
                      <a:lnTo>
                        <a:pt x="539" y="264"/>
                      </a:lnTo>
                      <a:lnTo>
                        <a:pt x="524" y="243"/>
                      </a:lnTo>
                      <a:lnTo>
                        <a:pt x="509" y="223"/>
                      </a:lnTo>
                      <a:lnTo>
                        <a:pt x="494" y="200"/>
                      </a:lnTo>
                      <a:lnTo>
                        <a:pt x="479" y="176"/>
                      </a:lnTo>
                      <a:lnTo>
                        <a:pt x="492" y="125"/>
                      </a:lnTo>
                      <a:lnTo>
                        <a:pt x="517" y="82"/>
                      </a:lnTo>
                      <a:lnTo>
                        <a:pt x="551" y="49"/>
                      </a:lnTo>
                      <a:lnTo>
                        <a:pt x="592" y="27"/>
                      </a:lnTo>
                      <a:lnTo>
                        <a:pt x="635" y="15"/>
                      </a:lnTo>
                      <a:lnTo>
                        <a:pt x="680" y="17"/>
                      </a:lnTo>
                      <a:lnTo>
                        <a:pt x="721" y="34"/>
                      </a:lnTo>
                      <a:lnTo>
                        <a:pt x="759" y="69"/>
                      </a:lnTo>
                      <a:close/>
                    </a:path>
                  </a:pathLst>
                </a:custGeom>
                <a:solidFill>
                  <a:srgbClr val="ABBABA"/>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0191" name="Freeform 81"/>
                <p:cNvSpPr>
                  <a:spLocks/>
                </p:cNvSpPr>
                <p:nvPr/>
              </p:nvSpPr>
              <p:spPr bwMode="auto">
                <a:xfrm>
                  <a:off x="4373" y="3132"/>
                  <a:ext cx="390" cy="268"/>
                </a:xfrm>
                <a:custGeom>
                  <a:avLst/>
                  <a:gdLst>
                    <a:gd name="T0" fmla="*/ 372 w 779"/>
                    <a:gd name="T1" fmla="*/ 80 h 536"/>
                    <a:gd name="T2" fmla="*/ 386 w 779"/>
                    <a:gd name="T3" fmla="*/ 166 h 536"/>
                    <a:gd name="T4" fmla="*/ 387 w 779"/>
                    <a:gd name="T5" fmla="*/ 226 h 536"/>
                    <a:gd name="T6" fmla="*/ 361 w 779"/>
                    <a:gd name="T7" fmla="*/ 261 h 536"/>
                    <a:gd name="T8" fmla="*/ 260 w 779"/>
                    <a:gd name="T9" fmla="*/ 262 h 536"/>
                    <a:gd name="T10" fmla="*/ 164 w 779"/>
                    <a:gd name="T11" fmla="*/ 247 h 536"/>
                    <a:gd name="T12" fmla="*/ 109 w 779"/>
                    <a:gd name="T13" fmla="*/ 219 h 536"/>
                    <a:gd name="T14" fmla="*/ 62 w 779"/>
                    <a:gd name="T15" fmla="*/ 170 h 536"/>
                    <a:gd name="T16" fmla="*/ 15 w 779"/>
                    <a:gd name="T17" fmla="*/ 127 h 536"/>
                    <a:gd name="T18" fmla="*/ 0 w 779"/>
                    <a:gd name="T19" fmla="*/ 108 h 536"/>
                    <a:gd name="T20" fmla="*/ 6 w 779"/>
                    <a:gd name="T21" fmla="*/ 91 h 536"/>
                    <a:gd name="T22" fmla="*/ 28 w 779"/>
                    <a:gd name="T23" fmla="*/ 83 h 536"/>
                    <a:gd name="T24" fmla="*/ 37 w 779"/>
                    <a:gd name="T25" fmla="*/ 70 h 536"/>
                    <a:gd name="T26" fmla="*/ 35 w 779"/>
                    <a:gd name="T27" fmla="*/ 47 h 536"/>
                    <a:gd name="T28" fmla="*/ 47 w 779"/>
                    <a:gd name="T29" fmla="*/ 35 h 536"/>
                    <a:gd name="T30" fmla="*/ 65 w 779"/>
                    <a:gd name="T31" fmla="*/ 36 h 536"/>
                    <a:gd name="T32" fmla="*/ 68 w 779"/>
                    <a:gd name="T33" fmla="*/ 24 h 536"/>
                    <a:gd name="T34" fmla="*/ 72 w 779"/>
                    <a:gd name="T35" fmla="*/ 4 h 536"/>
                    <a:gd name="T36" fmla="*/ 92 w 779"/>
                    <a:gd name="T37" fmla="*/ 5 h 536"/>
                    <a:gd name="T38" fmla="*/ 117 w 779"/>
                    <a:gd name="T39" fmla="*/ 28 h 536"/>
                    <a:gd name="T40" fmla="*/ 129 w 779"/>
                    <a:gd name="T41" fmla="*/ 56 h 536"/>
                    <a:gd name="T42" fmla="*/ 132 w 779"/>
                    <a:gd name="T43" fmla="*/ 66 h 536"/>
                    <a:gd name="T44" fmla="*/ 136 w 779"/>
                    <a:gd name="T45" fmla="*/ 73 h 536"/>
                    <a:gd name="T46" fmla="*/ 139 w 779"/>
                    <a:gd name="T47" fmla="*/ 83 h 536"/>
                    <a:gd name="T48" fmla="*/ 157 w 779"/>
                    <a:gd name="T49" fmla="*/ 120 h 536"/>
                    <a:gd name="T50" fmla="*/ 183 w 779"/>
                    <a:gd name="T51" fmla="*/ 156 h 536"/>
                    <a:gd name="T52" fmla="*/ 215 w 779"/>
                    <a:gd name="T53" fmla="*/ 170 h 536"/>
                    <a:gd name="T54" fmla="*/ 263 w 779"/>
                    <a:gd name="T55" fmla="*/ 170 h 536"/>
                    <a:gd name="T56" fmla="*/ 289 w 779"/>
                    <a:gd name="T57" fmla="*/ 155 h 536"/>
                    <a:gd name="T58" fmla="*/ 274 w 779"/>
                    <a:gd name="T59" fmla="*/ 133 h 536"/>
                    <a:gd name="T60" fmla="*/ 259 w 779"/>
                    <a:gd name="T61" fmla="*/ 112 h 536"/>
                    <a:gd name="T62" fmla="*/ 244 w 779"/>
                    <a:gd name="T63" fmla="*/ 89 h 536"/>
                    <a:gd name="T64" fmla="*/ 242 w 779"/>
                    <a:gd name="T65" fmla="*/ 51 h 536"/>
                    <a:gd name="T66" fmla="*/ 269 w 779"/>
                    <a:gd name="T67" fmla="*/ 15 h 536"/>
                    <a:gd name="T68" fmla="*/ 306 w 779"/>
                    <a:gd name="T69" fmla="*/ 0 h 536"/>
                    <a:gd name="T70" fmla="*/ 346 w 779"/>
                    <a:gd name="T71" fmla="*/ 11 h 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779"/>
                    <a:gd name="T109" fmla="*/ 0 h 536"/>
                    <a:gd name="T110" fmla="*/ 779 w 779"/>
                    <a:gd name="T111" fmla="*/ 536 h 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779" h="536">
                      <a:moveTo>
                        <a:pt x="727" y="58"/>
                      </a:moveTo>
                      <a:lnTo>
                        <a:pt x="743" y="161"/>
                      </a:lnTo>
                      <a:lnTo>
                        <a:pt x="760" y="254"/>
                      </a:lnTo>
                      <a:lnTo>
                        <a:pt x="772" y="333"/>
                      </a:lnTo>
                      <a:lnTo>
                        <a:pt x="779" y="400"/>
                      </a:lnTo>
                      <a:lnTo>
                        <a:pt x="774" y="453"/>
                      </a:lnTo>
                      <a:lnTo>
                        <a:pt x="757" y="494"/>
                      </a:lnTo>
                      <a:lnTo>
                        <a:pt x="722" y="521"/>
                      </a:lnTo>
                      <a:lnTo>
                        <a:pt x="668" y="536"/>
                      </a:lnTo>
                      <a:lnTo>
                        <a:pt x="520" y="524"/>
                      </a:lnTo>
                      <a:lnTo>
                        <a:pt x="410" y="512"/>
                      </a:lnTo>
                      <a:lnTo>
                        <a:pt x="328" y="494"/>
                      </a:lnTo>
                      <a:lnTo>
                        <a:pt x="267" y="472"/>
                      </a:lnTo>
                      <a:lnTo>
                        <a:pt x="217" y="439"/>
                      </a:lnTo>
                      <a:lnTo>
                        <a:pt x="173" y="396"/>
                      </a:lnTo>
                      <a:lnTo>
                        <a:pt x="123" y="340"/>
                      </a:lnTo>
                      <a:lnTo>
                        <a:pt x="62" y="270"/>
                      </a:lnTo>
                      <a:lnTo>
                        <a:pt x="29" y="254"/>
                      </a:lnTo>
                      <a:lnTo>
                        <a:pt x="9" y="236"/>
                      </a:lnTo>
                      <a:lnTo>
                        <a:pt x="0" y="217"/>
                      </a:lnTo>
                      <a:lnTo>
                        <a:pt x="2" y="200"/>
                      </a:lnTo>
                      <a:lnTo>
                        <a:pt x="12" y="183"/>
                      </a:lnTo>
                      <a:lnTo>
                        <a:pt x="31" y="172"/>
                      </a:lnTo>
                      <a:lnTo>
                        <a:pt x="56" y="166"/>
                      </a:lnTo>
                      <a:lnTo>
                        <a:pt x="89" y="168"/>
                      </a:lnTo>
                      <a:lnTo>
                        <a:pt x="73" y="140"/>
                      </a:lnTo>
                      <a:lnTo>
                        <a:pt x="68" y="116"/>
                      </a:lnTo>
                      <a:lnTo>
                        <a:pt x="69" y="94"/>
                      </a:lnTo>
                      <a:lnTo>
                        <a:pt x="79" y="81"/>
                      </a:lnTo>
                      <a:lnTo>
                        <a:pt x="93" y="71"/>
                      </a:lnTo>
                      <a:lnTo>
                        <a:pt x="110" y="68"/>
                      </a:lnTo>
                      <a:lnTo>
                        <a:pt x="130" y="72"/>
                      </a:lnTo>
                      <a:lnTo>
                        <a:pt x="153" y="86"/>
                      </a:lnTo>
                      <a:lnTo>
                        <a:pt x="136" y="48"/>
                      </a:lnTo>
                      <a:lnTo>
                        <a:pt x="135" y="23"/>
                      </a:lnTo>
                      <a:lnTo>
                        <a:pt x="144" y="8"/>
                      </a:lnTo>
                      <a:lnTo>
                        <a:pt x="162" y="4"/>
                      </a:lnTo>
                      <a:lnTo>
                        <a:pt x="183" y="11"/>
                      </a:lnTo>
                      <a:lnTo>
                        <a:pt x="208" y="28"/>
                      </a:lnTo>
                      <a:lnTo>
                        <a:pt x="233" y="57"/>
                      </a:lnTo>
                      <a:lnTo>
                        <a:pt x="256" y="97"/>
                      </a:lnTo>
                      <a:lnTo>
                        <a:pt x="258" y="112"/>
                      </a:lnTo>
                      <a:lnTo>
                        <a:pt x="261" y="123"/>
                      </a:lnTo>
                      <a:lnTo>
                        <a:pt x="264" y="132"/>
                      </a:lnTo>
                      <a:lnTo>
                        <a:pt x="268" y="140"/>
                      </a:lnTo>
                      <a:lnTo>
                        <a:pt x="271" y="146"/>
                      </a:lnTo>
                      <a:lnTo>
                        <a:pt x="274" y="155"/>
                      </a:lnTo>
                      <a:lnTo>
                        <a:pt x="278" y="166"/>
                      </a:lnTo>
                      <a:lnTo>
                        <a:pt x="282" y="182"/>
                      </a:lnTo>
                      <a:lnTo>
                        <a:pt x="313" y="240"/>
                      </a:lnTo>
                      <a:lnTo>
                        <a:pt x="341" y="284"/>
                      </a:lnTo>
                      <a:lnTo>
                        <a:pt x="366" y="313"/>
                      </a:lnTo>
                      <a:lnTo>
                        <a:pt x="396" y="331"/>
                      </a:lnTo>
                      <a:lnTo>
                        <a:pt x="429" y="340"/>
                      </a:lnTo>
                      <a:lnTo>
                        <a:pt x="471" y="343"/>
                      </a:lnTo>
                      <a:lnTo>
                        <a:pt x="525" y="340"/>
                      </a:lnTo>
                      <a:lnTo>
                        <a:pt x="594" y="338"/>
                      </a:lnTo>
                      <a:lnTo>
                        <a:pt x="578" y="310"/>
                      </a:lnTo>
                      <a:lnTo>
                        <a:pt x="563" y="287"/>
                      </a:lnTo>
                      <a:lnTo>
                        <a:pt x="548" y="265"/>
                      </a:lnTo>
                      <a:lnTo>
                        <a:pt x="533" y="245"/>
                      </a:lnTo>
                      <a:lnTo>
                        <a:pt x="518" y="224"/>
                      </a:lnTo>
                      <a:lnTo>
                        <a:pt x="503" y="202"/>
                      </a:lnTo>
                      <a:lnTo>
                        <a:pt x="488" y="178"/>
                      </a:lnTo>
                      <a:lnTo>
                        <a:pt x="473" y="155"/>
                      </a:lnTo>
                      <a:lnTo>
                        <a:pt x="484" y="103"/>
                      </a:lnTo>
                      <a:lnTo>
                        <a:pt x="506" y="63"/>
                      </a:lnTo>
                      <a:lnTo>
                        <a:pt x="537" y="31"/>
                      </a:lnTo>
                      <a:lnTo>
                        <a:pt x="573" y="11"/>
                      </a:lnTo>
                      <a:lnTo>
                        <a:pt x="611" y="0"/>
                      </a:lnTo>
                      <a:lnTo>
                        <a:pt x="652" y="6"/>
                      </a:lnTo>
                      <a:lnTo>
                        <a:pt x="691" y="23"/>
                      </a:lnTo>
                      <a:lnTo>
                        <a:pt x="727" y="58"/>
                      </a:lnTo>
                      <a:close/>
                    </a:path>
                  </a:pathLst>
                </a:custGeom>
                <a:solidFill>
                  <a:srgbClr val="B5C2C2"/>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0192" name="Freeform 82"/>
                <p:cNvSpPr>
                  <a:spLocks/>
                </p:cNvSpPr>
                <p:nvPr/>
              </p:nvSpPr>
              <p:spPr bwMode="auto">
                <a:xfrm>
                  <a:off x="4379" y="3134"/>
                  <a:ext cx="378" cy="259"/>
                </a:xfrm>
                <a:custGeom>
                  <a:avLst/>
                  <a:gdLst>
                    <a:gd name="T0" fmla="*/ 356 w 756"/>
                    <a:gd name="T1" fmla="*/ 81 h 518"/>
                    <a:gd name="T2" fmla="*/ 374 w 756"/>
                    <a:gd name="T3" fmla="*/ 162 h 518"/>
                    <a:gd name="T4" fmla="*/ 377 w 756"/>
                    <a:gd name="T5" fmla="*/ 218 h 518"/>
                    <a:gd name="T6" fmla="*/ 351 w 756"/>
                    <a:gd name="T7" fmla="*/ 250 h 518"/>
                    <a:gd name="T8" fmla="*/ 249 w 756"/>
                    <a:gd name="T9" fmla="*/ 252 h 518"/>
                    <a:gd name="T10" fmla="*/ 154 w 756"/>
                    <a:gd name="T11" fmla="*/ 234 h 518"/>
                    <a:gd name="T12" fmla="*/ 100 w 756"/>
                    <a:gd name="T13" fmla="*/ 205 h 518"/>
                    <a:gd name="T14" fmla="*/ 58 w 756"/>
                    <a:gd name="T15" fmla="*/ 162 h 518"/>
                    <a:gd name="T16" fmla="*/ 15 w 756"/>
                    <a:gd name="T17" fmla="*/ 126 h 518"/>
                    <a:gd name="T18" fmla="*/ 0 w 756"/>
                    <a:gd name="T19" fmla="*/ 108 h 518"/>
                    <a:gd name="T20" fmla="*/ 6 w 756"/>
                    <a:gd name="T21" fmla="*/ 91 h 518"/>
                    <a:gd name="T22" fmla="*/ 28 w 756"/>
                    <a:gd name="T23" fmla="*/ 83 h 518"/>
                    <a:gd name="T24" fmla="*/ 37 w 756"/>
                    <a:gd name="T25" fmla="*/ 71 h 518"/>
                    <a:gd name="T26" fmla="*/ 36 w 756"/>
                    <a:gd name="T27" fmla="*/ 50 h 518"/>
                    <a:gd name="T28" fmla="*/ 48 w 756"/>
                    <a:gd name="T29" fmla="*/ 39 h 518"/>
                    <a:gd name="T30" fmla="*/ 66 w 756"/>
                    <a:gd name="T31" fmla="*/ 42 h 518"/>
                    <a:gd name="T32" fmla="*/ 69 w 756"/>
                    <a:gd name="T33" fmla="*/ 31 h 518"/>
                    <a:gd name="T34" fmla="*/ 74 w 756"/>
                    <a:gd name="T35" fmla="*/ 12 h 518"/>
                    <a:gd name="T36" fmla="*/ 92 w 756"/>
                    <a:gd name="T37" fmla="*/ 16 h 518"/>
                    <a:gd name="T38" fmla="*/ 113 w 756"/>
                    <a:gd name="T39" fmla="*/ 39 h 518"/>
                    <a:gd name="T40" fmla="*/ 123 w 756"/>
                    <a:gd name="T41" fmla="*/ 64 h 518"/>
                    <a:gd name="T42" fmla="*/ 126 w 756"/>
                    <a:gd name="T43" fmla="*/ 71 h 518"/>
                    <a:gd name="T44" fmla="*/ 130 w 756"/>
                    <a:gd name="T45" fmla="*/ 74 h 518"/>
                    <a:gd name="T46" fmla="*/ 134 w 756"/>
                    <a:gd name="T47" fmla="*/ 81 h 518"/>
                    <a:gd name="T48" fmla="*/ 150 w 756"/>
                    <a:gd name="T49" fmla="*/ 118 h 518"/>
                    <a:gd name="T50" fmla="*/ 177 w 756"/>
                    <a:gd name="T51" fmla="*/ 155 h 518"/>
                    <a:gd name="T52" fmla="*/ 210 w 756"/>
                    <a:gd name="T53" fmla="*/ 169 h 518"/>
                    <a:gd name="T54" fmla="*/ 260 w 756"/>
                    <a:gd name="T55" fmla="*/ 169 h 518"/>
                    <a:gd name="T56" fmla="*/ 287 w 756"/>
                    <a:gd name="T57" fmla="*/ 155 h 518"/>
                    <a:gd name="T58" fmla="*/ 272 w 756"/>
                    <a:gd name="T59" fmla="*/ 131 h 518"/>
                    <a:gd name="T60" fmla="*/ 256 w 756"/>
                    <a:gd name="T61" fmla="*/ 109 h 518"/>
                    <a:gd name="T62" fmla="*/ 241 w 756"/>
                    <a:gd name="T63" fmla="*/ 85 h 518"/>
                    <a:gd name="T64" fmla="*/ 239 w 756"/>
                    <a:gd name="T65" fmla="*/ 48 h 518"/>
                    <a:gd name="T66" fmla="*/ 262 w 756"/>
                    <a:gd name="T67" fmla="*/ 13 h 518"/>
                    <a:gd name="T68" fmla="*/ 295 w 756"/>
                    <a:gd name="T69" fmla="*/ 0 h 518"/>
                    <a:gd name="T70" fmla="*/ 331 w 756"/>
                    <a:gd name="T71" fmla="*/ 12 h 518"/>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756"/>
                    <a:gd name="T109" fmla="*/ 0 h 518"/>
                    <a:gd name="T110" fmla="*/ 756 w 756"/>
                    <a:gd name="T111" fmla="*/ 518 h 518"/>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756" h="518">
                      <a:moveTo>
                        <a:pt x="696" y="60"/>
                      </a:moveTo>
                      <a:lnTo>
                        <a:pt x="712" y="162"/>
                      </a:lnTo>
                      <a:lnTo>
                        <a:pt x="731" y="251"/>
                      </a:lnTo>
                      <a:lnTo>
                        <a:pt x="747" y="325"/>
                      </a:lnTo>
                      <a:lnTo>
                        <a:pt x="756" y="387"/>
                      </a:lnTo>
                      <a:lnTo>
                        <a:pt x="754" y="436"/>
                      </a:lnTo>
                      <a:lnTo>
                        <a:pt x="737" y="474"/>
                      </a:lnTo>
                      <a:lnTo>
                        <a:pt x="702" y="500"/>
                      </a:lnTo>
                      <a:lnTo>
                        <a:pt x="647" y="518"/>
                      </a:lnTo>
                      <a:lnTo>
                        <a:pt x="499" y="505"/>
                      </a:lnTo>
                      <a:lnTo>
                        <a:pt x="389" y="490"/>
                      </a:lnTo>
                      <a:lnTo>
                        <a:pt x="307" y="469"/>
                      </a:lnTo>
                      <a:lnTo>
                        <a:pt x="248" y="444"/>
                      </a:lnTo>
                      <a:lnTo>
                        <a:pt x="201" y="411"/>
                      </a:lnTo>
                      <a:lnTo>
                        <a:pt x="159" y="372"/>
                      </a:lnTo>
                      <a:lnTo>
                        <a:pt x="117" y="325"/>
                      </a:lnTo>
                      <a:lnTo>
                        <a:pt x="64" y="270"/>
                      </a:lnTo>
                      <a:lnTo>
                        <a:pt x="30" y="252"/>
                      </a:lnTo>
                      <a:lnTo>
                        <a:pt x="10" y="235"/>
                      </a:lnTo>
                      <a:lnTo>
                        <a:pt x="0" y="216"/>
                      </a:lnTo>
                      <a:lnTo>
                        <a:pt x="3" y="200"/>
                      </a:lnTo>
                      <a:lnTo>
                        <a:pt x="13" y="183"/>
                      </a:lnTo>
                      <a:lnTo>
                        <a:pt x="31" y="173"/>
                      </a:lnTo>
                      <a:lnTo>
                        <a:pt x="57" y="167"/>
                      </a:lnTo>
                      <a:lnTo>
                        <a:pt x="89" y="169"/>
                      </a:lnTo>
                      <a:lnTo>
                        <a:pt x="74" y="142"/>
                      </a:lnTo>
                      <a:lnTo>
                        <a:pt x="69" y="119"/>
                      </a:lnTo>
                      <a:lnTo>
                        <a:pt x="72" y="101"/>
                      </a:lnTo>
                      <a:lnTo>
                        <a:pt x="83" y="88"/>
                      </a:lnTo>
                      <a:lnTo>
                        <a:pt x="97" y="79"/>
                      </a:lnTo>
                      <a:lnTo>
                        <a:pt x="114" y="79"/>
                      </a:lnTo>
                      <a:lnTo>
                        <a:pt x="132" y="84"/>
                      </a:lnTo>
                      <a:lnTo>
                        <a:pt x="151" y="97"/>
                      </a:lnTo>
                      <a:lnTo>
                        <a:pt x="138" y="62"/>
                      </a:lnTo>
                      <a:lnTo>
                        <a:pt x="138" y="38"/>
                      </a:lnTo>
                      <a:lnTo>
                        <a:pt x="147" y="25"/>
                      </a:lnTo>
                      <a:lnTo>
                        <a:pt x="164" y="24"/>
                      </a:lnTo>
                      <a:lnTo>
                        <a:pt x="184" y="32"/>
                      </a:lnTo>
                      <a:lnTo>
                        <a:pt x="206" y="50"/>
                      </a:lnTo>
                      <a:lnTo>
                        <a:pt x="227" y="78"/>
                      </a:lnTo>
                      <a:lnTo>
                        <a:pt x="245" y="116"/>
                      </a:lnTo>
                      <a:lnTo>
                        <a:pt x="247" y="128"/>
                      </a:lnTo>
                      <a:lnTo>
                        <a:pt x="251" y="137"/>
                      </a:lnTo>
                      <a:lnTo>
                        <a:pt x="253" y="142"/>
                      </a:lnTo>
                      <a:lnTo>
                        <a:pt x="257" y="146"/>
                      </a:lnTo>
                      <a:lnTo>
                        <a:pt x="260" y="148"/>
                      </a:lnTo>
                      <a:lnTo>
                        <a:pt x="263" y="153"/>
                      </a:lnTo>
                      <a:lnTo>
                        <a:pt x="267" y="162"/>
                      </a:lnTo>
                      <a:lnTo>
                        <a:pt x="271" y="178"/>
                      </a:lnTo>
                      <a:lnTo>
                        <a:pt x="300" y="237"/>
                      </a:lnTo>
                      <a:lnTo>
                        <a:pt x="327" y="281"/>
                      </a:lnTo>
                      <a:lnTo>
                        <a:pt x="354" y="311"/>
                      </a:lnTo>
                      <a:lnTo>
                        <a:pt x="385" y="330"/>
                      </a:lnTo>
                      <a:lnTo>
                        <a:pt x="420" y="339"/>
                      </a:lnTo>
                      <a:lnTo>
                        <a:pt x="464" y="341"/>
                      </a:lnTo>
                      <a:lnTo>
                        <a:pt x="519" y="339"/>
                      </a:lnTo>
                      <a:lnTo>
                        <a:pt x="589" y="336"/>
                      </a:lnTo>
                      <a:lnTo>
                        <a:pt x="573" y="310"/>
                      </a:lnTo>
                      <a:lnTo>
                        <a:pt x="558" y="286"/>
                      </a:lnTo>
                      <a:lnTo>
                        <a:pt x="543" y="263"/>
                      </a:lnTo>
                      <a:lnTo>
                        <a:pt x="528" y="241"/>
                      </a:lnTo>
                      <a:lnTo>
                        <a:pt x="512" y="218"/>
                      </a:lnTo>
                      <a:lnTo>
                        <a:pt x="497" y="196"/>
                      </a:lnTo>
                      <a:lnTo>
                        <a:pt x="482" y="171"/>
                      </a:lnTo>
                      <a:lnTo>
                        <a:pt x="468" y="147"/>
                      </a:lnTo>
                      <a:lnTo>
                        <a:pt x="478" y="97"/>
                      </a:lnTo>
                      <a:lnTo>
                        <a:pt x="499" y="57"/>
                      </a:lnTo>
                      <a:lnTo>
                        <a:pt x="524" y="27"/>
                      </a:lnTo>
                      <a:lnTo>
                        <a:pt x="557" y="8"/>
                      </a:lnTo>
                      <a:lnTo>
                        <a:pt x="589" y="0"/>
                      </a:lnTo>
                      <a:lnTo>
                        <a:pt x="626" y="5"/>
                      </a:lnTo>
                      <a:lnTo>
                        <a:pt x="662" y="25"/>
                      </a:lnTo>
                      <a:lnTo>
                        <a:pt x="696" y="60"/>
                      </a:lnTo>
                      <a:close/>
                    </a:path>
                  </a:pathLst>
                </a:custGeom>
                <a:solidFill>
                  <a:srgbClr val="BAC7C7"/>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0193" name="Freeform 83"/>
                <p:cNvSpPr>
                  <a:spLocks/>
                </p:cNvSpPr>
                <p:nvPr/>
              </p:nvSpPr>
              <p:spPr bwMode="auto">
                <a:xfrm>
                  <a:off x="4385" y="3136"/>
                  <a:ext cx="366" cy="249"/>
                </a:xfrm>
                <a:custGeom>
                  <a:avLst/>
                  <a:gdLst>
                    <a:gd name="T0" fmla="*/ 342 w 732"/>
                    <a:gd name="T1" fmla="*/ 82 h 498"/>
                    <a:gd name="T2" fmla="*/ 361 w 732"/>
                    <a:gd name="T3" fmla="*/ 159 h 498"/>
                    <a:gd name="T4" fmla="*/ 366 w 732"/>
                    <a:gd name="T5" fmla="*/ 210 h 498"/>
                    <a:gd name="T6" fmla="*/ 341 w 732"/>
                    <a:gd name="T7" fmla="*/ 240 h 498"/>
                    <a:gd name="T8" fmla="*/ 237 w 732"/>
                    <a:gd name="T9" fmla="*/ 242 h 498"/>
                    <a:gd name="T10" fmla="*/ 142 w 732"/>
                    <a:gd name="T11" fmla="*/ 221 h 498"/>
                    <a:gd name="T12" fmla="*/ 90 w 732"/>
                    <a:gd name="T13" fmla="*/ 192 h 498"/>
                    <a:gd name="T14" fmla="*/ 53 w 732"/>
                    <a:gd name="T15" fmla="*/ 154 h 498"/>
                    <a:gd name="T16" fmla="*/ 14 w 732"/>
                    <a:gd name="T17" fmla="*/ 125 h 498"/>
                    <a:gd name="T18" fmla="*/ 0 w 732"/>
                    <a:gd name="T19" fmla="*/ 108 h 498"/>
                    <a:gd name="T20" fmla="*/ 6 w 732"/>
                    <a:gd name="T21" fmla="*/ 92 h 498"/>
                    <a:gd name="T22" fmla="*/ 27 w 732"/>
                    <a:gd name="T23" fmla="*/ 84 h 498"/>
                    <a:gd name="T24" fmla="*/ 37 w 732"/>
                    <a:gd name="T25" fmla="*/ 72 h 498"/>
                    <a:gd name="T26" fmla="*/ 38 w 732"/>
                    <a:gd name="T27" fmla="*/ 52 h 498"/>
                    <a:gd name="T28" fmla="*/ 50 w 732"/>
                    <a:gd name="T29" fmla="*/ 43 h 498"/>
                    <a:gd name="T30" fmla="*/ 67 w 732"/>
                    <a:gd name="T31" fmla="*/ 47 h 498"/>
                    <a:gd name="T32" fmla="*/ 69 w 732"/>
                    <a:gd name="T33" fmla="*/ 37 h 498"/>
                    <a:gd name="T34" fmla="*/ 75 w 732"/>
                    <a:gd name="T35" fmla="*/ 21 h 498"/>
                    <a:gd name="T36" fmla="*/ 92 w 732"/>
                    <a:gd name="T37" fmla="*/ 26 h 498"/>
                    <a:gd name="T38" fmla="*/ 110 w 732"/>
                    <a:gd name="T39" fmla="*/ 49 h 498"/>
                    <a:gd name="T40" fmla="*/ 117 w 732"/>
                    <a:gd name="T41" fmla="*/ 72 h 498"/>
                    <a:gd name="T42" fmla="*/ 120 w 732"/>
                    <a:gd name="T43" fmla="*/ 76 h 498"/>
                    <a:gd name="T44" fmla="*/ 123 w 732"/>
                    <a:gd name="T45" fmla="*/ 75 h 498"/>
                    <a:gd name="T46" fmla="*/ 127 w 732"/>
                    <a:gd name="T47" fmla="*/ 80 h 498"/>
                    <a:gd name="T48" fmla="*/ 142 w 732"/>
                    <a:gd name="T49" fmla="*/ 117 h 498"/>
                    <a:gd name="T50" fmla="*/ 170 w 732"/>
                    <a:gd name="T51" fmla="*/ 154 h 498"/>
                    <a:gd name="T52" fmla="*/ 205 w 732"/>
                    <a:gd name="T53" fmla="*/ 168 h 498"/>
                    <a:gd name="T54" fmla="*/ 257 w 732"/>
                    <a:gd name="T55" fmla="*/ 169 h 498"/>
                    <a:gd name="T56" fmla="*/ 284 w 732"/>
                    <a:gd name="T57" fmla="*/ 154 h 498"/>
                    <a:gd name="T58" fmla="*/ 269 w 732"/>
                    <a:gd name="T59" fmla="*/ 131 h 498"/>
                    <a:gd name="T60" fmla="*/ 253 w 732"/>
                    <a:gd name="T61" fmla="*/ 107 h 498"/>
                    <a:gd name="T62" fmla="*/ 238 w 732"/>
                    <a:gd name="T63" fmla="*/ 83 h 498"/>
                    <a:gd name="T64" fmla="*/ 235 w 732"/>
                    <a:gd name="T65" fmla="*/ 46 h 498"/>
                    <a:gd name="T66" fmla="*/ 255 w 732"/>
                    <a:gd name="T67" fmla="*/ 12 h 498"/>
                    <a:gd name="T68" fmla="*/ 283 w 732"/>
                    <a:gd name="T69" fmla="*/ 0 h 498"/>
                    <a:gd name="T70" fmla="*/ 317 w 732"/>
                    <a:gd name="T71" fmla="*/ 14 h 498"/>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732"/>
                    <a:gd name="T109" fmla="*/ 0 h 498"/>
                    <a:gd name="T110" fmla="*/ 732 w 732"/>
                    <a:gd name="T111" fmla="*/ 498 h 498"/>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732" h="498">
                      <a:moveTo>
                        <a:pt x="667" y="64"/>
                      </a:moveTo>
                      <a:lnTo>
                        <a:pt x="684" y="164"/>
                      </a:lnTo>
                      <a:lnTo>
                        <a:pt x="704" y="249"/>
                      </a:lnTo>
                      <a:lnTo>
                        <a:pt x="721" y="318"/>
                      </a:lnTo>
                      <a:lnTo>
                        <a:pt x="732" y="376"/>
                      </a:lnTo>
                      <a:lnTo>
                        <a:pt x="731" y="419"/>
                      </a:lnTo>
                      <a:lnTo>
                        <a:pt x="716" y="454"/>
                      </a:lnTo>
                      <a:lnTo>
                        <a:pt x="681" y="479"/>
                      </a:lnTo>
                      <a:lnTo>
                        <a:pt x="623" y="498"/>
                      </a:lnTo>
                      <a:lnTo>
                        <a:pt x="475" y="484"/>
                      </a:lnTo>
                      <a:lnTo>
                        <a:pt x="365" y="466"/>
                      </a:lnTo>
                      <a:lnTo>
                        <a:pt x="283" y="442"/>
                      </a:lnTo>
                      <a:lnTo>
                        <a:pt x="225" y="416"/>
                      </a:lnTo>
                      <a:lnTo>
                        <a:pt x="180" y="383"/>
                      </a:lnTo>
                      <a:lnTo>
                        <a:pt x="144" y="348"/>
                      </a:lnTo>
                      <a:lnTo>
                        <a:pt x="106" y="308"/>
                      </a:lnTo>
                      <a:lnTo>
                        <a:pt x="62" y="267"/>
                      </a:lnTo>
                      <a:lnTo>
                        <a:pt x="28" y="251"/>
                      </a:lnTo>
                      <a:lnTo>
                        <a:pt x="8" y="233"/>
                      </a:lnTo>
                      <a:lnTo>
                        <a:pt x="0" y="216"/>
                      </a:lnTo>
                      <a:lnTo>
                        <a:pt x="2" y="199"/>
                      </a:lnTo>
                      <a:lnTo>
                        <a:pt x="12" y="184"/>
                      </a:lnTo>
                      <a:lnTo>
                        <a:pt x="30" y="173"/>
                      </a:lnTo>
                      <a:lnTo>
                        <a:pt x="55" y="168"/>
                      </a:lnTo>
                      <a:lnTo>
                        <a:pt x="89" y="170"/>
                      </a:lnTo>
                      <a:lnTo>
                        <a:pt x="74" y="143"/>
                      </a:lnTo>
                      <a:lnTo>
                        <a:pt x="70" y="120"/>
                      </a:lnTo>
                      <a:lnTo>
                        <a:pt x="75" y="103"/>
                      </a:lnTo>
                      <a:lnTo>
                        <a:pt x="86" y="93"/>
                      </a:lnTo>
                      <a:lnTo>
                        <a:pt x="100" y="86"/>
                      </a:lnTo>
                      <a:lnTo>
                        <a:pt x="116" y="86"/>
                      </a:lnTo>
                      <a:lnTo>
                        <a:pt x="133" y="93"/>
                      </a:lnTo>
                      <a:lnTo>
                        <a:pt x="148" y="107"/>
                      </a:lnTo>
                      <a:lnTo>
                        <a:pt x="138" y="73"/>
                      </a:lnTo>
                      <a:lnTo>
                        <a:pt x="140" y="53"/>
                      </a:lnTo>
                      <a:lnTo>
                        <a:pt x="149" y="41"/>
                      </a:lnTo>
                      <a:lnTo>
                        <a:pt x="166" y="43"/>
                      </a:lnTo>
                      <a:lnTo>
                        <a:pt x="184" y="51"/>
                      </a:lnTo>
                      <a:lnTo>
                        <a:pt x="204" y="70"/>
                      </a:lnTo>
                      <a:lnTo>
                        <a:pt x="220" y="97"/>
                      </a:lnTo>
                      <a:lnTo>
                        <a:pt x="234" y="130"/>
                      </a:lnTo>
                      <a:lnTo>
                        <a:pt x="235" y="144"/>
                      </a:lnTo>
                      <a:lnTo>
                        <a:pt x="239" y="150"/>
                      </a:lnTo>
                      <a:lnTo>
                        <a:pt x="240" y="152"/>
                      </a:lnTo>
                      <a:lnTo>
                        <a:pt x="244" y="152"/>
                      </a:lnTo>
                      <a:lnTo>
                        <a:pt x="247" y="150"/>
                      </a:lnTo>
                      <a:lnTo>
                        <a:pt x="250" y="153"/>
                      </a:lnTo>
                      <a:lnTo>
                        <a:pt x="254" y="159"/>
                      </a:lnTo>
                      <a:lnTo>
                        <a:pt x="258" y="174"/>
                      </a:lnTo>
                      <a:lnTo>
                        <a:pt x="284" y="234"/>
                      </a:lnTo>
                      <a:lnTo>
                        <a:pt x="311" y="278"/>
                      </a:lnTo>
                      <a:lnTo>
                        <a:pt x="339" y="308"/>
                      </a:lnTo>
                      <a:lnTo>
                        <a:pt x="372" y="327"/>
                      </a:lnTo>
                      <a:lnTo>
                        <a:pt x="410" y="336"/>
                      </a:lnTo>
                      <a:lnTo>
                        <a:pt x="456" y="340"/>
                      </a:lnTo>
                      <a:lnTo>
                        <a:pt x="514" y="337"/>
                      </a:lnTo>
                      <a:lnTo>
                        <a:pt x="584" y="335"/>
                      </a:lnTo>
                      <a:lnTo>
                        <a:pt x="568" y="308"/>
                      </a:lnTo>
                      <a:lnTo>
                        <a:pt x="553" y="284"/>
                      </a:lnTo>
                      <a:lnTo>
                        <a:pt x="538" y="261"/>
                      </a:lnTo>
                      <a:lnTo>
                        <a:pt x="523" y="238"/>
                      </a:lnTo>
                      <a:lnTo>
                        <a:pt x="506" y="214"/>
                      </a:lnTo>
                      <a:lnTo>
                        <a:pt x="491" y="190"/>
                      </a:lnTo>
                      <a:lnTo>
                        <a:pt x="476" y="165"/>
                      </a:lnTo>
                      <a:lnTo>
                        <a:pt x="461" y="142"/>
                      </a:lnTo>
                      <a:lnTo>
                        <a:pt x="470" y="91"/>
                      </a:lnTo>
                      <a:lnTo>
                        <a:pt x="487" y="53"/>
                      </a:lnTo>
                      <a:lnTo>
                        <a:pt x="510" y="24"/>
                      </a:lnTo>
                      <a:lnTo>
                        <a:pt x="538" y="6"/>
                      </a:lnTo>
                      <a:lnTo>
                        <a:pt x="566" y="0"/>
                      </a:lnTo>
                      <a:lnTo>
                        <a:pt x="599" y="8"/>
                      </a:lnTo>
                      <a:lnTo>
                        <a:pt x="633" y="28"/>
                      </a:lnTo>
                      <a:lnTo>
                        <a:pt x="667" y="64"/>
                      </a:lnTo>
                      <a:close/>
                    </a:path>
                  </a:pathLst>
                </a:custGeom>
                <a:solidFill>
                  <a:srgbClr val="C4CFCF"/>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0194" name="Freeform 84"/>
                <p:cNvSpPr>
                  <a:spLocks/>
                </p:cNvSpPr>
                <p:nvPr/>
              </p:nvSpPr>
              <p:spPr bwMode="auto">
                <a:xfrm>
                  <a:off x="4391" y="3138"/>
                  <a:ext cx="355" cy="239"/>
                </a:xfrm>
                <a:custGeom>
                  <a:avLst/>
                  <a:gdLst>
                    <a:gd name="T0" fmla="*/ 328 w 710"/>
                    <a:gd name="T1" fmla="*/ 83 h 478"/>
                    <a:gd name="T2" fmla="*/ 348 w 710"/>
                    <a:gd name="T3" fmla="*/ 156 h 478"/>
                    <a:gd name="T4" fmla="*/ 355 w 710"/>
                    <a:gd name="T5" fmla="*/ 201 h 478"/>
                    <a:gd name="T6" fmla="*/ 331 w 710"/>
                    <a:gd name="T7" fmla="*/ 229 h 478"/>
                    <a:gd name="T8" fmla="*/ 227 w 710"/>
                    <a:gd name="T9" fmla="*/ 232 h 478"/>
                    <a:gd name="T10" fmla="*/ 132 w 710"/>
                    <a:gd name="T11" fmla="*/ 209 h 478"/>
                    <a:gd name="T12" fmla="*/ 82 w 710"/>
                    <a:gd name="T13" fmla="*/ 178 h 478"/>
                    <a:gd name="T14" fmla="*/ 50 w 710"/>
                    <a:gd name="T15" fmla="*/ 147 h 478"/>
                    <a:gd name="T16" fmla="*/ 15 w 710"/>
                    <a:gd name="T17" fmla="*/ 125 h 478"/>
                    <a:gd name="T18" fmla="*/ 0 w 710"/>
                    <a:gd name="T19" fmla="*/ 108 h 478"/>
                    <a:gd name="T20" fmla="*/ 6 w 710"/>
                    <a:gd name="T21" fmla="*/ 92 h 478"/>
                    <a:gd name="T22" fmla="*/ 28 w 710"/>
                    <a:gd name="T23" fmla="*/ 85 h 478"/>
                    <a:gd name="T24" fmla="*/ 38 w 710"/>
                    <a:gd name="T25" fmla="*/ 72 h 478"/>
                    <a:gd name="T26" fmla="*/ 39 w 710"/>
                    <a:gd name="T27" fmla="*/ 54 h 478"/>
                    <a:gd name="T28" fmla="*/ 52 w 710"/>
                    <a:gd name="T29" fmla="*/ 47 h 478"/>
                    <a:gd name="T30" fmla="*/ 67 w 710"/>
                    <a:gd name="T31" fmla="*/ 52 h 478"/>
                    <a:gd name="T32" fmla="*/ 70 w 710"/>
                    <a:gd name="T33" fmla="*/ 43 h 478"/>
                    <a:gd name="T34" fmla="*/ 77 w 710"/>
                    <a:gd name="T35" fmla="*/ 30 h 478"/>
                    <a:gd name="T36" fmla="*/ 92 w 710"/>
                    <a:gd name="T37" fmla="*/ 36 h 478"/>
                    <a:gd name="T38" fmla="*/ 107 w 710"/>
                    <a:gd name="T39" fmla="*/ 58 h 478"/>
                    <a:gd name="T40" fmla="*/ 113 w 710"/>
                    <a:gd name="T41" fmla="*/ 80 h 478"/>
                    <a:gd name="T42" fmla="*/ 116 w 710"/>
                    <a:gd name="T43" fmla="*/ 82 h 478"/>
                    <a:gd name="T44" fmla="*/ 118 w 710"/>
                    <a:gd name="T45" fmla="*/ 77 h 478"/>
                    <a:gd name="T46" fmla="*/ 121 w 710"/>
                    <a:gd name="T47" fmla="*/ 78 h 478"/>
                    <a:gd name="T48" fmla="*/ 136 w 710"/>
                    <a:gd name="T49" fmla="*/ 115 h 478"/>
                    <a:gd name="T50" fmla="*/ 163 w 710"/>
                    <a:gd name="T51" fmla="*/ 154 h 478"/>
                    <a:gd name="T52" fmla="*/ 200 w 710"/>
                    <a:gd name="T53" fmla="*/ 168 h 478"/>
                    <a:gd name="T54" fmla="*/ 254 w 710"/>
                    <a:gd name="T55" fmla="*/ 168 h 478"/>
                    <a:gd name="T56" fmla="*/ 282 w 710"/>
                    <a:gd name="T57" fmla="*/ 154 h 478"/>
                    <a:gd name="T58" fmla="*/ 267 w 710"/>
                    <a:gd name="T59" fmla="*/ 129 h 478"/>
                    <a:gd name="T60" fmla="*/ 251 w 710"/>
                    <a:gd name="T61" fmla="*/ 104 h 478"/>
                    <a:gd name="T62" fmla="*/ 235 w 710"/>
                    <a:gd name="T63" fmla="*/ 79 h 478"/>
                    <a:gd name="T64" fmla="*/ 232 w 710"/>
                    <a:gd name="T65" fmla="*/ 42 h 478"/>
                    <a:gd name="T66" fmla="*/ 248 w 710"/>
                    <a:gd name="T67" fmla="*/ 10 h 478"/>
                    <a:gd name="T68" fmla="*/ 272 w 710"/>
                    <a:gd name="T69" fmla="*/ 0 h 478"/>
                    <a:gd name="T70" fmla="*/ 302 w 710"/>
                    <a:gd name="T71" fmla="*/ 15 h 478"/>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710"/>
                    <a:gd name="T109" fmla="*/ 0 h 478"/>
                    <a:gd name="T110" fmla="*/ 710 w 710"/>
                    <a:gd name="T111" fmla="*/ 478 h 478"/>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710" h="478">
                      <a:moveTo>
                        <a:pt x="637" y="66"/>
                      </a:moveTo>
                      <a:lnTo>
                        <a:pt x="655" y="165"/>
                      </a:lnTo>
                      <a:lnTo>
                        <a:pt x="676" y="247"/>
                      </a:lnTo>
                      <a:lnTo>
                        <a:pt x="696" y="311"/>
                      </a:lnTo>
                      <a:lnTo>
                        <a:pt x="708" y="362"/>
                      </a:lnTo>
                      <a:lnTo>
                        <a:pt x="710" y="401"/>
                      </a:lnTo>
                      <a:lnTo>
                        <a:pt x="696" y="432"/>
                      </a:lnTo>
                      <a:lnTo>
                        <a:pt x="661" y="457"/>
                      </a:lnTo>
                      <a:lnTo>
                        <a:pt x="602" y="478"/>
                      </a:lnTo>
                      <a:lnTo>
                        <a:pt x="454" y="463"/>
                      </a:lnTo>
                      <a:lnTo>
                        <a:pt x="344" y="443"/>
                      </a:lnTo>
                      <a:lnTo>
                        <a:pt x="263" y="417"/>
                      </a:lnTo>
                      <a:lnTo>
                        <a:pt x="207" y="388"/>
                      </a:lnTo>
                      <a:lnTo>
                        <a:pt x="164" y="356"/>
                      </a:lnTo>
                      <a:lnTo>
                        <a:pt x="132" y="324"/>
                      </a:lnTo>
                      <a:lnTo>
                        <a:pt x="100" y="293"/>
                      </a:lnTo>
                      <a:lnTo>
                        <a:pt x="64" y="267"/>
                      </a:lnTo>
                      <a:lnTo>
                        <a:pt x="30" y="250"/>
                      </a:lnTo>
                      <a:lnTo>
                        <a:pt x="10" y="233"/>
                      </a:lnTo>
                      <a:lnTo>
                        <a:pt x="0" y="215"/>
                      </a:lnTo>
                      <a:lnTo>
                        <a:pt x="2" y="199"/>
                      </a:lnTo>
                      <a:lnTo>
                        <a:pt x="12" y="184"/>
                      </a:lnTo>
                      <a:lnTo>
                        <a:pt x="31" y="174"/>
                      </a:lnTo>
                      <a:lnTo>
                        <a:pt x="56" y="169"/>
                      </a:lnTo>
                      <a:lnTo>
                        <a:pt x="90" y="171"/>
                      </a:lnTo>
                      <a:lnTo>
                        <a:pt x="75" y="144"/>
                      </a:lnTo>
                      <a:lnTo>
                        <a:pt x="73" y="123"/>
                      </a:lnTo>
                      <a:lnTo>
                        <a:pt x="78" y="108"/>
                      </a:lnTo>
                      <a:lnTo>
                        <a:pt x="90" y="99"/>
                      </a:lnTo>
                      <a:lnTo>
                        <a:pt x="104" y="94"/>
                      </a:lnTo>
                      <a:lnTo>
                        <a:pt x="120" y="95"/>
                      </a:lnTo>
                      <a:lnTo>
                        <a:pt x="134" y="103"/>
                      </a:lnTo>
                      <a:lnTo>
                        <a:pt x="145" y="116"/>
                      </a:lnTo>
                      <a:lnTo>
                        <a:pt x="139" y="85"/>
                      </a:lnTo>
                      <a:lnTo>
                        <a:pt x="143" y="67"/>
                      </a:lnTo>
                      <a:lnTo>
                        <a:pt x="153" y="59"/>
                      </a:lnTo>
                      <a:lnTo>
                        <a:pt x="168" y="62"/>
                      </a:lnTo>
                      <a:lnTo>
                        <a:pt x="184" y="72"/>
                      </a:lnTo>
                      <a:lnTo>
                        <a:pt x="202" y="91"/>
                      </a:lnTo>
                      <a:lnTo>
                        <a:pt x="214" y="116"/>
                      </a:lnTo>
                      <a:lnTo>
                        <a:pt x="224" y="148"/>
                      </a:lnTo>
                      <a:lnTo>
                        <a:pt x="227" y="160"/>
                      </a:lnTo>
                      <a:lnTo>
                        <a:pt x="229" y="164"/>
                      </a:lnTo>
                      <a:lnTo>
                        <a:pt x="232" y="163"/>
                      </a:lnTo>
                      <a:lnTo>
                        <a:pt x="234" y="159"/>
                      </a:lnTo>
                      <a:lnTo>
                        <a:pt x="237" y="154"/>
                      </a:lnTo>
                      <a:lnTo>
                        <a:pt x="239" y="153"/>
                      </a:lnTo>
                      <a:lnTo>
                        <a:pt x="243" y="156"/>
                      </a:lnTo>
                      <a:lnTo>
                        <a:pt x="247" y="170"/>
                      </a:lnTo>
                      <a:lnTo>
                        <a:pt x="271" y="230"/>
                      </a:lnTo>
                      <a:lnTo>
                        <a:pt x="297" y="277"/>
                      </a:lnTo>
                      <a:lnTo>
                        <a:pt x="326" y="307"/>
                      </a:lnTo>
                      <a:lnTo>
                        <a:pt x="361" y="327"/>
                      </a:lnTo>
                      <a:lnTo>
                        <a:pt x="400" y="336"/>
                      </a:lnTo>
                      <a:lnTo>
                        <a:pt x="449" y="338"/>
                      </a:lnTo>
                      <a:lnTo>
                        <a:pt x="508" y="336"/>
                      </a:lnTo>
                      <a:lnTo>
                        <a:pt x="579" y="333"/>
                      </a:lnTo>
                      <a:lnTo>
                        <a:pt x="563" y="307"/>
                      </a:lnTo>
                      <a:lnTo>
                        <a:pt x="548" y="282"/>
                      </a:lnTo>
                      <a:lnTo>
                        <a:pt x="533" y="257"/>
                      </a:lnTo>
                      <a:lnTo>
                        <a:pt x="518" y="233"/>
                      </a:lnTo>
                      <a:lnTo>
                        <a:pt x="502" y="208"/>
                      </a:lnTo>
                      <a:lnTo>
                        <a:pt x="486" y="183"/>
                      </a:lnTo>
                      <a:lnTo>
                        <a:pt x="471" y="158"/>
                      </a:lnTo>
                      <a:lnTo>
                        <a:pt x="458" y="134"/>
                      </a:lnTo>
                      <a:lnTo>
                        <a:pt x="465" y="84"/>
                      </a:lnTo>
                      <a:lnTo>
                        <a:pt x="479" y="46"/>
                      </a:lnTo>
                      <a:lnTo>
                        <a:pt x="496" y="19"/>
                      </a:lnTo>
                      <a:lnTo>
                        <a:pt x="519" y="4"/>
                      </a:lnTo>
                      <a:lnTo>
                        <a:pt x="544" y="0"/>
                      </a:lnTo>
                      <a:lnTo>
                        <a:pt x="573" y="9"/>
                      </a:lnTo>
                      <a:lnTo>
                        <a:pt x="603" y="30"/>
                      </a:lnTo>
                      <a:lnTo>
                        <a:pt x="637" y="66"/>
                      </a:lnTo>
                      <a:close/>
                    </a:path>
                  </a:pathLst>
                </a:custGeom>
                <a:solidFill>
                  <a:srgbClr val="CCD6D6"/>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0195" name="Freeform 85"/>
                <p:cNvSpPr>
                  <a:spLocks/>
                </p:cNvSpPr>
                <p:nvPr/>
              </p:nvSpPr>
              <p:spPr bwMode="auto">
                <a:xfrm>
                  <a:off x="4397" y="3140"/>
                  <a:ext cx="343" cy="230"/>
                </a:xfrm>
                <a:custGeom>
                  <a:avLst/>
                  <a:gdLst>
                    <a:gd name="T0" fmla="*/ 312 w 687"/>
                    <a:gd name="T1" fmla="*/ 84 h 459"/>
                    <a:gd name="T2" fmla="*/ 335 w 687"/>
                    <a:gd name="T3" fmla="*/ 152 h 459"/>
                    <a:gd name="T4" fmla="*/ 343 w 687"/>
                    <a:gd name="T5" fmla="*/ 192 h 459"/>
                    <a:gd name="T6" fmla="*/ 320 w 687"/>
                    <a:gd name="T7" fmla="*/ 218 h 459"/>
                    <a:gd name="T8" fmla="*/ 216 w 687"/>
                    <a:gd name="T9" fmla="*/ 222 h 459"/>
                    <a:gd name="T10" fmla="*/ 121 w 687"/>
                    <a:gd name="T11" fmla="*/ 196 h 459"/>
                    <a:gd name="T12" fmla="*/ 73 w 687"/>
                    <a:gd name="T13" fmla="*/ 164 h 459"/>
                    <a:gd name="T14" fmla="*/ 46 w 687"/>
                    <a:gd name="T15" fmla="*/ 138 h 459"/>
                    <a:gd name="T16" fmla="*/ 15 w 687"/>
                    <a:gd name="T17" fmla="*/ 124 h 459"/>
                    <a:gd name="T18" fmla="*/ 0 w 687"/>
                    <a:gd name="T19" fmla="*/ 107 h 459"/>
                    <a:gd name="T20" fmla="*/ 6 w 687"/>
                    <a:gd name="T21" fmla="*/ 92 h 459"/>
                    <a:gd name="T22" fmla="*/ 28 w 687"/>
                    <a:gd name="T23" fmla="*/ 85 h 459"/>
                    <a:gd name="T24" fmla="*/ 38 w 687"/>
                    <a:gd name="T25" fmla="*/ 72 h 459"/>
                    <a:gd name="T26" fmla="*/ 40 w 687"/>
                    <a:gd name="T27" fmla="*/ 56 h 459"/>
                    <a:gd name="T28" fmla="*/ 54 w 687"/>
                    <a:gd name="T29" fmla="*/ 51 h 459"/>
                    <a:gd name="T30" fmla="*/ 68 w 687"/>
                    <a:gd name="T31" fmla="*/ 57 h 459"/>
                    <a:gd name="T32" fmla="*/ 70 w 687"/>
                    <a:gd name="T33" fmla="*/ 50 h 459"/>
                    <a:gd name="T34" fmla="*/ 79 w 687"/>
                    <a:gd name="T35" fmla="*/ 39 h 459"/>
                    <a:gd name="T36" fmla="*/ 93 w 687"/>
                    <a:gd name="T37" fmla="*/ 47 h 459"/>
                    <a:gd name="T38" fmla="*/ 105 w 687"/>
                    <a:gd name="T39" fmla="*/ 69 h 459"/>
                    <a:gd name="T40" fmla="*/ 108 w 687"/>
                    <a:gd name="T41" fmla="*/ 88 h 459"/>
                    <a:gd name="T42" fmla="*/ 110 w 687"/>
                    <a:gd name="T43" fmla="*/ 87 h 459"/>
                    <a:gd name="T44" fmla="*/ 113 w 687"/>
                    <a:gd name="T45" fmla="*/ 78 h 459"/>
                    <a:gd name="T46" fmla="*/ 116 w 687"/>
                    <a:gd name="T47" fmla="*/ 76 h 459"/>
                    <a:gd name="T48" fmla="*/ 128 w 687"/>
                    <a:gd name="T49" fmla="*/ 114 h 459"/>
                    <a:gd name="T50" fmla="*/ 157 w 687"/>
                    <a:gd name="T51" fmla="*/ 153 h 459"/>
                    <a:gd name="T52" fmla="*/ 196 w 687"/>
                    <a:gd name="T53" fmla="*/ 167 h 459"/>
                    <a:gd name="T54" fmla="*/ 252 w 687"/>
                    <a:gd name="T55" fmla="*/ 168 h 459"/>
                    <a:gd name="T56" fmla="*/ 279 w 687"/>
                    <a:gd name="T57" fmla="*/ 154 h 459"/>
                    <a:gd name="T58" fmla="*/ 264 w 687"/>
                    <a:gd name="T59" fmla="*/ 127 h 459"/>
                    <a:gd name="T60" fmla="*/ 248 w 687"/>
                    <a:gd name="T61" fmla="*/ 102 h 459"/>
                    <a:gd name="T62" fmla="*/ 233 w 687"/>
                    <a:gd name="T63" fmla="*/ 76 h 459"/>
                    <a:gd name="T64" fmla="*/ 229 w 687"/>
                    <a:gd name="T65" fmla="*/ 39 h 459"/>
                    <a:gd name="T66" fmla="*/ 242 w 687"/>
                    <a:gd name="T67" fmla="*/ 8 h 459"/>
                    <a:gd name="T68" fmla="*/ 261 w 687"/>
                    <a:gd name="T69" fmla="*/ 0 h 459"/>
                    <a:gd name="T70" fmla="*/ 287 w 687"/>
                    <a:gd name="T71" fmla="*/ 17 h 45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687"/>
                    <a:gd name="T109" fmla="*/ 0 h 459"/>
                    <a:gd name="T110" fmla="*/ 687 w 687"/>
                    <a:gd name="T111" fmla="*/ 459 h 459"/>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687" h="459">
                      <a:moveTo>
                        <a:pt x="606" y="71"/>
                      </a:moveTo>
                      <a:lnTo>
                        <a:pt x="625" y="167"/>
                      </a:lnTo>
                      <a:lnTo>
                        <a:pt x="649" y="245"/>
                      </a:lnTo>
                      <a:lnTo>
                        <a:pt x="670" y="304"/>
                      </a:lnTo>
                      <a:lnTo>
                        <a:pt x="685" y="350"/>
                      </a:lnTo>
                      <a:lnTo>
                        <a:pt x="687" y="384"/>
                      </a:lnTo>
                      <a:lnTo>
                        <a:pt x="676" y="412"/>
                      </a:lnTo>
                      <a:lnTo>
                        <a:pt x="641" y="436"/>
                      </a:lnTo>
                      <a:lnTo>
                        <a:pt x="581" y="459"/>
                      </a:lnTo>
                      <a:lnTo>
                        <a:pt x="433" y="443"/>
                      </a:lnTo>
                      <a:lnTo>
                        <a:pt x="322" y="419"/>
                      </a:lnTo>
                      <a:lnTo>
                        <a:pt x="242" y="391"/>
                      </a:lnTo>
                      <a:lnTo>
                        <a:pt x="187" y="359"/>
                      </a:lnTo>
                      <a:lnTo>
                        <a:pt x="147" y="327"/>
                      </a:lnTo>
                      <a:lnTo>
                        <a:pt x="118" y="299"/>
                      </a:lnTo>
                      <a:lnTo>
                        <a:pt x="92" y="276"/>
                      </a:lnTo>
                      <a:lnTo>
                        <a:pt x="63" y="264"/>
                      </a:lnTo>
                      <a:lnTo>
                        <a:pt x="30" y="248"/>
                      </a:lnTo>
                      <a:lnTo>
                        <a:pt x="10" y="230"/>
                      </a:lnTo>
                      <a:lnTo>
                        <a:pt x="0" y="213"/>
                      </a:lnTo>
                      <a:lnTo>
                        <a:pt x="3" y="198"/>
                      </a:lnTo>
                      <a:lnTo>
                        <a:pt x="13" y="184"/>
                      </a:lnTo>
                      <a:lnTo>
                        <a:pt x="32" y="174"/>
                      </a:lnTo>
                      <a:lnTo>
                        <a:pt x="57" y="169"/>
                      </a:lnTo>
                      <a:lnTo>
                        <a:pt x="90" y="171"/>
                      </a:lnTo>
                      <a:lnTo>
                        <a:pt x="77" y="144"/>
                      </a:lnTo>
                      <a:lnTo>
                        <a:pt x="75" y="125"/>
                      </a:lnTo>
                      <a:lnTo>
                        <a:pt x="80" y="111"/>
                      </a:lnTo>
                      <a:lnTo>
                        <a:pt x="94" y="105"/>
                      </a:lnTo>
                      <a:lnTo>
                        <a:pt x="108" y="102"/>
                      </a:lnTo>
                      <a:lnTo>
                        <a:pt x="124" y="106"/>
                      </a:lnTo>
                      <a:lnTo>
                        <a:pt x="136" y="114"/>
                      </a:lnTo>
                      <a:lnTo>
                        <a:pt x="144" y="129"/>
                      </a:lnTo>
                      <a:lnTo>
                        <a:pt x="141" y="99"/>
                      </a:lnTo>
                      <a:lnTo>
                        <a:pt x="147" y="82"/>
                      </a:lnTo>
                      <a:lnTo>
                        <a:pt x="158" y="77"/>
                      </a:lnTo>
                      <a:lnTo>
                        <a:pt x="173" y="82"/>
                      </a:lnTo>
                      <a:lnTo>
                        <a:pt x="187" y="94"/>
                      </a:lnTo>
                      <a:lnTo>
                        <a:pt x="201" y="114"/>
                      </a:lnTo>
                      <a:lnTo>
                        <a:pt x="210" y="137"/>
                      </a:lnTo>
                      <a:lnTo>
                        <a:pt x="213" y="166"/>
                      </a:lnTo>
                      <a:lnTo>
                        <a:pt x="216" y="176"/>
                      </a:lnTo>
                      <a:lnTo>
                        <a:pt x="218" y="179"/>
                      </a:lnTo>
                      <a:lnTo>
                        <a:pt x="221" y="174"/>
                      </a:lnTo>
                      <a:lnTo>
                        <a:pt x="223" y="165"/>
                      </a:lnTo>
                      <a:lnTo>
                        <a:pt x="226" y="156"/>
                      </a:lnTo>
                      <a:lnTo>
                        <a:pt x="228" y="151"/>
                      </a:lnTo>
                      <a:lnTo>
                        <a:pt x="232" y="152"/>
                      </a:lnTo>
                      <a:lnTo>
                        <a:pt x="236" y="166"/>
                      </a:lnTo>
                      <a:lnTo>
                        <a:pt x="257" y="228"/>
                      </a:lnTo>
                      <a:lnTo>
                        <a:pt x="284" y="274"/>
                      </a:lnTo>
                      <a:lnTo>
                        <a:pt x="314" y="305"/>
                      </a:lnTo>
                      <a:lnTo>
                        <a:pt x="350" y="325"/>
                      </a:lnTo>
                      <a:lnTo>
                        <a:pt x="393" y="334"/>
                      </a:lnTo>
                      <a:lnTo>
                        <a:pt x="444" y="338"/>
                      </a:lnTo>
                      <a:lnTo>
                        <a:pt x="504" y="335"/>
                      </a:lnTo>
                      <a:lnTo>
                        <a:pt x="576" y="333"/>
                      </a:lnTo>
                      <a:lnTo>
                        <a:pt x="559" y="307"/>
                      </a:lnTo>
                      <a:lnTo>
                        <a:pt x="544" y="280"/>
                      </a:lnTo>
                      <a:lnTo>
                        <a:pt x="528" y="254"/>
                      </a:lnTo>
                      <a:lnTo>
                        <a:pt x="513" y="229"/>
                      </a:lnTo>
                      <a:lnTo>
                        <a:pt x="497" y="203"/>
                      </a:lnTo>
                      <a:lnTo>
                        <a:pt x="482" y="177"/>
                      </a:lnTo>
                      <a:lnTo>
                        <a:pt x="467" y="151"/>
                      </a:lnTo>
                      <a:lnTo>
                        <a:pt x="453" y="126"/>
                      </a:lnTo>
                      <a:lnTo>
                        <a:pt x="459" y="77"/>
                      </a:lnTo>
                      <a:lnTo>
                        <a:pt x="470" y="41"/>
                      </a:lnTo>
                      <a:lnTo>
                        <a:pt x="484" y="15"/>
                      </a:lnTo>
                      <a:lnTo>
                        <a:pt x="503" y="2"/>
                      </a:lnTo>
                      <a:lnTo>
                        <a:pt x="523" y="0"/>
                      </a:lnTo>
                      <a:lnTo>
                        <a:pt x="547" y="11"/>
                      </a:lnTo>
                      <a:lnTo>
                        <a:pt x="575" y="33"/>
                      </a:lnTo>
                      <a:lnTo>
                        <a:pt x="606" y="71"/>
                      </a:lnTo>
                      <a:close/>
                    </a:path>
                  </a:pathLst>
                </a:custGeom>
                <a:solidFill>
                  <a:srgbClr val="D4DBDB"/>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0196" name="Freeform 86"/>
                <p:cNvSpPr>
                  <a:spLocks/>
                </p:cNvSpPr>
                <p:nvPr/>
              </p:nvSpPr>
              <p:spPr bwMode="auto">
                <a:xfrm>
                  <a:off x="4288" y="3368"/>
                  <a:ext cx="118" cy="69"/>
                </a:xfrm>
                <a:custGeom>
                  <a:avLst/>
                  <a:gdLst>
                    <a:gd name="T0" fmla="*/ 17 w 236"/>
                    <a:gd name="T1" fmla="*/ 0 h 138"/>
                    <a:gd name="T2" fmla="*/ 29 w 236"/>
                    <a:gd name="T3" fmla="*/ 3 h 138"/>
                    <a:gd name="T4" fmla="*/ 42 w 236"/>
                    <a:gd name="T5" fmla="*/ 7 h 138"/>
                    <a:gd name="T6" fmla="*/ 54 w 236"/>
                    <a:gd name="T7" fmla="*/ 11 h 138"/>
                    <a:gd name="T8" fmla="*/ 67 w 236"/>
                    <a:gd name="T9" fmla="*/ 15 h 138"/>
                    <a:gd name="T10" fmla="*/ 79 w 236"/>
                    <a:gd name="T11" fmla="*/ 19 h 138"/>
                    <a:gd name="T12" fmla="*/ 92 w 236"/>
                    <a:gd name="T13" fmla="*/ 23 h 138"/>
                    <a:gd name="T14" fmla="*/ 104 w 236"/>
                    <a:gd name="T15" fmla="*/ 27 h 138"/>
                    <a:gd name="T16" fmla="*/ 117 w 236"/>
                    <a:gd name="T17" fmla="*/ 32 h 138"/>
                    <a:gd name="T18" fmla="*/ 118 w 236"/>
                    <a:gd name="T19" fmla="*/ 37 h 138"/>
                    <a:gd name="T20" fmla="*/ 118 w 236"/>
                    <a:gd name="T21" fmla="*/ 42 h 138"/>
                    <a:gd name="T22" fmla="*/ 118 w 236"/>
                    <a:gd name="T23" fmla="*/ 47 h 138"/>
                    <a:gd name="T24" fmla="*/ 118 w 236"/>
                    <a:gd name="T25" fmla="*/ 52 h 138"/>
                    <a:gd name="T26" fmla="*/ 116 w 236"/>
                    <a:gd name="T27" fmla="*/ 56 h 138"/>
                    <a:gd name="T28" fmla="*/ 114 w 236"/>
                    <a:gd name="T29" fmla="*/ 60 h 138"/>
                    <a:gd name="T30" fmla="*/ 111 w 236"/>
                    <a:gd name="T31" fmla="*/ 65 h 138"/>
                    <a:gd name="T32" fmla="*/ 108 w 236"/>
                    <a:gd name="T33" fmla="*/ 69 h 138"/>
                    <a:gd name="T34" fmla="*/ 98 w 236"/>
                    <a:gd name="T35" fmla="*/ 67 h 138"/>
                    <a:gd name="T36" fmla="*/ 88 w 236"/>
                    <a:gd name="T37" fmla="*/ 66 h 138"/>
                    <a:gd name="T38" fmla="*/ 77 w 236"/>
                    <a:gd name="T39" fmla="*/ 65 h 138"/>
                    <a:gd name="T40" fmla="*/ 67 w 236"/>
                    <a:gd name="T41" fmla="*/ 63 h 138"/>
                    <a:gd name="T42" fmla="*/ 56 w 236"/>
                    <a:gd name="T43" fmla="*/ 62 h 138"/>
                    <a:gd name="T44" fmla="*/ 46 w 236"/>
                    <a:gd name="T45" fmla="*/ 61 h 138"/>
                    <a:gd name="T46" fmla="*/ 36 w 236"/>
                    <a:gd name="T47" fmla="*/ 60 h 138"/>
                    <a:gd name="T48" fmla="*/ 27 w 236"/>
                    <a:gd name="T49" fmla="*/ 59 h 138"/>
                    <a:gd name="T50" fmla="*/ 15 w 236"/>
                    <a:gd name="T51" fmla="*/ 52 h 138"/>
                    <a:gd name="T52" fmla="*/ 7 w 236"/>
                    <a:gd name="T53" fmla="*/ 44 h 138"/>
                    <a:gd name="T54" fmla="*/ 3 w 236"/>
                    <a:gd name="T55" fmla="*/ 37 h 138"/>
                    <a:gd name="T56" fmla="*/ 1 w 236"/>
                    <a:gd name="T57" fmla="*/ 29 h 138"/>
                    <a:gd name="T58" fmla="*/ 0 w 236"/>
                    <a:gd name="T59" fmla="*/ 22 h 138"/>
                    <a:gd name="T60" fmla="*/ 4 w 236"/>
                    <a:gd name="T61" fmla="*/ 14 h 138"/>
                    <a:gd name="T62" fmla="*/ 9 w 236"/>
                    <a:gd name="T63" fmla="*/ 6 h 138"/>
                    <a:gd name="T64" fmla="*/ 17 w 236"/>
                    <a:gd name="T65" fmla="*/ 0 h 13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36"/>
                    <a:gd name="T100" fmla="*/ 0 h 138"/>
                    <a:gd name="T101" fmla="*/ 236 w 236"/>
                    <a:gd name="T102" fmla="*/ 138 h 13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36" h="138">
                      <a:moveTo>
                        <a:pt x="34" y="0"/>
                      </a:moveTo>
                      <a:lnTo>
                        <a:pt x="58" y="7"/>
                      </a:lnTo>
                      <a:lnTo>
                        <a:pt x="83" y="15"/>
                      </a:lnTo>
                      <a:lnTo>
                        <a:pt x="108" y="22"/>
                      </a:lnTo>
                      <a:lnTo>
                        <a:pt x="133" y="31"/>
                      </a:lnTo>
                      <a:lnTo>
                        <a:pt x="158" y="39"/>
                      </a:lnTo>
                      <a:lnTo>
                        <a:pt x="183" y="47"/>
                      </a:lnTo>
                      <a:lnTo>
                        <a:pt x="208" y="55"/>
                      </a:lnTo>
                      <a:lnTo>
                        <a:pt x="233" y="64"/>
                      </a:lnTo>
                      <a:lnTo>
                        <a:pt x="235" y="74"/>
                      </a:lnTo>
                      <a:lnTo>
                        <a:pt x="236" y="85"/>
                      </a:lnTo>
                      <a:lnTo>
                        <a:pt x="236" y="94"/>
                      </a:lnTo>
                      <a:lnTo>
                        <a:pt x="235" y="104"/>
                      </a:lnTo>
                      <a:lnTo>
                        <a:pt x="231" y="112"/>
                      </a:lnTo>
                      <a:lnTo>
                        <a:pt x="227" y="121"/>
                      </a:lnTo>
                      <a:lnTo>
                        <a:pt x="222" y="129"/>
                      </a:lnTo>
                      <a:lnTo>
                        <a:pt x="216" y="138"/>
                      </a:lnTo>
                      <a:lnTo>
                        <a:pt x="195" y="134"/>
                      </a:lnTo>
                      <a:lnTo>
                        <a:pt x="175" y="131"/>
                      </a:lnTo>
                      <a:lnTo>
                        <a:pt x="153" y="129"/>
                      </a:lnTo>
                      <a:lnTo>
                        <a:pt x="133" y="127"/>
                      </a:lnTo>
                      <a:lnTo>
                        <a:pt x="112" y="124"/>
                      </a:lnTo>
                      <a:lnTo>
                        <a:pt x="92" y="122"/>
                      </a:lnTo>
                      <a:lnTo>
                        <a:pt x="72" y="120"/>
                      </a:lnTo>
                      <a:lnTo>
                        <a:pt x="53" y="119"/>
                      </a:lnTo>
                      <a:lnTo>
                        <a:pt x="30" y="104"/>
                      </a:lnTo>
                      <a:lnTo>
                        <a:pt x="15" y="89"/>
                      </a:lnTo>
                      <a:lnTo>
                        <a:pt x="5" y="74"/>
                      </a:lnTo>
                      <a:lnTo>
                        <a:pt x="1" y="59"/>
                      </a:lnTo>
                      <a:lnTo>
                        <a:pt x="0" y="44"/>
                      </a:lnTo>
                      <a:lnTo>
                        <a:pt x="7" y="28"/>
                      </a:lnTo>
                      <a:lnTo>
                        <a:pt x="17" y="13"/>
                      </a:lnTo>
                      <a:lnTo>
                        <a:pt x="34" y="0"/>
                      </a:lnTo>
                      <a:close/>
                    </a:path>
                  </a:pathLst>
                </a:custGeom>
                <a:solidFill>
                  <a:srgbClr val="9CADAD"/>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0197" name="Freeform 87"/>
                <p:cNvSpPr>
                  <a:spLocks/>
                </p:cNvSpPr>
                <p:nvPr/>
              </p:nvSpPr>
              <p:spPr bwMode="auto">
                <a:xfrm>
                  <a:off x="4291" y="3370"/>
                  <a:ext cx="112" cy="65"/>
                </a:xfrm>
                <a:custGeom>
                  <a:avLst/>
                  <a:gdLst>
                    <a:gd name="T0" fmla="*/ 16 w 226"/>
                    <a:gd name="T1" fmla="*/ 0 h 131"/>
                    <a:gd name="T2" fmla="*/ 27 w 226"/>
                    <a:gd name="T3" fmla="*/ 4 h 131"/>
                    <a:gd name="T4" fmla="*/ 39 w 226"/>
                    <a:gd name="T5" fmla="*/ 7 h 131"/>
                    <a:gd name="T6" fmla="*/ 51 w 226"/>
                    <a:gd name="T7" fmla="*/ 11 h 131"/>
                    <a:gd name="T8" fmla="*/ 63 w 226"/>
                    <a:gd name="T9" fmla="*/ 15 h 131"/>
                    <a:gd name="T10" fmla="*/ 75 w 226"/>
                    <a:gd name="T11" fmla="*/ 19 h 131"/>
                    <a:gd name="T12" fmla="*/ 87 w 226"/>
                    <a:gd name="T13" fmla="*/ 23 h 131"/>
                    <a:gd name="T14" fmla="*/ 98 w 226"/>
                    <a:gd name="T15" fmla="*/ 26 h 131"/>
                    <a:gd name="T16" fmla="*/ 111 w 226"/>
                    <a:gd name="T17" fmla="*/ 30 h 131"/>
                    <a:gd name="T18" fmla="*/ 112 w 226"/>
                    <a:gd name="T19" fmla="*/ 35 h 131"/>
                    <a:gd name="T20" fmla="*/ 112 w 226"/>
                    <a:gd name="T21" fmla="*/ 40 h 131"/>
                    <a:gd name="T22" fmla="*/ 112 w 226"/>
                    <a:gd name="T23" fmla="*/ 44 h 131"/>
                    <a:gd name="T24" fmla="*/ 112 w 226"/>
                    <a:gd name="T25" fmla="*/ 49 h 131"/>
                    <a:gd name="T26" fmla="*/ 110 w 226"/>
                    <a:gd name="T27" fmla="*/ 53 h 131"/>
                    <a:gd name="T28" fmla="*/ 108 w 226"/>
                    <a:gd name="T29" fmla="*/ 58 h 131"/>
                    <a:gd name="T30" fmla="*/ 105 w 226"/>
                    <a:gd name="T31" fmla="*/ 61 h 131"/>
                    <a:gd name="T32" fmla="*/ 102 w 226"/>
                    <a:gd name="T33" fmla="*/ 65 h 131"/>
                    <a:gd name="T34" fmla="*/ 92 w 226"/>
                    <a:gd name="T35" fmla="*/ 64 h 131"/>
                    <a:gd name="T36" fmla="*/ 82 w 226"/>
                    <a:gd name="T37" fmla="*/ 63 h 131"/>
                    <a:gd name="T38" fmla="*/ 72 w 226"/>
                    <a:gd name="T39" fmla="*/ 61 h 131"/>
                    <a:gd name="T40" fmla="*/ 63 w 226"/>
                    <a:gd name="T41" fmla="*/ 61 h 131"/>
                    <a:gd name="T42" fmla="*/ 53 w 226"/>
                    <a:gd name="T43" fmla="*/ 59 h 131"/>
                    <a:gd name="T44" fmla="*/ 43 w 226"/>
                    <a:gd name="T45" fmla="*/ 58 h 131"/>
                    <a:gd name="T46" fmla="*/ 34 w 226"/>
                    <a:gd name="T47" fmla="*/ 57 h 131"/>
                    <a:gd name="T48" fmla="*/ 24 w 226"/>
                    <a:gd name="T49" fmla="*/ 56 h 131"/>
                    <a:gd name="T50" fmla="*/ 14 w 226"/>
                    <a:gd name="T51" fmla="*/ 49 h 131"/>
                    <a:gd name="T52" fmla="*/ 7 w 226"/>
                    <a:gd name="T53" fmla="*/ 42 h 131"/>
                    <a:gd name="T54" fmla="*/ 2 w 226"/>
                    <a:gd name="T55" fmla="*/ 35 h 131"/>
                    <a:gd name="T56" fmla="*/ 0 w 226"/>
                    <a:gd name="T57" fmla="*/ 28 h 131"/>
                    <a:gd name="T58" fmla="*/ 0 w 226"/>
                    <a:gd name="T59" fmla="*/ 21 h 131"/>
                    <a:gd name="T60" fmla="*/ 2 w 226"/>
                    <a:gd name="T61" fmla="*/ 14 h 131"/>
                    <a:gd name="T62" fmla="*/ 7 w 226"/>
                    <a:gd name="T63" fmla="*/ 7 h 131"/>
                    <a:gd name="T64" fmla="*/ 16 w 226"/>
                    <a:gd name="T65" fmla="*/ 0 h 13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26"/>
                    <a:gd name="T100" fmla="*/ 0 h 131"/>
                    <a:gd name="T101" fmla="*/ 226 w 226"/>
                    <a:gd name="T102" fmla="*/ 131 h 13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26" h="131">
                      <a:moveTo>
                        <a:pt x="32" y="0"/>
                      </a:moveTo>
                      <a:lnTo>
                        <a:pt x="54" y="8"/>
                      </a:lnTo>
                      <a:lnTo>
                        <a:pt x="79" y="15"/>
                      </a:lnTo>
                      <a:lnTo>
                        <a:pt x="102" y="23"/>
                      </a:lnTo>
                      <a:lnTo>
                        <a:pt x="127" y="31"/>
                      </a:lnTo>
                      <a:lnTo>
                        <a:pt x="151" y="38"/>
                      </a:lnTo>
                      <a:lnTo>
                        <a:pt x="175" y="46"/>
                      </a:lnTo>
                      <a:lnTo>
                        <a:pt x="198" y="53"/>
                      </a:lnTo>
                      <a:lnTo>
                        <a:pt x="223" y="61"/>
                      </a:lnTo>
                      <a:lnTo>
                        <a:pt x="225" y="71"/>
                      </a:lnTo>
                      <a:lnTo>
                        <a:pt x="226" y="81"/>
                      </a:lnTo>
                      <a:lnTo>
                        <a:pt x="225" y="89"/>
                      </a:lnTo>
                      <a:lnTo>
                        <a:pt x="225" y="99"/>
                      </a:lnTo>
                      <a:lnTo>
                        <a:pt x="221" y="107"/>
                      </a:lnTo>
                      <a:lnTo>
                        <a:pt x="217" y="116"/>
                      </a:lnTo>
                      <a:lnTo>
                        <a:pt x="211" y="123"/>
                      </a:lnTo>
                      <a:lnTo>
                        <a:pt x="206" y="131"/>
                      </a:lnTo>
                      <a:lnTo>
                        <a:pt x="186" y="128"/>
                      </a:lnTo>
                      <a:lnTo>
                        <a:pt x="166" y="126"/>
                      </a:lnTo>
                      <a:lnTo>
                        <a:pt x="146" y="123"/>
                      </a:lnTo>
                      <a:lnTo>
                        <a:pt x="127" y="122"/>
                      </a:lnTo>
                      <a:lnTo>
                        <a:pt x="107" y="118"/>
                      </a:lnTo>
                      <a:lnTo>
                        <a:pt x="87" y="117"/>
                      </a:lnTo>
                      <a:lnTo>
                        <a:pt x="68" y="114"/>
                      </a:lnTo>
                      <a:lnTo>
                        <a:pt x="49" y="113"/>
                      </a:lnTo>
                      <a:lnTo>
                        <a:pt x="28" y="98"/>
                      </a:lnTo>
                      <a:lnTo>
                        <a:pt x="14" y="84"/>
                      </a:lnTo>
                      <a:lnTo>
                        <a:pt x="4" y="71"/>
                      </a:lnTo>
                      <a:lnTo>
                        <a:pt x="0" y="57"/>
                      </a:lnTo>
                      <a:lnTo>
                        <a:pt x="0" y="42"/>
                      </a:lnTo>
                      <a:lnTo>
                        <a:pt x="5" y="28"/>
                      </a:lnTo>
                      <a:lnTo>
                        <a:pt x="15" y="14"/>
                      </a:lnTo>
                      <a:lnTo>
                        <a:pt x="32" y="0"/>
                      </a:lnTo>
                      <a:close/>
                    </a:path>
                  </a:pathLst>
                </a:custGeom>
                <a:solidFill>
                  <a:srgbClr val="A3B5B5"/>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0198" name="Freeform 88"/>
                <p:cNvSpPr>
                  <a:spLocks/>
                </p:cNvSpPr>
                <p:nvPr/>
              </p:nvSpPr>
              <p:spPr bwMode="auto">
                <a:xfrm>
                  <a:off x="4293" y="3371"/>
                  <a:ext cx="107" cy="62"/>
                </a:xfrm>
                <a:custGeom>
                  <a:avLst/>
                  <a:gdLst>
                    <a:gd name="T0" fmla="*/ 15 w 215"/>
                    <a:gd name="T1" fmla="*/ 0 h 124"/>
                    <a:gd name="T2" fmla="*/ 26 w 215"/>
                    <a:gd name="T3" fmla="*/ 3 h 124"/>
                    <a:gd name="T4" fmla="*/ 38 w 215"/>
                    <a:gd name="T5" fmla="*/ 7 h 124"/>
                    <a:gd name="T6" fmla="*/ 49 w 215"/>
                    <a:gd name="T7" fmla="*/ 11 h 124"/>
                    <a:gd name="T8" fmla="*/ 61 w 215"/>
                    <a:gd name="T9" fmla="*/ 15 h 124"/>
                    <a:gd name="T10" fmla="*/ 72 w 215"/>
                    <a:gd name="T11" fmla="*/ 18 h 124"/>
                    <a:gd name="T12" fmla="*/ 83 w 215"/>
                    <a:gd name="T13" fmla="*/ 22 h 124"/>
                    <a:gd name="T14" fmla="*/ 95 w 215"/>
                    <a:gd name="T15" fmla="*/ 25 h 124"/>
                    <a:gd name="T16" fmla="*/ 106 w 215"/>
                    <a:gd name="T17" fmla="*/ 29 h 124"/>
                    <a:gd name="T18" fmla="*/ 106 w 215"/>
                    <a:gd name="T19" fmla="*/ 33 h 124"/>
                    <a:gd name="T20" fmla="*/ 107 w 215"/>
                    <a:gd name="T21" fmla="*/ 38 h 124"/>
                    <a:gd name="T22" fmla="*/ 106 w 215"/>
                    <a:gd name="T23" fmla="*/ 43 h 124"/>
                    <a:gd name="T24" fmla="*/ 106 w 215"/>
                    <a:gd name="T25" fmla="*/ 48 h 124"/>
                    <a:gd name="T26" fmla="*/ 105 w 215"/>
                    <a:gd name="T27" fmla="*/ 52 h 124"/>
                    <a:gd name="T28" fmla="*/ 103 w 215"/>
                    <a:gd name="T29" fmla="*/ 55 h 124"/>
                    <a:gd name="T30" fmla="*/ 101 w 215"/>
                    <a:gd name="T31" fmla="*/ 58 h 124"/>
                    <a:gd name="T32" fmla="*/ 99 w 215"/>
                    <a:gd name="T33" fmla="*/ 62 h 124"/>
                    <a:gd name="T34" fmla="*/ 89 w 215"/>
                    <a:gd name="T35" fmla="*/ 61 h 124"/>
                    <a:gd name="T36" fmla="*/ 80 w 215"/>
                    <a:gd name="T37" fmla="*/ 60 h 124"/>
                    <a:gd name="T38" fmla="*/ 70 w 215"/>
                    <a:gd name="T39" fmla="*/ 59 h 124"/>
                    <a:gd name="T40" fmla="*/ 61 w 215"/>
                    <a:gd name="T41" fmla="*/ 58 h 124"/>
                    <a:gd name="T42" fmla="*/ 51 w 215"/>
                    <a:gd name="T43" fmla="*/ 57 h 124"/>
                    <a:gd name="T44" fmla="*/ 42 w 215"/>
                    <a:gd name="T45" fmla="*/ 57 h 124"/>
                    <a:gd name="T46" fmla="*/ 32 w 215"/>
                    <a:gd name="T47" fmla="*/ 55 h 124"/>
                    <a:gd name="T48" fmla="*/ 24 w 215"/>
                    <a:gd name="T49" fmla="*/ 55 h 124"/>
                    <a:gd name="T50" fmla="*/ 14 w 215"/>
                    <a:gd name="T51" fmla="*/ 47 h 124"/>
                    <a:gd name="T52" fmla="*/ 7 w 215"/>
                    <a:gd name="T53" fmla="*/ 41 h 124"/>
                    <a:gd name="T54" fmla="*/ 2 w 215"/>
                    <a:gd name="T55" fmla="*/ 33 h 124"/>
                    <a:gd name="T56" fmla="*/ 0 w 215"/>
                    <a:gd name="T57" fmla="*/ 27 h 124"/>
                    <a:gd name="T58" fmla="*/ 0 w 215"/>
                    <a:gd name="T59" fmla="*/ 20 h 124"/>
                    <a:gd name="T60" fmla="*/ 2 w 215"/>
                    <a:gd name="T61" fmla="*/ 13 h 124"/>
                    <a:gd name="T62" fmla="*/ 7 w 215"/>
                    <a:gd name="T63" fmla="*/ 6 h 124"/>
                    <a:gd name="T64" fmla="*/ 15 w 215"/>
                    <a:gd name="T65" fmla="*/ 0 h 12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15"/>
                    <a:gd name="T100" fmla="*/ 0 h 124"/>
                    <a:gd name="T101" fmla="*/ 215 w 215"/>
                    <a:gd name="T102" fmla="*/ 124 h 124"/>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15" h="124">
                      <a:moveTo>
                        <a:pt x="30" y="0"/>
                      </a:moveTo>
                      <a:lnTo>
                        <a:pt x="53" y="6"/>
                      </a:lnTo>
                      <a:lnTo>
                        <a:pt x="76" y="14"/>
                      </a:lnTo>
                      <a:lnTo>
                        <a:pt x="98" y="21"/>
                      </a:lnTo>
                      <a:lnTo>
                        <a:pt x="122" y="29"/>
                      </a:lnTo>
                      <a:lnTo>
                        <a:pt x="144" y="35"/>
                      </a:lnTo>
                      <a:lnTo>
                        <a:pt x="167" y="43"/>
                      </a:lnTo>
                      <a:lnTo>
                        <a:pt x="190" y="50"/>
                      </a:lnTo>
                      <a:lnTo>
                        <a:pt x="213" y="58"/>
                      </a:lnTo>
                      <a:lnTo>
                        <a:pt x="213" y="66"/>
                      </a:lnTo>
                      <a:lnTo>
                        <a:pt x="215" y="76"/>
                      </a:lnTo>
                      <a:lnTo>
                        <a:pt x="213" y="85"/>
                      </a:lnTo>
                      <a:lnTo>
                        <a:pt x="213" y="95"/>
                      </a:lnTo>
                      <a:lnTo>
                        <a:pt x="210" y="103"/>
                      </a:lnTo>
                      <a:lnTo>
                        <a:pt x="207" y="110"/>
                      </a:lnTo>
                      <a:lnTo>
                        <a:pt x="202" y="116"/>
                      </a:lnTo>
                      <a:lnTo>
                        <a:pt x="198" y="124"/>
                      </a:lnTo>
                      <a:lnTo>
                        <a:pt x="178" y="121"/>
                      </a:lnTo>
                      <a:lnTo>
                        <a:pt x="160" y="120"/>
                      </a:lnTo>
                      <a:lnTo>
                        <a:pt x="141" y="118"/>
                      </a:lnTo>
                      <a:lnTo>
                        <a:pt x="122" y="116"/>
                      </a:lnTo>
                      <a:lnTo>
                        <a:pt x="103" y="114"/>
                      </a:lnTo>
                      <a:lnTo>
                        <a:pt x="84" y="113"/>
                      </a:lnTo>
                      <a:lnTo>
                        <a:pt x="65" y="110"/>
                      </a:lnTo>
                      <a:lnTo>
                        <a:pt x="48" y="109"/>
                      </a:lnTo>
                      <a:lnTo>
                        <a:pt x="28" y="94"/>
                      </a:lnTo>
                      <a:lnTo>
                        <a:pt x="14" y="81"/>
                      </a:lnTo>
                      <a:lnTo>
                        <a:pt x="4" y="66"/>
                      </a:lnTo>
                      <a:lnTo>
                        <a:pt x="0" y="54"/>
                      </a:lnTo>
                      <a:lnTo>
                        <a:pt x="0" y="40"/>
                      </a:lnTo>
                      <a:lnTo>
                        <a:pt x="5" y="26"/>
                      </a:lnTo>
                      <a:lnTo>
                        <a:pt x="15" y="12"/>
                      </a:lnTo>
                      <a:lnTo>
                        <a:pt x="30" y="0"/>
                      </a:lnTo>
                      <a:close/>
                    </a:path>
                  </a:pathLst>
                </a:custGeom>
                <a:solidFill>
                  <a:srgbClr val="ABBABA"/>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0199" name="Freeform 89"/>
                <p:cNvSpPr>
                  <a:spLocks/>
                </p:cNvSpPr>
                <p:nvPr/>
              </p:nvSpPr>
              <p:spPr bwMode="auto">
                <a:xfrm>
                  <a:off x="4296" y="3372"/>
                  <a:ext cx="102" cy="60"/>
                </a:xfrm>
                <a:custGeom>
                  <a:avLst/>
                  <a:gdLst>
                    <a:gd name="T0" fmla="*/ 14 w 205"/>
                    <a:gd name="T1" fmla="*/ 0 h 119"/>
                    <a:gd name="T2" fmla="*/ 25 w 205"/>
                    <a:gd name="T3" fmla="*/ 4 h 119"/>
                    <a:gd name="T4" fmla="*/ 36 w 205"/>
                    <a:gd name="T5" fmla="*/ 7 h 119"/>
                    <a:gd name="T6" fmla="*/ 46 w 205"/>
                    <a:gd name="T7" fmla="*/ 10 h 119"/>
                    <a:gd name="T8" fmla="*/ 58 w 205"/>
                    <a:gd name="T9" fmla="*/ 14 h 119"/>
                    <a:gd name="T10" fmla="*/ 68 w 205"/>
                    <a:gd name="T11" fmla="*/ 17 h 119"/>
                    <a:gd name="T12" fmla="*/ 79 w 205"/>
                    <a:gd name="T13" fmla="*/ 21 h 119"/>
                    <a:gd name="T14" fmla="*/ 90 w 205"/>
                    <a:gd name="T15" fmla="*/ 25 h 119"/>
                    <a:gd name="T16" fmla="*/ 101 w 205"/>
                    <a:gd name="T17" fmla="*/ 29 h 119"/>
                    <a:gd name="T18" fmla="*/ 101 w 205"/>
                    <a:gd name="T19" fmla="*/ 33 h 119"/>
                    <a:gd name="T20" fmla="*/ 102 w 205"/>
                    <a:gd name="T21" fmla="*/ 37 h 119"/>
                    <a:gd name="T22" fmla="*/ 101 w 205"/>
                    <a:gd name="T23" fmla="*/ 42 h 119"/>
                    <a:gd name="T24" fmla="*/ 101 w 205"/>
                    <a:gd name="T25" fmla="*/ 46 h 119"/>
                    <a:gd name="T26" fmla="*/ 100 w 205"/>
                    <a:gd name="T27" fmla="*/ 50 h 119"/>
                    <a:gd name="T28" fmla="*/ 98 w 205"/>
                    <a:gd name="T29" fmla="*/ 54 h 119"/>
                    <a:gd name="T30" fmla="*/ 96 w 205"/>
                    <a:gd name="T31" fmla="*/ 57 h 119"/>
                    <a:gd name="T32" fmla="*/ 93 w 205"/>
                    <a:gd name="T33" fmla="*/ 60 h 119"/>
                    <a:gd name="T34" fmla="*/ 84 w 205"/>
                    <a:gd name="T35" fmla="*/ 58 h 119"/>
                    <a:gd name="T36" fmla="*/ 75 w 205"/>
                    <a:gd name="T37" fmla="*/ 57 h 119"/>
                    <a:gd name="T38" fmla="*/ 66 w 205"/>
                    <a:gd name="T39" fmla="*/ 56 h 119"/>
                    <a:gd name="T40" fmla="*/ 58 w 205"/>
                    <a:gd name="T41" fmla="*/ 56 h 119"/>
                    <a:gd name="T42" fmla="*/ 48 w 205"/>
                    <a:gd name="T43" fmla="*/ 54 h 119"/>
                    <a:gd name="T44" fmla="*/ 39 w 205"/>
                    <a:gd name="T45" fmla="*/ 54 h 119"/>
                    <a:gd name="T46" fmla="*/ 31 w 205"/>
                    <a:gd name="T47" fmla="*/ 52 h 119"/>
                    <a:gd name="T48" fmla="*/ 22 w 205"/>
                    <a:gd name="T49" fmla="*/ 52 h 119"/>
                    <a:gd name="T50" fmla="*/ 12 w 205"/>
                    <a:gd name="T51" fmla="*/ 45 h 119"/>
                    <a:gd name="T52" fmla="*/ 6 w 205"/>
                    <a:gd name="T53" fmla="*/ 39 h 119"/>
                    <a:gd name="T54" fmla="*/ 2 w 205"/>
                    <a:gd name="T55" fmla="*/ 32 h 119"/>
                    <a:gd name="T56" fmla="*/ 0 w 205"/>
                    <a:gd name="T57" fmla="*/ 26 h 119"/>
                    <a:gd name="T58" fmla="*/ 0 w 205"/>
                    <a:gd name="T59" fmla="*/ 19 h 119"/>
                    <a:gd name="T60" fmla="*/ 2 w 205"/>
                    <a:gd name="T61" fmla="*/ 13 h 119"/>
                    <a:gd name="T62" fmla="*/ 7 w 205"/>
                    <a:gd name="T63" fmla="*/ 6 h 119"/>
                    <a:gd name="T64" fmla="*/ 14 w 205"/>
                    <a:gd name="T65" fmla="*/ 0 h 11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05"/>
                    <a:gd name="T100" fmla="*/ 0 h 119"/>
                    <a:gd name="T101" fmla="*/ 205 w 205"/>
                    <a:gd name="T102" fmla="*/ 119 h 119"/>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05" h="119">
                      <a:moveTo>
                        <a:pt x="29" y="0"/>
                      </a:moveTo>
                      <a:lnTo>
                        <a:pt x="50" y="7"/>
                      </a:lnTo>
                      <a:lnTo>
                        <a:pt x="72" y="14"/>
                      </a:lnTo>
                      <a:lnTo>
                        <a:pt x="93" y="20"/>
                      </a:lnTo>
                      <a:lnTo>
                        <a:pt x="116" y="28"/>
                      </a:lnTo>
                      <a:lnTo>
                        <a:pt x="137" y="34"/>
                      </a:lnTo>
                      <a:lnTo>
                        <a:pt x="158" y="42"/>
                      </a:lnTo>
                      <a:lnTo>
                        <a:pt x="181" y="49"/>
                      </a:lnTo>
                      <a:lnTo>
                        <a:pt x="203" y="57"/>
                      </a:lnTo>
                      <a:lnTo>
                        <a:pt x="203" y="66"/>
                      </a:lnTo>
                      <a:lnTo>
                        <a:pt x="205" y="74"/>
                      </a:lnTo>
                      <a:lnTo>
                        <a:pt x="203" y="83"/>
                      </a:lnTo>
                      <a:lnTo>
                        <a:pt x="203" y="92"/>
                      </a:lnTo>
                      <a:lnTo>
                        <a:pt x="200" y="99"/>
                      </a:lnTo>
                      <a:lnTo>
                        <a:pt x="197" y="107"/>
                      </a:lnTo>
                      <a:lnTo>
                        <a:pt x="192" y="113"/>
                      </a:lnTo>
                      <a:lnTo>
                        <a:pt x="187" y="119"/>
                      </a:lnTo>
                      <a:lnTo>
                        <a:pt x="168" y="116"/>
                      </a:lnTo>
                      <a:lnTo>
                        <a:pt x="151" y="114"/>
                      </a:lnTo>
                      <a:lnTo>
                        <a:pt x="133" y="112"/>
                      </a:lnTo>
                      <a:lnTo>
                        <a:pt x="116" y="111"/>
                      </a:lnTo>
                      <a:lnTo>
                        <a:pt x="97" y="108"/>
                      </a:lnTo>
                      <a:lnTo>
                        <a:pt x="79" y="107"/>
                      </a:lnTo>
                      <a:lnTo>
                        <a:pt x="62" y="104"/>
                      </a:lnTo>
                      <a:lnTo>
                        <a:pt x="44" y="103"/>
                      </a:lnTo>
                      <a:lnTo>
                        <a:pt x="25" y="89"/>
                      </a:lnTo>
                      <a:lnTo>
                        <a:pt x="13" y="77"/>
                      </a:lnTo>
                      <a:lnTo>
                        <a:pt x="4" y="63"/>
                      </a:lnTo>
                      <a:lnTo>
                        <a:pt x="0" y="52"/>
                      </a:lnTo>
                      <a:lnTo>
                        <a:pt x="0" y="38"/>
                      </a:lnTo>
                      <a:lnTo>
                        <a:pt x="5" y="26"/>
                      </a:lnTo>
                      <a:lnTo>
                        <a:pt x="14" y="12"/>
                      </a:lnTo>
                      <a:lnTo>
                        <a:pt x="29" y="0"/>
                      </a:lnTo>
                      <a:close/>
                    </a:path>
                  </a:pathLst>
                </a:custGeom>
                <a:solidFill>
                  <a:srgbClr val="B5C2C2"/>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0200" name="Freeform 90"/>
                <p:cNvSpPr>
                  <a:spLocks/>
                </p:cNvSpPr>
                <p:nvPr/>
              </p:nvSpPr>
              <p:spPr bwMode="auto">
                <a:xfrm>
                  <a:off x="4298" y="3373"/>
                  <a:ext cx="97" cy="57"/>
                </a:xfrm>
                <a:custGeom>
                  <a:avLst/>
                  <a:gdLst>
                    <a:gd name="T0" fmla="*/ 14 w 195"/>
                    <a:gd name="T1" fmla="*/ 0 h 114"/>
                    <a:gd name="T2" fmla="*/ 24 w 195"/>
                    <a:gd name="T3" fmla="*/ 3 h 114"/>
                    <a:gd name="T4" fmla="*/ 34 w 195"/>
                    <a:gd name="T5" fmla="*/ 6 h 114"/>
                    <a:gd name="T6" fmla="*/ 44 w 195"/>
                    <a:gd name="T7" fmla="*/ 10 h 114"/>
                    <a:gd name="T8" fmla="*/ 55 w 195"/>
                    <a:gd name="T9" fmla="*/ 13 h 114"/>
                    <a:gd name="T10" fmla="*/ 65 w 195"/>
                    <a:gd name="T11" fmla="*/ 17 h 114"/>
                    <a:gd name="T12" fmla="*/ 76 w 195"/>
                    <a:gd name="T13" fmla="*/ 20 h 114"/>
                    <a:gd name="T14" fmla="*/ 86 w 195"/>
                    <a:gd name="T15" fmla="*/ 23 h 114"/>
                    <a:gd name="T16" fmla="*/ 96 w 195"/>
                    <a:gd name="T17" fmla="*/ 27 h 114"/>
                    <a:gd name="T18" fmla="*/ 96 w 195"/>
                    <a:gd name="T19" fmla="*/ 31 h 114"/>
                    <a:gd name="T20" fmla="*/ 97 w 195"/>
                    <a:gd name="T21" fmla="*/ 36 h 114"/>
                    <a:gd name="T22" fmla="*/ 96 w 195"/>
                    <a:gd name="T23" fmla="*/ 40 h 114"/>
                    <a:gd name="T24" fmla="*/ 96 w 195"/>
                    <a:gd name="T25" fmla="*/ 44 h 114"/>
                    <a:gd name="T26" fmla="*/ 95 w 195"/>
                    <a:gd name="T27" fmla="*/ 47 h 114"/>
                    <a:gd name="T28" fmla="*/ 93 w 195"/>
                    <a:gd name="T29" fmla="*/ 51 h 114"/>
                    <a:gd name="T30" fmla="*/ 91 w 195"/>
                    <a:gd name="T31" fmla="*/ 54 h 114"/>
                    <a:gd name="T32" fmla="*/ 88 w 195"/>
                    <a:gd name="T33" fmla="*/ 57 h 114"/>
                    <a:gd name="T34" fmla="*/ 80 w 195"/>
                    <a:gd name="T35" fmla="*/ 56 h 114"/>
                    <a:gd name="T36" fmla="*/ 71 w 195"/>
                    <a:gd name="T37" fmla="*/ 55 h 114"/>
                    <a:gd name="T38" fmla="*/ 63 w 195"/>
                    <a:gd name="T39" fmla="*/ 54 h 114"/>
                    <a:gd name="T40" fmla="*/ 54 w 195"/>
                    <a:gd name="T41" fmla="*/ 53 h 114"/>
                    <a:gd name="T42" fmla="*/ 46 w 195"/>
                    <a:gd name="T43" fmla="*/ 52 h 114"/>
                    <a:gd name="T44" fmla="*/ 38 w 195"/>
                    <a:gd name="T45" fmla="*/ 52 h 114"/>
                    <a:gd name="T46" fmla="*/ 29 w 195"/>
                    <a:gd name="T47" fmla="*/ 50 h 114"/>
                    <a:gd name="T48" fmla="*/ 21 w 195"/>
                    <a:gd name="T49" fmla="*/ 50 h 114"/>
                    <a:gd name="T50" fmla="*/ 12 w 195"/>
                    <a:gd name="T51" fmla="*/ 43 h 114"/>
                    <a:gd name="T52" fmla="*/ 6 w 195"/>
                    <a:gd name="T53" fmla="*/ 37 h 114"/>
                    <a:gd name="T54" fmla="*/ 2 w 195"/>
                    <a:gd name="T55" fmla="*/ 30 h 114"/>
                    <a:gd name="T56" fmla="*/ 0 w 195"/>
                    <a:gd name="T57" fmla="*/ 25 h 114"/>
                    <a:gd name="T58" fmla="*/ 0 w 195"/>
                    <a:gd name="T59" fmla="*/ 18 h 114"/>
                    <a:gd name="T60" fmla="*/ 2 w 195"/>
                    <a:gd name="T61" fmla="*/ 12 h 114"/>
                    <a:gd name="T62" fmla="*/ 6 w 195"/>
                    <a:gd name="T63" fmla="*/ 6 h 114"/>
                    <a:gd name="T64" fmla="*/ 14 w 195"/>
                    <a:gd name="T65" fmla="*/ 0 h 11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95"/>
                    <a:gd name="T100" fmla="*/ 0 h 114"/>
                    <a:gd name="T101" fmla="*/ 195 w 195"/>
                    <a:gd name="T102" fmla="*/ 114 h 114"/>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95" h="114">
                      <a:moveTo>
                        <a:pt x="28" y="0"/>
                      </a:moveTo>
                      <a:lnTo>
                        <a:pt x="48" y="6"/>
                      </a:lnTo>
                      <a:lnTo>
                        <a:pt x="69" y="12"/>
                      </a:lnTo>
                      <a:lnTo>
                        <a:pt x="89" y="19"/>
                      </a:lnTo>
                      <a:lnTo>
                        <a:pt x="111" y="26"/>
                      </a:lnTo>
                      <a:lnTo>
                        <a:pt x="131" y="33"/>
                      </a:lnTo>
                      <a:lnTo>
                        <a:pt x="152" y="40"/>
                      </a:lnTo>
                      <a:lnTo>
                        <a:pt x="172" y="46"/>
                      </a:lnTo>
                      <a:lnTo>
                        <a:pt x="193" y="54"/>
                      </a:lnTo>
                      <a:lnTo>
                        <a:pt x="193" y="63"/>
                      </a:lnTo>
                      <a:lnTo>
                        <a:pt x="195" y="71"/>
                      </a:lnTo>
                      <a:lnTo>
                        <a:pt x="193" y="79"/>
                      </a:lnTo>
                      <a:lnTo>
                        <a:pt x="193" y="88"/>
                      </a:lnTo>
                      <a:lnTo>
                        <a:pt x="190" y="94"/>
                      </a:lnTo>
                      <a:lnTo>
                        <a:pt x="187" y="101"/>
                      </a:lnTo>
                      <a:lnTo>
                        <a:pt x="182" y="108"/>
                      </a:lnTo>
                      <a:lnTo>
                        <a:pt x="177" y="114"/>
                      </a:lnTo>
                      <a:lnTo>
                        <a:pt x="160" y="111"/>
                      </a:lnTo>
                      <a:lnTo>
                        <a:pt x="143" y="110"/>
                      </a:lnTo>
                      <a:lnTo>
                        <a:pt x="126" y="108"/>
                      </a:lnTo>
                      <a:lnTo>
                        <a:pt x="109" y="106"/>
                      </a:lnTo>
                      <a:lnTo>
                        <a:pt x="92" y="104"/>
                      </a:lnTo>
                      <a:lnTo>
                        <a:pt x="76" y="103"/>
                      </a:lnTo>
                      <a:lnTo>
                        <a:pt x="59" y="100"/>
                      </a:lnTo>
                      <a:lnTo>
                        <a:pt x="43" y="99"/>
                      </a:lnTo>
                      <a:lnTo>
                        <a:pt x="25" y="86"/>
                      </a:lnTo>
                      <a:lnTo>
                        <a:pt x="13" y="74"/>
                      </a:lnTo>
                      <a:lnTo>
                        <a:pt x="4" y="61"/>
                      </a:lnTo>
                      <a:lnTo>
                        <a:pt x="0" y="49"/>
                      </a:lnTo>
                      <a:lnTo>
                        <a:pt x="0" y="36"/>
                      </a:lnTo>
                      <a:lnTo>
                        <a:pt x="4" y="24"/>
                      </a:lnTo>
                      <a:lnTo>
                        <a:pt x="13" y="11"/>
                      </a:lnTo>
                      <a:lnTo>
                        <a:pt x="28" y="0"/>
                      </a:lnTo>
                      <a:close/>
                    </a:path>
                  </a:pathLst>
                </a:custGeom>
                <a:solidFill>
                  <a:srgbClr val="BAC7C7"/>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0201" name="Freeform 91"/>
                <p:cNvSpPr>
                  <a:spLocks/>
                </p:cNvSpPr>
                <p:nvPr/>
              </p:nvSpPr>
              <p:spPr bwMode="auto">
                <a:xfrm>
                  <a:off x="4301" y="3375"/>
                  <a:ext cx="92" cy="54"/>
                </a:xfrm>
                <a:custGeom>
                  <a:avLst/>
                  <a:gdLst>
                    <a:gd name="T0" fmla="*/ 12 w 185"/>
                    <a:gd name="T1" fmla="*/ 0 h 106"/>
                    <a:gd name="T2" fmla="*/ 22 w 185"/>
                    <a:gd name="T3" fmla="*/ 3 h 106"/>
                    <a:gd name="T4" fmla="*/ 32 w 185"/>
                    <a:gd name="T5" fmla="*/ 6 h 106"/>
                    <a:gd name="T6" fmla="*/ 42 w 185"/>
                    <a:gd name="T7" fmla="*/ 9 h 106"/>
                    <a:gd name="T8" fmla="*/ 52 w 185"/>
                    <a:gd name="T9" fmla="*/ 12 h 106"/>
                    <a:gd name="T10" fmla="*/ 61 w 185"/>
                    <a:gd name="T11" fmla="*/ 15 h 106"/>
                    <a:gd name="T12" fmla="*/ 71 w 185"/>
                    <a:gd name="T13" fmla="*/ 18 h 106"/>
                    <a:gd name="T14" fmla="*/ 81 w 185"/>
                    <a:gd name="T15" fmla="*/ 21 h 106"/>
                    <a:gd name="T16" fmla="*/ 91 w 185"/>
                    <a:gd name="T17" fmla="*/ 25 h 106"/>
                    <a:gd name="T18" fmla="*/ 91 w 185"/>
                    <a:gd name="T19" fmla="*/ 29 h 106"/>
                    <a:gd name="T20" fmla="*/ 92 w 185"/>
                    <a:gd name="T21" fmla="*/ 34 h 106"/>
                    <a:gd name="T22" fmla="*/ 91 w 185"/>
                    <a:gd name="T23" fmla="*/ 38 h 106"/>
                    <a:gd name="T24" fmla="*/ 91 w 185"/>
                    <a:gd name="T25" fmla="*/ 41 h 106"/>
                    <a:gd name="T26" fmla="*/ 90 w 185"/>
                    <a:gd name="T27" fmla="*/ 44 h 106"/>
                    <a:gd name="T28" fmla="*/ 89 w 185"/>
                    <a:gd name="T29" fmla="*/ 48 h 106"/>
                    <a:gd name="T30" fmla="*/ 86 w 185"/>
                    <a:gd name="T31" fmla="*/ 51 h 106"/>
                    <a:gd name="T32" fmla="*/ 85 w 185"/>
                    <a:gd name="T33" fmla="*/ 54 h 106"/>
                    <a:gd name="T34" fmla="*/ 76 w 185"/>
                    <a:gd name="T35" fmla="*/ 53 h 106"/>
                    <a:gd name="T36" fmla="*/ 68 w 185"/>
                    <a:gd name="T37" fmla="*/ 52 h 106"/>
                    <a:gd name="T38" fmla="*/ 59 w 185"/>
                    <a:gd name="T39" fmla="*/ 51 h 106"/>
                    <a:gd name="T40" fmla="*/ 52 w 185"/>
                    <a:gd name="T41" fmla="*/ 50 h 106"/>
                    <a:gd name="T42" fmla="*/ 43 w 185"/>
                    <a:gd name="T43" fmla="*/ 49 h 106"/>
                    <a:gd name="T44" fmla="*/ 35 w 185"/>
                    <a:gd name="T45" fmla="*/ 48 h 106"/>
                    <a:gd name="T46" fmla="*/ 27 w 185"/>
                    <a:gd name="T47" fmla="*/ 48 h 106"/>
                    <a:gd name="T48" fmla="*/ 19 w 185"/>
                    <a:gd name="T49" fmla="*/ 47 h 106"/>
                    <a:gd name="T50" fmla="*/ 11 w 185"/>
                    <a:gd name="T51" fmla="*/ 41 h 106"/>
                    <a:gd name="T52" fmla="*/ 6 w 185"/>
                    <a:gd name="T53" fmla="*/ 35 h 106"/>
                    <a:gd name="T54" fmla="*/ 2 w 185"/>
                    <a:gd name="T55" fmla="*/ 29 h 106"/>
                    <a:gd name="T56" fmla="*/ 0 w 185"/>
                    <a:gd name="T57" fmla="*/ 23 h 106"/>
                    <a:gd name="T58" fmla="*/ 0 w 185"/>
                    <a:gd name="T59" fmla="*/ 17 h 106"/>
                    <a:gd name="T60" fmla="*/ 2 w 185"/>
                    <a:gd name="T61" fmla="*/ 11 h 106"/>
                    <a:gd name="T62" fmla="*/ 6 w 185"/>
                    <a:gd name="T63" fmla="*/ 6 h 106"/>
                    <a:gd name="T64" fmla="*/ 12 w 185"/>
                    <a:gd name="T65" fmla="*/ 0 h 10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85"/>
                    <a:gd name="T100" fmla="*/ 0 h 106"/>
                    <a:gd name="T101" fmla="*/ 185 w 185"/>
                    <a:gd name="T102" fmla="*/ 106 h 10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85" h="106">
                      <a:moveTo>
                        <a:pt x="25" y="0"/>
                      </a:moveTo>
                      <a:lnTo>
                        <a:pt x="44" y="5"/>
                      </a:lnTo>
                      <a:lnTo>
                        <a:pt x="64" y="11"/>
                      </a:lnTo>
                      <a:lnTo>
                        <a:pt x="84" y="17"/>
                      </a:lnTo>
                      <a:lnTo>
                        <a:pt x="104" y="24"/>
                      </a:lnTo>
                      <a:lnTo>
                        <a:pt x="123" y="30"/>
                      </a:lnTo>
                      <a:lnTo>
                        <a:pt x="143" y="36"/>
                      </a:lnTo>
                      <a:lnTo>
                        <a:pt x="163" y="42"/>
                      </a:lnTo>
                      <a:lnTo>
                        <a:pt x="183" y="50"/>
                      </a:lnTo>
                      <a:lnTo>
                        <a:pt x="183" y="57"/>
                      </a:lnTo>
                      <a:lnTo>
                        <a:pt x="185" y="66"/>
                      </a:lnTo>
                      <a:lnTo>
                        <a:pt x="183" y="74"/>
                      </a:lnTo>
                      <a:lnTo>
                        <a:pt x="183" y="81"/>
                      </a:lnTo>
                      <a:lnTo>
                        <a:pt x="181" y="87"/>
                      </a:lnTo>
                      <a:lnTo>
                        <a:pt x="178" y="94"/>
                      </a:lnTo>
                      <a:lnTo>
                        <a:pt x="173" y="100"/>
                      </a:lnTo>
                      <a:lnTo>
                        <a:pt x="170" y="106"/>
                      </a:lnTo>
                      <a:lnTo>
                        <a:pt x="152" y="104"/>
                      </a:lnTo>
                      <a:lnTo>
                        <a:pt x="136" y="102"/>
                      </a:lnTo>
                      <a:lnTo>
                        <a:pt x="119" y="100"/>
                      </a:lnTo>
                      <a:lnTo>
                        <a:pt x="104" y="99"/>
                      </a:lnTo>
                      <a:lnTo>
                        <a:pt x="87" y="96"/>
                      </a:lnTo>
                      <a:lnTo>
                        <a:pt x="71" y="95"/>
                      </a:lnTo>
                      <a:lnTo>
                        <a:pt x="54" y="94"/>
                      </a:lnTo>
                      <a:lnTo>
                        <a:pt x="39" y="92"/>
                      </a:lnTo>
                      <a:lnTo>
                        <a:pt x="23" y="80"/>
                      </a:lnTo>
                      <a:lnTo>
                        <a:pt x="12" y="69"/>
                      </a:lnTo>
                      <a:lnTo>
                        <a:pt x="4" y="57"/>
                      </a:lnTo>
                      <a:lnTo>
                        <a:pt x="0" y="46"/>
                      </a:lnTo>
                      <a:lnTo>
                        <a:pt x="0" y="34"/>
                      </a:lnTo>
                      <a:lnTo>
                        <a:pt x="4" y="22"/>
                      </a:lnTo>
                      <a:lnTo>
                        <a:pt x="13" y="11"/>
                      </a:lnTo>
                      <a:lnTo>
                        <a:pt x="25" y="0"/>
                      </a:lnTo>
                      <a:close/>
                    </a:path>
                  </a:pathLst>
                </a:custGeom>
                <a:solidFill>
                  <a:srgbClr val="C4CFCF"/>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0202" name="Freeform 92"/>
                <p:cNvSpPr>
                  <a:spLocks/>
                </p:cNvSpPr>
                <p:nvPr/>
              </p:nvSpPr>
              <p:spPr bwMode="auto">
                <a:xfrm>
                  <a:off x="4303" y="3377"/>
                  <a:ext cx="87" cy="50"/>
                </a:xfrm>
                <a:custGeom>
                  <a:avLst/>
                  <a:gdLst>
                    <a:gd name="T0" fmla="*/ 12 w 175"/>
                    <a:gd name="T1" fmla="*/ 0 h 101"/>
                    <a:gd name="T2" fmla="*/ 21 w 175"/>
                    <a:gd name="T3" fmla="*/ 2 h 101"/>
                    <a:gd name="T4" fmla="*/ 30 w 175"/>
                    <a:gd name="T5" fmla="*/ 6 h 101"/>
                    <a:gd name="T6" fmla="*/ 39 w 175"/>
                    <a:gd name="T7" fmla="*/ 8 h 101"/>
                    <a:gd name="T8" fmla="*/ 49 w 175"/>
                    <a:gd name="T9" fmla="*/ 11 h 101"/>
                    <a:gd name="T10" fmla="*/ 58 w 175"/>
                    <a:gd name="T11" fmla="*/ 14 h 101"/>
                    <a:gd name="T12" fmla="*/ 67 w 175"/>
                    <a:gd name="T13" fmla="*/ 17 h 101"/>
                    <a:gd name="T14" fmla="*/ 76 w 175"/>
                    <a:gd name="T15" fmla="*/ 20 h 101"/>
                    <a:gd name="T16" fmla="*/ 86 w 175"/>
                    <a:gd name="T17" fmla="*/ 23 h 101"/>
                    <a:gd name="T18" fmla="*/ 86 w 175"/>
                    <a:gd name="T19" fmla="*/ 27 h 101"/>
                    <a:gd name="T20" fmla="*/ 87 w 175"/>
                    <a:gd name="T21" fmla="*/ 31 h 101"/>
                    <a:gd name="T22" fmla="*/ 86 w 175"/>
                    <a:gd name="T23" fmla="*/ 34 h 101"/>
                    <a:gd name="T24" fmla="*/ 86 w 175"/>
                    <a:gd name="T25" fmla="*/ 38 h 101"/>
                    <a:gd name="T26" fmla="*/ 83 w 175"/>
                    <a:gd name="T27" fmla="*/ 44 h 101"/>
                    <a:gd name="T28" fmla="*/ 79 w 175"/>
                    <a:gd name="T29" fmla="*/ 50 h 101"/>
                    <a:gd name="T30" fmla="*/ 71 w 175"/>
                    <a:gd name="T31" fmla="*/ 49 h 101"/>
                    <a:gd name="T32" fmla="*/ 64 w 175"/>
                    <a:gd name="T33" fmla="*/ 48 h 101"/>
                    <a:gd name="T34" fmla="*/ 56 w 175"/>
                    <a:gd name="T35" fmla="*/ 47 h 101"/>
                    <a:gd name="T36" fmla="*/ 49 w 175"/>
                    <a:gd name="T37" fmla="*/ 47 h 101"/>
                    <a:gd name="T38" fmla="*/ 41 w 175"/>
                    <a:gd name="T39" fmla="*/ 46 h 101"/>
                    <a:gd name="T40" fmla="*/ 34 w 175"/>
                    <a:gd name="T41" fmla="*/ 45 h 101"/>
                    <a:gd name="T42" fmla="*/ 26 w 175"/>
                    <a:gd name="T43" fmla="*/ 44 h 101"/>
                    <a:gd name="T44" fmla="*/ 19 w 175"/>
                    <a:gd name="T45" fmla="*/ 44 h 101"/>
                    <a:gd name="T46" fmla="*/ 11 w 175"/>
                    <a:gd name="T47" fmla="*/ 38 h 101"/>
                    <a:gd name="T48" fmla="*/ 6 w 175"/>
                    <a:gd name="T49" fmla="*/ 33 h 101"/>
                    <a:gd name="T50" fmla="*/ 2 w 175"/>
                    <a:gd name="T51" fmla="*/ 27 h 101"/>
                    <a:gd name="T52" fmla="*/ 0 w 175"/>
                    <a:gd name="T53" fmla="*/ 22 h 101"/>
                    <a:gd name="T54" fmla="*/ 0 w 175"/>
                    <a:gd name="T55" fmla="*/ 16 h 101"/>
                    <a:gd name="T56" fmla="*/ 2 w 175"/>
                    <a:gd name="T57" fmla="*/ 11 h 101"/>
                    <a:gd name="T58" fmla="*/ 6 w 175"/>
                    <a:gd name="T59" fmla="*/ 5 h 101"/>
                    <a:gd name="T60" fmla="*/ 12 w 175"/>
                    <a:gd name="T61" fmla="*/ 0 h 101"/>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75"/>
                    <a:gd name="T94" fmla="*/ 0 h 101"/>
                    <a:gd name="T95" fmla="*/ 175 w 175"/>
                    <a:gd name="T96" fmla="*/ 101 h 101"/>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75" h="101">
                      <a:moveTo>
                        <a:pt x="24" y="0"/>
                      </a:moveTo>
                      <a:lnTo>
                        <a:pt x="42" y="5"/>
                      </a:lnTo>
                      <a:lnTo>
                        <a:pt x="61" y="12"/>
                      </a:lnTo>
                      <a:lnTo>
                        <a:pt x="79" y="17"/>
                      </a:lnTo>
                      <a:lnTo>
                        <a:pt x="98" y="23"/>
                      </a:lnTo>
                      <a:lnTo>
                        <a:pt x="116" y="28"/>
                      </a:lnTo>
                      <a:lnTo>
                        <a:pt x="135" y="34"/>
                      </a:lnTo>
                      <a:lnTo>
                        <a:pt x="153" y="41"/>
                      </a:lnTo>
                      <a:lnTo>
                        <a:pt x="172" y="47"/>
                      </a:lnTo>
                      <a:lnTo>
                        <a:pt x="173" y="54"/>
                      </a:lnTo>
                      <a:lnTo>
                        <a:pt x="175" y="62"/>
                      </a:lnTo>
                      <a:lnTo>
                        <a:pt x="173" y="69"/>
                      </a:lnTo>
                      <a:lnTo>
                        <a:pt x="173" y="77"/>
                      </a:lnTo>
                      <a:lnTo>
                        <a:pt x="167" y="89"/>
                      </a:lnTo>
                      <a:lnTo>
                        <a:pt x="158" y="101"/>
                      </a:lnTo>
                      <a:lnTo>
                        <a:pt x="143" y="98"/>
                      </a:lnTo>
                      <a:lnTo>
                        <a:pt x="128" y="97"/>
                      </a:lnTo>
                      <a:lnTo>
                        <a:pt x="113" y="94"/>
                      </a:lnTo>
                      <a:lnTo>
                        <a:pt x="98" y="94"/>
                      </a:lnTo>
                      <a:lnTo>
                        <a:pt x="83" y="92"/>
                      </a:lnTo>
                      <a:lnTo>
                        <a:pt x="68" y="91"/>
                      </a:lnTo>
                      <a:lnTo>
                        <a:pt x="53" y="88"/>
                      </a:lnTo>
                      <a:lnTo>
                        <a:pt x="38" y="88"/>
                      </a:lnTo>
                      <a:lnTo>
                        <a:pt x="23" y="77"/>
                      </a:lnTo>
                      <a:lnTo>
                        <a:pt x="12" y="66"/>
                      </a:lnTo>
                      <a:lnTo>
                        <a:pt x="4" y="54"/>
                      </a:lnTo>
                      <a:lnTo>
                        <a:pt x="0" y="44"/>
                      </a:lnTo>
                      <a:lnTo>
                        <a:pt x="0" y="33"/>
                      </a:lnTo>
                      <a:lnTo>
                        <a:pt x="4" y="22"/>
                      </a:lnTo>
                      <a:lnTo>
                        <a:pt x="12" y="10"/>
                      </a:lnTo>
                      <a:lnTo>
                        <a:pt x="24" y="0"/>
                      </a:lnTo>
                      <a:close/>
                    </a:path>
                  </a:pathLst>
                </a:custGeom>
                <a:solidFill>
                  <a:srgbClr val="CCD6D6"/>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0203" name="Freeform 93"/>
                <p:cNvSpPr>
                  <a:spLocks/>
                </p:cNvSpPr>
                <p:nvPr/>
              </p:nvSpPr>
              <p:spPr bwMode="auto">
                <a:xfrm>
                  <a:off x="4306" y="3378"/>
                  <a:ext cx="81" cy="48"/>
                </a:xfrm>
                <a:custGeom>
                  <a:avLst/>
                  <a:gdLst>
                    <a:gd name="T0" fmla="*/ 11 w 163"/>
                    <a:gd name="T1" fmla="*/ 0 h 96"/>
                    <a:gd name="T2" fmla="*/ 19 w 163"/>
                    <a:gd name="T3" fmla="*/ 3 h 96"/>
                    <a:gd name="T4" fmla="*/ 28 w 163"/>
                    <a:gd name="T5" fmla="*/ 6 h 96"/>
                    <a:gd name="T6" fmla="*/ 37 w 163"/>
                    <a:gd name="T7" fmla="*/ 8 h 96"/>
                    <a:gd name="T8" fmla="*/ 46 w 163"/>
                    <a:gd name="T9" fmla="*/ 11 h 96"/>
                    <a:gd name="T10" fmla="*/ 54 w 163"/>
                    <a:gd name="T11" fmla="*/ 13 h 96"/>
                    <a:gd name="T12" fmla="*/ 63 w 163"/>
                    <a:gd name="T13" fmla="*/ 17 h 96"/>
                    <a:gd name="T14" fmla="*/ 71 w 163"/>
                    <a:gd name="T15" fmla="*/ 20 h 96"/>
                    <a:gd name="T16" fmla="*/ 81 w 163"/>
                    <a:gd name="T17" fmla="*/ 23 h 96"/>
                    <a:gd name="T18" fmla="*/ 81 w 163"/>
                    <a:gd name="T19" fmla="*/ 26 h 96"/>
                    <a:gd name="T20" fmla="*/ 81 w 163"/>
                    <a:gd name="T21" fmla="*/ 30 h 96"/>
                    <a:gd name="T22" fmla="*/ 81 w 163"/>
                    <a:gd name="T23" fmla="*/ 33 h 96"/>
                    <a:gd name="T24" fmla="*/ 81 w 163"/>
                    <a:gd name="T25" fmla="*/ 37 h 96"/>
                    <a:gd name="T26" fmla="*/ 79 w 163"/>
                    <a:gd name="T27" fmla="*/ 43 h 96"/>
                    <a:gd name="T28" fmla="*/ 75 w 163"/>
                    <a:gd name="T29" fmla="*/ 48 h 96"/>
                    <a:gd name="T30" fmla="*/ 68 w 163"/>
                    <a:gd name="T31" fmla="*/ 47 h 96"/>
                    <a:gd name="T32" fmla="*/ 60 w 163"/>
                    <a:gd name="T33" fmla="*/ 46 h 96"/>
                    <a:gd name="T34" fmla="*/ 53 w 163"/>
                    <a:gd name="T35" fmla="*/ 45 h 96"/>
                    <a:gd name="T36" fmla="*/ 46 w 163"/>
                    <a:gd name="T37" fmla="*/ 45 h 96"/>
                    <a:gd name="T38" fmla="*/ 39 w 163"/>
                    <a:gd name="T39" fmla="*/ 43 h 96"/>
                    <a:gd name="T40" fmla="*/ 31 w 163"/>
                    <a:gd name="T41" fmla="*/ 43 h 96"/>
                    <a:gd name="T42" fmla="*/ 24 w 163"/>
                    <a:gd name="T43" fmla="*/ 42 h 96"/>
                    <a:gd name="T44" fmla="*/ 17 w 163"/>
                    <a:gd name="T45" fmla="*/ 41 h 96"/>
                    <a:gd name="T46" fmla="*/ 10 w 163"/>
                    <a:gd name="T47" fmla="*/ 36 h 96"/>
                    <a:gd name="T48" fmla="*/ 5 w 163"/>
                    <a:gd name="T49" fmla="*/ 30 h 96"/>
                    <a:gd name="T50" fmla="*/ 1 w 163"/>
                    <a:gd name="T51" fmla="*/ 25 h 96"/>
                    <a:gd name="T52" fmla="*/ 0 w 163"/>
                    <a:gd name="T53" fmla="*/ 21 h 96"/>
                    <a:gd name="T54" fmla="*/ 0 w 163"/>
                    <a:gd name="T55" fmla="*/ 15 h 96"/>
                    <a:gd name="T56" fmla="*/ 2 w 163"/>
                    <a:gd name="T57" fmla="*/ 10 h 96"/>
                    <a:gd name="T58" fmla="*/ 6 w 163"/>
                    <a:gd name="T59" fmla="*/ 5 h 96"/>
                    <a:gd name="T60" fmla="*/ 11 w 163"/>
                    <a:gd name="T61" fmla="*/ 0 h 9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63"/>
                    <a:gd name="T94" fmla="*/ 0 h 96"/>
                    <a:gd name="T95" fmla="*/ 163 w 163"/>
                    <a:gd name="T96" fmla="*/ 96 h 9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63" h="96">
                      <a:moveTo>
                        <a:pt x="23" y="0"/>
                      </a:moveTo>
                      <a:lnTo>
                        <a:pt x="39" y="5"/>
                      </a:lnTo>
                      <a:lnTo>
                        <a:pt x="57" y="11"/>
                      </a:lnTo>
                      <a:lnTo>
                        <a:pt x="74" y="16"/>
                      </a:lnTo>
                      <a:lnTo>
                        <a:pt x="92" y="22"/>
                      </a:lnTo>
                      <a:lnTo>
                        <a:pt x="108" y="27"/>
                      </a:lnTo>
                      <a:lnTo>
                        <a:pt x="127" y="34"/>
                      </a:lnTo>
                      <a:lnTo>
                        <a:pt x="143" y="39"/>
                      </a:lnTo>
                      <a:lnTo>
                        <a:pt x="162" y="45"/>
                      </a:lnTo>
                      <a:lnTo>
                        <a:pt x="162" y="52"/>
                      </a:lnTo>
                      <a:lnTo>
                        <a:pt x="163" y="60"/>
                      </a:lnTo>
                      <a:lnTo>
                        <a:pt x="163" y="66"/>
                      </a:lnTo>
                      <a:lnTo>
                        <a:pt x="163" y="74"/>
                      </a:lnTo>
                      <a:lnTo>
                        <a:pt x="158" y="85"/>
                      </a:lnTo>
                      <a:lnTo>
                        <a:pt x="151" y="96"/>
                      </a:lnTo>
                      <a:lnTo>
                        <a:pt x="136" y="94"/>
                      </a:lnTo>
                      <a:lnTo>
                        <a:pt x="121" y="92"/>
                      </a:lnTo>
                      <a:lnTo>
                        <a:pt x="107" y="90"/>
                      </a:lnTo>
                      <a:lnTo>
                        <a:pt x="93" y="89"/>
                      </a:lnTo>
                      <a:lnTo>
                        <a:pt x="78" y="86"/>
                      </a:lnTo>
                      <a:lnTo>
                        <a:pt x="63" y="85"/>
                      </a:lnTo>
                      <a:lnTo>
                        <a:pt x="49" y="84"/>
                      </a:lnTo>
                      <a:lnTo>
                        <a:pt x="35" y="82"/>
                      </a:lnTo>
                      <a:lnTo>
                        <a:pt x="20" y="71"/>
                      </a:lnTo>
                      <a:lnTo>
                        <a:pt x="10" y="61"/>
                      </a:lnTo>
                      <a:lnTo>
                        <a:pt x="3" y="51"/>
                      </a:lnTo>
                      <a:lnTo>
                        <a:pt x="0" y="41"/>
                      </a:lnTo>
                      <a:lnTo>
                        <a:pt x="0" y="30"/>
                      </a:lnTo>
                      <a:lnTo>
                        <a:pt x="4" y="20"/>
                      </a:lnTo>
                      <a:lnTo>
                        <a:pt x="12" y="10"/>
                      </a:lnTo>
                      <a:lnTo>
                        <a:pt x="23" y="0"/>
                      </a:lnTo>
                      <a:close/>
                    </a:path>
                  </a:pathLst>
                </a:custGeom>
                <a:solidFill>
                  <a:srgbClr val="D4DBDB"/>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0204" name="Freeform 94"/>
                <p:cNvSpPr>
                  <a:spLocks/>
                </p:cNvSpPr>
                <p:nvPr/>
              </p:nvSpPr>
              <p:spPr bwMode="auto">
                <a:xfrm>
                  <a:off x="4291" y="3412"/>
                  <a:ext cx="118" cy="69"/>
                </a:xfrm>
                <a:custGeom>
                  <a:avLst/>
                  <a:gdLst>
                    <a:gd name="T0" fmla="*/ 16 w 235"/>
                    <a:gd name="T1" fmla="*/ 0 h 136"/>
                    <a:gd name="T2" fmla="*/ 28 w 235"/>
                    <a:gd name="T3" fmla="*/ 4 h 136"/>
                    <a:gd name="T4" fmla="*/ 41 w 235"/>
                    <a:gd name="T5" fmla="*/ 8 h 136"/>
                    <a:gd name="T6" fmla="*/ 53 w 235"/>
                    <a:gd name="T7" fmla="*/ 12 h 136"/>
                    <a:gd name="T8" fmla="*/ 66 w 235"/>
                    <a:gd name="T9" fmla="*/ 16 h 136"/>
                    <a:gd name="T10" fmla="*/ 79 w 235"/>
                    <a:gd name="T11" fmla="*/ 20 h 136"/>
                    <a:gd name="T12" fmla="*/ 92 w 235"/>
                    <a:gd name="T13" fmla="*/ 24 h 136"/>
                    <a:gd name="T14" fmla="*/ 104 w 235"/>
                    <a:gd name="T15" fmla="*/ 28 h 136"/>
                    <a:gd name="T16" fmla="*/ 117 w 235"/>
                    <a:gd name="T17" fmla="*/ 32 h 136"/>
                    <a:gd name="T18" fmla="*/ 117 w 235"/>
                    <a:gd name="T19" fmla="*/ 38 h 136"/>
                    <a:gd name="T20" fmla="*/ 118 w 235"/>
                    <a:gd name="T21" fmla="*/ 43 h 136"/>
                    <a:gd name="T22" fmla="*/ 117 w 235"/>
                    <a:gd name="T23" fmla="*/ 48 h 136"/>
                    <a:gd name="T24" fmla="*/ 117 w 235"/>
                    <a:gd name="T25" fmla="*/ 53 h 136"/>
                    <a:gd name="T26" fmla="*/ 115 w 235"/>
                    <a:gd name="T27" fmla="*/ 57 h 136"/>
                    <a:gd name="T28" fmla="*/ 113 w 235"/>
                    <a:gd name="T29" fmla="*/ 61 h 136"/>
                    <a:gd name="T30" fmla="*/ 110 w 235"/>
                    <a:gd name="T31" fmla="*/ 65 h 136"/>
                    <a:gd name="T32" fmla="*/ 108 w 235"/>
                    <a:gd name="T33" fmla="*/ 69 h 136"/>
                    <a:gd name="T34" fmla="*/ 97 w 235"/>
                    <a:gd name="T35" fmla="*/ 68 h 136"/>
                    <a:gd name="T36" fmla="*/ 87 w 235"/>
                    <a:gd name="T37" fmla="*/ 66 h 136"/>
                    <a:gd name="T38" fmla="*/ 77 w 235"/>
                    <a:gd name="T39" fmla="*/ 65 h 136"/>
                    <a:gd name="T40" fmla="*/ 66 w 235"/>
                    <a:gd name="T41" fmla="*/ 64 h 136"/>
                    <a:gd name="T42" fmla="*/ 56 w 235"/>
                    <a:gd name="T43" fmla="*/ 63 h 136"/>
                    <a:gd name="T44" fmla="*/ 46 w 235"/>
                    <a:gd name="T45" fmla="*/ 62 h 136"/>
                    <a:gd name="T46" fmla="*/ 36 w 235"/>
                    <a:gd name="T47" fmla="*/ 61 h 136"/>
                    <a:gd name="T48" fmla="*/ 26 w 235"/>
                    <a:gd name="T49" fmla="*/ 60 h 136"/>
                    <a:gd name="T50" fmla="*/ 15 w 235"/>
                    <a:gd name="T51" fmla="*/ 53 h 136"/>
                    <a:gd name="T52" fmla="*/ 8 w 235"/>
                    <a:gd name="T53" fmla="*/ 45 h 136"/>
                    <a:gd name="T54" fmla="*/ 2 w 235"/>
                    <a:gd name="T55" fmla="*/ 38 h 136"/>
                    <a:gd name="T56" fmla="*/ 0 w 235"/>
                    <a:gd name="T57" fmla="*/ 30 h 136"/>
                    <a:gd name="T58" fmla="*/ 0 w 235"/>
                    <a:gd name="T59" fmla="*/ 22 h 136"/>
                    <a:gd name="T60" fmla="*/ 3 w 235"/>
                    <a:gd name="T61" fmla="*/ 14 h 136"/>
                    <a:gd name="T62" fmla="*/ 8 w 235"/>
                    <a:gd name="T63" fmla="*/ 7 h 136"/>
                    <a:gd name="T64" fmla="*/ 16 w 235"/>
                    <a:gd name="T65" fmla="*/ 0 h 1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35"/>
                    <a:gd name="T100" fmla="*/ 0 h 136"/>
                    <a:gd name="T101" fmla="*/ 235 w 235"/>
                    <a:gd name="T102" fmla="*/ 136 h 1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35" h="136">
                      <a:moveTo>
                        <a:pt x="32" y="0"/>
                      </a:moveTo>
                      <a:lnTo>
                        <a:pt x="56" y="7"/>
                      </a:lnTo>
                      <a:lnTo>
                        <a:pt x="81" y="16"/>
                      </a:lnTo>
                      <a:lnTo>
                        <a:pt x="106" y="23"/>
                      </a:lnTo>
                      <a:lnTo>
                        <a:pt x="132" y="32"/>
                      </a:lnTo>
                      <a:lnTo>
                        <a:pt x="158" y="40"/>
                      </a:lnTo>
                      <a:lnTo>
                        <a:pt x="183" y="47"/>
                      </a:lnTo>
                      <a:lnTo>
                        <a:pt x="208" y="55"/>
                      </a:lnTo>
                      <a:lnTo>
                        <a:pt x="234" y="64"/>
                      </a:lnTo>
                      <a:lnTo>
                        <a:pt x="234" y="74"/>
                      </a:lnTo>
                      <a:lnTo>
                        <a:pt x="235" y="85"/>
                      </a:lnTo>
                      <a:lnTo>
                        <a:pt x="234" y="95"/>
                      </a:lnTo>
                      <a:lnTo>
                        <a:pt x="234" y="105"/>
                      </a:lnTo>
                      <a:lnTo>
                        <a:pt x="230" y="112"/>
                      </a:lnTo>
                      <a:lnTo>
                        <a:pt x="226" y="121"/>
                      </a:lnTo>
                      <a:lnTo>
                        <a:pt x="220" y="129"/>
                      </a:lnTo>
                      <a:lnTo>
                        <a:pt x="215" y="136"/>
                      </a:lnTo>
                      <a:lnTo>
                        <a:pt x="194" y="134"/>
                      </a:lnTo>
                      <a:lnTo>
                        <a:pt x="174" y="131"/>
                      </a:lnTo>
                      <a:lnTo>
                        <a:pt x="153" y="129"/>
                      </a:lnTo>
                      <a:lnTo>
                        <a:pt x="132" y="127"/>
                      </a:lnTo>
                      <a:lnTo>
                        <a:pt x="111" y="124"/>
                      </a:lnTo>
                      <a:lnTo>
                        <a:pt x="91" y="122"/>
                      </a:lnTo>
                      <a:lnTo>
                        <a:pt x="71" y="120"/>
                      </a:lnTo>
                      <a:lnTo>
                        <a:pt x="51" y="119"/>
                      </a:lnTo>
                      <a:lnTo>
                        <a:pt x="30" y="104"/>
                      </a:lnTo>
                      <a:lnTo>
                        <a:pt x="15" y="89"/>
                      </a:lnTo>
                      <a:lnTo>
                        <a:pt x="3" y="74"/>
                      </a:lnTo>
                      <a:lnTo>
                        <a:pt x="0" y="59"/>
                      </a:lnTo>
                      <a:lnTo>
                        <a:pt x="0" y="44"/>
                      </a:lnTo>
                      <a:lnTo>
                        <a:pt x="5" y="28"/>
                      </a:lnTo>
                      <a:lnTo>
                        <a:pt x="16" y="13"/>
                      </a:lnTo>
                      <a:lnTo>
                        <a:pt x="32" y="0"/>
                      </a:lnTo>
                      <a:close/>
                    </a:path>
                  </a:pathLst>
                </a:custGeom>
                <a:solidFill>
                  <a:srgbClr val="9CADAD"/>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0205" name="Freeform 95"/>
                <p:cNvSpPr>
                  <a:spLocks/>
                </p:cNvSpPr>
                <p:nvPr/>
              </p:nvSpPr>
              <p:spPr bwMode="auto">
                <a:xfrm>
                  <a:off x="4294" y="3414"/>
                  <a:ext cx="110" cy="64"/>
                </a:xfrm>
                <a:custGeom>
                  <a:avLst/>
                  <a:gdLst>
                    <a:gd name="T0" fmla="*/ 15 w 220"/>
                    <a:gd name="T1" fmla="*/ 0 h 128"/>
                    <a:gd name="T2" fmla="*/ 27 w 220"/>
                    <a:gd name="T3" fmla="*/ 3 h 128"/>
                    <a:gd name="T4" fmla="*/ 39 w 220"/>
                    <a:gd name="T5" fmla="*/ 7 h 128"/>
                    <a:gd name="T6" fmla="*/ 50 w 220"/>
                    <a:gd name="T7" fmla="*/ 11 h 128"/>
                    <a:gd name="T8" fmla="*/ 62 w 220"/>
                    <a:gd name="T9" fmla="*/ 14 h 128"/>
                    <a:gd name="T10" fmla="*/ 73 w 220"/>
                    <a:gd name="T11" fmla="*/ 17 h 128"/>
                    <a:gd name="T12" fmla="*/ 85 w 220"/>
                    <a:gd name="T13" fmla="*/ 21 h 128"/>
                    <a:gd name="T14" fmla="*/ 97 w 220"/>
                    <a:gd name="T15" fmla="*/ 25 h 128"/>
                    <a:gd name="T16" fmla="*/ 109 w 220"/>
                    <a:gd name="T17" fmla="*/ 29 h 128"/>
                    <a:gd name="T18" fmla="*/ 110 w 220"/>
                    <a:gd name="T19" fmla="*/ 34 h 128"/>
                    <a:gd name="T20" fmla="*/ 110 w 220"/>
                    <a:gd name="T21" fmla="*/ 39 h 128"/>
                    <a:gd name="T22" fmla="*/ 110 w 220"/>
                    <a:gd name="T23" fmla="*/ 44 h 128"/>
                    <a:gd name="T24" fmla="*/ 110 w 220"/>
                    <a:gd name="T25" fmla="*/ 49 h 128"/>
                    <a:gd name="T26" fmla="*/ 109 w 220"/>
                    <a:gd name="T27" fmla="*/ 53 h 128"/>
                    <a:gd name="T28" fmla="*/ 107 w 220"/>
                    <a:gd name="T29" fmla="*/ 57 h 128"/>
                    <a:gd name="T30" fmla="*/ 105 w 220"/>
                    <a:gd name="T31" fmla="*/ 60 h 128"/>
                    <a:gd name="T32" fmla="*/ 102 w 220"/>
                    <a:gd name="T33" fmla="*/ 64 h 128"/>
                    <a:gd name="T34" fmla="*/ 91 w 220"/>
                    <a:gd name="T35" fmla="*/ 63 h 128"/>
                    <a:gd name="T36" fmla="*/ 82 w 220"/>
                    <a:gd name="T37" fmla="*/ 62 h 128"/>
                    <a:gd name="T38" fmla="*/ 72 w 220"/>
                    <a:gd name="T39" fmla="*/ 61 h 128"/>
                    <a:gd name="T40" fmla="*/ 62 w 220"/>
                    <a:gd name="T41" fmla="*/ 60 h 128"/>
                    <a:gd name="T42" fmla="*/ 53 w 220"/>
                    <a:gd name="T43" fmla="*/ 59 h 128"/>
                    <a:gd name="T44" fmla="*/ 43 w 220"/>
                    <a:gd name="T45" fmla="*/ 58 h 128"/>
                    <a:gd name="T46" fmla="*/ 33 w 220"/>
                    <a:gd name="T47" fmla="*/ 58 h 128"/>
                    <a:gd name="T48" fmla="*/ 24 w 220"/>
                    <a:gd name="T49" fmla="*/ 57 h 128"/>
                    <a:gd name="T50" fmla="*/ 14 w 220"/>
                    <a:gd name="T51" fmla="*/ 49 h 128"/>
                    <a:gd name="T52" fmla="*/ 7 w 220"/>
                    <a:gd name="T53" fmla="*/ 43 h 128"/>
                    <a:gd name="T54" fmla="*/ 2 w 220"/>
                    <a:gd name="T55" fmla="*/ 35 h 128"/>
                    <a:gd name="T56" fmla="*/ 0 w 220"/>
                    <a:gd name="T57" fmla="*/ 28 h 128"/>
                    <a:gd name="T58" fmla="*/ 0 w 220"/>
                    <a:gd name="T59" fmla="*/ 21 h 128"/>
                    <a:gd name="T60" fmla="*/ 3 w 220"/>
                    <a:gd name="T61" fmla="*/ 14 h 128"/>
                    <a:gd name="T62" fmla="*/ 7 w 220"/>
                    <a:gd name="T63" fmla="*/ 7 h 128"/>
                    <a:gd name="T64" fmla="*/ 15 w 220"/>
                    <a:gd name="T65" fmla="*/ 0 h 12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20"/>
                    <a:gd name="T100" fmla="*/ 0 h 128"/>
                    <a:gd name="T101" fmla="*/ 220 w 220"/>
                    <a:gd name="T102" fmla="*/ 128 h 12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20" h="128">
                      <a:moveTo>
                        <a:pt x="31" y="0"/>
                      </a:moveTo>
                      <a:lnTo>
                        <a:pt x="53" y="7"/>
                      </a:lnTo>
                      <a:lnTo>
                        <a:pt x="77" y="14"/>
                      </a:lnTo>
                      <a:lnTo>
                        <a:pt x="100" y="22"/>
                      </a:lnTo>
                      <a:lnTo>
                        <a:pt x="124" y="29"/>
                      </a:lnTo>
                      <a:lnTo>
                        <a:pt x="146" y="35"/>
                      </a:lnTo>
                      <a:lnTo>
                        <a:pt x="170" y="43"/>
                      </a:lnTo>
                      <a:lnTo>
                        <a:pt x="194" y="51"/>
                      </a:lnTo>
                      <a:lnTo>
                        <a:pt x="218" y="59"/>
                      </a:lnTo>
                      <a:lnTo>
                        <a:pt x="219" y="69"/>
                      </a:lnTo>
                      <a:lnTo>
                        <a:pt x="220" y="79"/>
                      </a:lnTo>
                      <a:lnTo>
                        <a:pt x="220" y="89"/>
                      </a:lnTo>
                      <a:lnTo>
                        <a:pt x="220" y="99"/>
                      </a:lnTo>
                      <a:lnTo>
                        <a:pt x="218" y="107"/>
                      </a:lnTo>
                      <a:lnTo>
                        <a:pt x="214" y="114"/>
                      </a:lnTo>
                      <a:lnTo>
                        <a:pt x="209" y="121"/>
                      </a:lnTo>
                      <a:lnTo>
                        <a:pt x="203" y="128"/>
                      </a:lnTo>
                      <a:lnTo>
                        <a:pt x="181" y="126"/>
                      </a:lnTo>
                      <a:lnTo>
                        <a:pt x="163" y="124"/>
                      </a:lnTo>
                      <a:lnTo>
                        <a:pt x="144" y="122"/>
                      </a:lnTo>
                      <a:lnTo>
                        <a:pt x="125" y="121"/>
                      </a:lnTo>
                      <a:lnTo>
                        <a:pt x="105" y="118"/>
                      </a:lnTo>
                      <a:lnTo>
                        <a:pt x="86" y="117"/>
                      </a:lnTo>
                      <a:lnTo>
                        <a:pt x="66" y="116"/>
                      </a:lnTo>
                      <a:lnTo>
                        <a:pt x="47" y="114"/>
                      </a:lnTo>
                      <a:lnTo>
                        <a:pt x="27" y="99"/>
                      </a:lnTo>
                      <a:lnTo>
                        <a:pt x="13" y="86"/>
                      </a:lnTo>
                      <a:lnTo>
                        <a:pt x="3" y="71"/>
                      </a:lnTo>
                      <a:lnTo>
                        <a:pt x="0" y="57"/>
                      </a:lnTo>
                      <a:lnTo>
                        <a:pt x="0" y="42"/>
                      </a:lnTo>
                      <a:lnTo>
                        <a:pt x="5" y="28"/>
                      </a:lnTo>
                      <a:lnTo>
                        <a:pt x="15" y="14"/>
                      </a:lnTo>
                      <a:lnTo>
                        <a:pt x="31" y="0"/>
                      </a:lnTo>
                      <a:close/>
                    </a:path>
                  </a:pathLst>
                </a:custGeom>
                <a:solidFill>
                  <a:srgbClr val="A3B5B5"/>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0206" name="Freeform 96"/>
                <p:cNvSpPr>
                  <a:spLocks/>
                </p:cNvSpPr>
                <p:nvPr/>
              </p:nvSpPr>
              <p:spPr bwMode="auto">
                <a:xfrm>
                  <a:off x="4296" y="3416"/>
                  <a:ext cx="104" cy="60"/>
                </a:xfrm>
                <a:custGeom>
                  <a:avLst/>
                  <a:gdLst>
                    <a:gd name="T0" fmla="*/ 14 w 206"/>
                    <a:gd name="T1" fmla="*/ 0 h 120"/>
                    <a:gd name="T2" fmla="*/ 25 w 206"/>
                    <a:gd name="T3" fmla="*/ 3 h 120"/>
                    <a:gd name="T4" fmla="*/ 36 w 206"/>
                    <a:gd name="T5" fmla="*/ 7 h 120"/>
                    <a:gd name="T6" fmla="*/ 47 w 206"/>
                    <a:gd name="T7" fmla="*/ 10 h 120"/>
                    <a:gd name="T8" fmla="*/ 59 w 206"/>
                    <a:gd name="T9" fmla="*/ 13 h 120"/>
                    <a:gd name="T10" fmla="*/ 69 w 206"/>
                    <a:gd name="T11" fmla="*/ 17 h 120"/>
                    <a:gd name="T12" fmla="*/ 80 w 206"/>
                    <a:gd name="T13" fmla="*/ 20 h 120"/>
                    <a:gd name="T14" fmla="*/ 91 w 206"/>
                    <a:gd name="T15" fmla="*/ 24 h 120"/>
                    <a:gd name="T16" fmla="*/ 102 w 206"/>
                    <a:gd name="T17" fmla="*/ 28 h 120"/>
                    <a:gd name="T18" fmla="*/ 103 w 206"/>
                    <a:gd name="T19" fmla="*/ 32 h 120"/>
                    <a:gd name="T20" fmla="*/ 104 w 206"/>
                    <a:gd name="T21" fmla="*/ 37 h 120"/>
                    <a:gd name="T22" fmla="*/ 104 w 206"/>
                    <a:gd name="T23" fmla="*/ 41 h 120"/>
                    <a:gd name="T24" fmla="*/ 104 w 206"/>
                    <a:gd name="T25" fmla="*/ 46 h 120"/>
                    <a:gd name="T26" fmla="*/ 103 w 206"/>
                    <a:gd name="T27" fmla="*/ 50 h 120"/>
                    <a:gd name="T28" fmla="*/ 101 w 206"/>
                    <a:gd name="T29" fmla="*/ 54 h 120"/>
                    <a:gd name="T30" fmla="*/ 98 w 206"/>
                    <a:gd name="T31" fmla="*/ 57 h 120"/>
                    <a:gd name="T32" fmla="*/ 95 w 206"/>
                    <a:gd name="T33" fmla="*/ 60 h 120"/>
                    <a:gd name="T34" fmla="*/ 86 w 206"/>
                    <a:gd name="T35" fmla="*/ 59 h 120"/>
                    <a:gd name="T36" fmla="*/ 76 w 206"/>
                    <a:gd name="T37" fmla="*/ 59 h 120"/>
                    <a:gd name="T38" fmla="*/ 68 w 206"/>
                    <a:gd name="T39" fmla="*/ 57 h 120"/>
                    <a:gd name="T40" fmla="*/ 59 w 206"/>
                    <a:gd name="T41" fmla="*/ 57 h 120"/>
                    <a:gd name="T42" fmla="*/ 50 w 206"/>
                    <a:gd name="T43" fmla="*/ 56 h 120"/>
                    <a:gd name="T44" fmla="*/ 41 w 206"/>
                    <a:gd name="T45" fmla="*/ 55 h 120"/>
                    <a:gd name="T46" fmla="*/ 32 w 206"/>
                    <a:gd name="T47" fmla="*/ 54 h 120"/>
                    <a:gd name="T48" fmla="*/ 23 w 206"/>
                    <a:gd name="T49" fmla="*/ 54 h 120"/>
                    <a:gd name="T50" fmla="*/ 14 w 206"/>
                    <a:gd name="T51" fmla="*/ 46 h 120"/>
                    <a:gd name="T52" fmla="*/ 7 w 206"/>
                    <a:gd name="T53" fmla="*/ 40 h 120"/>
                    <a:gd name="T54" fmla="*/ 2 w 206"/>
                    <a:gd name="T55" fmla="*/ 32 h 120"/>
                    <a:gd name="T56" fmla="*/ 0 w 206"/>
                    <a:gd name="T57" fmla="*/ 26 h 120"/>
                    <a:gd name="T58" fmla="*/ 0 w 206"/>
                    <a:gd name="T59" fmla="*/ 19 h 120"/>
                    <a:gd name="T60" fmla="*/ 3 w 206"/>
                    <a:gd name="T61" fmla="*/ 13 h 120"/>
                    <a:gd name="T62" fmla="*/ 7 w 206"/>
                    <a:gd name="T63" fmla="*/ 6 h 120"/>
                    <a:gd name="T64" fmla="*/ 14 w 206"/>
                    <a:gd name="T65" fmla="*/ 0 h 12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06"/>
                    <a:gd name="T100" fmla="*/ 0 h 120"/>
                    <a:gd name="T101" fmla="*/ 206 w 206"/>
                    <a:gd name="T102" fmla="*/ 120 h 12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06" h="120">
                      <a:moveTo>
                        <a:pt x="28" y="0"/>
                      </a:moveTo>
                      <a:lnTo>
                        <a:pt x="50" y="6"/>
                      </a:lnTo>
                      <a:lnTo>
                        <a:pt x="72" y="13"/>
                      </a:lnTo>
                      <a:lnTo>
                        <a:pt x="94" y="19"/>
                      </a:lnTo>
                      <a:lnTo>
                        <a:pt x="116" y="26"/>
                      </a:lnTo>
                      <a:lnTo>
                        <a:pt x="136" y="33"/>
                      </a:lnTo>
                      <a:lnTo>
                        <a:pt x="158" y="39"/>
                      </a:lnTo>
                      <a:lnTo>
                        <a:pt x="180" y="47"/>
                      </a:lnTo>
                      <a:lnTo>
                        <a:pt x="203" y="55"/>
                      </a:lnTo>
                      <a:lnTo>
                        <a:pt x="204" y="64"/>
                      </a:lnTo>
                      <a:lnTo>
                        <a:pt x="206" y="73"/>
                      </a:lnTo>
                      <a:lnTo>
                        <a:pt x="206" y="82"/>
                      </a:lnTo>
                      <a:lnTo>
                        <a:pt x="206" y="92"/>
                      </a:lnTo>
                      <a:lnTo>
                        <a:pt x="204" y="99"/>
                      </a:lnTo>
                      <a:lnTo>
                        <a:pt x="201" y="107"/>
                      </a:lnTo>
                      <a:lnTo>
                        <a:pt x="195" y="113"/>
                      </a:lnTo>
                      <a:lnTo>
                        <a:pt x="189" y="120"/>
                      </a:lnTo>
                      <a:lnTo>
                        <a:pt x="170" y="118"/>
                      </a:lnTo>
                      <a:lnTo>
                        <a:pt x="151" y="117"/>
                      </a:lnTo>
                      <a:lnTo>
                        <a:pt x="134" y="114"/>
                      </a:lnTo>
                      <a:lnTo>
                        <a:pt x="117" y="114"/>
                      </a:lnTo>
                      <a:lnTo>
                        <a:pt x="99" y="112"/>
                      </a:lnTo>
                      <a:lnTo>
                        <a:pt x="81" y="110"/>
                      </a:lnTo>
                      <a:lnTo>
                        <a:pt x="63" y="108"/>
                      </a:lnTo>
                      <a:lnTo>
                        <a:pt x="46" y="107"/>
                      </a:lnTo>
                      <a:lnTo>
                        <a:pt x="27" y="92"/>
                      </a:lnTo>
                      <a:lnTo>
                        <a:pt x="13" y="79"/>
                      </a:lnTo>
                      <a:lnTo>
                        <a:pt x="3" y="64"/>
                      </a:lnTo>
                      <a:lnTo>
                        <a:pt x="0" y="52"/>
                      </a:lnTo>
                      <a:lnTo>
                        <a:pt x="0" y="38"/>
                      </a:lnTo>
                      <a:lnTo>
                        <a:pt x="5" y="25"/>
                      </a:lnTo>
                      <a:lnTo>
                        <a:pt x="13" y="11"/>
                      </a:lnTo>
                      <a:lnTo>
                        <a:pt x="28" y="0"/>
                      </a:lnTo>
                      <a:close/>
                    </a:path>
                  </a:pathLst>
                </a:custGeom>
                <a:solidFill>
                  <a:srgbClr val="ABBABA"/>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0207" name="Freeform 97"/>
                <p:cNvSpPr>
                  <a:spLocks/>
                </p:cNvSpPr>
                <p:nvPr/>
              </p:nvSpPr>
              <p:spPr bwMode="auto">
                <a:xfrm>
                  <a:off x="4299" y="3417"/>
                  <a:ext cx="98" cy="57"/>
                </a:xfrm>
                <a:custGeom>
                  <a:avLst/>
                  <a:gdLst>
                    <a:gd name="T0" fmla="*/ 14 w 195"/>
                    <a:gd name="T1" fmla="*/ 0 h 114"/>
                    <a:gd name="T2" fmla="*/ 24 w 195"/>
                    <a:gd name="T3" fmla="*/ 4 h 114"/>
                    <a:gd name="T4" fmla="*/ 34 w 195"/>
                    <a:gd name="T5" fmla="*/ 7 h 114"/>
                    <a:gd name="T6" fmla="*/ 44 w 195"/>
                    <a:gd name="T7" fmla="*/ 10 h 114"/>
                    <a:gd name="T8" fmla="*/ 54 w 195"/>
                    <a:gd name="T9" fmla="*/ 13 h 114"/>
                    <a:gd name="T10" fmla="*/ 63 w 195"/>
                    <a:gd name="T11" fmla="*/ 15 h 114"/>
                    <a:gd name="T12" fmla="*/ 73 w 195"/>
                    <a:gd name="T13" fmla="*/ 19 h 114"/>
                    <a:gd name="T14" fmla="*/ 83 w 195"/>
                    <a:gd name="T15" fmla="*/ 22 h 114"/>
                    <a:gd name="T16" fmla="*/ 94 w 195"/>
                    <a:gd name="T17" fmla="*/ 26 h 114"/>
                    <a:gd name="T18" fmla="*/ 95 w 195"/>
                    <a:gd name="T19" fmla="*/ 30 h 114"/>
                    <a:gd name="T20" fmla="*/ 97 w 195"/>
                    <a:gd name="T21" fmla="*/ 35 h 114"/>
                    <a:gd name="T22" fmla="*/ 97 w 195"/>
                    <a:gd name="T23" fmla="*/ 39 h 114"/>
                    <a:gd name="T24" fmla="*/ 98 w 195"/>
                    <a:gd name="T25" fmla="*/ 44 h 114"/>
                    <a:gd name="T26" fmla="*/ 97 w 195"/>
                    <a:gd name="T27" fmla="*/ 48 h 114"/>
                    <a:gd name="T28" fmla="*/ 95 w 195"/>
                    <a:gd name="T29" fmla="*/ 52 h 114"/>
                    <a:gd name="T30" fmla="*/ 93 w 195"/>
                    <a:gd name="T31" fmla="*/ 55 h 114"/>
                    <a:gd name="T32" fmla="*/ 89 w 195"/>
                    <a:gd name="T33" fmla="*/ 57 h 114"/>
                    <a:gd name="T34" fmla="*/ 80 w 195"/>
                    <a:gd name="T35" fmla="*/ 56 h 114"/>
                    <a:gd name="T36" fmla="*/ 71 w 195"/>
                    <a:gd name="T37" fmla="*/ 56 h 114"/>
                    <a:gd name="T38" fmla="*/ 63 w 195"/>
                    <a:gd name="T39" fmla="*/ 55 h 114"/>
                    <a:gd name="T40" fmla="*/ 55 w 195"/>
                    <a:gd name="T41" fmla="*/ 55 h 114"/>
                    <a:gd name="T42" fmla="*/ 46 w 195"/>
                    <a:gd name="T43" fmla="*/ 54 h 114"/>
                    <a:gd name="T44" fmla="*/ 38 w 195"/>
                    <a:gd name="T45" fmla="*/ 54 h 114"/>
                    <a:gd name="T46" fmla="*/ 29 w 195"/>
                    <a:gd name="T47" fmla="*/ 53 h 114"/>
                    <a:gd name="T48" fmla="*/ 21 w 195"/>
                    <a:gd name="T49" fmla="*/ 52 h 114"/>
                    <a:gd name="T50" fmla="*/ 12 w 195"/>
                    <a:gd name="T51" fmla="*/ 46 h 114"/>
                    <a:gd name="T52" fmla="*/ 6 w 195"/>
                    <a:gd name="T53" fmla="*/ 39 h 114"/>
                    <a:gd name="T54" fmla="*/ 2 w 195"/>
                    <a:gd name="T55" fmla="*/ 32 h 114"/>
                    <a:gd name="T56" fmla="*/ 0 w 195"/>
                    <a:gd name="T57" fmla="*/ 26 h 114"/>
                    <a:gd name="T58" fmla="*/ 0 w 195"/>
                    <a:gd name="T59" fmla="*/ 19 h 114"/>
                    <a:gd name="T60" fmla="*/ 2 w 195"/>
                    <a:gd name="T61" fmla="*/ 13 h 114"/>
                    <a:gd name="T62" fmla="*/ 6 w 195"/>
                    <a:gd name="T63" fmla="*/ 7 h 114"/>
                    <a:gd name="T64" fmla="*/ 14 w 195"/>
                    <a:gd name="T65" fmla="*/ 0 h 11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95"/>
                    <a:gd name="T100" fmla="*/ 0 h 114"/>
                    <a:gd name="T101" fmla="*/ 195 w 195"/>
                    <a:gd name="T102" fmla="*/ 114 h 114"/>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95" h="114">
                      <a:moveTo>
                        <a:pt x="27" y="0"/>
                      </a:moveTo>
                      <a:lnTo>
                        <a:pt x="47" y="7"/>
                      </a:lnTo>
                      <a:lnTo>
                        <a:pt x="67" y="13"/>
                      </a:lnTo>
                      <a:lnTo>
                        <a:pt x="87" y="19"/>
                      </a:lnTo>
                      <a:lnTo>
                        <a:pt x="107" y="25"/>
                      </a:lnTo>
                      <a:lnTo>
                        <a:pt x="126" y="30"/>
                      </a:lnTo>
                      <a:lnTo>
                        <a:pt x="145" y="38"/>
                      </a:lnTo>
                      <a:lnTo>
                        <a:pt x="165" y="44"/>
                      </a:lnTo>
                      <a:lnTo>
                        <a:pt x="188" y="52"/>
                      </a:lnTo>
                      <a:lnTo>
                        <a:pt x="190" y="61"/>
                      </a:lnTo>
                      <a:lnTo>
                        <a:pt x="193" y="69"/>
                      </a:lnTo>
                      <a:lnTo>
                        <a:pt x="194" y="78"/>
                      </a:lnTo>
                      <a:lnTo>
                        <a:pt x="195" y="88"/>
                      </a:lnTo>
                      <a:lnTo>
                        <a:pt x="193" y="96"/>
                      </a:lnTo>
                      <a:lnTo>
                        <a:pt x="190" y="103"/>
                      </a:lnTo>
                      <a:lnTo>
                        <a:pt x="185" y="109"/>
                      </a:lnTo>
                      <a:lnTo>
                        <a:pt x="178" y="114"/>
                      </a:lnTo>
                      <a:lnTo>
                        <a:pt x="159" y="112"/>
                      </a:lnTo>
                      <a:lnTo>
                        <a:pt x="141" y="111"/>
                      </a:lnTo>
                      <a:lnTo>
                        <a:pt x="125" y="109"/>
                      </a:lnTo>
                      <a:lnTo>
                        <a:pt x="110" y="109"/>
                      </a:lnTo>
                      <a:lnTo>
                        <a:pt x="92" y="108"/>
                      </a:lnTo>
                      <a:lnTo>
                        <a:pt x="76" y="107"/>
                      </a:lnTo>
                      <a:lnTo>
                        <a:pt x="58" y="106"/>
                      </a:lnTo>
                      <a:lnTo>
                        <a:pt x="42" y="104"/>
                      </a:lnTo>
                      <a:lnTo>
                        <a:pt x="23" y="91"/>
                      </a:lnTo>
                      <a:lnTo>
                        <a:pt x="11" y="78"/>
                      </a:lnTo>
                      <a:lnTo>
                        <a:pt x="3" y="64"/>
                      </a:lnTo>
                      <a:lnTo>
                        <a:pt x="0" y="52"/>
                      </a:lnTo>
                      <a:lnTo>
                        <a:pt x="0" y="38"/>
                      </a:lnTo>
                      <a:lnTo>
                        <a:pt x="3" y="25"/>
                      </a:lnTo>
                      <a:lnTo>
                        <a:pt x="12" y="13"/>
                      </a:lnTo>
                      <a:lnTo>
                        <a:pt x="27" y="0"/>
                      </a:lnTo>
                      <a:close/>
                    </a:path>
                  </a:pathLst>
                </a:custGeom>
                <a:solidFill>
                  <a:srgbClr val="B5C2C2"/>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0208" name="Freeform 98"/>
                <p:cNvSpPr>
                  <a:spLocks/>
                </p:cNvSpPr>
                <p:nvPr/>
              </p:nvSpPr>
              <p:spPr bwMode="auto">
                <a:xfrm>
                  <a:off x="4301" y="3419"/>
                  <a:ext cx="92" cy="52"/>
                </a:xfrm>
                <a:custGeom>
                  <a:avLst/>
                  <a:gdLst>
                    <a:gd name="T0" fmla="*/ 13 w 183"/>
                    <a:gd name="T1" fmla="*/ 0 h 105"/>
                    <a:gd name="T2" fmla="*/ 23 w 183"/>
                    <a:gd name="T3" fmla="*/ 2 h 105"/>
                    <a:gd name="T4" fmla="*/ 32 w 183"/>
                    <a:gd name="T5" fmla="*/ 5 h 105"/>
                    <a:gd name="T6" fmla="*/ 41 w 183"/>
                    <a:gd name="T7" fmla="*/ 8 h 105"/>
                    <a:gd name="T8" fmla="*/ 50 w 183"/>
                    <a:gd name="T9" fmla="*/ 11 h 105"/>
                    <a:gd name="T10" fmla="*/ 58 w 183"/>
                    <a:gd name="T11" fmla="*/ 14 h 105"/>
                    <a:gd name="T12" fmla="*/ 67 w 183"/>
                    <a:gd name="T13" fmla="*/ 17 h 105"/>
                    <a:gd name="T14" fmla="*/ 76 w 183"/>
                    <a:gd name="T15" fmla="*/ 19 h 105"/>
                    <a:gd name="T16" fmla="*/ 87 w 183"/>
                    <a:gd name="T17" fmla="*/ 23 h 105"/>
                    <a:gd name="T18" fmla="*/ 88 w 183"/>
                    <a:gd name="T19" fmla="*/ 27 h 105"/>
                    <a:gd name="T20" fmla="*/ 90 w 183"/>
                    <a:gd name="T21" fmla="*/ 31 h 105"/>
                    <a:gd name="T22" fmla="*/ 90 w 183"/>
                    <a:gd name="T23" fmla="*/ 35 h 105"/>
                    <a:gd name="T24" fmla="*/ 92 w 183"/>
                    <a:gd name="T25" fmla="*/ 40 h 105"/>
                    <a:gd name="T26" fmla="*/ 91 w 183"/>
                    <a:gd name="T27" fmla="*/ 44 h 105"/>
                    <a:gd name="T28" fmla="*/ 90 w 183"/>
                    <a:gd name="T29" fmla="*/ 47 h 105"/>
                    <a:gd name="T30" fmla="*/ 87 w 183"/>
                    <a:gd name="T31" fmla="*/ 50 h 105"/>
                    <a:gd name="T32" fmla="*/ 82 w 183"/>
                    <a:gd name="T33" fmla="*/ 52 h 105"/>
                    <a:gd name="T34" fmla="*/ 73 w 183"/>
                    <a:gd name="T35" fmla="*/ 51 h 105"/>
                    <a:gd name="T36" fmla="*/ 66 w 183"/>
                    <a:gd name="T37" fmla="*/ 51 h 105"/>
                    <a:gd name="T38" fmla="*/ 58 w 183"/>
                    <a:gd name="T39" fmla="*/ 51 h 105"/>
                    <a:gd name="T40" fmla="*/ 51 w 183"/>
                    <a:gd name="T41" fmla="*/ 51 h 105"/>
                    <a:gd name="T42" fmla="*/ 44 w 183"/>
                    <a:gd name="T43" fmla="*/ 50 h 105"/>
                    <a:gd name="T44" fmla="*/ 36 w 183"/>
                    <a:gd name="T45" fmla="*/ 49 h 105"/>
                    <a:gd name="T46" fmla="*/ 28 w 183"/>
                    <a:gd name="T47" fmla="*/ 49 h 105"/>
                    <a:gd name="T48" fmla="*/ 21 w 183"/>
                    <a:gd name="T49" fmla="*/ 49 h 105"/>
                    <a:gd name="T50" fmla="*/ 12 w 183"/>
                    <a:gd name="T51" fmla="*/ 42 h 105"/>
                    <a:gd name="T52" fmla="*/ 6 w 183"/>
                    <a:gd name="T53" fmla="*/ 36 h 105"/>
                    <a:gd name="T54" fmla="*/ 2 w 183"/>
                    <a:gd name="T55" fmla="*/ 30 h 105"/>
                    <a:gd name="T56" fmla="*/ 0 w 183"/>
                    <a:gd name="T57" fmla="*/ 24 h 105"/>
                    <a:gd name="T58" fmla="*/ 0 w 183"/>
                    <a:gd name="T59" fmla="*/ 18 h 105"/>
                    <a:gd name="T60" fmla="*/ 2 w 183"/>
                    <a:gd name="T61" fmla="*/ 12 h 105"/>
                    <a:gd name="T62" fmla="*/ 6 w 183"/>
                    <a:gd name="T63" fmla="*/ 5 h 105"/>
                    <a:gd name="T64" fmla="*/ 13 w 183"/>
                    <a:gd name="T65" fmla="*/ 0 h 10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83"/>
                    <a:gd name="T100" fmla="*/ 0 h 105"/>
                    <a:gd name="T101" fmla="*/ 183 w 183"/>
                    <a:gd name="T102" fmla="*/ 105 h 10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83" h="105">
                      <a:moveTo>
                        <a:pt x="26" y="0"/>
                      </a:moveTo>
                      <a:lnTo>
                        <a:pt x="45" y="5"/>
                      </a:lnTo>
                      <a:lnTo>
                        <a:pt x="64" y="11"/>
                      </a:lnTo>
                      <a:lnTo>
                        <a:pt x="81" y="16"/>
                      </a:lnTo>
                      <a:lnTo>
                        <a:pt x="99" y="23"/>
                      </a:lnTo>
                      <a:lnTo>
                        <a:pt x="115" y="28"/>
                      </a:lnTo>
                      <a:lnTo>
                        <a:pt x="134" y="34"/>
                      </a:lnTo>
                      <a:lnTo>
                        <a:pt x="151" y="39"/>
                      </a:lnTo>
                      <a:lnTo>
                        <a:pt x="173" y="47"/>
                      </a:lnTo>
                      <a:lnTo>
                        <a:pt x="175" y="54"/>
                      </a:lnTo>
                      <a:lnTo>
                        <a:pt x="179" y="63"/>
                      </a:lnTo>
                      <a:lnTo>
                        <a:pt x="180" y="70"/>
                      </a:lnTo>
                      <a:lnTo>
                        <a:pt x="183" y="80"/>
                      </a:lnTo>
                      <a:lnTo>
                        <a:pt x="181" y="88"/>
                      </a:lnTo>
                      <a:lnTo>
                        <a:pt x="179" y="95"/>
                      </a:lnTo>
                      <a:lnTo>
                        <a:pt x="173" y="100"/>
                      </a:lnTo>
                      <a:lnTo>
                        <a:pt x="164" y="105"/>
                      </a:lnTo>
                      <a:lnTo>
                        <a:pt x="146" y="103"/>
                      </a:lnTo>
                      <a:lnTo>
                        <a:pt x="131" y="103"/>
                      </a:lnTo>
                      <a:lnTo>
                        <a:pt x="116" y="102"/>
                      </a:lnTo>
                      <a:lnTo>
                        <a:pt x="102" y="102"/>
                      </a:lnTo>
                      <a:lnTo>
                        <a:pt x="87" y="100"/>
                      </a:lnTo>
                      <a:lnTo>
                        <a:pt x="72" y="99"/>
                      </a:lnTo>
                      <a:lnTo>
                        <a:pt x="56" y="98"/>
                      </a:lnTo>
                      <a:lnTo>
                        <a:pt x="41" y="98"/>
                      </a:lnTo>
                      <a:lnTo>
                        <a:pt x="23" y="85"/>
                      </a:lnTo>
                      <a:lnTo>
                        <a:pt x="11" y="73"/>
                      </a:lnTo>
                      <a:lnTo>
                        <a:pt x="3" y="60"/>
                      </a:lnTo>
                      <a:lnTo>
                        <a:pt x="0" y="49"/>
                      </a:lnTo>
                      <a:lnTo>
                        <a:pt x="0" y="37"/>
                      </a:lnTo>
                      <a:lnTo>
                        <a:pt x="3" y="24"/>
                      </a:lnTo>
                      <a:lnTo>
                        <a:pt x="12" y="11"/>
                      </a:lnTo>
                      <a:lnTo>
                        <a:pt x="26" y="0"/>
                      </a:lnTo>
                      <a:close/>
                    </a:path>
                  </a:pathLst>
                </a:custGeom>
                <a:solidFill>
                  <a:srgbClr val="BAC7C7"/>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0209" name="Freeform 99"/>
                <p:cNvSpPr>
                  <a:spLocks/>
                </p:cNvSpPr>
                <p:nvPr/>
              </p:nvSpPr>
              <p:spPr bwMode="auto">
                <a:xfrm>
                  <a:off x="4303" y="3419"/>
                  <a:ext cx="85" cy="50"/>
                </a:xfrm>
                <a:custGeom>
                  <a:avLst/>
                  <a:gdLst>
                    <a:gd name="T0" fmla="*/ 13 w 171"/>
                    <a:gd name="T1" fmla="*/ 0 h 101"/>
                    <a:gd name="T2" fmla="*/ 22 w 171"/>
                    <a:gd name="T3" fmla="*/ 2 h 101"/>
                    <a:gd name="T4" fmla="*/ 31 w 171"/>
                    <a:gd name="T5" fmla="*/ 6 h 101"/>
                    <a:gd name="T6" fmla="*/ 38 w 171"/>
                    <a:gd name="T7" fmla="*/ 8 h 101"/>
                    <a:gd name="T8" fmla="*/ 46 w 171"/>
                    <a:gd name="T9" fmla="*/ 11 h 101"/>
                    <a:gd name="T10" fmla="*/ 53 w 171"/>
                    <a:gd name="T11" fmla="*/ 12 h 101"/>
                    <a:gd name="T12" fmla="*/ 61 w 171"/>
                    <a:gd name="T13" fmla="*/ 16 h 101"/>
                    <a:gd name="T14" fmla="*/ 69 w 171"/>
                    <a:gd name="T15" fmla="*/ 18 h 101"/>
                    <a:gd name="T16" fmla="*/ 79 w 171"/>
                    <a:gd name="T17" fmla="*/ 22 h 101"/>
                    <a:gd name="T18" fmla="*/ 80 w 171"/>
                    <a:gd name="T19" fmla="*/ 25 h 101"/>
                    <a:gd name="T20" fmla="*/ 82 w 171"/>
                    <a:gd name="T21" fmla="*/ 29 h 101"/>
                    <a:gd name="T22" fmla="*/ 83 w 171"/>
                    <a:gd name="T23" fmla="*/ 33 h 101"/>
                    <a:gd name="T24" fmla="*/ 85 w 171"/>
                    <a:gd name="T25" fmla="*/ 38 h 101"/>
                    <a:gd name="T26" fmla="*/ 85 w 171"/>
                    <a:gd name="T27" fmla="*/ 41 h 101"/>
                    <a:gd name="T28" fmla="*/ 83 w 171"/>
                    <a:gd name="T29" fmla="*/ 45 h 101"/>
                    <a:gd name="T30" fmla="*/ 81 w 171"/>
                    <a:gd name="T31" fmla="*/ 48 h 101"/>
                    <a:gd name="T32" fmla="*/ 76 w 171"/>
                    <a:gd name="T33" fmla="*/ 50 h 101"/>
                    <a:gd name="T34" fmla="*/ 68 w 171"/>
                    <a:gd name="T35" fmla="*/ 49 h 101"/>
                    <a:gd name="T36" fmla="*/ 61 w 171"/>
                    <a:gd name="T37" fmla="*/ 48 h 101"/>
                    <a:gd name="T38" fmla="*/ 54 w 171"/>
                    <a:gd name="T39" fmla="*/ 48 h 101"/>
                    <a:gd name="T40" fmla="*/ 48 w 171"/>
                    <a:gd name="T41" fmla="*/ 48 h 101"/>
                    <a:gd name="T42" fmla="*/ 41 w 171"/>
                    <a:gd name="T43" fmla="*/ 48 h 101"/>
                    <a:gd name="T44" fmla="*/ 34 w 171"/>
                    <a:gd name="T45" fmla="*/ 48 h 101"/>
                    <a:gd name="T46" fmla="*/ 28 w 171"/>
                    <a:gd name="T47" fmla="*/ 48 h 101"/>
                    <a:gd name="T48" fmla="*/ 21 w 171"/>
                    <a:gd name="T49" fmla="*/ 48 h 101"/>
                    <a:gd name="T50" fmla="*/ 12 w 171"/>
                    <a:gd name="T51" fmla="*/ 41 h 101"/>
                    <a:gd name="T52" fmla="*/ 6 w 171"/>
                    <a:gd name="T53" fmla="*/ 35 h 101"/>
                    <a:gd name="T54" fmla="*/ 2 w 171"/>
                    <a:gd name="T55" fmla="*/ 29 h 101"/>
                    <a:gd name="T56" fmla="*/ 0 w 171"/>
                    <a:gd name="T57" fmla="*/ 24 h 101"/>
                    <a:gd name="T58" fmla="*/ 0 w 171"/>
                    <a:gd name="T59" fmla="*/ 18 h 101"/>
                    <a:gd name="T60" fmla="*/ 2 w 171"/>
                    <a:gd name="T61" fmla="*/ 12 h 101"/>
                    <a:gd name="T62" fmla="*/ 6 w 171"/>
                    <a:gd name="T63" fmla="*/ 6 h 101"/>
                    <a:gd name="T64" fmla="*/ 13 w 171"/>
                    <a:gd name="T65" fmla="*/ 0 h 10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71"/>
                    <a:gd name="T100" fmla="*/ 0 h 101"/>
                    <a:gd name="T101" fmla="*/ 171 w 171"/>
                    <a:gd name="T102" fmla="*/ 101 h 10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71" h="101">
                      <a:moveTo>
                        <a:pt x="27" y="0"/>
                      </a:moveTo>
                      <a:lnTo>
                        <a:pt x="44" y="5"/>
                      </a:lnTo>
                      <a:lnTo>
                        <a:pt x="62" y="12"/>
                      </a:lnTo>
                      <a:lnTo>
                        <a:pt x="77" y="17"/>
                      </a:lnTo>
                      <a:lnTo>
                        <a:pt x="92" y="22"/>
                      </a:lnTo>
                      <a:lnTo>
                        <a:pt x="107" y="25"/>
                      </a:lnTo>
                      <a:lnTo>
                        <a:pt x="122" y="32"/>
                      </a:lnTo>
                      <a:lnTo>
                        <a:pt x="138" y="37"/>
                      </a:lnTo>
                      <a:lnTo>
                        <a:pt x="158" y="44"/>
                      </a:lnTo>
                      <a:lnTo>
                        <a:pt x="161" y="51"/>
                      </a:lnTo>
                      <a:lnTo>
                        <a:pt x="165" y="59"/>
                      </a:lnTo>
                      <a:lnTo>
                        <a:pt x="167" y="67"/>
                      </a:lnTo>
                      <a:lnTo>
                        <a:pt x="171" y="77"/>
                      </a:lnTo>
                      <a:lnTo>
                        <a:pt x="170" y="83"/>
                      </a:lnTo>
                      <a:lnTo>
                        <a:pt x="167" y="91"/>
                      </a:lnTo>
                      <a:lnTo>
                        <a:pt x="162" y="96"/>
                      </a:lnTo>
                      <a:lnTo>
                        <a:pt x="153" y="101"/>
                      </a:lnTo>
                      <a:lnTo>
                        <a:pt x="137" y="98"/>
                      </a:lnTo>
                      <a:lnTo>
                        <a:pt x="123" y="97"/>
                      </a:lnTo>
                      <a:lnTo>
                        <a:pt x="109" y="97"/>
                      </a:lnTo>
                      <a:lnTo>
                        <a:pt x="97" y="97"/>
                      </a:lnTo>
                      <a:lnTo>
                        <a:pt x="83" y="96"/>
                      </a:lnTo>
                      <a:lnTo>
                        <a:pt x="69" y="96"/>
                      </a:lnTo>
                      <a:lnTo>
                        <a:pt x="56" y="96"/>
                      </a:lnTo>
                      <a:lnTo>
                        <a:pt x="42" y="96"/>
                      </a:lnTo>
                      <a:lnTo>
                        <a:pt x="24" y="83"/>
                      </a:lnTo>
                      <a:lnTo>
                        <a:pt x="12" y="71"/>
                      </a:lnTo>
                      <a:lnTo>
                        <a:pt x="4" y="59"/>
                      </a:lnTo>
                      <a:lnTo>
                        <a:pt x="0" y="48"/>
                      </a:lnTo>
                      <a:lnTo>
                        <a:pt x="0" y="36"/>
                      </a:lnTo>
                      <a:lnTo>
                        <a:pt x="4" y="24"/>
                      </a:lnTo>
                      <a:lnTo>
                        <a:pt x="13" y="12"/>
                      </a:lnTo>
                      <a:lnTo>
                        <a:pt x="27" y="0"/>
                      </a:lnTo>
                      <a:close/>
                    </a:path>
                  </a:pathLst>
                </a:custGeom>
                <a:solidFill>
                  <a:srgbClr val="C4CFCF"/>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0210" name="Freeform 100"/>
                <p:cNvSpPr>
                  <a:spLocks/>
                </p:cNvSpPr>
                <p:nvPr/>
              </p:nvSpPr>
              <p:spPr bwMode="auto">
                <a:xfrm>
                  <a:off x="4306" y="3421"/>
                  <a:ext cx="79" cy="46"/>
                </a:xfrm>
                <a:custGeom>
                  <a:avLst/>
                  <a:gdLst>
                    <a:gd name="T0" fmla="*/ 12 w 158"/>
                    <a:gd name="T1" fmla="*/ 0 h 92"/>
                    <a:gd name="T2" fmla="*/ 20 w 158"/>
                    <a:gd name="T3" fmla="*/ 2 h 92"/>
                    <a:gd name="T4" fmla="*/ 28 w 158"/>
                    <a:gd name="T5" fmla="*/ 5 h 92"/>
                    <a:gd name="T6" fmla="*/ 36 w 158"/>
                    <a:gd name="T7" fmla="*/ 7 h 92"/>
                    <a:gd name="T8" fmla="*/ 42 w 158"/>
                    <a:gd name="T9" fmla="*/ 10 h 92"/>
                    <a:gd name="T10" fmla="*/ 48 w 158"/>
                    <a:gd name="T11" fmla="*/ 12 h 92"/>
                    <a:gd name="T12" fmla="*/ 56 w 158"/>
                    <a:gd name="T13" fmla="*/ 13 h 92"/>
                    <a:gd name="T14" fmla="*/ 63 w 158"/>
                    <a:gd name="T15" fmla="*/ 16 h 92"/>
                    <a:gd name="T16" fmla="*/ 73 w 158"/>
                    <a:gd name="T17" fmla="*/ 19 h 92"/>
                    <a:gd name="T18" fmla="*/ 74 w 158"/>
                    <a:gd name="T19" fmla="*/ 22 h 92"/>
                    <a:gd name="T20" fmla="*/ 76 w 158"/>
                    <a:gd name="T21" fmla="*/ 26 h 92"/>
                    <a:gd name="T22" fmla="*/ 78 w 158"/>
                    <a:gd name="T23" fmla="*/ 30 h 92"/>
                    <a:gd name="T24" fmla="*/ 79 w 158"/>
                    <a:gd name="T25" fmla="*/ 35 h 92"/>
                    <a:gd name="T26" fmla="*/ 79 w 158"/>
                    <a:gd name="T27" fmla="*/ 38 h 92"/>
                    <a:gd name="T28" fmla="*/ 78 w 158"/>
                    <a:gd name="T29" fmla="*/ 42 h 92"/>
                    <a:gd name="T30" fmla="*/ 75 w 158"/>
                    <a:gd name="T31" fmla="*/ 44 h 92"/>
                    <a:gd name="T32" fmla="*/ 70 w 158"/>
                    <a:gd name="T33" fmla="*/ 46 h 92"/>
                    <a:gd name="T34" fmla="*/ 62 w 158"/>
                    <a:gd name="T35" fmla="*/ 45 h 92"/>
                    <a:gd name="T36" fmla="*/ 56 w 158"/>
                    <a:gd name="T37" fmla="*/ 45 h 92"/>
                    <a:gd name="T38" fmla="*/ 50 w 158"/>
                    <a:gd name="T39" fmla="*/ 45 h 92"/>
                    <a:gd name="T40" fmla="*/ 44 w 158"/>
                    <a:gd name="T41" fmla="*/ 45 h 92"/>
                    <a:gd name="T42" fmla="*/ 39 w 158"/>
                    <a:gd name="T43" fmla="*/ 45 h 92"/>
                    <a:gd name="T44" fmla="*/ 33 w 158"/>
                    <a:gd name="T45" fmla="*/ 45 h 92"/>
                    <a:gd name="T46" fmla="*/ 26 w 158"/>
                    <a:gd name="T47" fmla="*/ 44 h 92"/>
                    <a:gd name="T48" fmla="*/ 19 w 158"/>
                    <a:gd name="T49" fmla="*/ 44 h 92"/>
                    <a:gd name="T50" fmla="*/ 11 w 158"/>
                    <a:gd name="T51" fmla="*/ 39 h 92"/>
                    <a:gd name="T52" fmla="*/ 6 w 158"/>
                    <a:gd name="T53" fmla="*/ 33 h 92"/>
                    <a:gd name="T54" fmla="*/ 2 w 158"/>
                    <a:gd name="T55" fmla="*/ 27 h 92"/>
                    <a:gd name="T56" fmla="*/ 0 w 158"/>
                    <a:gd name="T57" fmla="*/ 22 h 92"/>
                    <a:gd name="T58" fmla="*/ 0 w 158"/>
                    <a:gd name="T59" fmla="*/ 17 h 92"/>
                    <a:gd name="T60" fmla="*/ 2 w 158"/>
                    <a:gd name="T61" fmla="*/ 11 h 92"/>
                    <a:gd name="T62" fmla="*/ 6 w 158"/>
                    <a:gd name="T63" fmla="*/ 5 h 92"/>
                    <a:gd name="T64" fmla="*/ 12 w 158"/>
                    <a:gd name="T65" fmla="*/ 0 h 9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58"/>
                    <a:gd name="T100" fmla="*/ 0 h 92"/>
                    <a:gd name="T101" fmla="*/ 158 w 158"/>
                    <a:gd name="T102" fmla="*/ 92 h 9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58" h="92">
                      <a:moveTo>
                        <a:pt x="24" y="0"/>
                      </a:moveTo>
                      <a:lnTo>
                        <a:pt x="40" y="4"/>
                      </a:lnTo>
                      <a:lnTo>
                        <a:pt x="57" y="9"/>
                      </a:lnTo>
                      <a:lnTo>
                        <a:pt x="71" y="14"/>
                      </a:lnTo>
                      <a:lnTo>
                        <a:pt x="84" y="19"/>
                      </a:lnTo>
                      <a:lnTo>
                        <a:pt x="97" y="23"/>
                      </a:lnTo>
                      <a:lnTo>
                        <a:pt x="112" y="27"/>
                      </a:lnTo>
                      <a:lnTo>
                        <a:pt x="127" y="32"/>
                      </a:lnTo>
                      <a:lnTo>
                        <a:pt x="146" y="38"/>
                      </a:lnTo>
                      <a:lnTo>
                        <a:pt x="148" y="44"/>
                      </a:lnTo>
                      <a:lnTo>
                        <a:pt x="152" y="53"/>
                      </a:lnTo>
                      <a:lnTo>
                        <a:pt x="155" y="60"/>
                      </a:lnTo>
                      <a:lnTo>
                        <a:pt x="158" y="69"/>
                      </a:lnTo>
                      <a:lnTo>
                        <a:pt x="158" y="75"/>
                      </a:lnTo>
                      <a:lnTo>
                        <a:pt x="156" y="83"/>
                      </a:lnTo>
                      <a:lnTo>
                        <a:pt x="150" y="88"/>
                      </a:lnTo>
                      <a:lnTo>
                        <a:pt x="140" y="92"/>
                      </a:lnTo>
                      <a:lnTo>
                        <a:pt x="125" y="89"/>
                      </a:lnTo>
                      <a:lnTo>
                        <a:pt x="112" y="89"/>
                      </a:lnTo>
                      <a:lnTo>
                        <a:pt x="101" y="89"/>
                      </a:lnTo>
                      <a:lnTo>
                        <a:pt x="89" y="89"/>
                      </a:lnTo>
                      <a:lnTo>
                        <a:pt x="77" y="89"/>
                      </a:lnTo>
                      <a:lnTo>
                        <a:pt x="66" y="89"/>
                      </a:lnTo>
                      <a:lnTo>
                        <a:pt x="52" y="88"/>
                      </a:lnTo>
                      <a:lnTo>
                        <a:pt x="38" y="88"/>
                      </a:lnTo>
                      <a:lnTo>
                        <a:pt x="23" y="77"/>
                      </a:lnTo>
                      <a:lnTo>
                        <a:pt x="12" y="65"/>
                      </a:lnTo>
                      <a:lnTo>
                        <a:pt x="4" y="54"/>
                      </a:lnTo>
                      <a:lnTo>
                        <a:pt x="0" y="44"/>
                      </a:lnTo>
                      <a:lnTo>
                        <a:pt x="0" y="33"/>
                      </a:lnTo>
                      <a:lnTo>
                        <a:pt x="4" y="21"/>
                      </a:lnTo>
                      <a:lnTo>
                        <a:pt x="12" y="10"/>
                      </a:lnTo>
                      <a:lnTo>
                        <a:pt x="24" y="0"/>
                      </a:lnTo>
                      <a:close/>
                    </a:path>
                  </a:pathLst>
                </a:custGeom>
                <a:solidFill>
                  <a:srgbClr val="CCD6D6"/>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0211" name="Freeform 101"/>
                <p:cNvSpPr>
                  <a:spLocks/>
                </p:cNvSpPr>
                <p:nvPr/>
              </p:nvSpPr>
              <p:spPr bwMode="auto">
                <a:xfrm>
                  <a:off x="4308" y="3423"/>
                  <a:ext cx="73" cy="41"/>
                </a:xfrm>
                <a:custGeom>
                  <a:avLst/>
                  <a:gdLst>
                    <a:gd name="T0" fmla="*/ 11 w 146"/>
                    <a:gd name="T1" fmla="*/ 0 h 83"/>
                    <a:gd name="T2" fmla="*/ 19 w 146"/>
                    <a:gd name="T3" fmla="*/ 2 h 83"/>
                    <a:gd name="T4" fmla="*/ 26 w 146"/>
                    <a:gd name="T5" fmla="*/ 4 h 83"/>
                    <a:gd name="T6" fmla="*/ 31 w 146"/>
                    <a:gd name="T7" fmla="*/ 6 h 83"/>
                    <a:gd name="T8" fmla="*/ 38 w 146"/>
                    <a:gd name="T9" fmla="*/ 8 h 83"/>
                    <a:gd name="T10" fmla="*/ 43 w 146"/>
                    <a:gd name="T11" fmla="*/ 9 h 83"/>
                    <a:gd name="T12" fmla="*/ 49 w 146"/>
                    <a:gd name="T13" fmla="*/ 11 h 83"/>
                    <a:gd name="T14" fmla="*/ 56 w 146"/>
                    <a:gd name="T15" fmla="*/ 13 h 83"/>
                    <a:gd name="T16" fmla="*/ 65 w 146"/>
                    <a:gd name="T17" fmla="*/ 16 h 83"/>
                    <a:gd name="T18" fmla="*/ 66 w 146"/>
                    <a:gd name="T19" fmla="*/ 19 h 83"/>
                    <a:gd name="T20" fmla="*/ 69 w 146"/>
                    <a:gd name="T21" fmla="*/ 23 h 83"/>
                    <a:gd name="T22" fmla="*/ 71 w 146"/>
                    <a:gd name="T23" fmla="*/ 27 h 83"/>
                    <a:gd name="T24" fmla="*/ 73 w 146"/>
                    <a:gd name="T25" fmla="*/ 31 h 83"/>
                    <a:gd name="T26" fmla="*/ 73 w 146"/>
                    <a:gd name="T27" fmla="*/ 34 h 83"/>
                    <a:gd name="T28" fmla="*/ 73 w 146"/>
                    <a:gd name="T29" fmla="*/ 38 h 83"/>
                    <a:gd name="T30" fmla="*/ 69 w 146"/>
                    <a:gd name="T31" fmla="*/ 40 h 83"/>
                    <a:gd name="T32" fmla="*/ 64 w 146"/>
                    <a:gd name="T33" fmla="*/ 41 h 83"/>
                    <a:gd name="T34" fmla="*/ 57 w 146"/>
                    <a:gd name="T35" fmla="*/ 40 h 83"/>
                    <a:gd name="T36" fmla="*/ 51 w 146"/>
                    <a:gd name="T37" fmla="*/ 40 h 83"/>
                    <a:gd name="T38" fmla="*/ 46 w 146"/>
                    <a:gd name="T39" fmla="*/ 40 h 83"/>
                    <a:gd name="T40" fmla="*/ 41 w 146"/>
                    <a:gd name="T41" fmla="*/ 41 h 83"/>
                    <a:gd name="T42" fmla="*/ 36 w 146"/>
                    <a:gd name="T43" fmla="*/ 41 h 83"/>
                    <a:gd name="T44" fmla="*/ 30 w 146"/>
                    <a:gd name="T45" fmla="*/ 41 h 83"/>
                    <a:gd name="T46" fmla="*/ 24 w 146"/>
                    <a:gd name="T47" fmla="*/ 41 h 83"/>
                    <a:gd name="T48" fmla="*/ 18 w 146"/>
                    <a:gd name="T49" fmla="*/ 41 h 83"/>
                    <a:gd name="T50" fmla="*/ 11 w 146"/>
                    <a:gd name="T51" fmla="*/ 35 h 83"/>
                    <a:gd name="T52" fmla="*/ 5 w 146"/>
                    <a:gd name="T53" fmla="*/ 30 h 83"/>
                    <a:gd name="T54" fmla="*/ 1 w 146"/>
                    <a:gd name="T55" fmla="*/ 25 h 83"/>
                    <a:gd name="T56" fmla="*/ 0 w 146"/>
                    <a:gd name="T57" fmla="*/ 20 h 83"/>
                    <a:gd name="T58" fmla="*/ 0 w 146"/>
                    <a:gd name="T59" fmla="*/ 15 h 83"/>
                    <a:gd name="T60" fmla="*/ 2 w 146"/>
                    <a:gd name="T61" fmla="*/ 10 h 83"/>
                    <a:gd name="T62" fmla="*/ 6 w 146"/>
                    <a:gd name="T63" fmla="*/ 5 h 83"/>
                    <a:gd name="T64" fmla="*/ 11 w 146"/>
                    <a:gd name="T65" fmla="*/ 0 h 8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46"/>
                    <a:gd name="T100" fmla="*/ 0 h 83"/>
                    <a:gd name="T101" fmla="*/ 146 w 146"/>
                    <a:gd name="T102" fmla="*/ 83 h 8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46" h="83">
                      <a:moveTo>
                        <a:pt x="23" y="0"/>
                      </a:moveTo>
                      <a:lnTo>
                        <a:pt x="38" y="4"/>
                      </a:lnTo>
                      <a:lnTo>
                        <a:pt x="52" y="9"/>
                      </a:lnTo>
                      <a:lnTo>
                        <a:pt x="63" y="12"/>
                      </a:lnTo>
                      <a:lnTo>
                        <a:pt x="76" y="16"/>
                      </a:lnTo>
                      <a:lnTo>
                        <a:pt x="87" y="19"/>
                      </a:lnTo>
                      <a:lnTo>
                        <a:pt x="98" y="23"/>
                      </a:lnTo>
                      <a:lnTo>
                        <a:pt x="112" y="26"/>
                      </a:lnTo>
                      <a:lnTo>
                        <a:pt x="130" y="33"/>
                      </a:lnTo>
                      <a:lnTo>
                        <a:pt x="132" y="39"/>
                      </a:lnTo>
                      <a:lnTo>
                        <a:pt x="137" y="46"/>
                      </a:lnTo>
                      <a:lnTo>
                        <a:pt x="141" y="54"/>
                      </a:lnTo>
                      <a:lnTo>
                        <a:pt x="146" y="63"/>
                      </a:lnTo>
                      <a:lnTo>
                        <a:pt x="146" y="69"/>
                      </a:lnTo>
                      <a:lnTo>
                        <a:pt x="145" y="76"/>
                      </a:lnTo>
                      <a:lnTo>
                        <a:pt x="138" y="80"/>
                      </a:lnTo>
                      <a:lnTo>
                        <a:pt x="128" y="83"/>
                      </a:lnTo>
                      <a:lnTo>
                        <a:pt x="114" y="80"/>
                      </a:lnTo>
                      <a:lnTo>
                        <a:pt x="103" y="80"/>
                      </a:lnTo>
                      <a:lnTo>
                        <a:pt x="92" y="81"/>
                      </a:lnTo>
                      <a:lnTo>
                        <a:pt x="82" y="83"/>
                      </a:lnTo>
                      <a:lnTo>
                        <a:pt x="71" y="83"/>
                      </a:lnTo>
                      <a:lnTo>
                        <a:pt x="61" y="83"/>
                      </a:lnTo>
                      <a:lnTo>
                        <a:pt x="48" y="83"/>
                      </a:lnTo>
                      <a:lnTo>
                        <a:pt x="37" y="83"/>
                      </a:lnTo>
                      <a:lnTo>
                        <a:pt x="22" y="71"/>
                      </a:lnTo>
                      <a:lnTo>
                        <a:pt x="10" y="61"/>
                      </a:lnTo>
                      <a:lnTo>
                        <a:pt x="3" y="51"/>
                      </a:lnTo>
                      <a:lnTo>
                        <a:pt x="0" y="41"/>
                      </a:lnTo>
                      <a:lnTo>
                        <a:pt x="0" y="30"/>
                      </a:lnTo>
                      <a:lnTo>
                        <a:pt x="4" y="20"/>
                      </a:lnTo>
                      <a:lnTo>
                        <a:pt x="12" y="10"/>
                      </a:lnTo>
                      <a:lnTo>
                        <a:pt x="23" y="0"/>
                      </a:lnTo>
                      <a:close/>
                    </a:path>
                  </a:pathLst>
                </a:custGeom>
                <a:solidFill>
                  <a:srgbClr val="D4DBDB"/>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0212" name="Freeform 102"/>
                <p:cNvSpPr>
                  <a:spLocks/>
                </p:cNvSpPr>
                <p:nvPr/>
              </p:nvSpPr>
              <p:spPr bwMode="auto">
                <a:xfrm>
                  <a:off x="4308" y="3324"/>
                  <a:ext cx="117" cy="79"/>
                </a:xfrm>
                <a:custGeom>
                  <a:avLst/>
                  <a:gdLst>
                    <a:gd name="T0" fmla="*/ 16 w 235"/>
                    <a:gd name="T1" fmla="*/ 0 h 158"/>
                    <a:gd name="T2" fmla="*/ 28 w 235"/>
                    <a:gd name="T3" fmla="*/ 3 h 158"/>
                    <a:gd name="T4" fmla="*/ 41 w 235"/>
                    <a:gd name="T5" fmla="*/ 7 h 158"/>
                    <a:gd name="T6" fmla="*/ 53 w 235"/>
                    <a:gd name="T7" fmla="*/ 11 h 158"/>
                    <a:gd name="T8" fmla="*/ 66 w 235"/>
                    <a:gd name="T9" fmla="*/ 15 h 158"/>
                    <a:gd name="T10" fmla="*/ 78 w 235"/>
                    <a:gd name="T11" fmla="*/ 19 h 158"/>
                    <a:gd name="T12" fmla="*/ 91 w 235"/>
                    <a:gd name="T13" fmla="*/ 23 h 158"/>
                    <a:gd name="T14" fmla="*/ 103 w 235"/>
                    <a:gd name="T15" fmla="*/ 27 h 158"/>
                    <a:gd name="T16" fmla="*/ 117 w 235"/>
                    <a:gd name="T17" fmla="*/ 32 h 158"/>
                    <a:gd name="T18" fmla="*/ 117 w 235"/>
                    <a:gd name="T19" fmla="*/ 38 h 158"/>
                    <a:gd name="T20" fmla="*/ 117 w 235"/>
                    <a:gd name="T21" fmla="*/ 44 h 158"/>
                    <a:gd name="T22" fmla="*/ 117 w 235"/>
                    <a:gd name="T23" fmla="*/ 50 h 158"/>
                    <a:gd name="T24" fmla="*/ 117 w 235"/>
                    <a:gd name="T25" fmla="*/ 57 h 158"/>
                    <a:gd name="T26" fmla="*/ 115 w 235"/>
                    <a:gd name="T27" fmla="*/ 63 h 158"/>
                    <a:gd name="T28" fmla="*/ 113 w 235"/>
                    <a:gd name="T29" fmla="*/ 70 h 158"/>
                    <a:gd name="T30" fmla="*/ 110 w 235"/>
                    <a:gd name="T31" fmla="*/ 75 h 158"/>
                    <a:gd name="T32" fmla="*/ 107 w 235"/>
                    <a:gd name="T33" fmla="*/ 79 h 158"/>
                    <a:gd name="T34" fmla="*/ 96 w 235"/>
                    <a:gd name="T35" fmla="*/ 77 h 158"/>
                    <a:gd name="T36" fmla="*/ 86 w 235"/>
                    <a:gd name="T37" fmla="*/ 75 h 158"/>
                    <a:gd name="T38" fmla="*/ 76 w 235"/>
                    <a:gd name="T39" fmla="*/ 72 h 158"/>
                    <a:gd name="T40" fmla="*/ 66 w 235"/>
                    <a:gd name="T41" fmla="*/ 69 h 158"/>
                    <a:gd name="T42" fmla="*/ 55 w 235"/>
                    <a:gd name="T43" fmla="*/ 65 h 158"/>
                    <a:gd name="T44" fmla="*/ 45 w 235"/>
                    <a:gd name="T45" fmla="*/ 62 h 158"/>
                    <a:gd name="T46" fmla="*/ 35 w 235"/>
                    <a:gd name="T47" fmla="*/ 59 h 158"/>
                    <a:gd name="T48" fmla="*/ 25 w 235"/>
                    <a:gd name="T49" fmla="*/ 58 h 158"/>
                    <a:gd name="T50" fmla="*/ 14 w 235"/>
                    <a:gd name="T51" fmla="*/ 50 h 158"/>
                    <a:gd name="T52" fmla="*/ 7 w 235"/>
                    <a:gd name="T53" fmla="*/ 43 h 158"/>
                    <a:gd name="T54" fmla="*/ 2 w 235"/>
                    <a:gd name="T55" fmla="*/ 36 h 158"/>
                    <a:gd name="T56" fmla="*/ 0 w 235"/>
                    <a:gd name="T57" fmla="*/ 29 h 158"/>
                    <a:gd name="T58" fmla="*/ 0 w 235"/>
                    <a:gd name="T59" fmla="*/ 21 h 158"/>
                    <a:gd name="T60" fmla="*/ 3 w 235"/>
                    <a:gd name="T61" fmla="*/ 14 h 158"/>
                    <a:gd name="T62" fmla="*/ 8 w 235"/>
                    <a:gd name="T63" fmla="*/ 7 h 158"/>
                    <a:gd name="T64" fmla="*/ 16 w 235"/>
                    <a:gd name="T65" fmla="*/ 0 h 15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35"/>
                    <a:gd name="T100" fmla="*/ 0 h 158"/>
                    <a:gd name="T101" fmla="*/ 235 w 235"/>
                    <a:gd name="T102" fmla="*/ 158 h 15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35" h="158">
                      <a:moveTo>
                        <a:pt x="33" y="0"/>
                      </a:moveTo>
                      <a:lnTo>
                        <a:pt x="57" y="7"/>
                      </a:lnTo>
                      <a:lnTo>
                        <a:pt x="82" y="15"/>
                      </a:lnTo>
                      <a:lnTo>
                        <a:pt x="107" y="23"/>
                      </a:lnTo>
                      <a:lnTo>
                        <a:pt x="132" y="30"/>
                      </a:lnTo>
                      <a:lnTo>
                        <a:pt x="157" y="38"/>
                      </a:lnTo>
                      <a:lnTo>
                        <a:pt x="182" y="46"/>
                      </a:lnTo>
                      <a:lnTo>
                        <a:pt x="207" y="55"/>
                      </a:lnTo>
                      <a:lnTo>
                        <a:pt x="234" y="64"/>
                      </a:lnTo>
                      <a:lnTo>
                        <a:pt x="234" y="75"/>
                      </a:lnTo>
                      <a:lnTo>
                        <a:pt x="235" y="88"/>
                      </a:lnTo>
                      <a:lnTo>
                        <a:pt x="234" y="101"/>
                      </a:lnTo>
                      <a:lnTo>
                        <a:pt x="234" y="115"/>
                      </a:lnTo>
                      <a:lnTo>
                        <a:pt x="230" y="127"/>
                      </a:lnTo>
                      <a:lnTo>
                        <a:pt x="226" y="139"/>
                      </a:lnTo>
                      <a:lnTo>
                        <a:pt x="221" y="149"/>
                      </a:lnTo>
                      <a:lnTo>
                        <a:pt x="215" y="158"/>
                      </a:lnTo>
                      <a:lnTo>
                        <a:pt x="193" y="153"/>
                      </a:lnTo>
                      <a:lnTo>
                        <a:pt x="173" y="149"/>
                      </a:lnTo>
                      <a:lnTo>
                        <a:pt x="152" y="143"/>
                      </a:lnTo>
                      <a:lnTo>
                        <a:pt x="132" y="137"/>
                      </a:lnTo>
                      <a:lnTo>
                        <a:pt x="111" y="130"/>
                      </a:lnTo>
                      <a:lnTo>
                        <a:pt x="91" y="124"/>
                      </a:lnTo>
                      <a:lnTo>
                        <a:pt x="71" y="119"/>
                      </a:lnTo>
                      <a:lnTo>
                        <a:pt x="51" y="116"/>
                      </a:lnTo>
                      <a:lnTo>
                        <a:pt x="29" y="101"/>
                      </a:lnTo>
                      <a:lnTo>
                        <a:pt x="15" y="86"/>
                      </a:lnTo>
                      <a:lnTo>
                        <a:pt x="4" y="71"/>
                      </a:lnTo>
                      <a:lnTo>
                        <a:pt x="0" y="58"/>
                      </a:lnTo>
                      <a:lnTo>
                        <a:pt x="0" y="43"/>
                      </a:lnTo>
                      <a:lnTo>
                        <a:pt x="7" y="29"/>
                      </a:lnTo>
                      <a:lnTo>
                        <a:pt x="17" y="14"/>
                      </a:lnTo>
                      <a:lnTo>
                        <a:pt x="33" y="0"/>
                      </a:lnTo>
                      <a:close/>
                    </a:path>
                  </a:pathLst>
                </a:custGeom>
                <a:solidFill>
                  <a:srgbClr val="9CADAD"/>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0213" name="Freeform 103"/>
                <p:cNvSpPr>
                  <a:spLocks/>
                </p:cNvSpPr>
                <p:nvPr/>
              </p:nvSpPr>
              <p:spPr bwMode="auto">
                <a:xfrm>
                  <a:off x="4311" y="3325"/>
                  <a:ext cx="112" cy="75"/>
                </a:xfrm>
                <a:custGeom>
                  <a:avLst/>
                  <a:gdLst>
                    <a:gd name="T0" fmla="*/ 16 w 225"/>
                    <a:gd name="T1" fmla="*/ 0 h 151"/>
                    <a:gd name="T2" fmla="*/ 27 w 225"/>
                    <a:gd name="T3" fmla="*/ 4 h 151"/>
                    <a:gd name="T4" fmla="*/ 39 w 225"/>
                    <a:gd name="T5" fmla="*/ 7 h 151"/>
                    <a:gd name="T6" fmla="*/ 51 w 225"/>
                    <a:gd name="T7" fmla="*/ 11 h 151"/>
                    <a:gd name="T8" fmla="*/ 63 w 225"/>
                    <a:gd name="T9" fmla="*/ 16 h 151"/>
                    <a:gd name="T10" fmla="*/ 75 w 225"/>
                    <a:gd name="T11" fmla="*/ 19 h 151"/>
                    <a:gd name="T12" fmla="*/ 87 w 225"/>
                    <a:gd name="T13" fmla="*/ 23 h 151"/>
                    <a:gd name="T14" fmla="*/ 99 w 225"/>
                    <a:gd name="T15" fmla="*/ 27 h 151"/>
                    <a:gd name="T16" fmla="*/ 112 w 225"/>
                    <a:gd name="T17" fmla="*/ 31 h 151"/>
                    <a:gd name="T18" fmla="*/ 112 w 225"/>
                    <a:gd name="T19" fmla="*/ 36 h 151"/>
                    <a:gd name="T20" fmla="*/ 112 w 225"/>
                    <a:gd name="T21" fmla="*/ 42 h 151"/>
                    <a:gd name="T22" fmla="*/ 112 w 225"/>
                    <a:gd name="T23" fmla="*/ 48 h 151"/>
                    <a:gd name="T24" fmla="*/ 112 w 225"/>
                    <a:gd name="T25" fmla="*/ 55 h 151"/>
                    <a:gd name="T26" fmla="*/ 110 w 225"/>
                    <a:gd name="T27" fmla="*/ 61 h 151"/>
                    <a:gd name="T28" fmla="*/ 108 w 225"/>
                    <a:gd name="T29" fmla="*/ 66 h 151"/>
                    <a:gd name="T30" fmla="*/ 105 w 225"/>
                    <a:gd name="T31" fmla="*/ 71 h 151"/>
                    <a:gd name="T32" fmla="*/ 103 w 225"/>
                    <a:gd name="T33" fmla="*/ 75 h 151"/>
                    <a:gd name="T34" fmla="*/ 92 w 225"/>
                    <a:gd name="T35" fmla="*/ 73 h 151"/>
                    <a:gd name="T36" fmla="*/ 82 w 225"/>
                    <a:gd name="T37" fmla="*/ 71 h 151"/>
                    <a:gd name="T38" fmla="*/ 72 w 225"/>
                    <a:gd name="T39" fmla="*/ 68 h 151"/>
                    <a:gd name="T40" fmla="*/ 63 w 225"/>
                    <a:gd name="T41" fmla="*/ 66 h 151"/>
                    <a:gd name="T42" fmla="*/ 53 w 225"/>
                    <a:gd name="T43" fmla="*/ 63 h 151"/>
                    <a:gd name="T44" fmla="*/ 43 w 225"/>
                    <a:gd name="T45" fmla="*/ 60 h 151"/>
                    <a:gd name="T46" fmla="*/ 34 w 225"/>
                    <a:gd name="T47" fmla="*/ 58 h 151"/>
                    <a:gd name="T48" fmla="*/ 24 w 225"/>
                    <a:gd name="T49" fmla="*/ 57 h 151"/>
                    <a:gd name="T50" fmla="*/ 14 w 225"/>
                    <a:gd name="T51" fmla="*/ 49 h 151"/>
                    <a:gd name="T52" fmla="*/ 7 w 225"/>
                    <a:gd name="T53" fmla="*/ 42 h 151"/>
                    <a:gd name="T54" fmla="*/ 2 w 225"/>
                    <a:gd name="T55" fmla="*/ 35 h 151"/>
                    <a:gd name="T56" fmla="*/ 0 w 225"/>
                    <a:gd name="T57" fmla="*/ 28 h 151"/>
                    <a:gd name="T58" fmla="*/ 0 w 225"/>
                    <a:gd name="T59" fmla="*/ 21 h 151"/>
                    <a:gd name="T60" fmla="*/ 2 w 225"/>
                    <a:gd name="T61" fmla="*/ 14 h 151"/>
                    <a:gd name="T62" fmla="*/ 7 w 225"/>
                    <a:gd name="T63" fmla="*/ 7 h 151"/>
                    <a:gd name="T64" fmla="*/ 16 w 225"/>
                    <a:gd name="T65" fmla="*/ 0 h 15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25"/>
                    <a:gd name="T100" fmla="*/ 0 h 151"/>
                    <a:gd name="T101" fmla="*/ 225 w 225"/>
                    <a:gd name="T102" fmla="*/ 151 h 15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25" h="151">
                      <a:moveTo>
                        <a:pt x="32" y="0"/>
                      </a:moveTo>
                      <a:lnTo>
                        <a:pt x="54" y="8"/>
                      </a:lnTo>
                      <a:lnTo>
                        <a:pt x="79" y="15"/>
                      </a:lnTo>
                      <a:lnTo>
                        <a:pt x="102" y="23"/>
                      </a:lnTo>
                      <a:lnTo>
                        <a:pt x="127" y="32"/>
                      </a:lnTo>
                      <a:lnTo>
                        <a:pt x="151" y="39"/>
                      </a:lnTo>
                      <a:lnTo>
                        <a:pt x="175" y="47"/>
                      </a:lnTo>
                      <a:lnTo>
                        <a:pt x="199" y="54"/>
                      </a:lnTo>
                      <a:lnTo>
                        <a:pt x="224" y="63"/>
                      </a:lnTo>
                      <a:lnTo>
                        <a:pt x="224" y="73"/>
                      </a:lnTo>
                      <a:lnTo>
                        <a:pt x="225" y="85"/>
                      </a:lnTo>
                      <a:lnTo>
                        <a:pt x="224" y="97"/>
                      </a:lnTo>
                      <a:lnTo>
                        <a:pt x="224" y="110"/>
                      </a:lnTo>
                      <a:lnTo>
                        <a:pt x="220" y="122"/>
                      </a:lnTo>
                      <a:lnTo>
                        <a:pt x="216" y="133"/>
                      </a:lnTo>
                      <a:lnTo>
                        <a:pt x="211" y="142"/>
                      </a:lnTo>
                      <a:lnTo>
                        <a:pt x="206" y="151"/>
                      </a:lnTo>
                      <a:lnTo>
                        <a:pt x="185" y="147"/>
                      </a:lnTo>
                      <a:lnTo>
                        <a:pt x="165" y="143"/>
                      </a:lnTo>
                      <a:lnTo>
                        <a:pt x="145" y="137"/>
                      </a:lnTo>
                      <a:lnTo>
                        <a:pt x="126" y="132"/>
                      </a:lnTo>
                      <a:lnTo>
                        <a:pt x="106" y="126"/>
                      </a:lnTo>
                      <a:lnTo>
                        <a:pt x="87" y="121"/>
                      </a:lnTo>
                      <a:lnTo>
                        <a:pt x="68" y="117"/>
                      </a:lnTo>
                      <a:lnTo>
                        <a:pt x="49" y="114"/>
                      </a:lnTo>
                      <a:lnTo>
                        <a:pt x="28" y="99"/>
                      </a:lnTo>
                      <a:lnTo>
                        <a:pt x="14" y="85"/>
                      </a:lnTo>
                      <a:lnTo>
                        <a:pt x="4" y="70"/>
                      </a:lnTo>
                      <a:lnTo>
                        <a:pt x="0" y="57"/>
                      </a:lnTo>
                      <a:lnTo>
                        <a:pt x="0" y="42"/>
                      </a:lnTo>
                      <a:lnTo>
                        <a:pt x="5" y="28"/>
                      </a:lnTo>
                      <a:lnTo>
                        <a:pt x="15" y="14"/>
                      </a:lnTo>
                      <a:lnTo>
                        <a:pt x="32" y="0"/>
                      </a:lnTo>
                      <a:close/>
                    </a:path>
                  </a:pathLst>
                </a:custGeom>
                <a:solidFill>
                  <a:srgbClr val="A3B5B5"/>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0214" name="Freeform 104"/>
                <p:cNvSpPr>
                  <a:spLocks/>
                </p:cNvSpPr>
                <p:nvPr/>
              </p:nvSpPr>
              <p:spPr bwMode="auto">
                <a:xfrm>
                  <a:off x="4313" y="3326"/>
                  <a:ext cx="107" cy="71"/>
                </a:xfrm>
                <a:custGeom>
                  <a:avLst/>
                  <a:gdLst>
                    <a:gd name="T0" fmla="*/ 15 w 215"/>
                    <a:gd name="T1" fmla="*/ 0 h 142"/>
                    <a:gd name="T2" fmla="*/ 26 w 215"/>
                    <a:gd name="T3" fmla="*/ 3 h 142"/>
                    <a:gd name="T4" fmla="*/ 38 w 215"/>
                    <a:gd name="T5" fmla="*/ 7 h 142"/>
                    <a:gd name="T6" fmla="*/ 49 w 215"/>
                    <a:gd name="T7" fmla="*/ 10 h 142"/>
                    <a:gd name="T8" fmla="*/ 60 w 215"/>
                    <a:gd name="T9" fmla="*/ 14 h 142"/>
                    <a:gd name="T10" fmla="*/ 71 w 215"/>
                    <a:gd name="T11" fmla="*/ 18 h 142"/>
                    <a:gd name="T12" fmla="*/ 83 w 215"/>
                    <a:gd name="T13" fmla="*/ 22 h 142"/>
                    <a:gd name="T14" fmla="*/ 95 w 215"/>
                    <a:gd name="T15" fmla="*/ 25 h 142"/>
                    <a:gd name="T16" fmla="*/ 107 w 215"/>
                    <a:gd name="T17" fmla="*/ 29 h 142"/>
                    <a:gd name="T18" fmla="*/ 107 w 215"/>
                    <a:gd name="T19" fmla="*/ 35 h 142"/>
                    <a:gd name="T20" fmla="*/ 107 w 215"/>
                    <a:gd name="T21" fmla="*/ 40 h 142"/>
                    <a:gd name="T22" fmla="*/ 107 w 215"/>
                    <a:gd name="T23" fmla="*/ 45 h 142"/>
                    <a:gd name="T24" fmla="*/ 107 w 215"/>
                    <a:gd name="T25" fmla="*/ 52 h 142"/>
                    <a:gd name="T26" fmla="*/ 105 w 215"/>
                    <a:gd name="T27" fmla="*/ 57 h 142"/>
                    <a:gd name="T28" fmla="*/ 103 w 215"/>
                    <a:gd name="T29" fmla="*/ 62 h 142"/>
                    <a:gd name="T30" fmla="*/ 100 w 215"/>
                    <a:gd name="T31" fmla="*/ 67 h 142"/>
                    <a:gd name="T32" fmla="*/ 98 w 215"/>
                    <a:gd name="T33" fmla="*/ 71 h 142"/>
                    <a:gd name="T34" fmla="*/ 88 w 215"/>
                    <a:gd name="T35" fmla="*/ 69 h 142"/>
                    <a:gd name="T36" fmla="*/ 79 w 215"/>
                    <a:gd name="T37" fmla="*/ 67 h 142"/>
                    <a:gd name="T38" fmla="*/ 70 w 215"/>
                    <a:gd name="T39" fmla="*/ 65 h 142"/>
                    <a:gd name="T40" fmla="*/ 60 w 215"/>
                    <a:gd name="T41" fmla="*/ 62 h 142"/>
                    <a:gd name="T42" fmla="*/ 51 w 215"/>
                    <a:gd name="T43" fmla="*/ 59 h 142"/>
                    <a:gd name="T44" fmla="*/ 41 w 215"/>
                    <a:gd name="T45" fmla="*/ 57 h 142"/>
                    <a:gd name="T46" fmla="*/ 32 w 215"/>
                    <a:gd name="T47" fmla="*/ 55 h 142"/>
                    <a:gd name="T48" fmla="*/ 23 w 215"/>
                    <a:gd name="T49" fmla="*/ 54 h 142"/>
                    <a:gd name="T50" fmla="*/ 13 w 215"/>
                    <a:gd name="T51" fmla="*/ 47 h 142"/>
                    <a:gd name="T52" fmla="*/ 6 w 215"/>
                    <a:gd name="T53" fmla="*/ 40 h 142"/>
                    <a:gd name="T54" fmla="*/ 2 w 215"/>
                    <a:gd name="T55" fmla="*/ 33 h 142"/>
                    <a:gd name="T56" fmla="*/ 0 w 215"/>
                    <a:gd name="T57" fmla="*/ 27 h 142"/>
                    <a:gd name="T58" fmla="*/ 0 w 215"/>
                    <a:gd name="T59" fmla="*/ 20 h 142"/>
                    <a:gd name="T60" fmla="*/ 2 w 215"/>
                    <a:gd name="T61" fmla="*/ 13 h 142"/>
                    <a:gd name="T62" fmla="*/ 7 w 215"/>
                    <a:gd name="T63" fmla="*/ 6 h 142"/>
                    <a:gd name="T64" fmla="*/ 15 w 215"/>
                    <a:gd name="T65" fmla="*/ 0 h 14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15"/>
                    <a:gd name="T100" fmla="*/ 0 h 142"/>
                    <a:gd name="T101" fmla="*/ 215 w 215"/>
                    <a:gd name="T102" fmla="*/ 142 h 14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15" h="142">
                      <a:moveTo>
                        <a:pt x="30" y="0"/>
                      </a:moveTo>
                      <a:lnTo>
                        <a:pt x="53" y="6"/>
                      </a:lnTo>
                      <a:lnTo>
                        <a:pt x="76" y="14"/>
                      </a:lnTo>
                      <a:lnTo>
                        <a:pt x="98" y="21"/>
                      </a:lnTo>
                      <a:lnTo>
                        <a:pt x="121" y="29"/>
                      </a:lnTo>
                      <a:lnTo>
                        <a:pt x="143" y="36"/>
                      </a:lnTo>
                      <a:lnTo>
                        <a:pt x="166" y="44"/>
                      </a:lnTo>
                      <a:lnTo>
                        <a:pt x="190" y="51"/>
                      </a:lnTo>
                      <a:lnTo>
                        <a:pt x="214" y="59"/>
                      </a:lnTo>
                      <a:lnTo>
                        <a:pt x="214" y="69"/>
                      </a:lnTo>
                      <a:lnTo>
                        <a:pt x="215" y="80"/>
                      </a:lnTo>
                      <a:lnTo>
                        <a:pt x="214" y="91"/>
                      </a:lnTo>
                      <a:lnTo>
                        <a:pt x="214" y="104"/>
                      </a:lnTo>
                      <a:lnTo>
                        <a:pt x="210" y="114"/>
                      </a:lnTo>
                      <a:lnTo>
                        <a:pt x="206" y="124"/>
                      </a:lnTo>
                      <a:lnTo>
                        <a:pt x="201" y="133"/>
                      </a:lnTo>
                      <a:lnTo>
                        <a:pt x="196" y="142"/>
                      </a:lnTo>
                      <a:lnTo>
                        <a:pt x="177" y="138"/>
                      </a:lnTo>
                      <a:lnTo>
                        <a:pt x="158" y="134"/>
                      </a:lnTo>
                      <a:lnTo>
                        <a:pt x="140" y="129"/>
                      </a:lnTo>
                      <a:lnTo>
                        <a:pt x="121" y="124"/>
                      </a:lnTo>
                      <a:lnTo>
                        <a:pt x="102" y="118"/>
                      </a:lnTo>
                      <a:lnTo>
                        <a:pt x="83" y="114"/>
                      </a:lnTo>
                      <a:lnTo>
                        <a:pt x="64" y="110"/>
                      </a:lnTo>
                      <a:lnTo>
                        <a:pt x="46" y="108"/>
                      </a:lnTo>
                      <a:lnTo>
                        <a:pt x="27" y="94"/>
                      </a:lnTo>
                      <a:lnTo>
                        <a:pt x="13" y="80"/>
                      </a:lnTo>
                      <a:lnTo>
                        <a:pt x="4" y="66"/>
                      </a:lnTo>
                      <a:lnTo>
                        <a:pt x="0" y="54"/>
                      </a:lnTo>
                      <a:lnTo>
                        <a:pt x="0" y="40"/>
                      </a:lnTo>
                      <a:lnTo>
                        <a:pt x="5" y="26"/>
                      </a:lnTo>
                      <a:lnTo>
                        <a:pt x="15" y="12"/>
                      </a:lnTo>
                      <a:lnTo>
                        <a:pt x="30" y="0"/>
                      </a:lnTo>
                      <a:close/>
                    </a:path>
                  </a:pathLst>
                </a:custGeom>
                <a:solidFill>
                  <a:srgbClr val="ABBABA"/>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0215" name="Freeform 105"/>
                <p:cNvSpPr>
                  <a:spLocks/>
                </p:cNvSpPr>
                <p:nvPr/>
              </p:nvSpPr>
              <p:spPr bwMode="auto">
                <a:xfrm>
                  <a:off x="4315" y="3328"/>
                  <a:ext cx="103" cy="66"/>
                </a:xfrm>
                <a:custGeom>
                  <a:avLst/>
                  <a:gdLst>
                    <a:gd name="T0" fmla="*/ 15 w 206"/>
                    <a:gd name="T1" fmla="*/ 0 h 130"/>
                    <a:gd name="T2" fmla="*/ 26 w 206"/>
                    <a:gd name="T3" fmla="*/ 3 h 130"/>
                    <a:gd name="T4" fmla="*/ 37 w 206"/>
                    <a:gd name="T5" fmla="*/ 6 h 130"/>
                    <a:gd name="T6" fmla="*/ 47 w 206"/>
                    <a:gd name="T7" fmla="*/ 10 h 130"/>
                    <a:gd name="T8" fmla="*/ 58 w 206"/>
                    <a:gd name="T9" fmla="*/ 13 h 130"/>
                    <a:gd name="T10" fmla="*/ 69 w 206"/>
                    <a:gd name="T11" fmla="*/ 16 h 130"/>
                    <a:gd name="T12" fmla="*/ 80 w 206"/>
                    <a:gd name="T13" fmla="*/ 20 h 130"/>
                    <a:gd name="T14" fmla="*/ 91 w 206"/>
                    <a:gd name="T15" fmla="*/ 24 h 130"/>
                    <a:gd name="T16" fmla="*/ 102 w 206"/>
                    <a:gd name="T17" fmla="*/ 28 h 130"/>
                    <a:gd name="T18" fmla="*/ 103 w 206"/>
                    <a:gd name="T19" fmla="*/ 33 h 130"/>
                    <a:gd name="T20" fmla="*/ 103 w 206"/>
                    <a:gd name="T21" fmla="*/ 38 h 130"/>
                    <a:gd name="T22" fmla="*/ 103 w 206"/>
                    <a:gd name="T23" fmla="*/ 43 h 130"/>
                    <a:gd name="T24" fmla="*/ 103 w 206"/>
                    <a:gd name="T25" fmla="*/ 49 h 130"/>
                    <a:gd name="T26" fmla="*/ 101 w 206"/>
                    <a:gd name="T27" fmla="*/ 53 h 130"/>
                    <a:gd name="T28" fmla="*/ 99 w 206"/>
                    <a:gd name="T29" fmla="*/ 58 h 130"/>
                    <a:gd name="T30" fmla="*/ 97 w 206"/>
                    <a:gd name="T31" fmla="*/ 62 h 130"/>
                    <a:gd name="T32" fmla="*/ 94 w 206"/>
                    <a:gd name="T33" fmla="*/ 66 h 130"/>
                    <a:gd name="T34" fmla="*/ 85 w 206"/>
                    <a:gd name="T35" fmla="*/ 64 h 130"/>
                    <a:gd name="T36" fmla="*/ 76 w 206"/>
                    <a:gd name="T37" fmla="*/ 63 h 130"/>
                    <a:gd name="T38" fmla="*/ 67 w 206"/>
                    <a:gd name="T39" fmla="*/ 61 h 130"/>
                    <a:gd name="T40" fmla="*/ 58 w 206"/>
                    <a:gd name="T41" fmla="*/ 59 h 130"/>
                    <a:gd name="T42" fmla="*/ 49 w 206"/>
                    <a:gd name="T43" fmla="*/ 56 h 130"/>
                    <a:gd name="T44" fmla="*/ 40 w 206"/>
                    <a:gd name="T45" fmla="*/ 54 h 130"/>
                    <a:gd name="T46" fmla="*/ 31 w 206"/>
                    <a:gd name="T47" fmla="*/ 53 h 130"/>
                    <a:gd name="T48" fmla="*/ 23 w 206"/>
                    <a:gd name="T49" fmla="*/ 52 h 130"/>
                    <a:gd name="T50" fmla="*/ 13 w 206"/>
                    <a:gd name="T51" fmla="*/ 45 h 130"/>
                    <a:gd name="T52" fmla="*/ 6 w 206"/>
                    <a:gd name="T53" fmla="*/ 39 h 130"/>
                    <a:gd name="T54" fmla="*/ 2 w 206"/>
                    <a:gd name="T55" fmla="*/ 31 h 130"/>
                    <a:gd name="T56" fmla="*/ 0 w 206"/>
                    <a:gd name="T57" fmla="*/ 26 h 130"/>
                    <a:gd name="T58" fmla="*/ 0 w 206"/>
                    <a:gd name="T59" fmla="*/ 19 h 130"/>
                    <a:gd name="T60" fmla="*/ 3 w 206"/>
                    <a:gd name="T61" fmla="*/ 13 h 130"/>
                    <a:gd name="T62" fmla="*/ 7 w 206"/>
                    <a:gd name="T63" fmla="*/ 6 h 130"/>
                    <a:gd name="T64" fmla="*/ 15 w 206"/>
                    <a:gd name="T65" fmla="*/ 0 h 13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06"/>
                    <a:gd name="T100" fmla="*/ 0 h 130"/>
                    <a:gd name="T101" fmla="*/ 206 w 206"/>
                    <a:gd name="T102" fmla="*/ 130 h 13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06" h="130">
                      <a:moveTo>
                        <a:pt x="30" y="0"/>
                      </a:moveTo>
                      <a:lnTo>
                        <a:pt x="52" y="6"/>
                      </a:lnTo>
                      <a:lnTo>
                        <a:pt x="73" y="12"/>
                      </a:lnTo>
                      <a:lnTo>
                        <a:pt x="94" y="19"/>
                      </a:lnTo>
                      <a:lnTo>
                        <a:pt x="117" y="26"/>
                      </a:lnTo>
                      <a:lnTo>
                        <a:pt x="138" y="32"/>
                      </a:lnTo>
                      <a:lnTo>
                        <a:pt x="159" y="40"/>
                      </a:lnTo>
                      <a:lnTo>
                        <a:pt x="181" y="47"/>
                      </a:lnTo>
                      <a:lnTo>
                        <a:pt x="203" y="55"/>
                      </a:lnTo>
                      <a:lnTo>
                        <a:pt x="205" y="65"/>
                      </a:lnTo>
                      <a:lnTo>
                        <a:pt x="206" y="75"/>
                      </a:lnTo>
                      <a:lnTo>
                        <a:pt x="205" y="85"/>
                      </a:lnTo>
                      <a:lnTo>
                        <a:pt x="205" y="96"/>
                      </a:lnTo>
                      <a:lnTo>
                        <a:pt x="201" y="105"/>
                      </a:lnTo>
                      <a:lnTo>
                        <a:pt x="198" y="115"/>
                      </a:lnTo>
                      <a:lnTo>
                        <a:pt x="193" y="123"/>
                      </a:lnTo>
                      <a:lnTo>
                        <a:pt x="188" y="130"/>
                      </a:lnTo>
                      <a:lnTo>
                        <a:pt x="169" y="126"/>
                      </a:lnTo>
                      <a:lnTo>
                        <a:pt x="152" y="124"/>
                      </a:lnTo>
                      <a:lnTo>
                        <a:pt x="133" y="120"/>
                      </a:lnTo>
                      <a:lnTo>
                        <a:pt x="116" y="116"/>
                      </a:lnTo>
                      <a:lnTo>
                        <a:pt x="97" y="111"/>
                      </a:lnTo>
                      <a:lnTo>
                        <a:pt x="79" y="107"/>
                      </a:lnTo>
                      <a:lnTo>
                        <a:pt x="62" y="104"/>
                      </a:lnTo>
                      <a:lnTo>
                        <a:pt x="45" y="102"/>
                      </a:lnTo>
                      <a:lnTo>
                        <a:pt x="26" y="89"/>
                      </a:lnTo>
                      <a:lnTo>
                        <a:pt x="13" y="76"/>
                      </a:lnTo>
                      <a:lnTo>
                        <a:pt x="4" y="62"/>
                      </a:lnTo>
                      <a:lnTo>
                        <a:pt x="0" y="51"/>
                      </a:lnTo>
                      <a:lnTo>
                        <a:pt x="0" y="37"/>
                      </a:lnTo>
                      <a:lnTo>
                        <a:pt x="5" y="25"/>
                      </a:lnTo>
                      <a:lnTo>
                        <a:pt x="15" y="11"/>
                      </a:lnTo>
                      <a:lnTo>
                        <a:pt x="30" y="0"/>
                      </a:lnTo>
                      <a:close/>
                    </a:path>
                  </a:pathLst>
                </a:custGeom>
                <a:solidFill>
                  <a:srgbClr val="B5C2C2"/>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0216" name="Freeform 106"/>
                <p:cNvSpPr>
                  <a:spLocks/>
                </p:cNvSpPr>
                <p:nvPr/>
              </p:nvSpPr>
              <p:spPr bwMode="auto">
                <a:xfrm>
                  <a:off x="4318" y="3329"/>
                  <a:ext cx="97" cy="62"/>
                </a:xfrm>
                <a:custGeom>
                  <a:avLst/>
                  <a:gdLst>
                    <a:gd name="T0" fmla="*/ 14 w 196"/>
                    <a:gd name="T1" fmla="*/ 0 h 124"/>
                    <a:gd name="T2" fmla="*/ 24 w 196"/>
                    <a:gd name="T3" fmla="*/ 3 h 124"/>
                    <a:gd name="T4" fmla="*/ 34 w 196"/>
                    <a:gd name="T5" fmla="*/ 7 h 124"/>
                    <a:gd name="T6" fmla="*/ 44 w 196"/>
                    <a:gd name="T7" fmla="*/ 10 h 124"/>
                    <a:gd name="T8" fmla="*/ 55 w 196"/>
                    <a:gd name="T9" fmla="*/ 13 h 124"/>
                    <a:gd name="T10" fmla="*/ 65 w 196"/>
                    <a:gd name="T11" fmla="*/ 17 h 124"/>
                    <a:gd name="T12" fmla="*/ 75 w 196"/>
                    <a:gd name="T13" fmla="*/ 20 h 124"/>
                    <a:gd name="T14" fmla="*/ 85 w 196"/>
                    <a:gd name="T15" fmla="*/ 23 h 124"/>
                    <a:gd name="T16" fmla="*/ 96 w 196"/>
                    <a:gd name="T17" fmla="*/ 27 h 124"/>
                    <a:gd name="T18" fmla="*/ 97 w 196"/>
                    <a:gd name="T19" fmla="*/ 31 h 124"/>
                    <a:gd name="T20" fmla="*/ 97 w 196"/>
                    <a:gd name="T21" fmla="*/ 37 h 124"/>
                    <a:gd name="T22" fmla="*/ 97 w 196"/>
                    <a:gd name="T23" fmla="*/ 42 h 124"/>
                    <a:gd name="T24" fmla="*/ 97 w 196"/>
                    <a:gd name="T25" fmla="*/ 47 h 124"/>
                    <a:gd name="T26" fmla="*/ 95 w 196"/>
                    <a:gd name="T27" fmla="*/ 51 h 124"/>
                    <a:gd name="T28" fmla="*/ 93 w 196"/>
                    <a:gd name="T29" fmla="*/ 55 h 124"/>
                    <a:gd name="T30" fmla="*/ 91 w 196"/>
                    <a:gd name="T31" fmla="*/ 59 h 124"/>
                    <a:gd name="T32" fmla="*/ 88 w 196"/>
                    <a:gd name="T33" fmla="*/ 62 h 124"/>
                    <a:gd name="T34" fmla="*/ 80 w 196"/>
                    <a:gd name="T35" fmla="*/ 60 h 124"/>
                    <a:gd name="T36" fmla="*/ 71 w 196"/>
                    <a:gd name="T37" fmla="*/ 59 h 124"/>
                    <a:gd name="T38" fmla="*/ 62 w 196"/>
                    <a:gd name="T39" fmla="*/ 57 h 124"/>
                    <a:gd name="T40" fmla="*/ 54 w 196"/>
                    <a:gd name="T41" fmla="*/ 55 h 124"/>
                    <a:gd name="T42" fmla="*/ 46 w 196"/>
                    <a:gd name="T43" fmla="*/ 53 h 124"/>
                    <a:gd name="T44" fmla="*/ 37 w 196"/>
                    <a:gd name="T45" fmla="*/ 52 h 124"/>
                    <a:gd name="T46" fmla="*/ 29 w 196"/>
                    <a:gd name="T47" fmla="*/ 50 h 124"/>
                    <a:gd name="T48" fmla="*/ 21 w 196"/>
                    <a:gd name="T49" fmla="*/ 49 h 124"/>
                    <a:gd name="T50" fmla="*/ 12 w 196"/>
                    <a:gd name="T51" fmla="*/ 43 h 124"/>
                    <a:gd name="T52" fmla="*/ 5 w 196"/>
                    <a:gd name="T53" fmla="*/ 37 h 124"/>
                    <a:gd name="T54" fmla="*/ 2 w 196"/>
                    <a:gd name="T55" fmla="*/ 30 h 124"/>
                    <a:gd name="T56" fmla="*/ 0 w 196"/>
                    <a:gd name="T57" fmla="*/ 25 h 124"/>
                    <a:gd name="T58" fmla="*/ 0 w 196"/>
                    <a:gd name="T59" fmla="*/ 18 h 124"/>
                    <a:gd name="T60" fmla="*/ 2 w 196"/>
                    <a:gd name="T61" fmla="*/ 12 h 124"/>
                    <a:gd name="T62" fmla="*/ 6 w 196"/>
                    <a:gd name="T63" fmla="*/ 6 h 124"/>
                    <a:gd name="T64" fmla="*/ 14 w 196"/>
                    <a:gd name="T65" fmla="*/ 0 h 12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96"/>
                    <a:gd name="T100" fmla="*/ 0 h 124"/>
                    <a:gd name="T101" fmla="*/ 196 w 196"/>
                    <a:gd name="T102" fmla="*/ 124 h 124"/>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96" h="124">
                      <a:moveTo>
                        <a:pt x="28" y="0"/>
                      </a:moveTo>
                      <a:lnTo>
                        <a:pt x="48" y="6"/>
                      </a:lnTo>
                      <a:lnTo>
                        <a:pt x="69" y="13"/>
                      </a:lnTo>
                      <a:lnTo>
                        <a:pt x="89" y="19"/>
                      </a:lnTo>
                      <a:lnTo>
                        <a:pt x="111" y="26"/>
                      </a:lnTo>
                      <a:lnTo>
                        <a:pt x="131" y="33"/>
                      </a:lnTo>
                      <a:lnTo>
                        <a:pt x="152" y="40"/>
                      </a:lnTo>
                      <a:lnTo>
                        <a:pt x="172" y="46"/>
                      </a:lnTo>
                      <a:lnTo>
                        <a:pt x="193" y="54"/>
                      </a:lnTo>
                      <a:lnTo>
                        <a:pt x="195" y="63"/>
                      </a:lnTo>
                      <a:lnTo>
                        <a:pt x="196" y="73"/>
                      </a:lnTo>
                      <a:lnTo>
                        <a:pt x="195" y="83"/>
                      </a:lnTo>
                      <a:lnTo>
                        <a:pt x="195" y="93"/>
                      </a:lnTo>
                      <a:lnTo>
                        <a:pt x="191" y="101"/>
                      </a:lnTo>
                      <a:lnTo>
                        <a:pt x="188" y="110"/>
                      </a:lnTo>
                      <a:lnTo>
                        <a:pt x="183" y="117"/>
                      </a:lnTo>
                      <a:lnTo>
                        <a:pt x="178" y="124"/>
                      </a:lnTo>
                      <a:lnTo>
                        <a:pt x="161" y="120"/>
                      </a:lnTo>
                      <a:lnTo>
                        <a:pt x="143" y="118"/>
                      </a:lnTo>
                      <a:lnTo>
                        <a:pt x="126" y="114"/>
                      </a:lnTo>
                      <a:lnTo>
                        <a:pt x="109" y="110"/>
                      </a:lnTo>
                      <a:lnTo>
                        <a:pt x="92" y="106"/>
                      </a:lnTo>
                      <a:lnTo>
                        <a:pt x="75" y="103"/>
                      </a:lnTo>
                      <a:lnTo>
                        <a:pt x="58" y="99"/>
                      </a:lnTo>
                      <a:lnTo>
                        <a:pt x="42" y="98"/>
                      </a:lnTo>
                      <a:lnTo>
                        <a:pt x="24" y="85"/>
                      </a:lnTo>
                      <a:lnTo>
                        <a:pt x="11" y="73"/>
                      </a:lnTo>
                      <a:lnTo>
                        <a:pt x="4" y="60"/>
                      </a:lnTo>
                      <a:lnTo>
                        <a:pt x="0" y="49"/>
                      </a:lnTo>
                      <a:lnTo>
                        <a:pt x="0" y="36"/>
                      </a:lnTo>
                      <a:lnTo>
                        <a:pt x="4" y="24"/>
                      </a:lnTo>
                      <a:lnTo>
                        <a:pt x="13" y="11"/>
                      </a:lnTo>
                      <a:lnTo>
                        <a:pt x="28" y="0"/>
                      </a:lnTo>
                      <a:close/>
                    </a:path>
                  </a:pathLst>
                </a:custGeom>
                <a:solidFill>
                  <a:srgbClr val="BAC7C7"/>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0217" name="Freeform 107"/>
                <p:cNvSpPr>
                  <a:spLocks/>
                </p:cNvSpPr>
                <p:nvPr/>
              </p:nvSpPr>
              <p:spPr bwMode="auto">
                <a:xfrm>
                  <a:off x="4320" y="3331"/>
                  <a:ext cx="92" cy="56"/>
                </a:xfrm>
                <a:custGeom>
                  <a:avLst/>
                  <a:gdLst>
                    <a:gd name="T0" fmla="*/ 13 w 185"/>
                    <a:gd name="T1" fmla="*/ 0 h 113"/>
                    <a:gd name="T2" fmla="*/ 22 w 185"/>
                    <a:gd name="T3" fmla="*/ 2 h 113"/>
                    <a:gd name="T4" fmla="*/ 32 w 185"/>
                    <a:gd name="T5" fmla="*/ 5 h 113"/>
                    <a:gd name="T6" fmla="*/ 42 w 185"/>
                    <a:gd name="T7" fmla="*/ 8 h 113"/>
                    <a:gd name="T8" fmla="*/ 52 w 185"/>
                    <a:gd name="T9" fmla="*/ 12 h 113"/>
                    <a:gd name="T10" fmla="*/ 61 w 185"/>
                    <a:gd name="T11" fmla="*/ 15 h 113"/>
                    <a:gd name="T12" fmla="*/ 71 w 185"/>
                    <a:gd name="T13" fmla="*/ 18 h 113"/>
                    <a:gd name="T14" fmla="*/ 81 w 185"/>
                    <a:gd name="T15" fmla="*/ 21 h 113"/>
                    <a:gd name="T16" fmla="*/ 91 w 185"/>
                    <a:gd name="T17" fmla="*/ 25 h 113"/>
                    <a:gd name="T18" fmla="*/ 91 w 185"/>
                    <a:gd name="T19" fmla="*/ 28 h 113"/>
                    <a:gd name="T20" fmla="*/ 92 w 185"/>
                    <a:gd name="T21" fmla="*/ 33 h 113"/>
                    <a:gd name="T22" fmla="*/ 91 w 185"/>
                    <a:gd name="T23" fmla="*/ 37 h 113"/>
                    <a:gd name="T24" fmla="*/ 91 w 185"/>
                    <a:gd name="T25" fmla="*/ 42 h 113"/>
                    <a:gd name="T26" fmla="*/ 90 w 185"/>
                    <a:gd name="T27" fmla="*/ 45 h 113"/>
                    <a:gd name="T28" fmla="*/ 88 w 185"/>
                    <a:gd name="T29" fmla="*/ 49 h 113"/>
                    <a:gd name="T30" fmla="*/ 86 w 185"/>
                    <a:gd name="T31" fmla="*/ 52 h 113"/>
                    <a:gd name="T32" fmla="*/ 84 w 185"/>
                    <a:gd name="T33" fmla="*/ 56 h 113"/>
                    <a:gd name="T34" fmla="*/ 76 w 185"/>
                    <a:gd name="T35" fmla="*/ 55 h 113"/>
                    <a:gd name="T36" fmla="*/ 68 w 185"/>
                    <a:gd name="T37" fmla="*/ 54 h 113"/>
                    <a:gd name="T38" fmla="*/ 59 w 185"/>
                    <a:gd name="T39" fmla="*/ 52 h 113"/>
                    <a:gd name="T40" fmla="*/ 52 w 185"/>
                    <a:gd name="T41" fmla="*/ 51 h 113"/>
                    <a:gd name="T42" fmla="*/ 44 w 185"/>
                    <a:gd name="T43" fmla="*/ 49 h 113"/>
                    <a:gd name="T44" fmla="*/ 36 w 185"/>
                    <a:gd name="T45" fmla="*/ 48 h 113"/>
                    <a:gd name="T46" fmla="*/ 27 w 185"/>
                    <a:gd name="T47" fmla="*/ 47 h 113"/>
                    <a:gd name="T48" fmla="*/ 20 w 185"/>
                    <a:gd name="T49" fmla="*/ 46 h 113"/>
                    <a:gd name="T50" fmla="*/ 12 w 185"/>
                    <a:gd name="T51" fmla="*/ 40 h 113"/>
                    <a:gd name="T52" fmla="*/ 5 w 185"/>
                    <a:gd name="T53" fmla="*/ 34 h 113"/>
                    <a:gd name="T54" fmla="*/ 2 w 185"/>
                    <a:gd name="T55" fmla="*/ 28 h 113"/>
                    <a:gd name="T56" fmla="*/ 0 w 185"/>
                    <a:gd name="T57" fmla="*/ 22 h 113"/>
                    <a:gd name="T58" fmla="*/ 0 w 185"/>
                    <a:gd name="T59" fmla="*/ 17 h 113"/>
                    <a:gd name="T60" fmla="*/ 2 w 185"/>
                    <a:gd name="T61" fmla="*/ 11 h 113"/>
                    <a:gd name="T62" fmla="*/ 6 w 185"/>
                    <a:gd name="T63" fmla="*/ 5 h 113"/>
                    <a:gd name="T64" fmla="*/ 13 w 185"/>
                    <a:gd name="T65" fmla="*/ 0 h 11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85"/>
                    <a:gd name="T100" fmla="*/ 0 h 113"/>
                    <a:gd name="T101" fmla="*/ 185 w 185"/>
                    <a:gd name="T102" fmla="*/ 113 h 11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85" h="113">
                      <a:moveTo>
                        <a:pt x="27" y="0"/>
                      </a:moveTo>
                      <a:lnTo>
                        <a:pt x="45" y="5"/>
                      </a:lnTo>
                      <a:lnTo>
                        <a:pt x="64" y="11"/>
                      </a:lnTo>
                      <a:lnTo>
                        <a:pt x="84" y="17"/>
                      </a:lnTo>
                      <a:lnTo>
                        <a:pt x="104" y="24"/>
                      </a:lnTo>
                      <a:lnTo>
                        <a:pt x="123" y="30"/>
                      </a:lnTo>
                      <a:lnTo>
                        <a:pt x="143" y="36"/>
                      </a:lnTo>
                      <a:lnTo>
                        <a:pt x="163" y="42"/>
                      </a:lnTo>
                      <a:lnTo>
                        <a:pt x="183" y="50"/>
                      </a:lnTo>
                      <a:lnTo>
                        <a:pt x="183" y="57"/>
                      </a:lnTo>
                      <a:lnTo>
                        <a:pt x="185" y="67"/>
                      </a:lnTo>
                      <a:lnTo>
                        <a:pt x="183" y="75"/>
                      </a:lnTo>
                      <a:lnTo>
                        <a:pt x="183" y="85"/>
                      </a:lnTo>
                      <a:lnTo>
                        <a:pt x="180" y="91"/>
                      </a:lnTo>
                      <a:lnTo>
                        <a:pt x="177" y="99"/>
                      </a:lnTo>
                      <a:lnTo>
                        <a:pt x="173" y="105"/>
                      </a:lnTo>
                      <a:lnTo>
                        <a:pt x="169" y="113"/>
                      </a:lnTo>
                      <a:lnTo>
                        <a:pt x="152" y="110"/>
                      </a:lnTo>
                      <a:lnTo>
                        <a:pt x="137" y="108"/>
                      </a:lnTo>
                      <a:lnTo>
                        <a:pt x="119" y="105"/>
                      </a:lnTo>
                      <a:lnTo>
                        <a:pt x="104" y="102"/>
                      </a:lnTo>
                      <a:lnTo>
                        <a:pt x="88" y="99"/>
                      </a:lnTo>
                      <a:lnTo>
                        <a:pt x="72" y="96"/>
                      </a:lnTo>
                      <a:lnTo>
                        <a:pt x="55" y="94"/>
                      </a:lnTo>
                      <a:lnTo>
                        <a:pt x="40" y="92"/>
                      </a:lnTo>
                      <a:lnTo>
                        <a:pt x="24" y="80"/>
                      </a:lnTo>
                      <a:lnTo>
                        <a:pt x="11" y="69"/>
                      </a:lnTo>
                      <a:lnTo>
                        <a:pt x="4" y="56"/>
                      </a:lnTo>
                      <a:lnTo>
                        <a:pt x="0" y="45"/>
                      </a:lnTo>
                      <a:lnTo>
                        <a:pt x="0" y="34"/>
                      </a:lnTo>
                      <a:lnTo>
                        <a:pt x="4" y="22"/>
                      </a:lnTo>
                      <a:lnTo>
                        <a:pt x="13" y="11"/>
                      </a:lnTo>
                      <a:lnTo>
                        <a:pt x="27" y="0"/>
                      </a:lnTo>
                      <a:close/>
                    </a:path>
                  </a:pathLst>
                </a:custGeom>
                <a:solidFill>
                  <a:srgbClr val="C4CFCF"/>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0218" name="Freeform 108"/>
                <p:cNvSpPr>
                  <a:spLocks/>
                </p:cNvSpPr>
                <p:nvPr/>
              </p:nvSpPr>
              <p:spPr bwMode="auto">
                <a:xfrm>
                  <a:off x="4323" y="3332"/>
                  <a:ext cx="87" cy="53"/>
                </a:xfrm>
                <a:custGeom>
                  <a:avLst/>
                  <a:gdLst>
                    <a:gd name="T0" fmla="*/ 12 w 175"/>
                    <a:gd name="T1" fmla="*/ 0 h 106"/>
                    <a:gd name="T2" fmla="*/ 21 w 175"/>
                    <a:gd name="T3" fmla="*/ 3 h 106"/>
                    <a:gd name="T4" fmla="*/ 30 w 175"/>
                    <a:gd name="T5" fmla="*/ 6 h 106"/>
                    <a:gd name="T6" fmla="*/ 39 w 175"/>
                    <a:gd name="T7" fmla="*/ 9 h 106"/>
                    <a:gd name="T8" fmla="*/ 49 w 175"/>
                    <a:gd name="T9" fmla="*/ 12 h 106"/>
                    <a:gd name="T10" fmla="*/ 58 w 175"/>
                    <a:gd name="T11" fmla="*/ 14 h 106"/>
                    <a:gd name="T12" fmla="*/ 68 w 175"/>
                    <a:gd name="T13" fmla="*/ 18 h 106"/>
                    <a:gd name="T14" fmla="*/ 77 w 175"/>
                    <a:gd name="T15" fmla="*/ 20 h 106"/>
                    <a:gd name="T16" fmla="*/ 86 w 175"/>
                    <a:gd name="T17" fmla="*/ 24 h 106"/>
                    <a:gd name="T18" fmla="*/ 86 w 175"/>
                    <a:gd name="T19" fmla="*/ 27 h 106"/>
                    <a:gd name="T20" fmla="*/ 87 w 175"/>
                    <a:gd name="T21" fmla="*/ 32 h 106"/>
                    <a:gd name="T22" fmla="*/ 86 w 175"/>
                    <a:gd name="T23" fmla="*/ 36 h 106"/>
                    <a:gd name="T24" fmla="*/ 86 w 175"/>
                    <a:gd name="T25" fmla="*/ 40 h 106"/>
                    <a:gd name="T26" fmla="*/ 84 w 175"/>
                    <a:gd name="T27" fmla="*/ 47 h 106"/>
                    <a:gd name="T28" fmla="*/ 79 w 175"/>
                    <a:gd name="T29" fmla="*/ 53 h 106"/>
                    <a:gd name="T30" fmla="*/ 71 w 175"/>
                    <a:gd name="T31" fmla="*/ 52 h 106"/>
                    <a:gd name="T32" fmla="*/ 64 w 175"/>
                    <a:gd name="T33" fmla="*/ 50 h 106"/>
                    <a:gd name="T34" fmla="*/ 56 w 175"/>
                    <a:gd name="T35" fmla="*/ 49 h 106"/>
                    <a:gd name="T36" fmla="*/ 49 w 175"/>
                    <a:gd name="T37" fmla="*/ 48 h 106"/>
                    <a:gd name="T38" fmla="*/ 41 w 175"/>
                    <a:gd name="T39" fmla="*/ 47 h 106"/>
                    <a:gd name="T40" fmla="*/ 33 w 175"/>
                    <a:gd name="T41" fmla="*/ 46 h 106"/>
                    <a:gd name="T42" fmla="*/ 26 w 175"/>
                    <a:gd name="T43" fmla="*/ 45 h 106"/>
                    <a:gd name="T44" fmla="*/ 18 w 175"/>
                    <a:gd name="T45" fmla="*/ 45 h 106"/>
                    <a:gd name="T46" fmla="*/ 11 w 175"/>
                    <a:gd name="T47" fmla="*/ 39 h 106"/>
                    <a:gd name="T48" fmla="*/ 5 w 175"/>
                    <a:gd name="T49" fmla="*/ 34 h 106"/>
                    <a:gd name="T50" fmla="*/ 1 w 175"/>
                    <a:gd name="T51" fmla="*/ 27 h 106"/>
                    <a:gd name="T52" fmla="*/ 0 w 175"/>
                    <a:gd name="T53" fmla="*/ 22 h 106"/>
                    <a:gd name="T54" fmla="*/ 0 w 175"/>
                    <a:gd name="T55" fmla="*/ 17 h 106"/>
                    <a:gd name="T56" fmla="*/ 2 w 175"/>
                    <a:gd name="T57" fmla="*/ 11 h 106"/>
                    <a:gd name="T58" fmla="*/ 6 w 175"/>
                    <a:gd name="T59" fmla="*/ 5 h 106"/>
                    <a:gd name="T60" fmla="*/ 12 w 175"/>
                    <a:gd name="T61" fmla="*/ 0 h 10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75"/>
                    <a:gd name="T94" fmla="*/ 0 h 106"/>
                    <a:gd name="T95" fmla="*/ 175 w 175"/>
                    <a:gd name="T96" fmla="*/ 106 h 10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75" h="106">
                      <a:moveTo>
                        <a:pt x="25" y="0"/>
                      </a:moveTo>
                      <a:lnTo>
                        <a:pt x="43" y="5"/>
                      </a:lnTo>
                      <a:lnTo>
                        <a:pt x="60" y="12"/>
                      </a:lnTo>
                      <a:lnTo>
                        <a:pt x="79" y="17"/>
                      </a:lnTo>
                      <a:lnTo>
                        <a:pt x="98" y="24"/>
                      </a:lnTo>
                      <a:lnTo>
                        <a:pt x="117" y="29"/>
                      </a:lnTo>
                      <a:lnTo>
                        <a:pt x="136" y="35"/>
                      </a:lnTo>
                      <a:lnTo>
                        <a:pt x="154" y="40"/>
                      </a:lnTo>
                      <a:lnTo>
                        <a:pt x="173" y="48"/>
                      </a:lnTo>
                      <a:lnTo>
                        <a:pt x="173" y="55"/>
                      </a:lnTo>
                      <a:lnTo>
                        <a:pt x="175" y="64"/>
                      </a:lnTo>
                      <a:lnTo>
                        <a:pt x="173" y="72"/>
                      </a:lnTo>
                      <a:lnTo>
                        <a:pt x="173" y="80"/>
                      </a:lnTo>
                      <a:lnTo>
                        <a:pt x="168" y="93"/>
                      </a:lnTo>
                      <a:lnTo>
                        <a:pt x="159" y="106"/>
                      </a:lnTo>
                      <a:lnTo>
                        <a:pt x="143" y="103"/>
                      </a:lnTo>
                      <a:lnTo>
                        <a:pt x="128" y="100"/>
                      </a:lnTo>
                      <a:lnTo>
                        <a:pt x="113" y="98"/>
                      </a:lnTo>
                      <a:lnTo>
                        <a:pt x="98" y="95"/>
                      </a:lnTo>
                      <a:lnTo>
                        <a:pt x="82" y="93"/>
                      </a:lnTo>
                      <a:lnTo>
                        <a:pt x="67" y="92"/>
                      </a:lnTo>
                      <a:lnTo>
                        <a:pt x="52" y="89"/>
                      </a:lnTo>
                      <a:lnTo>
                        <a:pt x="37" y="89"/>
                      </a:lnTo>
                      <a:lnTo>
                        <a:pt x="22" y="78"/>
                      </a:lnTo>
                      <a:lnTo>
                        <a:pt x="10" y="67"/>
                      </a:lnTo>
                      <a:lnTo>
                        <a:pt x="3" y="55"/>
                      </a:lnTo>
                      <a:lnTo>
                        <a:pt x="0" y="44"/>
                      </a:lnTo>
                      <a:lnTo>
                        <a:pt x="0" y="33"/>
                      </a:lnTo>
                      <a:lnTo>
                        <a:pt x="5" y="22"/>
                      </a:lnTo>
                      <a:lnTo>
                        <a:pt x="13" y="10"/>
                      </a:lnTo>
                      <a:lnTo>
                        <a:pt x="25" y="0"/>
                      </a:lnTo>
                      <a:close/>
                    </a:path>
                  </a:pathLst>
                </a:custGeom>
                <a:solidFill>
                  <a:srgbClr val="CCD6D6"/>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0219" name="Freeform 109"/>
                <p:cNvSpPr>
                  <a:spLocks/>
                </p:cNvSpPr>
                <p:nvPr/>
              </p:nvSpPr>
              <p:spPr bwMode="auto">
                <a:xfrm>
                  <a:off x="4325" y="3334"/>
                  <a:ext cx="82" cy="48"/>
                </a:xfrm>
                <a:custGeom>
                  <a:avLst/>
                  <a:gdLst>
                    <a:gd name="T0" fmla="*/ 12 w 165"/>
                    <a:gd name="T1" fmla="*/ 0 h 95"/>
                    <a:gd name="T2" fmla="*/ 20 w 165"/>
                    <a:gd name="T3" fmla="*/ 2 h 95"/>
                    <a:gd name="T4" fmla="*/ 29 w 165"/>
                    <a:gd name="T5" fmla="*/ 5 h 95"/>
                    <a:gd name="T6" fmla="*/ 37 w 165"/>
                    <a:gd name="T7" fmla="*/ 8 h 95"/>
                    <a:gd name="T8" fmla="*/ 46 w 165"/>
                    <a:gd name="T9" fmla="*/ 11 h 95"/>
                    <a:gd name="T10" fmla="*/ 54 w 165"/>
                    <a:gd name="T11" fmla="*/ 13 h 95"/>
                    <a:gd name="T12" fmla="*/ 64 w 165"/>
                    <a:gd name="T13" fmla="*/ 17 h 95"/>
                    <a:gd name="T14" fmla="*/ 72 w 165"/>
                    <a:gd name="T15" fmla="*/ 19 h 95"/>
                    <a:gd name="T16" fmla="*/ 81 w 165"/>
                    <a:gd name="T17" fmla="*/ 22 h 95"/>
                    <a:gd name="T18" fmla="*/ 81 w 165"/>
                    <a:gd name="T19" fmla="*/ 25 h 95"/>
                    <a:gd name="T20" fmla="*/ 82 w 165"/>
                    <a:gd name="T21" fmla="*/ 29 h 95"/>
                    <a:gd name="T22" fmla="*/ 81 w 165"/>
                    <a:gd name="T23" fmla="*/ 33 h 95"/>
                    <a:gd name="T24" fmla="*/ 81 w 165"/>
                    <a:gd name="T25" fmla="*/ 37 h 95"/>
                    <a:gd name="T26" fmla="*/ 78 w 165"/>
                    <a:gd name="T27" fmla="*/ 42 h 95"/>
                    <a:gd name="T28" fmla="*/ 74 w 165"/>
                    <a:gd name="T29" fmla="*/ 48 h 95"/>
                    <a:gd name="T30" fmla="*/ 67 w 165"/>
                    <a:gd name="T31" fmla="*/ 47 h 95"/>
                    <a:gd name="T32" fmla="*/ 60 w 165"/>
                    <a:gd name="T33" fmla="*/ 46 h 95"/>
                    <a:gd name="T34" fmla="*/ 53 w 165"/>
                    <a:gd name="T35" fmla="*/ 45 h 95"/>
                    <a:gd name="T36" fmla="*/ 46 w 165"/>
                    <a:gd name="T37" fmla="*/ 45 h 95"/>
                    <a:gd name="T38" fmla="*/ 38 w 165"/>
                    <a:gd name="T39" fmla="*/ 43 h 95"/>
                    <a:gd name="T40" fmla="*/ 31 w 165"/>
                    <a:gd name="T41" fmla="*/ 43 h 95"/>
                    <a:gd name="T42" fmla="*/ 24 w 165"/>
                    <a:gd name="T43" fmla="*/ 42 h 95"/>
                    <a:gd name="T44" fmla="*/ 17 w 165"/>
                    <a:gd name="T45" fmla="*/ 42 h 95"/>
                    <a:gd name="T46" fmla="*/ 10 w 165"/>
                    <a:gd name="T47" fmla="*/ 36 h 95"/>
                    <a:gd name="T48" fmla="*/ 5 w 165"/>
                    <a:gd name="T49" fmla="*/ 31 h 95"/>
                    <a:gd name="T50" fmla="*/ 1 w 165"/>
                    <a:gd name="T51" fmla="*/ 25 h 95"/>
                    <a:gd name="T52" fmla="*/ 0 w 165"/>
                    <a:gd name="T53" fmla="*/ 20 h 95"/>
                    <a:gd name="T54" fmla="*/ 0 w 165"/>
                    <a:gd name="T55" fmla="*/ 15 h 95"/>
                    <a:gd name="T56" fmla="*/ 2 w 165"/>
                    <a:gd name="T57" fmla="*/ 10 h 95"/>
                    <a:gd name="T58" fmla="*/ 6 w 165"/>
                    <a:gd name="T59" fmla="*/ 5 h 95"/>
                    <a:gd name="T60" fmla="*/ 12 w 165"/>
                    <a:gd name="T61" fmla="*/ 0 h 95"/>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65"/>
                    <a:gd name="T94" fmla="*/ 0 h 95"/>
                    <a:gd name="T95" fmla="*/ 165 w 165"/>
                    <a:gd name="T96" fmla="*/ 95 h 95"/>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65" h="95">
                      <a:moveTo>
                        <a:pt x="24" y="0"/>
                      </a:moveTo>
                      <a:lnTo>
                        <a:pt x="40" y="4"/>
                      </a:lnTo>
                      <a:lnTo>
                        <a:pt x="58" y="10"/>
                      </a:lnTo>
                      <a:lnTo>
                        <a:pt x="75" y="15"/>
                      </a:lnTo>
                      <a:lnTo>
                        <a:pt x="93" y="21"/>
                      </a:lnTo>
                      <a:lnTo>
                        <a:pt x="109" y="26"/>
                      </a:lnTo>
                      <a:lnTo>
                        <a:pt x="128" y="33"/>
                      </a:lnTo>
                      <a:lnTo>
                        <a:pt x="144" y="38"/>
                      </a:lnTo>
                      <a:lnTo>
                        <a:pt x="163" y="44"/>
                      </a:lnTo>
                      <a:lnTo>
                        <a:pt x="163" y="50"/>
                      </a:lnTo>
                      <a:lnTo>
                        <a:pt x="165" y="58"/>
                      </a:lnTo>
                      <a:lnTo>
                        <a:pt x="163" y="65"/>
                      </a:lnTo>
                      <a:lnTo>
                        <a:pt x="163" y="73"/>
                      </a:lnTo>
                      <a:lnTo>
                        <a:pt x="157" y="84"/>
                      </a:lnTo>
                      <a:lnTo>
                        <a:pt x="149" y="95"/>
                      </a:lnTo>
                      <a:lnTo>
                        <a:pt x="134" y="93"/>
                      </a:lnTo>
                      <a:lnTo>
                        <a:pt x="121" y="91"/>
                      </a:lnTo>
                      <a:lnTo>
                        <a:pt x="106" y="89"/>
                      </a:lnTo>
                      <a:lnTo>
                        <a:pt x="92" y="89"/>
                      </a:lnTo>
                      <a:lnTo>
                        <a:pt x="77" y="86"/>
                      </a:lnTo>
                      <a:lnTo>
                        <a:pt x="63" y="85"/>
                      </a:lnTo>
                      <a:lnTo>
                        <a:pt x="49" y="83"/>
                      </a:lnTo>
                      <a:lnTo>
                        <a:pt x="35" y="83"/>
                      </a:lnTo>
                      <a:lnTo>
                        <a:pt x="20" y="71"/>
                      </a:lnTo>
                      <a:lnTo>
                        <a:pt x="10" y="61"/>
                      </a:lnTo>
                      <a:lnTo>
                        <a:pt x="3" y="50"/>
                      </a:lnTo>
                      <a:lnTo>
                        <a:pt x="0" y="40"/>
                      </a:lnTo>
                      <a:lnTo>
                        <a:pt x="0" y="29"/>
                      </a:lnTo>
                      <a:lnTo>
                        <a:pt x="4" y="19"/>
                      </a:lnTo>
                      <a:lnTo>
                        <a:pt x="12" y="9"/>
                      </a:lnTo>
                      <a:lnTo>
                        <a:pt x="24" y="0"/>
                      </a:lnTo>
                      <a:close/>
                    </a:path>
                  </a:pathLst>
                </a:custGeom>
                <a:solidFill>
                  <a:srgbClr val="D4DBDB"/>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0220" name="Freeform 110"/>
                <p:cNvSpPr>
                  <a:spLocks/>
                </p:cNvSpPr>
                <p:nvPr/>
              </p:nvSpPr>
              <p:spPr bwMode="auto">
                <a:xfrm>
                  <a:off x="4255" y="2929"/>
                  <a:ext cx="31" cy="37"/>
                </a:xfrm>
                <a:custGeom>
                  <a:avLst/>
                  <a:gdLst>
                    <a:gd name="T0" fmla="*/ 16 w 61"/>
                    <a:gd name="T1" fmla="*/ 0 h 73"/>
                    <a:gd name="T2" fmla="*/ 21 w 61"/>
                    <a:gd name="T3" fmla="*/ 2 h 73"/>
                    <a:gd name="T4" fmla="*/ 26 w 61"/>
                    <a:gd name="T5" fmla="*/ 6 h 73"/>
                    <a:gd name="T6" fmla="*/ 27 w 61"/>
                    <a:gd name="T7" fmla="*/ 8 h 73"/>
                    <a:gd name="T8" fmla="*/ 29 w 61"/>
                    <a:gd name="T9" fmla="*/ 11 h 73"/>
                    <a:gd name="T10" fmla="*/ 30 w 61"/>
                    <a:gd name="T11" fmla="*/ 15 h 73"/>
                    <a:gd name="T12" fmla="*/ 31 w 61"/>
                    <a:gd name="T13" fmla="*/ 19 h 73"/>
                    <a:gd name="T14" fmla="*/ 30 w 61"/>
                    <a:gd name="T15" fmla="*/ 22 h 73"/>
                    <a:gd name="T16" fmla="*/ 29 w 61"/>
                    <a:gd name="T17" fmla="*/ 26 h 73"/>
                    <a:gd name="T18" fmla="*/ 27 w 61"/>
                    <a:gd name="T19" fmla="*/ 28 h 73"/>
                    <a:gd name="T20" fmla="*/ 26 w 61"/>
                    <a:gd name="T21" fmla="*/ 31 h 73"/>
                    <a:gd name="T22" fmla="*/ 21 w 61"/>
                    <a:gd name="T23" fmla="*/ 35 h 73"/>
                    <a:gd name="T24" fmla="*/ 16 w 61"/>
                    <a:gd name="T25" fmla="*/ 37 h 73"/>
                    <a:gd name="T26" fmla="*/ 9 w 61"/>
                    <a:gd name="T27" fmla="*/ 35 h 73"/>
                    <a:gd name="T28" fmla="*/ 5 w 61"/>
                    <a:gd name="T29" fmla="*/ 31 h 73"/>
                    <a:gd name="T30" fmla="*/ 2 w 61"/>
                    <a:gd name="T31" fmla="*/ 28 h 73"/>
                    <a:gd name="T32" fmla="*/ 1 w 61"/>
                    <a:gd name="T33" fmla="*/ 26 h 73"/>
                    <a:gd name="T34" fmla="*/ 0 w 61"/>
                    <a:gd name="T35" fmla="*/ 22 h 73"/>
                    <a:gd name="T36" fmla="*/ 0 w 61"/>
                    <a:gd name="T37" fmla="*/ 19 h 73"/>
                    <a:gd name="T38" fmla="*/ 0 w 61"/>
                    <a:gd name="T39" fmla="*/ 15 h 73"/>
                    <a:gd name="T40" fmla="*/ 1 w 61"/>
                    <a:gd name="T41" fmla="*/ 11 h 73"/>
                    <a:gd name="T42" fmla="*/ 2 w 61"/>
                    <a:gd name="T43" fmla="*/ 8 h 73"/>
                    <a:gd name="T44" fmla="*/ 5 w 61"/>
                    <a:gd name="T45" fmla="*/ 6 h 73"/>
                    <a:gd name="T46" fmla="*/ 9 w 61"/>
                    <a:gd name="T47" fmla="*/ 2 h 73"/>
                    <a:gd name="T48" fmla="*/ 16 w 61"/>
                    <a:gd name="T49" fmla="*/ 0 h 7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61"/>
                    <a:gd name="T76" fmla="*/ 0 h 73"/>
                    <a:gd name="T77" fmla="*/ 61 w 61"/>
                    <a:gd name="T78" fmla="*/ 73 h 73"/>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61" h="73">
                      <a:moveTo>
                        <a:pt x="31" y="0"/>
                      </a:moveTo>
                      <a:lnTo>
                        <a:pt x="41" y="3"/>
                      </a:lnTo>
                      <a:lnTo>
                        <a:pt x="51" y="11"/>
                      </a:lnTo>
                      <a:lnTo>
                        <a:pt x="54" y="16"/>
                      </a:lnTo>
                      <a:lnTo>
                        <a:pt x="57" y="22"/>
                      </a:lnTo>
                      <a:lnTo>
                        <a:pt x="60" y="29"/>
                      </a:lnTo>
                      <a:lnTo>
                        <a:pt x="61" y="37"/>
                      </a:lnTo>
                      <a:lnTo>
                        <a:pt x="60" y="43"/>
                      </a:lnTo>
                      <a:lnTo>
                        <a:pt x="57" y="51"/>
                      </a:lnTo>
                      <a:lnTo>
                        <a:pt x="54" y="56"/>
                      </a:lnTo>
                      <a:lnTo>
                        <a:pt x="51" y="62"/>
                      </a:lnTo>
                      <a:lnTo>
                        <a:pt x="41" y="69"/>
                      </a:lnTo>
                      <a:lnTo>
                        <a:pt x="31" y="73"/>
                      </a:lnTo>
                      <a:lnTo>
                        <a:pt x="17" y="69"/>
                      </a:lnTo>
                      <a:lnTo>
                        <a:pt x="9" y="62"/>
                      </a:lnTo>
                      <a:lnTo>
                        <a:pt x="4" y="56"/>
                      </a:lnTo>
                      <a:lnTo>
                        <a:pt x="1" y="51"/>
                      </a:lnTo>
                      <a:lnTo>
                        <a:pt x="0" y="43"/>
                      </a:lnTo>
                      <a:lnTo>
                        <a:pt x="0" y="37"/>
                      </a:lnTo>
                      <a:lnTo>
                        <a:pt x="0" y="29"/>
                      </a:lnTo>
                      <a:lnTo>
                        <a:pt x="1" y="22"/>
                      </a:lnTo>
                      <a:lnTo>
                        <a:pt x="4" y="16"/>
                      </a:lnTo>
                      <a:lnTo>
                        <a:pt x="9" y="11"/>
                      </a:lnTo>
                      <a:lnTo>
                        <a:pt x="17" y="3"/>
                      </a:lnTo>
                      <a:lnTo>
                        <a:pt x="31" y="0"/>
                      </a:lnTo>
                      <a:close/>
                    </a:path>
                  </a:pathLst>
                </a:custGeom>
                <a:solidFill>
                  <a:srgbClr val="000000"/>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0221" name="Freeform 111"/>
                <p:cNvSpPr>
                  <a:spLocks/>
                </p:cNvSpPr>
                <p:nvPr/>
              </p:nvSpPr>
              <p:spPr bwMode="auto">
                <a:xfrm>
                  <a:off x="4120" y="2873"/>
                  <a:ext cx="32" cy="37"/>
                </a:xfrm>
                <a:custGeom>
                  <a:avLst/>
                  <a:gdLst>
                    <a:gd name="T0" fmla="*/ 17 w 64"/>
                    <a:gd name="T1" fmla="*/ 0 h 74"/>
                    <a:gd name="T2" fmla="*/ 22 w 64"/>
                    <a:gd name="T3" fmla="*/ 1 h 74"/>
                    <a:gd name="T4" fmla="*/ 27 w 64"/>
                    <a:gd name="T5" fmla="*/ 5 h 74"/>
                    <a:gd name="T6" fmla="*/ 28 w 64"/>
                    <a:gd name="T7" fmla="*/ 7 h 74"/>
                    <a:gd name="T8" fmla="*/ 30 w 64"/>
                    <a:gd name="T9" fmla="*/ 10 h 74"/>
                    <a:gd name="T10" fmla="*/ 31 w 64"/>
                    <a:gd name="T11" fmla="*/ 14 h 74"/>
                    <a:gd name="T12" fmla="*/ 32 w 64"/>
                    <a:gd name="T13" fmla="*/ 19 h 74"/>
                    <a:gd name="T14" fmla="*/ 30 w 64"/>
                    <a:gd name="T15" fmla="*/ 25 h 74"/>
                    <a:gd name="T16" fmla="*/ 27 w 64"/>
                    <a:gd name="T17" fmla="*/ 31 h 74"/>
                    <a:gd name="T18" fmla="*/ 22 w 64"/>
                    <a:gd name="T19" fmla="*/ 35 h 74"/>
                    <a:gd name="T20" fmla="*/ 17 w 64"/>
                    <a:gd name="T21" fmla="*/ 37 h 74"/>
                    <a:gd name="T22" fmla="*/ 10 w 64"/>
                    <a:gd name="T23" fmla="*/ 35 h 74"/>
                    <a:gd name="T24" fmla="*/ 5 w 64"/>
                    <a:gd name="T25" fmla="*/ 31 h 74"/>
                    <a:gd name="T26" fmla="*/ 1 w 64"/>
                    <a:gd name="T27" fmla="*/ 25 h 74"/>
                    <a:gd name="T28" fmla="*/ 0 w 64"/>
                    <a:gd name="T29" fmla="*/ 19 h 74"/>
                    <a:gd name="T30" fmla="*/ 0 w 64"/>
                    <a:gd name="T31" fmla="*/ 14 h 74"/>
                    <a:gd name="T32" fmla="*/ 1 w 64"/>
                    <a:gd name="T33" fmla="*/ 10 h 74"/>
                    <a:gd name="T34" fmla="*/ 2 w 64"/>
                    <a:gd name="T35" fmla="*/ 7 h 74"/>
                    <a:gd name="T36" fmla="*/ 5 w 64"/>
                    <a:gd name="T37" fmla="*/ 5 h 74"/>
                    <a:gd name="T38" fmla="*/ 10 w 64"/>
                    <a:gd name="T39" fmla="*/ 1 h 74"/>
                    <a:gd name="T40" fmla="*/ 17 w 64"/>
                    <a:gd name="T41" fmla="*/ 0 h 7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64"/>
                    <a:gd name="T64" fmla="*/ 0 h 74"/>
                    <a:gd name="T65" fmla="*/ 64 w 64"/>
                    <a:gd name="T66" fmla="*/ 74 h 7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64" h="74">
                      <a:moveTo>
                        <a:pt x="34" y="0"/>
                      </a:moveTo>
                      <a:lnTo>
                        <a:pt x="44" y="2"/>
                      </a:lnTo>
                      <a:lnTo>
                        <a:pt x="54" y="10"/>
                      </a:lnTo>
                      <a:lnTo>
                        <a:pt x="57" y="15"/>
                      </a:lnTo>
                      <a:lnTo>
                        <a:pt x="60" y="21"/>
                      </a:lnTo>
                      <a:lnTo>
                        <a:pt x="63" y="29"/>
                      </a:lnTo>
                      <a:lnTo>
                        <a:pt x="64" y="38"/>
                      </a:lnTo>
                      <a:lnTo>
                        <a:pt x="60" y="50"/>
                      </a:lnTo>
                      <a:lnTo>
                        <a:pt x="54" y="63"/>
                      </a:lnTo>
                      <a:lnTo>
                        <a:pt x="44" y="70"/>
                      </a:lnTo>
                      <a:lnTo>
                        <a:pt x="34" y="74"/>
                      </a:lnTo>
                      <a:lnTo>
                        <a:pt x="20" y="70"/>
                      </a:lnTo>
                      <a:lnTo>
                        <a:pt x="10" y="63"/>
                      </a:lnTo>
                      <a:lnTo>
                        <a:pt x="3" y="50"/>
                      </a:lnTo>
                      <a:lnTo>
                        <a:pt x="0" y="38"/>
                      </a:lnTo>
                      <a:lnTo>
                        <a:pt x="0" y="29"/>
                      </a:lnTo>
                      <a:lnTo>
                        <a:pt x="3" y="21"/>
                      </a:lnTo>
                      <a:lnTo>
                        <a:pt x="5" y="15"/>
                      </a:lnTo>
                      <a:lnTo>
                        <a:pt x="10" y="10"/>
                      </a:lnTo>
                      <a:lnTo>
                        <a:pt x="20" y="2"/>
                      </a:lnTo>
                      <a:lnTo>
                        <a:pt x="34" y="0"/>
                      </a:lnTo>
                      <a:close/>
                    </a:path>
                  </a:pathLst>
                </a:custGeom>
                <a:solidFill>
                  <a:srgbClr val="000000"/>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0222" name="Freeform 112"/>
                <p:cNvSpPr>
                  <a:spLocks/>
                </p:cNvSpPr>
                <p:nvPr/>
              </p:nvSpPr>
              <p:spPr bwMode="auto">
                <a:xfrm>
                  <a:off x="4176" y="3677"/>
                  <a:ext cx="39" cy="27"/>
                </a:xfrm>
                <a:custGeom>
                  <a:avLst/>
                  <a:gdLst>
                    <a:gd name="T0" fmla="*/ 24 w 79"/>
                    <a:gd name="T1" fmla="*/ 3 h 56"/>
                    <a:gd name="T2" fmla="*/ 27 w 79"/>
                    <a:gd name="T3" fmla="*/ 4 h 56"/>
                    <a:gd name="T4" fmla="*/ 31 w 79"/>
                    <a:gd name="T5" fmla="*/ 6 h 56"/>
                    <a:gd name="T6" fmla="*/ 33 w 79"/>
                    <a:gd name="T7" fmla="*/ 8 h 56"/>
                    <a:gd name="T8" fmla="*/ 36 w 79"/>
                    <a:gd name="T9" fmla="*/ 11 h 56"/>
                    <a:gd name="T10" fmla="*/ 39 w 79"/>
                    <a:gd name="T11" fmla="*/ 16 h 56"/>
                    <a:gd name="T12" fmla="*/ 39 w 79"/>
                    <a:gd name="T13" fmla="*/ 21 h 56"/>
                    <a:gd name="T14" fmla="*/ 35 w 79"/>
                    <a:gd name="T15" fmla="*/ 25 h 56"/>
                    <a:gd name="T16" fmla="*/ 30 w 79"/>
                    <a:gd name="T17" fmla="*/ 27 h 56"/>
                    <a:gd name="T18" fmla="*/ 27 w 79"/>
                    <a:gd name="T19" fmla="*/ 27 h 56"/>
                    <a:gd name="T20" fmla="*/ 23 w 79"/>
                    <a:gd name="T21" fmla="*/ 27 h 56"/>
                    <a:gd name="T22" fmla="*/ 19 w 79"/>
                    <a:gd name="T23" fmla="*/ 26 h 56"/>
                    <a:gd name="T24" fmla="*/ 16 w 79"/>
                    <a:gd name="T25" fmla="*/ 26 h 56"/>
                    <a:gd name="T26" fmla="*/ 12 w 79"/>
                    <a:gd name="T27" fmla="*/ 23 h 56"/>
                    <a:gd name="T28" fmla="*/ 8 w 79"/>
                    <a:gd name="T29" fmla="*/ 21 h 56"/>
                    <a:gd name="T30" fmla="*/ 5 w 79"/>
                    <a:gd name="T31" fmla="*/ 19 h 56"/>
                    <a:gd name="T32" fmla="*/ 3 w 79"/>
                    <a:gd name="T33" fmla="*/ 17 h 56"/>
                    <a:gd name="T34" fmla="*/ 0 w 79"/>
                    <a:gd name="T35" fmla="*/ 12 h 56"/>
                    <a:gd name="T36" fmla="*/ 0 w 79"/>
                    <a:gd name="T37" fmla="*/ 7 h 56"/>
                    <a:gd name="T38" fmla="*/ 3 w 79"/>
                    <a:gd name="T39" fmla="*/ 3 h 56"/>
                    <a:gd name="T40" fmla="*/ 8 w 79"/>
                    <a:gd name="T41" fmla="*/ 1 h 56"/>
                    <a:gd name="T42" fmla="*/ 12 w 79"/>
                    <a:gd name="T43" fmla="*/ 0 h 56"/>
                    <a:gd name="T44" fmla="*/ 15 w 79"/>
                    <a:gd name="T45" fmla="*/ 1 h 56"/>
                    <a:gd name="T46" fmla="*/ 20 w 79"/>
                    <a:gd name="T47" fmla="*/ 1 h 56"/>
                    <a:gd name="T48" fmla="*/ 24 w 79"/>
                    <a:gd name="T49" fmla="*/ 3 h 5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79"/>
                    <a:gd name="T76" fmla="*/ 0 h 56"/>
                    <a:gd name="T77" fmla="*/ 79 w 79"/>
                    <a:gd name="T78" fmla="*/ 56 h 5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79" h="56">
                      <a:moveTo>
                        <a:pt x="49" y="7"/>
                      </a:moveTo>
                      <a:lnTo>
                        <a:pt x="55" y="9"/>
                      </a:lnTo>
                      <a:lnTo>
                        <a:pt x="62" y="13"/>
                      </a:lnTo>
                      <a:lnTo>
                        <a:pt x="67" y="17"/>
                      </a:lnTo>
                      <a:lnTo>
                        <a:pt x="73" y="23"/>
                      </a:lnTo>
                      <a:lnTo>
                        <a:pt x="79" y="33"/>
                      </a:lnTo>
                      <a:lnTo>
                        <a:pt x="79" y="44"/>
                      </a:lnTo>
                      <a:lnTo>
                        <a:pt x="71" y="51"/>
                      </a:lnTo>
                      <a:lnTo>
                        <a:pt x="61" y="56"/>
                      </a:lnTo>
                      <a:lnTo>
                        <a:pt x="54" y="56"/>
                      </a:lnTo>
                      <a:lnTo>
                        <a:pt x="46" y="56"/>
                      </a:lnTo>
                      <a:lnTo>
                        <a:pt x="39" y="54"/>
                      </a:lnTo>
                      <a:lnTo>
                        <a:pt x="32" y="53"/>
                      </a:lnTo>
                      <a:lnTo>
                        <a:pt x="24" y="48"/>
                      </a:lnTo>
                      <a:lnTo>
                        <a:pt x="16" y="44"/>
                      </a:lnTo>
                      <a:lnTo>
                        <a:pt x="10" y="39"/>
                      </a:lnTo>
                      <a:lnTo>
                        <a:pt x="6" y="36"/>
                      </a:lnTo>
                      <a:lnTo>
                        <a:pt x="0" y="24"/>
                      </a:lnTo>
                      <a:lnTo>
                        <a:pt x="1" y="14"/>
                      </a:lnTo>
                      <a:lnTo>
                        <a:pt x="7" y="7"/>
                      </a:lnTo>
                      <a:lnTo>
                        <a:pt x="17" y="3"/>
                      </a:lnTo>
                      <a:lnTo>
                        <a:pt x="24" y="0"/>
                      </a:lnTo>
                      <a:lnTo>
                        <a:pt x="31" y="2"/>
                      </a:lnTo>
                      <a:lnTo>
                        <a:pt x="40" y="3"/>
                      </a:lnTo>
                      <a:lnTo>
                        <a:pt x="49" y="7"/>
                      </a:lnTo>
                      <a:close/>
                    </a:path>
                  </a:pathLst>
                </a:custGeom>
                <a:solidFill>
                  <a:srgbClr val="FFDE1F"/>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0223" name="Freeform 113"/>
                <p:cNvSpPr>
                  <a:spLocks/>
                </p:cNvSpPr>
                <p:nvPr/>
              </p:nvSpPr>
              <p:spPr bwMode="auto">
                <a:xfrm>
                  <a:off x="4672" y="3921"/>
                  <a:ext cx="38" cy="30"/>
                </a:xfrm>
                <a:custGeom>
                  <a:avLst/>
                  <a:gdLst>
                    <a:gd name="T0" fmla="*/ 13 w 75"/>
                    <a:gd name="T1" fmla="*/ 4 h 59"/>
                    <a:gd name="T2" fmla="*/ 17 w 75"/>
                    <a:gd name="T3" fmla="*/ 2 h 59"/>
                    <a:gd name="T4" fmla="*/ 20 w 75"/>
                    <a:gd name="T5" fmla="*/ 1 h 59"/>
                    <a:gd name="T6" fmla="*/ 24 w 75"/>
                    <a:gd name="T7" fmla="*/ 0 h 59"/>
                    <a:gd name="T8" fmla="*/ 28 w 75"/>
                    <a:gd name="T9" fmla="*/ 0 h 59"/>
                    <a:gd name="T10" fmla="*/ 33 w 75"/>
                    <a:gd name="T11" fmla="*/ 2 h 59"/>
                    <a:gd name="T12" fmla="*/ 38 w 75"/>
                    <a:gd name="T13" fmla="*/ 5 h 59"/>
                    <a:gd name="T14" fmla="*/ 38 w 75"/>
                    <a:gd name="T15" fmla="*/ 10 h 59"/>
                    <a:gd name="T16" fmla="*/ 37 w 75"/>
                    <a:gd name="T17" fmla="*/ 16 h 59"/>
                    <a:gd name="T18" fmla="*/ 34 w 75"/>
                    <a:gd name="T19" fmla="*/ 19 h 59"/>
                    <a:gd name="T20" fmla="*/ 32 w 75"/>
                    <a:gd name="T21" fmla="*/ 21 h 59"/>
                    <a:gd name="T22" fmla="*/ 29 w 75"/>
                    <a:gd name="T23" fmla="*/ 24 h 59"/>
                    <a:gd name="T24" fmla="*/ 26 w 75"/>
                    <a:gd name="T25" fmla="*/ 27 h 59"/>
                    <a:gd name="T26" fmla="*/ 22 w 75"/>
                    <a:gd name="T27" fmla="*/ 28 h 59"/>
                    <a:gd name="T28" fmla="*/ 18 w 75"/>
                    <a:gd name="T29" fmla="*/ 29 h 59"/>
                    <a:gd name="T30" fmla="*/ 14 w 75"/>
                    <a:gd name="T31" fmla="*/ 29 h 59"/>
                    <a:gd name="T32" fmla="*/ 11 w 75"/>
                    <a:gd name="T33" fmla="*/ 30 h 59"/>
                    <a:gd name="T34" fmla="*/ 5 w 75"/>
                    <a:gd name="T35" fmla="*/ 29 h 59"/>
                    <a:gd name="T36" fmla="*/ 1 w 75"/>
                    <a:gd name="T37" fmla="*/ 26 h 59"/>
                    <a:gd name="T38" fmla="*/ 0 w 75"/>
                    <a:gd name="T39" fmla="*/ 20 h 59"/>
                    <a:gd name="T40" fmla="*/ 2 w 75"/>
                    <a:gd name="T41" fmla="*/ 15 h 59"/>
                    <a:gd name="T42" fmla="*/ 4 w 75"/>
                    <a:gd name="T43" fmla="*/ 12 h 59"/>
                    <a:gd name="T44" fmla="*/ 7 w 75"/>
                    <a:gd name="T45" fmla="*/ 9 h 59"/>
                    <a:gd name="T46" fmla="*/ 10 w 75"/>
                    <a:gd name="T47" fmla="*/ 6 h 59"/>
                    <a:gd name="T48" fmla="*/ 13 w 75"/>
                    <a:gd name="T49" fmla="*/ 4 h 59"/>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75"/>
                    <a:gd name="T76" fmla="*/ 0 h 59"/>
                    <a:gd name="T77" fmla="*/ 75 w 75"/>
                    <a:gd name="T78" fmla="*/ 59 h 59"/>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75" h="59">
                      <a:moveTo>
                        <a:pt x="26" y="8"/>
                      </a:moveTo>
                      <a:lnTo>
                        <a:pt x="33" y="4"/>
                      </a:lnTo>
                      <a:lnTo>
                        <a:pt x="40" y="1"/>
                      </a:lnTo>
                      <a:lnTo>
                        <a:pt x="48" y="0"/>
                      </a:lnTo>
                      <a:lnTo>
                        <a:pt x="55" y="0"/>
                      </a:lnTo>
                      <a:lnTo>
                        <a:pt x="66" y="3"/>
                      </a:lnTo>
                      <a:lnTo>
                        <a:pt x="75" y="10"/>
                      </a:lnTo>
                      <a:lnTo>
                        <a:pt x="75" y="19"/>
                      </a:lnTo>
                      <a:lnTo>
                        <a:pt x="73" y="32"/>
                      </a:lnTo>
                      <a:lnTo>
                        <a:pt x="68" y="37"/>
                      </a:lnTo>
                      <a:lnTo>
                        <a:pt x="64" y="42"/>
                      </a:lnTo>
                      <a:lnTo>
                        <a:pt x="58" y="47"/>
                      </a:lnTo>
                      <a:lnTo>
                        <a:pt x="51" y="53"/>
                      </a:lnTo>
                      <a:lnTo>
                        <a:pt x="43" y="55"/>
                      </a:lnTo>
                      <a:lnTo>
                        <a:pt x="35" y="58"/>
                      </a:lnTo>
                      <a:lnTo>
                        <a:pt x="28" y="58"/>
                      </a:lnTo>
                      <a:lnTo>
                        <a:pt x="21" y="59"/>
                      </a:lnTo>
                      <a:lnTo>
                        <a:pt x="10" y="57"/>
                      </a:lnTo>
                      <a:lnTo>
                        <a:pt x="2" y="52"/>
                      </a:lnTo>
                      <a:lnTo>
                        <a:pt x="0" y="40"/>
                      </a:lnTo>
                      <a:lnTo>
                        <a:pt x="4" y="29"/>
                      </a:lnTo>
                      <a:lnTo>
                        <a:pt x="7" y="23"/>
                      </a:lnTo>
                      <a:lnTo>
                        <a:pt x="13" y="18"/>
                      </a:lnTo>
                      <a:lnTo>
                        <a:pt x="19" y="11"/>
                      </a:lnTo>
                      <a:lnTo>
                        <a:pt x="26" y="8"/>
                      </a:lnTo>
                      <a:close/>
                    </a:path>
                  </a:pathLst>
                </a:custGeom>
                <a:solidFill>
                  <a:srgbClr val="FFDE1F"/>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grpSp>
          <p:grpSp>
            <p:nvGrpSpPr>
              <p:cNvPr id="5" name="Group 114"/>
              <p:cNvGrpSpPr>
                <a:grpSpLocks/>
              </p:cNvGrpSpPr>
              <p:nvPr/>
            </p:nvGrpSpPr>
            <p:grpSpPr bwMode="auto">
              <a:xfrm>
                <a:off x="3798" y="1098"/>
                <a:ext cx="737" cy="294"/>
                <a:chOff x="3510" y="2756"/>
                <a:chExt cx="737" cy="294"/>
              </a:xfrm>
            </p:grpSpPr>
            <p:sp>
              <p:nvSpPr>
                <p:cNvPr id="40081" name="Freeform 115"/>
                <p:cNvSpPr>
                  <a:spLocks/>
                </p:cNvSpPr>
                <p:nvPr/>
              </p:nvSpPr>
              <p:spPr bwMode="auto">
                <a:xfrm>
                  <a:off x="3613" y="2761"/>
                  <a:ext cx="452" cy="51"/>
                </a:xfrm>
                <a:custGeom>
                  <a:avLst/>
                  <a:gdLst>
                    <a:gd name="T0" fmla="*/ 4 w 902"/>
                    <a:gd name="T1" fmla="*/ 51 h 101"/>
                    <a:gd name="T2" fmla="*/ 452 w 902"/>
                    <a:gd name="T3" fmla="*/ 46 h 101"/>
                    <a:gd name="T4" fmla="*/ 452 w 902"/>
                    <a:gd name="T5" fmla="*/ 22 h 101"/>
                    <a:gd name="T6" fmla="*/ 441 w 902"/>
                    <a:gd name="T7" fmla="*/ 2 h 101"/>
                    <a:gd name="T8" fmla="*/ 403 w 902"/>
                    <a:gd name="T9" fmla="*/ 3 h 101"/>
                    <a:gd name="T10" fmla="*/ 364 w 902"/>
                    <a:gd name="T11" fmla="*/ 0 h 101"/>
                    <a:gd name="T12" fmla="*/ 320 w 902"/>
                    <a:gd name="T13" fmla="*/ 9 h 101"/>
                    <a:gd name="T14" fmla="*/ 283 w 902"/>
                    <a:gd name="T15" fmla="*/ 20 h 101"/>
                    <a:gd name="T16" fmla="*/ 257 w 902"/>
                    <a:gd name="T17" fmla="*/ 16 h 101"/>
                    <a:gd name="T18" fmla="*/ 227 w 902"/>
                    <a:gd name="T19" fmla="*/ 4 h 101"/>
                    <a:gd name="T20" fmla="*/ 169 w 902"/>
                    <a:gd name="T21" fmla="*/ 19 h 101"/>
                    <a:gd name="T22" fmla="*/ 129 w 902"/>
                    <a:gd name="T23" fmla="*/ 16 h 101"/>
                    <a:gd name="T24" fmla="*/ 36 w 902"/>
                    <a:gd name="T25" fmla="*/ 9 h 101"/>
                    <a:gd name="T26" fmla="*/ 18 w 902"/>
                    <a:gd name="T27" fmla="*/ 4 h 101"/>
                    <a:gd name="T28" fmla="*/ 0 w 902"/>
                    <a:gd name="T29" fmla="*/ 19 h 101"/>
                    <a:gd name="T30" fmla="*/ 4 w 902"/>
                    <a:gd name="T31" fmla="*/ 51 h 101"/>
                    <a:gd name="T32" fmla="*/ 4 w 902"/>
                    <a:gd name="T33" fmla="*/ 51 h 10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902"/>
                    <a:gd name="T52" fmla="*/ 0 h 101"/>
                    <a:gd name="T53" fmla="*/ 902 w 902"/>
                    <a:gd name="T54" fmla="*/ 101 h 10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902" h="101">
                      <a:moveTo>
                        <a:pt x="7" y="101"/>
                      </a:moveTo>
                      <a:lnTo>
                        <a:pt x="902" y="92"/>
                      </a:lnTo>
                      <a:lnTo>
                        <a:pt x="902" y="44"/>
                      </a:lnTo>
                      <a:lnTo>
                        <a:pt x="880" y="4"/>
                      </a:lnTo>
                      <a:lnTo>
                        <a:pt x="805" y="6"/>
                      </a:lnTo>
                      <a:lnTo>
                        <a:pt x="726" y="0"/>
                      </a:lnTo>
                      <a:lnTo>
                        <a:pt x="638" y="18"/>
                      </a:lnTo>
                      <a:lnTo>
                        <a:pt x="564" y="40"/>
                      </a:lnTo>
                      <a:lnTo>
                        <a:pt x="513" y="31"/>
                      </a:lnTo>
                      <a:lnTo>
                        <a:pt x="452" y="8"/>
                      </a:lnTo>
                      <a:lnTo>
                        <a:pt x="338" y="37"/>
                      </a:lnTo>
                      <a:lnTo>
                        <a:pt x="258" y="31"/>
                      </a:lnTo>
                      <a:lnTo>
                        <a:pt x="72" y="18"/>
                      </a:lnTo>
                      <a:lnTo>
                        <a:pt x="36" y="8"/>
                      </a:lnTo>
                      <a:lnTo>
                        <a:pt x="0" y="38"/>
                      </a:lnTo>
                      <a:lnTo>
                        <a:pt x="7" y="101"/>
                      </a:lnTo>
                      <a:close/>
                    </a:path>
                  </a:pathLst>
                </a:custGeom>
                <a:solidFill>
                  <a:srgbClr val="D1BDBD"/>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0082" name="Freeform 116"/>
                <p:cNvSpPr>
                  <a:spLocks/>
                </p:cNvSpPr>
                <p:nvPr/>
              </p:nvSpPr>
              <p:spPr bwMode="auto">
                <a:xfrm>
                  <a:off x="3948" y="2895"/>
                  <a:ext cx="212" cy="129"/>
                </a:xfrm>
                <a:custGeom>
                  <a:avLst/>
                  <a:gdLst>
                    <a:gd name="T0" fmla="*/ 0 w 423"/>
                    <a:gd name="T1" fmla="*/ 14 h 259"/>
                    <a:gd name="T2" fmla="*/ 195 w 423"/>
                    <a:gd name="T3" fmla="*/ 0 h 259"/>
                    <a:gd name="T4" fmla="*/ 212 w 423"/>
                    <a:gd name="T5" fmla="*/ 112 h 259"/>
                    <a:gd name="T6" fmla="*/ 3 w 423"/>
                    <a:gd name="T7" fmla="*/ 129 h 259"/>
                    <a:gd name="T8" fmla="*/ 0 w 423"/>
                    <a:gd name="T9" fmla="*/ 14 h 259"/>
                    <a:gd name="T10" fmla="*/ 0 w 423"/>
                    <a:gd name="T11" fmla="*/ 14 h 259"/>
                    <a:gd name="T12" fmla="*/ 0 60000 65536"/>
                    <a:gd name="T13" fmla="*/ 0 60000 65536"/>
                    <a:gd name="T14" fmla="*/ 0 60000 65536"/>
                    <a:gd name="T15" fmla="*/ 0 60000 65536"/>
                    <a:gd name="T16" fmla="*/ 0 60000 65536"/>
                    <a:gd name="T17" fmla="*/ 0 60000 65536"/>
                    <a:gd name="T18" fmla="*/ 0 w 423"/>
                    <a:gd name="T19" fmla="*/ 0 h 259"/>
                    <a:gd name="T20" fmla="*/ 423 w 423"/>
                    <a:gd name="T21" fmla="*/ 259 h 259"/>
                  </a:gdLst>
                  <a:ahLst/>
                  <a:cxnLst>
                    <a:cxn ang="T12">
                      <a:pos x="T0" y="T1"/>
                    </a:cxn>
                    <a:cxn ang="T13">
                      <a:pos x="T2" y="T3"/>
                    </a:cxn>
                    <a:cxn ang="T14">
                      <a:pos x="T4" y="T5"/>
                    </a:cxn>
                    <a:cxn ang="T15">
                      <a:pos x="T6" y="T7"/>
                    </a:cxn>
                    <a:cxn ang="T16">
                      <a:pos x="T8" y="T9"/>
                    </a:cxn>
                    <a:cxn ang="T17">
                      <a:pos x="T10" y="T11"/>
                    </a:cxn>
                  </a:cxnLst>
                  <a:rect l="T18" t="T19" r="T20" b="T21"/>
                  <a:pathLst>
                    <a:path w="423" h="259">
                      <a:moveTo>
                        <a:pt x="0" y="29"/>
                      </a:moveTo>
                      <a:lnTo>
                        <a:pt x="389" y="0"/>
                      </a:lnTo>
                      <a:lnTo>
                        <a:pt x="423" y="225"/>
                      </a:lnTo>
                      <a:lnTo>
                        <a:pt x="5" y="259"/>
                      </a:lnTo>
                      <a:lnTo>
                        <a:pt x="0" y="29"/>
                      </a:lnTo>
                      <a:close/>
                    </a:path>
                  </a:pathLst>
                </a:custGeom>
                <a:solidFill>
                  <a:srgbClr val="D99966"/>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0083" name="Freeform 117"/>
                <p:cNvSpPr>
                  <a:spLocks/>
                </p:cNvSpPr>
                <p:nvPr/>
              </p:nvSpPr>
              <p:spPr bwMode="auto">
                <a:xfrm>
                  <a:off x="3724" y="2906"/>
                  <a:ext cx="238" cy="129"/>
                </a:xfrm>
                <a:custGeom>
                  <a:avLst/>
                  <a:gdLst>
                    <a:gd name="T0" fmla="*/ 9 w 475"/>
                    <a:gd name="T1" fmla="*/ 10 h 259"/>
                    <a:gd name="T2" fmla="*/ 238 w 475"/>
                    <a:gd name="T3" fmla="*/ 0 h 259"/>
                    <a:gd name="T4" fmla="*/ 226 w 475"/>
                    <a:gd name="T5" fmla="*/ 114 h 259"/>
                    <a:gd name="T6" fmla="*/ 0 w 475"/>
                    <a:gd name="T7" fmla="*/ 129 h 259"/>
                    <a:gd name="T8" fmla="*/ 9 w 475"/>
                    <a:gd name="T9" fmla="*/ 10 h 259"/>
                    <a:gd name="T10" fmla="*/ 9 w 475"/>
                    <a:gd name="T11" fmla="*/ 10 h 259"/>
                    <a:gd name="T12" fmla="*/ 0 60000 65536"/>
                    <a:gd name="T13" fmla="*/ 0 60000 65536"/>
                    <a:gd name="T14" fmla="*/ 0 60000 65536"/>
                    <a:gd name="T15" fmla="*/ 0 60000 65536"/>
                    <a:gd name="T16" fmla="*/ 0 60000 65536"/>
                    <a:gd name="T17" fmla="*/ 0 60000 65536"/>
                    <a:gd name="T18" fmla="*/ 0 w 475"/>
                    <a:gd name="T19" fmla="*/ 0 h 259"/>
                    <a:gd name="T20" fmla="*/ 475 w 475"/>
                    <a:gd name="T21" fmla="*/ 259 h 259"/>
                  </a:gdLst>
                  <a:ahLst/>
                  <a:cxnLst>
                    <a:cxn ang="T12">
                      <a:pos x="T0" y="T1"/>
                    </a:cxn>
                    <a:cxn ang="T13">
                      <a:pos x="T2" y="T3"/>
                    </a:cxn>
                    <a:cxn ang="T14">
                      <a:pos x="T4" y="T5"/>
                    </a:cxn>
                    <a:cxn ang="T15">
                      <a:pos x="T6" y="T7"/>
                    </a:cxn>
                    <a:cxn ang="T16">
                      <a:pos x="T8" y="T9"/>
                    </a:cxn>
                    <a:cxn ang="T17">
                      <a:pos x="T10" y="T11"/>
                    </a:cxn>
                  </a:cxnLst>
                  <a:rect l="T18" t="T19" r="T20" b="T21"/>
                  <a:pathLst>
                    <a:path w="475" h="259">
                      <a:moveTo>
                        <a:pt x="17" y="21"/>
                      </a:moveTo>
                      <a:lnTo>
                        <a:pt x="475" y="0"/>
                      </a:lnTo>
                      <a:lnTo>
                        <a:pt x="452" y="228"/>
                      </a:lnTo>
                      <a:lnTo>
                        <a:pt x="0" y="259"/>
                      </a:lnTo>
                      <a:lnTo>
                        <a:pt x="17" y="21"/>
                      </a:lnTo>
                      <a:close/>
                    </a:path>
                  </a:pathLst>
                </a:custGeom>
                <a:solidFill>
                  <a:srgbClr val="E5B27F"/>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0084" name="Freeform 118"/>
                <p:cNvSpPr>
                  <a:spLocks/>
                </p:cNvSpPr>
                <p:nvPr/>
              </p:nvSpPr>
              <p:spPr bwMode="auto">
                <a:xfrm>
                  <a:off x="3517" y="2909"/>
                  <a:ext cx="216" cy="126"/>
                </a:xfrm>
                <a:custGeom>
                  <a:avLst/>
                  <a:gdLst>
                    <a:gd name="T0" fmla="*/ 0 w 431"/>
                    <a:gd name="T1" fmla="*/ 20 h 253"/>
                    <a:gd name="T2" fmla="*/ 216 w 431"/>
                    <a:gd name="T3" fmla="*/ 0 h 253"/>
                    <a:gd name="T4" fmla="*/ 212 w 431"/>
                    <a:gd name="T5" fmla="*/ 126 h 253"/>
                    <a:gd name="T6" fmla="*/ 6 w 431"/>
                    <a:gd name="T7" fmla="*/ 125 h 253"/>
                    <a:gd name="T8" fmla="*/ 0 w 431"/>
                    <a:gd name="T9" fmla="*/ 20 h 253"/>
                    <a:gd name="T10" fmla="*/ 0 w 431"/>
                    <a:gd name="T11" fmla="*/ 20 h 253"/>
                    <a:gd name="T12" fmla="*/ 0 60000 65536"/>
                    <a:gd name="T13" fmla="*/ 0 60000 65536"/>
                    <a:gd name="T14" fmla="*/ 0 60000 65536"/>
                    <a:gd name="T15" fmla="*/ 0 60000 65536"/>
                    <a:gd name="T16" fmla="*/ 0 60000 65536"/>
                    <a:gd name="T17" fmla="*/ 0 60000 65536"/>
                    <a:gd name="T18" fmla="*/ 0 w 431"/>
                    <a:gd name="T19" fmla="*/ 0 h 253"/>
                    <a:gd name="T20" fmla="*/ 431 w 431"/>
                    <a:gd name="T21" fmla="*/ 253 h 253"/>
                  </a:gdLst>
                  <a:ahLst/>
                  <a:cxnLst>
                    <a:cxn ang="T12">
                      <a:pos x="T0" y="T1"/>
                    </a:cxn>
                    <a:cxn ang="T13">
                      <a:pos x="T2" y="T3"/>
                    </a:cxn>
                    <a:cxn ang="T14">
                      <a:pos x="T4" y="T5"/>
                    </a:cxn>
                    <a:cxn ang="T15">
                      <a:pos x="T6" y="T7"/>
                    </a:cxn>
                    <a:cxn ang="T16">
                      <a:pos x="T8" y="T9"/>
                    </a:cxn>
                    <a:cxn ang="T17">
                      <a:pos x="T10" y="T11"/>
                    </a:cxn>
                  </a:cxnLst>
                  <a:rect l="T18" t="T19" r="T20" b="T21"/>
                  <a:pathLst>
                    <a:path w="431" h="253">
                      <a:moveTo>
                        <a:pt x="0" y="40"/>
                      </a:moveTo>
                      <a:lnTo>
                        <a:pt x="431" y="0"/>
                      </a:lnTo>
                      <a:lnTo>
                        <a:pt x="423" y="253"/>
                      </a:lnTo>
                      <a:lnTo>
                        <a:pt x="11" y="251"/>
                      </a:lnTo>
                      <a:lnTo>
                        <a:pt x="0" y="40"/>
                      </a:lnTo>
                      <a:close/>
                    </a:path>
                  </a:pathLst>
                </a:custGeom>
                <a:solidFill>
                  <a:srgbClr val="D99966"/>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0085" name="Freeform 119"/>
                <p:cNvSpPr>
                  <a:spLocks/>
                </p:cNvSpPr>
                <p:nvPr/>
              </p:nvSpPr>
              <p:spPr bwMode="auto">
                <a:xfrm>
                  <a:off x="3833" y="2804"/>
                  <a:ext cx="233" cy="106"/>
                </a:xfrm>
                <a:custGeom>
                  <a:avLst/>
                  <a:gdLst>
                    <a:gd name="T0" fmla="*/ 2 w 465"/>
                    <a:gd name="T1" fmla="*/ 11 h 213"/>
                    <a:gd name="T2" fmla="*/ 221 w 465"/>
                    <a:gd name="T3" fmla="*/ 0 h 213"/>
                    <a:gd name="T4" fmla="*/ 233 w 465"/>
                    <a:gd name="T5" fmla="*/ 94 h 213"/>
                    <a:gd name="T6" fmla="*/ 0 w 465"/>
                    <a:gd name="T7" fmla="*/ 106 h 213"/>
                    <a:gd name="T8" fmla="*/ 2 w 465"/>
                    <a:gd name="T9" fmla="*/ 11 h 213"/>
                    <a:gd name="T10" fmla="*/ 2 w 465"/>
                    <a:gd name="T11" fmla="*/ 11 h 213"/>
                    <a:gd name="T12" fmla="*/ 0 60000 65536"/>
                    <a:gd name="T13" fmla="*/ 0 60000 65536"/>
                    <a:gd name="T14" fmla="*/ 0 60000 65536"/>
                    <a:gd name="T15" fmla="*/ 0 60000 65536"/>
                    <a:gd name="T16" fmla="*/ 0 60000 65536"/>
                    <a:gd name="T17" fmla="*/ 0 60000 65536"/>
                    <a:gd name="T18" fmla="*/ 0 w 465"/>
                    <a:gd name="T19" fmla="*/ 0 h 213"/>
                    <a:gd name="T20" fmla="*/ 465 w 465"/>
                    <a:gd name="T21" fmla="*/ 213 h 213"/>
                  </a:gdLst>
                  <a:ahLst/>
                  <a:cxnLst>
                    <a:cxn ang="T12">
                      <a:pos x="T0" y="T1"/>
                    </a:cxn>
                    <a:cxn ang="T13">
                      <a:pos x="T2" y="T3"/>
                    </a:cxn>
                    <a:cxn ang="T14">
                      <a:pos x="T4" y="T5"/>
                    </a:cxn>
                    <a:cxn ang="T15">
                      <a:pos x="T6" y="T7"/>
                    </a:cxn>
                    <a:cxn ang="T16">
                      <a:pos x="T8" y="T9"/>
                    </a:cxn>
                    <a:cxn ang="T17">
                      <a:pos x="T10" y="T11"/>
                    </a:cxn>
                  </a:cxnLst>
                  <a:rect l="T18" t="T19" r="T20" b="T21"/>
                  <a:pathLst>
                    <a:path w="465" h="213">
                      <a:moveTo>
                        <a:pt x="3" y="23"/>
                      </a:moveTo>
                      <a:lnTo>
                        <a:pt x="441" y="0"/>
                      </a:lnTo>
                      <a:lnTo>
                        <a:pt x="465" y="188"/>
                      </a:lnTo>
                      <a:lnTo>
                        <a:pt x="0" y="213"/>
                      </a:lnTo>
                      <a:lnTo>
                        <a:pt x="3" y="23"/>
                      </a:lnTo>
                      <a:close/>
                    </a:path>
                  </a:pathLst>
                </a:custGeom>
                <a:solidFill>
                  <a:srgbClr val="E5B27F"/>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0086" name="Freeform 120"/>
                <p:cNvSpPr>
                  <a:spLocks/>
                </p:cNvSpPr>
                <p:nvPr/>
              </p:nvSpPr>
              <p:spPr bwMode="auto">
                <a:xfrm>
                  <a:off x="3614" y="2804"/>
                  <a:ext cx="228" cy="108"/>
                </a:xfrm>
                <a:custGeom>
                  <a:avLst/>
                  <a:gdLst>
                    <a:gd name="T0" fmla="*/ 0 w 457"/>
                    <a:gd name="T1" fmla="*/ 6 h 217"/>
                    <a:gd name="T2" fmla="*/ 1 w 457"/>
                    <a:gd name="T3" fmla="*/ 105 h 217"/>
                    <a:gd name="T4" fmla="*/ 137 w 457"/>
                    <a:gd name="T5" fmla="*/ 108 h 217"/>
                    <a:gd name="T6" fmla="*/ 228 w 457"/>
                    <a:gd name="T7" fmla="*/ 102 h 217"/>
                    <a:gd name="T8" fmla="*/ 224 w 457"/>
                    <a:gd name="T9" fmla="*/ 0 h 217"/>
                    <a:gd name="T10" fmla="*/ 0 w 457"/>
                    <a:gd name="T11" fmla="*/ 6 h 217"/>
                    <a:gd name="T12" fmla="*/ 0 w 457"/>
                    <a:gd name="T13" fmla="*/ 6 h 217"/>
                    <a:gd name="T14" fmla="*/ 0 60000 65536"/>
                    <a:gd name="T15" fmla="*/ 0 60000 65536"/>
                    <a:gd name="T16" fmla="*/ 0 60000 65536"/>
                    <a:gd name="T17" fmla="*/ 0 60000 65536"/>
                    <a:gd name="T18" fmla="*/ 0 60000 65536"/>
                    <a:gd name="T19" fmla="*/ 0 60000 65536"/>
                    <a:gd name="T20" fmla="*/ 0 60000 65536"/>
                    <a:gd name="T21" fmla="*/ 0 w 457"/>
                    <a:gd name="T22" fmla="*/ 0 h 217"/>
                    <a:gd name="T23" fmla="*/ 457 w 457"/>
                    <a:gd name="T24" fmla="*/ 217 h 21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7" h="217">
                      <a:moveTo>
                        <a:pt x="0" y="13"/>
                      </a:moveTo>
                      <a:lnTo>
                        <a:pt x="2" y="211"/>
                      </a:lnTo>
                      <a:lnTo>
                        <a:pt x="274" y="217"/>
                      </a:lnTo>
                      <a:lnTo>
                        <a:pt x="457" y="205"/>
                      </a:lnTo>
                      <a:lnTo>
                        <a:pt x="449" y="0"/>
                      </a:lnTo>
                      <a:lnTo>
                        <a:pt x="0" y="13"/>
                      </a:lnTo>
                      <a:close/>
                    </a:path>
                  </a:pathLst>
                </a:custGeom>
                <a:solidFill>
                  <a:srgbClr val="D99966"/>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0087" name="Freeform 121"/>
                <p:cNvSpPr>
                  <a:spLocks/>
                </p:cNvSpPr>
                <p:nvPr/>
              </p:nvSpPr>
              <p:spPr bwMode="auto">
                <a:xfrm>
                  <a:off x="3510" y="2891"/>
                  <a:ext cx="654" cy="143"/>
                </a:xfrm>
                <a:custGeom>
                  <a:avLst/>
                  <a:gdLst>
                    <a:gd name="T0" fmla="*/ 222 w 1310"/>
                    <a:gd name="T1" fmla="*/ 140 h 285"/>
                    <a:gd name="T2" fmla="*/ 216 w 1310"/>
                    <a:gd name="T3" fmla="*/ 140 h 285"/>
                    <a:gd name="T4" fmla="*/ 210 w 1310"/>
                    <a:gd name="T5" fmla="*/ 32 h 285"/>
                    <a:gd name="T6" fmla="*/ 122 w 1310"/>
                    <a:gd name="T7" fmla="*/ 36 h 285"/>
                    <a:gd name="T8" fmla="*/ 33 w 1310"/>
                    <a:gd name="T9" fmla="*/ 48 h 285"/>
                    <a:gd name="T10" fmla="*/ 24 w 1310"/>
                    <a:gd name="T11" fmla="*/ 94 h 285"/>
                    <a:gd name="T12" fmla="*/ 18 w 1310"/>
                    <a:gd name="T13" fmla="*/ 143 h 285"/>
                    <a:gd name="T14" fmla="*/ 13 w 1310"/>
                    <a:gd name="T15" fmla="*/ 140 h 285"/>
                    <a:gd name="T16" fmla="*/ 7 w 1310"/>
                    <a:gd name="T17" fmla="*/ 138 h 285"/>
                    <a:gd name="T18" fmla="*/ 0 w 1310"/>
                    <a:gd name="T19" fmla="*/ 32 h 285"/>
                    <a:gd name="T20" fmla="*/ 12 w 1310"/>
                    <a:gd name="T21" fmla="*/ 25 h 285"/>
                    <a:gd name="T22" fmla="*/ 32 w 1310"/>
                    <a:gd name="T23" fmla="*/ 20 h 285"/>
                    <a:gd name="T24" fmla="*/ 89 w 1310"/>
                    <a:gd name="T25" fmla="*/ 13 h 285"/>
                    <a:gd name="T26" fmla="*/ 246 w 1310"/>
                    <a:gd name="T27" fmla="*/ 7 h 285"/>
                    <a:gd name="T28" fmla="*/ 516 w 1310"/>
                    <a:gd name="T29" fmla="*/ 5 h 285"/>
                    <a:gd name="T30" fmla="*/ 582 w 1310"/>
                    <a:gd name="T31" fmla="*/ 0 h 285"/>
                    <a:gd name="T32" fmla="*/ 647 w 1310"/>
                    <a:gd name="T33" fmla="*/ 2 h 285"/>
                    <a:gd name="T34" fmla="*/ 654 w 1310"/>
                    <a:gd name="T35" fmla="*/ 116 h 285"/>
                    <a:gd name="T36" fmla="*/ 645 w 1310"/>
                    <a:gd name="T37" fmla="*/ 117 h 285"/>
                    <a:gd name="T38" fmla="*/ 623 w 1310"/>
                    <a:gd name="T39" fmla="*/ 12 h 285"/>
                    <a:gd name="T40" fmla="*/ 538 w 1310"/>
                    <a:gd name="T41" fmla="*/ 21 h 285"/>
                    <a:gd name="T42" fmla="*/ 455 w 1310"/>
                    <a:gd name="T43" fmla="*/ 32 h 285"/>
                    <a:gd name="T44" fmla="*/ 448 w 1310"/>
                    <a:gd name="T45" fmla="*/ 129 h 285"/>
                    <a:gd name="T46" fmla="*/ 439 w 1310"/>
                    <a:gd name="T47" fmla="*/ 130 h 285"/>
                    <a:gd name="T48" fmla="*/ 430 w 1310"/>
                    <a:gd name="T49" fmla="*/ 23 h 285"/>
                    <a:gd name="T50" fmla="*/ 332 w 1310"/>
                    <a:gd name="T51" fmla="*/ 31 h 285"/>
                    <a:gd name="T52" fmla="*/ 235 w 1310"/>
                    <a:gd name="T53" fmla="*/ 49 h 285"/>
                    <a:gd name="T54" fmla="*/ 222 w 1310"/>
                    <a:gd name="T55" fmla="*/ 140 h 285"/>
                    <a:gd name="T56" fmla="*/ 222 w 1310"/>
                    <a:gd name="T57" fmla="*/ 140 h 28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310"/>
                    <a:gd name="T88" fmla="*/ 0 h 285"/>
                    <a:gd name="T89" fmla="*/ 1310 w 1310"/>
                    <a:gd name="T90" fmla="*/ 285 h 28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310" h="285">
                      <a:moveTo>
                        <a:pt x="445" y="279"/>
                      </a:moveTo>
                      <a:lnTo>
                        <a:pt x="432" y="279"/>
                      </a:lnTo>
                      <a:lnTo>
                        <a:pt x="420" y="63"/>
                      </a:lnTo>
                      <a:lnTo>
                        <a:pt x="244" y="72"/>
                      </a:lnTo>
                      <a:lnTo>
                        <a:pt x="67" y="95"/>
                      </a:lnTo>
                      <a:lnTo>
                        <a:pt x="48" y="188"/>
                      </a:lnTo>
                      <a:lnTo>
                        <a:pt x="36" y="285"/>
                      </a:lnTo>
                      <a:lnTo>
                        <a:pt x="27" y="279"/>
                      </a:lnTo>
                      <a:lnTo>
                        <a:pt x="14" y="275"/>
                      </a:lnTo>
                      <a:lnTo>
                        <a:pt x="0" y="63"/>
                      </a:lnTo>
                      <a:lnTo>
                        <a:pt x="25" y="49"/>
                      </a:lnTo>
                      <a:lnTo>
                        <a:pt x="65" y="40"/>
                      </a:lnTo>
                      <a:lnTo>
                        <a:pt x="179" y="26"/>
                      </a:lnTo>
                      <a:lnTo>
                        <a:pt x="493" y="13"/>
                      </a:lnTo>
                      <a:lnTo>
                        <a:pt x="1034" y="9"/>
                      </a:lnTo>
                      <a:lnTo>
                        <a:pt x="1166" y="0"/>
                      </a:lnTo>
                      <a:lnTo>
                        <a:pt x="1295" y="4"/>
                      </a:lnTo>
                      <a:lnTo>
                        <a:pt x="1310" y="232"/>
                      </a:lnTo>
                      <a:lnTo>
                        <a:pt x="1291" y="234"/>
                      </a:lnTo>
                      <a:lnTo>
                        <a:pt x="1247" y="23"/>
                      </a:lnTo>
                      <a:lnTo>
                        <a:pt x="1078" y="42"/>
                      </a:lnTo>
                      <a:lnTo>
                        <a:pt x="911" y="64"/>
                      </a:lnTo>
                      <a:lnTo>
                        <a:pt x="898" y="258"/>
                      </a:lnTo>
                      <a:lnTo>
                        <a:pt x="879" y="260"/>
                      </a:lnTo>
                      <a:lnTo>
                        <a:pt x="861" y="45"/>
                      </a:lnTo>
                      <a:lnTo>
                        <a:pt x="666" y="61"/>
                      </a:lnTo>
                      <a:lnTo>
                        <a:pt x="470" y="97"/>
                      </a:lnTo>
                      <a:lnTo>
                        <a:pt x="445" y="279"/>
                      </a:lnTo>
                      <a:close/>
                    </a:path>
                  </a:pathLst>
                </a:custGeom>
                <a:solidFill>
                  <a:srgbClr val="000000"/>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0088" name="Freeform 122"/>
                <p:cNvSpPr>
                  <a:spLocks/>
                </p:cNvSpPr>
                <p:nvPr/>
              </p:nvSpPr>
              <p:spPr bwMode="auto">
                <a:xfrm>
                  <a:off x="3604" y="2798"/>
                  <a:ext cx="472" cy="120"/>
                </a:xfrm>
                <a:custGeom>
                  <a:avLst/>
                  <a:gdLst>
                    <a:gd name="T0" fmla="*/ 7 w 944"/>
                    <a:gd name="T1" fmla="*/ 120 h 239"/>
                    <a:gd name="T2" fmla="*/ 0 w 944"/>
                    <a:gd name="T3" fmla="*/ 8 h 239"/>
                    <a:gd name="T4" fmla="*/ 62 w 944"/>
                    <a:gd name="T5" fmla="*/ 3 h 239"/>
                    <a:gd name="T6" fmla="*/ 180 w 944"/>
                    <a:gd name="T7" fmla="*/ 3 h 239"/>
                    <a:gd name="T8" fmla="*/ 383 w 944"/>
                    <a:gd name="T9" fmla="*/ 4 h 239"/>
                    <a:gd name="T10" fmla="*/ 429 w 944"/>
                    <a:gd name="T11" fmla="*/ 0 h 239"/>
                    <a:gd name="T12" fmla="*/ 472 w 944"/>
                    <a:gd name="T13" fmla="*/ 2 h 239"/>
                    <a:gd name="T14" fmla="*/ 466 w 944"/>
                    <a:gd name="T15" fmla="*/ 101 h 239"/>
                    <a:gd name="T16" fmla="*/ 457 w 944"/>
                    <a:gd name="T17" fmla="*/ 102 h 239"/>
                    <a:gd name="T18" fmla="*/ 437 w 944"/>
                    <a:gd name="T19" fmla="*/ 13 h 239"/>
                    <a:gd name="T20" fmla="*/ 250 w 944"/>
                    <a:gd name="T21" fmla="*/ 29 h 239"/>
                    <a:gd name="T22" fmla="*/ 240 w 944"/>
                    <a:gd name="T23" fmla="*/ 114 h 239"/>
                    <a:gd name="T24" fmla="*/ 232 w 944"/>
                    <a:gd name="T25" fmla="*/ 113 h 239"/>
                    <a:gd name="T26" fmla="*/ 223 w 944"/>
                    <a:gd name="T27" fmla="*/ 19 h 239"/>
                    <a:gd name="T28" fmla="*/ 28 w 944"/>
                    <a:gd name="T29" fmla="*/ 31 h 239"/>
                    <a:gd name="T30" fmla="*/ 18 w 944"/>
                    <a:gd name="T31" fmla="*/ 120 h 239"/>
                    <a:gd name="T32" fmla="*/ 7 w 944"/>
                    <a:gd name="T33" fmla="*/ 120 h 239"/>
                    <a:gd name="T34" fmla="*/ 7 w 944"/>
                    <a:gd name="T35" fmla="*/ 120 h 23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944"/>
                    <a:gd name="T55" fmla="*/ 0 h 239"/>
                    <a:gd name="T56" fmla="*/ 944 w 944"/>
                    <a:gd name="T57" fmla="*/ 239 h 239"/>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944" h="239">
                      <a:moveTo>
                        <a:pt x="15" y="239"/>
                      </a:moveTo>
                      <a:lnTo>
                        <a:pt x="0" y="15"/>
                      </a:lnTo>
                      <a:lnTo>
                        <a:pt x="125" y="5"/>
                      </a:lnTo>
                      <a:lnTo>
                        <a:pt x="359" y="5"/>
                      </a:lnTo>
                      <a:lnTo>
                        <a:pt x="766" y="7"/>
                      </a:lnTo>
                      <a:lnTo>
                        <a:pt x="857" y="0"/>
                      </a:lnTo>
                      <a:lnTo>
                        <a:pt x="944" y="3"/>
                      </a:lnTo>
                      <a:lnTo>
                        <a:pt x="931" y="201"/>
                      </a:lnTo>
                      <a:lnTo>
                        <a:pt x="914" y="203"/>
                      </a:lnTo>
                      <a:lnTo>
                        <a:pt x="874" y="26"/>
                      </a:lnTo>
                      <a:lnTo>
                        <a:pt x="501" y="57"/>
                      </a:lnTo>
                      <a:lnTo>
                        <a:pt x="480" y="228"/>
                      </a:lnTo>
                      <a:lnTo>
                        <a:pt x="463" y="226"/>
                      </a:lnTo>
                      <a:lnTo>
                        <a:pt x="446" y="38"/>
                      </a:lnTo>
                      <a:lnTo>
                        <a:pt x="55" y="62"/>
                      </a:lnTo>
                      <a:lnTo>
                        <a:pt x="36" y="239"/>
                      </a:lnTo>
                      <a:lnTo>
                        <a:pt x="15" y="239"/>
                      </a:lnTo>
                      <a:close/>
                    </a:path>
                  </a:pathLst>
                </a:custGeom>
                <a:solidFill>
                  <a:srgbClr val="000000"/>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0089" name="Freeform 123"/>
                <p:cNvSpPr>
                  <a:spLocks/>
                </p:cNvSpPr>
                <p:nvPr/>
              </p:nvSpPr>
              <p:spPr bwMode="auto">
                <a:xfrm>
                  <a:off x="3603" y="2756"/>
                  <a:ext cx="471" cy="58"/>
                </a:xfrm>
                <a:custGeom>
                  <a:avLst/>
                  <a:gdLst>
                    <a:gd name="T0" fmla="*/ 0 w 942"/>
                    <a:gd name="T1" fmla="*/ 58 h 118"/>
                    <a:gd name="T2" fmla="*/ 2 w 942"/>
                    <a:gd name="T3" fmla="*/ 36 h 118"/>
                    <a:gd name="T4" fmla="*/ 10 w 942"/>
                    <a:gd name="T5" fmla="*/ 17 h 118"/>
                    <a:gd name="T6" fmla="*/ 16 w 942"/>
                    <a:gd name="T7" fmla="*/ 9 h 118"/>
                    <a:gd name="T8" fmla="*/ 25 w 942"/>
                    <a:gd name="T9" fmla="*/ 4 h 118"/>
                    <a:gd name="T10" fmla="*/ 47 w 942"/>
                    <a:gd name="T11" fmla="*/ 5 h 118"/>
                    <a:gd name="T12" fmla="*/ 62 w 942"/>
                    <a:gd name="T13" fmla="*/ 12 h 118"/>
                    <a:gd name="T14" fmla="*/ 80 w 942"/>
                    <a:gd name="T15" fmla="*/ 15 h 118"/>
                    <a:gd name="T16" fmla="*/ 113 w 942"/>
                    <a:gd name="T17" fmla="*/ 13 h 118"/>
                    <a:gd name="T18" fmla="*/ 147 w 942"/>
                    <a:gd name="T19" fmla="*/ 10 h 118"/>
                    <a:gd name="T20" fmla="*/ 181 w 942"/>
                    <a:gd name="T21" fmla="*/ 16 h 118"/>
                    <a:gd name="T22" fmla="*/ 203 w 942"/>
                    <a:gd name="T23" fmla="*/ 8 h 118"/>
                    <a:gd name="T24" fmla="*/ 227 w 942"/>
                    <a:gd name="T25" fmla="*/ 4 h 118"/>
                    <a:gd name="T26" fmla="*/ 250 w 942"/>
                    <a:gd name="T27" fmla="*/ 5 h 118"/>
                    <a:gd name="T28" fmla="*/ 273 w 942"/>
                    <a:gd name="T29" fmla="*/ 14 h 118"/>
                    <a:gd name="T30" fmla="*/ 290 w 942"/>
                    <a:gd name="T31" fmla="*/ 19 h 118"/>
                    <a:gd name="T32" fmla="*/ 308 w 942"/>
                    <a:gd name="T33" fmla="*/ 16 h 118"/>
                    <a:gd name="T34" fmla="*/ 325 w 942"/>
                    <a:gd name="T35" fmla="*/ 7 h 118"/>
                    <a:gd name="T36" fmla="*/ 342 w 942"/>
                    <a:gd name="T37" fmla="*/ 3 h 118"/>
                    <a:gd name="T38" fmla="*/ 377 w 942"/>
                    <a:gd name="T39" fmla="*/ 1 h 118"/>
                    <a:gd name="T40" fmla="*/ 412 w 942"/>
                    <a:gd name="T41" fmla="*/ 4 h 118"/>
                    <a:gd name="T42" fmla="*/ 447 w 942"/>
                    <a:gd name="T43" fmla="*/ 0 h 118"/>
                    <a:gd name="T44" fmla="*/ 469 w 942"/>
                    <a:gd name="T45" fmla="*/ 17 h 118"/>
                    <a:gd name="T46" fmla="*/ 471 w 942"/>
                    <a:gd name="T47" fmla="*/ 46 h 118"/>
                    <a:gd name="T48" fmla="*/ 455 w 942"/>
                    <a:gd name="T49" fmla="*/ 45 h 118"/>
                    <a:gd name="T50" fmla="*/ 453 w 942"/>
                    <a:gd name="T51" fmla="*/ 27 h 118"/>
                    <a:gd name="T52" fmla="*/ 448 w 942"/>
                    <a:gd name="T53" fmla="*/ 18 h 118"/>
                    <a:gd name="T54" fmla="*/ 430 w 942"/>
                    <a:gd name="T55" fmla="*/ 18 h 118"/>
                    <a:gd name="T56" fmla="*/ 408 w 942"/>
                    <a:gd name="T57" fmla="*/ 24 h 118"/>
                    <a:gd name="T58" fmla="*/ 386 w 942"/>
                    <a:gd name="T59" fmla="*/ 17 h 118"/>
                    <a:gd name="T60" fmla="*/ 349 w 942"/>
                    <a:gd name="T61" fmla="*/ 22 h 118"/>
                    <a:gd name="T62" fmla="*/ 313 w 942"/>
                    <a:gd name="T63" fmla="*/ 30 h 118"/>
                    <a:gd name="T64" fmla="*/ 276 w 942"/>
                    <a:gd name="T65" fmla="*/ 32 h 118"/>
                    <a:gd name="T66" fmla="*/ 238 w 942"/>
                    <a:gd name="T67" fmla="*/ 18 h 118"/>
                    <a:gd name="T68" fmla="*/ 200 w 942"/>
                    <a:gd name="T69" fmla="*/ 29 h 118"/>
                    <a:gd name="T70" fmla="*/ 181 w 942"/>
                    <a:gd name="T71" fmla="*/ 32 h 118"/>
                    <a:gd name="T72" fmla="*/ 157 w 942"/>
                    <a:gd name="T73" fmla="*/ 30 h 118"/>
                    <a:gd name="T74" fmla="*/ 88 w 942"/>
                    <a:gd name="T75" fmla="*/ 24 h 118"/>
                    <a:gd name="T76" fmla="*/ 26 w 942"/>
                    <a:gd name="T77" fmla="*/ 21 h 118"/>
                    <a:gd name="T78" fmla="*/ 18 w 942"/>
                    <a:gd name="T79" fmla="*/ 58 h 118"/>
                    <a:gd name="T80" fmla="*/ 0 w 942"/>
                    <a:gd name="T81" fmla="*/ 58 h 118"/>
                    <a:gd name="T82" fmla="*/ 0 w 942"/>
                    <a:gd name="T83" fmla="*/ 58 h 118"/>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942"/>
                    <a:gd name="T127" fmla="*/ 0 h 118"/>
                    <a:gd name="T128" fmla="*/ 942 w 942"/>
                    <a:gd name="T129" fmla="*/ 118 h 118"/>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942" h="118">
                      <a:moveTo>
                        <a:pt x="0" y="118"/>
                      </a:moveTo>
                      <a:lnTo>
                        <a:pt x="3" y="74"/>
                      </a:lnTo>
                      <a:lnTo>
                        <a:pt x="19" y="34"/>
                      </a:lnTo>
                      <a:lnTo>
                        <a:pt x="32" y="19"/>
                      </a:lnTo>
                      <a:lnTo>
                        <a:pt x="49" y="8"/>
                      </a:lnTo>
                      <a:lnTo>
                        <a:pt x="93" y="10"/>
                      </a:lnTo>
                      <a:lnTo>
                        <a:pt x="125" y="25"/>
                      </a:lnTo>
                      <a:lnTo>
                        <a:pt x="159" y="30"/>
                      </a:lnTo>
                      <a:lnTo>
                        <a:pt x="226" y="27"/>
                      </a:lnTo>
                      <a:lnTo>
                        <a:pt x="294" y="21"/>
                      </a:lnTo>
                      <a:lnTo>
                        <a:pt x="361" y="32"/>
                      </a:lnTo>
                      <a:lnTo>
                        <a:pt x="406" y="17"/>
                      </a:lnTo>
                      <a:lnTo>
                        <a:pt x="454" y="8"/>
                      </a:lnTo>
                      <a:lnTo>
                        <a:pt x="500" y="10"/>
                      </a:lnTo>
                      <a:lnTo>
                        <a:pt x="545" y="29"/>
                      </a:lnTo>
                      <a:lnTo>
                        <a:pt x="579" y="38"/>
                      </a:lnTo>
                      <a:lnTo>
                        <a:pt x="615" y="32"/>
                      </a:lnTo>
                      <a:lnTo>
                        <a:pt x="650" y="15"/>
                      </a:lnTo>
                      <a:lnTo>
                        <a:pt x="684" y="6"/>
                      </a:lnTo>
                      <a:lnTo>
                        <a:pt x="754" y="2"/>
                      </a:lnTo>
                      <a:lnTo>
                        <a:pt x="823" y="8"/>
                      </a:lnTo>
                      <a:lnTo>
                        <a:pt x="893" y="0"/>
                      </a:lnTo>
                      <a:lnTo>
                        <a:pt x="937" y="34"/>
                      </a:lnTo>
                      <a:lnTo>
                        <a:pt x="942" y="93"/>
                      </a:lnTo>
                      <a:lnTo>
                        <a:pt x="910" y="91"/>
                      </a:lnTo>
                      <a:lnTo>
                        <a:pt x="906" y="55"/>
                      </a:lnTo>
                      <a:lnTo>
                        <a:pt x="895" y="36"/>
                      </a:lnTo>
                      <a:lnTo>
                        <a:pt x="859" y="36"/>
                      </a:lnTo>
                      <a:lnTo>
                        <a:pt x="815" y="49"/>
                      </a:lnTo>
                      <a:lnTo>
                        <a:pt x="771" y="34"/>
                      </a:lnTo>
                      <a:lnTo>
                        <a:pt x="697" y="44"/>
                      </a:lnTo>
                      <a:lnTo>
                        <a:pt x="625" y="61"/>
                      </a:lnTo>
                      <a:lnTo>
                        <a:pt x="551" y="65"/>
                      </a:lnTo>
                      <a:lnTo>
                        <a:pt x="477" y="36"/>
                      </a:lnTo>
                      <a:lnTo>
                        <a:pt x="399" y="59"/>
                      </a:lnTo>
                      <a:lnTo>
                        <a:pt x="361" y="65"/>
                      </a:lnTo>
                      <a:lnTo>
                        <a:pt x="313" y="61"/>
                      </a:lnTo>
                      <a:lnTo>
                        <a:pt x="176" y="49"/>
                      </a:lnTo>
                      <a:lnTo>
                        <a:pt x="51" y="42"/>
                      </a:lnTo>
                      <a:lnTo>
                        <a:pt x="36" y="118"/>
                      </a:lnTo>
                      <a:lnTo>
                        <a:pt x="0" y="118"/>
                      </a:lnTo>
                      <a:close/>
                    </a:path>
                  </a:pathLst>
                </a:custGeom>
                <a:solidFill>
                  <a:srgbClr val="000000"/>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0090" name="Freeform 124"/>
                <p:cNvSpPr>
                  <a:spLocks/>
                </p:cNvSpPr>
                <p:nvPr/>
              </p:nvSpPr>
              <p:spPr bwMode="auto">
                <a:xfrm>
                  <a:off x="3630" y="2823"/>
                  <a:ext cx="185" cy="73"/>
                </a:xfrm>
                <a:custGeom>
                  <a:avLst/>
                  <a:gdLst>
                    <a:gd name="T0" fmla="*/ 6 w 368"/>
                    <a:gd name="T1" fmla="*/ 9 h 146"/>
                    <a:gd name="T2" fmla="*/ 60 w 368"/>
                    <a:gd name="T3" fmla="*/ 5 h 146"/>
                    <a:gd name="T4" fmla="*/ 185 w 368"/>
                    <a:gd name="T5" fmla="*/ 0 h 146"/>
                    <a:gd name="T6" fmla="*/ 103 w 368"/>
                    <a:gd name="T7" fmla="*/ 18 h 146"/>
                    <a:gd name="T8" fmla="*/ 180 w 368"/>
                    <a:gd name="T9" fmla="*/ 27 h 146"/>
                    <a:gd name="T10" fmla="*/ 102 w 368"/>
                    <a:gd name="T11" fmla="*/ 42 h 146"/>
                    <a:gd name="T12" fmla="*/ 178 w 368"/>
                    <a:gd name="T13" fmla="*/ 52 h 146"/>
                    <a:gd name="T14" fmla="*/ 108 w 368"/>
                    <a:gd name="T15" fmla="*/ 67 h 146"/>
                    <a:gd name="T16" fmla="*/ 0 w 368"/>
                    <a:gd name="T17" fmla="*/ 73 h 146"/>
                    <a:gd name="T18" fmla="*/ 6 w 368"/>
                    <a:gd name="T19" fmla="*/ 9 h 146"/>
                    <a:gd name="T20" fmla="*/ 6 w 368"/>
                    <a:gd name="T21" fmla="*/ 9 h 14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68"/>
                    <a:gd name="T34" fmla="*/ 0 h 146"/>
                    <a:gd name="T35" fmla="*/ 368 w 368"/>
                    <a:gd name="T36" fmla="*/ 146 h 14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68" h="146">
                      <a:moveTo>
                        <a:pt x="11" y="19"/>
                      </a:moveTo>
                      <a:lnTo>
                        <a:pt x="119" y="11"/>
                      </a:lnTo>
                      <a:lnTo>
                        <a:pt x="368" y="0"/>
                      </a:lnTo>
                      <a:lnTo>
                        <a:pt x="205" y="36"/>
                      </a:lnTo>
                      <a:lnTo>
                        <a:pt x="359" y="55"/>
                      </a:lnTo>
                      <a:lnTo>
                        <a:pt x="203" y="84"/>
                      </a:lnTo>
                      <a:lnTo>
                        <a:pt x="355" y="105"/>
                      </a:lnTo>
                      <a:lnTo>
                        <a:pt x="215" y="133"/>
                      </a:lnTo>
                      <a:lnTo>
                        <a:pt x="0" y="146"/>
                      </a:lnTo>
                      <a:lnTo>
                        <a:pt x="11" y="19"/>
                      </a:lnTo>
                      <a:close/>
                    </a:path>
                  </a:pathLst>
                </a:custGeom>
                <a:solidFill>
                  <a:srgbClr val="E5B27F"/>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0091" name="Freeform 125"/>
                <p:cNvSpPr>
                  <a:spLocks/>
                </p:cNvSpPr>
                <p:nvPr/>
              </p:nvSpPr>
              <p:spPr bwMode="auto">
                <a:xfrm>
                  <a:off x="3535" y="2929"/>
                  <a:ext cx="173" cy="93"/>
                </a:xfrm>
                <a:custGeom>
                  <a:avLst/>
                  <a:gdLst>
                    <a:gd name="T0" fmla="*/ 7 w 346"/>
                    <a:gd name="T1" fmla="*/ 15 h 184"/>
                    <a:gd name="T2" fmla="*/ 172 w 346"/>
                    <a:gd name="T3" fmla="*/ 0 h 184"/>
                    <a:gd name="T4" fmla="*/ 103 w 346"/>
                    <a:gd name="T5" fmla="*/ 20 h 184"/>
                    <a:gd name="T6" fmla="*/ 173 w 346"/>
                    <a:gd name="T7" fmla="*/ 28 h 184"/>
                    <a:gd name="T8" fmla="*/ 99 w 346"/>
                    <a:gd name="T9" fmla="*/ 45 h 184"/>
                    <a:gd name="T10" fmla="*/ 172 w 346"/>
                    <a:gd name="T11" fmla="*/ 52 h 184"/>
                    <a:gd name="T12" fmla="*/ 100 w 346"/>
                    <a:gd name="T13" fmla="*/ 69 h 184"/>
                    <a:gd name="T14" fmla="*/ 169 w 346"/>
                    <a:gd name="T15" fmla="*/ 75 h 184"/>
                    <a:gd name="T16" fmla="*/ 99 w 346"/>
                    <a:gd name="T17" fmla="*/ 93 h 184"/>
                    <a:gd name="T18" fmla="*/ 0 w 346"/>
                    <a:gd name="T19" fmla="*/ 91 h 184"/>
                    <a:gd name="T20" fmla="*/ 7 w 346"/>
                    <a:gd name="T21" fmla="*/ 15 h 184"/>
                    <a:gd name="T22" fmla="*/ 7 w 346"/>
                    <a:gd name="T23" fmla="*/ 15 h 18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46"/>
                    <a:gd name="T37" fmla="*/ 0 h 184"/>
                    <a:gd name="T38" fmla="*/ 346 w 346"/>
                    <a:gd name="T39" fmla="*/ 184 h 18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46" h="184">
                      <a:moveTo>
                        <a:pt x="15" y="30"/>
                      </a:moveTo>
                      <a:lnTo>
                        <a:pt x="344" y="0"/>
                      </a:lnTo>
                      <a:lnTo>
                        <a:pt x="207" y="40"/>
                      </a:lnTo>
                      <a:lnTo>
                        <a:pt x="346" y="55"/>
                      </a:lnTo>
                      <a:lnTo>
                        <a:pt x="199" y="89"/>
                      </a:lnTo>
                      <a:lnTo>
                        <a:pt x="344" y="102"/>
                      </a:lnTo>
                      <a:lnTo>
                        <a:pt x="201" y="137"/>
                      </a:lnTo>
                      <a:lnTo>
                        <a:pt x="338" y="148"/>
                      </a:lnTo>
                      <a:lnTo>
                        <a:pt x="199" y="184"/>
                      </a:lnTo>
                      <a:lnTo>
                        <a:pt x="0" y="180"/>
                      </a:lnTo>
                      <a:lnTo>
                        <a:pt x="15" y="30"/>
                      </a:lnTo>
                      <a:close/>
                    </a:path>
                  </a:pathLst>
                </a:custGeom>
                <a:solidFill>
                  <a:srgbClr val="E5B27F"/>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0092" name="Freeform 126"/>
                <p:cNvSpPr>
                  <a:spLocks/>
                </p:cNvSpPr>
                <p:nvPr/>
              </p:nvSpPr>
              <p:spPr bwMode="auto">
                <a:xfrm>
                  <a:off x="3964" y="2916"/>
                  <a:ext cx="174" cy="95"/>
                </a:xfrm>
                <a:custGeom>
                  <a:avLst/>
                  <a:gdLst>
                    <a:gd name="T0" fmla="*/ 7 w 348"/>
                    <a:gd name="T1" fmla="*/ 14 h 190"/>
                    <a:gd name="T2" fmla="*/ 0 w 348"/>
                    <a:gd name="T3" fmla="*/ 95 h 190"/>
                    <a:gd name="T4" fmla="*/ 174 w 348"/>
                    <a:gd name="T5" fmla="*/ 76 h 190"/>
                    <a:gd name="T6" fmla="*/ 112 w 348"/>
                    <a:gd name="T7" fmla="*/ 68 h 190"/>
                    <a:gd name="T8" fmla="*/ 167 w 348"/>
                    <a:gd name="T9" fmla="*/ 49 h 190"/>
                    <a:gd name="T10" fmla="*/ 107 w 348"/>
                    <a:gd name="T11" fmla="*/ 47 h 190"/>
                    <a:gd name="T12" fmla="*/ 167 w 348"/>
                    <a:gd name="T13" fmla="*/ 26 h 190"/>
                    <a:gd name="T14" fmla="*/ 106 w 348"/>
                    <a:gd name="T15" fmla="*/ 20 h 190"/>
                    <a:gd name="T16" fmla="*/ 162 w 348"/>
                    <a:gd name="T17" fmla="*/ 2 h 190"/>
                    <a:gd name="T18" fmla="*/ 102 w 348"/>
                    <a:gd name="T19" fmla="*/ 0 h 190"/>
                    <a:gd name="T20" fmla="*/ 7 w 348"/>
                    <a:gd name="T21" fmla="*/ 14 h 190"/>
                    <a:gd name="T22" fmla="*/ 7 w 348"/>
                    <a:gd name="T23" fmla="*/ 14 h 19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48"/>
                    <a:gd name="T37" fmla="*/ 0 h 190"/>
                    <a:gd name="T38" fmla="*/ 348 w 348"/>
                    <a:gd name="T39" fmla="*/ 190 h 19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48" h="190">
                      <a:moveTo>
                        <a:pt x="15" y="29"/>
                      </a:moveTo>
                      <a:lnTo>
                        <a:pt x="0" y="190"/>
                      </a:lnTo>
                      <a:lnTo>
                        <a:pt x="348" y="152"/>
                      </a:lnTo>
                      <a:lnTo>
                        <a:pt x="224" y="135"/>
                      </a:lnTo>
                      <a:lnTo>
                        <a:pt x="333" y="99"/>
                      </a:lnTo>
                      <a:lnTo>
                        <a:pt x="215" y="93"/>
                      </a:lnTo>
                      <a:lnTo>
                        <a:pt x="334" y="53"/>
                      </a:lnTo>
                      <a:lnTo>
                        <a:pt x="213" y="40"/>
                      </a:lnTo>
                      <a:lnTo>
                        <a:pt x="323" y="4"/>
                      </a:lnTo>
                      <a:lnTo>
                        <a:pt x="205" y="0"/>
                      </a:lnTo>
                      <a:lnTo>
                        <a:pt x="15" y="29"/>
                      </a:lnTo>
                      <a:close/>
                    </a:path>
                  </a:pathLst>
                </a:custGeom>
                <a:solidFill>
                  <a:srgbClr val="E5B27F"/>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0093" name="Freeform 127"/>
                <p:cNvSpPr>
                  <a:spLocks/>
                </p:cNvSpPr>
                <p:nvPr/>
              </p:nvSpPr>
              <p:spPr bwMode="auto">
                <a:xfrm>
                  <a:off x="3766" y="2827"/>
                  <a:ext cx="59" cy="21"/>
                </a:xfrm>
                <a:custGeom>
                  <a:avLst/>
                  <a:gdLst>
                    <a:gd name="T0" fmla="*/ 56 w 117"/>
                    <a:gd name="T1" fmla="*/ 0 h 41"/>
                    <a:gd name="T2" fmla="*/ 0 w 117"/>
                    <a:gd name="T3" fmla="*/ 11 h 41"/>
                    <a:gd name="T4" fmla="*/ 59 w 117"/>
                    <a:gd name="T5" fmla="*/ 21 h 41"/>
                    <a:gd name="T6" fmla="*/ 56 w 117"/>
                    <a:gd name="T7" fmla="*/ 0 h 41"/>
                    <a:gd name="T8" fmla="*/ 56 w 117"/>
                    <a:gd name="T9" fmla="*/ 0 h 41"/>
                    <a:gd name="T10" fmla="*/ 0 60000 65536"/>
                    <a:gd name="T11" fmla="*/ 0 60000 65536"/>
                    <a:gd name="T12" fmla="*/ 0 60000 65536"/>
                    <a:gd name="T13" fmla="*/ 0 60000 65536"/>
                    <a:gd name="T14" fmla="*/ 0 60000 65536"/>
                    <a:gd name="T15" fmla="*/ 0 w 117"/>
                    <a:gd name="T16" fmla="*/ 0 h 41"/>
                    <a:gd name="T17" fmla="*/ 117 w 117"/>
                    <a:gd name="T18" fmla="*/ 41 h 41"/>
                  </a:gdLst>
                  <a:ahLst/>
                  <a:cxnLst>
                    <a:cxn ang="T10">
                      <a:pos x="T0" y="T1"/>
                    </a:cxn>
                    <a:cxn ang="T11">
                      <a:pos x="T2" y="T3"/>
                    </a:cxn>
                    <a:cxn ang="T12">
                      <a:pos x="T4" y="T5"/>
                    </a:cxn>
                    <a:cxn ang="T13">
                      <a:pos x="T6" y="T7"/>
                    </a:cxn>
                    <a:cxn ang="T14">
                      <a:pos x="T8" y="T9"/>
                    </a:cxn>
                  </a:cxnLst>
                  <a:rect l="T15" t="T16" r="T17" b="T18"/>
                  <a:pathLst>
                    <a:path w="117" h="41">
                      <a:moveTo>
                        <a:pt x="112" y="0"/>
                      </a:moveTo>
                      <a:lnTo>
                        <a:pt x="0" y="22"/>
                      </a:lnTo>
                      <a:lnTo>
                        <a:pt x="117" y="41"/>
                      </a:lnTo>
                      <a:lnTo>
                        <a:pt x="112" y="0"/>
                      </a:lnTo>
                      <a:close/>
                    </a:path>
                  </a:pathLst>
                </a:custGeom>
                <a:solidFill>
                  <a:srgbClr val="FFA64D"/>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0094" name="Freeform 128"/>
                <p:cNvSpPr>
                  <a:spLocks/>
                </p:cNvSpPr>
                <p:nvPr/>
              </p:nvSpPr>
              <p:spPr bwMode="auto">
                <a:xfrm>
                  <a:off x="3766" y="2852"/>
                  <a:ext cx="61" cy="20"/>
                </a:xfrm>
                <a:custGeom>
                  <a:avLst/>
                  <a:gdLst>
                    <a:gd name="T0" fmla="*/ 61 w 121"/>
                    <a:gd name="T1" fmla="*/ 0 h 40"/>
                    <a:gd name="T2" fmla="*/ 0 w 121"/>
                    <a:gd name="T3" fmla="*/ 10 h 40"/>
                    <a:gd name="T4" fmla="*/ 60 w 121"/>
                    <a:gd name="T5" fmla="*/ 20 h 40"/>
                    <a:gd name="T6" fmla="*/ 61 w 121"/>
                    <a:gd name="T7" fmla="*/ 0 h 40"/>
                    <a:gd name="T8" fmla="*/ 61 w 121"/>
                    <a:gd name="T9" fmla="*/ 0 h 40"/>
                    <a:gd name="T10" fmla="*/ 0 60000 65536"/>
                    <a:gd name="T11" fmla="*/ 0 60000 65536"/>
                    <a:gd name="T12" fmla="*/ 0 60000 65536"/>
                    <a:gd name="T13" fmla="*/ 0 60000 65536"/>
                    <a:gd name="T14" fmla="*/ 0 60000 65536"/>
                    <a:gd name="T15" fmla="*/ 0 w 121"/>
                    <a:gd name="T16" fmla="*/ 0 h 40"/>
                    <a:gd name="T17" fmla="*/ 121 w 121"/>
                    <a:gd name="T18" fmla="*/ 40 h 40"/>
                  </a:gdLst>
                  <a:ahLst/>
                  <a:cxnLst>
                    <a:cxn ang="T10">
                      <a:pos x="T0" y="T1"/>
                    </a:cxn>
                    <a:cxn ang="T11">
                      <a:pos x="T2" y="T3"/>
                    </a:cxn>
                    <a:cxn ang="T12">
                      <a:pos x="T4" y="T5"/>
                    </a:cxn>
                    <a:cxn ang="T13">
                      <a:pos x="T6" y="T7"/>
                    </a:cxn>
                    <a:cxn ang="T14">
                      <a:pos x="T8" y="T9"/>
                    </a:cxn>
                  </a:cxnLst>
                  <a:rect l="T15" t="T16" r="T17" b="T18"/>
                  <a:pathLst>
                    <a:path w="121" h="40">
                      <a:moveTo>
                        <a:pt x="121" y="0"/>
                      </a:moveTo>
                      <a:lnTo>
                        <a:pt x="0" y="21"/>
                      </a:lnTo>
                      <a:lnTo>
                        <a:pt x="119" y="40"/>
                      </a:lnTo>
                      <a:lnTo>
                        <a:pt x="121" y="0"/>
                      </a:lnTo>
                      <a:close/>
                    </a:path>
                  </a:pathLst>
                </a:custGeom>
                <a:solidFill>
                  <a:srgbClr val="FFA64D"/>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0095" name="Freeform 129"/>
                <p:cNvSpPr>
                  <a:spLocks/>
                </p:cNvSpPr>
                <p:nvPr/>
              </p:nvSpPr>
              <p:spPr bwMode="auto">
                <a:xfrm>
                  <a:off x="3764" y="2875"/>
                  <a:ext cx="63" cy="18"/>
                </a:xfrm>
                <a:custGeom>
                  <a:avLst/>
                  <a:gdLst>
                    <a:gd name="T0" fmla="*/ 61 w 125"/>
                    <a:gd name="T1" fmla="*/ 0 h 36"/>
                    <a:gd name="T2" fmla="*/ 0 w 125"/>
                    <a:gd name="T3" fmla="*/ 13 h 36"/>
                    <a:gd name="T4" fmla="*/ 63 w 125"/>
                    <a:gd name="T5" fmla="*/ 18 h 36"/>
                    <a:gd name="T6" fmla="*/ 61 w 125"/>
                    <a:gd name="T7" fmla="*/ 0 h 36"/>
                    <a:gd name="T8" fmla="*/ 61 w 125"/>
                    <a:gd name="T9" fmla="*/ 0 h 36"/>
                    <a:gd name="T10" fmla="*/ 0 60000 65536"/>
                    <a:gd name="T11" fmla="*/ 0 60000 65536"/>
                    <a:gd name="T12" fmla="*/ 0 60000 65536"/>
                    <a:gd name="T13" fmla="*/ 0 60000 65536"/>
                    <a:gd name="T14" fmla="*/ 0 60000 65536"/>
                    <a:gd name="T15" fmla="*/ 0 w 125"/>
                    <a:gd name="T16" fmla="*/ 0 h 36"/>
                    <a:gd name="T17" fmla="*/ 125 w 125"/>
                    <a:gd name="T18" fmla="*/ 36 h 36"/>
                  </a:gdLst>
                  <a:ahLst/>
                  <a:cxnLst>
                    <a:cxn ang="T10">
                      <a:pos x="T0" y="T1"/>
                    </a:cxn>
                    <a:cxn ang="T11">
                      <a:pos x="T2" y="T3"/>
                    </a:cxn>
                    <a:cxn ang="T12">
                      <a:pos x="T4" y="T5"/>
                    </a:cxn>
                    <a:cxn ang="T13">
                      <a:pos x="T6" y="T7"/>
                    </a:cxn>
                    <a:cxn ang="T14">
                      <a:pos x="T8" y="T9"/>
                    </a:cxn>
                  </a:cxnLst>
                  <a:rect l="T15" t="T16" r="T17" b="T18"/>
                  <a:pathLst>
                    <a:path w="125" h="36">
                      <a:moveTo>
                        <a:pt x="121" y="0"/>
                      </a:moveTo>
                      <a:lnTo>
                        <a:pt x="0" y="26"/>
                      </a:lnTo>
                      <a:lnTo>
                        <a:pt x="125" y="36"/>
                      </a:lnTo>
                      <a:lnTo>
                        <a:pt x="121" y="0"/>
                      </a:lnTo>
                      <a:close/>
                    </a:path>
                  </a:pathLst>
                </a:custGeom>
                <a:solidFill>
                  <a:srgbClr val="FFA64D"/>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0096" name="Freeform 130"/>
                <p:cNvSpPr>
                  <a:spLocks/>
                </p:cNvSpPr>
                <p:nvPr/>
              </p:nvSpPr>
              <p:spPr bwMode="auto">
                <a:xfrm>
                  <a:off x="3664" y="2931"/>
                  <a:ext cx="52" cy="21"/>
                </a:xfrm>
                <a:custGeom>
                  <a:avLst/>
                  <a:gdLst>
                    <a:gd name="T0" fmla="*/ 48 w 105"/>
                    <a:gd name="T1" fmla="*/ 0 h 41"/>
                    <a:gd name="T2" fmla="*/ 0 w 105"/>
                    <a:gd name="T3" fmla="*/ 16 h 41"/>
                    <a:gd name="T4" fmla="*/ 52 w 105"/>
                    <a:gd name="T5" fmla="*/ 21 h 41"/>
                    <a:gd name="T6" fmla="*/ 48 w 105"/>
                    <a:gd name="T7" fmla="*/ 0 h 41"/>
                    <a:gd name="T8" fmla="*/ 48 w 105"/>
                    <a:gd name="T9" fmla="*/ 0 h 41"/>
                    <a:gd name="T10" fmla="*/ 0 60000 65536"/>
                    <a:gd name="T11" fmla="*/ 0 60000 65536"/>
                    <a:gd name="T12" fmla="*/ 0 60000 65536"/>
                    <a:gd name="T13" fmla="*/ 0 60000 65536"/>
                    <a:gd name="T14" fmla="*/ 0 60000 65536"/>
                    <a:gd name="T15" fmla="*/ 0 w 105"/>
                    <a:gd name="T16" fmla="*/ 0 h 41"/>
                    <a:gd name="T17" fmla="*/ 105 w 105"/>
                    <a:gd name="T18" fmla="*/ 41 h 41"/>
                  </a:gdLst>
                  <a:ahLst/>
                  <a:cxnLst>
                    <a:cxn ang="T10">
                      <a:pos x="T0" y="T1"/>
                    </a:cxn>
                    <a:cxn ang="T11">
                      <a:pos x="T2" y="T3"/>
                    </a:cxn>
                    <a:cxn ang="T12">
                      <a:pos x="T4" y="T5"/>
                    </a:cxn>
                    <a:cxn ang="T13">
                      <a:pos x="T6" y="T7"/>
                    </a:cxn>
                    <a:cxn ang="T14">
                      <a:pos x="T8" y="T9"/>
                    </a:cxn>
                  </a:cxnLst>
                  <a:rect l="T15" t="T16" r="T17" b="T18"/>
                  <a:pathLst>
                    <a:path w="105" h="41">
                      <a:moveTo>
                        <a:pt x="97" y="0"/>
                      </a:moveTo>
                      <a:lnTo>
                        <a:pt x="0" y="32"/>
                      </a:lnTo>
                      <a:lnTo>
                        <a:pt x="105" y="41"/>
                      </a:lnTo>
                      <a:lnTo>
                        <a:pt x="97" y="0"/>
                      </a:lnTo>
                      <a:close/>
                    </a:path>
                  </a:pathLst>
                </a:custGeom>
                <a:solidFill>
                  <a:srgbClr val="FFA64D"/>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0097" name="Freeform 131"/>
                <p:cNvSpPr>
                  <a:spLocks/>
                </p:cNvSpPr>
                <p:nvPr/>
              </p:nvSpPr>
              <p:spPr bwMode="auto">
                <a:xfrm>
                  <a:off x="3663" y="2960"/>
                  <a:ext cx="54" cy="17"/>
                </a:xfrm>
                <a:custGeom>
                  <a:avLst/>
                  <a:gdLst>
                    <a:gd name="T0" fmla="*/ 53 w 109"/>
                    <a:gd name="T1" fmla="*/ 0 h 34"/>
                    <a:gd name="T2" fmla="*/ 0 w 109"/>
                    <a:gd name="T3" fmla="*/ 12 h 34"/>
                    <a:gd name="T4" fmla="*/ 54 w 109"/>
                    <a:gd name="T5" fmla="*/ 17 h 34"/>
                    <a:gd name="T6" fmla="*/ 53 w 109"/>
                    <a:gd name="T7" fmla="*/ 0 h 34"/>
                    <a:gd name="T8" fmla="*/ 53 w 109"/>
                    <a:gd name="T9" fmla="*/ 0 h 34"/>
                    <a:gd name="T10" fmla="*/ 0 60000 65536"/>
                    <a:gd name="T11" fmla="*/ 0 60000 65536"/>
                    <a:gd name="T12" fmla="*/ 0 60000 65536"/>
                    <a:gd name="T13" fmla="*/ 0 60000 65536"/>
                    <a:gd name="T14" fmla="*/ 0 60000 65536"/>
                    <a:gd name="T15" fmla="*/ 0 w 109"/>
                    <a:gd name="T16" fmla="*/ 0 h 34"/>
                    <a:gd name="T17" fmla="*/ 109 w 109"/>
                    <a:gd name="T18" fmla="*/ 34 h 34"/>
                  </a:gdLst>
                  <a:ahLst/>
                  <a:cxnLst>
                    <a:cxn ang="T10">
                      <a:pos x="T0" y="T1"/>
                    </a:cxn>
                    <a:cxn ang="T11">
                      <a:pos x="T2" y="T3"/>
                    </a:cxn>
                    <a:cxn ang="T12">
                      <a:pos x="T4" y="T5"/>
                    </a:cxn>
                    <a:cxn ang="T13">
                      <a:pos x="T6" y="T7"/>
                    </a:cxn>
                    <a:cxn ang="T14">
                      <a:pos x="T8" y="T9"/>
                    </a:cxn>
                  </a:cxnLst>
                  <a:rect l="T15" t="T16" r="T17" b="T18"/>
                  <a:pathLst>
                    <a:path w="109" h="34">
                      <a:moveTo>
                        <a:pt x="107" y="0"/>
                      </a:moveTo>
                      <a:lnTo>
                        <a:pt x="0" y="24"/>
                      </a:lnTo>
                      <a:lnTo>
                        <a:pt x="109" y="34"/>
                      </a:lnTo>
                      <a:lnTo>
                        <a:pt x="107" y="0"/>
                      </a:lnTo>
                      <a:close/>
                    </a:path>
                  </a:pathLst>
                </a:custGeom>
                <a:solidFill>
                  <a:srgbClr val="FFA64D"/>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0098" name="Freeform 132"/>
                <p:cNvSpPr>
                  <a:spLocks/>
                </p:cNvSpPr>
                <p:nvPr/>
              </p:nvSpPr>
              <p:spPr bwMode="auto">
                <a:xfrm>
                  <a:off x="3666" y="2984"/>
                  <a:ext cx="53" cy="19"/>
                </a:xfrm>
                <a:custGeom>
                  <a:avLst/>
                  <a:gdLst>
                    <a:gd name="T0" fmla="*/ 51 w 107"/>
                    <a:gd name="T1" fmla="*/ 0 h 38"/>
                    <a:gd name="T2" fmla="*/ 0 w 107"/>
                    <a:gd name="T3" fmla="*/ 11 h 38"/>
                    <a:gd name="T4" fmla="*/ 53 w 107"/>
                    <a:gd name="T5" fmla="*/ 19 h 38"/>
                    <a:gd name="T6" fmla="*/ 51 w 107"/>
                    <a:gd name="T7" fmla="*/ 0 h 38"/>
                    <a:gd name="T8" fmla="*/ 51 w 107"/>
                    <a:gd name="T9" fmla="*/ 0 h 38"/>
                    <a:gd name="T10" fmla="*/ 0 60000 65536"/>
                    <a:gd name="T11" fmla="*/ 0 60000 65536"/>
                    <a:gd name="T12" fmla="*/ 0 60000 65536"/>
                    <a:gd name="T13" fmla="*/ 0 60000 65536"/>
                    <a:gd name="T14" fmla="*/ 0 60000 65536"/>
                    <a:gd name="T15" fmla="*/ 0 w 107"/>
                    <a:gd name="T16" fmla="*/ 0 h 38"/>
                    <a:gd name="T17" fmla="*/ 107 w 107"/>
                    <a:gd name="T18" fmla="*/ 38 h 38"/>
                  </a:gdLst>
                  <a:ahLst/>
                  <a:cxnLst>
                    <a:cxn ang="T10">
                      <a:pos x="T0" y="T1"/>
                    </a:cxn>
                    <a:cxn ang="T11">
                      <a:pos x="T2" y="T3"/>
                    </a:cxn>
                    <a:cxn ang="T12">
                      <a:pos x="T4" y="T5"/>
                    </a:cxn>
                    <a:cxn ang="T13">
                      <a:pos x="T6" y="T7"/>
                    </a:cxn>
                    <a:cxn ang="T14">
                      <a:pos x="T8" y="T9"/>
                    </a:cxn>
                  </a:cxnLst>
                  <a:rect l="T15" t="T16" r="T17" b="T18"/>
                  <a:pathLst>
                    <a:path w="107" h="38">
                      <a:moveTo>
                        <a:pt x="103" y="0"/>
                      </a:moveTo>
                      <a:lnTo>
                        <a:pt x="0" y="23"/>
                      </a:lnTo>
                      <a:lnTo>
                        <a:pt x="107" y="38"/>
                      </a:lnTo>
                      <a:lnTo>
                        <a:pt x="103" y="0"/>
                      </a:lnTo>
                      <a:close/>
                    </a:path>
                  </a:pathLst>
                </a:custGeom>
                <a:solidFill>
                  <a:srgbClr val="FFA64D"/>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0099" name="Freeform 133"/>
                <p:cNvSpPr>
                  <a:spLocks/>
                </p:cNvSpPr>
                <p:nvPr/>
              </p:nvSpPr>
              <p:spPr bwMode="auto">
                <a:xfrm>
                  <a:off x="3658" y="3005"/>
                  <a:ext cx="62" cy="15"/>
                </a:xfrm>
                <a:custGeom>
                  <a:avLst/>
                  <a:gdLst>
                    <a:gd name="T0" fmla="*/ 60 w 123"/>
                    <a:gd name="T1" fmla="*/ 0 h 28"/>
                    <a:gd name="T2" fmla="*/ 0 w 123"/>
                    <a:gd name="T3" fmla="*/ 15 h 28"/>
                    <a:gd name="T4" fmla="*/ 62 w 123"/>
                    <a:gd name="T5" fmla="*/ 15 h 28"/>
                    <a:gd name="T6" fmla="*/ 60 w 123"/>
                    <a:gd name="T7" fmla="*/ 0 h 28"/>
                    <a:gd name="T8" fmla="*/ 60 w 123"/>
                    <a:gd name="T9" fmla="*/ 0 h 28"/>
                    <a:gd name="T10" fmla="*/ 0 60000 65536"/>
                    <a:gd name="T11" fmla="*/ 0 60000 65536"/>
                    <a:gd name="T12" fmla="*/ 0 60000 65536"/>
                    <a:gd name="T13" fmla="*/ 0 60000 65536"/>
                    <a:gd name="T14" fmla="*/ 0 60000 65536"/>
                    <a:gd name="T15" fmla="*/ 0 w 123"/>
                    <a:gd name="T16" fmla="*/ 0 h 28"/>
                    <a:gd name="T17" fmla="*/ 123 w 123"/>
                    <a:gd name="T18" fmla="*/ 28 h 28"/>
                  </a:gdLst>
                  <a:ahLst/>
                  <a:cxnLst>
                    <a:cxn ang="T10">
                      <a:pos x="T0" y="T1"/>
                    </a:cxn>
                    <a:cxn ang="T11">
                      <a:pos x="T2" y="T3"/>
                    </a:cxn>
                    <a:cxn ang="T12">
                      <a:pos x="T4" y="T5"/>
                    </a:cxn>
                    <a:cxn ang="T13">
                      <a:pos x="T6" y="T7"/>
                    </a:cxn>
                    <a:cxn ang="T14">
                      <a:pos x="T8" y="T9"/>
                    </a:cxn>
                  </a:cxnLst>
                  <a:rect l="T15" t="T16" r="T17" b="T18"/>
                  <a:pathLst>
                    <a:path w="123" h="28">
                      <a:moveTo>
                        <a:pt x="120" y="0"/>
                      </a:moveTo>
                      <a:lnTo>
                        <a:pt x="0" y="28"/>
                      </a:lnTo>
                      <a:lnTo>
                        <a:pt x="123" y="28"/>
                      </a:lnTo>
                      <a:lnTo>
                        <a:pt x="120" y="0"/>
                      </a:lnTo>
                      <a:close/>
                    </a:path>
                  </a:pathLst>
                </a:custGeom>
                <a:solidFill>
                  <a:srgbClr val="FFA64D"/>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0100" name="Freeform 134"/>
                <p:cNvSpPr>
                  <a:spLocks/>
                </p:cNvSpPr>
                <p:nvPr/>
              </p:nvSpPr>
              <p:spPr bwMode="auto">
                <a:xfrm>
                  <a:off x="4088" y="2918"/>
                  <a:ext cx="46" cy="20"/>
                </a:xfrm>
                <a:custGeom>
                  <a:avLst/>
                  <a:gdLst>
                    <a:gd name="T0" fmla="*/ 42 w 91"/>
                    <a:gd name="T1" fmla="*/ 0 h 40"/>
                    <a:gd name="T2" fmla="*/ 0 w 91"/>
                    <a:gd name="T3" fmla="*/ 16 h 40"/>
                    <a:gd name="T4" fmla="*/ 46 w 91"/>
                    <a:gd name="T5" fmla="*/ 20 h 40"/>
                    <a:gd name="T6" fmla="*/ 42 w 91"/>
                    <a:gd name="T7" fmla="*/ 0 h 40"/>
                    <a:gd name="T8" fmla="*/ 42 w 91"/>
                    <a:gd name="T9" fmla="*/ 0 h 40"/>
                    <a:gd name="T10" fmla="*/ 0 60000 65536"/>
                    <a:gd name="T11" fmla="*/ 0 60000 65536"/>
                    <a:gd name="T12" fmla="*/ 0 60000 65536"/>
                    <a:gd name="T13" fmla="*/ 0 60000 65536"/>
                    <a:gd name="T14" fmla="*/ 0 60000 65536"/>
                    <a:gd name="T15" fmla="*/ 0 w 91"/>
                    <a:gd name="T16" fmla="*/ 0 h 40"/>
                    <a:gd name="T17" fmla="*/ 91 w 91"/>
                    <a:gd name="T18" fmla="*/ 40 h 40"/>
                  </a:gdLst>
                  <a:ahLst/>
                  <a:cxnLst>
                    <a:cxn ang="T10">
                      <a:pos x="T0" y="T1"/>
                    </a:cxn>
                    <a:cxn ang="T11">
                      <a:pos x="T2" y="T3"/>
                    </a:cxn>
                    <a:cxn ang="T12">
                      <a:pos x="T4" y="T5"/>
                    </a:cxn>
                    <a:cxn ang="T13">
                      <a:pos x="T6" y="T7"/>
                    </a:cxn>
                    <a:cxn ang="T14">
                      <a:pos x="T8" y="T9"/>
                    </a:cxn>
                  </a:cxnLst>
                  <a:rect l="T15" t="T16" r="T17" b="T18"/>
                  <a:pathLst>
                    <a:path w="91" h="40">
                      <a:moveTo>
                        <a:pt x="84" y="0"/>
                      </a:moveTo>
                      <a:lnTo>
                        <a:pt x="0" y="32"/>
                      </a:lnTo>
                      <a:lnTo>
                        <a:pt x="91" y="40"/>
                      </a:lnTo>
                      <a:lnTo>
                        <a:pt x="84" y="0"/>
                      </a:lnTo>
                      <a:close/>
                    </a:path>
                  </a:pathLst>
                </a:custGeom>
                <a:solidFill>
                  <a:srgbClr val="FFA64D"/>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0101" name="Freeform 135"/>
                <p:cNvSpPr>
                  <a:spLocks/>
                </p:cNvSpPr>
                <p:nvPr/>
              </p:nvSpPr>
              <p:spPr bwMode="auto">
                <a:xfrm>
                  <a:off x="4094" y="2945"/>
                  <a:ext cx="45" cy="17"/>
                </a:xfrm>
                <a:custGeom>
                  <a:avLst/>
                  <a:gdLst>
                    <a:gd name="T0" fmla="*/ 44 w 90"/>
                    <a:gd name="T1" fmla="*/ 0 h 34"/>
                    <a:gd name="T2" fmla="*/ 0 w 90"/>
                    <a:gd name="T3" fmla="*/ 14 h 34"/>
                    <a:gd name="T4" fmla="*/ 45 w 90"/>
                    <a:gd name="T5" fmla="*/ 17 h 34"/>
                    <a:gd name="T6" fmla="*/ 44 w 90"/>
                    <a:gd name="T7" fmla="*/ 0 h 34"/>
                    <a:gd name="T8" fmla="*/ 44 w 90"/>
                    <a:gd name="T9" fmla="*/ 0 h 34"/>
                    <a:gd name="T10" fmla="*/ 0 60000 65536"/>
                    <a:gd name="T11" fmla="*/ 0 60000 65536"/>
                    <a:gd name="T12" fmla="*/ 0 60000 65536"/>
                    <a:gd name="T13" fmla="*/ 0 60000 65536"/>
                    <a:gd name="T14" fmla="*/ 0 60000 65536"/>
                    <a:gd name="T15" fmla="*/ 0 w 90"/>
                    <a:gd name="T16" fmla="*/ 0 h 34"/>
                    <a:gd name="T17" fmla="*/ 90 w 90"/>
                    <a:gd name="T18" fmla="*/ 34 h 34"/>
                  </a:gdLst>
                  <a:ahLst/>
                  <a:cxnLst>
                    <a:cxn ang="T10">
                      <a:pos x="T0" y="T1"/>
                    </a:cxn>
                    <a:cxn ang="T11">
                      <a:pos x="T2" y="T3"/>
                    </a:cxn>
                    <a:cxn ang="T12">
                      <a:pos x="T4" y="T5"/>
                    </a:cxn>
                    <a:cxn ang="T13">
                      <a:pos x="T6" y="T7"/>
                    </a:cxn>
                    <a:cxn ang="T14">
                      <a:pos x="T8" y="T9"/>
                    </a:cxn>
                  </a:cxnLst>
                  <a:rect l="T15" t="T16" r="T17" b="T18"/>
                  <a:pathLst>
                    <a:path w="90" h="34">
                      <a:moveTo>
                        <a:pt x="88" y="0"/>
                      </a:moveTo>
                      <a:lnTo>
                        <a:pt x="0" y="29"/>
                      </a:lnTo>
                      <a:lnTo>
                        <a:pt x="90" y="34"/>
                      </a:lnTo>
                      <a:lnTo>
                        <a:pt x="88" y="0"/>
                      </a:lnTo>
                      <a:close/>
                    </a:path>
                  </a:pathLst>
                </a:custGeom>
                <a:solidFill>
                  <a:srgbClr val="FFA64D"/>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0102" name="Freeform 136"/>
                <p:cNvSpPr>
                  <a:spLocks/>
                </p:cNvSpPr>
                <p:nvPr/>
              </p:nvSpPr>
              <p:spPr bwMode="auto">
                <a:xfrm>
                  <a:off x="4094" y="2966"/>
                  <a:ext cx="48" cy="22"/>
                </a:xfrm>
                <a:custGeom>
                  <a:avLst/>
                  <a:gdLst>
                    <a:gd name="T0" fmla="*/ 46 w 95"/>
                    <a:gd name="T1" fmla="*/ 0 h 44"/>
                    <a:gd name="T2" fmla="*/ 0 w 95"/>
                    <a:gd name="T3" fmla="*/ 16 h 44"/>
                    <a:gd name="T4" fmla="*/ 48 w 95"/>
                    <a:gd name="T5" fmla="*/ 22 h 44"/>
                    <a:gd name="T6" fmla="*/ 46 w 95"/>
                    <a:gd name="T7" fmla="*/ 0 h 44"/>
                    <a:gd name="T8" fmla="*/ 46 w 95"/>
                    <a:gd name="T9" fmla="*/ 0 h 44"/>
                    <a:gd name="T10" fmla="*/ 0 60000 65536"/>
                    <a:gd name="T11" fmla="*/ 0 60000 65536"/>
                    <a:gd name="T12" fmla="*/ 0 60000 65536"/>
                    <a:gd name="T13" fmla="*/ 0 60000 65536"/>
                    <a:gd name="T14" fmla="*/ 0 60000 65536"/>
                    <a:gd name="T15" fmla="*/ 0 w 95"/>
                    <a:gd name="T16" fmla="*/ 0 h 44"/>
                    <a:gd name="T17" fmla="*/ 95 w 95"/>
                    <a:gd name="T18" fmla="*/ 44 h 44"/>
                  </a:gdLst>
                  <a:ahLst/>
                  <a:cxnLst>
                    <a:cxn ang="T10">
                      <a:pos x="T0" y="T1"/>
                    </a:cxn>
                    <a:cxn ang="T11">
                      <a:pos x="T2" y="T3"/>
                    </a:cxn>
                    <a:cxn ang="T12">
                      <a:pos x="T4" y="T5"/>
                    </a:cxn>
                    <a:cxn ang="T13">
                      <a:pos x="T6" y="T7"/>
                    </a:cxn>
                    <a:cxn ang="T14">
                      <a:pos x="T8" y="T9"/>
                    </a:cxn>
                  </a:cxnLst>
                  <a:rect l="T15" t="T16" r="T17" b="T18"/>
                  <a:pathLst>
                    <a:path w="95" h="44">
                      <a:moveTo>
                        <a:pt x="92" y="0"/>
                      </a:moveTo>
                      <a:lnTo>
                        <a:pt x="0" y="32"/>
                      </a:lnTo>
                      <a:lnTo>
                        <a:pt x="95" y="44"/>
                      </a:lnTo>
                      <a:lnTo>
                        <a:pt x="92" y="0"/>
                      </a:lnTo>
                      <a:close/>
                    </a:path>
                  </a:pathLst>
                </a:custGeom>
                <a:solidFill>
                  <a:srgbClr val="FFA64D"/>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0103" name="Freeform 137"/>
                <p:cNvSpPr>
                  <a:spLocks/>
                </p:cNvSpPr>
                <p:nvPr/>
              </p:nvSpPr>
              <p:spPr bwMode="auto">
                <a:xfrm>
                  <a:off x="3992" y="3033"/>
                  <a:ext cx="42" cy="17"/>
                </a:xfrm>
                <a:custGeom>
                  <a:avLst/>
                  <a:gdLst>
                    <a:gd name="T0" fmla="*/ 40 w 84"/>
                    <a:gd name="T1" fmla="*/ 0 h 34"/>
                    <a:gd name="T2" fmla="*/ 0 w 84"/>
                    <a:gd name="T3" fmla="*/ 9 h 34"/>
                    <a:gd name="T4" fmla="*/ 42 w 84"/>
                    <a:gd name="T5" fmla="*/ 17 h 34"/>
                    <a:gd name="T6" fmla="*/ 40 w 84"/>
                    <a:gd name="T7" fmla="*/ 0 h 34"/>
                    <a:gd name="T8" fmla="*/ 40 w 84"/>
                    <a:gd name="T9" fmla="*/ 0 h 34"/>
                    <a:gd name="T10" fmla="*/ 0 60000 65536"/>
                    <a:gd name="T11" fmla="*/ 0 60000 65536"/>
                    <a:gd name="T12" fmla="*/ 0 60000 65536"/>
                    <a:gd name="T13" fmla="*/ 0 60000 65536"/>
                    <a:gd name="T14" fmla="*/ 0 60000 65536"/>
                    <a:gd name="T15" fmla="*/ 0 w 84"/>
                    <a:gd name="T16" fmla="*/ 0 h 34"/>
                    <a:gd name="T17" fmla="*/ 84 w 84"/>
                    <a:gd name="T18" fmla="*/ 34 h 34"/>
                  </a:gdLst>
                  <a:ahLst/>
                  <a:cxnLst>
                    <a:cxn ang="T10">
                      <a:pos x="T0" y="T1"/>
                    </a:cxn>
                    <a:cxn ang="T11">
                      <a:pos x="T2" y="T3"/>
                    </a:cxn>
                    <a:cxn ang="T12">
                      <a:pos x="T4" y="T5"/>
                    </a:cxn>
                    <a:cxn ang="T13">
                      <a:pos x="T6" y="T7"/>
                    </a:cxn>
                    <a:cxn ang="T14">
                      <a:pos x="T8" y="T9"/>
                    </a:cxn>
                  </a:cxnLst>
                  <a:rect l="T15" t="T16" r="T17" b="T18"/>
                  <a:pathLst>
                    <a:path w="84" h="34">
                      <a:moveTo>
                        <a:pt x="80" y="0"/>
                      </a:moveTo>
                      <a:lnTo>
                        <a:pt x="0" y="17"/>
                      </a:lnTo>
                      <a:lnTo>
                        <a:pt x="84" y="34"/>
                      </a:lnTo>
                      <a:lnTo>
                        <a:pt x="80" y="0"/>
                      </a:lnTo>
                      <a:close/>
                    </a:path>
                  </a:pathLst>
                </a:custGeom>
                <a:solidFill>
                  <a:srgbClr val="FFA64D"/>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0104" name="Freeform 138"/>
                <p:cNvSpPr>
                  <a:spLocks/>
                </p:cNvSpPr>
                <p:nvPr/>
              </p:nvSpPr>
              <p:spPr bwMode="auto">
                <a:xfrm>
                  <a:off x="3639" y="2832"/>
                  <a:ext cx="124" cy="57"/>
                </a:xfrm>
                <a:custGeom>
                  <a:avLst/>
                  <a:gdLst>
                    <a:gd name="T0" fmla="*/ 3 w 249"/>
                    <a:gd name="T1" fmla="*/ 9 h 114"/>
                    <a:gd name="T2" fmla="*/ 97 w 249"/>
                    <a:gd name="T3" fmla="*/ 0 h 114"/>
                    <a:gd name="T4" fmla="*/ 61 w 249"/>
                    <a:gd name="T5" fmla="*/ 13 h 114"/>
                    <a:gd name="T6" fmla="*/ 124 w 249"/>
                    <a:gd name="T7" fmla="*/ 21 h 114"/>
                    <a:gd name="T8" fmla="*/ 65 w 249"/>
                    <a:gd name="T9" fmla="*/ 33 h 114"/>
                    <a:gd name="T10" fmla="*/ 118 w 249"/>
                    <a:gd name="T11" fmla="*/ 46 h 114"/>
                    <a:gd name="T12" fmla="*/ 62 w 249"/>
                    <a:gd name="T13" fmla="*/ 55 h 114"/>
                    <a:gd name="T14" fmla="*/ 0 w 249"/>
                    <a:gd name="T15" fmla="*/ 57 h 114"/>
                    <a:gd name="T16" fmla="*/ 3 w 249"/>
                    <a:gd name="T17" fmla="*/ 9 h 114"/>
                    <a:gd name="T18" fmla="*/ 3 w 249"/>
                    <a:gd name="T19" fmla="*/ 9 h 11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49"/>
                    <a:gd name="T31" fmla="*/ 0 h 114"/>
                    <a:gd name="T32" fmla="*/ 249 w 249"/>
                    <a:gd name="T33" fmla="*/ 114 h 11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49" h="114">
                      <a:moveTo>
                        <a:pt x="7" y="17"/>
                      </a:moveTo>
                      <a:lnTo>
                        <a:pt x="194" y="0"/>
                      </a:lnTo>
                      <a:lnTo>
                        <a:pt x="123" y="25"/>
                      </a:lnTo>
                      <a:lnTo>
                        <a:pt x="249" y="42"/>
                      </a:lnTo>
                      <a:lnTo>
                        <a:pt x="131" y="65"/>
                      </a:lnTo>
                      <a:lnTo>
                        <a:pt x="237" y="91"/>
                      </a:lnTo>
                      <a:lnTo>
                        <a:pt x="125" y="110"/>
                      </a:lnTo>
                      <a:lnTo>
                        <a:pt x="0" y="114"/>
                      </a:lnTo>
                      <a:lnTo>
                        <a:pt x="7" y="17"/>
                      </a:lnTo>
                      <a:close/>
                    </a:path>
                  </a:pathLst>
                </a:custGeom>
                <a:solidFill>
                  <a:srgbClr val="F2CC99"/>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0105" name="Freeform 139"/>
                <p:cNvSpPr>
                  <a:spLocks/>
                </p:cNvSpPr>
                <p:nvPr/>
              </p:nvSpPr>
              <p:spPr bwMode="auto">
                <a:xfrm>
                  <a:off x="3541" y="2942"/>
                  <a:ext cx="121" cy="71"/>
                </a:xfrm>
                <a:custGeom>
                  <a:avLst/>
                  <a:gdLst>
                    <a:gd name="T0" fmla="*/ 8 w 241"/>
                    <a:gd name="T1" fmla="*/ 9 h 142"/>
                    <a:gd name="T2" fmla="*/ 93 w 241"/>
                    <a:gd name="T3" fmla="*/ 0 h 142"/>
                    <a:gd name="T4" fmla="*/ 76 w 241"/>
                    <a:gd name="T5" fmla="*/ 10 h 142"/>
                    <a:gd name="T6" fmla="*/ 108 w 241"/>
                    <a:gd name="T7" fmla="*/ 16 h 142"/>
                    <a:gd name="T8" fmla="*/ 77 w 241"/>
                    <a:gd name="T9" fmla="*/ 28 h 142"/>
                    <a:gd name="T10" fmla="*/ 78 w 241"/>
                    <a:gd name="T11" fmla="*/ 35 h 142"/>
                    <a:gd name="T12" fmla="*/ 121 w 241"/>
                    <a:gd name="T13" fmla="*/ 42 h 142"/>
                    <a:gd name="T14" fmla="*/ 78 w 241"/>
                    <a:gd name="T15" fmla="*/ 56 h 142"/>
                    <a:gd name="T16" fmla="*/ 117 w 241"/>
                    <a:gd name="T17" fmla="*/ 67 h 142"/>
                    <a:gd name="T18" fmla="*/ 77 w 241"/>
                    <a:gd name="T19" fmla="*/ 71 h 142"/>
                    <a:gd name="T20" fmla="*/ 0 w 241"/>
                    <a:gd name="T21" fmla="*/ 71 h 142"/>
                    <a:gd name="T22" fmla="*/ 8 w 241"/>
                    <a:gd name="T23" fmla="*/ 9 h 142"/>
                    <a:gd name="T24" fmla="*/ 8 w 241"/>
                    <a:gd name="T25" fmla="*/ 9 h 14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41"/>
                    <a:gd name="T40" fmla="*/ 0 h 142"/>
                    <a:gd name="T41" fmla="*/ 241 w 241"/>
                    <a:gd name="T42" fmla="*/ 142 h 14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41" h="142">
                      <a:moveTo>
                        <a:pt x="15" y="19"/>
                      </a:moveTo>
                      <a:lnTo>
                        <a:pt x="186" y="0"/>
                      </a:lnTo>
                      <a:lnTo>
                        <a:pt x="152" y="20"/>
                      </a:lnTo>
                      <a:lnTo>
                        <a:pt x="215" y="32"/>
                      </a:lnTo>
                      <a:lnTo>
                        <a:pt x="154" y="57"/>
                      </a:lnTo>
                      <a:lnTo>
                        <a:pt x="156" y="70"/>
                      </a:lnTo>
                      <a:lnTo>
                        <a:pt x="241" y="85"/>
                      </a:lnTo>
                      <a:lnTo>
                        <a:pt x="156" y="112"/>
                      </a:lnTo>
                      <a:lnTo>
                        <a:pt x="234" y="133"/>
                      </a:lnTo>
                      <a:lnTo>
                        <a:pt x="154" y="142"/>
                      </a:lnTo>
                      <a:lnTo>
                        <a:pt x="0" y="142"/>
                      </a:lnTo>
                      <a:lnTo>
                        <a:pt x="15" y="19"/>
                      </a:lnTo>
                      <a:close/>
                    </a:path>
                  </a:pathLst>
                </a:custGeom>
                <a:solidFill>
                  <a:srgbClr val="F2CC99"/>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0106" name="Freeform 140"/>
                <p:cNvSpPr>
                  <a:spLocks/>
                </p:cNvSpPr>
                <p:nvPr/>
              </p:nvSpPr>
              <p:spPr bwMode="auto">
                <a:xfrm>
                  <a:off x="3972" y="2923"/>
                  <a:ext cx="121" cy="81"/>
                </a:xfrm>
                <a:custGeom>
                  <a:avLst/>
                  <a:gdLst>
                    <a:gd name="T0" fmla="*/ 6 w 243"/>
                    <a:gd name="T1" fmla="*/ 15 h 161"/>
                    <a:gd name="T2" fmla="*/ 108 w 243"/>
                    <a:gd name="T3" fmla="*/ 0 h 161"/>
                    <a:gd name="T4" fmla="*/ 74 w 243"/>
                    <a:gd name="T5" fmla="*/ 18 h 161"/>
                    <a:gd name="T6" fmla="*/ 121 w 243"/>
                    <a:gd name="T7" fmla="*/ 24 h 161"/>
                    <a:gd name="T8" fmla="*/ 79 w 243"/>
                    <a:gd name="T9" fmla="*/ 39 h 161"/>
                    <a:gd name="T10" fmla="*/ 121 w 243"/>
                    <a:gd name="T11" fmla="*/ 48 h 161"/>
                    <a:gd name="T12" fmla="*/ 88 w 243"/>
                    <a:gd name="T13" fmla="*/ 61 h 161"/>
                    <a:gd name="T14" fmla="*/ 110 w 243"/>
                    <a:gd name="T15" fmla="*/ 68 h 161"/>
                    <a:gd name="T16" fmla="*/ 0 w 243"/>
                    <a:gd name="T17" fmla="*/ 81 h 161"/>
                    <a:gd name="T18" fmla="*/ 6 w 243"/>
                    <a:gd name="T19" fmla="*/ 15 h 161"/>
                    <a:gd name="T20" fmla="*/ 6 w 243"/>
                    <a:gd name="T21" fmla="*/ 15 h 16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43"/>
                    <a:gd name="T34" fmla="*/ 0 h 161"/>
                    <a:gd name="T35" fmla="*/ 243 w 243"/>
                    <a:gd name="T36" fmla="*/ 161 h 16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43" h="161">
                      <a:moveTo>
                        <a:pt x="13" y="30"/>
                      </a:moveTo>
                      <a:lnTo>
                        <a:pt x="217" y="0"/>
                      </a:lnTo>
                      <a:lnTo>
                        <a:pt x="148" y="36"/>
                      </a:lnTo>
                      <a:lnTo>
                        <a:pt x="242" y="47"/>
                      </a:lnTo>
                      <a:lnTo>
                        <a:pt x="158" y="77"/>
                      </a:lnTo>
                      <a:lnTo>
                        <a:pt x="243" y="95"/>
                      </a:lnTo>
                      <a:lnTo>
                        <a:pt x="177" y="121"/>
                      </a:lnTo>
                      <a:lnTo>
                        <a:pt x="221" y="136"/>
                      </a:lnTo>
                      <a:lnTo>
                        <a:pt x="0" y="161"/>
                      </a:lnTo>
                      <a:lnTo>
                        <a:pt x="13" y="30"/>
                      </a:lnTo>
                      <a:close/>
                    </a:path>
                  </a:pathLst>
                </a:custGeom>
                <a:solidFill>
                  <a:srgbClr val="F2CC99"/>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0107" name="Freeform 141"/>
                <p:cNvSpPr>
                  <a:spLocks/>
                </p:cNvSpPr>
                <p:nvPr/>
              </p:nvSpPr>
              <p:spPr bwMode="auto">
                <a:xfrm>
                  <a:off x="3852" y="2823"/>
                  <a:ext cx="193" cy="70"/>
                </a:xfrm>
                <a:custGeom>
                  <a:avLst/>
                  <a:gdLst>
                    <a:gd name="T0" fmla="*/ 10 w 385"/>
                    <a:gd name="T1" fmla="*/ 7 h 141"/>
                    <a:gd name="T2" fmla="*/ 0 w 385"/>
                    <a:gd name="T3" fmla="*/ 70 h 141"/>
                    <a:gd name="T4" fmla="*/ 193 w 385"/>
                    <a:gd name="T5" fmla="*/ 66 h 141"/>
                    <a:gd name="T6" fmla="*/ 120 w 385"/>
                    <a:gd name="T7" fmla="*/ 54 h 141"/>
                    <a:gd name="T8" fmla="*/ 186 w 385"/>
                    <a:gd name="T9" fmla="*/ 37 h 141"/>
                    <a:gd name="T10" fmla="*/ 124 w 385"/>
                    <a:gd name="T11" fmla="*/ 27 h 141"/>
                    <a:gd name="T12" fmla="*/ 184 w 385"/>
                    <a:gd name="T13" fmla="*/ 7 h 141"/>
                    <a:gd name="T14" fmla="*/ 124 w 385"/>
                    <a:gd name="T15" fmla="*/ 0 h 141"/>
                    <a:gd name="T16" fmla="*/ 10 w 385"/>
                    <a:gd name="T17" fmla="*/ 7 h 141"/>
                    <a:gd name="T18" fmla="*/ 10 w 385"/>
                    <a:gd name="T19" fmla="*/ 7 h 14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85"/>
                    <a:gd name="T31" fmla="*/ 0 h 141"/>
                    <a:gd name="T32" fmla="*/ 385 w 385"/>
                    <a:gd name="T33" fmla="*/ 141 h 14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85" h="141">
                      <a:moveTo>
                        <a:pt x="19" y="15"/>
                      </a:moveTo>
                      <a:lnTo>
                        <a:pt x="0" y="141"/>
                      </a:lnTo>
                      <a:lnTo>
                        <a:pt x="385" y="133"/>
                      </a:lnTo>
                      <a:lnTo>
                        <a:pt x="239" y="108"/>
                      </a:lnTo>
                      <a:lnTo>
                        <a:pt x="372" y="74"/>
                      </a:lnTo>
                      <a:lnTo>
                        <a:pt x="247" y="55"/>
                      </a:lnTo>
                      <a:lnTo>
                        <a:pt x="368" y="15"/>
                      </a:lnTo>
                      <a:lnTo>
                        <a:pt x="247" y="0"/>
                      </a:lnTo>
                      <a:lnTo>
                        <a:pt x="19" y="15"/>
                      </a:lnTo>
                      <a:close/>
                    </a:path>
                  </a:pathLst>
                </a:custGeom>
                <a:solidFill>
                  <a:srgbClr val="F2CC99"/>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0108" name="Freeform 142"/>
                <p:cNvSpPr>
                  <a:spLocks/>
                </p:cNvSpPr>
                <p:nvPr/>
              </p:nvSpPr>
              <p:spPr bwMode="auto">
                <a:xfrm>
                  <a:off x="3740" y="2922"/>
                  <a:ext cx="196" cy="98"/>
                </a:xfrm>
                <a:custGeom>
                  <a:avLst/>
                  <a:gdLst>
                    <a:gd name="T0" fmla="*/ 10 w 394"/>
                    <a:gd name="T1" fmla="*/ 23 h 195"/>
                    <a:gd name="T2" fmla="*/ 0 w 394"/>
                    <a:gd name="T3" fmla="*/ 98 h 195"/>
                    <a:gd name="T4" fmla="*/ 196 w 394"/>
                    <a:gd name="T5" fmla="*/ 90 h 195"/>
                    <a:gd name="T6" fmla="*/ 131 w 394"/>
                    <a:gd name="T7" fmla="*/ 76 h 195"/>
                    <a:gd name="T8" fmla="*/ 193 w 394"/>
                    <a:gd name="T9" fmla="*/ 60 h 195"/>
                    <a:gd name="T10" fmla="*/ 122 w 394"/>
                    <a:gd name="T11" fmla="*/ 49 h 195"/>
                    <a:gd name="T12" fmla="*/ 192 w 394"/>
                    <a:gd name="T13" fmla="*/ 31 h 195"/>
                    <a:gd name="T14" fmla="*/ 120 w 394"/>
                    <a:gd name="T15" fmla="*/ 24 h 195"/>
                    <a:gd name="T16" fmla="*/ 188 w 394"/>
                    <a:gd name="T17" fmla="*/ 0 h 195"/>
                    <a:gd name="T18" fmla="*/ 99 w 394"/>
                    <a:gd name="T19" fmla="*/ 9 h 195"/>
                    <a:gd name="T20" fmla="*/ 10 w 394"/>
                    <a:gd name="T21" fmla="*/ 23 h 195"/>
                    <a:gd name="T22" fmla="*/ 10 w 394"/>
                    <a:gd name="T23" fmla="*/ 23 h 19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94"/>
                    <a:gd name="T37" fmla="*/ 0 h 195"/>
                    <a:gd name="T38" fmla="*/ 394 w 394"/>
                    <a:gd name="T39" fmla="*/ 195 h 19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94" h="195">
                      <a:moveTo>
                        <a:pt x="21" y="45"/>
                      </a:moveTo>
                      <a:lnTo>
                        <a:pt x="0" y="195"/>
                      </a:lnTo>
                      <a:lnTo>
                        <a:pt x="394" y="180"/>
                      </a:lnTo>
                      <a:lnTo>
                        <a:pt x="263" y="152"/>
                      </a:lnTo>
                      <a:lnTo>
                        <a:pt x="388" y="119"/>
                      </a:lnTo>
                      <a:lnTo>
                        <a:pt x="246" y="97"/>
                      </a:lnTo>
                      <a:lnTo>
                        <a:pt x="386" y="62"/>
                      </a:lnTo>
                      <a:lnTo>
                        <a:pt x="242" y="47"/>
                      </a:lnTo>
                      <a:lnTo>
                        <a:pt x="377" y="0"/>
                      </a:lnTo>
                      <a:lnTo>
                        <a:pt x="200" y="17"/>
                      </a:lnTo>
                      <a:lnTo>
                        <a:pt x="21" y="45"/>
                      </a:lnTo>
                      <a:close/>
                    </a:path>
                  </a:pathLst>
                </a:custGeom>
                <a:solidFill>
                  <a:srgbClr val="F2CC99"/>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0109" name="Freeform 143"/>
                <p:cNvSpPr>
                  <a:spLocks/>
                </p:cNvSpPr>
                <p:nvPr/>
              </p:nvSpPr>
              <p:spPr bwMode="auto">
                <a:xfrm>
                  <a:off x="3748" y="2937"/>
                  <a:ext cx="133" cy="75"/>
                </a:xfrm>
                <a:custGeom>
                  <a:avLst/>
                  <a:gdLst>
                    <a:gd name="T0" fmla="*/ 7 w 267"/>
                    <a:gd name="T1" fmla="*/ 16 h 150"/>
                    <a:gd name="T2" fmla="*/ 110 w 267"/>
                    <a:gd name="T3" fmla="*/ 0 h 150"/>
                    <a:gd name="T4" fmla="*/ 89 w 267"/>
                    <a:gd name="T5" fmla="*/ 15 h 150"/>
                    <a:gd name="T6" fmla="*/ 130 w 267"/>
                    <a:gd name="T7" fmla="*/ 19 h 150"/>
                    <a:gd name="T8" fmla="*/ 88 w 267"/>
                    <a:gd name="T9" fmla="*/ 34 h 150"/>
                    <a:gd name="T10" fmla="*/ 133 w 267"/>
                    <a:gd name="T11" fmla="*/ 46 h 150"/>
                    <a:gd name="T12" fmla="*/ 91 w 267"/>
                    <a:gd name="T13" fmla="*/ 54 h 150"/>
                    <a:gd name="T14" fmla="*/ 130 w 267"/>
                    <a:gd name="T15" fmla="*/ 72 h 150"/>
                    <a:gd name="T16" fmla="*/ 0 w 267"/>
                    <a:gd name="T17" fmla="*/ 75 h 150"/>
                    <a:gd name="T18" fmla="*/ 7 w 267"/>
                    <a:gd name="T19" fmla="*/ 16 h 150"/>
                    <a:gd name="T20" fmla="*/ 7 w 267"/>
                    <a:gd name="T21" fmla="*/ 16 h 1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67"/>
                    <a:gd name="T34" fmla="*/ 0 h 150"/>
                    <a:gd name="T35" fmla="*/ 267 w 267"/>
                    <a:gd name="T36" fmla="*/ 150 h 15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67" h="150">
                      <a:moveTo>
                        <a:pt x="14" y="32"/>
                      </a:moveTo>
                      <a:lnTo>
                        <a:pt x="221" y="0"/>
                      </a:lnTo>
                      <a:lnTo>
                        <a:pt x="179" y="30"/>
                      </a:lnTo>
                      <a:lnTo>
                        <a:pt x="261" y="38"/>
                      </a:lnTo>
                      <a:lnTo>
                        <a:pt x="177" y="68"/>
                      </a:lnTo>
                      <a:lnTo>
                        <a:pt x="267" y="93"/>
                      </a:lnTo>
                      <a:lnTo>
                        <a:pt x="183" y="108"/>
                      </a:lnTo>
                      <a:lnTo>
                        <a:pt x="261" y="143"/>
                      </a:lnTo>
                      <a:lnTo>
                        <a:pt x="0" y="150"/>
                      </a:lnTo>
                      <a:lnTo>
                        <a:pt x="14" y="32"/>
                      </a:lnTo>
                      <a:close/>
                    </a:path>
                  </a:pathLst>
                </a:custGeom>
                <a:solidFill>
                  <a:srgbClr val="FFE5B2"/>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0110" name="Freeform 144"/>
                <p:cNvSpPr>
                  <a:spLocks/>
                </p:cNvSpPr>
                <p:nvPr/>
              </p:nvSpPr>
              <p:spPr bwMode="auto">
                <a:xfrm>
                  <a:off x="3859" y="2830"/>
                  <a:ext cx="127" cy="58"/>
                </a:xfrm>
                <a:custGeom>
                  <a:avLst/>
                  <a:gdLst>
                    <a:gd name="T0" fmla="*/ 10 w 253"/>
                    <a:gd name="T1" fmla="*/ 9 h 116"/>
                    <a:gd name="T2" fmla="*/ 0 w 253"/>
                    <a:gd name="T3" fmla="*/ 58 h 116"/>
                    <a:gd name="T4" fmla="*/ 112 w 253"/>
                    <a:gd name="T5" fmla="*/ 56 h 116"/>
                    <a:gd name="T6" fmla="*/ 90 w 253"/>
                    <a:gd name="T7" fmla="*/ 43 h 116"/>
                    <a:gd name="T8" fmla="*/ 122 w 253"/>
                    <a:gd name="T9" fmla="*/ 33 h 116"/>
                    <a:gd name="T10" fmla="*/ 90 w 253"/>
                    <a:gd name="T11" fmla="*/ 21 h 116"/>
                    <a:gd name="T12" fmla="*/ 127 w 253"/>
                    <a:gd name="T13" fmla="*/ 6 h 116"/>
                    <a:gd name="T14" fmla="*/ 89 w 253"/>
                    <a:gd name="T15" fmla="*/ 0 h 116"/>
                    <a:gd name="T16" fmla="*/ 10 w 253"/>
                    <a:gd name="T17" fmla="*/ 9 h 116"/>
                    <a:gd name="T18" fmla="*/ 10 w 253"/>
                    <a:gd name="T19" fmla="*/ 9 h 1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53"/>
                    <a:gd name="T31" fmla="*/ 0 h 116"/>
                    <a:gd name="T32" fmla="*/ 253 w 253"/>
                    <a:gd name="T33" fmla="*/ 116 h 1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53" h="116">
                      <a:moveTo>
                        <a:pt x="19" y="17"/>
                      </a:moveTo>
                      <a:lnTo>
                        <a:pt x="0" y="116"/>
                      </a:lnTo>
                      <a:lnTo>
                        <a:pt x="224" y="111"/>
                      </a:lnTo>
                      <a:lnTo>
                        <a:pt x="180" y="86"/>
                      </a:lnTo>
                      <a:lnTo>
                        <a:pt x="243" y="65"/>
                      </a:lnTo>
                      <a:lnTo>
                        <a:pt x="180" y="42"/>
                      </a:lnTo>
                      <a:lnTo>
                        <a:pt x="253" y="12"/>
                      </a:lnTo>
                      <a:lnTo>
                        <a:pt x="177" y="0"/>
                      </a:lnTo>
                      <a:lnTo>
                        <a:pt x="19" y="17"/>
                      </a:lnTo>
                      <a:close/>
                    </a:path>
                  </a:pathLst>
                </a:custGeom>
                <a:solidFill>
                  <a:srgbClr val="FFE5B2"/>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0111" name="Freeform 145"/>
                <p:cNvSpPr>
                  <a:spLocks/>
                </p:cNvSpPr>
                <p:nvPr/>
              </p:nvSpPr>
              <p:spPr bwMode="auto">
                <a:xfrm>
                  <a:off x="3884" y="2927"/>
                  <a:ext cx="52" cy="20"/>
                </a:xfrm>
                <a:custGeom>
                  <a:avLst/>
                  <a:gdLst>
                    <a:gd name="T0" fmla="*/ 49 w 105"/>
                    <a:gd name="T1" fmla="*/ 0 h 42"/>
                    <a:gd name="T2" fmla="*/ 0 w 105"/>
                    <a:gd name="T3" fmla="*/ 15 h 42"/>
                    <a:gd name="T4" fmla="*/ 52 w 105"/>
                    <a:gd name="T5" fmla="*/ 20 h 42"/>
                    <a:gd name="T6" fmla="*/ 49 w 105"/>
                    <a:gd name="T7" fmla="*/ 0 h 42"/>
                    <a:gd name="T8" fmla="*/ 49 w 105"/>
                    <a:gd name="T9" fmla="*/ 0 h 42"/>
                    <a:gd name="T10" fmla="*/ 0 60000 65536"/>
                    <a:gd name="T11" fmla="*/ 0 60000 65536"/>
                    <a:gd name="T12" fmla="*/ 0 60000 65536"/>
                    <a:gd name="T13" fmla="*/ 0 60000 65536"/>
                    <a:gd name="T14" fmla="*/ 0 60000 65536"/>
                    <a:gd name="T15" fmla="*/ 0 w 105"/>
                    <a:gd name="T16" fmla="*/ 0 h 42"/>
                    <a:gd name="T17" fmla="*/ 105 w 105"/>
                    <a:gd name="T18" fmla="*/ 42 h 42"/>
                  </a:gdLst>
                  <a:ahLst/>
                  <a:cxnLst>
                    <a:cxn ang="T10">
                      <a:pos x="T0" y="T1"/>
                    </a:cxn>
                    <a:cxn ang="T11">
                      <a:pos x="T2" y="T3"/>
                    </a:cxn>
                    <a:cxn ang="T12">
                      <a:pos x="T4" y="T5"/>
                    </a:cxn>
                    <a:cxn ang="T13">
                      <a:pos x="T6" y="T7"/>
                    </a:cxn>
                    <a:cxn ang="T14">
                      <a:pos x="T8" y="T9"/>
                    </a:cxn>
                  </a:cxnLst>
                  <a:rect l="T15" t="T16" r="T17" b="T18"/>
                  <a:pathLst>
                    <a:path w="105" h="42">
                      <a:moveTo>
                        <a:pt x="99" y="0"/>
                      </a:moveTo>
                      <a:lnTo>
                        <a:pt x="0" y="31"/>
                      </a:lnTo>
                      <a:lnTo>
                        <a:pt x="105" y="42"/>
                      </a:lnTo>
                      <a:lnTo>
                        <a:pt x="99" y="0"/>
                      </a:lnTo>
                      <a:close/>
                    </a:path>
                  </a:pathLst>
                </a:custGeom>
                <a:solidFill>
                  <a:srgbClr val="FFCC7F"/>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0112" name="Freeform 146"/>
                <p:cNvSpPr>
                  <a:spLocks/>
                </p:cNvSpPr>
                <p:nvPr/>
              </p:nvSpPr>
              <p:spPr bwMode="auto">
                <a:xfrm>
                  <a:off x="3896" y="2960"/>
                  <a:ext cx="41" cy="17"/>
                </a:xfrm>
                <a:custGeom>
                  <a:avLst/>
                  <a:gdLst>
                    <a:gd name="T0" fmla="*/ 38 w 84"/>
                    <a:gd name="T1" fmla="*/ 0 h 34"/>
                    <a:gd name="T2" fmla="*/ 0 w 84"/>
                    <a:gd name="T3" fmla="*/ 7 h 34"/>
                    <a:gd name="T4" fmla="*/ 41 w 84"/>
                    <a:gd name="T5" fmla="*/ 17 h 34"/>
                    <a:gd name="T6" fmla="*/ 38 w 84"/>
                    <a:gd name="T7" fmla="*/ 0 h 34"/>
                    <a:gd name="T8" fmla="*/ 38 w 84"/>
                    <a:gd name="T9" fmla="*/ 0 h 34"/>
                    <a:gd name="T10" fmla="*/ 0 60000 65536"/>
                    <a:gd name="T11" fmla="*/ 0 60000 65536"/>
                    <a:gd name="T12" fmla="*/ 0 60000 65536"/>
                    <a:gd name="T13" fmla="*/ 0 60000 65536"/>
                    <a:gd name="T14" fmla="*/ 0 60000 65536"/>
                    <a:gd name="T15" fmla="*/ 0 w 84"/>
                    <a:gd name="T16" fmla="*/ 0 h 34"/>
                    <a:gd name="T17" fmla="*/ 84 w 84"/>
                    <a:gd name="T18" fmla="*/ 34 h 34"/>
                  </a:gdLst>
                  <a:ahLst/>
                  <a:cxnLst>
                    <a:cxn ang="T10">
                      <a:pos x="T0" y="T1"/>
                    </a:cxn>
                    <a:cxn ang="T11">
                      <a:pos x="T2" y="T3"/>
                    </a:cxn>
                    <a:cxn ang="T12">
                      <a:pos x="T4" y="T5"/>
                    </a:cxn>
                    <a:cxn ang="T13">
                      <a:pos x="T6" y="T7"/>
                    </a:cxn>
                    <a:cxn ang="T14">
                      <a:pos x="T8" y="T9"/>
                    </a:cxn>
                  </a:cxnLst>
                  <a:rect l="T15" t="T16" r="T17" b="T18"/>
                  <a:pathLst>
                    <a:path w="84" h="34">
                      <a:moveTo>
                        <a:pt x="78" y="0"/>
                      </a:moveTo>
                      <a:lnTo>
                        <a:pt x="0" y="15"/>
                      </a:lnTo>
                      <a:lnTo>
                        <a:pt x="84" y="34"/>
                      </a:lnTo>
                      <a:lnTo>
                        <a:pt x="78" y="0"/>
                      </a:lnTo>
                      <a:close/>
                    </a:path>
                  </a:pathLst>
                </a:custGeom>
                <a:solidFill>
                  <a:srgbClr val="FFCC7F"/>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0113" name="Freeform 147"/>
                <p:cNvSpPr>
                  <a:spLocks/>
                </p:cNvSpPr>
                <p:nvPr/>
              </p:nvSpPr>
              <p:spPr bwMode="auto">
                <a:xfrm>
                  <a:off x="3900" y="2986"/>
                  <a:ext cx="42" cy="19"/>
                </a:xfrm>
                <a:custGeom>
                  <a:avLst/>
                  <a:gdLst>
                    <a:gd name="T0" fmla="*/ 38 w 83"/>
                    <a:gd name="T1" fmla="*/ 0 h 38"/>
                    <a:gd name="T2" fmla="*/ 0 w 83"/>
                    <a:gd name="T3" fmla="*/ 11 h 38"/>
                    <a:gd name="T4" fmla="*/ 42 w 83"/>
                    <a:gd name="T5" fmla="*/ 19 h 38"/>
                    <a:gd name="T6" fmla="*/ 38 w 83"/>
                    <a:gd name="T7" fmla="*/ 0 h 38"/>
                    <a:gd name="T8" fmla="*/ 38 w 83"/>
                    <a:gd name="T9" fmla="*/ 0 h 38"/>
                    <a:gd name="T10" fmla="*/ 0 60000 65536"/>
                    <a:gd name="T11" fmla="*/ 0 60000 65536"/>
                    <a:gd name="T12" fmla="*/ 0 60000 65536"/>
                    <a:gd name="T13" fmla="*/ 0 60000 65536"/>
                    <a:gd name="T14" fmla="*/ 0 60000 65536"/>
                    <a:gd name="T15" fmla="*/ 0 w 83"/>
                    <a:gd name="T16" fmla="*/ 0 h 38"/>
                    <a:gd name="T17" fmla="*/ 83 w 83"/>
                    <a:gd name="T18" fmla="*/ 38 h 38"/>
                  </a:gdLst>
                  <a:ahLst/>
                  <a:cxnLst>
                    <a:cxn ang="T10">
                      <a:pos x="T0" y="T1"/>
                    </a:cxn>
                    <a:cxn ang="T11">
                      <a:pos x="T2" y="T3"/>
                    </a:cxn>
                    <a:cxn ang="T12">
                      <a:pos x="T4" y="T5"/>
                    </a:cxn>
                    <a:cxn ang="T13">
                      <a:pos x="T6" y="T7"/>
                    </a:cxn>
                    <a:cxn ang="T14">
                      <a:pos x="T8" y="T9"/>
                    </a:cxn>
                  </a:cxnLst>
                  <a:rect l="T15" t="T16" r="T17" b="T18"/>
                  <a:pathLst>
                    <a:path w="83" h="38">
                      <a:moveTo>
                        <a:pt x="76" y="0"/>
                      </a:moveTo>
                      <a:lnTo>
                        <a:pt x="0" y="23"/>
                      </a:lnTo>
                      <a:lnTo>
                        <a:pt x="83" y="38"/>
                      </a:lnTo>
                      <a:lnTo>
                        <a:pt x="76" y="0"/>
                      </a:lnTo>
                      <a:close/>
                    </a:path>
                  </a:pathLst>
                </a:custGeom>
                <a:solidFill>
                  <a:srgbClr val="FFCC7F"/>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0114" name="Freeform 148"/>
                <p:cNvSpPr>
                  <a:spLocks/>
                </p:cNvSpPr>
                <p:nvPr/>
              </p:nvSpPr>
              <p:spPr bwMode="auto">
                <a:xfrm>
                  <a:off x="3998" y="2865"/>
                  <a:ext cx="52" cy="22"/>
                </a:xfrm>
                <a:custGeom>
                  <a:avLst/>
                  <a:gdLst>
                    <a:gd name="T0" fmla="*/ 46 w 105"/>
                    <a:gd name="T1" fmla="*/ 0 h 43"/>
                    <a:gd name="T2" fmla="*/ 0 w 105"/>
                    <a:gd name="T3" fmla="*/ 11 h 43"/>
                    <a:gd name="T4" fmla="*/ 52 w 105"/>
                    <a:gd name="T5" fmla="*/ 22 h 43"/>
                    <a:gd name="T6" fmla="*/ 46 w 105"/>
                    <a:gd name="T7" fmla="*/ 0 h 43"/>
                    <a:gd name="T8" fmla="*/ 46 w 105"/>
                    <a:gd name="T9" fmla="*/ 0 h 43"/>
                    <a:gd name="T10" fmla="*/ 0 60000 65536"/>
                    <a:gd name="T11" fmla="*/ 0 60000 65536"/>
                    <a:gd name="T12" fmla="*/ 0 60000 65536"/>
                    <a:gd name="T13" fmla="*/ 0 60000 65536"/>
                    <a:gd name="T14" fmla="*/ 0 60000 65536"/>
                    <a:gd name="T15" fmla="*/ 0 w 105"/>
                    <a:gd name="T16" fmla="*/ 0 h 43"/>
                    <a:gd name="T17" fmla="*/ 105 w 105"/>
                    <a:gd name="T18" fmla="*/ 43 h 43"/>
                  </a:gdLst>
                  <a:ahLst/>
                  <a:cxnLst>
                    <a:cxn ang="T10">
                      <a:pos x="T0" y="T1"/>
                    </a:cxn>
                    <a:cxn ang="T11">
                      <a:pos x="T2" y="T3"/>
                    </a:cxn>
                    <a:cxn ang="T12">
                      <a:pos x="T4" y="T5"/>
                    </a:cxn>
                    <a:cxn ang="T13">
                      <a:pos x="T6" y="T7"/>
                    </a:cxn>
                    <a:cxn ang="T14">
                      <a:pos x="T8" y="T9"/>
                    </a:cxn>
                  </a:cxnLst>
                  <a:rect l="T15" t="T16" r="T17" b="T18"/>
                  <a:pathLst>
                    <a:path w="105" h="43">
                      <a:moveTo>
                        <a:pt x="92" y="0"/>
                      </a:moveTo>
                      <a:lnTo>
                        <a:pt x="0" y="21"/>
                      </a:lnTo>
                      <a:lnTo>
                        <a:pt x="105" y="43"/>
                      </a:lnTo>
                      <a:lnTo>
                        <a:pt x="92" y="0"/>
                      </a:lnTo>
                      <a:close/>
                    </a:path>
                  </a:pathLst>
                </a:custGeom>
                <a:solidFill>
                  <a:srgbClr val="FFCC7F"/>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0115" name="Freeform 149"/>
                <p:cNvSpPr>
                  <a:spLocks/>
                </p:cNvSpPr>
                <p:nvPr/>
              </p:nvSpPr>
              <p:spPr bwMode="auto">
                <a:xfrm>
                  <a:off x="4002" y="2834"/>
                  <a:ext cx="40" cy="20"/>
                </a:xfrm>
                <a:custGeom>
                  <a:avLst/>
                  <a:gdLst>
                    <a:gd name="T0" fmla="*/ 39 w 80"/>
                    <a:gd name="T1" fmla="*/ 0 h 40"/>
                    <a:gd name="T2" fmla="*/ 0 w 80"/>
                    <a:gd name="T3" fmla="*/ 14 h 40"/>
                    <a:gd name="T4" fmla="*/ 40 w 80"/>
                    <a:gd name="T5" fmla="*/ 20 h 40"/>
                    <a:gd name="T6" fmla="*/ 39 w 80"/>
                    <a:gd name="T7" fmla="*/ 0 h 40"/>
                    <a:gd name="T8" fmla="*/ 39 w 80"/>
                    <a:gd name="T9" fmla="*/ 0 h 40"/>
                    <a:gd name="T10" fmla="*/ 0 60000 65536"/>
                    <a:gd name="T11" fmla="*/ 0 60000 65536"/>
                    <a:gd name="T12" fmla="*/ 0 60000 65536"/>
                    <a:gd name="T13" fmla="*/ 0 60000 65536"/>
                    <a:gd name="T14" fmla="*/ 0 60000 65536"/>
                    <a:gd name="T15" fmla="*/ 0 w 80"/>
                    <a:gd name="T16" fmla="*/ 0 h 40"/>
                    <a:gd name="T17" fmla="*/ 80 w 80"/>
                    <a:gd name="T18" fmla="*/ 40 h 40"/>
                  </a:gdLst>
                  <a:ahLst/>
                  <a:cxnLst>
                    <a:cxn ang="T10">
                      <a:pos x="T0" y="T1"/>
                    </a:cxn>
                    <a:cxn ang="T11">
                      <a:pos x="T2" y="T3"/>
                    </a:cxn>
                    <a:cxn ang="T12">
                      <a:pos x="T4" y="T5"/>
                    </a:cxn>
                    <a:cxn ang="T13">
                      <a:pos x="T6" y="T7"/>
                    </a:cxn>
                    <a:cxn ang="T14">
                      <a:pos x="T8" y="T9"/>
                    </a:cxn>
                  </a:cxnLst>
                  <a:rect l="T15" t="T16" r="T17" b="T18"/>
                  <a:pathLst>
                    <a:path w="80" h="40">
                      <a:moveTo>
                        <a:pt x="78" y="0"/>
                      </a:moveTo>
                      <a:lnTo>
                        <a:pt x="0" y="28"/>
                      </a:lnTo>
                      <a:lnTo>
                        <a:pt x="80" y="40"/>
                      </a:lnTo>
                      <a:lnTo>
                        <a:pt x="78" y="0"/>
                      </a:lnTo>
                      <a:close/>
                    </a:path>
                  </a:pathLst>
                </a:custGeom>
                <a:solidFill>
                  <a:srgbClr val="FFCC7F"/>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0116" name="Freeform 150"/>
                <p:cNvSpPr>
                  <a:spLocks/>
                </p:cNvSpPr>
                <p:nvPr/>
              </p:nvSpPr>
              <p:spPr bwMode="auto">
                <a:xfrm>
                  <a:off x="4200" y="3029"/>
                  <a:ext cx="47" cy="19"/>
                </a:xfrm>
                <a:custGeom>
                  <a:avLst/>
                  <a:gdLst>
                    <a:gd name="T0" fmla="*/ 44 w 95"/>
                    <a:gd name="T1" fmla="*/ 0 h 38"/>
                    <a:gd name="T2" fmla="*/ 0 w 95"/>
                    <a:gd name="T3" fmla="*/ 12 h 38"/>
                    <a:gd name="T4" fmla="*/ 47 w 95"/>
                    <a:gd name="T5" fmla="*/ 19 h 38"/>
                    <a:gd name="T6" fmla="*/ 44 w 95"/>
                    <a:gd name="T7" fmla="*/ 0 h 38"/>
                    <a:gd name="T8" fmla="*/ 44 w 95"/>
                    <a:gd name="T9" fmla="*/ 0 h 38"/>
                    <a:gd name="T10" fmla="*/ 0 60000 65536"/>
                    <a:gd name="T11" fmla="*/ 0 60000 65536"/>
                    <a:gd name="T12" fmla="*/ 0 60000 65536"/>
                    <a:gd name="T13" fmla="*/ 0 60000 65536"/>
                    <a:gd name="T14" fmla="*/ 0 60000 65536"/>
                    <a:gd name="T15" fmla="*/ 0 w 95"/>
                    <a:gd name="T16" fmla="*/ 0 h 38"/>
                    <a:gd name="T17" fmla="*/ 95 w 95"/>
                    <a:gd name="T18" fmla="*/ 38 h 38"/>
                  </a:gdLst>
                  <a:ahLst/>
                  <a:cxnLst>
                    <a:cxn ang="T10">
                      <a:pos x="T0" y="T1"/>
                    </a:cxn>
                    <a:cxn ang="T11">
                      <a:pos x="T2" y="T3"/>
                    </a:cxn>
                    <a:cxn ang="T12">
                      <a:pos x="T4" y="T5"/>
                    </a:cxn>
                    <a:cxn ang="T13">
                      <a:pos x="T6" y="T7"/>
                    </a:cxn>
                    <a:cxn ang="T14">
                      <a:pos x="T8" y="T9"/>
                    </a:cxn>
                  </a:cxnLst>
                  <a:rect l="T15" t="T16" r="T17" b="T18"/>
                  <a:pathLst>
                    <a:path w="95" h="38">
                      <a:moveTo>
                        <a:pt x="88" y="0"/>
                      </a:moveTo>
                      <a:lnTo>
                        <a:pt x="0" y="25"/>
                      </a:lnTo>
                      <a:lnTo>
                        <a:pt x="95" y="38"/>
                      </a:lnTo>
                      <a:lnTo>
                        <a:pt x="88" y="0"/>
                      </a:lnTo>
                      <a:close/>
                    </a:path>
                  </a:pathLst>
                </a:custGeom>
                <a:solidFill>
                  <a:srgbClr val="FFCC7F"/>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0117" name="Freeform 151"/>
                <p:cNvSpPr>
                  <a:spLocks/>
                </p:cNvSpPr>
                <p:nvPr/>
              </p:nvSpPr>
              <p:spPr bwMode="auto">
                <a:xfrm>
                  <a:off x="3628" y="2779"/>
                  <a:ext cx="221" cy="20"/>
                </a:xfrm>
                <a:custGeom>
                  <a:avLst/>
                  <a:gdLst>
                    <a:gd name="T0" fmla="*/ 0 w 441"/>
                    <a:gd name="T1" fmla="*/ 20 h 39"/>
                    <a:gd name="T2" fmla="*/ 1 w 441"/>
                    <a:gd name="T3" fmla="*/ 5 h 39"/>
                    <a:gd name="T4" fmla="*/ 14 w 441"/>
                    <a:gd name="T5" fmla="*/ 1 h 39"/>
                    <a:gd name="T6" fmla="*/ 32 w 441"/>
                    <a:gd name="T7" fmla="*/ 0 h 39"/>
                    <a:gd name="T8" fmla="*/ 54 w 441"/>
                    <a:gd name="T9" fmla="*/ 5 h 39"/>
                    <a:gd name="T10" fmla="*/ 79 w 441"/>
                    <a:gd name="T11" fmla="*/ 11 h 39"/>
                    <a:gd name="T12" fmla="*/ 99 w 441"/>
                    <a:gd name="T13" fmla="*/ 9 h 39"/>
                    <a:gd name="T14" fmla="*/ 114 w 441"/>
                    <a:gd name="T15" fmla="*/ 9 h 39"/>
                    <a:gd name="T16" fmla="*/ 133 w 441"/>
                    <a:gd name="T17" fmla="*/ 12 h 39"/>
                    <a:gd name="T18" fmla="*/ 150 w 441"/>
                    <a:gd name="T19" fmla="*/ 13 h 39"/>
                    <a:gd name="T20" fmla="*/ 167 w 441"/>
                    <a:gd name="T21" fmla="*/ 13 h 39"/>
                    <a:gd name="T22" fmla="*/ 182 w 441"/>
                    <a:gd name="T23" fmla="*/ 9 h 39"/>
                    <a:gd name="T24" fmla="*/ 203 w 441"/>
                    <a:gd name="T25" fmla="*/ 0 h 39"/>
                    <a:gd name="T26" fmla="*/ 216 w 441"/>
                    <a:gd name="T27" fmla="*/ 0 h 39"/>
                    <a:gd name="T28" fmla="*/ 221 w 441"/>
                    <a:gd name="T29" fmla="*/ 8 h 39"/>
                    <a:gd name="T30" fmla="*/ 219 w 441"/>
                    <a:gd name="T31" fmla="*/ 16 h 39"/>
                    <a:gd name="T32" fmla="*/ 204 w 441"/>
                    <a:gd name="T33" fmla="*/ 20 h 39"/>
                    <a:gd name="T34" fmla="*/ 173 w 441"/>
                    <a:gd name="T35" fmla="*/ 19 h 39"/>
                    <a:gd name="T36" fmla="*/ 92 w 441"/>
                    <a:gd name="T37" fmla="*/ 20 h 39"/>
                    <a:gd name="T38" fmla="*/ 30 w 441"/>
                    <a:gd name="T39" fmla="*/ 20 h 39"/>
                    <a:gd name="T40" fmla="*/ 0 w 441"/>
                    <a:gd name="T41" fmla="*/ 20 h 39"/>
                    <a:gd name="T42" fmla="*/ 0 w 441"/>
                    <a:gd name="T43" fmla="*/ 20 h 39"/>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441"/>
                    <a:gd name="T67" fmla="*/ 0 h 39"/>
                    <a:gd name="T68" fmla="*/ 441 w 441"/>
                    <a:gd name="T69" fmla="*/ 39 h 39"/>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441" h="39">
                      <a:moveTo>
                        <a:pt x="0" y="39"/>
                      </a:moveTo>
                      <a:lnTo>
                        <a:pt x="2" y="9"/>
                      </a:lnTo>
                      <a:lnTo>
                        <a:pt x="28" y="1"/>
                      </a:lnTo>
                      <a:lnTo>
                        <a:pt x="63" y="0"/>
                      </a:lnTo>
                      <a:lnTo>
                        <a:pt x="108" y="9"/>
                      </a:lnTo>
                      <a:lnTo>
                        <a:pt x="158" y="22"/>
                      </a:lnTo>
                      <a:lnTo>
                        <a:pt x="198" y="17"/>
                      </a:lnTo>
                      <a:lnTo>
                        <a:pt x="228" y="17"/>
                      </a:lnTo>
                      <a:lnTo>
                        <a:pt x="266" y="24"/>
                      </a:lnTo>
                      <a:lnTo>
                        <a:pt x="300" y="26"/>
                      </a:lnTo>
                      <a:lnTo>
                        <a:pt x="333" y="26"/>
                      </a:lnTo>
                      <a:lnTo>
                        <a:pt x="363" y="17"/>
                      </a:lnTo>
                      <a:lnTo>
                        <a:pt x="405" y="0"/>
                      </a:lnTo>
                      <a:lnTo>
                        <a:pt x="431" y="0"/>
                      </a:lnTo>
                      <a:lnTo>
                        <a:pt x="441" y="15"/>
                      </a:lnTo>
                      <a:lnTo>
                        <a:pt x="437" y="32"/>
                      </a:lnTo>
                      <a:lnTo>
                        <a:pt x="407" y="39"/>
                      </a:lnTo>
                      <a:lnTo>
                        <a:pt x="346" y="38"/>
                      </a:lnTo>
                      <a:lnTo>
                        <a:pt x="184" y="39"/>
                      </a:lnTo>
                      <a:lnTo>
                        <a:pt x="59" y="39"/>
                      </a:lnTo>
                      <a:lnTo>
                        <a:pt x="0" y="39"/>
                      </a:lnTo>
                      <a:close/>
                    </a:path>
                  </a:pathLst>
                </a:custGeom>
                <a:solidFill>
                  <a:srgbClr val="E8D9D9"/>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0118" name="Freeform 152"/>
                <p:cNvSpPr>
                  <a:spLocks/>
                </p:cNvSpPr>
                <p:nvPr/>
              </p:nvSpPr>
              <p:spPr bwMode="auto">
                <a:xfrm>
                  <a:off x="3850" y="2775"/>
                  <a:ext cx="200" cy="24"/>
                </a:xfrm>
                <a:custGeom>
                  <a:avLst/>
                  <a:gdLst>
                    <a:gd name="T0" fmla="*/ 1 w 401"/>
                    <a:gd name="T1" fmla="*/ 11 h 49"/>
                    <a:gd name="T2" fmla="*/ 9 w 401"/>
                    <a:gd name="T3" fmla="*/ 14 h 49"/>
                    <a:gd name="T4" fmla="*/ 35 w 401"/>
                    <a:gd name="T5" fmla="*/ 18 h 49"/>
                    <a:gd name="T6" fmla="*/ 50 w 401"/>
                    <a:gd name="T7" fmla="*/ 17 h 49"/>
                    <a:gd name="T8" fmla="*/ 70 w 401"/>
                    <a:gd name="T9" fmla="*/ 14 h 49"/>
                    <a:gd name="T10" fmla="*/ 88 w 401"/>
                    <a:gd name="T11" fmla="*/ 9 h 49"/>
                    <a:gd name="T12" fmla="*/ 105 w 401"/>
                    <a:gd name="T13" fmla="*/ 6 h 49"/>
                    <a:gd name="T14" fmla="*/ 118 w 401"/>
                    <a:gd name="T15" fmla="*/ 5 h 49"/>
                    <a:gd name="T16" fmla="*/ 134 w 401"/>
                    <a:gd name="T17" fmla="*/ 6 h 49"/>
                    <a:gd name="T18" fmla="*/ 141 w 401"/>
                    <a:gd name="T19" fmla="*/ 10 h 49"/>
                    <a:gd name="T20" fmla="*/ 148 w 401"/>
                    <a:gd name="T21" fmla="*/ 14 h 49"/>
                    <a:gd name="T22" fmla="*/ 158 w 401"/>
                    <a:gd name="T23" fmla="*/ 12 h 49"/>
                    <a:gd name="T24" fmla="*/ 167 w 401"/>
                    <a:gd name="T25" fmla="*/ 6 h 49"/>
                    <a:gd name="T26" fmla="*/ 179 w 401"/>
                    <a:gd name="T27" fmla="*/ 4 h 49"/>
                    <a:gd name="T28" fmla="*/ 190 w 401"/>
                    <a:gd name="T29" fmla="*/ 0 h 49"/>
                    <a:gd name="T30" fmla="*/ 198 w 401"/>
                    <a:gd name="T31" fmla="*/ 5 h 49"/>
                    <a:gd name="T32" fmla="*/ 200 w 401"/>
                    <a:gd name="T33" fmla="*/ 12 h 49"/>
                    <a:gd name="T34" fmla="*/ 198 w 401"/>
                    <a:gd name="T35" fmla="*/ 17 h 49"/>
                    <a:gd name="T36" fmla="*/ 186 w 401"/>
                    <a:gd name="T37" fmla="*/ 21 h 49"/>
                    <a:gd name="T38" fmla="*/ 160 w 401"/>
                    <a:gd name="T39" fmla="*/ 22 h 49"/>
                    <a:gd name="T40" fmla="*/ 119 w 401"/>
                    <a:gd name="T41" fmla="*/ 23 h 49"/>
                    <a:gd name="T42" fmla="*/ 61 w 401"/>
                    <a:gd name="T43" fmla="*/ 24 h 49"/>
                    <a:gd name="T44" fmla="*/ 0 w 401"/>
                    <a:gd name="T45" fmla="*/ 24 h 49"/>
                    <a:gd name="T46" fmla="*/ 1 w 401"/>
                    <a:gd name="T47" fmla="*/ 11 h 49"/>
                    <a:gd name="T48" fmla="*/ 1 w 401"/>
                    <a:gd name="T49" fmla="*/ 11 h 49"/>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01"/>
                    <a:gd name="T76" fmla="*/ 0 h 49"/>
                    <a:gd name="T77" fmla="*/ 401 w 401"/>
                    <a:gd name="T78" fmla="*/ 49 h 49"/>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01" h="49">
                      <a:moveTo>
                        <a:pt x="2" y="23"/>
                      </a:moveTo>
                      <a:lnTo>
                        <a:pt x="19" y="29"/>
                      </a:lnTo>
                      <a:lnTo>
                        <a:pt x="70" y="36"/>
                      </a:lnTo>
                      <a:lnTo>
                        <a:pt x="101" y="34"/>
                      </a:lnTo>
                      <a:lnTo>
                        <a:pt x="140" y="29"/>
                      </a:lnTo>
                      <a:lnTo>
                        <a:pt x="177" y="19"/>
                      </a:lnTo>
                      <a:lnTo>
                        <a:pt x="211" y="13"/>
                      </a:lnTo>
                      <a:lnTo>
                        <a:pt x="237" y="11"/>
                      </a:lnTo>
                      <a:lnTo>
                        <a:pt x="268" y="13"/>
                      </a:lnTo>
                      <a:lnTo>
                        <a:pt x="283" y="21"/>
                      </a:lnTo>
                      <a:lnTo>
                        <a:pt x="296" y="29"/>
                      </a:lnTo>
                      <a:lnTo>
                        <a:pt x="317" y="25"/>
                      </a:lnTo>
                      <a:lnTo>
                        <a:pt x="334" y="13"/>
                      </a:lnTo>
                      <a:lnTo>
                        <a:pt x="359" y="8"/>
                      </a:lnTo>
                      <a:lnTo>
                        <a:pt x="380" y="0"/>
                      </a:lnTo>
                      <a:lnTo>
                        <a:pt x="397" y="10"/>
                      </a:lnTo>
                      <a:lnTo>
                        <a:pt x="401" y="25"/>
                      </a:lnTo>
                      <a:lnTo>
                        <a:pt x="397" y="34"/>
                      </a:lnTo>
                      <a:lnTo>
                        <a:pt x="372" y="42"/>
                      </a:lnTo>
                      <a:lnTo>
                        <a:pt x="321" y="44"/>
                      </a:lnTo>
                      <a:lnTo>
                        <a:pt x="239" y="46"/>
                      </a:lnTo>
                      <a:lnTo>
                        <a:pt x="123" y="49"/>
                      </a:lnTo>
                      <a:lnTo>
                        <a:pt x="0" y="49"/>
                      </a:lnTo>
                      <a:lnTo>
                        <a:pt x="2" y="23"/>
                      </a:lnTo>
                      <a:close/>
                    </a:path>
                  </a:pathLst>
                </a:custGeom>
                <a:solidFill>
                  <a:srgbClr val="E8D9D9"/>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0119" name="Freeform 153"/>
                <p:cNvSpPr>
                  <a:spLocks/>
                </p:cNvSpPr>
                <p:nvPr/>
              </p:nvSpPr>
              <p:spPr bwMode="auto">
                <a:xfrm>
                  <a:off x="3995" y="2778"/>
                  <a:ext cx="52" cy="15"/>
                </a:xfrm>
                <a:custGeom>
                  <a:avLst/>
                  <a:gdLst>
                    <a:gd name="T0" fmla="*/ 38 w 102"/>
                    <a:gd name="T1" fmla="*/ 14 h 28"/>
                    <a:gd name="T2" fmla="*/ 49 w 102"/>
                    <a:gd name="T3" fmla="*/ 12 h 28"/>
                    <a:gd name="T4" fmla="*/ 52 w 102"/>
                    <a:gd name="T5" fmla="*/ 8 h 28"/>
                    <a:gd name="T6" fmla="*/ 49 w 102"/>
                    <a:gd name="T7" fmla="*/ 1 h 28"/>
                    <a:gd name="T8" fmla="*/ 38 w 102"/>
                    <a:gd name="T9" fmla="*/ 0 h 28"/>
                    <a:gd name="T10" fmla="*/ 21 w 102"/>
                    <a:gd name="T11" fmla="*/ 10 h 28"/>
                    <a:gd name="T12" fmla="*/ 11 w 102"/>
                    <a:gd name="T13" fmla="*/ 13 h 28"/>
                    <a:gd name="T14" fmla="*/ 0 w 102"/>
                    <a:gd name="T15" fmla="*/ 15 h 28"/>
                    <a:gd name="T16" fmla="*/ 25 w 102"/>
                    <a:gd name="T17" fmla="*/ 15 h 28"/>
                    <a:gd name="T18" fmla="*/ 38 w 102"/>
                    <a:gd name="T19" fmla="*/ 14 h 28"/>
                    <a:gd name="T20" fmla="*/ 38 w 102"/>
                    <a:gd name="T21" fmla="*/ 14 h 2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02"/>
                    <a:gd name="T34" fmla="*/ 0 h 28"/>
                    <a:gd name="T35" fmla="*/ 102 w 102"/>
                    <a:gd name="T36" fmla="*/ 28 h 2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02" h="28">
                      <a:moveTo>
                        <a:pt x="74" y="26"/>
                      </a:moveTo>
                      <a:lnTo>
                        <a:pt x="97" y="22"/>
                      </a:lnTo>
                      <a:lnTo>
                        <a:pt x="102" y="15"/>
                      </a:lnTo>
                      <a:lnTo>
                        <a:pt x="97" y="2"/>
                      </a:lnTo>
                      <a:lnTo>
                        <a:pt x="74" y="0"/>
                      </a:lnTo>
                      <a:lnTo>
                        <a:pt x="41" y="19"/>
                      </a:lnTo>
                      <a:lnTo>
                        <a:pt x="21" y="24"/>
                      </a:lnTo>
                      <a:lnTo>
                        <a:pt x="0" y="28"/>
                      </a:lnTo>
                      <a:lnTo>
                        <a:pt x="49" y="28"/>
                      </a:lnTo>
                      <a:lnTo>
                        <a:pt x="74" y="26"/>
                      </a:lnTo>
                      <a:close/>
                    </a:path>
                  </a:pathLst>
                </a:custGeom>
                <a:solidFill>
                  <a:srgbClr val="FFEDED"/>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0120" name="Freeform 154"/>
                <p:cNvSpPr>
                  <a:spLocks/>
                </p:cNvSpPr>
                <p:nvPr/>
              </p:nvSpPr>
              <p:spPr bwMode="auto">
                <a:xfrm>
                  <a:off x="3900" y="2784"/>
                  <a:ext cx="90" cy="12"/>
                </a:xfrm>
                <a:custGeom>
                  <a:avLst/>
                  <a:gdLst>
                    <a:gd name="T0" fmla="*/ 90 w 178"/>
                    <a:gd name="T1" fmla="*/ 6 h 25"/>
                    <a:gd name="T2" fmla="*/ 73 w 178"/>
                    <a:gd name="T3" fmla="*/ 0 h 25"/>
                    <a:gd name="T4" fmla="*/ 58 w 178"/>
                    <a:gd name="T5" fmla="*/ 1 h 25"/>
                    <a:gd name="T6" fmla="*/ 44 w 178"/>
                    <a:gd name="T7" fmla="*/ 4 h 25"/>
                    <a:gd name="T8" fmla="*/ 30 w 178"/>
                    <a:gd name="T9" fmla="*/ 5 h 25"/>
                    <a:gd name="T10" fmla="*/ 16 w 178"/>
                    <a:gd name="T11" fmla="*/ 8 h 25"/>
                    <a:gd name="T12" fmla="*/ 0 w 178"/>
                    <a:gd name="T13" fmla="*/ 11 h 25"/>
                    <a:gd name="T14" fmla="*/ 14 w 178"/>
                    <a:gd name="T15" fmla="*/ 12 h 25"/>
                    <a:gd name="T16" fmla="*/ 40 w 178"/>
                    <a:gd name="T17" fmla="*/ 9 h 25"/>
                    <a:gd name="T18" fmla="*/ 61 w 178"/>
                    <a:gd name="T19" fmla="*/ 5 h 25"/>
                    <a:gd name="T20" fmla="*/ 70 w 178"/>
                    <a:gd name="T21" fmla="*/ 6 h 25"/>
                    <a:gd name="T22" fmla="*/ 78 w 178"/>
                    <a:gd name="T23" fmla="*/ 8 h 25"/>
                    <a:gd name="T24" fmla="*/ 86 w 178"/>
                    <a:gd name="T25" fmla="*/ 8 h 25"/>
                    <a:gd name="T26" fmla="*/ 90 w 178"/>
                    <a:gd name="T27" fmla="*/ 6 h 25"/>
                    <a:gd name="T28" fmla="*/ 90 w 178"/>
                    <a:gd name="T29" fmla="*/ 6 h 2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78"/>
                    <a:gd name="T46" fmla="*/ 0 h 25"/>
                    <a:gd name="T47" fmla="*/ 178 w 178"/>
                    <a:gd name="T48" fmla="*/ 25 h 2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78" h="25">
                      <a:moveTo>
                        <a:pt x="178" y="13"/>
                      </a:moveTo>
                      <a:lnTo>
                        <a:pt x="144" y="0"/>
                      </a:lnTo>
                      <a:lnTo>
                        <a:pt x="114" y="2"/>
                      </a:lnTo>
                      <a:lnTo>
                        <a:pt x="87" y="8"/>
                      </a:lnTo>
                      <a:lnTo>
                        <a:pt x="60" y="11"/>
                      </a:lnTo>
                      <a:lnTo>
                        <a:pt x="32" y="17"/>
                      </a:lnTo>
                      <a:lnTo>
                        <a:pt x="0" y="23"/>
                      </a:lnTo>
                      <a:lnTo>
                        <a:pt x="28" y="25"/>
                      </a:lnTo>
                      <a:lnTo>
                        <a:pt x="79" y="19"/>
                      </a:lnTo>
                      <a:lnTo>
                        <a:pt x="121" y="11"/>
                      </a:lnTo>
                      <a:lnTo>
                        <a:pt x="138" y="13"/>
                      </a:lnTo>
                      <a:lnTo>
                        <a:pt x="155" y="17"/>
                      </a:lnTo>
                      <a:lnTo>
                        <a:pt x="171" y="17"/>
                      </a:lnTo>
                      <a:lnTo>
                        <a:pt x="178" y="13"/>
                      </a:lnTo>
                      <a:close/>
                    </a:path>
                  </a:pathLst>
                </a:custGeom>
                <a:solidFill>
                  <a:srgbClr val="FFEDED"/>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0121" name="Freeform 155"/>
                <p:cNvSpPr>
                  <a:spLocks/>
                </p:cNvSpPr>
                <p:nvPr/>
              </p:nvSpPr>
              <p:spPr bwMode="auto">
                <a:xfrm>
                  <a:off x="3799" y="2781"/>
                  <a:ext cx="45" cy="14"/>
                </a:xfrm>
                <a:custGeom>
                  <a:avLst/>
                  <a:gdLst>
                    <a:gd name="T0" fmla="*/ 36 w 91"/>
                    <a:gd name="T1" fmla="*/ 11 h 29"/>
                    <a:gd name="T2" fmla="*/ 45 w 91"/>
                    <a:gd name="T3" fmla="*/ 9 h 29"/>
                    <a:gd name="T4" fmla="*/ 45 w 91"/>
                    <a:gd name="T5" fmla="*/ 3 h 29"/>
                    <a:gd name="T6" fmla="*/ 40 w 91"/>
                    <a:gd name="T7" fmla="*/ 0 h 29"/>
                    <a:gd name="T8" fmla="*/ 33 w 91"/>
                    <a:gd name="T9" fmla="*/ 1 h 29"/>
                    <a:gd name="T10" fmla="*/ 22 w 91"/>
                    <a:gd name="T11" fmla="*/ 6 h 29"/>
                    <a:gd name="T12" fmla="*/ 11 w 91"/>
                    <a:gd name="T13" fmla="*/ 9 h 29"/>
                    <a:gd name="T14" fmla="*/ 0 w 91"/>
                    <a:gd name="T15" fmla="*/ 14 h 29"/>
                    <a:gd name="T16" fmla="*/ 15 w 91"/>
                    <a:gd name="T17" fmla="*/ 14 h 29"/>
                    <a:gd name="T18" fmla="*/ 27 w 91"/>
                    <a:gd name="T19" fmla="*/ 9 h 29"/>
                    <a:gd name="T20" fmla="*/ 33 w 91"/>
                    <a:gd name="T21" fmla="*/ 8 h 29"/>
                    <a:gd name="T22" fmla="*/ 36 w 91"/>
                    <a:gd name="T23" fmla="*/ 11 h 29"/>
                    <a:gd name="T24" fmla="*/ 36 w 91"/>
                    <a:gd name="T25" fmla="*/ 11 h 2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1"/>
                    <a:gd name="T40" fmla="*/ 0 h 29"/>
                    <a:gd name="T41" fmla="*/ 91 w 91"/>
                    <a:gd name="T42" fmla="*/ 29 h 2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1" h="29">
                      <a:moveTo>
                        <a:pt x="72" y="23"/>
                      </a:moveTo>
                      <a:lnTo>
                        <a:pt x="90" y="19"/>
                      </a:lnTo>
                      <a:lnTo>
                        <a:pt x="91" y="6"/>
                      </a:lnTo>
                      <a:lnTo>
                        <a:pt x="80" y="0"/>
                      </a:lnTo>
                      <a:lnTo>
                        <a:pt x="67" y="2"/>
                      </a:lnTo>
                      <a:lnTo>
                        <a:pt x="44" y="12"/>
                      </a:lnTo>
                      <a:lnTo>
                        <a:pt x="23" y="19"/>
                      </a:lnTo>
                      <a:lnTo>
                        <a:pt x="0" y="29"/>
                      </a:lnTo>
                      <a:lnTo>
                        <a:pt x="31" y="29"/>
                      </a:lnTo>
                      <a:lnTo>
                        <a:pt x="55" y="19"/>
                      </a:lnTo>
                      <a:lnTo>
                        <a:pt x="67" y="17"/>
                      </a:lnTo>
                      <a:lnTo>
                        <a:pt x="72" y="23"/>
                      </a:lnTo>
                      <a:close/>
                    </a:path>
                  </a:pathLst>
                </a:custGeom>
                <a:solidFill>
                  <a:srgbClr val="FFEDED"/>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0122" name="Freeform 156"/>
                <p:cNvSpPr>
                  <a:spLocks/>
                </p:cNvSpPr>
                <p:nvPr/>
              </p:nvSpPr>
              <p:spPr bwMode="auto">
                <a:xfrm>
                  <a:off x="3632" y="2784"/>
                  <a:ext cx="125" cy="12"/>
                </a:xfrm>
                <a:custGeom>
                  <a:avLst/>
                  <a:gdLst>
                    <a:gd name="T0" fmla="*/ 125 w 249"/>
                    <a:gd name="T1" fmla="*/ 10 h 25"/>
                    <a:gd name="T2" fmla="*/ 113 w 249"/>
                    <a:gd name="T3" fmla="*/ 8 h 25"/>
                    <a:gd name="T4" fmla="*/ 102 w 249"/>
                    <a:gd name="T5" fmla="*/ 5 h 25"/>
                    <a:gd name="T6" fmla="*/ 87 w 249"/>
                    <a:gd name="T7" fmla="*/ 7 h 25"/>
                    <a:gd name="T8" fmla="*/ 79 w 249"/>
                    <a:gd name="T9" fmla="*/ 10 h 25"/>
                    <a:gd name="T10" fmla="*/ 69 w 249"/>
                    <a:gd name="T11" fmla="*/ 9 h 25"/>
                    <a:gd name="T12" fmla="*/ 58 w 249"/>
                    <a:gd name="T13" fmla="*/ 5 h 25"/>
                    <a:gd name="T14" fmla="*/ 39 w 249"/>
                    <a:gd name="T15" fmla="*/ 2 h 25"/>
                    <a:gd name="T16" fmla="*/ 26 w 249"/>
                    <a:gd name="T17" fmla="*/ 0 h 25"/>
                    <a:gd name="T18" fmla="*/ 12 w 249"/>
                    <a:gd name="T19" fmla="*/ 0 h 25"/>
                    <a:gd name="T20" fmla="*/ 1 w 249"/>
                    <a:gd name="T21" fmla="*/ 4 h 25"/>
                    <a:gd name="T22" fmla="*/ 0 w 249"/>
                    <a:gd name="T23" fmla="*/ 8 h 25"/>
                    <a:gd name="T24" fmla="*/ 4 w 249"/>
                    <a:gd name="T25" fmla="*/ 11 h 25"/>
                    <a:gd name="T26" fmla="*/ 19 w 249"/>
                    <a:gd name="T27" fmla="*/ 11 h 25"/>
                    <a:gd name="T28" fmla="*/ 33 w 249"/>
                    <a:gd name="T29" fmla="*/ 8 h 25"/>
                    <a:gd name="T30" fmla="*/ 47 w 249"/>
                    <a:gd name="T31" fmla="*/ 8 h 25"/>
                    <a:gd name="T32" fmla="*/ 55 w 249"/>
                    <a:gd name="T33" fmla="*/ 10 h 25"/>
                    <a:gd name="T34" fmla="*/ 63 w 249"/>
                    <a:gd name="T35" fmla="*/ 12 h 25"/>
                    <a:gd name="T36" fmla="*/ 77 w 249"/>
                    <a:gd name="T37" fmla="*/ 12 h 25"/>
                    <a:gd name="T38" fmla="*/ 88 w 249"/>
                    <a:gd name="T39" fmla="*/ 10 h 25"/>
                    <a:gd name="T40" fmla="*/ 98 w 249"/>
                    <a:gd name="T41" fmla="*/ 9 h 25"/>
                    <a:gd name="T42" fmla="*/ 107 w 249"/>
                    <a:gd name="T43" fmla="*/ 11 h 25"/>
                    <a:gd name="T44" fmla="*/ 116 w 249"/>
                    <a:gd name="T45" fmla="*/ 12 h 25"/>
                    <a:gd name="T46" fmla="*/ 125 w 249"/>
                    <a:gd name="T47" fmla="*/ 10 h 25"/>
                    <a:gd name="T48" fmla="*/ 125 w 249"/>
                    <a:gd name="T49" fmla="*/ 10 h 2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49"/>
                    <a:gd name="T76" fmla="*/ 0 h 25"/>
                    <a:gd name="T77" fmla="*/ 249 w 249"/>
                    <a:gd name="T78" fmla="*/ 25 h 2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49" h="25">
                      <a:moveTo>
                        <a:pt x="249" y="21"/>
                      </a:moveTo>
                      <a:lnTo>
                        <a:pt x="226" y="17"/>
                      </a:lnTo>
                      <a:lnTo>
                        <a:pt x="203" y="11"/>
                      </a:lnTo>
                      <a:lnTo>
                        <a:pt x="174" y="15"/>
                      </a:lnTo>
                      <a:lnTo>
                        <a:pt x="157" y="21"/>
                      </a:lnTo>
                      <a:lnTo>
                        <a:pt x="138" y="19"/>
                      </a:lnTo>
                      <a:lnTo>
                        <a:pt x="115" y="11"/>
                      </a:lnTo>
                      <a:lnTo>
                        <a:pt x="77" y="4"/>
                      </a:lnTo>
                      <a:lnTo>
                        <a:pt x="51" y="0"/>
                      </a:lnTo>
                      <a:lnTo>
                        <a:pt x="24" y="0"/>
                      </a:lnTo>
                      <a:lnTo>
                        <a:pt x="1" y="8"/>
                      </a:lnTo>
                      <a:lnTo>
                        <a:pt x="0" y="17"/>
                      </a:lnTo>
                      <a:lnTo>
                        <a:pt x="7" y="23"/>
                      </a:lnTo>
                      <a:lnTo>
                        <a:pt x="38" y="23"/>
                      </a:lnTo>
                      <a:lnTo>
                        <a:pt x="66" y="17"/>
                      </a:lnTo>
                      <a:lnTo>
                        <a:pt x="93" y="17"/>
                      </a:lnTo>
                      <a:lnTo>
                        <a:pt x="110" y="21"/>
                      </a:lnTo>
                      <a:lnTo>
                        <a:pt x="125" y="25"/>
                      </a:lnTo>
                      <a:lnTo>
                        <a:pt x="154" y="25"/>
                      </a:lnTo>
                      <a:lnTo>
                        <a:pt x="176" y="21"/>
                      </a:lnTo>
                      <a:lnTo>
                        <a:pt x="195" y="19"/>
                      </a:lnTo>
                      <a:lnTo>
                        <a:pt x="214" y="23"/>
                      </a:lnTo>
                      <a:lnTo>
                        <a:pt x="231" y="25"/>
                      </a:lnTo>
                      <a:lnTo>
                        <a:pt x="249" y="21"/>
                      </a:lnTo>
                      <a:close/>
                    </a:path>
                  </a:pathLst>
                </a:custGeom>
                <a:solidFill>
                  <a:srgbClr val="FFEDED"/>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grpSp>
        </p:grpSp>
        <p:sp>
          <p:nvSpPr>
            <p:cNvPr id="40078" name="Freeform 157"/>
            <p:cNvSpPr>
              <a:spLocks/>
            </p:cNvSpPr>
            <p:nvPr/>
          </p:nvSpPr>
          <p:spPr bwMode="auto">
            <a:xfrm>
              <a:off x="4364" y="1958"/>
              <a:ext cx="7" cy="6"/>
            </a:xfrm>
            <a:custGeom>
              <a:avLst/>
              <a:gdLst>
                <a:gd name="T0" fmla="*/ 0 w 15"/>
                <a:gd name="T1" fmla="*/ 0 h 13"/>
                <a:gd name="T2" fmla="*/ 4 w 15"/>
                <a:gd name="T3" fmla="*/ 6 h 13"/>
                <a:gd name="T4" fmla="*/ 7 w 15"/>
                <a:gd name="T5" fmla="*/ 0 h 13"/>
                <a:gd name="T6" fmla="*/ 0 w 15"/>
                <a:gd name="T7" fmla="*/ 0 h 13"/>
                <a:gd name="T8" fmla="*/ 0 w 15"/>
                <a:gd name="T9" fmla="*/ 0 h 13"/>
                <a:gd name="T10" fmla="*/ 0 60000 65536"/>
                <a:gd name="T11" fmla="*/ 0 60000 65536"/>
                <a:gd name="T12" fmla="*/ 0 60000 65536"/>
                <a:gd name="T13" fmla="*/ 0 60000 65536"/>
                <a:gd name="T14" fmla="*/ 0 60000 65536"/>
                <a:gd name="T15" fmla="*/ 0 w 15"/>
                <a:gd name="T16" fmla="*/ 0 h 13"/>
                <a:gd name="T17" fmla="*/ 15 w 15"/>
                <a:gd name="T18" fmla="*/ 13 h 13"/>
              </a:gdLst>
              <a:ahLst/>
              <a:cxnLst>
                <a:cxn ang="T10">
                  <a:pos x="T0" y="T1"/>
                </a:cxn>
                <a:cxn ang="T11">
                  <a:pos x="T2" y="T3"/>
                </a:cxn>
                <a:cxn ang="T12">
                  <a:pos x="T4" y="T5"/>
                </a:cxn>
                <a:cxn ang="T13">
                  <a:pos x="T6" y="T7"/>
                </a:cxn>
                <a:cxn ang="T14">
                  <a:pos x="T8" y="T9"/>
                </a:cxn>
              </a:cxnLst>
              <a:rect l="T15" t="T16" r="T17" b="T18"/>
              <a:pathLst>
                <a:path w="15" h="13">
                  <a:moveTo>
                    <a:pt x="0" y="0"/>
                  </a:moveTo>
                  <a:lnTo>
                    <a:pt x="8" y="13"/>
                  </a:lnTo>
                  <a:lnTo>
                    <a:pt x="15" y="1"/>
                  </a:lnTo>
                  <a:lnTo>
                    <a:pt x="0" y="0"/>
                  </a:lnTo>
                  <a:close/>
                </a:path>
              </a:pathLst>
            </a:custGeom>
            <a:solidFill>
              <a:srgbClr val="F2CC99"/>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grpSp>
      <p:grpSp>
        <p:nvGrpSpPr>
          <p:cNvPr id="6" name="Group 586"/>
          <p:cNvGrpSpPr>
            <a:grpSpLocks/>
          </p:cNvGrpSpPr>
          <p:nvPr/>
        </p:nvGrpSpPr>
        <p:grpSpPr bwMode="auto">
          <a:xfrm>
            <a:off x="6616989" y="4101705"/>
            <a:ext cx="1993034" cy="1558231"/>
            <a:chOff x="2673" y="2768"/>
            <a:chExt cx="1193" cy="848"/>
          </a:xfrm>
        </p:grpSpPr>
        <p:grpSp>
          <p:nvGrpSpPr>
            <p:cNvPr id="7" name="Group 587"/>
            <p:cNvGrpSpPr>
              <a:grpSpLocks/>
            </p:cNvGrpSpPr>
            <p:nvPr/>
          </p:nvGrpSpPr>
          <p:grpSpPr bwMode="auto">
            <a:xfrm flipH="1">
              <a:off x="2673" y="2768"/>
              <a:ext cx="1193" cy="848"/>
              <a:chOff x="3577" y="2675"/>
              <a:chExt cx="1768" cy="1359"/>
            </a:xfrm>
          </p:grpSpPr>
          <p:sp>
            <p:nvSpPr>
              <p:cNvPr id="39976" name="Freeform 588"/>
              <p:cNvSpPr>
                <a:spLocks/>
              </p:cNvSpPr>
              <p:nvPr/>
            </p:nvSpPr>
            <p:spPr bwMode="auto">
              <a:xfrm>
                <a:off x="4917" y="3621"/>
                <a:ext cx="428" cy="348"/>
              </a:xfrm>
              <a:custGeom>
                <a:avLst/>
                <a:gdLst>
                  <a:gd name="T0" fmla="*/ 0 w 857"/>
                  <a:gd name="T1" fmla="*/ 67 h 695"/>
                  <a:gd name="T2" fmla="*/ 40 w 857"/>
                  <a:gd name="T3" fmla="*/ 152 h 695"/>
                  <a:gd name="T4" fmla="*/ 77 w 857"/>
                  <a:gd name="T5" fmla="*/ 221 h 695"/>
                  <a:gd name="T6" fmla="*/ 113 w 857"/>
                  <a:gd name="T7" fmla="*/ 273 h 695"/>
                  <a:gd name="T8" fmla="*/ 153 w 857"/>
                  <a:gd name="T9" fmla="*/ 310 h 695"/>
                  <a:gd name="T10" fmla="*/ 200 w 857"/>
                  <a:gd name="T11" fmla="*/ 334 h 695"/>
                  <a:gd name="T12" fmla="*/ 259 w 857"/>
                  <a:gd name="T13" fmla="*/ 346 h 695"/>
                  <a:gd name="T14" fmla="*/ 333 w 857"/>
                  <a:gd name="T15" fmla="*/ 348 h 695"/>
                  <a:gd name="T16" fmla="*/ 428 w 857"/>
                  <a:gd name="T17" fmla="*/ 342 h 695"/>
                  <a:gd name="T18" fmla="*/ 335 w 857"/>
                  <a:gd name="T19" fmla="*/ 339 h 695"/>
                  <a:gd name="T20" fmla="*/ 261 w 857"/>
                  <a:gd name="T21" fmla="*/ 327 h 695"/>
                  <a:gd name="T22" fmla="*/ 202 w 857"/>
                  <a:gd name="T23" fmla="*/ 304 h 695"/>
                  <a:gd name="T24" fmla="*/ 158 w 857"/>
                  <a:gd name="T25" fmla="*/ 270 h 695"/>
                  <a:gd name="T26" fmla="*/ 121 w 857"/>
                  <a:gd name="T27" fmla="*/ 223 h 695"/>
                  <a:gd name="T28" fmla="*/ 93 w 857"/>
                  <a:gd name="T29" fmla="*/ 163 h 695"/>
                  <a:gd name="T30" fmla="*/ 66 w 857"/>
                  <a:gd name="T31" fmla="*/ 89 h 695"/>
                  <a:gd name="T32" fmla="*/ 41 w 857"/>
                  <a:gd name="T33" fmla="*/ 0 h 695"/>
                  <a:gd name="T34" fmla="*/ 36 w 857"/>
                  <a:gd name="T35" fmla="*/ 7 h 695"/>
                  <a:gd name="T36" fmla="*/ 30 w 857"/>
                  <a:gd name="T37" fmla="*/ 15 h 695"/>
                  <a:gd name="T38" fmla="*/ 25 w 857"/>
                  <a:gd name="T39" fmla="*/ 24 h 695"/>
                  <a:gd name="T40" fmla="*/ 20 w 857"/>
                  <a:gd name="T41" fmla="*/ 33 h 695"/>
                  <a:gd name="T42" fmla="*/ 15 w 857"/>
                  <a:gd name="T43" fmla="*/ 42 h 695"/>
                  <a:gd name="T44" fmla="*/ 10 w 857"/>
                  <a:gd name="T45" fmla="*/ 51 h 695"/>
                  <a:gd name="T46" fmla="*/ 5 w 857"/>
                  <a:gd name="T47" fmla="*/ 59 h 695"/>
                  <a:gd name="T48" fmla="*/ 0 w 857"/>
                  <a:gd name="T49" fmla="*/ 67 h 69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857"/>
                  <a:gd name="T76" fmla="*/ 0 h 695"/>
                  <a:gd name="T77" fmla="*/ 857 w 857"/>
                  <a:gd name="T78" fmla="*/ 695 h 69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857" h="695">
                    <a:moveTo>
                      <a:pt x="0" y="134"/>
                    </a:moveTo>
                    <a:lnTo>
                      <a:pt x="80" y="304"/>
                    </a:lnTo>
                    <a:lnTo>
                      <a:pt x="154" y="441"/>
                    </a:lnTo>
                    <a:lnTo>
                      <a:pt x="226" y="545"/>
                    </a:lnTo>
                    <a:lnTo>
                      <a:pt x="306" y="620"/>
                    </a:lnTo>
                    <a:lnTo>
                      <a:pt x="400" y="667"/>
                    </a:lnTo>
                    <a:lnTo>
                      <a:pt x="518" y="692"/>
                    </a:lnTo>
                    <a:lnTo>
                      <a:pt x="666" y="695"/>
                    </a:lnTo>
                    <a:lnTo>
                      <a:pt x="857" y="683"/>
                    </a:lnTo>
                    <a:lnTo>
                      <a:pt x="670" y="678"/>
                    </a:lnTo>
                    <a:lnTo>
                      <a:pt x="522" y="654"/>
                    </a:lnTo>
                    <a:lnTo>
                      <a:pt x="405" y="608"/>
                    </a:lnTo>
                    <a:lnTo>
                      <a:pt x="316" y="539"/>
                    </a:lnTo>
                    <a:lnTo>
                      <a:pt x="243" y="445"/>
                    </a:lnTo>
                    <a:lnTo>
                      <a:pt x="186" y="325"/>
                    </a:lnTo>
                    <a:lnTo>
                      <a:pt x="133" y="177"/>
                    </a:lnTo>
                    <a:lnTo>
                      <a:pt x="83" y="0"/>
                    </a:lnTo>
                    <a:lnTo>
                      <a:pt x="72" y="14"/>
                    </a:lnTo>
                    <a:lnTo>
                      <a:pt x="60" y="30"/>
                    </a:lnTo>
                    <a:lnTo>
                      <a:pt x="50" y="48"/>
                    </a:lnTo>
                    <a:lnTo>
                      <a:pt x="41" y="66"/>
                    </a:lnTo>
                    <a:lnTo>
                      <a:pt x="30" y="84"/>
                    </a:lnTo>
                    <a:lnTo>
                      <a:pt x="20" y="101"/>
                    </a:lnTo>
                    <a:lnTo>
                      <a:pt x="10" y="118"/>
                    </a:lnTo>
                    <a:lnTo>
                      <a:pt x="0" y="134"/>
                    </a:lnTo>
                    <a:close/>
                  </a:path>
                </a:pathLst>
              </a:custGeom>
              <a:solidFill>
                <a:srgbClr val="9CADAD"/>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39977" name="Freeform 589"/>
              <p:cNvSpPr>
                <a:spLocks/>
              </p:cNvSpPr>
              <p:nvPr/>
            </p:nvSpPr>
            <p:spPr bwMode="auto">
              <a:xfrm>
                <a:off x="3616" y="3042"/>
                <a:ext cx="119" cy="113"/>
              </a:xfrm>
              <a:custGeom>
                <a:avLst/>
                <a:gdLst>
                  <a:gd name="T0" fmla="*/ 0 w 238"/>
                  <a:gd name="T1" fmla="*/ 0 h 226"/>
                  <a:gd name="T2" fmla="*/ 15 w 238"/>
                  <a:gd name="T3" fmla="*/ 2 h 226"/>
                  <a:gd name="T4" fmla="*/ 34 w 238"/>
                  <a:gd name="T5" fmla="*/ 11 h 226"/>
                  <a:gd name="T6" fmla="*/ 52 w 238"/>
                  <a:gd name="T7" fmla="*/ 25 h 226"/>
                  <a:gd name="T8" fmla="*/ 71 w 238"/>
                  <a:gd name="T9" fmla="*/ 42 h 226"/>
                  <a:gd name="T10" fmla="*/ 87 w 238"/>
                  <a:gd name="T11" fmla="*/ 60 h 226"/>
                  <a:gd name="T12" fmla="*/ 102 w 238"/>
                  <a:gd name="T13" fmla="*/ 80 h 226"/>
                  <a:gd name="T14" fmla="*/ 112 w 238"/>
                  <a:gd name="T15" fmla="*/ 97 h 226"/>
                  <a:gd name="T16" fmla="*/ 119 w 238"/>
                  <a:gd name="T17" fmla="*/ 113 h 22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38"/>
                  <a:gd name="T28" fmla="*/ 0 h 226"/>
                  <a:gd name="T29" fmla="*/ 238 w 238"/>
                  <a:gd name="T30" fmla="*/ 226 h 22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38" h="226">
                    <a:moveTo>
                      <a:pt x="0" y="0"/>
                    </a:moveTo>
                    <a:lnTo>
                      <a:pt x="31" y="4"/>
                    </a:lnTo>
                    <a:lnTo>
                      <a:pt x="68" y="21"/>
                    </a:lnTo>
                    <a:lnTo>
                      <a:pt x="104" y="49"/>
                    </a:lnTo>
                    <a:lnTo>
                      <a:pt x="142" y="84"/>
                    </a:lnTo>
                    <a:lnTo>
                      <a:pt x="174" y="120"/>
                    </a:lnTo>
                    <a:lnTo>
                      <a:pt x="203" y="159"/>
                    </a:lnTo>
                    <a:lnTo>
                      <a:pt x="224" y="194"/>
                    </a:lnTo>
                    <a:lnTo>
                      <a:pt x="238" y="226"/>
                    </a:lnTo>
                  </a:path>
                </a:pathLst>
              </a:custGeom>
              <a:noFill/>
              <a:ln w="1588">
                <a:solidFill>
                  <a:srgbClr val="000000"/>
                </a:solid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39978" name="Freeform 590"/>
              <p:cNvSpPr>
                <a:spLocks/>
              </p:cNvSpPr>
              <p:nvPr/>
            </p:nvSpPr>
            <p:spPr bwMode="auto">
              <a:xfrm>
                <a:off x="3577" y="3113"/>
                <a:ext cx="147" cy="44"/>
              </a:xfrm>
              <a:custGeom>
                <a:avLst/>
                <a:gdLst>
                  <a:gd name="T0" fmla="*/ 0 w 294"/>
                  <a:gd name="T1" fmla="*/ 1 h 88"/>
                  <a:gd name="T2" fmla="*/ 17 w 294"/>
                  <a:gd name="T3" fmla="*/ 0 h 88"/>
                  <a:gd name="T4" fmla="*/ 38 w 294"/>
                  <a:gd name="T5" fmla="*/ 1 h 88"/>
                  <a:gd name="T6" fmla="*/ 61 w 294"/>
                  <a:gd name="T7" fmla="*/ 3 h 88"/>
                  <a:gd name="T8" fmla="*/ 84 w 294"/>
                  <a:gd name="T9" fmla="*/ 8 h 88"/>
                  <a:gd name="T10" fmla="*/ 106 w 294"/>
                  <a:gd name="T11" fmla="*/ 13 h 88"/>
                  <a:gd name="T12" fmla="*/ 125 w 294"/>
                  <a:gd name="T13" fmla="*/ 22 h 88"/>
                  <a:gd name="T14" fmla="*/ 139 w 294"/>
                  <a:gd name="T15" fmla="*/ 31 h 88"/>
                  <a:gd name="T16" fmla="*/ 147 w 294"/>
                  <a:gd name="T17" fmla="*/ 44 h 8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94"/>
                  <a:gd name="T28" fmla="*/ 0 h 88"/>
                  <a:gd name="T29" fmla="*/ 294 w 294"/>
                  <a:gd name="T30" fmla="*/ 88 h 8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94" h="88">
                    <a:moveTo>
                      <a:pt x="0" y="2"/>
                    </a:moveTo>
                    <a:lnTo>
                      <a:pt x="34" y="0"/>
                    </a:lnTo>
                    <a:lnTo>
                      <a:pt x="77" y="2"/>
                    </a:lnTo>
                    <a:lnTo>
                      <a:pt x="122" y="7"/>
                    </a:lnTo>
                    <a:lnTo>
                      <a:pt x="169" y="16"/>
                    </a:lnTo>
                    <a:lnTo>
                      <a:pt x="212" y="27"/>
                    </a:lnTo>
                    <a:lnTo>
                      <a:pt x="250" y="44"/>
                    </a:lnTo>
                    <a:lnTo>
                      <a:pt x="277" y="63"/>
                    </a:lnTo>
                    <a:lnTo>
                      <a:pt x="294" y="88"/>
                    </a:lnTo>
                  </a:path>
                </a:pathLst>
              </a:custGeom>
              <a:noFill/>
              <a:ln w="1588">
                <a:solidFill>
                  <a:srgbClr val="000000"/>
                </a:solid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39979" name="Freeform 591"/>
              <p:cNvSpPr>
                <a:spLocks/>
              </p:cNvSpPr>
              <p:nvPr/>
            </p:nvSpPr>
            <p:spPr bwMode="auto">
              <a:xfrm>
                <a:off x="4618" y="3879"/>
                <a:ext cx="370" cy="152"/>
              </a:xfrm>
              <a:custGeom>
                <a:avLst/>
                <a:gdLst>
                  <a:gd name="T0" fmla="*/ 108 w 740"/>
                  <a:gd name="T1" fmla="*/ 140 h 305"/>
                  <a:gd name="T2" fmla="*/ 116 w 740"/>
                  <a:gd name="T3" fmla="*/ 131 h 305"/>
                  <a:gd name="T4" fmla="*/ 124 w 740"/>
                  <a:gd name="T5" fmla="*/ 125 h 305"/>
                  <a:gd name="T6" fmla="*/ 131 w 740"/>
                  <a:gd name="T7" fmla="*/ 120 h 305"/>
                  <a:gd name="T8" fmla="*/ 138 w 740"/>
                  <a:gd name="T9" fmla="*/ 115 h 305"/>
                  <a:gd name="T10" fmla="*/ 144 w 740"/>
                  <a:gd name="T11" fmla="*/ 109 h 305"/>
                  <a:gd name="T12" fmla="*/ 151 w 740"/>
                  <a:gd name="T13" fmla="*/ 103 h 305"/>
                  <a:gd name="T14" fmla="*/ 159 w 740"/>
                  <a:gd name="T15" fmla="*/ 97 h 305"/>
                  <a:gd name="T16" fmla="*/ 169 w 740"/>
                  <a:gd name="T17" fmla="*/ 90 h 305"/>
                  <a:gd name="T18" fmla="*/ 185 w 740"/>
                  <a:gd name="T19" fmla="*/ 83 h 305"/>
                  <a:gd name="T20" fmla="*/ 207 w 740"/>
                  <a:gd name="T21" fmla="*/ 76 h 305"/>
                  <a:gd name="T22" fmla="*/ 232 w 740"/>
                  <a:gd name="T23" fmla="*/ 69 h 305"/>
                  <a:gd name="T24" fmla="*/ 260 w 740"/>
                  <a:gd name="T25" fmla="*/ 62 h 305"/>
                  <a:gd name="T26" fmla="*/ 286 w 740"/>
                  <a:gd name="T27" fmla="*/ 56 h 305"/>
                  <a:gd name="T28" fmla="*/ 311 w 740"/>
                  <a:gd name="T29" fmla="*/ 52 h 305"/>
                  <a:gd name="T30" fmla="*/ 333 w 740"/>
                  <a:gd name="T31" fmla="*/ 49 h 305"/>
                  <a:gd name="T32" fmla="*/ 351 w 740"/>
                  <a:gd name="T33" fmla="*/ 51 h 305"/>
                  <a:gd name="T34" fmla="*/ 361 w 740"/>
                  <a:gd name="T35" fmla="*/ 49 h 305"/>
                  <a:gd name="T36" fmla="*/ 368 w 740"/>
                  <a:gd name="T37" fmla="*/ 46 h 305"/>
                  <a:gd name="T38" fmla="*/ 370 w 740"/>
                  <a:gd name="T39" fmla="*/ 41 h 305"/>
                  <a:gd name="T40" fmla="*/ 369 w 740"/>
                  <a:gd name="T41" fmla="*/ 36 h 305"/>
                  <a:gd name="T42" fmla="*/ 366 w 740"/>
                  <a:gd name="T43" fmla="*/ 29 h 305"/>
                  <a:gd name="T44" fmla="*/ 363 w 740"/>
                  <a:gd name="T45" fmla="*/ 22 h 305"/>
                  <a:gd name="T46" fmla="*/ 360 w 740"/>
                  <a:gd name="T47" fmla="*/ 16 h 305"/>
                  <a:gd name="T48" fmla="*/ 359 w 740"/>
                  <a:gd name="T49" fmla="*/ 11 h 305"/>
                  <a:gd name="T50" fmla="*/ 333 w 740"/>
                  <a:gd name="T51" fmla="*/ 2 h 305"/>
                  <a:gd name="T52" fmla="*/ 304 w 740"/>
                  <a:gd name="T53" fmla="*/ 0 h 305"/>
                  <a:gd name="T54" fmla="*/ 272 w 740"/>
                  <a:gd name="T55" fmla="*/ 1 h 305"/>
                  <a:gd name="T56" fmla="*/ 239 w 740"/>
                  <a:gd name="T57" fmla="*/ 6 h 305"/>
                  <a:gd name="T58" fmla="*/ 205 w 740"/>
                  <a:gd name="T59" fmla="*/ 13 h 305"/>
                  <a:gd name="T60" fmla="*/ 173 w 740"/>
                  <a:gd name="T61" fmla="*/ 22 h 305"/>
                  <a:gd name="T62" fmla="*/ 143 w 740"/>
                  <a:gd name="T63" fmla="*/ 32 h 305"/>
                  <a:gd name="T64" fmla="*/ 114 w 740"/>
                  <a:gd name="T65" fmla="*/ 43 h 305"/>
                  <a:gd name="T66" fmla="*/ 101 w 740"/>
                  <a:gd name="T67" fmla="*/ 52 h 305"/>
                  <a:gd name="T68" fmla="*/ 88 w 740"/>
                  <a:gd name="T69" fmla="*/ 61 h 305"/>
                  <a:gd name="T70" fmla="*/ 75 w 740"/>
                  <a:gd name="T71" fmla="*/ 70 h 305"/>
                  <a:gd name="T72" fmla="*/ 61 w 740"/>
                  <a:gd name="T73" fmla="*/ 79 h 305"/>
                  <a:gd name="T74" fmla="*/ 48 w 740"/>
                  <a:gd name="T75" fmla="*/ 88 h 305"/>
                  <a:gd name="T76" fmla="*/ 35 w 740"/>
                  <a:gd name="T77" fmla="*/ 97 h 305"/>
                  <a:gd name="T78" fmla="*/ 22 w 740"/>
                  <a:gd name="T79" fmla="*/ 106 h 305"/>
                  <a:gd name="T80" fmla="*/ 10 w 740"/>
                  <a:gd name="T81" fmla="*/ 116 h 305"/>
                  <a:gd name="T82" fmla="*/ 1 w 740"/>
                  <a:gd name="T83" fmla="*/ 129 h 305"/>
                  <a:gd name="T84" fmla="*/ 0 w 740"/>
                  <a:gd name="T85" fmla="*/ 140 h 305"/>
                  <a:gd name="T86" fmla="*/ 5 w 740"/>
                  <a:gd name="T87" fmla="*/ 147 h 305"/>
                  <a:gd name="T88" fmla="*/ 17 w 740"/>
                  <a:gd name="T89" fmla="*/ 151 h 305"/>
                  <a:gd name="T90" fmla="*/ 33 w 740"/>
                  <a:gd name="T91" fmla="*/ 152 h 305"/>
                  <a:gd name="T92" fmla="*/ 54 w 740"/>
                  <a:gd name="T93" fmla="*/ 151 h 305"/>
                  <a:gd name="T94" fmla="*/ 79 w 740"/>
                  <a:gd name="T95" fmla="*/ 146 h 305"/>
                  <a:gd name="T96" fmla="*/ 108 w 740"/>
                  <a:gd name="T97" fmla="*/ 140 h 305"/>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740"/>
                  <a:gd name="T148" fmla="*/ 0 h 305"/>
                  <a:gd name="T149" fmla="*/ 740 w 740"/>
                  <a:gd name="T150" fmla="*/ 305 h 305"/>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740" h="305">
                    <a:moveTo>
                      <a:pt x="216" y="280"/>
                    </a:moveTo>
                    <a:lnTo>
                      <a:pt x="232" y="263"/>
                    </a:lnTo>
                    <a:lnTo>
                      <a:pt x="248" y="251"/>
                    </a:lnTo>
                    <a:lnTo>
                      <a:pt x="262" y="240"/>
                    </a:lnTo>
                    <a:lnTo>
                      <a:pt x="276" y="230"/>
                    </a:lnTo>
                    <a:lnTo>
                      <a:pt x="288" y="218"/>
                    </a:lnTo>
                    <a:lnTo>
                      <a:pt x="302" y="207"/>
                    </a:lnTo>
                    <a:lnTo>
                      <a:pt x="317" y="194"/>
                    </a:lnTo>
                    <a:lnTo>
                      <a:pt x="337" y="181"/>
                    </a:lnTo>
                    <a:lnTo>
                      <a:pt x="370" y="166"/>
                    </a:lnTo>
                    <a:lnTo>
                      <a:pt x="415" y="152"/>
                    </a:lnTo>
                    <a:lnTo>
                      <a:pt x="465" y="138"/>
                    </a:lnTo>
                    <a:lnTo>
                      <a:pt x="519" y="124"/>
                    </a:lnTo>
                    <a:lnTo>
                      <a:pt x="572" y="112"/>
                    </a:lnTo>
                    <a:lnTo>
                      <a:pt x="622" y="104"/>
                    </a:lnTo>
                    <a:lnTo>
                      <a:pt x="665" y="99"/>
                    </a:lnTo>
                    <a:lnTo>
                      <a:pt x="701" y="103"/>
                    </a:lnTo>
                    <a:lnTo>
                      <a:pt x="722" y="99"/>
                    </a:lnTo>
                    <a:lnTo>
                      <a:pt x="735" y="93"/>
                    </a:lnTo>
                    <a:lnTo>
                      <a:pt x="740" y="83"/>
                    </a:lnTo>
                    <a:lnTo>
                      <a:pt x="738" y="73"/>
                    </a:lnTo>
                    <a:lnTo>
                      <a:pt x="732" y="59"/>
                    </a:lnTo>
                    <a:lnTo>
                      <a:pt x="726" y="45"/>
                    </a:lnTo>
                    <a:lnTo>
                      <a:pt x="720" y="32"/>
                    </a:lnTo>
                    <a:lnTo>
                      <a:pt x="717" y="22"/>
                    </a:lnTo>
                    <a:lnTo>
                      <a:pt x="665" y="5"/>
                    </a:lnTo>
                    <a:lnTo>
                      <a:pt x="607" y="0"/>
                    </a:lnTo>
                    <a:lnTo>
                      <a:pt x="543" y="3"/>
                    </a:lnTo>
                    <a:lnTo>
                      <a:pt x="478" y="13"/>
                    </a:lnTo>
                    <a:lnTo>
                      <a:pt x="411" y="27"/>
                    </a:lnTo>
                    <a:lnTo>
                      <a:pt x="346" y="45"/>
                    </a:lnTo>
                    <a:lnTo>
                      <a:pt x="285" y="65"/>
                    </a:lnTo>
                    <a:lnTo>
                      <a:pt x="229" y="87"/>
                    </a:lnTo>
                    <a:lnTo>
                      <a:pt x="202" y="104"/>
                    </a:lnTo>
                    <a:lnTo>
                      <a:pt x="175" y="122"/>
                    </a:lnTo>
                    <a:lnTo>
                      <a:pt x="149" y="141"/>
                    </a:lnTo>
                    <a:lnTo>
                      <a:pt x="123" y="159"/>
                    </a:lnTo>
                    <a:lnTo>
                      <a:pt x="96" y="177"/>
                    </a:lnTo>
                    <a:lnTo>
                      <a:pt x="70" y="194"/>
                    </a:lnTo>
                    <a:lnTo>
                      <a:pt x="44" y="213"/>
                    </a:lnTo>
                    <a:lnTo>
                      <a:pt x="19" y="232"/>
                    </a:lnTo>
                    <a:lnTo>
                      <a:pt x="1" y="258"/>
                    </a:lnTo>
                    <a:lnTo>
                      <a:pt x="0" y="280"/>
                    </a:lnTo>
                    <a:lnTo>
                      <a:pt x="10" y="295"/>
                    </a:lnTo>
                    <a:lnTo>
                      <a:pt x="34" y="303"/>
                    </a:lnTo>
                    <a:lnTo>
                      <a:pt x="66" y="305"/>
                    </a:lnTo>
                    <a:lnTo>
                      <a:pt x="109" y="302"/>
                    </a:lnTo>
                    <a:lnTo>
                      <a:pt x="158" y="293"/>
                    </a:lnTo>
                    <a:lnTo>
                      <a:pt x="216" y="280"/>
                    </a:lnTo>
                    <a:close/>
                  </a:path>
                </a:pathLst>
              </a:custGeom>
              <a:solidFill>
                <a:srgbClr val="7A0000"/>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39980" name="Freeform 592"/>
              <p:cNvSpPr>
                <a:spLocks/>
              </p:cNvSpPr>
              <p:nvPr/>
            </p:nvSpPr>
            <p:spPr bwMode="auto">
              <a:xfrm>
                <a:off x="4095" y="3677"/>
                <a:ext cx="287" cy="294"/>
              </a:xfrm>
              <a:custGeom>
                <a:avLst/>
                <a:gdLst>
                  <a:gd name="T0" fmla="*/ 2 w 573"/>
                  <a:gd name="T1" fmla="*/ 0 h 588"/>
                  <a:gd name="T2" fmla="*/ 20 w 573"/>
                  <a:gd name="T3" fmla="*/ 16 h 588"/>
                  <a:gd name="T4" fmla="*/ 38 w 573"/>
                  <a:gd name="T5" fmla="*/ 32 h 588"/>
                  <a:gd name="T6" fmla="*/ 57 w 573"/>
                  <a:gd name="T7" fmla="*/ 48 h 588"/>
                  <a:gd name="T8" fmla="*/ 75 w 573"/>
                  <a:gd name="T9" fmla="*/ 64 h 588"/>
                  <a:gd name="T10" fmla="*/ 94 w 573"/>
                  <a:gd name="T11" fmla="*/ 80 h 588"/>
                  <a:gd name="T12" fmla="*/ 113 w 573"/>
                  <a:gd name="T13" fmla="*/ 96 h 588"/>
                  <a:gd name="T14" fmla="*/ 132 w 573"/>
                  <a:gd name="T15" fmla="*/ 112 h 588"/>
                  <a:gd name="T16" fmla="*/ 151 w 573"/>
                  <a:gd name="T17" fmla="*/ 128 h 588"/>
                  <a:gd name="T18" fmla="*/ 162 w 573"/>
                  <a:gd name="T19" fmla="*/ 143 h 588"/>
                  <a:gd name="T20" fmla="*/ 173 w 573"/>
                  <a:gd name="T21" fmla="*/ 159 h 588"/>
                  <a:gd name="T22" fmla="*/ 184 w 573"/>
                  <a:gd name="T23" fmla="*/ 174 h 588"/>
                  <a:gd name="T24" fmla="*/ 196 w 573"/>
                  <a:gd name="T25" fmla="*/ 189 h 588"/>
                  <a:gd name="T26" fmla="*/ 208 w 573"/>
                  <a:gd name="T27" fmla="*/ 202 h 588"/>
                  <a:gd name="T28" fmla="*/ 223 w 573"/>
                  <a:gd name="T29" fmla="*/ 215 h 588"/>
                  <a:gd name="T30" fmla="*/ 240 w 573"/>
                  <a:gd name="T31" fmla="*/ 224 h 588"/>
                  <a:gd name="T32" fmla="*/ 261 w 573"/>
                  <a:gd name="T33" fmla="*/ 232 h 588"/>
                  <a:gd name="T34" fmla="*/ 275 w 573"/>
                  <a:gd name="T35" fmla="*/ 251 h 588"/>
                  <a:gd name="T36" fmla="*/ 283 w 573"/>
                  <a:gd name="T37" fmla="*/ 266 h 588"/>
                  <a:gd name="T38" fmla="*/ 286 w 573"/>
                  <a:gd name="T39" fmla="*/ 276 h 588"/>
                  <a:gd name="T40" fmla="*/ 287 w 573"/>
                  <a:gd name="T41" fmla="*/ 282 h 588"/>
                  <a:gd name="T42" fmla="*/ 284 w 573"/>
                  <a:gd name="T43" fmla="*/ 287 h 588"/>
                  <a:gd name="T44" fmla="*/ 279 w 573"/>
                  <a:gd name="T45" fmla="*/ 289 h 588"/>
                  <a:gd name="T46" fmla="*/ 274 w 573"/>
                  <a:gd name="T47" fmla="*/ 292 h 588"/>
                  <a:gd name="T48" fmla="*/ 269 w 573"/>
                  <a:gd name="T49" fmla="*/ 294 h 588"/>
                  <a:gd name="T50" fmla="*/ 236 w 573"/>
                  <a:gd name="T51" fmla="*/ 285 h 588"/>
                  <a:gd name="T52" fmla="*/ 208 w 573"/>
                  <a:gd name="T53" fmla="*/ 271 h 588"/>
                  <a:gd name="T54" fmla="*/ 181 w 573"/>
                  <a:gd name="T55" fmla="*/ 251 h 588"/>
                  <a:gd name="T56" fmla="*/ 158 w 573"/>
                  <a:gd name="T57" fmla="*/ 229 h 588"/>
                  <a:gd name="T58" fmla="*/ 134 w 573"/>
                  <a:gd name="T59" fmla="*/ 205 h 588"/>
                  <a:gd name="T60" fmla="*/ 113 w 573"/>
                  <a:gd name="T61" fmla="*/ 180 h 588"/>
                  <a:gd name="T62" fmla="*/ 91 w 573"/>
                  <a:gd name="T63" fmla="*/ 155 h 588"/>
                  <a:gd name="T64" fmla="*/ 69 w 573"/>
                  <a:gd name="T65" fmla="*/ 133 h 588"/>
                  <a:gd name="T66" fmla="*/ 59 w 573"/>
                  <a:gd name="T67" fmla="*/ 119 h 588"/>
                  <a:gd name="T68" fmla="*/ 50 w 573"/>
                  <a:gd name="T69" fmla="*/ 106 h 588"/>
                  <a:gd name="T70" fmla="*/ 42 w 573"/>
                  <a:gd name="T71" fmla="*/ 93 h 588"/>
                  <a:gd name="T72" fmla="*/ 35 w 573"/>
                  <a:gd name="T73" fmla="*/ 80 h 588"/>
                  <a:gd name="T74" fmla="*/ 27 w 573"/>
                  <a:gd name="T75" fmla="*/ 67 h 588"/>
                  <a:gd name="T76" fmla="*/ 19 w 573"/>
                  <a:gd name="T77" fmla="*/ 53 h 588"/>
                  <a:gd name="T78" fmla="*/ 10 w 573"/>
                  <a:gd name="T79" fmla="*/ 40 h 588"/>
                  <a:gd name="T80" fmla="*/ 2 w 573"/>
                  <a:gd name="T81" fmla="*/ 28 h 588"/>
                  <a:gd name="T82" fmla="*/ 2 w 573"/>
                  <a:gd name="T83" fmla="*/ 24 h 588"/>
                  <a:gd name="T84" fmla="*/ 2 w 573"/>
                  <a:gd name="T85" fmla="*/ 20 h 588"/>
                  <a:gd name="T86" fmla="*/ 2 w 573"/>
                  <a:gd name="T87" fmla="*/ 17 h 588"/>
                  <a:gd name="T88" fmla="*/ 1 w 573"/>
                  <a:gd name="T89" fmla="*/ 14 h 588"/>
                  <a:gd name="T90" fmla="*/ 0 w 573"/>
                  <a:gd name="T91" fmla="*/ 10 h 588"/>
                  <a:gd name="T92" fmla="*/ 0 w 573"/>
                  <a:gd name="T93" fmla="*/ 7 h 588"/>
                  <a:gd name="T94" fmla="*/ 0 w 573"/>
                  <a:gd name="T95" fmla="*/ 3 h 588"/>
                  <a:gd name="T96" fmla="*/ 2 w 573"/>
                  <a:gd name="T97" fmla="*/ 0 h 588"/>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573"/>
                  <a:gd name="T148" fmla="*/ 0 h 588"/>
                  <a:gd name="T149" fmla="*/ 573 w 573"/>
                  <a:gd name="T150" fmla="*/ 588 h 588"/>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573" h="588">
                    <a:moveTo>
                      <a:pt x="3" y="0"/>
                    </a:moveTo>
                    <a:lnTo>
                      <a:pt x="39" y="32"/>
                    </a:lnTo>
                    <a:lnTo>
                      <a:pt x="75" y="64"/>
                    </a:lnTo>
                    <a:lnTo>
                      <a:pt x="113" y="96"/>
                    </a:lnTo>
                    <a:lnTo>
                      <a:pt x="150" y="128"/>
                    </a:lnTo>
                    <a:lnTo>
                      <a:pt x="188" y="160"/>
                    </a:lnTo>
                    <a:lnTo>
                      <a:pt x="226" y="192"/>
                    </a:lnTo>
                    <a:lnTo>
                      <a:pt x="263" y="224"/>
                    </a:lnTo>
                    <a:lnTo>
                      <a:pt x="301" y="256"/>
                    </a:lnTo>
                    <a:lnTo>
                      <a:pt x="324" y="286"/>
                    </a:lnTo>
                    <a:lnTo>
                      <a:pt x="346" y="318"/>
                    </a:lnTo>
                    <a:lnTo>
                      <a:pt x="367" y="349"/>
                    </a:lnTo>
                    <a:lnTo>
                      <a:pt x="391" y="379"/>
                    </a:lnTo>
                    <a:lnTo>
                      <a:pt x="416" y="405"/>
                    </a:lnTo>
                    <a:lnTo>
                      <a:pt x="446" y="430"/>
                    </a:lnTo>
                    <a:lnTo>
                      <a:pt x="480" y="449"/>
                    </a:lnTo>
                    <a:lnTo>
                      <a:pt x="522" y="464"/>
                    </a:lnTo>
                    <a:lnTo>
                      <a:pt x="549" y="502"/>
                    </a:lnTo>
                    <a:lnTo>
                      <a:pt x="566" y="531"/>
                    </a:lnTo>
                    <a:lnTo>
                      <a:pt x="572" y="551"/>
                    </a:lnTo>
                    <a:lnTo>
                      <a:pt x="573" y="564"/>
                    </a:lnTo>
                    <a:lnTo>
                      <a:pt x="567" y="573"/>
                    </a:lnTo>
                    <a:lnTo>
                      <a:pt x="557" y="578"/>
                    </a:lnTo>
                    <a:lnTo>
                      <a:pt x="547" y="583"/>
                    </a:lnTo>
                    <a:lnTo>
                      <a:pt x="537" y="588"/>
                    </a:lnTo>
                    <a:lnTo>
                      <a:pt x="472" y="569"/>
                    </a:lnTo>
                    <a:lnTo>
                      <a:pt x="415" y="541"/>
                    </a:lnTo>
                    <a:lnTo>
                      <a:pt x="362" y="503"/>
                    </a:lnTo>
                    <a:lnTo>
                      <a:pt x="315" y="459"/>
                    </a:lnTo>
                    <a:lnTo>
                      <a:pt x="268" y="410"/>
                    </a:lnTo>
                    <a:lnTo>
                      <a:pt x="226" y="360"/>
                    </a:lnTo>
                    <a:lnTo>
                      <a:pt x="181" y="310"/>
                    </a:lnTo>
                    <a:lnTo>
                      <a:pt x="137" y="265"/>
                    </a:lnTo>
                    <a:lnTo>
                      <a:pt x="118" y="239"/>
                    </a:lnTo>
                    <a:lnTo>
                      <a:pt x="100" y="212"/>
                    </a:lnTo>
                    <a:lnTo>
                      <a:pt x="84" y="186"/>
                    </a:lnTo>
                    <a:lnTo>
                      <a:pt x="69" y="160"/>
                    </a:lnTo>
                    <a:lnTo>
                      <a:pt x="53" y="133"/>
                    </a:lnTo>
                    <a:lnTo>
                      <a:pt x="38" y="107"/>
                    </a:lnTo>
                    <a:lnTo>
                      <a:pt x="20" y="81"/>
                    </a:lnTo>
                    <a:lnTo>
                      <a:pt x="3" y="56"/>
                    </a:lnTo>
                    <a:lnTo>
                      <a:pt x="3" y="48"/>
                    </a:lnTo>
                    <a:lnTo>
                      <a:pt x="4" y="41"/>
                    </a:lnTo>
                    <a:lnTo>
                      <a:pt x="3" y="34"/>
                    </a:lnTo>
                    <a:lnTo>
                      <a:pt x="1" y="28"/>
                    </a:lnTo>
                    <a:lnTo>
                      <a:pt x="0" y="21"/>
                    </a:lnTo>
                    <a:lnTo>
                      <a:pt x="0" y="14"/>
                    </a:lnTo>
                    <a:lnTo>
                      <a:pt x="0" y="7"/>
                    </a:lnTo>
                    <a:lnTo>
                      <a:pt x="3" y="0"/>
                    </a:lnTo>
                    <a:close/>
                  </a:path>
                </a:pathLst>
              </a:custGeom>
              <a:solidFill>
                <a:srgbClr val="7A0000"/>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39981" name="Freeform 593"/>
              <p:cNvSpPr>
                <a:spLocks/>
              </p:cNvSpPr>
              <p:nvPr/>
            </p:nvSpPr>
            <p:spPr bwMode="auto">
              <a:xfrm>
                <a:off x="4151" y="3641"/>
                <a:ext cx="419" cy="249"/>
              </a:xfrm>
              <a:custGeom>
                <a:avLst/>
                <a:gdLst>
                  <a:gd name="T0" fmla="*/ 268 w 837"/>
                  <a:gd name="T1" fmla="*/ 0 h 498"/>
                  <a:gd name="T2" fmla="*/ 239 w 837"/>
                  <a:gd name="T3" fmla="*/ 10 h 498"/>
                  <a:gd name="T4" fmla="*/ 216 w 837"/>
                  <a:gd name="T5" fmla="*/ 20 h 498"/>
                  <a:gd name="T6" fmla="*/ 198 w 837"/>
                  <a:gd name="T7" fmla="*/ 28 h 498"/>
                  <a:gd name="T8" fmla="*/ 183 w 837"/>
                  <a:gd name="T9" fmla="*/ 37 h 498"/>
                  <a:gd name="T10" fmla="*/ 169 w 837"/>
                  <a:gd name="T11" fmla="*/ 47 h 498"/>
                  <a:gd name="T12" fmla="*/ 155 w 837"/>
                  <a:gd name="T13" fmla="*/ 62 h 498"/>
                  <a:gd name="T14" fmla="*/ 140 w 837"/>
                  <a:gd name="T15" fmla="*/ 80 h 498"/>
                  <a:gd name="T16" fmla="*/ 122 w 837"/>
                  <a:gd name="T17" fmla="*/ 104 h 498"/>
                  <a:gd name="T18" fmla="*/ 114 w 837"/>
                  <a:gd name="T19" fmla="*/ 98 h 498"/>
                  <a:gd name="T20" fmla="*/ 106 w 837"/>
                  <a:gd name="T21" fmla="*/ 92 h 498"/>
                  <a:gd name="T22" fmla="*/ 98 w 837"/>
                  <a:gd name="T23" fmla="*/ 85 h 498"/>
                  <a:gd name="T24" fmla="*/ 90 w 837"/>
                  <a:gd name="T25" fmla="*/ 79 h 498"/>
                  <a:gd name="T26" fmla="*/ 82 w 837"/>
                  <a:gd name="T27" fmla="*/ 73 h 498"/>
                  <a:gd name="T28" fmla="*/ 74 w 837"/>
                  <a:gd name="T29" fmla="*/ 67 h 498"/>
                  <a:gd name="T30" fmla="*/ 66 w 837"/>
                  <a:gd name="T31" fmla="*/ 60 h 498"/>
                  <a:gd name="T32" fmla="*/ 58 w 837"/>
                  <a:gd name="T33" fmla="*/ 54 h 498"/>
                  <a:gd name="T34" fmla="*/ 53 w 837"/>
                  <a:gd name="T35" fmla="*/ 57 h 498"/>
                  <a:gd name="T36" fmla="*/ 47 w 837"/>
                  <a:gd name="T37" fmla="*/ 62 h 498"/>
                  <a:gd name="T38" fmla="*/ 38 w 837"/>
                  <a:gd name="T39" fmla="*/ 68 h 498"/>
                  <a:gd name="T40" fmla="*/ 29 w 837"/>
                  <a:gd name="T41" fmla="*/ 74 h 498"/>
                  <a:gd name="T42" fmla="*/ 19 w 837"/>
                  <a:gd name="T43" fmla="*/ 80 h 498"/>
                  <a:gd name="T44" fmla="*/ 11 w 837"/>
                  <a:gd name="T45" fmla="*/ 85 h 498"/>
                  <a:gd name="T46" fmla="*/ 4 w 837"/>
                  <a:gd name="T47" fmla="*/ 90 h 498"/>
                  <a:gd name="T48" fmla="*/ 0 w 837"/>
                  <a:gd name="T49" fmla="*/ 95 h 498"/>
                  <a:gd name="T50" fmla="*/ 20 w 837"/>
                  <a:gd name="T51" fmla="*/ 114 h 498"/>
                  <a:gd name="T52" fmla="*/ 43 w 837"/>
                  <a:gd name="T53" fmla="*/ 136 h 498"/>
                  <a:gd name="T54" fmla="*/ 66 w 837"/>
                  <a:gd name="T55" fmla="*/ 157 h 498"/>
                  <a:gd name="T56" fmla="*/ 90 w 837"/>
                  <a:gd name="T57" fmla="*/ 179 h 498"/>
                  <a:gd name="T58" fmla="*/ 114 w 837"/>
                  <a:gd name="T59" fmla="*/ 199 h 498"/>
                  <a:gd name="T60" fmla="*/ 139 w 837"/>
                  <a:gd name="T61" fmla="*/ 218 h 498"/>
                  <a:gd name="T62" fmla="*/ 162 w 837"/>
                  <a:gd name="T63" fmla="*/ 233 h 498"/>
                  <a:gd name="T64" fmla="*/ 186 w 837"/>
                  <a:gd name="T65" fmla="*/ 246 h 498"/>
                  <a:gd name="T66" fmla="*/ 204 w 837"/>
                  <a:gd name="T67" fmla="*/ 249 h 498"/>
                  <a:gd name="T68" fmla="*/ 219 w 837"/>
                  <a:gd name="T69" fmla="*/ 248 h 498"/>
                  <a:gd name="T70" fmla="*/ 230 w 837"/>
                  <a:gd name="T71" fmla="*/ 241 h 498"/>
                  <a:gd name="T72" fmla="*/ 239 w 837"/>
                  <a:gd name="T73" fmla="*/ 231 h 498"/>
                  <a:gd name="T74" fmla="*/ 243 w 837"/>
                  <a:gd name="T75" fmla="*/ 216 h 498"/>
                  <a:gd name="T76" fmla="*/ 245 w 837"/>
                  <a:gd name="T77" fmla="*/ 199 h 498"/>
                  <a:gd name="T78" fmla="*/ 242 w 837"/>
                  <a:gd name="T79" fmla="*/ 178 h 498"/>
                  <a:gd name="T80" fmla="*/ 236 w 837"/>
                  <a:gd name="T81" fmla="*/ 154 h 498"/>
                  <a:gd name="T82" fmla="*/ 258 w 837"/>
                  <a:gd name="T83" fmla="*/ 123 h 498"/>
                  <a:gd name="T84" fmla="*/ 279 w 837"/>
                  <a:gd name="T85" fmla="*/ 106 h 498"/>
                  <a:gd name="T86" fmla="*/ 298 w 837"/>
                  <a:gd name="T87" fmla="*/ 97 h 498"/>
                  <a:gd name="T88" fmla="*/ 317 w 837"/>
                  <a:gd name="T89" fmla="*/ 97 h 498"/>
                  <a:gd name="T90" fmla="*/ 337 w 837"/>
                  <a:gd name="T91" fmla="*/ 101 h 498"/>
                  <a:gd name="T92" fmla="*/ 361 w 837"/>
                  <a:gd name="T93" fmla="*/ 107 h 498"/>
                  <a:gd name="T94" fmla="*/ 387 w 837"/>
                  <a:gd name="T95" fmla="*/ 113 h 498"/>
                  <a:gd name="T96" fmla="*/ 419 w 837"/>
                  <a:gd name="T97" fmla="*/ 116 h 498"/>
                  <a:gd name="T98" fmla="*/ 400 w 837"/>
                  <a:gd name="T99" fmla="*/ 102 h 498"/>
                  <a:gd name="T100" fmla="*/ 382 w 837"/>
                  <a:gd name="T101" fmla="*/ 87 h 498"/>
                  <a:gd name="T102" fmla="*/ 362 w 837"/>
                  <a:gd name="T103" fmla="*/ 72 h 498"/>
                  <a:gd name="T104" fmla="*/ 344 w 837"/>
                  <a:gd name="T105" fmla="*/ 57 h 498"/>
                  <a:gd name="T106" fmla="*/ 324 w 837"/>
                  <a:gd name="T107" fmla="*/ 42 h 498"/>
                  <a:gd name="T108" fmla="*/ 305 w 837"/>
                  <a:gd name="T109" fmla="*/ 27 h 498"/>
                  <a:gd name="T110" fmla="*/ 285 w 837"/>
                  <a:gd name="T111" fmla="*/ 13 h 498"/>
                  <a:gd name="T112" fmla="*/ 268 w 837"/>
                  <a:gd name="T113" fmla="*/ 0 h 498"/>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837"/>
                  <a:gd name="T172" fmla="*/ 0 h 498"/>
                  <a:gd name="T173" fmla="*/ 837 w 837"/>
                  <a:gd name="T174" fmla="*/ 498 h 498"/>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837" h="498">
                    <a:moveTo>
                      <a:pt x="535" y="0"/>
                    </a:moveTo>
                    <a:lnTo>
                      <a:pt x="477" y="20"/>
                    </a:lnTo>
                    <a:lnTo>
                      <a:pt x="432" y="39"/>
                    </a:lnTo>
                    <a:lnTo>
                      <a:pt x="395" y="55"/>
                    </a:lnTo>
                    <a:lnTo>
                      <a:pt x="366" y="74"/>
                    </a:lnTo>
                    <a:lnTo>
                      <a:pt x="337" y="94"/>
                    </a:lnTo>
                    <a:lnTo>
                      <a:pt x="309" y="123"/>
                    </a:lnTo>
                    <a:lnTo>
                      <a:pt x="279" y="159"/>
                    </a:lnTo>
                    <a:lnTo>
                      <a:pt x="244" y="208"/>
                    </a:lnTo>
                    <a:lnTo>
                      <a:pt x="228" y="196"/>
                    </a:lnTo>
                    <a:lnTo>
                      <a:pt x="212" y="183"/>
                    </a:lnTo>
                    <a:lnTo>
                      <a:pt x="195" y="170"/>
                    </a:lnTo>
                    <a:lnTo>
                      <a:pt x="180" y="158"/>
                    </a:lnTo>
                    <a:lnTo>
                      <a:pt x="164" y="145"/>
                    </a:lnTo>
                    <a:lnTo>
                      <a:pt x="148" y="133"/>
                    </a:lnTo>
                    <a:lnTo>
                      <a:pt x="131" y="120"/>
                    </a:lnTo>
                    <a:lnTo>
                      <a:pt x="116" y="108"/>
                    </a:lnTo>
                    <a:lnTo>
                      <a:pt x="106" y="114"/>
                    </a:lnTo>
                    <a:lnTo>
                      <a:pt x="94" y="125"/>
                    </a:lnTo>
                    <a:lnTo>
                      <a:pt x="75" y="135"/>
                    </a:lnTo>
                    <a:lnTo>
                      <a:pt x="57" y="148"/>
                    </a:lnTo>
                    <a:lnTo>
                      <a:pt x="38" y="159"/>
                    </a:lnTo>
                    <a:lnTo>
                      <a:pt x="21" y="170"/>
                    </a:lnTo>
                    <a:lnTo>
                      <a:pt x="7" y="180"/>
                    </a:lnTo>
                    <a:lnTo>
                      <a:pt x="0" y="189"/>
                    </a:lnTo>
                    <a:lnTo>
                      <a:pt x="40" y="228"/>
                    </a:lnTo>
                    <a:lnTo>
                      <a:pt x="85" y="271"/>
                    </a:lnTo>
                    <a:lnTo>
                      <a:pt x="131" y="313"/>
                    </a:lnTo>
                    <a:lnTo>
                      <a:pt x="180" y="357"/>
                    </a:lnTo>
                    <a:lnTo>
                      <a:pt x="228" y="397"/>
                    </a:lnTo>
                    <a:lnTo>
                      <a:pt x="277" y="435"/>
                    </a:lnTo>
                    <a:lnTo>
                      <a:pt x="324" y="466"/>
                    </a:lnTo>
                    <a:lnTo>
                      <a:pt x="372" y="491"/>
                    </a:lnTo>
                    <a:lnTo>
                      <a:pt x="407" y="498"/>
                    </a:lnTo>
                    <a:lnTo>
                      <a:pt x="437" y="495"/>
                    </a:lnTo>
                    <a:lnTo>
                      <a:pt x="460" y="481"/>
                    </a:lnTo>
                    <a:lnTo>
                      <a:pt x="477" y="461"/>
                    </a:lnTo>
                    <a:lnTo>
                      <a:pt x="486" y="432"/>
                    </a:lnTo>
                    <a:lnTo>
                      <a:pt x="489" y="397"/>
                    </a:lnTo>
                    <a:lnTo>
                      <a:pt x="484" y="355"/>
                    </a:lnTo>
                    <a:lnTo>
                      <a:pt x="471" y="308"/>
                    </a:lnTo>
                    <a:lnTo>
                      <a:pt x="516" y="246"/>
                    </a:lnTo>
                    <a:lnTo>
                      <a:pt x="558" y="211"/>
                    </a:lnTo>
                    <a:lnTo>
                      <a:pt x="595" y="194"/>
                    </a:lnTo>
                    <a:lnTo>
                      <a:pt x="634" y="194"/>
                    </a:lnTo>
                    <a:lnTo>
                      <a:pt x="674" y="202"/>
                    </a:lnTo>
                    <a:lnTo>
                      <a:pt x="721" y="214"/>
                    </a:lnTo>
                    <a:lnTo>
                      <a:pt x="773" y="226"/>
                    </a:lnTo>
                    <a:lnTo>
                      <a:pt x="837" y="231"/>
                    </a:lnTo>
                    <a:lnTo>
                      <a:pt x="800" y="203"/>
                    </a:lnTo>
                    <a:lnTo>
                      <a:pt x="763" y="174"/>
                    </a:lnTo>
                    <a:lnTo>
                      <a:pt x="724" y="144"/>
                    </a:lnTo>
                    <a:lnTo>
                      <a:pt x="687" y="114"/>
                    </a:lnTo>
                    <a:lnTo>
                      <a:pt x="647" y="83"/>
                    </a:lnTo>
                    <a:lnTo>
                      <a:pt x="609" y="54"/>
                    </a:lnTo>
                    <a:lnTo>
                      <a:pt x="570" y="25"/>
                    </a:lnTo>
                    <a:lnTo>
                      <a:pt x="535" y="0"/>
                    </a:lnTo>
                    <a:close/>
                  </a:path>
                </a:pathLst>
              </a:custGeom>
              <a:solidFill>
                <a:srgbClr val="8C9E9E"/>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39982" name="Freeform 594"/>
              <p:cNvSpPr>
                <a:spLocks/>
              </p:cNvSpPr>
              <p:nvPr/>
            </p:nvSpPr>
            <p:spPr bwMode="auto">
              <a:xfrm>
                <a:off x="4151" y="3644"/>
                <a:ext cx="419" cy="245"/>
              </a:xfrm>
              <a:custGeom>
                <a:avLst/>
                <a:gdLst>
                  <a:gd name="T0" fmla="*/ 273 w 837"/>
                  <a:gd name="T1" fmla="*/ 0 h 489"/>
                  <a:gd name="T2" fmla="*/ 244 w 837"/>
                  <a:gd name="T3" fmla="*/ 11 h 489"/>
                  <a:gd name="T4" fmla="*/ 221 w 837"/>
                  <a:gd name="T5" fmla="*/ 20 h 489"/>
                  <a:gd name="T6" fmla="*/ 202 w 837"/>
                  <a:gd name="T7" fmla="*/ 29 h 489"/>
                  <a:gd name="T8" fmla="*/ 186 w 837"/>
                  <a:gd name="T9" fmla="*/ 39 h 489"/>
                  <a:gd name="T10" fmla="*/ 172 w 837"/>
                  <a:gd name="T11" fmla="*/ 51 h 489"/>
                  <a:gd name="T12" fmla="*/ 158 w 837"/>
                  <a:gd name="T13" fmla="*/ 65 h 489"/>
                  <a:gd name="T14" fmla="*/ 142 w 837"/>
                  <a:gd name="T15" fmla="*/ 84 h 489"/>
                  <a:gd name="T16" fmla="*/ 125 w 837"/>
                  <a:gd name="T17" fmla="*/ 108 h 489"/>
                  <a:gd name="T18" fmla="*/ 116 w 837"/>
                  <a:gd name="T19" fmla="*/ 101 h 489"/>
                  <a:gd name="T20" fmla="*/ 107 w 837"/>
                  <a:gd name="T21" fmla="*/ 95 h 489"/>
                  <a:gd name="T22" fmla="*/ 98 w 837"/>
                  <a:gd name="T23" fmla="*/ 88 h 489"/>
                  <a:gd name="T24" fmla="*/ 89 w 837"/>
                  <a:gd name="T25" fmla="*/ 82 h 489"/>
                  <a:gd name="T26" fmla="*/ 80 w 837"/>
                  <a:gd name="T27" fmla="*/ 74 h 489"/>
                  <a:gd name="T28" fmla="*/ 71 w 837"/>
                  <a:gd name="T29" fmla="*/ 68 h 489"/>
                  <a:gd name="T30" fmla="*/ 62 w 837"/>
                  <a:gd name="T31" fmla="*/ 61 h 489"/>
                  <a:gd name="T32" fmla="*/ 54 w 837"/>
                  <a:gd name="T33" fmla="*/ 56 h 489"/>
                  <a:gd name="T34" fmla="*/ 50 w 837"/>
                  <a:gd name="T35" fmla="*/ 59 h 489"/>
                  <a:gd name="T36" fmla="*/ 43 w 837"/>
                  <a:gd name="T37" fmla="*/ 63 h 489"/>
                  <a:gd name="T38" fmla="*/ 35 w 837"/>
                  <a:gd name="T39" fmla="*/ 67 h 489"/>
                  <a:gd name="T40" fmla="*/ 27 w 837"/>
                  <a:gd name="T41" fmla="*/ 73 h 489"/>
                  <a:gd name="T42" fmla="*/ 18 w 837"/>
                  <a:gd name="T43" fmla="*/ 78 h 489"/>
                  <a:gd name="T44" fmla="*/ 10 w 837"/>
                  <a:gd name="T45" fmla="*/ 83 h 489"/>
                  <a:gd name="T46" fmla="*/ 4 w 837"/>
                  <a:gd name="T47" fmla="*/ 87 h 489"/>
                  <a:gd name="T48" fmla="*/ 0 w 837"/>
                  <a:gd name="T49" fmla="*/ 92 h 489"/>
                  <a:gd name="T50" fmla="*/ 20 w 837"/>
                  <a:gd name="T51" fmla="*/ 111 h 489"/>
                  <a:gd name="T52" fmla="*/ 43 w 837"/>
                  <a:gd name="T53" fmla="*/ 133 h 489"/>
                  <a:gd name="T54" fmla="*/ 66 w 837"/>
                  <a:gd name="T55" fmla="*/ 154 h 489"/>
                  <a:gd name="T56" fmla="*/ 90 w 837"/>
                  <a:gd name="T57" fmla="*/ 175 h 489"/>
                  <a:gd name="T58" fmla="*/ 114 w 837"/>
                  <a:gd name="T59" fmla="*/ 195 h 489"/>
                  <a:gd name="T60" fmla="*/ 139 w 837"/>
                  <a:gd name="T61" fmla="*/ 214 h 489"/>
                  <a:gd name="T62" fmla="*/ 162 w 837"/>
                  <a:gd name="T63" fmla="*/ 229 h 489"/>
                  <a:gd name="T64" fmla="*/ 186 w 837"/>
                  <a:gd name="T65" fmla="*/ 242 h 489"/>
                  <a:gd name="T66" fmla="*/ 203 w 837"/>
                  <a:gd name="T67" fmla="*/ 245 h 489"/>
                  <a:gd name="T68" fmla="*/ 218 w 837"/>
                  <a:gd name="T69" fmla="*/ 244 h 489"/>
                  <a:gd name="T70" fmla="*/ 230 w 837"/>
                  <a:gd name="T71" fmla="*/ 237 h 489"/>
                  <a:gd name="T72" fmla="*/ 238 w 837"/>
                  <a:gd name="T73" fmla="*/ 227 h 489"/>
                  <a:gd name="T74" fmla="*/ 243 w 837"/>
                  <a:gd name="T75" fmla="*/ 213 h 489"/>
                  <a:gd name="T76" fmla="*/ 244 w 837"/>
                  <a:gd name="T77" fmla="*/ 196 h 489"/>
                  <a:gd name="T78" fmla="*/ 241 w 837"/>
                  <a:gd name="T79" fmla="*/ 175 h 489"/>
                  <a:gd name="T80" fmla="*/ 236 w 837"/>
                  <a:gd name="T81" fmla="*/ 151 h 489"/>
                  <a:gd name="T82" fmla="*/ 258 w 837"/>
                  <a:gd name="T83" fmla="*/ 120 h 489"/>
                  <a:gd name="T84" fmla="*/ 279 w 837"/>
                  <a:gd name="T85" fmla="*/ 103 h 489"/>
                  <a:gd name="T86" fmla="*/ 298 w 837"/>
                  <a:gd name="T87" fmla="*/ 94 h 489"/>
                  <a:gd name="T88" fmla="*/ 317 w 837"/>
                  <a:gd name="T89" fmla="*/ 94 h 489"/>
                  <a:gd name="T90" fmla="*/ 337 w 837"/>
                  <a:gd name="T91" fmla="*/ 98 h 489"/>
                  <a:gd name="T92" fmla="*/ 361 w 837"/>
                  <a:gd name="T93" fmla="*/ 104 h 489"/>
                  <a:gd name="T94" fmla="*/ 387 w 837"/>
                  <a:gd name="T95" fmla="*/ 110 h 489"/>
                  <a:gd name="T96" fmla="*/ 419 w 837"/>
                  <a:gd name="T97" fmla="*/ 113 h 489"/>
                  <a:gd name="T98" fmla="*/ 401 w 837"/>
                  <a:gd name="T99" fmla="*/ 99 h 489"/>
                  <a:gd name="T100" fmla="*/ 383 w 837"/>
                  <a:gd name="T101" fmla="*/ 85 h 489"/>
                  <a:gd name="T102" fmla="*/ 364 w 837"/>
                  <a:gd name="T103" fmla="*/ 71 h 489"/>
                  <a:gd name="T104" fmla="*/ 346 w 837"/>
                  <a:gd name="T105" fmla="*/ 56 h 489"/>
                  <a:gd name="T106" fmla="*/ 327 w 837"/>
                  <a:gd name="T107" fmla="*/ 41 h 489"/>
                  <a:gd name="T108" fmla="*/ 309 w 837"/>
                  <a:gd name="T109" fmla="*/ 27 h 489"/>
                  <a:gd name="T110" fmla="*/ 290 w 837"/>
                  <a:gd name="T111" fmla="*/ 13 h 489"/>
                  <a:gd name="T112" fmla="*/ 273 w 837"/>
                  <a:gd name="T113" fmla="*/ 0 h 489"/>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837"/>
                  <a:gd name="T172" fmla="*/ 0 h 489"/>
                  <a:gd name="T173" fmla="*/ 837 w 837"/>
                  <a:gd name="T174" fmla="*/ 489 h 489"/>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837" h="489">
                    <a:moveTo>
                      <a:pt x="545" y="0"/>
                    </a:moveTo>
                    <a:lnTo>
                      <a:pt x="487" y="22"/>
                    </a:lnTo>
                    <a:lnTo>
                      <a:pt x="441" y="40"/>
                    </a:lnTo>
                    <a:lnTo>
                      <a:pt x="403" y="58"/>
                    </a:lnTo>
                    <a:lnTo>
                      <a:pt x="372" y="78"/>
                    </a:lnTo>
                    <a:lnTo>
                      <a:pt x="343" y="101"/>
                    </a:lnTo>
                    <a:lnTo>
                      <a:pt x="316" y="129"/>
                    </a:lnTo>
                    <a:lnTo>
                      <a:pt x="284" y="167"/>
                    </a:lnTo>
                    <a:lnTo>
                      <a:pt x="249" y="216"/>
                    </a:lnTo>
                    <a:lnTo>
                      <a:pt x="232" y="202"/>
                    </a:lnTo>
                    <a:lnTo>
                      <a:pt x="214" y="190"/>
                    </a:lnTo>
                    <a:lnTo>
                      <a:pt x="195" y="176"/>
                    </a:lnTo>
                    <a:lnTo>
                      <a:pt x="178" y="163"/>
                    </a:lnTo>
                    <a:lnTo>
                      <a:pt x="159" y="148"/>
                    </a:lnTo>
                    <a:lnTo>
                      <a:pt x="141" y="136"/>
                    </a:lnTo>
                    <a:lnTo>
                      <a:pt x="123" y="122"/>
                    </a:lnTo>
                    <a:lnTo>
                      <a:pt x="107" y="111"/>
                    </a:lnTo>
                    <a:lnTo>
                      <a:pt x="99" y="117"/>
                    </a:lnTo>
                    <a:lnTo>
                      <a:pt x="86" y="126"/>
                    </a:lnTo>
                    <a:lnTo>
                      <a:pt x="70" y="134"/>
                    </a:lnTo>
                    <a:lnTo>
                      <a:pt x="54" y="146"/>
                    </a:lnTo>
                    <a:lnTo>
                      <a:pt x="35" y="156"/>
                    </a:lnTo>
                    <a:lnTo>
                      <a:pt x="20" y="166"/>
                    </a:lnTo>
                    <a:lnTo>
                      <a:pt x="7" y="174"/>
                    </a:lnTo>
                    <a:lnTo>
                      <a:pt x="0" y="183"/>
                    </a:lnTo>
                    <a:lnTo>
                      <a:pt x="40" y="222"/>
                    </a:lnTo>
                    <a:lnTo>
                      <a:pt x="85" y="265"/>
                    </a:lnTo>
                    <a:lnTo>
                      <a:pt x="131" y="307"/>
                    </a:lnTo>
                    <a:lnTo>
                      <a:pt x="180" y="350"/>
                    </a:lnTo>
                    <a:lnTo>
                      <a:pt x="228" y="390"/>
                    </a:lnTo>
                    <a:lnTo>
                      <a:pt x="277" y="428"/>
                    </a:lnTo>
                    <a:lnTo>
                      <a:pt x="324" y="458"/>
                    </a:lnTo>
                    <a:lnTo>
                      <a:pt x="372" y="483"/>
                    </a:lnTo>
                    <a:lnTo>
                      <a:pt x="406" y="489"/>
                    </a:lnTo>
                    <a:lnTo>
                      <a:pt x="436" y="487"/>
                    </a:lnTo>
                    <a:lnTo>
                      <a:pt x="459" y="474"/>
                    </a:lnTo>
                    <a:lnTo>
                      <a:pt x="476" y="454"/>
                    </a:lnTo>
                    <a:lnTo>
                      <a:pt x="485" y="425"/>
                    </a:lnTo>
                    <a:lnTo>
                      <a:pt x="487" y="391"/>
                    </a:lnTo>
                    <a:lnTo>
                      <a:pt x="482" y="349"/>
                    </a:lnTo>
                    <a:lnTo>
                      <a:pt x="471" y="302"/>
                    </a:lnTo>
                    <a:lnTo>
                      <a:pt x="516" y="240"/>
                    </a:lnTo>
                    <a:lnTo>
                      <a:pt x="558" y="205"/>
                    </a:lnTo>
                    <a:lnTo>
                      <a:pt x="595" y="188"/>
                    </a:lnTo>
                    <a:lnTo>
                      <a:pt x="634" y="188"/>
                    </a:lnTo>
                    <a:lnTo>
                      <a:pt x="674" y="196"/>
                    </a:lnTo>
                    <a:lnTo>
                      <a:pt x="721" y="208"/>
                    </a:lnTo>
                    <a:lnTo>
                      <a:pt x="773" y="220"/>
                    </a:lnTo>
                    <a:lnTo>
                      <a:pt x="837" y="225"/>
                    </a:lnTo>
                    <a:lnTo>
                      <a:pt x="801" y="197"/>
                    </a:lnTo>
                    <a:lnTo>
                      <a:pt x="765" y="169"/>
                    </a:lnTo>
                    <a:lnTo>
                      <a:pt x="727" y="141"/>
                    </a:lnTo>
                    <a:lnTo>
                      <a:pt x="691" y="112"/>
                    </a:lnTo>
                    <a:lnTo>
                      <a:pt x="653" y="82"/>
                    </a:lnTo>
                    <a:lnTo>
                      <a:pt x="617" y="54"/>
                    </a:lnTo>
                    <a:lnTo>
                      <a:pt x="579" y="25"/>
                    </a:lnTo>
                    <a:lnTo>
                      <a:pt x="545" y="0"/>
                    </a:lnTo>
                    <a:close/>
                  </a:path>
                </a:pathLst>
              </a:custGeom>
              <a:solidFill>
                <a:srgbClr val="91A3A3"/>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39983" name="Freeform 595"/>
              <p:cNvSpPr>
                <a:spLocks/>
              </p:cNvSpPr>
              <p:nvPr/>
            </p:nvSpPr>
            <p:spPr bwMode="auto">
              <a:xfrm>
                <a:off x="4151" y="3648"/>
                <a:ext cx="419" cy="239"/>
              </a:xfrm>
              <a:custGeom>
                <a:avLst/>
                <a:gdLst>
                  <a:gd name="T0" fmla="*/ 277 w 837"/>
                  <a:gd name="T1" fmla="*/ 0 h 479"/>
                  <a:gd name="T2" fmla="*/ 248 w 837"/>
                  <a:gd name="T3" fmla="*/ 10 h 479"/>
                  <a:gd name="T4" fmla="*/ 225 w 837"/>
                  <a:gd name="T5" fmla="*/ 20 h 479"/>
                  <a:gd name="T6" fmla="*/ 206 w 837"/>
                  <a:gd name="T7" fmla="*/ 29 h 479"/>
                  <a:gd name="T8" fmla="*/ 191 w 837"/>
                  <a:gd name="T9" fmla="*/ 40 h 479"/>
                  <a:gd name="T10" fmla="*/ 175 w 837"/>
                  <a:gd name="T11" fmla="*/ 52 h 479"/>
                  <a:gd name="T12" fmla="*/ 161 w 837"/>
                  <a:gd name="T13" fmla="*/ 67 h 479"/>
                  <a:gd name="T14" fmla="*/ 145 w 837"/>
                  <a:gd name="T15" fmla="*/ 86 h 479"/>
                  <a:gd name="T16" fmla="*/ 127 w 837"/>
                  <a:gd name="T17" fmla="*/ 111 h 479"/>
                  <a:gd name="T18" fmla="*/ 118 w 837"/>
                  <a:gd name="T19" fmla="*/ 104 h 479"/>
                  <a:gd name="T20" fmla="*/ 109 w 837"/>
                  <a:gd name="T21" fmla="*/ 97 h 479"/>
                  <a:gd name="T22" fmla="*/ 98 w 837"/>
                  <a:gd name="T23" fmla="*/ 89 h 479"/>
                  <a:gd name="T24" fmla="*/ 88 w 837"/>
                  <a:gd name="T25" fmla="*/ 82 h 479"/>
                  <a:gd name="T26" fmla="*/ 78 w 837"/>
                  <a:gd name="T27" fmla="*/ 75 h 479"/>
                  <a:gd name="T28" fmla="*/ 68 w 837"/>
                  <a:gd name="T29" fmla="*/ 68 h 479"/>
                  <a:gd name="T30" fmla="*/ 58 w 837"/>
                  <a:gd name="T31" fmla="*/ 60 h 479"/>
                  <a:gd name="T32" fmla="*/ 50 w 837"/>
                  <a:gd name="T33" fmla="*/ 55 h 479"/>
                  <a:gd name="T34" fmla="*/ 45 w 837"/>
                  <a:gd name="T35" fmla="*/ 58 h 479"/>
                  <a:gd name="T36" fmla="*/ 40 w 837"/>
                  <a:gd name="T37" fmla="*/ 62 h 479"/>
                  <a:gd name="T38" fmla="*/ 32 w 837"/>
                  <a:gd name="T39" fmla="*/ 66 h 479"/>
                  <a:gd name="T40" fmla="*/ 25 w 837"/>
                  <a:gd name="T41" fmla="*/ 71 h 479"/>
                  <a:gd name="T42" fmla="*/ 16 w 837"/>
                  <a:gd name="T43" fmla="*/ 75 h 479"/>
                  <a:gd name="T44" fmla="*/ 9 w 837"/>
                  <a:gd name="T45" fmla="*/ 79 h 479"/>
                  <a:gd name="T46" fmla="*/ 4 w 837"/>
                  <a:gd name="T47" fmla="*/ 83 h 479"/>
                  <a:gd name="T48" fmla="*/ 0 w 837"/>
                  <a:gd name="T49" fmla="*/ 87 h 479"/>
                  <a:gd name="T50" fmla="*/ 20 w 837"/>
                  <a:gd name="T51" fmla="*/ 107 h 479"/>
                  <a:gd name="T52" fmla="*/ 43 w 837"/>
                  <a:gd name="T53" fmla="*/ 127 h 479"/>
                  <a:gd name="T54" fmla="*/ 66 w 837"/>
                  <a:gd name="T55" fmla="*/ 149 h 479"/>
                  <a:gd name="T56" fmla="*/ 90 w 837"/>
                  <a:gd name="T57" fmla="*/ 170 h 479"/>
                  <a:gd name="T58" fmla="*/ 114 w 837"/>
                  <a:gd name="T59" fmla="*/ 190 h 479"/>
                  <a:gd name="T60" fmla="*/ 139 w 837"/>
                  <a:gd name="T61" fmla="*/ 208 h 479"/>
                  <a:gd name="T62" fmla="*/ 162 w 837"/>
                  <a:gd name="T63" fmla="*/ 224 h 479"/>
                  <a:gd name="T64" fmla="*/ 187 w 837"/>
                  <a:gd name="T65" fmla="*/ 237 h 479"/>
                  <a:gd name="T66" fmla="*/ 203 w 837"/>
                  <a:gd name="T67" fmla="*/ 239 h 479"/>
                  <a:gd name="T68" fmla="*/ 218 w 837"/>
                  <a:gd name="T69" fmla="*/ 238 h 479"/>
                  <a:gd name="T70" fmla="*/ 228 w 837"/>
                  <a:gd name="T71" fmla="*/ 231 h 479"/>
                  <a:gd name="T72" fmla="*/ 238 w 837"/>
                  <a:gd name="T73" fmla="*/ 222 h 479"/>
                  <a:gd name="T74" fmla="*/ 242 w 837"/>
                  <a:gd name="T75" fmla="*/ 208 h 479"/>
                  <a:gd name="T76" fmla="*/ 244 w 837"/>
                  <a:gd name="T77" fmla="*/ 191 h 479"/>
                  <a:gd name="T78" fmla="*/ 241 w 837"/>
                  <a:gd name="T79" fmla="*/ 170 h 479"/>
                  <a:gd name="T80" fmla="*/ 236 w 837"/>
                  <a:gd name="T81" fmla="*/ 147 h 479"/>
                  <a:gd name="T82" fmla="*/ 258 w 837"/>
                  <a:gd name="T83" fmla="*/ 116 h 479"/>
                  <a:gd name="T84" fmla="*/ 279 w 837"/>
                  <a:gd name="T85" fmla="*/ 98 h 479"/>
                  <a:gd name="T86" fmla="*/ 298 w 837"/>
                  <a:gd name="T87" fmla="*/ 90 h 479"/>
                  <a:gd name="T88" fmla="*/ 317 w 837"/>
                  <a:gd name="T89" fmla="*/ 90 h 479"/>
                  <a:gd name="T90" fmla="*/ 337 w 837"/>
                  <a:gd name="T91" fmla="*/ 94 h 479"/>
                  <a:gd name="T92" fmla="*/ 361 w 837"/>
                  <a:gd name="T93" fmla="*/ 100 h 479"/>
                  <a:gd name="T94" fmla="*/ 387 w 837"/>
                  <a:gd name="T95" fmla="*/ 106 h 479"/>
                  <a:gd name="T96" fmla="*/ 419 w 837"/>
                  <a:gd name="T97" fmla="*/ 108 h 479"/>
                  <a:gd name="T98" fmla="*/ 401 w 837"/>
                  <a:gd name="T99" fmla="*/ 94 h 479"/>
                  <a:gd name="T100" fmla="*/ 383 w 837"/>
                  <a:gd name="T101" fmla="*/ 81 h 479"/>
                  <a:gd name="T102" fmla="*/ 366 w 837"/>
                  <a:gd name="T103" fmla="*/ 67 h 479"/>
                  <a:gd name="T104" fmla="*/ 348 w 837"/>
                  <a:gd name="T105" fmla="*/ 54 h 479"/>
                  <a:gd name="T106" fmla="*/ 330 w 837"/>
                  <a:gd name="T107" fmla="*/ 39 h 479"/>
                  <a:gd name="T108" fmla="*/ 312 w 837"/>
                  <a:gd name="T109" fmla="*/ 25 h 479"/>
                  <a:gd name="T110" fmla="*/ 294 w 837"/>
                  <a:gd name="T111" fmla="*/ 12 h 479"/>
                  <a:gd name="T112" fmla="*/ 277 w 837"/>
                  <a:gd name="T113" fmla="*/ 0 h 479"/>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837"/>
                  <a:gd name="T172" fmla="*/ 0 h 479"/>
                  <a:gd name="T173" fmla="*/ 837 w 837"/>
                  <a:gd name="T174" fmla="*/ 479 h 479"/>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837" h="479">
                    <a:moveTo>
                      <a:pt x="554" y="0"/>
                    </a:moveTo>
                    <a:lnTo>
                      <a:pt x="496" y="21"/>
                    </a:lnTo>
                    <a:lnTo>
                      <a:pt x="450" y="41"/>
                    </a:lnTo>
                    <a:lnTo>
                      <a:pt x="412" y="59"/>
                    </a:lnTo>
                    <a:lnTo>
                      <a:pt x="381" y="80"/>
                    </a:lnTo>
                    <a:lnTo>
                      <a:pt x="349" y="104"/>
                    </a:lnTo>
                    <a:lnTo>
                      <a:pt x="321" y="134"/>
                    </a:lnTo>
                    <a:lnTo>
                      <a:pt x="289" y="172"/>
                    </a:lnTo>
                    <a:lnTo>
                      <a:pt x="254" y="222"/>
                    </a:lnTo>
                    <a:lnTo>
                      <a:pt x="235" y="208"/>
                    </a:lnTo>
                    <a:lnTo>
                      <a:pt x="217" y="194"/>
                    </a:lnTo>
                    <a:lnTo>
                      <a:pt x="196" y="179"/>
                    </a:lnTo>
                    <a:lnTo>
                      <a:pt x="176" y="165"/>
                    </a:lnTo>
                    <a:lnTo>
                      <a:pt x="155" y="150"/>
                    </a:lnTo>
                    <a:lnTo>
                      <a:pt x="135" y="136"/>
                    </a:lnTo>
                    <a:lnTo>
                      <a:pt x="115" y="121"/>
                    </a:lnTo>
                    <a:lnTo>
                      <a:pt x="99" y="110"/>
                    </a:lnTo>
                    <a:lnTo>
                      <a:pt x="90" y="116"/>
                    </a:lnTo>
                    <a:lnTo>
                      <a:pt x="79" y="124"/>
                    </a:lnTo>
                    <a:lnTo>
                      <a:pt x="64" y="133"/>
                    </a:lnTo>
                    <a:lnTo>
                      <a:pt x="49" y="143"/>
                    </a:lnTo>
                    <a:lnTo>
                      <a:pt x="32" y="150"/>
                    </a:lnTo>
                    <a:lnTo>
                      <a:pt x="18" y="159"/>
                    </a:lnTo>
                    <a:lnTo>
                      <a:pt x="7" y="166"/>
                    </a:lnTo>
                    <a:lnTo>
                      <a:pt x="0" y="175"/>
                    </a:lnTo>
                    <a:lnTo>
                      <a:pt x="40" y="214"/>
                    </a:lnTo>
                    <a:lnTo>
                      <a:pt x="85" y="255"/>
                    </a:lnTo>
                    <a:lnTo>
                      <a:pt x="131" y="298"/>
                    </a:lnTo>
                    <a:lnTo>
                      <a:pt x="180" y="341"/>
                    </a:lnTo>
                    <a:lnTo>
                      <a:pt x="228" y="381"/>
                    </a:lnTo>
                    <a:lnTo>
                      <a:pt x="277" y="417"/>
                    </a:lnTo>
                    <a:lnTo>
                      <a:pt x="324" y="448"/>
                    </a:lnTo>
                    <a:lnTo>
                      <a:pt x="373" y="474"/>
                    </a:lnTo>
                    <a:lnTo>
                      <a:pt x="406" y="479"/>
                    </a:lnTo>
                    <a:lnTo>
                      <a:pt x="435" y="476"/>
                    </a:lnTo>
                    <a:lnTo>
                      <a:pt x="456" y="463"/>
                    </a:lnTo>
                    <a:lnTo>
                      <a:pt x="475" y="445"/>
                    </a:lnTo>
                    <a:lnTo>
                      <a:pt x="484" y="417"/>
                    </a:lnTo>
                    <a:lnTo>
                      <a:pt x="487" y="382"/>
                    </a:lnTo>
                    <a:lnTo>
                      <a:pt x="482" y="341"/>
                    </a:lnTo>
                    <a:lnTo>
                      <a:pt x="471" y="294"/>
                    </a:lnTo>
                    <a:lnTo>
                      <a:pt x="516" y="232"/>
                    </a:lnTo>
                    <a:lnTo>
                      <a:pt x="558" y="197"/>
                    </a:lnTo>
                    <a:lnTo>
                      <a:pt x="595" y="180"/>
                    </a:lnTo>
                    <a:lnTo>
                      <a:pt x="634" y="180"/>
                    </a:lnTo>
                    <a:lnTo>
                      <a:pt x="674" y="188"/>
                    </a:lnTo>
                    <a:lnTo>
                      <a:pt x="721" y="200"/>
                    </a:lnTo>
                    <a:lnTo>
                      <a:pt x="773" y="212"/>
                    </a:lnTo>
                    <a:lnTo>
                      <a:pt x="837" y="217"/>
                    </a:lnTo>
                    <a:lnTo>
                      <a:pt x="801" y="189"/>
                    </a:lnTo>
                    <a:lnTo>
                      <a:pt x="766" y="163"/>
                    </a:lnTo>
                    <a:lnTo>
                      <a:pt x="731" y="135"/>
                    </a:lnTo>
                    <a:lnTo>
                      <a:pt x="696" y="108"/>
                    </a:lnTo>
                    <a:lnTo>
                      <a:pt x="659" y="79"/>
                    </a:lnTo>
                    <a:lnTo>
                      <a:pt x="624" y="51"/>
                    </a:lnTo>
                    <a:lnTo>
                      <a:pt x="588" y="25"/>
                    </a:lnTo>
                    <a:lnTo>
                      <a:pt x="554" y="0"/>
                    </a:lnTo>
                    <a:close/>
                  </a:path>
                </a:pathLst>
              </a:custGeom>
              <a:solidFill>
                <a:srgbClr val="96A8A8"/>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39984" name="Freeform 596"/>
              <p:cNvSpPr>
                <a:spLocks/>
              </p:cNvSpPr>
              <p:nvPr/>
            </p:nvSpPr>
            <p:spPr bwMode="auto">
              <a:xfrm>
                <a:off x="4151" y="3651"/>
                <a:ext cx="419" cy="235"/>
              </a:xfrm>
              <a:custGeom>
                <a:avLst/>
                <a:gdLst>
                  <a:gd name="T0" fmla="*/ 283 w 837"/>
                  <a:gd name="T1" fmla="*/ 0 h 470"/>
                  <a:gd name="T2" fmla="*/ 253 w 837"/>
                  <a:gd name="T3" fmla="*/ 11 h 470"/>
                  <a:gd name="T4" fmla="*/ 230 w 837"/>
                  <a:gd name="T5" fmla="*/ 22 h 470"/>
                  <a:gd name="T6" fmla="*/ 210 w 837"/>
                  <a:gd name="T7" fmla="*/ 30 h 470"/>
                  <a:gd name="T8" fmla="*/ 194 w 837"/>
                  <a:gd name="T9" fmla="*/ 42 h 470"/>
                  <a:gd name="T10" fmla="*/ 178 w 837"/>
                  <a:gd name="T11" fmla="*/ 55 h 470"/>
                  <a:gd name="T12" fmla="*/ 164 w 837"/>
                  <a:gd name="T13" fmla="*/ 70 h 470"/>
                  <a:gd name="T14" fmla="*/ 147 w 837"/>
                  <a:gd name="T15" fmla="*/ 90 h 470"/>
                  <a:gd name="T16" fmla="*/ 130 w 837"/>
                  <a:gd name="T17" fmla="*/ 115 h 470"/>
                  <a:gd name="T18" fmla="*/ 120 w 837"/>
                  <a:gd name="T19" fmla="*/ 107 h 470"/>
                  <a:gd name="T20" fmla="*/ 110 w 837"/>
                  <a:gd name="T21" fmla="*/ 101 h 470"/>
                  <a:gd name="T22" fmla="*/ 98 w 837"/>
                  <a:gd name="T23" fmla="*/ 93 h 470"/>
                  <a:gd name="T24" fmla="*/ 87 w 837"/>
                  <a:gd name="T25" fmla="*/ 86 h 470"/>
                  <a:gd name="T26" fmla="*/ 75 w 837"/>
                  <a:gd name="T27" fmla="*/ 77 h 470"/>
                  <a:gd name="T28" fmla="*/ 64 w 837"/>
                  <a:gd name="T29" fmla="*/ 70 h 470"/>
                  <a:gd name="T30" fmla="*/ 53 w 837"/>
                  <a:gd name="T31" fmla="*/ 62 h 470"/>
                  <a:gd name="T32" fmla="*/ 45 w 837"/>
                  <a:gd name="T33" fmla="*/ 57 h 470"/>
                  <a:gd name="T34" fmla="*/ 41 w 837"/>
                  <a:gd name="T35" fmla="*/ 59 h 470"/>
                  <a:gd name="T36" fmla="*/ 36 w 837"/>
                  <a:gd name="T37" fmla="*/ 63 h 470"/>
                  <a:gd name="T38" fmla="*/ 29 w 837"/>
                  <a:gd name="T39" fmla="*/ 67 h 470"/>
                  <a:gd name="T40" fmla="*/ 23 w 837"/>
                  <a:gd name="T41" fmla="*/ 70 h 470"/>
                  <a:gd name="T42" fmla="*/ 15 w 837"/>
                  <a:gd name="T43" fmla="*/ 74 h 470"/>
                  <a:gd name="T44" fmla="*/ 9 w 837"/>
                  <a:gd name="T45" fmla="*/ 77 h 470"/>
                  <a:gd name="T46" fmla="*/ 3 w 837"/>
                  <a:gd name="T47" fmla="*/ 81 h 470"/>
                  <a:gd name="T48" fmla="*/ 0 w 837"/>
                  <a:gd name="T49" fmla="*/ 85 h 470"/>
                  <a:gd name="T50" fmla="*/ 20 w 837"/>
                  <a:gd name="T51" fmla="*/ 104 h 470"/>
                  <a:gd name="T52" fmla="*/ 43 w 837"/>
                  <a:gd name="T53" fmla="*/ 124 h 470"/>
                  <a:gd name="T54" fmla="*/ 66 w 837"/>
                  <a:gd name="T55" fmla="*/ 146 h 470"/>
                  <a:gd name="T56" fmla="*/ 90 w 837"/>
                  <a:gd name="T57" fmla="*/ 168 h 470"/>
                  <a:gd name="T58" fmla="*/ 114 w 837"/>
                  <a:gd name="T59" fmla="*/ 187 h 470"/>
                  <a:gd name="T60" fmla="*/ 139 w 837"/>
                  <a:gd name="T61" fmla="*/ 205 h 470"/>
                  <a:gd name="T62" fmla="*/ 162 w 837"/>
                  <a:gd name="T63" fmla="*/ 220 h 470"/>
                  <a:gd name="T64" fmla="*/ 187 w 837"/>
                  <a:gd name="T65" fmla="*/ 233 h 470"/>
                  <a:gd name="T66" fmla="*/ 203 w 837"/>
                  <a:gd name="T67" fmla="*/ 235 h 470"/>
                  <a:gd name="T68" fmla="*/ 216 w 837"/>
                  <a:gd name="T69" fmla="*/ 234 h 470"/>
                  <a:gd name="T70" fmla="*/ 227 w 837"/>
                  <a:gd name="T71" fmla="*/ 228 h 470"/>
                  <a:gd name="T72" fmla="*/ 236 w 837"/>
                  <a:gd name="T73" fmla="*/ 220 h 470"/>
                  <a:gd name="T74" fmla="*/ 241 w 837"/>
                  <a:gd name="T75" fmla="*/ 206 h 470"/>
                  <a:gd name="T76" fmla="*/ 243 w 837"/>
                  <a:gd name="T77" fmla="*/ 189 h 470"/>
                  <a:gd name="T78" fmla="*/ 241 w 837"/>
                  <a:gd name="T79" fmla="*/ 168 h 470"/>
                  <a:gd name="T80" fmla="*/ 236 w 837"/>
                  <a:gd name="T81" fmla="*/ 144 h 470"/>
                  <a:gd name="T82" fmla="*/ 258 w 837"/>
                  <a:gd name="T83" fmla="*/ 113 h 470"/>
                  <a:gd name="T84" fmla="*/ 279 w 837"/>
                  <a:gd name="T85" fmla="*/ 96 h 470"/>
                  <a:gd name="T86" fmla="*/ 298 w 837"/>
                  <a:gd name="T87" fmla="*/ 87 h 470"/>
                  <a:gd name="T88" fmla="*/ 317 w 837"/>
                  <a:gd name="T89" fmla="*/ 87 h 470"/>
                  <a:gd name="T90" fmla="*/ 337 w 837"/>
                  <a:gd name="T91" fmla="*/ 91 h 470"/>
                  <a:gd name="T92" fmla="*/ 361 w 837"/>
                  <a:gd name="T93" fmla="*/ 97 h 470"/>
                  <a:gd name="T94" fmla="*/ 387 w 837"/>
                  <a:gd name="T95" fmla="*/ 103 h 470"/>
                  <a:gd name="T96" fmla="*/ 419 w 837"/>
                  <a:gd name="T97" fmla="*/ 106 h 470"/>
                  <a:gd name="T98" fmla="*/ 401 w 837"/>
                  <a:gd name="T99" fmla="*/ 92 h 470"/>
                  <a:gd name="T100" fmla="*/ 384 w 837"/>
                  <a:gd name="T101" fmla="*/ 79 h 470"/>
                  <a:gd name="T102" fmla="*/ 367 w 837"/>
                  <a:gd name="T103" fmla="*/ 66 h 470"/>
                  <a:gd name="T104" fmla="*/ 351 w 837"/>
                  <a:gd name="T105" fmla="*/ 53 h 470"/>
                  <a:gd name="T106" fmla="*/ 334 w 837"/>
                  <a:gd name="T107" fmla="*/ 39 h 470"/>
                  <a:gd name="T108" fmla="*/ 317 w 837"/>
                  <a:gd name="T109" fmla="*/ 26 h 470"/>
                  <a:gd name="T110" fmla="*/ 300 w 837"/>
                  <a:gd name="T111" fmla="*/ 13 h 470"/>
                  <a:gd name="T112" fmla="*/ 283 w 837"/>
                  <a:gd name="T113" fmla="*/ 0 h 47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837"/>
                  <a:gd name="T172" fmla="*/ 0 h 470"/>
                  <a:gd name="T173" fmla="*/ 837 w 837"/>
                  <a:gd name="T174" fmla="*/ 470 h 470"/>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837" h="470">
                    <a:moveTo>
                      <a:pt x="565" y="0"/>
                    </a:moveTo>
                    <a:lnTo>
                      <a:pt x="506" y="21"/>
                    </a:lnTo>
                    <a:lnTo>
                      <a:pt x="460" y="43"/>
                    </a:lnTo>
                    <a:lnTo>
                      <a:pt x="420" y="61"/>
                    </a:lnTo>
                    <a:lnTo>
                      <a:pt x="387" y="84"/>
                    </a:lnTo>
                    <a:lnTo>
                      <a:pt x="356" y="109"/>
                    </a:lnTo>
                    <a:lnTo>
                      <a:pt x="327" y="140"/>
                    </a:lnTo>
                    <a:lnTo>
                      <a:pt x="294" y="179"/>
                    </a:lnTo>
                    <a:lnTo>
                      <a:pt x="259" y="229"/>
                    </a:lnTo>
                    <a:lnTo>
                      <a:pt x="240" y="214"/>
                    </a:lnTo>
                    <a:lnTo>
                      <a:pt x="220" y="201"/>
                    </a:lnTo>
                    <a:lnTo>
                      <a:pt x="196" y="186"/>
                    </a:lnTo>
                    <a:lnTo>
                      <a:pt x="174" y="171"/>
                    </a:lnTo>
                    <a:lnTo>
                      <a:pt x="150" y="154"/>
                    </a:lnTo>
                    <a:lnTo>
                      <a:pt x="128" y="139"/>
                    </a:lnTo>
                    <a:lnTo>
                      <a:pt x="106" y="125"/>
                    </a:lnTo>
                    <a:lnTo>
                      <a:pt x="90" y="113"/>
                    </a:lnTo>
                    <a:lnTo>
                      <a:pt x="81" y="119"/>
                    </a:lnTo>
                    <a:lnTo>
                      <a:pt x="71" y="127"/>
                    </a:lnTo>
                    <a:lnTo>
                      <a:pt x="57" y="133"/>
                    </a:lnTo>
                    <a:lnTo>
                      <a:pt x="45" y="140"/>
                    </a:lnTo>
                    <a:lnTo>
                      <a:pt x="30" y="147"/>
                    </a:lnTo>
                    <a:lnTo>
                      <a:pt x="17" y="154"/>
                    </a:lnTo>
                    <a:lnTo>
                      <a:pt x="6" y="162"/>
                    </a:lnTo>
                    <a:lnTo>
                      <a:pt x="0" y="169"/>
                    </a:lnTo>
                    <a:lnTo>
                      <a:pt x="40" y="208"/>
                    </a:lnTo>
                    <a:lnTo>
                      <a:pt x="85" y="249"/>
                    </a:lnTo>
                    <a:lnTo>
                      <a:pt x="131" y="292"/>
                    </a:lnTo>
                    <a:lnTo>
                      <a:pt x="180" y="335"/>
                    </a:lnTo>
                    <a:lnTo>
                      <a:pt x="228" y="374"/>
                    </a:lnTo>
                    <a:lnTo>
                      <a:pt x="277" y="410"/>
                    </a:lnTo>
                    <a:lnTo>
                      <a:pt x="324" y="440"/>
                    </a:lnTo>
                    <a:lnTo>
                      <a:pt x="373" y="465"/>
                    </a:lnTo>
                    <a:lnTo>
                      <a:pt x="405" y="470"/>
                    </a:lnTo>
                    <a:lnTo>
                      <a:pt x="432" y="468"/>
                    </a:lnTo>
                    <a:lnTo>
                      <a:pt x="454" y="456"/>
                    </a:lnTo>
                    <a:lnTo>
                      <a:pt x="472" y="439"/>
                    </a:lnTo>
                    <a:lnTo>
                      <a:pt x="482" y="411"/>
                    </a:lnTo>
                    <a:lnTo>
                      <a:pt x="486" y="377"/>
                    </a:lnTo>
                    <a:lnTo>
                      <a:pt x="482" y="336"/>
                    </a:lnTo>
                    <a:lnTo>
                      <a:pt x="471" y="288"/>
                    </a:lnTo>
                    <a:lnTo>
                      <a:pt x="516" y="226"/>
                    </a:lnTo>
                    <a:lnTo>
                      <a:pt x="558" y="191"/>
                    </a:lnTo>
                    <a:lnTo>
                      <a:pt x="595" y="174"/>
                    </a:lnTo>
                    <a:lnTo>
                      <a:pt x="634" y="174"/>
                    </a:lnTo>
                    <a:lnTo>
                      <a:pt x="674" y="182"/>
                    </a:lnTo>
                    <a:lnTo>
                      <a:pt x="721" y="194"/>
                    </a:lnTo>
                    <a:lnTo>
                      <a:pt x="773" y="206"/>
                    </a:lnTo>
                    <a:lnTo>
                      <a:pt x="837" y="211"/>
                    </a:lnTo>
                    <a:lnTo>
                      <a:pt x="802" y="184"/>
                    </a:lnTo>
                    <a:lnTo>
                      <a:pt x="768" y="158"/>
                    </a:lnTo>
                    <a:lnTo>
                      <a:pt x="734" y="132"/>
                    </a:lnTo>
                    <a:lnTo>
                      <a:pt x="701" y="105"/>
                    </a:lnTo>
                    <a:lnTo>
                      <a:pt x="667" y="78"/>
                    </a:lnTo>
                    <a:lnTo>
                      <a:pt x="633" y="51"/>
                    </a:lnTo>
                    <a:lnTo>
                      <a:pt x="599" y="25"/>
                    </a:lnTo>
                    <a:lnTo>
                      <a:pt x="565" y="0"/>
                    </a:lnTo>
                    <a:close/>
                  </a:path>
                </a:pathLst>
              </a:custGeom>
              <a:solidFill>
                <a:srgbClr val="9EADAD"/>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39985" name="Freeform 597"/>
              <p:cNvSpPr>
                <a:spLocks/>
              </p:cNvSpPr>
              <p:nvPr/>
            </p:nvSpPr>
            <p:spPr bwMode="auto">
              <a:xfrm>
                <a:off x="4151" y="3655"/>
                <a:ext cx="419" cy="230"/>
              </a:xfrm>
              <a:custGeom>
                <a:avLst/>
                <a:gdLst>
                  <a:gd name="T0" fmla="*/ 287 w 837"/>
                  <a:gd name="T1" fmla="*/ 0 h 460"/>
                  <a:gd name="T2" fmla="*/ 257 w 837"/>
                  <a:gd name="T3" fmla="*/ 11 h 460"/>
                  <a:gd name="T4" fmla="*/ 234 w 837"/>
                  <a:gd name="T5" fmla="*/ 21 h 460"/>
                  <a:gd name="T6" fmla="*/ 214 w 837"/>
                  <a:gd name="T7" fmla="*/ 30 h 460"/>
                  <a:gd name="T8" fmla="*/ 198 w 837"/>
                  <a:gd name="T9" fmla="*/ 43 h 460"/>
                  <a:gd name="T10" fmla="*/ 181 w 837"/>
                  <a:gd name="T11" fmla="*/ 56 h 460"/>
                  <a:gd name="T12" fmla="*/ 166 w 837"/>
                  <a:gd name="T13" fmla="*/ 72 h 460"/>
                  <a:gd name="T14" fmla="*/ 150 w 837"/>
                  <a:gd name="T15" fmla="*/ 92 h 460"/>
                  <a:gd name="T16" fmla="*/ 132 w 837"/>
                  <a:gd name="T17" fmla="*/ 117 h 460"/>
                  <a:gd name="T18" fmla="*/ 122 w 837"/>
                  <a:gd name="T19" fmla="*/ 110 h 460"/>
                  <a:gd name="T20" fmla="*/ 111 w 837"/>
                  <a:gd name="T21" fmla="*/ 102 h 460"/>
                  <a:gd name="T22" fmla="*/ 98 w 837"/>
                  <a:gd name="T23" fmla="*/ 94 h 460"/>
                  <a:gd name="T24" fmla="*/ 87 w 837"/>
                  <a:gd name="T25" fmla="*/ 87 h 460"/>
                  <a:gd name="T26" fmla="*/ 73 w 837"/>
                  <a:gd name="T27" fmla="*/ 78 h 460"/>
                  <a:gd name="T28" fmla="*/ 61 w 837"/>
                  <a:gd name="T29" fmla="*/ 70 h 460"/>
                  <a:gd name="T30" fmla="*/ 50 w 837"/>
                  <a:gd name="T31" fmla="*/ 62 h 460"/>
                  <a:gd name="T32" fmla="*/ 41 w 837"/>
                  <a:gd name="T33" fmla="*/ 56 h 460"/>
                  <a:gd name="T34" fmla="*/ 37 w 837"/>
                  <a:gd name="T35" fmla="*/ 58 h 460"/>
                  <a:gd name="T36" fmla="*/ 32 w 837"/>
                  <a:gd name="T37" fmla="*/ 61 h 460"/>
                  <a:gd name="T38" fmla="*/ 26 w 837"/>
                  <a:gd name="T39" fmla="*/ 65 h 460"/>
                  <a:gd name="T40" fmla="*/ 20 w 837"/>
                  <a:gd name="T41" fmla="*/ 68 h 460"/>
                  <a:gd name="T42" fmla="*/ 14 w 837"/>
                  <a:gd name="T43" fmla="*/ 70 h 460"/>
                  <a:gd name="T44" fmla="*/ 8 w 837"/>
                  <a:gd name="T45" fmla="*/ 73 h 460"/>
                  <a:gd name="T46" fmla="*/ 3 w 837"/>
                  <a:gd name="T47" fmla="*/ 77 h 460"/>
                  <a:gd name="T48" fmla="*/ 0 w 837"/>
                  <a:gd name="T49" fmla="*/ 80 h 460"/>
                  <a:gd name="T50" fmla="*/ 20 w 837"/>
                  <a:gd name="T51" fmla="*/ 100 h 460"/>
                  <a:gd name="T52" fmla="*/ 43 w 837"/>
                  <a:gd name="T53" fmla="*/ 120 h 460"/>
                  <a:gd name="T54" fmla="*/ 66 w 837"/>
                  <a:gd name="T55" fmla="*/ 141 h 460"/>
                  <a:gd name="T56" fmla="*/ 90 w 837"/>
                  <a:gd name="T57" fmla="*/ 162 h 460"/>
                  <a:gd name="T58" fmla="*/ 114 w 837"/>
                  <a:gd name="T59" fmla="*/ 182 h 460"/>
                  <a:gd name="T60" fmla="*/ 139 w 837"/>
                  <a:gd name="T61" fmla="*/ 199 h 460"/>
                  <a:gd name="T62" fmla="*/ 162 w 837"/>
                  <a:gd name="T63" fmla="*/ 215 h 460"/>
                  <a:gd name="T64" fmla="*/ 187 w 837"/>
                  <a:gd name="T65" fmla="*/ 228 h 460"/>
                  <a:gd name="T66" fmla="*/ 202 w 837"/>
                  <a:gd name="T67" fmla="*/ 230 h 460"/>
                  <a:gd name="T68" fmla="*/ 216 w 837"/>
                  <a:gd name="T69" fmla="*/ 229 h 460"/>
                  <a:gd name="T70" fmla="*/ 226 w 837"/>
                  <a:gd name="T71" fmla="*/ 224 h 460"/>
                  <a:gd name="T72" fmla="*/ 235 w 837"/>
                  <a:gd name="T73" fmla="*/ 215 h 460"/>
                  <a:gd name="T74" fmla="*/ 240 w 837"/>
                  <a:gd name="T75" fmla="*/ 202 h 460"/>
                  <a:gd name="T76" fmla="*/ 243 w 837"/>
                  <a:gd name="T77" fmla="*/ 185 h 460"/>
                  <a:gd name="T78" fmla="*/ 241 w 837"/>
                  <a:gd name="T79" fmla="*/ 164 h 460"/>
                  <a:gd name="T80" fmla="*/ 236 w 837"/>
                  <a:gd name="T81" fmla="*/ 140 h 460"/>
                  <a:gd name="T82" fmla="*/ 258 w 837"/>
                  <a:gd name="T83" fmla="*/ 109 h 460"/>
                  <a:gd name="T84" fmla="*/ 279 w 837"/>
                  <a:gd name="T85" fmla="*/ 91 h 460"/>
                  <a:gd name="T86" fmla="*/ 298 w 837"/>
                  <a:gd name="T87" fmla="*/ 83 h 460"/>
                  <a:gd name="T88" fmla="*/ 317 w 837"/>
                  <a:gd name="T89" fmla="*/ 83 h 460"/>
                  <a:gd name="T90" fmla="*/ 337 w 837"/>
                  <a:gd name="T91" fmla="*/ 87 h 460"/>
                  <a:gd name="T92" fmla="*/ 361 w 837"/>
                  <a:gd name="T93" fmla="*/ 93 h 460"/>
                  <a:gd name="T94" fmla="*/ 387 w 837"/>
                  <a:gd name="T95" fmla="*/ 99 h 460"/>
                  <a:gd name="T96" fmla="*/ 419 w 837"/>
                  <a:gd name="T97" fmla="*/ 101 h 460"/>
                  <a:gd name="T98" fmla="*/ 401 w 837"/>
                  <a:gd name="T99" fmla="*/ 88 h 460"/>
                  <a:gd name="T100" fmla="*/ 385 w 837"/>
                  <a:gd name="T101" fmla="*/ 75 h 460"/>
                  <a:gd name="T102" fmla="*/ 369 w 837"/>
                  <a:gd name="T103" fmla="*/ 62 h 460"/>
                  <a:gd name="T104" fmla="*/ 353 w 837"/>
                  <a:gd name="T105" fmla="*/ 50 h 460"/>
                  <a:gd name="T106" fmla="*/ 337 w 837"/>
                  <a:gd name="T107" fmla="*/ 37 h 460"/>
                  <a:gd name="T108" fmla="*/ 320 w 837"/>
                  <a:gd name="T109" fmla="*/ 25 h 460"/>
                  <a:gd name="T110" fmla="*/ 304 w 837"/>
                  <a:gd name="T111" fmla="*/ 12 h 460"/>
                  <a:gd name="T112" fmla="*/ 287 w 837"/>
                  <a:gd name="T113" fmla="*/ 0 h 46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837"/>
                  <a:gd name="T172" fmla="*/ 0 h 460"/>
                  <a:gd name="T173" fmla="*/ 837 w 837"/>
                  <a:gd name="T174" fmla="*/ 460 h 460"/>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837" h="460">
                    <a:moveTo>
                      <a:pt x="573" y="0"/>
                    </a:moveTo>
                    <a:lnTo>
                      <a:pt x="514" y="21"/>
                    </a:lnTo>
                    <a:lnTo>
                      <a:pt x="467" y="42"/>
                    </a:lnTo>
                    <a:lnTo>
                      <a:pt x="427" y="61"/>
                    </a:lnTo>
                    <a:lnTo>
                      <a:pt x="395" y="85"/>
                    </a:lnTo>
                    <a:lnTo>
                      <a:pt x="362" y="111"/>
                    </a:lnTo>
                    <a:lnTo>
                      <a:pt x="332" y="144"/>
                    </a:lnTo>
                    <a:lnTo>
                      <a:pt x="299" y="183"/>
                    </a:lnTo>
                    <a:lnTo>
                      <a:pt x="263" y="234"/>
                    </a:lnTo>
                    <a:lnTo>
                      <a:pt x="244" y="219"/>
                    </a:lnTo>
                    <a:lnTo>
                      <a:pt x="222" y="204"/>
                    </a:lnTo>
                    <a:lnTo>
                      <a:pt x="196" y="188"/>
                    </a:lnTo>
                    <a:lnTo>
                      <a:pt x="173" y="173"/>
                    </a:lnTo>
                    <a:lnTo>
                      <a:pt x="146" y="155"/>
                    </a:lnTo>
                    <a:lnTo>
                      <a:pt x="121" y="139"/>
                    </a:lnTo>
                    <a:lnTo>
                      <a:pt x="100" y="124"/>
                    </a:lnTo>
                    <a:lnTo>
                      <a:pt x="82" y="111"/>
                    </a:lnTo>
                    <a:lnTo>
                      <a:pt x="74" y="116"/>
                    </a:lnTo>
                    <a:lnTo>
                      <a:pt x="64" y="123"/>
                    </a:lnTo>
                    <a:lnTo>
                      <a:pt x="51" y="129"/>
                    </a:lnTo>
                    <a:lnTo>
                      <a:pt x="40" y="135"/>
                    </a:lnTo>
                    <a:lnTo>
                      <a:pt x="27" y="140"/>
                    </a:lnTo>
                    <a:lnTo>
                      <a:pt x="16" y="146"/>
                    </a:lnTo>
                    <a:lnTo>
                      <a:pt x="6" y="153"/>
                    </a:lnTo>
                    <a:lnTo>
                      <a:pt x="0" y="160"/>
                    </a:lnTo>
                    <a:lnTo>
                      <a:pt x="40" y="199"/>
                    </a:lnTo>
                    <a:lnTo>
                      <a:pt x="85" y="240"/>
                    </a:lnTo>
                    <a:lnTo>
                      <a:pt x="131" y="282"/>
                    </a:lnTo>
                    <a:lnTo>
                      <a:pt x="180" y="324"/>
                    </a:lnTo>
                    <a:lnTo>
                      <a:pt x="228" y="363"/>
                    </a:lnTo>
                    <a:lnTo>
                      <a:pt x="277" y="398"/>
                    </a:lnTo>
                    <a:lnTo>
                      <a:pt x="324" y="430"/>
                    </a:lnTo>
                    <a:lnTo>
                      <a:pt x="373" y="455"/>
                    </a:lnTo>
                    <a:lnTo>
                      <a:pt x="403" y="460"/>
                    </a:lnTo>
                    <a:lnTo>
                      <a:pt x="431" y="457"/>
                    </a:lnTo>
                    <a:lnTo>
                      <a:pt x="452" y="447"/>
                    </a:lnTo>
                    <a:lnTo>
                      <a:pt x="470" y="430"/>
                    </a:lnTo>
                    <a:lnTo>
                      <a:pt x="480" y="403"/>
                    </a:lnTo>
                    <a:lnTo>
                      <a:pt x="485" y="370"/>
                    </a:lnTo>
                    <a:lnTo>
                      <a:pt x="481" y="328"/>
                    </a:lnTo>
                    <a:lnTo>
                      <a:pt x="471" y="279"/>
                    </a:lnTo>
                    <a:lnTo>
                      <a:pt x="516" y="217"/>
                    </a:lnTo>
                    <a:lnTo>
                      <a:pt x="558" y="182"/>
                    </a:lnTo>
                    <a:lnTo>
                      <a:pt x="595" y="165"/>
                    </a:lnTo>
                    <a:lnTo>
                      <a:pt x="634" y="165"/>
                    </a:lnTo>
                    <a:lnTo>
                      <a:pt x="674" y="173"/>
                    </a:lnTo>
                    <a:lnTo>
                      <a:pt x="721" y="185"/>
                    </a:lnTo>
                    <a:lnTo>
                      <a:pt x="773" y="197"/>
                    </a:lnTo>
                    <a:lnTo>
                      <a:pt x="837" y="202"/>
                    </a:lnTo>
                    <a:lnTo>
                      <a:pt x="802" y="175"/>
                    </a:lnTo>
                    <a:lnTo>
                      <a:pt x="770" y="150"/>
                    </a:lnTo>
                    <a:lnTo>
                      <a:pt x="737" y="124"/>
                    </a:lnTo>
                    <a:lnTo>
                      <a:pt x="706" y="99"/>
                    </a:lnTo>
                    <a:lnTo>
                      <a:pt x="673" y="73"/>
                    </a:lnTo>
                    <a:lnTo>
                      <a:pt x="640" y="49"/>
                    </a:lnTo>
                    <a:lnTo>
                      <a:pt x="607" y="24"/>
                    </a:lnTo>
                    <a:lnTo>
                      <a:pt x="573" y="0"/>
                    </a:lnTo>
                    <a:close/>
                  </a:path>
                </a:pathLst>
              </a:custGeom>
              <a:solidFill>
                <a:srgbClr val="A3B3B3"/>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39986" name="Freeform 598"/>
              <p:cNvSpPr>
                <a:spLocks/>
              </p:cNvSpPr>
              <p:nvPr/>
            </p:nvSpPr>
            <p:spPr bwMode="auto">
              <a:xfrm>
                <a:off x="4151" y="3659"/>
                <a:ext cx="419" cy="225"/>
              </a:xfrm>
              <a:custGeom>
                <a:avLst/>
                <a:gdLst>
                  <a:gd name="T0" fmla="*/ 292 w 837"/>
                  <a:gd name="T1" fmla="*/ 0 h 450"/>
                  <a:gd name="T2" fmla="*/ 263 w 837"/>
                  <a:gd name="T3" fmla="*/ 11 h 450"/>
                  <a:gd name="T4" fmla="*/ 239 w 837"/>
                  <a:gd name="T5" fmla="*/ 22 h 450"/>
                  <a:gd name="T6" fmla="*/ 218 w 837"/>
                  <a:gd name="T7" fmla="*/ 31 h 450"/>
                  <a:gd name="T8" fmla="*/ 201 w 837"/>
                  <a:gd name="T9" fmla="*/ 44 h 450"/>
                  <a:gd name="T10" fmla="*/ 184 w 837"/>
                  <a:gd name="T11" fmla="*/ 58 h 450"/>
                  <a:gd name="T12" fmla="*/ 169 w 837"/>
                  <a:gd name="T13" fmla="*/ 75 h 450"/>
                  <a:gd name="T14" fmla="*/ 152 w 837"/>
                  <a:gd name="T15" fmla="*/ 95 h 450"/>
                  <a:gd name="T16" fmla="*/ 134 w 837"/>
                  <a:gd name="T17" fmla="*/ 120 h 450"/>
                  <a:gd name="T18" fmla="*/ 124 w 837"/>
                  <a:gd name="T19" fmla="*/ 113 h 450"/>
                  <a:gd name="T20" fmla="*/ 113 w 837"/>
                  <a:gd name="T21" fmla="*/ 105 h 450"/>
                  <a:gd name="T22" fmla="*/ 99 w 837"/>
                  <a:gd name="T23" fmla="*/ 96 h 450"/>
                  <a:gd name="T24" fmla="*/ 85 w 837"/>
                  <a:gd name="T25" fmla="*/ 88 h 450"/>
                  <a:gd name="T26" fmla="*/ 71 w 837"/>
                  <a:gd name="T27" fmla="*/ 79 h 450"/>
                  <a:gd name="T28" fmla="*/ 58 w 837"/>
                  <a:gd name="T29" fmla="*/ 71 h 450"/>
                  <a:gd name="T30" fmla="*/ 46 w 837"/>
                  <a:gd name="T31" fmla="*/ 63 h 450"/>
                  <a:gd name="T32" fmla="*/ 37 w 837"/>
                  <a:gd name="T33" fmla="*/ 56 h 450"/>
                  <a:gd name="T34" fmla="*/ 33 w 837"/>
                  <a:gd name="T35" fmla="*/ 59 h 450"/>
                  <a:gd name="T36" fmla="*/ 28 w 837"/>
                  <a:gd name="T37" fmla="*/ 61 h 450"/>
                  <a:gd name="T38" fmla="*/ 23 w 837"/>
                  <a:gd name="T39" fmla="*/ 63 h 450"/>
                  <a:gd name="T40" fmla="*/ 18 w 837"/>
                  <a:gd name="T41" fmla="*/ 66 h 450"/>
                  <a:gd name="T42" fmla="*/ 13 w 837"/>
                  <a:gd name="T43" fmla="*/ 68 h 450"/>
                  <a:gd name="T44" fmla="*/ 8 w 837"/>
                  <a:gd name="T45" fmla="*/ 71 h 450"/>
                  <a:gd name="T46" fmla="*/ 3 w 837"/>
                  <a:gd name="T47" fmla="*/ 73 h 450"/>
                  <a:gd name="T48" fmla="*/ 0 w 837"/>
                  <a:gd name="T49" fmla="*/ 77 h 450"/>
                  <a:gd name="T50" fmla="*/ 20 w 837"/>
                  <a:gd name="T51" fmla="*/ 96 h 450"/>
                  <a:gd name="T52" fmla="*/ 43 w 837"/>
                  <a:gd name="T53" fmla="*/ 116 h 450"/>
                  <a:gd name="T54" fmla="*/ 66 w 837"/>
                  <a:gd name="T55" fmla="*/ 137 h 450"/>
                  <a:gd name="T56" fmla="*/ 90 w 837"/>
                  <a:gd name="T57" fmla="*/ 158 h 450"/>
                  <a:gd name="T58" fmla="*/ 115 w 837"/>
                  <a:gd name="T59" fmla="*/ 178 h 450"/>
                  <a:gd name="T60" fmla="*/ 139 w 837"/>
                  <a:gd name="T61" fmla="*/ 196 h 450"/>
                  <a:gd name="T62" fmla="*/ 163 w 837"/>
                  <a:gd name="T63" fmla="*/ 211 h 450"/>
                  <a:gd name="T64" fmla="*/ 187 w 837"/>
                  <a:gd name="T65" fmla="*/ 224 h 450"/>
                  <a:gd name="T66" fmla="*/ 201 w 837"/>
                  <a:gd name="T67" fmla="*/ 225 h 450"/>
                  <a:gd name="T68" fmla="*/ 214 w 837"/>
                  <a:gd name="T69" fmla="*/ 225 h 450"/>
                  <a:gd name="T70" fmla="*/ 225 w 837"/>
                  <a:gd name="T71" fmla="*/ 219 h 450"/>
                  <a:gd name="T72" fmla="*/ 235 w 837"/>
                  <a:gd name="T73" fmla="*/ 211 h 450"/>
                  <a:gd name="T74" fmla="*/ 240 w 837"/>
                  <a:gd name="T75" fmla="*/ 198 h 450"/>
                  <a:gd name="T76" fmla="*/ 242 w 837"/>
                  <a:gd name="T77" fmla="*/ 182 h 450"/>
                  <a:gd name="T78" fmla="*/ 241 w 837"/>
                  <a:gd name="T79" fmla="*/ 161 h 450"/>
                  <a:gd name="T80" fmla="*/ 236 w 837"/>
                  <a:gd name="T81" fmla="*/ 136 h 450"/>
                  <a:gd name="T82" fmla="*/ 258 w 837"/>
                  <a:gd name="T83" fmla="*/ 105 h 450"/>
                  <a:gd name="T84" fmla="*/ 279 w 837"/>
                  <a:gd name="T85" fmla="*/ 88 h 450"/>
                  <a:gd name="T86" fmla="*/ 298 w 837"/>
                  <a:gd name="T87" fmla="*/ 79 h 450"/>
                  <a:gd name="T88" fmla="*/ 317 w 837"/>
                  <a:gd name="T89" fmla="*/ 79 h 450"/>
                  <a:gd name="T90" fmla="*/ 337 w 837"/>
                  <a:gd name="T91" fmla="*/ 83 h 450"/>
                  <a:gd name="T92" fmla="*/ 361 w 837"/>
                  <a:gd name="T93" fmla="*/ 89 h 450"/>
                  <a:gd name="T94" fmla="*/ 387 w 837"/>
                  <a:gd name="T95" fmla="*/ 95 h 450"/>
                  <a:gd name="T96" fmla="*/ 419 w 837"/>
                  <a:gd name="T97" fmla="*/ 98 h 450"/>
                  <a:gd name="T98" fmla="*/ 401 w 837"/>
                  <a:gd name="T99" fmla="*/ 84 h 450"/>
                  <a:gd name="T100" fmla="*/ 386 w 837"/>
                  <a:gd name="T101" fmla="*/ 72 h 450"/>
                  <a:gd name="T102" fmla="*/ 371 w 837"/>
                  <a:gd name="T103" fmla="*/ 59 h 450"/>
                  <a:gd name="T104" fmla="*/ 356 w 837"/>
                  <a:gd name="T105" fmla="*/ 48 h 450"/>
                  <a:gd name="T106" fmla="*/ 340 w 837"/>
                  <a:gd name="T107" fmla="*/ 36 h 450"/>
                  <a:gd name="T108" fmla="*/ 325 w 837"/>
                  <a:gd name="T109" fmla="*/ 24 h 450"/>
                  <a:gd name="T110" fmla="*/ 309 w 837"/>
                  <a:gd name="T111" fmla="*/ 12 h 450"/>
                  <a:gd name="T112" fmla="*/ 292 w 837"/>
                  <a:gd name="T113" fmla="*/ 0 h 45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837"/>
                  <a:gd name="T172" fmla="*/ 0 h 450"/>
                  <a:gd name="T173" fmla="*/ 837 w 837"/>
                  <a:gd name="T174" fmla="*/ 450 h 450"/>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837" h="450">
                    <a:moveTo>
                      <a:pt x="584" y="0"/>
                    </a:moveTo>
                    <a:lnTo>
                      <a:pt x="525" y="22"/>
                    </a:lnTo>
                    <a:lnTo>
                      <a:pt x="477" y="43"/>
                    </a:lnTo>
                    <a:lnTo>
                      <a:pt x="436" y="63"/>
                    </a:lnTo>
                    <a:lnTo>
                      <a:pt x="402" y="88"/>
                    </a:lnTo>
                    <a:lnTo>
                      <a:pt x="368" y="116"/>
                    </a:lnTo>
                    <a:lnTo>
                      <a:pt x="337" y="150"/>
                    </a:lnTo>
                    <a:lnTo>
                      <a:pt x="304" y="190"/>
                    </a:lnTo>
                    <a:lnTo>
                      <a:pt x="268" y="241"/>
                    </a:lnTo>
                    <a:lnTo>
                      <a:pt x="248" y="226"/>
                    </a:lnTo>
                    <a:lnTo>
                      <a:pt x="225" y="210"/>
                    </a:lnTo>
                    <a:lnTo>
                      <a:pt x="198" y="192"/>
                    </a:lnTo>
                    <a:lnTo>
                      <a:pt x="170" y="176"/>
                    </a:lnTo>
                    <a:lnTo>
                      <a:pt x="141" y="157"/>
                    </a:lnTo>
                    <a:lnTo>
                      <a:pt x="115" y="141"/>
                    </a:lnTo>
                    <a:lnTo>
                      <a:pt x="91" y="126"/>
                    </a:lnTo>
                    <a:lnTo>
                      <a:pt x="74" y="113"/>
                    </a:lnTo>
                    <a:lnTo>
                      <a:pt x="65" y="118"/>
                    </a:lnTo>
                    <a:lnTo>
                      <a:pt x="56" y="123"/>
                    </a:lnTo>
                    <a:lnTo>
                      <a:pt x="46" y="127"/>
                    </a:lnTo>
                    <a:lnTo>
                      <a:pt x="36" y="132"/>
                    </a:lnTo>
                    <a:lnTo>
                      <a:pt x="25" y="136"/>
                    </a:lnTo>
                    <a:lnTo>
                      <a:pt x="15" y="141"/>
                    </a:lnTo>
                    <a:lnTo>
                      <a:pt x="6" y="146"/>
                    </a:lnTo>
                    <a:lnTo>
                      <a:pt x="0" y="153"/>
                    </a:lnTo>
                    <a:lnTo>
                      <a:pt x="40" y="191"/>
                    </a:lnTo>
                    <a:lnTo>
                      <a:pt x="85" y="232"/>
                    </a:lnTo>
                    <a:lnTo>
                      <a:pt x="131" y="274"/>
                    </a:lnTo>
                    <a:lnTo>
                      <a:pt x="180" y="316"/>
                    </a:lnTo>
                    <a:lnTo>
                      <a:pt x="229" y="355"/>
                    </a:lnTo>
                    <a:lnTo>
                      <a:pt x="278" y="391"/>
                    </a:lnTo>
                    <a:lnTo>
                      <a:pt x="326" y="421"/>
                    </a:lnTo>
                    <a:lnTo>
                      <a:pt x="373" y="447"/>
                    </a:lnTo>
                    <a:lnTo>
                      <a:pt x="402" y="450"/>
                    </a:lnTo>
                    <a:lnTo>
                      <a:pt x="428" y="449"/>
                    </a:lnTo>
                    <a:lnTo>
                      <a:pt x="450" y="438"/>
                    </a:lnTo>
                    <a:lnTo>
                      <a:pt x="469" y="421"/>
                    </a:lnTo>
                    <a:lnTo>
                      <a:pt x="479" y="395"/>
                    </a:lnTo>
                    <a:lnTo>
                      <a:pt x="484" y="363"/>
                    </a:lnTo>
                    <a:lnTo>
                      <a:pt x="481" y="321"/>
                    </a:lnTo>
                    <a:lnTo>
                      <a:pt x="471" y="272"/>
                    </a:lnTo>
                    <a:lnTo>
                      <a:pt x="516" y="210"/>
                    </a:lnTo>
                    <a:lnTo>
                      <a:pt x="558" y="175"/>
                    </a:lnTo>
                    <a:lnTo>
                      <a:pt x="595" y="158"/>
                    </a:lnTo>
                    <a:lnTo>
                      <a:pt x="634" y="158"/>
                    </a:lnTo>
                    <a:lnTo>
                      <a:pt x="674" y="166"/>
                    </a:lnTo>
                    <a:lnTo>
                      <a:pt x="721" y="178"/>
                    </a:lnTo>
                    <a:lnTo>
                      <a:pt x="773" y="190"/>
                    </a:lnTo>
                    <a:lnTo>
                      <a:pt x="837" y="195"/>
                    </a:lnTo>
                    <a:lnTo>
                      <a:pt x="802" y="168"/>
                    </a:lnTo>
                    <a:lnTo>
                      <a:pt x="771" y="144"/>
                    </a:lnTo>
                    <a:lnTo>
                      <a:pt x="741" y="119"/>
                    </a:lnTo>
                    <a:lnTo>
                      <a:pt x="711" y="96"/>
                    </a:lnTo>
                    <a:lnTo>
                      <a:pt x="679" y="72"/>
                    </a:lnTo>
                    <a:lnTo>
                      <a:pt x="649" y="48"/>
                    </a:lnTo>
                    <a:lnTo>
                      <a:pt x="617" y="24"/>
                    </a:lnTo>
                    <a:lnTo>
                      <a:pt x="584" y="0"/>
                    </a:lnTo>
                    <a:close/>
                  </a:path>
                </a:pathLst>
              </a:custGeom>
              <a:solidFill>
                <a:srgbClr val="ABB8B8"/>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39987" name="Freeform 599"/>
              <p:cNvSpPr>
                <a:spLocks/>
              </p:cNvSpPr>
              <p:nvPr/>
            </p:nvSpPr>
            <p:spPr bwMode="auto">
              <a:xfrm>
                <a:off x="4151" y="3662"/>
                <a:ext cx="419" cy="221"/>
              </a:xfrm>
              <a:custGeom>
                <a:avLst/>
                <a:gdLst>
                  <a:gd name="T0" fmla="*/ 297 w 837"/>
                  <a:gd name="T1" fmla="*/ 0 h 441"/>
                  <a:gd name="T2" fmla="*/ 267 w 837"/>
                  <a:gd name="T3" fmla="*/ 11 h 441"/>
                  <a:gd name="T4" fmla="*/ 243 w 837"/>
                  <a:gd name="T5" fmla="*/ 22 h 441"/>
                  <a:gd name="T6" fmla="*/ 222 w 837"/>
                  <a:gd name="T7" fmla="*/ 33 h 441"/>
                  <a:gd name="T8" fmla="*/ 204 w 837"/>
                  <a:gd name="T9" fmla="*/ 46 h 441"/>
                  <a:gd name="T10" fmla="*/ 188 w 837"/>
                  <a:gd name="T11" fmla="*/ 60 h 441"/>
                  <a:gd name="T12" fmla="*/ 172 w 837"/>
                  <a:gd name="T13" fmla="*/ 78 h 441"/>
                  <a:gd name="T14" fmla="*/ 155 w 837"/>
                  <a:gd name="T15" fmla="*/ 98 h 441"/>
                  <a:gd name="T16" fmla="*/ 137 w 837"/>
                  <a:gd name="T17" fmla="*/ 124 h 441"/>
                  <a:gd name="T18" fmla="*/ 126 w 837"/>
                  <a:gd name="T19" fmla="*/ 116 h 441"/>
                  <a:gd name="T20" fmla="*/ 114 w 837"/>
                  <a:gd name="T21" fmla="*/ 108 h 441"/>
                  <a:gd name="T22" fmla="*/ 99 w 837"/>
                  <a:gd name="T23" fmla="*/ 99 h 441"/>
                  <a:gd name="T24" fmla="*/ 84 w 837"/>
                  <a:gd name="T25" fmla="*/ 90 h 441"/>
                  <a:gd name="T26" fmla="*/ 68 w 837"/>
                  <a:gd name="T27" fmla="*/ 81 h 441"/>
                  <a:gd name="T28" fmla="*/ 54 w 837"/>
                  <a:gd name="T29" fmla="*/ 72 h 441"/>
                  <a:gd name="T30" fmla="*/ 41 w 837"/>
                  <a:gd name="T31" fmla="*/ 63 h 441"/>
                  <a:gd name="T32" fmla="*/ 33 w 837"/>
                  <a:gd name="T33" fmla="*/ 57 h 441"/>
                  <a:gd name="T34" fmla="*/ 28 w 837"/>
                  <a:gd name="T35" fmla="*/ 59 h 441"/>
                  <a:gd name="T36" fmla="*/ 25 w 837"/>
                  <a:gd name="T37" fmla="*/ 61 h 441"/>
                  <a:gd name="T38" fmla="*/ 20 w 837"/>
                  <a:gd name="T39" fmla="*/ 63 h 441"/>
                  <a:gd name="T40" fmla="*/ 16 w 837"/>
                  <a:gd name="T41" fmla="*/ 65 h 441"/>
                  <a:gd name="T42" fmla="*/ 11 w 837"/>
                  <a:gd name="T43" fmla="*/ 66 h 441"/>
                  <a:gd name="T44" fmla="*/ 7 w 837"/>
                  <a:gd name="T45" fmla="*/ 68 h 441"/>
                  <a:gd name="T46" fmla="*/ 3 w 837"/>
                  <a:gd name="T47" fmla="*/ 70 h 441"/>
                  <a:gd name="T48" fmla="*/ 0 w 837"/>
                  <a:gd name="T49" fmla="*/ 73 h 441"/>
                  <a:gd name="T50" fmla="*/ 20 w 837"/>
                  <a:gd name="T51" fmla="*/ 92 h 441"/>
                  <a:gd name="T52" fmla="*/ 43 w 837"/>
                  <a:gd name="T53" fmla="*/ 113 h 441"/>
                  <a:gd name="T54" fmla="*/ 66 w 837"/>
                  <a:gd name="T55" fmla="*/ 134 h 441"/>
                  <a:gd name="T56" fmla="*/ 90 w 837"/>
                  <a:gd name="T57" fmla="*/ 155 h 441"/>
                  <a:gd name="T58" fmla="*/ 115 w 837"/>
                  <a:gd name="T59" fmla="*/ 174 h 441"/>
                  <a:gd name="T60" fmla="*/ 139 w 837"/>
                  <a:gd name="T61" fmla="*/ 192 h 441"/>
                  <a:gd name="T62" fmla="*/ 163 w 837"/>
                  <a:gd name="T63" fmla="*/ 206 h 441"/>
                  <a:gd name="T64" fmla="*/ 187 w 837"/>
                  <a:gd name="T65" fmla="*/ 219 h 441"/>
                  <a:gd name="T66" fmla="*/ 201 w 837"/>
                  <a:gd name="T67" fmla="*/ 221 h 441"/>
                  <a:gd name="T68" fmla="*/ 214 w 837"/>
                  <a:gd name="T69" fmla="*/ 220 h 441"/>
                  <a:gd name="T70" fmla="*/ 225 w 837"/>
                  <a:gd name="T71" fmla="*/ 216 h 441"/>
                  <a:gd name="T72" fmla="*/ 233 w 837"/>
                  <a:gd name="T73" fmla="*/ 207 h 441"/>
                  <a:gd name="T74" fmla="*/ 239 w 837"/>
                  <a:gd name="T75" fmla="*/ 195 h 441"/>
                  <a:gd name="T76" fmla="*/ 242 w 837"/>
                  <a:gd name="T77" fmla="*/ 179 h 441"/>
                  <a:gd name="T78" fmla="*/ 241 w 837"/>
                  <a:gd name="T79" fmla="*/ 157 h 441"/>
                  <a:gd name="T80" fmla="*/ 236 w 837"/>
                  <a:gd name="T81" fmla="*/ 133 h 441"/>
                  <a:gd name="T82" fmla="*/ 258 w 837"/>
                  <a:gd name="T83" fmla="*/ 102 h 441"/>
                  <a:gd name="T84" fmla="*/ 279 w 837"/>
                  <a:gd name="T85" fmla="*/ 84 h 441"/>
                  <a:gd name="T86" fmla="*/ 298 w 837"/>
                  <a:gd name="T87" fmla="*/ 76 h 441"/>
                  <a:gd name="T88" fmla="*/ 317 w 837"/>
                  <a:gd name="T89" fmla="*/ 76 h 441"/>
                  <a:gd name="T90" fmla="*/ 337 w 837"/>
                  <a:gd name="T91" fmla="*/ 80 h 441"/>
                  <a:gd name="T92" fmla="*/ 361 w 837"/>
                  <a:gd name="T93" fmla="*/ 86 h 441"/>
                  <a:gd name="T94" fmla="*/ 387 w 837"/>
                  <a:gd name="T95" fmla="*/ 92 h 441"/>
                  <a:gd name="T96" fmla="*/ 419 w 837"/>
                  <a:gd name="T97" fmla="*/ 94 h 441"/>
                  <a:gd name="T98" fmla="*/ 401 w 837"/>
                  <a:gd name="T99" fmla="*/ 81 h 441"/>
                  <a:gd name="T100" fmla="*/ 386 w 837"/>
                  <a:gd name="T101" fmla="*/ 69 h 441"/>
                  <a:gd name="T102" fmla="*/ 371 w 837"/>
                  <a:gd name="T103" fmla="*/ 58 h 441"/>
                  <a:gd name="T104" fmla="*/ 357 w 837"/>
                  <a:gd name="T105" fmla="*/ 46 h 441"/>
                  <a:gd name="T106" fmla="*/ 343 w 837"/>
                  <a:gd name="T107" fmla="*/ 35 h 441"/>
                  <a:gd name="T108" fmla="*/ 329 w 837"/>
                  <a:gd name="T109" fmla="*/ 23 h 441"/>
                  <a:gd name="T110" fmla="*/ 313 w 837"/>
                  <a:gd name="T111" fmla="*/ 11 h 441"/>
                  <a:gd name="T112" fmla="*/ 297 w 837"/>
                  <a:gd name="T113" fmla="*/ 0 h 441"/>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837"/>
                  <a:gd name="T172" fmla="*/ 0 h 441"/>
                  <a:gd name="T173" fmla="*/ 837 w 837"/>
                  <a:gd name="T174" fmla="*/ 441 h 441"/>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837" h="441">
                    <a:moveTo>
                      <a:pt x="593" y="0"/>
                    </a:moveTo>
                    <a:lnTo>
                      <a:pt x="534" y="21"/>
                    </a:lnTo>
                    <a:lnTo>
                      <a:pt x="485" y="44"/>
                    </a:lnTo>
                    <a:lnTo>
                      <a:pt x="444" y="66"/>
                    </a:lnTo>
                    <a:lnTo>
                      <a:pt x="408" y="92"/>
                    </a:lnTo>
                    <a:lnTo>
                      <a:pt x="375" y="120"/>
                    </a:lnTo>
                    <a:lnTo>
                      <a:pt x="343" y="155"/>
                    </a:lnTo>
                    <a:lnTo>
                      <a:pt x="309" y="196"/>
                    </a:lnTo>
                    <a:lnTo>
                      <a:pt x="273" y="247"/>
                    </a:lnTo>
                    <a:lnTo>
                      <a:pt x="252" y="231"/>
                    </a:lnTo>
                    <a:lnTo>
                      <a:pt x="228" y="216"/>
                    </a:lnTo>
                    <a:lnTo>
                      <a:pt x="198" y="198"/>
                    </a:lnTo>
                    <a:lnTo>
                      <a:pt x="168" y="180"/>
                    </a:lnTo>
                    <a:lnTo>
                      <a:pt x="136" y="161"/>
                    </a:lnTo>
                    <a:lnTo>
                      <a:pt x="107" y="143"/>
                    </a:lnTo>
                    <a:lnTo>
                      <a:pt x="82" y="126"/>
                    </a:lnTo>
                    <a:lnTo>
                      <a:pt x="65" y="114"/>
                    </a:lnTo>
                    <a:lnTo>
                      <a:pt x="56" y="117"/>
                    </a:lnTo>
                    <a:lnTo>
                      <a:pt x="49" y="122"/>
                    </a:lnTo>
                    <a:lnTo>
                      <a:pt x="40" y="125"/>
                    </a:lnTo>
                    <a:lnTo>
                      <a:pt x="31" y="129"/>
                    </a:lnTo>
                    <a:lnTo>
                      <a:pt x="21" y="131"/>
                    </a:lnTo>
                    <a:lnTo>
                      <a:pt x="13" y="135"/>
                    </a:lnTo>
                    <a:lnTo>
                      <a:pt x="5" y="139"/>
                    </a:lnTo>
                    <a:lnTo>
                      <a:pt x="0" y="146"/>
                    </a:lnTo>
                    <a:lnTo>
                      <a:pt x="40" y="184"/>
                    </a:lnTo>
                    <a:lnTo>
                      <a:pt x="85" y="225"/>
                    </a:lnTo>
                    <a:lnTo>
                      <a:pt x="131" y="267"/>
                    </a:lnTo>
                    <a:lnTo>
                      <a:pt x="180" y="309"/>
                    </a:lnTo>
                    <a:lnTo>
                      <a:pt x="229" y="347"/>
                    </a:lnTo>
                    <a:lnTo>
                      <a:pt x="278" y="383"/>
                    </a:lnTo>
                    <a:lnTo>
                      <a:pt x="326" y="412"/>
                    </a:lnTo>
                    <a:lnTo>
                      <a:pt x="373" y="437"/>
                    </a:lnTo>
                    <a:lnTo>
                      <a:pt x="401" y="441"/>
                    </a:lnTo>
                    <a:lnTo>
                      <a:pt x="427" y="440"/>
                    </a:lnTo>
                    <a:lnTo>
                      <a:pt x="449" y="431"/>
                    </a:lnTo>
                    <a:lnTo>
                      <a:pt x="466" y="414"/>
                    </a:lnTo>
                    <a:lnTo>
                      <a:pt x="477" y="389"/>
                    </a:lnTo>
                    <a:lnTo>
                      <a:pt x="484" y="357"/>
                    </a:lnTo>
                    <a:lnTo>
                      <a:pt x="481" y="314"/>
                    </a:lnTo>
                    <a:lnTo>
                      <a:pt x="471" y="265"/>
                    </a:lnTo>
                    <a:lnTo>
                      <a:pt x="516" y="203"/>
                    </a:lnTo>
                    <a:lnTo>
                      <a:pt x="558" y="168"/>
                    </a:lnTo>
                    <a:lnTo>
                      <a:pt x="595" y="151"/>
                    </a:lnTo>
                    <a:lnTo>
                      <a:pt x="634" y="151"/>
                    </a:lnTo>
                    <a:lnTo>
                      <a:pt x="674" y="159"/>
                    </a:lnTo>
                    <a:lnTo>
                      <a:pt x="721" y="171"/>
                    </a:lnTo>
                    <a:lnTo>
                      <a:pt x="773" y="183"/>
                    </a:lnTo>
                    <a:lnTo>
                      <a:pt x="837" y="188"/>
                    </a:lnTo>
                    <a:lnTo>
                      <a:pt x="802" y="161"/>
                    </a:lnTo>
                    <a:lnTo>
                      <a:pt x="772" y="137"/>
                    </a:lnTo>
                    <a:lnTo>
                      <a:pt x="742" y="115"/>
                    </a:lnTo>
                    <a:lnTo>
                      <a:pt x="714" y="92"/>
                    </a:lnTo>
                    <a:lnTo>
                      <a:pt x="686" y="69"/>
                    </a:lnTo>
                    <a:lnTo>
                      <a:pt x="657" y="46"/>
                    </a:lnTo>
                    <a:lnTo>
                      <a:pt x="625" y="22"/>
                    </a:lnTo>
                    <a:lnTo>
                      <a:pt x="593" y="0"/>
                    </a:lnTo>
                    <a:close/>
                  </a:path>
                </a:pathLst>
              </a:custGeom>
              <a:solidFill>
                <a:srgbClr val="B0BDBD"/>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39988" name="Freeform 600"/>
              <p:cNvSpPr>
                <a:spLocks/>
              </p:cNvSpPr>
              <p:nvPr/>
            </p:nvSpPr>
            <p:spPr bwMode="auto">
              <a:xfrm>
                <a:off x="4151" y="3666"/>
                <a:ext cx="419" cy="216"/>
              </a:xfrm>
              <a:custGeom>
                <a:avLst/>
                <a:gdLst>
                  <a:gd name="T0" fmla="*/ 302 w 837"/>
                  <a:gd name="T1" fmla="*/ 0 h 433"/>
                  <a:gd name="T2" fmla="*/ 272 w 837"/>
                  <a:gd name="T3" fmla="*/ 11 h 433"/>
                  <a:gd name="T4" fmla="*/ 247 w 837"/>
                  <a:gd name="T5" fmla="*/ 22 h 433"/>
                  <a:gd name="T6" fmla="*/ 226 w 837"/>
                  <a:gd name="T7" fmla="*/ 34 h 433"/>
                  <a:gd name="T8" fmla="*/ 208 w 837"/>
                  <a:gd name="T9" fmla="*/ 47 h 433"/>
                  <a:gd name="T10" fmla="*/ 191 w 837"/>
                  <a:gd name="T11" fmla="*/ 62 h 433"/>
                  <a:gd name="T12" fmla="*/ 174 w 837"/>
                  <a:gd name="T13" fmla="*/ 80 h 433"/>
                  <a:gd name="T14" fmla="*/ 157 w 837"/>
                  <a:gd name="T15" fmla="*/ 101 h 433"/>
                  <a:gd name="T16" fmla="*/ 139 w 837"/>
                  <a:gd name="T17" fmla="*/ 126 h 433"/>
                  <a:gd name="T18" fmla="*/ 128 w 837"/>
                  <a:gd name="T19" fmla="*/ 119 h 433"/>
                  <a:gd name="T20" fmla="*/ 115 w 837"/>
                  <a:gd name="T21" fmla="*/ 111 h 433"/>
                  <a:gd name="T22" fmla="*/ 100 w 837"/>
                  <a:gd name="T23" fmla="*/ 101 h 433"/>
                  <a:gd name="T24" fmla="*/ 83 w 837"/>
                  <a:gd name="T25" fmla="*/ 92 h 433"/>
                  <a:gd name="T26" fmla="*/ 67 w 837"/>
                  <a:gd name="T27" fmla="*/ 82 h 433"/>
                  <a:gd name="T28" fmla="*/ 51 w 837"/>
                  <a:gd name="T29" fmla="*/ 73 h 433"/>
                  <a:gd name="T30" fmla="*/ 38 w 837"/>
                  <a:gd name="T31" fmla="*/ 64 h 433"/>
                  <a:gd name="T32" fmla="*/ 28 w 837"/>
                  <a:gd name="T33" fmla="*/ 57 h 433"/>
                  <a:gd name="T34" fmla="*/ 25 w 837"/>
                  <a:gd name="T35" fmla="*/ 59 h 433"/>
                  <a:gd name="T36" fmla="*/ 21 w 837"/>
                  <a:gd name="T37" fmla="*/ 61 h 433"/>
                  <a:gd name="T38" fmla="*/ 18 w 837"/>
                  <a:gd name="T39" fmla="*/ 61 h 433"/>
                  <a:gd name="T40" fmla="*/ 14 w 837"/>
                  <a:gd name="T41" fmla="*/ 62 h 433"/>
                  <a:gd name="T42" fmla="*/ 10 w 837"/>
                  <a:gd name="T43" fmla="*/ 63 h 433"/>
                  <a:gd name="T44" fmla="*/ 6 w 837"/>
                  <a:gd name="T45" fmla="*/ 64 h 433"/>
                  <a:gd name="T46" fmla="*/ 3 w 837"/>
                  <a:gd name="T47" fmla="*/ 66 h 433"/>
                  <a:gd name="T48" fmla="*/ 0 w 837"/>
                  <a:gd name="T49" fmla="*/ 69 h 433"/>
                  <a:gd name="T50" fmla="*/ 20 w 837"/>
                  <a:gd name="T51" fmla="*/ 88 h 433"/>
                  <a:gd name="T52" fmla="*/ 43 w 837"/>
                  <a:gd name="T53" fmla="*/ 109 h 433"/>
                  <a:gd name="T54" fmla="*/ 67 w 837"/>
                  <a:gd name="T55" fmla="*/ 130 h 433"/>
                  <a:gd name="T56" fmla="*/ 91 w 837"/>
                  <a:gd name="T57" fmla="*/ 150 h 433"/>
                  <a:gd name="T58" fmla="*/ 115 w 837"/>
                  <a:gd name="T59" fmla="*/ 169 h 433"/>
                  <a:gd name="T60" fmla="*/ 140 w 837"/>
                  <a:gd name="T61" fmla="*/ 187 h 433"/>
                  <a:gd name="T62" fmla="*/ 164 w 837"/>
                  <a:gd name="T63" fmla="*/ 202 h 433"/>
                  <a:gd name="T64" fmla="*/ 188 w 837"/>
                  <a:gd name="T65" fmla="*/ 214 h 433"/>
                  <a:gd name="T66" fmla="*/ 200 w 837"/>
                  <a:gd name="T67" fmla="*/ 216 h 433"/>
                  <a:gd name="T68" fmla="*/ 213 w 837"/>
                  <a:gd name="T69" fmla="*/ 215 h 433"/>
                  <a:gd name="T70" fmla="*/ 223 w 837"/>
                  <a:gd name="T71" fmla="*/ 210 h 433"/>
                  <a:gd name="T72" fmla="*/ 233 w 837"/>
                  <a:gd name="T73" fmla="*/ 203 h 433"/>
                  <a:gd name="T74" fmla="*/ 238 w 837"/>
                  <a:gd name="T75" fmla="*/ 190 h 433"/>
                  <a:gd name="T76" fmla="*/ 241 w 837"/>
                  <a:gd name="T77" fmla="*/ 175 h 433"/>
                  <a:gd name="T78" fmla="*/ 240 w 837"/>
                  <a:gd name="T79" fmla="*/ 153 h 433"/>
                  <a:gd name="T80" fmla="*/ 236 w 837"/>
                  <a:gd name="T81" fmla="*/ 129 h 433"/>
                  <a:gd name="T82" fmla="*/ 258 w 837"/>
                  <a:gd name="T83" fmla="*/ 98 h 433"/>
                  <a:gd name="T84" fmla="*/ 279 w 837"/>
                  <a:gd name="T85" fmla="*/ 80 h 433"/>
                  <a:gd name="T86" fmla="*/ 298 w 837"/>
                  <a:gd name="T87" fmla="*/ 72 h 433"/>
                  <a:gd name="T88" fmla="*/ 317 w 837"/>
                  <a:gd name="T89" fmla="*/ 72 h 433"/>
                  <a:gd name="T90" fmla="*/ 337 w 837"/>
                  <a:gd name="T91" fmla="*/ 76 h 433"/>
                  <a:gd name="T92" fmla="*/ 361 w 837"/>
                  <a:gd name="T93" fmla="*/ 82 h 433"/>
                  <a:gd name="T94" fmla="*/ 387 w 837"/>
                  <a:gd name="T95" fmla="*/ 88 h 433"/>
                  <a:gd name="T96" fmla="*/ 419 w 837"/>
                  <a:gd name="T97" fmla="*/ 90 h 433"/>
                  <a:gd name="T98" fmla="*/ 402 w 837"/>
                  <a:gd name="T99" fmla="*/ 78 h 433"/>
                  <a:gd name="T100" fmla="*/ 387 w 837"/>
                  <a:gd name="T101" fmla="*/ 66 h 433"/>
                  <a:gd name="T102" fmla="*/ 373 w 837"/>
                  <a:gd name="T103" fmla="*/ 55 h 433"/>
                  <a:gd name="T104" fmla="*/ 360 w 837"/>
                  <a:gd name="T105" fmla="*/ 44 h 433"/>
                  <a:gd name="T106" fmla="*/ 346 w 837"/>
                  <a:gd name="T107" fmla="*/ 34 h 433"/>
                  <a:gd name="T108" fmla="*/ 332 w 837"/>
                  <a:gd name="T109" fmla="*/ 23 h 433"/>
                  <a:gd name="T110" fmla="*/ 317 w 837"/>
                  <a:gd name="T111" fmla="*/ 11 h 433"/>
                  <a:gd name="T112" fmla="*/ 302 w 837"/>
                  <a:gd name="T113" fmla="*/ 0 h 43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837"/>
                  <a:gd name="T172" fmla="*/ 0 h 433"/>
                  <a:gd name="T173" fmla="*/ 837 w 837"/>
                  <a:gd name="T174" fmla="*/ 433 h 433"/>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837" h="433">
                    <a:moveTo>
                      <a:pt x="603" y="0"/>
                    </a:moveTo>
                    <a:lnTo>
                      <a:pt x="544" y="23"/>
                    </a:lnTo>
                    <a:lnTo>
                      <a:pt x="494" y="45"/>
                    </a:lnTo>
                    <a:lnTo>
                      <a:pt x="451" y="68"/>
                    </a:lnTo>
                    <a:lnTo>
                      <a:pt x="416" y="95"/>
                    </a:lnTo>
                    <a:lnTo>
                      <a:pt x="381" y="125"/>
                    </a:lnTo>
                    <a:lnTo>
                      <a:pt x="348" y="161"/>
                    </a:lnTo>
                    <a:lnTo>
                      <a:pt x="313" y="203"/>
                    </a:lnTo>
                    <a:lnTo>
                      <a:pt x="277" y="253"/>
                    </a:lnTo>
                    <a:lnTo>
                      <a:pt x="255" y="238"/>
                    </a:lnTo>
                    <a:lnTo>
                      <a:pt x="230" y="222"/>
                    </a:lnTo>
                    <a:lnTo>
                      <a:pt x="199" y="203"/>
                    </a:lnTo>
                    <a:lnTo>
                      <a:pt x="166" y="184"/>
                    </a:lnTo>
                    <a:lnTo>
                      <a:pt x="133" y="164"/>
                    </a:lnTo>
                    <a:lnTo>
                      <a:pt x="101" y="146"/>
                    </a:lnTo>
                    <a:lnTo>
                      <a:pt x="75" y="128"/>
                    </a:lnTo>
                    <a:lnTo>
                      <a:pt x="56" y="115"/>
                    </a:lnTo>
                    <a:lnTo>
                      <a:pt x="49" y="119"/>
                    </a:lnTo>
                    <a:lnTo>
                      <a:pt x="42" y="122"/>
                    </a:lnTo>
                    <a:lnTo>
                      <a:pt x="35" y="123"/>
                    </a:lnTo>
                    <a:lnTo>
                      <a:pt x="27" y="125"/>
                    </a:lnTo>
                    <a:lnTo>
                      <a:pt x="20" y="127"/>
                    </a:lnTo>
                    <a:lnTo>
                      <a:pt x="12" y="129"/>
                    </a:lnTo>
                    <a:lnTo>
                      <a:pt x="5" y="132"/>
                    </a:lnTo>
                    <a:lnTo>
                      <a:pt x="0" y="139"/>
                    </a:lnTo>
                    <a:lnTo>
                      <a:pt x="40" y="177"/>
                    </a:lnTo>
                    <a:lnTo>
                      <a:pt x="85" y="218"/>
                    </a:lnTo>
                    <a:lnTo>
                      <a:pt x="133" y="260"/>
                    </a:lnTo>
                    <a:lnTo>
                      <a:pt x="181" y="301"/>
                    </a:lnTo>
                    <a:lnTo>
                      <a:pt x="230" y="339"/>
                    </a:lnTo>
                    <a:lnTo>
                      <a:pt x="279" y="374"/>
                    </a:lnTo>
                    <a:lnTo>
                      <a:pt x="327" y="404"/>
                    </a:lnTo>
                    <a:lnTo>
                      <a:pt x="375" y="429"/>
                    </a:lnTo>
                    <a:lnTo>
                      <a:pt x="400" y="433"/>
                    </a:lnTo>
                    <a:lnTo>
                      <a:pt x="425" y="430"/>
                    </a:lnTo>
                    <a:lnTo>
                      <a:pt x="446" y="421"/>
                    </a:lnTo>
                    <a:lnTo>
                      <a:pt x="465" y="406"/>
                    </a:lnTo>
                    <a:lnTo>
                      <a:pt x="476" y="381"/>
                    </a:lnTo>
                    <a:lnTo>
                      <a:pt x="482" y="350"/>
                    </a:lnTo>
                    <a:lnTo>
                      <a:pt x="480" y="307"/>
                    </a:lnTo>
                    <a:lnTo>
                      <a:pt x="471" y="258"/>
                    </a:lnTo>
                    <a:lnTo>
                      <a:pt x="516" y="196"/>
                    </a:lnTo>
                    <a:lnTo>
                      <a:pt x="558" y="161"/>
                    </a:lnTo>
                    <a:lnTo>
                      <a:pt x="595" y="144"/>
                    </a:lnTo>
                    <a:lnTo>
                      <a:pt x="634" y="144"/>
                    </a:lnTo>
                    <a:lnTo>
                      <a:pt x="674" y="152"/>
                    </a:lnTo>
                    <a:lnTo>
                      <a:pt x="721" y="164"/>
                    </a:lnTo>
                    <a:lnTo>
                      <a:pt x="773" y="176"/>
                    </a:lnTo>
                    <a:lnTo>
                      <a:pt x="837" y="181"/>
                    </a:lnTo>
                    <a:lnTo>
                      <a:pt x="803" y="156"/>
                    </a:lnTo>
                    <a:lnTo>
                      <a:pt x="773" y="133"/>
                    </a:lnTo>
                    <a:lnTo>
                      <a:pt x="746" y="110"/>
                    </a:lnTo>
                    <a:lnTo>
                      <a:pt x="719" y="89"/>
                    </a:lnTo>
                    <a:lnTo>
                      <a:pt x="692" y="68"/>
                    </a:lnTo>
                    <a:lnTo>
                      <a:pt x="664" y="47"/>
                    </a:lnTo>
                    <a:lnTo>
                      <a:pt x="634" y="23"/>
                    </a:lnTo>
                    <a:lnTo>
                      <a:pt x="603" y="0"/>
                    </a:lnTo>
                    <a:close/>
                  </a:path>
                </a:pathLst>
              </a:custGeom>
              <a:solidFill>
                <a:srgbClr val="B5C2C2"/>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39989" name="Freeform 601"/>
              <p:cNvSpPr>
                <a:spLocks/>
              </p:cNvSpPr>
              <p:nvPr/>
            </p:nvSpPr>
            <p:spPr bwMode="auto">
              <a:xfrm>
                <a:off x="3659" y="2675"/>
                <a:ext cx="1059" cy="612"/>
              </a:xfrm>
              <a:custGeom>
                <a:avLst/>
                <a:gdLst>
                  <a:gd name="T0" fmla="*/ 376 w 2117"/>
                  <a:gd name="T1" fmla="*/ 287 h 1224"/>
                  <a:gd name="T2" fmla="*/ 302 w 2117"/>
                  <a:gd name="T3" fmla="*/ 352 h 1224"/>
                  <a:gd name="T4" fmla="*/ 228 w 2117"/>
                  <a:gd name="T5" fmla="*/ 398 h 1224"/>
                  <a:gd name="T6" fmla="*/ 175 w 2117"/>
                  <a:gd name="T7" fmla="*/ 401 h 1224"/>
                  <a:gd name="T8" fmla="*/ 137 w 2117"/>
                  <a:gd name="T9" fmla="*/ 415 h 1224"/>
                  <a:gd name="T10" fmla="*/ 66 w 2117"/>
                  <a:gd name="T11" fmla="*/ 471 h 1224"/>
                  <a:gd name="T12" fmla="*/ 11 w 2117"/>
                  <a:gd name="T13" fmla="*/ 514 h 1224"/>
                  <a:gd name="T14" fmla="*/ 2 w 2117"/>
                  <a:gd name="T15" fmla="*/ 566 h 1224"/>
                  <a:gd name="T16" fmla="*/ 40 w 2117"/>
                  <a:gd name="T17" fmla="*/ 607 h 1224"/>
                  <a:gd name="T18" fmla="*/ 100 w 2117"/>
                  <a:gd name="T19" fmla="*/ 600 h 1224"/>
                  <a:gd name="T20" fmla="*/ 160 w 2117"/>
                  <a:gd name="T21" fmla="*/ 594 h 1224"/>
                  <a:gd name="T22" fmla="*/ 311 w 2117"/>
                  <a:gd name="T23" fmla="*/ 589 h 1224"/>
                  <a:gd name="T24" fmla="*/ 462 w 2117"/>
                  <a:gd name="T25" fmla="*/ 579 h 1224"/>
                  <a:gd name="T26" fmla="*/ 597 w 2117"/>
                  <a:gd name="T27" fmla="*/ 572 h 1224"/>
                  <a:gd name="T28" fmla="*/ 663 w 2117"/>
                  <a:gd name="T29" fmla="*/ 568 h 1224"/>
                  <a:gd name="T30" fmla="*/ 722 w 2117"/>
                  <a:gd name="T31" fmla="*/ 538 h 1224"/>
                  <a:gd name="T32" fmla="*/ 792 w 2117"/>
                  <a:gd name="T33" fmla="*/ 498 h 1224"/>
                  <a:gd name="T34" fmla="*/ 839 w 2117"/>
                  <a:gd name="T35" fmla="*/ 461 h 1224"/>
                  <a:gd name="T36" fmla="*/ 842 w 2117"/>
                  <a:gd name="T37" fmla="*/ 339 h 1224"/>
                  <a:gd name="T38" fmla="*/ 881 w 2117"/>
                  <a:gd name="T39" fmla="*/ 334 h 1224"/>
                  <a:gd name="T40" fmla="*/ 918 w 2117"/>
                  <a:gd name="T41" fmla="*/ 362 h 1224"/>
                  <a:gd name="T42" fmla="*/ 1015 w 2117"/>
                  <a:gd name="T43" fmla="*/ 341 h 1224"/>
                  <a:gd name="T44" fmla="*/ 1051 w 2117"/>
                  <a:gd name="T45" fmla="*/ 207 h 1224"/>
                  <a:gd name="T46" fmla="*/ 947 w 2117"/>
                  <a:gd name="T47" fmla="*/ 130 h 1224"/>
                  <a:gd name="T48" fmla="*/ 888 w 2117"/>
                  <a:gd name="T49" fmla="*/ 165 h 1224"/>
                  <a:gd name="T50" fmla="*/ 863 w 2117"/>
                  <a:gd name="T51" fmla="*/ 201 h 1224"/>
                  <a:gd name="T52" fmla="*/ 826 w 2117"/>
                  <a:gd name="T53" fmla="*/ 208 h 1224"/>
                  <a:gd name="T54" fmla="*/ 812 w 2117"/>
                  <a:gd name="T55" fmla="*/ 195 h 1224"/>
                  <a:gd name="T56" fmla="*/ 802 w 2117"/>
                  <a:gd name="T57" fmla="*/ 186 h 1224"/>
                  <a:gd name="T58" fmla="*/ 801 w 2117"/>
                  <a:gd name="T59" fmla="*/ 171 h 1224"/>
                  <a:gd name="T60" fmla="*/ 836 w 2117"/>
                  <a:gd name="T61" fmla="*/ 165 h 1224"/>
                  <a:gd name="T62" fmla="*/ 863 w 2117"/>
                  <a:gd name="T63" fmla="*/ 154 h 1224"/>
                  <a:gd name="T64" fmla="*/ 899 w 2117"/>
                  <a:gd name="T65" fmla="*/ 55 h 1224"/>
                  <a:gd name="T66" fmla="*/ 774 w 2117"/>
                  <a:gd name="T67" fmla="*/ 0 h 1224"/>
                  <a:gd name="T68" fmla="*/ 658 w 2117"/>
                  <a:gd name="T69" fmla="*/ 72 h 1224"/>
                  <a:gd name="T70" fmla="*/ 659 w 2117"/>
                  <a:gd name="T71" fmla="*/ 98 h 1224"/>
                  <a:gd name="T72" fmla="*/ 661 w 2117"/>
                  <a:gd name="T73" fmla="*/ 124 h 1224"/>
                  <a:gd name="T74" fmla="*/ 653 w 2117"/>
                  <a:gd name="T75" fmla="*/ 145 h 1224"/>
                  <a:gd name="T76" fmla="*/ 631 w 2117"/>
                  <a:gd name="T77" fmla="*/ 150 h 1224"/>
                  <a:gd name="T78" fmla="*/ 609 w 2117"/>
                  <a:gd name="T79" fmla="*/ 155 h 1224"/>
                  <a:gd name="T80" fmla="*/ 573 w 2117"/>
                  <a:gd name="T81" fmla="*/ 167 h 1224"/>
                  <a:gd name="T82" fmla="*/ 532 w 2117"/>
                  <a:gd name="T83" fmla="*/ 182 h 1224"/>
                  <a:gd name="T84" fmla="*/ 492 w 2117"/>
                  <a:gd name="T85" fmla="*/ 197 h 1224"/>
                  <a:gd name="T86" fmla="*/ 469 w 2117"/>
                  <a:gd name="T87" fmla="*/ 216 h 1224"/>
                  <a:gd name="T88" fmla="*/ 447 w 2117"/>
                  <a:gd name="T89" fmla="*/ 235 h 1224"/>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2117"/>
                  <a:gd name="T136" fmla="*/ 0 h 1224"/>
                  <a:gd name="T137" fmla="*/ 2117 w 2117"/>
                  <a:gd name="T138" fmla="*/ 1224 h 1224"/>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2117" h="1224">
                    <a:moveTo>
                      <a:pt x="864" y="496"/>
                    </a:moveTo>
                    <a:lnTo>
                      <a:pt x="806" y="531"/>
                    </a:lnTo>
                    <a:lnTo>
                      <a:pt x="752" y="574"/>
                    </a:lnTo>
                    <a:lnTo>
                      <a:pt x="700" y="618"/>
                    </a:lnTo>
                    <a:lnTo>
                      <a:pt x="653" y="663"/>
                    </a:lnTo>
                    <a:lnTo>
                      <a:pt x="604" y="704"/>
                    </a:lnTo>
                    <a:lnTo>
                      <a:pt x="556" y="743"/>
                    </a:lnTo>
                    <a:lnTo>
                      <a:pt x="506" y="774"/>
                    </a:lnTo>
                    <a:lnTo>
                      <a:pt x="456" y="797"/>
                    </a:lnTo>
                    <a:lnTo>
                      <a:pt x="412" y="797"/>
                    </a:lnTo>
                    <a:lnTo>
                      <a:pt x="378" y="799"/>
                    </a:lnTo>
                    <a:lnTo>
                      <a:pt x="349" y="802"/>
                    </a:lnTo>
                    <a:lnTo>
                      <a:pt x="324" y="809"/>
                    </a:lnTo>
                    <a:lnTo>
                      <a:pt x="299" y="818"/>
                    </a:lnTo>
                    <a:lnTo>
                      <a:pt x="274" y="831"/>
                    </a:lnTo>
                    <a:lnTo>
                      <a:pt x="244" y="846"/>
                    </a:lnTo>
                    <a:lnTo>
                      <a:pt x="209" y="868"/>
                    </a:lnTo>
                    <a:lnTo>
                      <a:pt x="131" y="942"/>
                    </a:lnTo>
                    <a:lnTo>
                      <a:pt x="77" y="987"/>
                    </a:lnTo>
                    <a:lnTo>
                      <a:pt x="41" y="1011"/>
                    </a:lnTo>
                    <a:lnTo>
                      <a:pt x="22" y="1027"/>
                    </a:lnTo>
                    <a:lnTo>
                      <a:pt x="10" y="1045"/>
                    </a:lnTo>
                    <a:lnTo>
                      <a:pt x="7" y="1076"/>
                    </a:lnTo>
                    <a:lnTo>
                      <a:pt x="3" y="1131"/>
                    </a:lnTo>
                    <a:lnTo>
                      <a:pt x="0" y="1224"/>
                    </a:lnTo>
                    <a:lnTo>
                      <a:pt x="39" y="1219"/>
                    </a:lnTo>
                    <a:lnTo>
                      <a:pt x="79" y="1214"/>
                    </a:lnTo>
                    <a:lnTo>
                      <a:pt x="118" y="1209"/>
                    </a:lnTo>
                    <a:lnTo>
                      <a:pt x="160" y="1205"/>
                    </a:lnTo>
                    <a:lnTo>
                      <a:pt x="199" y="1200"/>
                    </a:lnTo>
                    <a:lnTo>
                      <a:pt x="239" y="1195"/>
                    </a:lnTo>
                    <a:lnTo>
                      <a:pt x="278" y="1191"/>
                    </a:lnTo>
                    <a:lnTo>
                      <a:pt x="319" y="1188"/>
                    </a:lnTo>
                    <a:lnTo>
                      <a:pt x="419" y="1185"/>
                    </a:lnTo>
                    <a:lnTo>
                      <a:pt x="521" y="1183"/>
                    </a:lnTo>
                    <a:lnTo>
                      <a:pt x="621" y="1178"/>
                    </a:lnTo>
                    <a:lnTo>
                      <a:pt x="723" y="1173"/>
                    </a:lnTo>
                    <a:lnTo>
                      <a:pt x="823" y="1165"/>
                    </a:lnTo>
                    <a:lnTo>
                      <a:pt x="923" y="1158"/>
                    </a:lnTo>
                    <a:lnTo>
                      <a:pt x="1025" y="1149"/>
                    </a:lnTo>
                    <a:lnTo>
                      <a:pt x="1128" y="1141"/>
                    </a:lnTo>
                    <a:lnTo>
                      <a:pt x="1194" y="1144"/>
                    </a:lnTo>
                    <a:lnTo>
                      <a:pt x="1246" y="1144"/>
                    </a:lnTo>
                    <a:lnTo>
                      <a:pt x="1288" y="1141"/>
                    </a:lnTo>
                    <a:lnTo>
                      <a:pt x="1326" y="1135"/>
                    </a:lnTo>
                    <a:lnTo>
                      <a:pt x="1360" y="1123"/>
                    </a:lnTo>
                    <a:lnTo>
                      <a:pt x="1399" y="1102"/>
                    </a:lnTo>
                    <a:lnTo>
                      <a:pt x="1444" y="1075"/>
                    </a:lnTo>
                    <a:lnTo>
                      <a:pt x="1502" y="1041"/>
                    </a:lnTo>
                    <a:lnTo>
                      <a:pt x="1542" y="1013"/>
                    </a:lnTo>
                    <a:lnTo>
                      <a:pt x="1583" y="996"/>
                    </a:lnTo>
                    <a:lnTo>
                      <a:pt x="1621" y="978"/>
                    </a:lnTo>
                    <a:lnTo>
                      <a:pt x="1655" y="957"/>
                    </a:lnTo>
                    <a:lnTo>
                      <a:pt x="1678" y="922"/>
                    </a:lnTo>
                    <a:lnTo>
                      <a:pt x="1693" y="868"/>
                    </a:lnTo>
                    <a:lnTo>
                      <a:pt x="1696" y="789"/>
                    </a:lnTo>
                    <a:lnTo>
                      <a:pt x="1683" y="678"/>
                    </a:lnTo>
                    <a:lnTo>
                      <a:pt x="1713" y="659"/>
                    </a:lnTo>
                    <a:lnTo>
                      <a:pt x="1740" y="658"/>
                    </a:lnTo>
                    <a:lnTo>
                      <a:pt x="1762" y="669"/>
                    </a:lnTo>
                    <a:lnTo>
                      <a:pt x="1785" y="688"/>
                    </a:lnTo>
                    <a:lnTo>
                      <a:pt x="1808" y="708"/>
                    </a:lnTo>
                    <a:lnTo>
                      <a:pt x="1835" y="725"/>
                    </a:lnTo>
                    <a:lnTo>
                      <a:pt x="1868" y="735"/>
                    </a:lnTo>
                    <a:lnTo>
                      <a:pt x="1910" y="734"/>
                    </a:lnTo>
                    <a:lnTo>
                      <a:pt x="2029" y="683"/>
                    </a:lnTo>
                    <a:lnTo>
                      <a:pt x="2097" y="604"/>
                    </a:lnTo>
                    <a:lnTo>
                      <a:pt x="2117" y="508"/>
                    </a:lnTo>
                    <a:lnTo>
                      <a:pt x="2101" y="414"/>
                    </a:lnTo>
                    <a:lnTo>
                      <a:pt x="2052" y="332"/>
                    </a:lnTo>
                    <a:lnTo>
                      <a:pt x="1981" y="277"/>
                    </a:lnTo>
                    <a:lnTo>
                      <a:pt x="1893" y="260"/>
                    </a:lnTo>
                    <a:lnTo>
                      <a:pt x="1797" y="300"/>
                    </a:lnTo>
                    <a:lnTo>
                      <a:pt x="1786" y="310"/>
                    </a:lnTo>
                    <a:lnTo>
                      <a:pt x="1775" y="331"/>
                    </a:lnTo>
                    <a:lnTo>
                      <a:pt x="1760" y="354"/>
                    </a:lnTo>
                    <a:lnTo>
                      <a:pt x="1745" y="381"/>
                    </a:lnTo>
                    <a:lnTo>
                      <a:pt x="1725" y="402"/>
                    </a:lnTo>
                    <a:lnTo>
                      <a:pt x="1703" y="420"/>
                    </a:lnTo>
                    <a:lnTo>
                      <a:pt x="1678" y="425"/>
                    </a:lnTo>
                    <a:lnTo>
                      <a:pt x="1652" y="417"/>
                    </a:lnTo>
                    <a:lnTo>
                      <a:pt x="1639" y="406"/>
                    </a:lnTo>
                    <a:lnTo>
                      <a:pt x="1632" y="398"/>
                    </a:lnTo>
                    <a:lnTo>
                      <a:pt x="1624" y="391"/>
                    </a:lnTo>
                    <a:lnTo>
                      <a:pt x="1618" y="386"/>
                    </a:lnTo>
                    <a:lnTo>
                      <a:pt x="1611" y="378"/>
                    </a:lnTo>
                    <a:lnTo>
                      <a:pt x="1604" y="372"/>
                    </a:lnTo>
                    <a:lnTo>
                      <a:pt x="1596" y="364"/>
                    </a:lnTo>
                    <a:lnTo>
                      <a:pt x="1584" y="356"/>
                    </a:lnTo>
                    <a:lnTo>
                      <a:pt x="1602" y="342"/>
                    </a:lnTo>
                    <a:lnTo>
                      <a:pt x="1623" y="336"/>
                    </a:lnTo>
                    <a:lnTo>
                      <a:pt x="1646" y="332"/>
                    </a:lnTo>
                    <a:lnTo>
                      <a:pt x="1671" y="331"/>
                    </a:lnTo>
                    <a:lnTo>
                      <a:pt x="1692" y="327"/>
                    </a:lnTo>
                    <a:lnTo>
                      <a:pt x="1712" y="321"/>
                    </a:lnTo>
                    <a:lnTo>
                      <a:pt x="1726" y="308"/>
                    </a:lnTo>
                    <a:lnTo>
                      <a:pt x="1735" y="288"/>
                    </a:lnTo>
                    <a:lnTo>
                      <a:pt x="1800" y="189"/>
                    </a:lnTo>
                    <a:lnTo>
                      <a:pt x="1797" y="110"/>
                    </a:lnTo>
                    <a:lnTo>
                      <a:pt x="1741" y="49"/>
                    </a:lnTo>
                    <a:lnTo>
                      <a:pt x="1653" y="12"/>
                    </a:lnTo>
                    <a:lnTo>
                      <a:pt x="1548" y="0"/>
                    </a:lnTo>
                    <a:lnTo>
                      <a:pt x="1445" y="16"/>
                    </a:lnTo>
                    <a:lnTo>
                      <a:pt x="1361" y="62"/>
                    </a:lnTo>
                    <a:lnTo>
                      <a:pt x="1316" y="143"/>
                    </a:lnTo>
                    <a:lnTo>
                      <a:pt x="1316" y="160"/>
                    </a:lnTo>
                    <a:lnTo>
                      <a:pt x="1316" y="179"/>
                    </a:lnTo>
                    <a:lnTo>
                      <a:pt x="1317" y="196"/>
                    </a:lnTo>
                    <a:lnTo>
                      <a:pt x="1318" y="214"/>
                    </a:lnTo>
                    <a:lnTo>
                      <a:pt x="1320" y="230"/>
                    </a:lnTo>
                    <a:lnTo>
                      <a:pt x="1321" y="248"/>
                    </a:lnTo>
                    <a:lnTo>
                      <a:pt x="1322" y="267"/>
                    </a:lnTo>
                    <a:lnTo>
                      <a:pt x="1325" y="287"/>
                    </a:lnTo>
                    <a:lnTo>
                      <a:pt x="1306" y="289"/>
                    </a:lnTo>
                    <a:lnTo>
                      <a:pt x="1291" y="293"/>
                    </a:lnTo>
                    <a:lnTo>
                      <a:pt x="1276" y="297"/>
                    </a:lnTo>
                    <a:lnTo>
                      <a:pt x="1262" y="300"/>
                    </a:lnTo>
                    <a:lnTo>
                      <a:pt x="1247" y="303"/>
                    </a:lnTo>
                    <a:lnTo>
                      <a:pt x="1233" y="307"/>
                    </a:lnTo>
                    <a:lnTo>
                      <a:pt x="1217" y="310"/>
                    </a:lnTo>
                    <a:lnTo>
                      <a:pt x="1201" y="314"/>
                    </a:lnTo>
                    <a:lnTo>
                      <a:pt x="1173" y="324"/>
                    </a:lnTo>
                    <a:lnTo>
                      <a:pt x="1145" y="334"/>
                    </a:lnTo>
                    <a:lnTo>
                      <a:pt x="1118" y="344"/>
                    </a:lnTo>
                    <a:lnTo>
                      <a:pt x="1091" y="354"/>
                    </a:lnTo>
                    <a:lnTo>
                      <a:pt x="1064" y="364"/>
                    </a:lnTo>
                    <a:lnTo>
                      <a:pt x="1036" y="374"/>
                    </a:lnTo>
                    <a:lnTo>
                      <a:pt x="1010" y="384"/>
                    </a:lnTo>
                    <a:lnTo>
                      <a:pt x="984" y="394"/>
                    </a:lnTo>
                    <a:lnTo>
                      <a:pt x="969" y="407"/>
                    </a:lnTo>
                    <a:lnTo>
                      <a:pt x="954" y="420"/>
                    </a:lnTo>
                    <a:lnTo>
                      <a:pt x="938" y="432"/>
                    </a:lnTo>
                    <a:lnTo>
                      <a:pt x="923" y="445"/>
                    </a:lnTo>
                    <a:lnTo>
                      <a:pt x="908" y="457"/>
                    </a:lnTo>
                    <a:lnTo>
                      <a:pt x="893" y="470"/>
                    </a:lnTo>
                    <a:lnTo>
                      <a:pt x="878" y="482"/>
                    </a:lnTo>
                    <a:lnTo>
                      <a:pt x="864" y="496"/>
                    </a:lnTo>
                    <a:close/>
                  </a:path>
                </a:pathLst>
              </a:custGeom>
              <a:solidFill>
                <a:srgbClr val="9CADAD"/>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39990" name="Freeform 602"/>
              <p:cNvSpPr>
                <a:spLocks/>
              </p:cNvSpPr>
              <p:nvPr/>
            </p:nvSpPr>
            <p:spPr bwMode="auto">
              <a:xfrm>
                <a:off x="3693" y="2684"/>
                <a:ext cx="1024" cy="586"/>
              </a:xfrm>
              <a:custGeom>
                <a:avLst/>
                <a:gdLst>
                  <a:gd name="T0" fmla="*/ 343 w 2048"/>
                  <a:gd name="T1" fmla="*/ 277 h 1171"/>
                  <a:gd name="T2" fmla="*/ 276 w 2048"/>
                  <a:gd name="T3" fmla="*/ 341 h 1171"/>
                  <a:gd name="T4" fmla="*/ 206 w 2048"/>
                  <a:gd name="T5" fmla="*/ 387 h 1171"/>
                  <a:gd name="T6" fmla="*/ 155 w 2048"/>
                  <a:gd name="T7" fmla="*/ 390 h 1171"/>
                  <a:gd name="T8" fmla="*/ 119 w 2048"/>
                  <a:gd name="T9" fmla="*/ 406 h 1171"/>
                  <a:gd name="T10" fmla="*/ 51 w 2048"/>
                  <a:gd name="T11" fmla="*/ 461 h 1171"/>
                  <a:gd name="T12" fmla="*/ 3 w 2048"/>
                  <a:gd name="T13" fmla="*/ 502 h 1171"/>
                  <a:gd name="T14" fmla="*/ 1 w 2048"/>
                  <a:gd name="T15" fmla="*/ 547 h 1171"/>
                  <a:gd name="T16" fmla="*/ 37 w 2048"/>
                  <a:gd name="T17" fmla="*/ 581 h 1171"/>
                  <a:gd name="T18" fmla="*/ 92 w 2048"/>
                  <a:gd name="T19" fmla="*/ 577 h 1171"/>
                  <a:gd name="T20" fmla="*/ 150 w 2048"/>
                  <a:gd name="T21" fmla="*/ 572 h 1171"/>
                  <a:gd name="T22" fmla="*/ 289 w 2048"/>
                  <a:gd name="T23" fmla="*/ 570 h 1171"/>
                  <a:gd name="T24" fmla="*/ 436 w 2048"/>
                  <a:gd name="T25" fmla="*/ 563 h 1171"/>
                  <a:gd name="T26" fmla="*/ 569 w 2048"/>
                  <a:gd name="T27" fmla="*/ 556 h 1171"/>
                  <a:gd name="T28" fmla="*/ 636 w 2048"/>
                  <a:gd name="T29" fmla="*/ 552 h 1171"/>
                  <a:gd name="T30" fmla="*/ 691 w 2048"/>
                  <a:gd name="T31" fmla="*/ 526 h 1171"/>
                  <a:gd name="T32" fmla="*/ 757 w 2048"/>
                  <a:gd name="T33" fmla="*/ 489 h 1171"/>
                  <a:gd name="T34" fmla="*/ 805 w 2048"/>
                  <a:gd name="T35" fmla="*/ 452 h 1171"/>
                  <a:gd name="T36" fmla="*/ 807 w 2048"/>
                  <a:gd name="T37" fmla="*/ 330 h 1171"/>
                  <a:gd name="T38" fmla="*/ 847 w 2048"/>
                  <a:gd name="T39" fmla="*/ 325 h 1171"/>
                  <a:gd name="T40" fmla="*/ 883 w 2048"/>
                  <a:gd name="T41" fmla="*/ 353 h 1171"/>
                  <a:gd name="T42" fmla="*/ 980 w 2048"/>
                  <a:gd name="T43" fmla="*/ 332 h 1171"/>
                  <a:gd name="T44" fmla="*/ 1015 w 2048"/>
                  <a:gd name="T45" fmla="*/ 200 h 1171"/>
                  <a:gd name="T46" fmla="*/ 909 w 2048"/>
                  <a:gd name="T47" fmla="*/ 124 h 1171"/>
                  <a:gd name="T48" fmla="*/ 850 w 2048"/>
                  <a:gd name="T49" fmla="*/ 159 h 1171"/>
                  <a:gd name="T50" fmla="*/ 827 w 2048"/>
                  <a:gd name="T51" fmla="*/ 193 h 1171"/>
                  <a:gd name="T52" fmla="*/ 792 w 2048"/>
                  <a:gd name="T53" fmla="*/ 199 h 1171"/>
                  <a:gd name="T54" fmla="*/ 778 w 2048"/>
                  <a:gd name="T55" fmla="*/ 186 h 1171"/>
                  <a:gd name="T56" fmla="*/ 767 w 2048"/>
                  <a:gd name="T57" fmla="*/ 175 h 1171"/>
                  <a:gd name="T58" fmla="*/ 765 w 2048"/>
                  <a:gd name="T59" fmla="*/ 160 h 1171"/>
                  <a:gd name="T60" fmla="*/ 795 w 2048"/>
                  <a:gd name="T61" fmla="*/ 153 h 1171"/>
                  <a:gd name="T62" fmla="*/ 819 w 2048"/>
                  <a:gd name="T63" fmla="*/ 141 h 1171"/>
                  <a:gd name="T64" fmla="*/ 848 w 2048"/>
                  <a:gd name="T65" fmla="*/ 50 h 1171"/>
                  <a:gd name="T66" fmla="*/ 731 w 2048"/>
                  <a:gd name="T67" fmla="*/ 0 h 1171"/>
                  <a:gd name="T68" fmla="*/ 626 w 2048"/>
                  <a:gd name="T69" fmla="*/ 65 h 1171"/>
                  <a:gd name="T70" fmla="*/ 626 w 2048"/>
                  <a:gd name="T71" fmla="*/ 91 h 1171"/>
                  <a:gd name="T72" fmla="*/ 627 w 2048"/>
                  <a:gd name="T73" fmla="*/ 115 h 1171"/>
                  <a:gd name="T74" fmla="*/ 619 w 2048"/>
                  <a:gd name="T75" fmla="*/ 135 h 1171"/>
                  <a:gd name="T76" fmla="*/ 597 w 2048"/>
                  <a:gd name="T77" fmla="*/ 141 h 1171"/>
                  <a:gd name="T78" fmla="*/ 574 w 2048"/>
                  <a:gd name="T79" fmla="*/ 146 h 1171"/>
                  <a:gd name="T80" fmla="*/ 538 w 2048"/>
                  <a:gd name="T81" fmla="*/ 158 h 1171"/>
                  <a:gd name="T82" fmla="*/ 498 w 2048"/>
                  <a:gd name="T83" fmla="*/ 173 h 1171"/>
                  <a:gd name="T84" fmla="*/ 458 w 2048"/>
                  <a:gd name="T85" fmla="*/ 188 h 1171"/>
                  <a:gd name="T86" fmla="*/ 435 w 2048"/>
                  <a:gd name="T87" fmla="*/ 207 h 1171"/>
                  <a:gd name="T88" fmla="*/ 412 w 2048"/>
                  <a:gd name="T89" fmla="*/ 226 h 1171"/>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2048"/>
                  <a:gd name="T136" fmla="*/ 0 h 1171"/>
                  <a:gd name="T137" fmla="*/ 2048 w 2048"/>
                  <a:gd name="T138" fmla="*/ 1171 h 1171"/>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2048" h="1171">
                    <a:moveTo>
                      <a:pt x="796" y="477"/>
                    </a:moveTo>
                    <a:lnTo>
                      <a:pt x="739" y="512"/>
                    </a:lnTo>
                    <a:lnTo>
                      <a:pt x="687" y="553"/>
                    </a:lnTo>
                    <a:lnTo>
                      <a:pt x="640" y="597"/>
                    </a:lnTo>
                    <a:lnTo>
                      <a:pt x="597" y="641"/>
                    </a:lnTo>
                    <a:lnTo>
                      <a:pt x="553" y="682"/>
                    </a:lnTo>
                    <a:lnTo>
                      <a:pt x="509" y="720"/>
                    </a:lnTo>
                    <a:lnTo>
                      <a:pt x="463" y="751"/>
                    </a:lnTo>
                    <a:lnTo>
                      <a:pt x="413" y="774"/>
                    </a:lnTo>
                    <a:lnTo>
                      <a:pt x="370" y="774"/>
                    </a:lnTo>
                    <a:lnTo>
                      <a:pt x="337" y="776"/>
                    </a:lnTo>
                    <a:lnTo>
                      <a:pt x="310" y="780"/>
                    </a:lnTo>
                    <a:lnTo>
                      <a:pt x="286" y="788"/>
                    </a:lnTo>
                    <a:lnTo>
                      <a:pt x="262" y="798"/>
                    </a:lnTo>
                    <a:lnTo>
                      <a:pt x="238" y="812"/>
                    </a:lnTo>
                    <a:lnTo>
                      <a:pt x="208" y="829"/>
                    </a:lnTo>
                    <a:lnTo>
                      <a:pt x="173" y="852"/>
                    </a:lnTo>
                    <a:lnTo>
                      <a:pt x="102" y="922"/>
                    </a:lnTo>
                    <a:lnTo>
                      <a:pt x="53" y="964"/>
                    </a:lnTo>
                    <a:lnTo>
                      <a:pt x="21" y="987"/>
                    </a:lnTo>
                    <a:lnTo>
                      <a:pt x="6" y="1003"/>
                    </a:lnTo>
                    <a:lnTo>
                      <a:pt x="0" y="1018"/>
                    </a:lnTo>
                    <a:lnTo>
                      <a:pt x="0" y="1046"/>
                    </a:lnTo>
                    <a:lnTo>
                      <a:pt x="1" y="1093"/>
                    </a:lnTo>
                    <a:lnTo>
                      <a:pt x="3" y="1171"/>
                    </a:lnTo>
                    <a:lnTo>
                      <a:pt x="38" y="1166"/>
                    </a:lnTo>
                    <a:lnTo>
                      <a:pt x="74" y="1162"/>
                    </a:lnTo>
                    <a:lnTo>
                      <a:pt x="109" y="1160"/>
                    </a:lnTo>
                    <a:lnTo>
                      <a:pt x="147" y="1157"/>
                    </a:lnTo>
                    <a:lnTo>
                      <a:pt x="185" y="1154"/>
                    </a:lnTo>
                    <a:lnTo>
                      <a:pt x="222" y="1151"/>
                    </a:lnTo>
                    <a:lnTo>
                      <a:pt x="260" y="1147"/>
                    </a:lnTo>
                    <a:lnTo>
                      <a:pt x="301" y="1144"/>
                    </a:lnTo>
                    <a:lnTo>
                      <a:pt x="391" y="1144"/>
                    </a:lnTo>
                    <a:lnTo>
                      <a:pt x="484" y="1144"/>
                    </a:lnTo>
                    <a:lnTo>
                      <a:pt x="578" y="1140"/>
                    </a:lnTo>
                    <a:lnTo>
                      <a:pt x="676" y="1137"/>
                    </a:lnTo>
                    <a:lnTo>
                      <a:pt x="773" y="1131"/>
                    </a:lnTo>
                    <a:lnTo>
                      <a:pt x="872" y="1125"/>
                    </a:lnTo>
                    <a:lnTo>
                      <a:pt x="971" y="1117"/>
                    </a:lnTo>
                    <a:lnTo>
                      <a:pt x="1072" y="1111"/>
                    </a:lnTo>
                    <a:lnTo>
                      <a:pt x="1138" y="1112"/>
                    </a:lnTo>
                    <a:lnTo>
                      <a:pt x="1191" y="1112"/>
                    </a:lnTo>
                    <a:lnTo>
                      <a:pt x="1234" y="1110"/>
                    </a:lnTo>
                    <a:lnTo>
                      <a:pt x="1272" y="1104"/>
                    </a:lnTo>
                    <a:lnTo>
                      <a:pt x="1306" y="1091"/>
                    </a:lnTo>
                    <a:lnTo>
                      <a:pt x="1342" y="1075"/>
                    </a:lnTo>
                    <a:lnTo>
                      <a:pt x="1382" y="1052"/>
                    </a:lnTo>
                    <a:lnTo>
                      <a:pt x="1434" y="1022"/>
                    </a:lnTo>
                    <a:lnTo>
                      <a:pt x="1474" y="994"/>
                    </a:lnTo>
                    <a:lnTo>
                      <a:pt x="1515" y="977"/>
                    </a:lnTo>
                    <a:lnTo>
                      <a:pt x="1553" y="959"/>
                    </a:lnTo>
                    <a:lnTo>
                      <a:pt x="1587" y="938"/>
                    </a:lnTo>
                    <a:lnTo>
                      <a:pt x="1610" y="903"/>
                    </a:lnTo>
                    <a:lnTo>
                      <a:pt x="1625" y="849"/>
                    </a:lnTo>
                    <a:lnTo>
                      <a:pt x="1628" y="770"/>
                    </a:lnTo>
                    <a:lnTo>
                      <a:pt x="1615" y="659"/>
                    </a:lnTo>
                    <a:lnTo>
                      <a:pt x="1645" y="640"/>
                    </a:lnTo>
                    <a:lnTo>
                      <a:pt x="1672" y="639"/>
                    </a:lnTo>
                    <a:lnTo>
                      <a:pt x="1694" y="650"/>
                    </a:lnTo>
                    <a:lnTo>
                      <a:pt x="1717" y="669"/>
                    </a:lnTo>
                    <a:lnTo>
                      <a:pt x="1740" y="689"/>
                    </a:lnTo>
                    <a:lnTo>
                      <a:pt x="1767" y="706"/>
                    </a:lnTo>
                    <a:lnTo>
                      <a:pt x="1800" y="716"/>
                    </a:lnTo>
                    <a:lnTo>
                      <a:pt x="1842" y="715"/>
                    </a:lnTo>
                    <a:lnTo>
                      <a:pt x="1961" y="664"/>
                    </a:lnTo>
                    <a:lnTo>
                      <a:pt x="2028" y="585"/>
                    </a:lnTo>
                    <a:lnTo>
                      <a:pt x="2048" y="492"/>
                    </a:lnTo>
                    <a:lnTo>
                      <a:pt x="2030" y="399"/>
                    </a:lnTo>
                    <a:lnTo>
                      <a:pt x="1980" y="318"/>
                    </a:lnTo>
                    <a:lnTo>
                      <a:pt x="1908" y="263"/>
                    </a:lnTo>
                    <a:lnTo>
                      <a:pt x="1819" y="248"/>
                    </a:lnTo>
                    <a:lnTo>
                      <a:pt x="1722" y="288"/>
                    </a:lnTo>
                    <a:lnTo>
                      <a:pt x="1712" y="298"/>
                    </a:lnTo>
                    <a:lnTo>
                      <a:pt x="1701" y="317"/>
                    </a:lnTo>
                    <a:lnTo>
                      <a:pt x="1687" y="340"/>
                    </a:lnTo>
                    <a:lnTo>
                      <a:pt x="1673" y="365"/>
                    </a:lnTo>
                    <a:lnTo>
                      <a:pt x="1654" y="385"/>
                    </a:lnTo>
                    <a:lnTo>
                      <a:pt x="1634" y="402"/>
                    </a:lnTo>
                    <a:lnTo>
                      <a:pt x="1610" y="406"/>
                    </a:lnTo>
                    <a:lnTo>
                      <a:pt x="1584" y="398"/>
                    </a:lnTo>
                    <a:lnTo>
                      <a:pt x="1571" y="387"/>
                    </a:lnTo>
                    <a:lnTo>
                      <a:pt x="1564" y="379"/>
                    </a:lnTo>
                    <a:lnTo>
                      <a:pt x="1556" y="372"/>
                    </a:lnTo>
                    <a:lnTo>
                      <a:pt x="1550" y="365"/>
                    </a:lnTo>
                    <a:lnTo>
                      <a:pt x="1543" y="358"/>
                    </a:lnTo>
                    <a:lnTo>
                      <a:pt x="1535" y="350"/>
                    </a:lnTo>
                    <a:lnTo>
                      <a:pt x="1526" y="342"/>
                    </a:lnTo>
                    <a:lnTo>
                      <a:pt x="1515" y="333"/>
                    </a:lnTo>
                    <a:lnTo>
                      <a:pt x="1530" y="319"/>
                    </a:lnTo>
                    <a:lnTo>
                      <a:pt x="1550" y="312"/>
                    </a:lnTo>
                    <a:lnTo>
                      <a:pt x="1569" y="307"/>
                    </a:lnTo>
                    <a:lnTo>
                      <a:pt x="1590" y="305"/>
                    </a:lnTo>
                    <a:lnTo>
                      <a:pt x="1608" y="300"/>
                    </a:lnTo>
                    <a:lnTo>
                      <a:pt x="1625" y="294"/>
                    </a:lnTo>
                    <a:lnTo>
                      <a:pt x="1638" y="281"/>
                    </a:lnTo>
                    <a:lnTo>
                      <a:pt x="1647" y="264"/>
                    </a:lnTo>
                    <a:lnTo>
                      <a:pt x="1702" y="172"/>
                    </a:lnTo>
                    <a:lnTo>
                      <a:pt x="1696" y="100"/>
                    </a:lnTo>
                    <a:lnTo>
                      <a:pt x="1643" y="43"/>
                    </a:lnTo>
                    <a:lnTo>
                      <a:pt x="1561" y="11"/>
                    </a:lnTo>
                    <a:lnTo>
                      <a:pt x="1462" y="0"/>
                    </a:lnTo>
                    <a:lnTo>
                      <a:pt x="1368" y="15"/>
                    </a:lnTo>
                    <a:lnTo>
                      <a:pt x="1293" y="57"/>
                    </a:lnTo>
                    <a:lnTo>
                      <a:pt x="1252" y="130"/>
                    </a:lnTo>
                    <a:lnTo>
                      <a:pt x="1252" y="147"/>
                    </a:lnTo>
                    <a:lnTo>
                      <a:pt x="1252" y="165"/>
                    </a:lnTo>
                    <a:lnTo>
                      <a:pt x="1252" y="181"/>
                    </a:lnTo>
                    <a:lnTo>
                      <a:pt x="1253" y="197"/>
                    </a:lnTo>
                    <a:lnTo>
                      <a:pt x="1253" y="213"/>
                    </a:lnTo>
                    <a:lnTo>
                      <a:pt x="1254" y="230"/>
                    </a:lnTo>
                    <a:lnTo>
                      <a:pt x="1254" y="248"/>
                    </a:lnTo>
                    <a:lnTo>
                      <a:pt x="1257" y="268"/>
                    </a:lnTo>
                    <a:lnTo>
                      <a:pt x="1238" y="270"/>
                    </a:lnTo>
                    <a:lnTo>
                      <a:pt x="1223" y="274"/>
                    </a:lnTo>
                    <a:lnTo>
                      <a:pt x="1208" y="278"/>
                    </a:lnTo>
                    <a:lnTo>
                      <a:pt x="1194" y="281"/>
                    </a:lnTo>
                    <a:lnTo>
                      <a:pt x="1179" y="284"/>
                    </a:lnTo>
                    <a:lnTo>
                      <a:pt x="1165" y="288"/>
                    </a:lnTo>
                    <a:lnTo>
                      <a:pt x="1149" y="291"/>
                    </a:lnTo>
                    <a:lnTo>
                      <a:pt x="1133" y="295"/>
                    </a:lnTo>
                    <a:lnTo>
                      <a:pt x="1105" y="305"/>
                    </a:lnTo>
                    <a:lnTo>
                      <a:pt x="1077" y="315"/>
                    </a:lnTo>
                    <a:lnTo>
                      <a:pt x="1050" y="325"/>
                    </a:lnTo>
                    <a:lnTo>
                      <a:pt x="1023" y="335"/>
                    </a:lnTo>
                    <a:lnTo>
                      <a:pt x="996" y="345"/>
                    </a:lnTo>
                    <a:lnTo>
                      <a:pt x="968" y="355"/>
                    </a:lnTo>
                    <a:lnTo>
                      <a:pt x="942" y="365"/>
                    </a:lnTo>
                    <a:lnTo>
                      <a:pt x="916" y="375"/>
                    </a:lnTo>
                    <a:lnTo>
                      <a:pt x="901" y="388"/>
                    </a:lnTo>
                    <a:lnTo>
                      <a:pt x="886" y="401"/>
                    </a:lnTo>
                    <a:lnTo>
                      <a:pt x="870" y="413"/>
                    </a:lnTo>
                    <a:lnTo>
                      <a:pt x="855" y="426"/>
                    </a:lnTo>
                    <a:lnTo>
                      <a:pt x="840" y="438"/>
                    </a:lnTo>
                    <a:lnTo>
                      <a:pt x="825" y="451"/>
                    </a:lnTo>
                    <a:lnTo>
                      <a:pt x="810" y="463"/>
                    </a:lnTo>
                    <a:lnTo>
                      <a:pt x="796" y="477"/>
                    </a:lnTo>
                    <a:close/>
                  </a:path>
                </a:pathLst>
              </a:custGeom>
              <a:solidFill>
                <a:srgbClr val="A3B5B5"/>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39991" name="Freeform 603"/>
              <p:cNvSpPr>
                <a:spLocks/>
              </p:cNvSpPr>
              <p:nvPr/>
            </p:nvSpPr>
            <p:spPr bwMode="auto">
              <a:xfrm>
                <a:off x="3723" y="2694"/>
                <a:ext cx="993" cy="561"/>
              </a:xfrm>
              <a:custGeom>
                <a:avLst/>
                <a:gdLst>
                  <a:gd name="T0" fmla="*/ 316 w 1985"/>
                  <a:gd name="T1" fmla="*/ 267 h 1121"/>
                  <a:gd name="T2" fmla="*/ 256 w 1985"/>
                  <a:gd name="T3" fmla="*/ 330 h 1121"/>
                  <a:gd name="T4" fmla="*/ 190 w 1985"/>
                  <a:gd name="T5" fmla="*/ 375 h 1121"/>
                  <a:gd name="T6" fmla="*/ 140 w 1985"/>
                  <a:gd name="T7" fmla="*/ 380 h 1121"/>
                  <a:gd name="T8" fmla="*/ 105 w 1985"/>
                  <a:gd name="T9" fmla="*/ 397 h 1121"/>
                  <a:gd name="T10" fmla="*/ 40 w 1985"/>
                  <a:gd name="T11" fmla="*/ 450 h 1121"/>
                  <a:gd name="T12" fmla="*/ 1 w 1985"/>
                  <a:gd name="T13" fmla="*/ 489 h 1121"/>
                  <a:gd name="T14" fmla="*/ 5 w 1985"/>
                  <a:gd name="T15" fmla="*/ 528 h 1121"/>
                  <a:gd name="T16" fmla="*/ 39 w 1985"/>
                  <a:gd name="T17" fmla="*/ 557 h 1121"/>
                  <a:gd name="T18" fmla="*/ 89 w 1985"/>
                  <a:gd name="T19" fmla="*/ 554 h 1121"/>
                  <a:gd name="T20" fmla="*/ 146 w 1985"/>
                  <a:gd name="T21" fmla="*/ 550 h 1121"/>
                  <a:gd name="T22" fmla="*/ 273 w 1985"/>
                  <a:gd name="T23" fmla="*/ 552 h 1121"/>
                  <a:gd name="T24" fmla="*/ 414 w 1985"/>
                  <a:gd name="T25" fmla="*/ 546 h 1121"/>
                  <a:gd name="T26" fmla="*/ 545 w 1985"/>
                  <a:gd name="T27" fmla="*/ 541 h 1121"/>
                  <a:gd name="T28" fmla="*/ 614 w 1985"/>
                  <a:gd name="T29" fmla="*/ 536 h 1121"/>
                  <a:gd name="T30" fmla="*/ 665 w 1985"/>
                  <a:gd name="T31" fmla="*/ 513 h 1121"/>
                  <a:gd name="T32" fmla="*/ 728 w 1985"/>
                  <a:gd name="T33" fmla="*/ 479 h 1121"/>
                  <a:gd name="T34" fmla="*/ 775 w 1985"/>
                  <a:gd name="T35" fmla="*/ 442 h 1121"/>
                  <a:gd name="T36" fmla="*/ 778 w 1985"/>
                  <a:gd name="T37" fmla="*/ 320 h 1121"/>
                  <a:gd name="T38" fmla="*/ 817 w 1985"/>
                  <a:gd name="T39" fmla="*/ 315 h 1121"/>
                  <a:gd name="T40" fmla="*/ 854 w 1985"/>
                  <a:gd name="T41" fmla="*/ 343 h 1121"/>
                  <a:gd name="T42" fmla="*/ 951 w 1985"/>
                  <a:gd name="T43" fmla="*/ 322 h 1121"/>
                  <a:gd name="T44" fmla="*/ 984 w 1985"/>
                  <a:gd name="T45" fmla="*/ 191 h 1121"/>
                  <a:gd name="T46" fmla="*/ 876 w 1985"/>
                  <a:gd name="T47" fmla="*/ 117 h 1121"/>
                  <a:gd name="T48" fmla="*/ 818 w 1985"/>
                  <a:gd name="T49" fmla="*/ 152 h 1121"/>
                  <a:gd name="T50" fmla="*/ 796 w 1985"/>
                  <a:gd name="T51" fmla="*/ 184 h 1121"/>
                  <a:gd name="T52" fmla="*/ 762 w 1985"/>
                  <a:gd name="T53" fmla="*/ 189 h 1121"/>
                  <a:gd name="T54" fmla="*/ 748 w 1985"/>
                  <a:gd name="T55" fmla="*/ 175 h 1121"/>
                  <a:gd name="T56" fmla="*/ 737 w 1985"/>
                  <a:gd name="T57" fmla="*/ 164 h 1121"/>
                  <a:gd name="T58" fmla="*/ 734 w 1985"/>
                  <a:gd name="T59" fmla="*/ 148 h 1121"/>
                  <a:gd name="T60" fmla="*/ 759 w 1985"/>
                  <a:gd name="T61" fmla="*/ 139 h 1121"/>
                  <a:gd name="T62" fmla="*/ 779 w 1985"/>
                  <a:gd name="T63" fmla="*/ 127 h 1121"/>
                  <a:gd name="T64" fmla="*/ 801 w 1985"/>
                  <a:gd name="T65" fmla="*/ 45 h 1121"/>
                  <a:gd name="T66" fmla="*/ 693 w 1985"/>
                  <a:gd name="T67" fmla="*/ 0 h 1121"/>
                  <a:gd name="T68" fmla="*/ 597 w 1985"/>
                  <a:gd name="T69" fmla="*/ 58 h 1121"/>
                  <a:gd name="T70" fmla="*/ 597 w 1985"/>
                  <a:gd name="T71" fmla="*/ 82 h 1121"/>
                  <a:gd name="T72" fmla="*/ 597 w 1985"/>
                  <a:gd name="T73" fmla="*/ 106 h 1121"/>
                  <a:gd name="T74" fmla="*/ 589 w 1985"/>
                  <a:gd name="T75" fmla="*/ 125 h 1121"/>
                  <a:gd name="T76" fmla="*/ 567 w 1985"/>
                  <a:gd name="T77" fmla="*/ 131 h 1121"/>
                  <a:gd name="T78" fmla="*/ 545 w 1985"/>
                  <a:gd name="T79" fmla="*/ 136 h 1121"/>
                  <a:gd name="T80" fmla="*/ 509 w 1985"/>
                  <a:gd name="T81" fmla="*/ 148 h 1121"/>
                  <a:gd name="T82" fmla="*/ 468 w 1985"/>
                  <a:gd name="T83" fmla="*/ 163 h 1121"/>
                  <a:gd name="T84" fmla="*/ 428 w 1985"/>
                  <a:gd name="T85" fmla="*/ 178 h 1121"/>
                  <a:gd name="T86" fmla="*/ 405 w 1985"/>
                  <a:gd name="T87" fmla="*/ 197 h 1121"/>
                  <a:gd name="T88" fmla="*/ 383 w 1985"/>
                  <a:gd name="T89" fmla="*/ 216 h 1121"/>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985"/>
                  <a:gd name="T136" fmla="*/ 0 h 1121"/>
                  <a:gd name="T137" fmla="*/ 1985 w 1985"/>
                  <a:gd name="T138" fmla="*/ 1121 h 1121"/>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985" h="1121">
                    <a:moveTo>
                      <a:pt x="736" y="457"/>
                    </a:moveTo>
                    <a:lnTo>
                      <a:pt x="680" y="492"/>
                    </a:lnTo>
                    <a:lnTo>
                      <a:pt x="632" y="533"/>
                    </a:lnTo>
                    <a:lnTo>
                      <a:pt x="590" y="576"/>
                    </a:lnTo>
                    <a:lnTo>
                      <a:pt x="551" y="620"/>
                    </a:lnTo>
                    <a:lnTo>
                      <a:pt x="511" y="660"/>
                    </a:lnTo>
                    <a:lnTo>
                      <a:pt x="472" y="698"/>
                    </a:lnTo>
                    <a:lnTo>
                      <a:pt x="428" y="728"/>
                    </a:lnTo>
                    <a:lnTo>
                      <a:pt x="380" y="750"/>
                    </a:lnTo>
                    <a:lnTo>
                      <a:pt x="338" y="750"/>
                    </a:lnTo>
                    <a:lnTo>
                      <a:pt x="305" y="754"/>
                    </a:lnTo>
                    <a:lnTo>
                      <a:pt x="279" y="759"/>
                    </a:lnTo>
                    <a:lnTo>
                      <a:pt x="256" y="768"/>
                    </a:lnTo>
                    <a:lnTo>
                      <a:pt x="234" y="778"/>
                    </a:lnTo>
                    <a:lnTo>
                      <a:pt x="210" y="793"/>
                    </a:lnTo>
                    <a:lnTo>
                      <a:pt x="181" y="810"/>
                    </a:lnTo>
                    <a:lnTo>
                      <a:pt x="146" y="833"/>
                    </a:lnTo>
                    <a:lnTo>
                      <a:pt x="79" y="899"/>
                    </a:lnTo>
                    <a:lnTo>
                      <a:pt x="37" y="939"/>
                    </a:lnTo>
                    <a:lnTo>
                      <a:pt x="12" y="962"/>
                    </a:lnTo>
                    <a:lnTo>
                      <a:pt x="2" y="977"/>
                    </a:lnTo>
                    <a:lnTo>
                      <a:pt x="0" y="991"/>
                    </a:lnTo>
                    <a:lnTo>
                      <a:pt x="5" y="1015"/>
                    </a:lnTo>
                    <a:lnTo>
                      <a:pt x="10" y="1055"/>
                    </a:lnTo>
                    <a:lnTo>
                      <a:pt x="14" y="1121"/>
                    </a:lnTo>
                    <a:lnTo>
                      <a:pt x="44" y="1116"/>
                    </a:lnTo>
                    <a:lnTo>
                      <a:pt x="77" y="1114"/>
                    </a:lnTo>
                    <a:lnTo>
                      <a:pt x="109" y="1111"/>
                    </a:lnTo>
                    <a:lnTo>
                      <a:pt x="143" y="1110"/>
                    </a:lnTo>
                    <a:lnTo>
                      <a:pt x="177" y="1107"/>
                    </a:lnTo>
                    <a:lnTo>
                      <a:pt x="214" y="1106"/>
                    </a:lnTo>
                    <a:lnTo>
                      <a:pt x="251" y="1102"/>
                    </a:lnTo>
                    <a:lnTo>
                      <a:pt x="291" y="1100"/>
                    </a:lnTo>
                    <a:lnTo>
                      <a:pt x="372" y="1102"/>
                    </a:lnTo>
                    <a:lnTo>
                      <a:pt x="457" y="1104"/>
                    </a:lnTo>
                    <a:lnTo>
                      <a:pt x="546" y="1104"/>
                    </a:lnTo>
                    <a:lnTo>
                      <a:pt x="637" y="1101"/>
                    </a:lnTo>
                    <a:lnTo>
                      <a:pt x="730" y="1096"/>
                    </a:lnTo>
                    <a:lnTo>
                      <a:pt x="827" y="1092"/>
                    </a:lnTo>
                    <a:lnTo>
                      <a:pt x="925" y="1086"/>
                    </a:lnTo>
                    <a:lnTo>
                      <a:pt x="1024" y="1081"/>
                    </a:lnTo>
                    <a:lnTo>
                      <a:pt x="1090" y="1082"/>
                    </a:lnTo>
                    <a:lnTo>
                      <a:pt x="1144" y="1082"/>
                    </a:lnTo>
                    <a:lnTo>
                      <a:pt x="1188" y="1079"/>
                    </a:lnTo>
                    <a:lnTo>
                      <a:pt x="1227" y="1072"/>
                    </a:lnTo>
                    <a:lnTo>
                      <a:pt x="1259" y="1061"/>
                    </a:lnTo>
                    <a:lnTo>
                      <a:pt x="1293" y="1046"/>
                    </a:lnTo>
                    <a:lnTo>
                      <a:pt x="1330" y="1026"/>
                    </a:lnTo>
                    <a:lnTo>
                      <a:pt x="1374" y="1002"/>
                    </a:lnTo>
                    <a:lnTo>
                      <a:pt x="1414" y="974"/>
                    </a:lnTo>
                    <a:lnTo>
                      <a:pt x="1455" y="957"/>
                    </a:lnTo>
                    <a:lnTo>
                      <a:pt x="1493" y="939"/>
                    </a:lnTo>
                    <a:lnTo>
                      <a:pt x="1527" y="918"/>
                    </a:lnTo>
                    <a:lnTo>
                      <a:pt x="1550" y="883"/>
                    </a:lnTo>
                    <a:lnTo>
                      <a:pt x="1565" y="829"/>
                    </a:lnTo>
                    <a:lnTo>
                      <a:pt x="1568" y="750"/>
                    </a:lnTo>
                    <a:lnTo>
                      <a:pt x="1555" y="639"/>
                    </a:lnTo>
                    <a:lnTo>
                      <a:pt x="1585" y="620"/>
                    </a:lnTo>
                    <a:lnTo>
                      <a:pt x="1612" y="619"/>
                    </a:lnTo>
                    <a:lnTo>
                      <a:pt x="1634" y="630"/>
                    </a:lnTo>
                    <a:lnTo>
                      <a:pt x="1657" y="649"/>
                    </a:lnTo>
                    <a:lnTo>
                      <a:pt x="1680" y="669"/>
                    </a:lnTo>
                    <a:lnTo>
                      <a:pt x="1707" y="686"/>
                    </a:lnTo>
                    <a:lnTo>
                      <a:pt x="1740" y="696"/>
                    </a:lnTo>
                    <a:lnTo>
                      <a:pt x="1782" y="695"/>
                    </a:lnTo>
                    <a:lnTo>
                      <a:pt x="1901" y="644"/>
                    </a:lnTo>
                    <a:lnTo>
                      <a:pt x="1967" y="566"/>
                    </a:lnTo>
                    <a:lnTo>
                      <a:pt x="1985" y="473"/>
                    </a:lnTo>
                    <a:lnTo>
                      <a:pt x="1967" y="382"/>
                    </a:lnTo>
                    <a:lnTo>
                      <a:pt x="1915" y="300"/>
                    </a:lnTo>
                    <a:lnTo>
                      <a:pt x="1841" y="246"/>
                    </a:lnTo>
                    <a:lnTo>
                      <a:pt x="1752" y="233"/>
                    </a:lnTo>
                    <a:lnTo>
                      <a:pt x="1656" y="273"/>
                    </a:lnTo>
                    <a:lnTo>
                      <a:pt x="1646" y="283"/>
                    </a:lnTo>
                    <a:lnTo>
                      <a:pt x="1636" y="303"/>
                    </a:lnTo>
                    <a:lnTo>
                      <a:pt x="1623" y="324"/>
                    </a:lnTo>
                    <a:lnTo>
                      <a:pt x="1609" y="348"/>
                    </a:lnTo>
                    <a:lnTo>
                      <a:pt x="1592" y="368"/>
                    </a:lnTo>
                    <a:lnTo>
                      <a:pt x="1573" y="382"/>
                    </a:lnTo>
                    <a:lnTo>
                      <a:pt x="1550" y="387"/>
                    </a:lnTo>
                    <a:lnTo>
                      <a:pt x="1524" y="378"/>
                    </a:lnTo>
                    <a:lnTo>
                      <a:pt x="1511" y="367"/>
                    </a:lnTo>
                    <a:lnTo>
                      <a:pt x="1503" y="358"/>
                    </a:lnTo>
                    <a:lnTo>
                      <a:pt x="1495" y="350"/>
                    </a:lnTo>
                    <a:lnTo>
                      <a:pt x="1489" y="343"/>
                    </a:lnTo>
                    <a:lnTo>
                      <a:pt x="1481" y="334"/>
                    </a:lnTo>
                    <a:lnTo>
                      <a:pt x="1474" y="327"/>
                    </a:lnTo>
                    <a:lnTo>
                      <a:pt x="1464" y="318"/>
                    </a:lnTo>
                    <a:lnTo>
                      <a:pt x="1454" y="309"/>
                    </a:lnTo>
                    <a:lnTo>
                      <a:pt x="1468" y="295"/>
                    </a:lnTo>
                    <a:lnTo>
                      <a:pt x="1485" y="288"/>
                    </a:lnTo>
                    <a:lnTo>
                      <a:pt x="1501" y="282"/>
                    </a:lnTo>
                    <a:lnTo>
                      <a:pt x="1518" y="278"/>
                    </a:lnTo>
                    <a:lnTo>
                      <a:pt x="1532" y="273"/>
                    </a:lnTo>
                    <a:lnTo>
                      <a:pt x="1547" y="265"/>
                    </a:lnTo>
                    <a:lnTo>
                      <a:pt x="1557" y="253"/>
                    </a:lnTo>
                    <a:lnTo>
                      <a:pt x="1564" y="236"/>
                    </a:lnTo>
                    <a:lnTo>
                      <a:pt x="1611" y="155"/>
                    </a:lnTo>
                    <a:lnTo>
                      <a:pt x="1602" y="89"/>
                    </a:lnTo>
                    <a:lnTo>
                      <a:pt x="1552" y="38"/>
                    </a:lnTo>
                    <a:lnTo>
                      <a:pt x="1475" y="10"/>
                    </a:lnTo>
                    <a:lnTo>
                      <a:pt x="1386" y="0"/>
                    </a:lnTo>
                    <a:lnTo>
                      <a:pt x="1301" y="12"/>
                    </a:lnTo>
                    <a:lnTo>
                      <a:pt x="1231" y="50"/>
                    </a:lnTo>
                    <a:lnTo>
                      <a:pt x="1194" y="115"/>
                    </a:lnTo>
                    <a:lnTo>
                      <a:pt x="1194" y="132"/>
                    </a:lnTo>
                    <a:lnTo>
                      <a:pt x="1194" y="149"/>
                    </a:lnTo>
                    <a:lnTo>
                      <a:pt x="1194" y="164"/>
                    </a:lnTo>
                    <a:lnTo>
                      <a:pt x="1195" y="180"/>
                    </a:lnTo>
                    <a:lnTo>
                      <a:pt x="1194" y="195"/>
                    </a:lnTo>
                    <a:lnTo>
                      <a:pt x="1194" y="211"/>
                    </a:lnTo>
                    <a:lnTo>
                      <a:pt x="1194" y="228"/>
                    </a:lnTo>
                    <a:lnTo>
                      <a:pt x="1197" y="248"/>
                    </a:lnTo>
                    <a:lnTo>
                      <a:pt x="1178" y="250"/>
                    </a:lnTo>
                    <a:lnTo>
                      <a:pt x="1163" y="254"/>
                    </a:lnTo>
                    <a:lnTo>
                      <a:pt x="1148" y="258"/>
                    </a:lnTo>
                    <a:lnTo>
                      <a:pt x="1134" y="261"/>
                    </a:lnTo>
                    <a:lnTo>
                      <a:pt x="1119" y="264"/>
                    </a:lnTo>
                    <a:lnTo>
                      <a:pt x="1105" y="268"/>
                    </a:lnTo>
                    <a:lnTo>
                      <a:pt x="1089" y="271"/>
                    </a:lnTo>
                    <a:lnTo>
                      <a:pt x="1073" y="275"/>
                    </a:lnTo>
                    <a:lnTo>
                      <a:pt x="1045" y="285"/>
                    </a:lnTo>
                    <a:lnTo>
                      <a:pt x="1017" y="295"/>
                    </a:lnTo>
                    <a:lnTo>
                      <a:pt x="990" y="305"/>
                    </a:lnTo>
                    <a:lnTo>
                      <a:pt x="963" y="315"/>
                    </a:lnTo>
                    <a:lnTo>
                      <a:pt x="936" y="325"/>
                    </a:lnTo>
                    <a:lnTo>
                      <a:pt x="908" y="335"/>
                    </a:lnTo>
                    <a:lnTo>
                      <a:pt x="882" y="345"/>
                    </a:lnTo>
                    <a:lnTo>
                      <a:pt x="856" y="355"/>
                    </a:lnTo>
                    <a:lnTo>
                      <a:pt x="841" y="368"/>
                    </a:lnTo>
                    <a:lnTo>
                      <a:pt x="826" y="381"/>
                    </a:lnTo>
                    <a:lnTo>
                      <a:pt x="810" y="393"/>
                    </a:lnTo>
                    <a:lnTo>
                      <a:pt x="795" y="406"/>
                    </a:lnTo>
                    <a:lnTo>
                      <a:pt x="780" y="418"/>
                    </a:lnTo>
                    <a:lnTo>
                      <a:pt x="765" y="431"/>
                    </a:lnTo>
                    <a:lnTo>
                      <a:pt x="750" y="443"/>
                    </a:lnTo>
                    <a:lnTo>
                      <a:pt x="736" y="457"/>
                    </a:lnTo>
                    <a:close/>
                  </a:path>
                </a:pathLst>
              </a:custGeom>
              <a:solidFill>
                <a:srgbClr val="ABBABA"/>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39992" name="Freeform 604"/>
              <p:cNvSpPr>
                <a:spLocks/>
              </p:cNvSpPr>
              <p:nvPr/>
            </p:nvSpPr>
            <p:spPr bwMode="auto">
              <a:xfrm>
                <a:off x="3751" y="2703"/>
                <a:ext cx="963" cy="536"/>
              </a:xfrm>
              <a:custGeom>
                <a:avLst/>
                <a:gdLst>
                  <a:gd name="T0" fmla="*/ 290 w 1927"/>
                  <a:gd name="T1" fmla="*/ 258 h 1072"/>
                  <a:gd name="T2" fmla="*/ 237 w 1927"/>
                  <a:gd name="T3" fmla="*/ 321 h 1072"/>
                  <a:gd name="T4" fmla="*/ 176 w 1927"/>
                  <a:gd name="T5" fmla="*/ 364 h 1072"/>
                  <a:gd name="T6" fmla="*/ 126 w 1927"/>
                  <a:gd name="T7" fmla="*/ 369 h 1072"/>
                  <a:gd name="T8" fmla="*/ 93 w 1927"/>
                  <a:gd name="T9" fmla="*/ 388 h 1072"/>
                  <a:gd name="T10" fmla="*/ 31 w 1927"/>
                  <a:gd name="T11" fmla="*/ 439 h 1072"/>
                  <a:gd name="T12" fmla="*/ 0 w 1927"/>
                  <a:gd name="T13" fmla="*/ 477 h 1072"/>
                  <a:gd name="T14" fmla="*/ 10 w 1927"/>
                  <a:gd name="T15" fmla="*/ 508 h 1072"/>
                  <a:gd name="T16" fmla="*/ 41 w 1927"/>
                  <a:gd name="T17" fmla="*/ 533 h 1072"/>
                  <a:gd name="T18" fmla="*/ 87 w 1927"/>
                  <a:gd name="T19" fmla="*/ 532 h 1072"/>
                  <a:gd name="T20" fmla="*/ 142 w 1927"/>
                  <a:gd name="T21" fmla="*/ 530 h 1072"/>
                  <a:gd name="T22" fmla="*/ 257 w 1927"/>
                  <a:gd name="T23" fmla="*/ 534 h 1072"/>
                  <a:gd name="T24" fmla="*/ 393 w 1927"/>
                  <a:gd name="T25" fmla="*/ 532 h 1072"/>
                  <a:gd name="T26" fmla="*/ 523 w 1927"/>
                  <a:gd name="T27" fmla="*/ 527 h 1072"/>
                  <a:gd name="T28" fmla="*/ 592 w 1927"/>
                  <a:gd name="T29" fmla="*/ 523 h 1072"/>
                  <a:gd name="T30" fmla="*/ 640 w 1927"/>
                  <a:gd name="T31" fmla="*/ 502 h 1072"/>
                  <a:gd name="T32" fmla="*/ 699 w 1927"/>
                  <a:gd name="T33" fmla="*/ 470 h 1072"/>
                  <a:gd name="T34" fmla="*/ 747 w 1927"/>
                  <a:gd name="T35" fmla="*/ 433 h 1072"/>
                  <a:gd name="T36" fmla="*/ 749 w 1927"/>
                  <a:gd name="T37" fmla="*/ 311 h 1072"/>
                  <a:gd name="T38" fmla="*/ 789 w 1927"/>
                  <a:gd name="T39" fmla="*/ 306 h 1072"/>
                  <a:gd name="T40" fmla="*/ 825 w 1927"/>
                  <a:gd name="T41" fmla="*/ 334 h 1072"/>
                  <a:gd name="T42" fmla="*/ 922 w 1927"/>
                  <a:gd name="T43" fmla="*/ 313 h 1072"/>
                  <a:gd name="T44" fmla="*/ 953 w 1927"/>
                  <a:gd name="T45" fmla="*/ 184 h 1072"/>
                  <a:gd name="T46" fmla="*/ 845 w 1927"/>
                  <a:gd name="T47" fmla="*/ 111 h 1072"/>
                  <a:gd name="T48" fmla="*/ 787 w 1927"/>
                  <a:gd name="T49" fmla="*/ 145 h 1072"/>
                  <a:gd name="T50" fmla="*/ 767 w 1927"/>
                  <a:gd name="T51" fmla="*/ 176 h 1072"/>
                  <a:gd name="T52" fmla="*/ 734 w 1927"/>
                  <a:gd name="T53" fmla="*/ 180 h 1072"/>
                  <a:gd name="T54" fmla="*/ 719 w 1927"/>
                  <a:gd name="T55" fmla="*/ 166 h 1072"/>
                  <a:gd name="T56" fmla="*/ 708 w 1927"/>
                  <a:gd name="T57" fmla="*/ 154 h 1072"/>
                  <a:gd name="T58" fmla="*/ 704 w 1927"/>
                  <a:gd name="T59" fmla="*/ 137 h 1072"/>
                  <a:gd name="T60" fmla="*/ 725 w 1927"/>
                  <a:gd name="T61" fmla="*/ 127 h 1072"/>
                  <a:gd name="T62" fmla="*/ 739 w 1927"/>
                  <a:gd name="T63" fmla="*/ 114 h 1072"/>
                  <a:gd name="T64" fmla="*/ 756 w 1927"/>
                  <a:gd name="T65" fmla="*/ 40 h 1072"/>
                  <a:gd name="T66" fmla="*/ 656 w 1927"/>
                  <a:gd name="T67" fmla="*/ 0 h 1072"/>
                  <a:gd name="T68" fmla="*/ 571 w 1927"/>
                  <a:gd name="T69" fmla="*/ 51 h 1072"/>
                  <a:gd name="T70" fmla="*/ 570 w 1927"/>
                  <a:gd name="T71" fmla="*/ 75 h 1072"/>
                  <a:gd name="T72" fmla="*/ 569 w 1927"/>
                  <a:gd name="T73" fmla="*/ 97 h 1072"/>
                  <a:gd name="T74" fmla="*/ 561 w 1927"/>
                  <a:gd name="T75" fmla="*/ 116 h 1072"/>
                  <a:gd name="T76" fmla="*/ 539 w 1927"/>
                  <a:gd name="T77" fmla="*/ 122 h 1072"/>
                  <a:gd name="T78" fmla="*/ 516 w 1927"/>
                  <a:gd name="T79" fmla="*/ 127 h 1072"/>
                  <a:gd name="T80" fmla="*/ 480 w 1927"/>
                  <a:gd name="T81" fmla="*/ 139 h 1072"/>
                  <a:gd name="T82" fmla="*/ 440 w 1927"/>
                  <a:gd name="T83" fmla="*/ 154 h 1072"/>
                  <a:gd name="T84" fmla="*/ 400 w 1927"/>
                  <a:gd name="T85" fmla="*/ 169 h 1072"/>
                  <a:gd name="T86" fmla="*/ 377 w 1927"/>
                  <a:gd name="T87" fmla="*/ 188 h 1072"/>
                  <a:gd name="T88" fmla="*/ 354 w 1927"/>
                  <a:gd name="T89" fmla="*/ 207 h 1072"/>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927"/>
                  <a:gd name="T136" fmla="*/ 0 h 1072"/>
                  <a:gd name="T137" fmla="*/ 1927 w 1927"/>
                  <a:gd name="T138" fmla="*/ 1072 h 1072"/>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927" h="1072">
                    <a:moveTo>
                      <a:pt x="680" y="440"/>
                    </a:moveTo>
                    <a:lnTo>
                      <a:pt x="625" y="475"/>
                    </a:lnTo>
                    <a:lnTo>
                      <a:pt x="580" y="515"/>
                    </a:lnTo>
                    <a:lnTo>
                      <a:pt x="541" y="558"/>
                    </a:lnTo>
                    <a:lnTo>
                      <a:pt x="509" y="602"/>
                    </a:lnTo>
                    <a:lnTo>
                      <a:pt x="475" y="642"/>
                    </a:lnTo>
                    <a:lnTo>
                      <a:pt x="440" y="678"/>
                    </a:lnTo>
                    <a:lnTo>
                      <a:pt x="400" y="707"/>
                    </a:lnTo>
                    <a:lnTo>
                      <a:pt x="352" y="729"/>
                    </a:lnTo>
                    <a:lnTo>
                      <a:pt x="309" y="729"/>
                    </a:lnTo>
                    <a:lnTo>
                      <a:pt x="278" y="733"/>
                    </a:lnTo>
                    <a:lnTo>
                      <a:pt x="252" y="739"/>
                    </a:lnTo>
                    <a:lnTo>
                      <a:pt x="230" y="749"/>
                    </a:lnTo>
                    <a:lnTo>
                      <a:pt x="209" y="761"/>
                    </a:lnTo>
                    <a:lnTo>
                      <a:pt x="186" y="777"/>
                    </a:lnTo>
                    <a:lnTo>
                      <a:pt x="158" y="795"/>
                    </a:lnTo>
                    <a:lnTo>
                      <a:pt x="124" y="817"/>
                    </a:lnTo>
                    <a:lnTo>
                      <a:pt x="63" y="879"/>
                    </a:lnTo>
                    <a:lnTo>
                      <a:pt x="26" y="919"/>
                    </a:lnTo>
                    <a:lnTo>
                      <a:pt x="5" y="941"/>
                    </a:lnTo>
                    <a:lnTo>
                      <a:pt x="0" y="955"/>
                    </a:lnTo>
                    <a:lnTo>
                      <a:pt x="2" y="966"/>
                    </a:lnTo>
                    <a:lnTo>
                      <a:pt x="11" y="985"/>
                    </a:lnTo>
                    <a:lnTo>
                      <a:pt x="21" y="1016"/>
                    </a:lnTo>
                    <a:lnTo>
                      <a:pt x="28" y="1072"/>
                    </a:lnTo>
                    <a:lnTo>
                      <a:pt x="55" y="1067"/>
                    </a:lnTo>
                    <a:lnTo>
                      <a:pt x="82" y="1065"/>
                    </a:lnTo>
                    <a:lnTo>
                      <a:pt x="111" y="1065"/>
                    </a:lnTo>
                    <a:lnTo>
                      <a:pt x="142" y="1065"/>
                    </a:lnTo>
                    <a:lnTo>
                      <a:pt x="174" y="1064"/>
                    </a:lnTo>
                    <a:lnTo>
                      <a:pt x="209" y="1064"/>
                    </a:lnTo>
                    <a:lnTo>
                      <a:pt x="245" y="1062"/>
                    </a:lnTo>
                    <a:lnTo>
                      <a:pt x="285" y="1059"/>
                    </a:lnTo>
                    <a:lnTo>
                      <a:pt x="356" y="1063"/>
                    </a:lnTo>
                    <a:lnTo>
                      <a:pt x="432" y="1068"/>
                    </a:lnTo>
                    <a:lnTo>
                      <a:pt x="515" y="1068"/>
                    </a:lnTo>
                    <a:lnTo>
                      <a:pt x="603" y="1069"/>
                    </a:lnTo>
                    <a:lnTo>
                      <a:pt x="692" y="1067"/>
                    </a:lnTo>
                    <a:lnTo>
                      <a:pt x="786" y="1064"/>
                    </a:lnTo>
                    <a:lnTo>
                      <a:pt x="882" y="1059"/>
                    </a:lnTo>
                    <a:lnTo>
                      <a:pt x="980" y="1054"/>
                    </a:lnTo>
                    <a:lnTo>
                      <a:pt x="1047" y="1054"/>
                    </a:lnTo>
                    <a:lnTo>
                      <a:pt x="1102" y="1054"/>
                    </a:lnTo>
                    <a:lnTo>
                      <a:pt x="1146" y="1050"/>
                    </a:lnTo>
                    <a:lnTo>
                      <a:pt x="1185" y="1045"/>
                    </a:lnTo>
                    <a:lnTo>
                      <a:pt x="1217" y="1034"/>
                    </a:lnTo>
                    <a:lnTo>
                      <a:pt x="1249" y="1021"/>
                    </a:lnTo>
                    <a:lnTo>
                      <a:pt x="1281" y="1005"/>
                    </a:lnTo>
                    <a:lnTo>
                      <a:pt x="1318" y="985"/>
                    </a:lnTo>
                    <a:lnTo>
                      <a:pt x="1358" y="957"/>
                    </a:lnTo>
                    <a:lnTo>
                      <a:pt x="1399" y="940"/>
                    </a:lnTo>
                    <a:lnTo>
                      <a:pt x="1437" y="922"/>
                    </a:lnTo>
                    <a:lnTo>
                      <a:pt x="1471" y="901"/>
                    </a:lnTo>
                    <a:lnTo>
                      <a:pt x="1494" y="866"/>
                    </a:lnTo>
                    <a:lnTo>
                      <a:pt x="1509" y="812"/>
                    </a:lnTo>
                    <a:lnTo>
                      <a:pt x="1512" y="733"/>
                    </a:lnTo>
                    <a:lnTo>
                      <a:pt x="1499" y="622"/>
                    </a:lnTo>
                    <a:lnTo>
                      <a:pt x="1529" y="603"/>
                    </a:lnTo>
                    <a:lnTo>
                      <a:pt x="1556" y="602"/>
                    </a:lnTo>
                    <a:lnTo>
                      <a:pt x="1578" y="613"/>
                    </a:lnTo>
                    <a:lnTo>
                      <a:pt x="1601" y="632"/>
                    </a:lnTo>
                    <a:lnTo>
                      <a:pt x="1624" y="652"/>
                    </a:lnTo>
                    <a:lnTo>
                      <a:pt x="1651" y="669"/>
                    </a:lnTo>
                    <a:lnTo>
                      <a:pt x="1684" y="679"/>
                    </a:lnTo>
                    <a:lnTo>
                      <a:pt x="1726" y="678"/>
                    </a:lnTo>
                    <a:lnTo>
                      <a:pt x="1844" y="627"/>
                    </a:lnTo>
                    <a:lnTo>
                      <a:pt x="1909" y="550"/>
                    </a:lnTo>
                    <a:lnTo>
                      <a:pt x="1927" y="459"/>
                    </a:lnTo>
                    <a:lnTo>
                      <a:pt x="1907" y="369"/>
                    </a:lnTo>
                    <a:lnTo>
                      <a:pt x="1854" y="288"/>
                    </a:lnTo>
                    <a:lnTo>
                      <a:pt x="1780" y="237"/>
                    </a:lnTo>
                    <a:lnTo>
                      <a:pt x="1690" y="223"/>
                    </a:lnTo>
                    <a:lnTo>
                      <a:pt x="1593" y="263"/>
                    </a:lnTo>
                    <a:lnTo>
                      <a:pt x="1583" y="273"/>
                    </a:lnTo>
                    <a:lnTo>
                      <a:pt x="1575" y="291"/>
                    </a:lnTo>
                    <a:lnTo>
                      <a:pt x="1562" y="311"/>
                    </a:lnTo>
                    <a:lnTo>
                      <a:pt x="1551" y="335"/>
                    </a:lnTo>
                    <a:lnTo>
                      <a:pt x="1534" y="352"/>
                    </a:lnTo>
                    <a:lnTo>
                      <a:pt x="1516" y="366"/>
                    </a:lnTo>
                    <a:lnTo>
                      <a:pt x="1493" y="370"/>
                    </a:lnTo>
                    <a:lnTo>
                      <a:pt x="1468" y="361"/>
                    </a:lnTo>
                    <a:lnTo>
                      <a:pt x="1455" y="350"/>
                    </a:lnTo>
                    <a:lnTo>
                      <a:pt x="1447" y="341"/>
                    </a:lnTo>
                    <a:lnTo>
                      <a:pt x="1439" y="332"/>
                    </a:lnTo>
                    <a:lnTo>
                      <a:pt x="1432" y="325"/>
                    </a:lnTo>
                    <a:lnTo>
                      <a:pt x="1424" y="316"/>
                    </a:lnTo>
                    <a:lnTo>
                      <a:pt x="1417" y="308"/>
                    </a:lnTo>
                    <a:lnTo>
                      <a:pt x="1407" y="298"/>
                    </a:lnTo>
                    <a:lnTo>
                      <a:pt x="1395" y="288"/>
                    </a:lnTo>
                    <a:lnTo>
                      <a:pt x="1409" y="275"/>
                    </a:lnTo>
                    <a:lnTo>
                      <a:pt x="1424" y="266"/>
                    </a:lnTo>
                    <a:lnTo>
                      <a:pt x="1437" y="258"/>
                    </a:lnTo>
                    <a:lnTo>
                      <a:pt x="1450" y="254"/>
                    </a:lnTo>
                    <a:lnTo>
                      <a:pt x="1460" y="247"/>
                    </a:lnTo>
                    <a:lnTo>
                      <a:pt x="1471" y="239"/>
                    </a:lnTo>
                    <a:lnTo>
                      <a:pt x="1479" y="228"/>
                    </a:lnTo>
                    <a:lnTo>
                      <a:pt x="1487" y="213"/>
                    </a:lnTo>
                    <a:lnTo>
                      <a:pt x="1523" y="139"/>
                    </a:lnTo>
                    <a:lnTo>
                      <a:pt x="1512" y="80"/>
                    </a:lnTo>
                    <a:lnTo>
                      <a:pt x="1464" y="35"/>
                    </a:lnTo>
                    <a:lnTo>
                      <a:pt x="1394" y="10"/>
                    </a:lnTo>
                    <a:lnTo>
                      <a:pt x="1313" y="0"/>
                    </a:lnTo>
                    <a:lnTo>
                      <a:pt x="1236" y="13"/>
                    </a:lnTo>
                    <a:lnTo>
                      <a:pt x="1173" y="45"/>
                    </a:lnTo>
                    <a:lnTo>
                      <a:pt x="1142" y="103"/>
                    </a:lnTo>
                    <a:lnTo>
                      <a:pt x="1142" y="119"/>
                    </a:lnTo>
                    <a:lnTo>
                      <a:pt x="1142" y="135"/>
                    </a:lnTo>
                    <a:lnTo>
                      <a:pt x="1141" y="150"/>
                    </a:lnTo>
                    <a:lnTo>
                      <a:pt x="1141" y="166"/>
                    </a:lnTo>
                    <a:lnTo>
                      <a:pt x="1139" y="179"/>
                    </a:lnTo>
                    <a:lnTo>
                      <a:pt x="1138" y="194"/>
                    </a:lnTo>
                    <a:lnTo>
                      <a:pt x="1138" y="211"/>
                    </a:lnTo>
                    <a:lnTo>
                      <a:pt x="1141" y="231"/>
                    </a:lnTo>
                    <a:lnTo>
                      <a:pt x="1122" y="233"/>
                    </a:lnTo>
                    <a:lnTo>
                      <a:pt x="1107" y="237"/>
                    </a:lnTo>
                    <a:lnTo>
                      <a:pt x="1092" y="241"/>
                    </a:lnTo>
                    <a:lnTo>
                      <a:pt x="1078" y="244"/>
                    </a:lnTo>
                    <a:lnTo>
                      <a:pt x="1063" y="247"/>
                    </a:lnTo>
                    <a:lnTo>
                      <a:pt x="1049" y="251"/>
                    </a:lnTo>
                    <a:lnTo>
                      <a:pt x="1033" y="254"/>
                    </a:lnTo>
                    <a:lnTo>
                      <a:pt x="1017" y="258"/>
                    </a:lnTo>
                    <a:lnTo>
                      <a:pt x="989" y="268"/>
                    </a:lnTo>
                    <a:lnTo>
                      <a:pt x="961" y="278"/>
                    </a:lnTo>
                    <a:lnTo>
                      <a:pt x="934" y="288"/>
                    </a:lnTo>
                    <a:lnTo>
                      <a:pt x="907" y="298"/>
                    </a:lnTo>
                    <a:lnTo>
                      <a:pt x="880" y="308"/>
                    </a:lnTo>
                    <a:lnTo>
                      <a:pt x="852" y="318"/>
                    </a:lnTo>
                    <a:lnTo>
                      <a:pt x="826" y="328"/>
                    </a:lnTo>
                    <a:lnTo>
                      <a:pt x="800" y="338"/>
                    </a:lnTo>
                    <a:lnTo>
                      <a:pt x="785" y="351"/>
                    </a:lnTo>
                    <a:lnTo>
                      <a:pt x="770" y="364"/>
                    </a:lnTo>
                    <a:lnTo>
                      <a:pt x="754" y="376"/>
                    </a:lnTo>
                    <a:lnTo>
                      <a:pt x="739" y="389"/>
                    </a:lnTo>
                    <a:lnTo>
                      <a:pt x="724" y="401"/>
                    </a:lnTo>
                    <a:lnTo>
                      <a:pt x="709" y="414"/>
                    </a:lnTo>
                    <a:lnTo>
                      <a:pt x="694" y="426"/>
                    </a:lnTo>
                    <a:lnTo>
                      <a:pt x="680" y="440"/>
                    </a:lnTo>
                    <a:close/>
                  </a:path>
                </a:pathLst>
              </a:custGeom>
              <a:solidFill>
                <a:srgbClr val="B5C2C2"/>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39993" name="Freeform 605"/>
              <p:cNvSpPr>
                <a:spLocks/>
              </p:cNvSpPr>
              <p:nvPr/>
            </p:nvSpPr>
            <p:spPr bwMode="auto">
              <a:xfrm>
                <a:off x="3778" y="2712"/>
                <a:ext cx="936" cy="517"/>
              </a:xfrm>
              <a:custGeom>
                <a:avLst/>
                <a:gdLst>
                  <a:gd name="T0" fmla="*/ 265 w 1871"/>
                  <a:gd name="T1" fmla="*/ 248 h 1034"/>
                  <a:gd name="T2" fmla="*/ 220 w 1871"/>
                  <a:gd name="T3" fmla="*/ 310 h 1034"/>
                  <a:gd name="T4" fmla="*/ 163 w 1871"/>
                  <a:gd name="T5" fmla="*/ 354 h 1034"/>
                  <a:gd name="T6" fmla="*/ 113 w 1871"/>
                  <a:gd name="T7" fmla="*/ 359 h 1034"/>
                  <a:gd name="T8" fmla="*/ 82 w 1871"/>
                  <a:gd name="T9" fmla="*/ 379 h 1034"/>
                  <a:gd name="T10" fmla="*/ 23 w 1871"/>
                  <a:gd name="T11" fmla="*/ 429 h 1034"/>
                  <a:gd name="T12" fmla="*/ 0 w 1871"/>
                  <a:gd name="T13" fmla="*/ 465 h 1034"/>
                  <a:gd name="T14" fmla="*/ 16 w 1871"/>
                  <a:gd name="T15" fmla="*/ 489 h 1034"/>
                  <a:gd name="T16" fmla="*/ 45 w 1871"/>
                  <a:gd name="T17" fmla="*/ 508 h 1034"/>
                  <a:gd name="T18" fmla="*/ 86 w 1871"/>
                  <a:gd name="T19" fmla="*/ 508 h 1034"/>
                  <a:gd name="T20" fmla="*/ 141 w 1871"/>
                  <a:gd name="T21" fmla="*/ 508 h 1034"/>
                  <a:gd name="T22" fmla="*/ 243 w 1871"/>
                  <a:gd name="T23" fmla="*/ 516 h 1034"/>
                  <a:gd name="T24" fmla="*/ 374 w 1871"/>
                  <a:gd name="T25" fmla="*/ 516 h 1034"/>
                  <a:gd name="T26" fmla="*/ 502 w 1871"/>
                  <a:gd name="T27" fmla="*/ 513 h 1034"/>
                  <a:gd name="T28" fmla="*/ 573 w 1871"/>
                  <a:gd name="T29" fmla="*/ 508 h 1034"/>
                  <a:gd name="T30" fmla="*/ 616 w 1871"/>
                  <a:gd name="T31" fmla="*/ 490 h 1034"/>
                  <a:gd name="T32" fmla="*/ 672 w 1871"/>
                  <a:gd name="T33" fmla="*/ 460 h 1034"/>
                  <a:gd name="T34" fmla="*/ 720 w 1871"/>
                  <a:gd name="T35" fmla="*/ 423 h 1034"/>
                  <a:gd name="T36" fmla="*/ 722 w 1871"/>
                  <a:gd name="T37" fmla="*/ 301 h 1034"/>
                  <a:gd name="T38" fmla="*/ 762 w 1871"/>
                  <a:gd name="T39" fmla="*/ 297 h 1034"/>
                  <a:gd name="T40" fmla="*/ 798 w 1871"/>
                  <a:gd name="T41" fmla="*/ 325 h 1034"/>
                  <a:gd name="T42" fmla="*/ 895 w 1871"/>
                  <a:gd name="T43" fmla="*/ 304 h 1034"/>
                  <a:gd name="T44" fmla="*/ 925 w 1871"/>
                  <a:gd name="T45" fmla="*/ 176 h 1034"/>
                  <a:gd name="T46" fmla="*/ 815 w 1871"/>
                  <a:gd name="T47" fmla="*/ 104 h 1034"/>
                  <a:gd name="T48" fmla="*/ 757 w 1871"/>
                  <a:gd name="T49" fmla="*/ 138 h 1034"/>
                  <a:gd name="T50" fmla="*/ 739 w 1871"/>
                  <a:gd name="T51" fmla="*/ 168 h 1034"/>
                  <a:gd name="T52" fmla="*/ 707 w 1871"/>
                  <a:gd name="T53" fmla="*/ 171 h 1034"/>
                  <a:gd name="T54" fmla="*/ 692 w 1871"/>
                  <a:gd name="T55" fmla="*/ 156 h 1034"/>
                  <a:gd name="T56" fmla="*/ 680 w 1871"/>
                  <a:gd name="T57" fmla="*/ 143 h 1034"/>
                  <a:gd name="T58" fmla="*/ 677 w 1871"/>
                  <a:gd name="T59" fmla="*/ 126 h 1034"/>
                  <a:gd name="T60" fmla="*/ 692 w 1871"/>
                  <a:gd name="T61" fmla="*/ 114 h 1034"/>
                  <a:gd name="T62" fmla="*/ 702 w 1871"/>
                  <a:gd name="T63" fmla="*/ 101 h 1034"/>
                  <a:gd name="T64" fmla="*/ 712 w 1871"/>
                  <a:gd name="T65" fmla="*/ 34 h 1034"/>
                  <a:gd name="T66" fmla="*/ 621 w 1871"/>
                  <a:gd name="T67" fmla="*/ 0 h 1034"/>
                  <a:gd name="T68" fmla="*/ 546 w 1871"/>
                  <a:gd name="T69" fmla="*/ 44 h 1034"/>
                  <a:gd name="T70" fmla="*/ 545 w 1871"/>
                  <a:gd name="T71" fmla="*/ 67 h 1034"/>
                  <a:gd name="T72" fmla="*/ 542 w 1871"/>
                  <a:gd name="T73" fmla="*/ 88 h 1034"/>
                  <a:gd name="T74" fmla="*/ 534 w 1871"/>
                  <a:gd name="T75" fmla="*/ 107 h 1034"/>
                  <a:gd name="T76" fmla="*/ 512 w 1871"/>
                  <a:gd name="T77" fmla="*/ 112 h 1034"/>
                  <a:gd name="T78" fmla="*/ 489 w 1871"/>
                  <a:gd name="T79" fmla="*/ 117 h 1034"/>
                  <a:gd name="T80" fmla="*/ 453 w 1871"/>
                  <a:gd name="T81" fmla="*/ 129 h 1034"/>
                  <a:gd name="T82" fmla="*/ 413 w 1871"/>
                  <a:gd name="T83" fmla="*/ 144 h 1034"/>
                  <a:gd name="T84" fmla="*/ 373 w 1871"/>
                  <a:gd name="T85" fmla="*/ 159 h 1034"/>
                  <a:gd name="T86" fmla="*/ 350 w 1871"/>
                  <a:gd name="T87" fmla="*/ 178 h 1034"/>
                  <a:gd name="T88" fmla="*/ 327 w 1871"/>
                  <a:gd name="T89" fmla="*/ 197 h 1034"/>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871"/>
                  <a:gd name="T136" fmla="*/ 0 h 1034"/>
                  <a:gd name="T137" fmla="*/ 1871 w 1871"/>
                  <a:gd name="T138" fmla="*/ 1034 h 1034"/>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871" h="1034">
                    <a:moveTo>
                      <a:pt x="625" y="421"/>
                    </a:moveTo>
                    <a:lnTo>
                      <a:pt x="572" y="456"/>
                    </a:lnTo>
                    <a:lnTo>
                      <a:pt x="530" y="496"/>
                    </a:lnTo>
                    <a:lnTo>
                      <a:pt x="496" y="539"/>
                    </a:lnTo>
                    <a:lnTo>
                      <a:pt x="467" y="581"/>
                    </a:lnTo>
                    <a:lnTo>
                      <a:pt x="439" y="620"/>
                    </a:lnTo>
                    <a:lnTo>
                      <a:pt x="407" y="657"/>
                    </a:lnTo>
                    <a:lnTo>
                      <a:pt x="371" y="685"/>
                    </a:lnTo>
                    <a:lnTo>
                      <a:pt x="325" y="708"/>
                    </a:lnTo>
                    <a:lnTo>
                      <a:pt x="282" y="708"/>
                    </a:lnTo>
                    <a:lnTo>
                      <a:pt x="251" y="713"/>
                    </a:lnTo>
                    <a:lnTo>
                      <a:pt x="225" y="719"/>
                    </a:lnTo>
                    <a:lnTo>
                      <a:pt x="205" y="729"/>
                    </a:lnTo>
                    <a:lnTo>
                      <a:pt x="184" y="742"/>
                    </a:lnTo>
                    <a:lnTo>
                      <a:pt x="163" y="758"/>
                    </a:lnTo>
                    <a:lnTo>
                      <a:pt x="135" y="777"/>
                    </a:lnTo>
                    <a:lnTo>
                      <a:pt x="101" y="801"/>
                    </a:lnTo>
                    <a:lnTo>
                      <a:pt x="46" y="858"/>
                    </a:lnTo>
                    <a:lnTo>
                      <a:pt x="15" y="896"/>
                    </a:lnTo>
                    <a:lnTo>
                      <a:pt x="0" y="917"/>
                    </a:lnTo>
                    <a:lnTo>
                      <a:pt x="0" y="931"/>
                    </a:lnTo>
                    <a:lnTo>
                      <a:pt x="6" y="940"/>
                    </a:lnTo>
                    <a:lnTo>
                      <a:pt x="20" y="955"/>
                    </a:lnTo>
                    <a:lnTo>
                      <a:pt x="32" y="979"/>
                    </a:lnTo>
                    <a:lnTo>
                      <a:pt x="44" y="1021"/>
                    </a:lnTo>
                    <a:lnTo>
                      <a:pt x="65" y="1016"/>
                    </a:lnTo>
                    <a:lnTo>
                      <a:pt x="89" y="1016"/>
                    </a:lnTo>
                    <a:lnTo>
                      <a:pt x="115" y="1016"/>
                    </a:lnTo>
                    <a:lnTo>
                      <a:pt x="143" y="1017"/>
                    </a:lnTo>
                    <a:lnTo>
                      <a:pt x="172" y="1017"/>
                    </a:lnTo>
                    <a:lnTo>
                      <a:pt x="205" y="1019"/>
                    </a:lnTo>
                    <a:lnTo>
                      <a:pt x="240" y="1017"/>
                    </a:lnTo>
                    <a:lnTo>
                      <a:pt x="281" y="1016"/>
                    </a:lnTo>
                    <a:lnTo>
                      <a:pt x="340" y="1022"/>
                    </a:lnTo>
                    <a:lnTo>
                      <a:pt x="410" y="1029"/>
                    </a:lnTo>
                    <a:lnTo>
                      <a:pt x="485" y="1031"/>
                    </a:lnTo>
                    <a:lnTo>
                      <a:pt x="569" y="1034"/>
                    </a:lnTo>
                    <a:lnTo>
                      <a:pt x="656" y="1032"/>
                    </a:lnTo>
                    <a:lnTo>
                      <a:pt x="747" y="1031"/>
                    </a:lnTo>
                    <a:lnTo>
                      <a:pt x="841" y="1027"/>
                    </a:lnTo>
                    <a:lnTo>
                      <a:pt x="938" y="1025"/>
                    </a:lnTo>
                    <a:lnTo>
                      <a:pt x="1004" y="1026"/>
                    </a:lnTo>
                    <a:lnTo>
                      <a:pt x="1061" y="1026"/>
                    </a:lnTo>
                    <a:lnTo>
                      <a:pt x="1106" y="1021"/>
                    </a:lnTo>
                    <a:lnTo>
                      <a:pt x="1145" y="1016"/>
                    </a:lnTo>
                    <a:lnTo>
                      <a:pt x="1176" y="1006"/>
                    </a:lnTo>
                    <a:lnTo>
                      <a:pt x="1205" y="995"/>
                    </a:lnTo>
                    <a:lnTo>
                      <a:pt x="1232" y="981"/>
                    </a:lnTo>
                    <a:lnTo>
                      <a:pt x="1263" y="966"/>
                    </a:lnTo>
                    <a:lnTo>
                      <a:pt x="1303" y="938"/>
                    </a:lnTo>
                    <a:lnTo>
                      <a:pt x="1344" y="921"/>
                    </a:lnTo>
                    <a:lnTo>
                      <a:pt x="1382" y="903"/>
                    </a:lnTo>
                    <a:lnTo>
                      <a:pt x="1416" y="882"/>
                    </a:lnTo>
                    <a:lnTo>
                      <a:pt x="1439" y="847"/>
                    </a:lnTo>
                    <a:lnTo>
                      <a:pt x="1454" y="793"/>
                    </a:lnTo>
                    <a:lnTo>
                      <a:pt x="1457" y="714"/>
                    </a:lnTo>
                    <a:lnTo>
                      <a:pt x="1444" y="603"/>
                    </a:lnTo>
                    <a:lnTo>
                      <a:pt x="1474" y="584"/>
                    </a:lnTo>
                    <a:lnTo>
                      <a:pt x="1501" y="583"/>
                    </a:lnTo>
                    <a:lnTo>
                      <a:pt x="1523" y="594"/>
                    </a:lnTo>
                    <a:lnTo>
                      <a:pt x="1546" y="613"/>
                    </a:lnTo>
                    <a:lnTo>
                      <a:pt x="1569" y="633"/>
                    </a:lnTo>
                    <a:lnTo>
                      <a:pt x="1596" y="650"/>
                    </a:lnTo>
                    <a:lnTo>
                      <a:pt x="1629" y="660"/>
                    </a:lnTo>
                    <a:lnTo>
                      <a:pt x="1671" y="659"/>
                    </a:lnTo>
                    <a:lnTo>
                      <a:pt x="1789" y="609"/>
                    </a:lnTo>
                    <a:lnTo>
                      <a:pt x="1854" y="532"/>
                    </a:lnTo>
                    <a:lnTo>
                      <a:pt x="1871" y="442"/>
                    </a:lnTo>
                    <a:lnTo>
                      <a:pt x="1849" y="352"/>
                    </a:lnTo>
                    <a:lnTo>
                      <a:pt x="1795" y="273"/>
                    </a:lnTo>
                    <a:lnTo>
                      <a:pt x="1720" y="222"/>
                    </a:lnTo>
                    <a:lnTo>
                      <a:pt x="1629" y="209"/>
                    </a:lnTo>
                    <a:lnTo>
                      <a:pt x="1532" y="251"/>
                    </a:lnTo>
                    <a:lnTo>
                      <a:pt x="1522" y="259"/>
                    </a:lnTo>
                    <a:lnTo>
                      <a:pt x="1513" y="277"/>
                    </a:lnTo>
                    <a:lnTo>
                      <a:pt x="1503" y="297"/>
                    </a:lnTo>
                    <a:lnTo>
                      <a:pt x="1492" y="318"/>
                    </a:lnTo>
                    <a:lnTo>
                      <a:pt x="1477" y="336"/>
                    </a:lnTo>
                    <a:lnTo>
                      <a:pt x="1459" y="348"/>
                    </a:lnTo>
                    <a:lnTo>
                      <a:pt x="1438" y="351"/>
                    </a:lnTo>
                    <a:lnTo>
                      <a:pt x="1413" y="342"/>
                    </a:lnTo>
                    <a:lnTo>
                      <a:pt x="1400" y="331"/>
                    </a:lnTo>
                    <a:lnTo>
                      <a:pt x="1392" y="321"/>
                    </a:lnTo>
                    <a:lnTo>
                      <a:pt x="1384" y="312"/>
                    </a:lnTo>
                    <a:lnTo>
                      <a:pt x="1377" y="304"/>
                    </a:lnTo>
                    <a:lnTo>
                      <a:pt x="1368" y="296"/>
                    </a:lnTo>
                    <a:lnTo>
                      <a:pt x="1360" y="287"/>
                    </a:lnTo>
                    <a:lnTo>
                      <a:pt x="1350" y="277"/>
                    </a:lnTo>
                    <a:lnTo>
                      <a:pt x="1340" y="267"/>
                    </a:lnTo>
                    <a:lnTo>
                      <a:pt x="1353" y="252"/>
                    </a:lnTo>
                    <a:lnTo>
                      <a:pt x="1364" y="243"/>
                    </a:lnTo>
                    <a:lnTo>
                      <a:pt x="1374" y="234"/>
                    </a:lnTo>
                    <a:lnTo>
                      <a:pt x="1383" y="229"/>
                    </a:lnTo>
                    <a:lnTo>
                      <a:pt x="1389" y="220"/>
                    </a:lnTo>
                    <a:lnTo>
                      <a:pt x="1397" y="213"/>
                    </a:lnTo>
                    <a:lnTo>
                      <a:pt x="1403" y="202"/>
                    </a:lnTo>
                    <a:lnTo>
                      <a:pt x="1409" y="187"/>
                    </a:lnTo>
                    <a:lnTo>
                      <a:pt x="1437" y="121"/>
                    </a:lnTo>
                    <a:lnTo>
                      <a:pt x="1423" y="69"/>
                    </a:lnTo>
                    <a:lnTo>
                      <a:pt x="1378" y="31"/>
                    </a:lnTo>
                    <a:lnTo>
                      <a:pt x="1314" y="9"/>
                    </a:lnTo>
                    <a:lnTo>
                      <a:pt x="1241" y="0"/>
                    </a:lnTo>
                    <a:lnTo>
                      <a:pt x="1173" y="10"/>
                    </a:lnTo>
                    <a:lnTo>
                      <a:pt x="1120" y="39"/>
                    </a:lnTo>
                    <a:lnTo>
                      <a:pt x="1092" y="88"/>
                    </a:lnTo>
                    <a:lnTo>
                      <a:pt x="1091" y="104"/>
                    </a:lnTo>
                    <a:lnTo>
                      <a:pt x="1091" y="120"/>
                    </a:lnTo>
                    <a:lnTo>
                      <a:pt x="1089" y="134"/>
                    </a:lnTo>
                    <a:lnTo>
                      <a:pt x="1088" y="149"/>
                    </a:lnTo>
                    <a:lnTo>
                      <a:pt x="1086" y="162"/>
                    </a:lnTo>
                    <a:lnTo>
                      <a:pt x="1084" y="177"/>
                    </a:lnTo>
                    <a:lnTo>
                      <a:pt x="1084" y="192"/>
                    </a:lnTo>
                    <a:lnTo>
                      <a:pt x="1086" y="212"/>
                    </a:lnTo>
                    <a:lnTo>
                      <a:pt x="1067" y="214"/>
                    </a:lnTo>
                    <a:lnTo>
                      <a:pt x="1052" y="218"/>
                    </a:lnTo>
                    <a:lnTo>
                      <a:pt x="1037" y="222"/>
                    </a:lnTo>
                    <a:lnTo>
                      <a:pt x="1023" y="225"/>
                    </a:lnTo>
                    <a:lnTo>
                      <a:pt x="1008" y="228"/>
                    </a:lnTo>
                    <a:lnTo>
                      <a:pt x="994" y="232"/>
                    </a:lnTo>
                    <a:lnTo>
                      <a:pt x="978" y="235"/>
                    </a:lnTo>
                    <a:lnTo>
                      <a:pt x="962" y="239"/>
                    </a:lnTo>
                    <a:lnTo>
                      <a:pt x="934" y="249"/>
                    </a:lnTo>
                    <a:lnTo>
                      <a:pt x="906" y="259"/>
                    </a:lnTo>
                    <a:lnTo>
                      <a:pt x="879" y="269"/>
                    </a:lnTo>
                    <a:lnTo>
                      <a:pt x="852" y="279"/>
                    </a:lnTo>
                    <a:lnTo>
                      <a:pt x="825" y="289"/>
                    </a:lnTo>
                    <a:lnTo>
                      <a:pt x="797" y="299"/>
                    </a:lnTo>
                    <a:lnTo>
                      <a:pt x="771" y="309"/>
                    </a:lnTo>
                    <a:lnTo>
                      <a:pt x="745" y="319"/>
                    </a:lnTo>
                    <a:lnTo>
                      <a:pt x="730" y="332"/>
                    </a:lnTo>
                    <a:lnTo>
                      <a:pt x="715" y="345"/>
                    </a:lnTo>
                    <a:lnTo>
                      <a:pt x="699" y="357"/>
                    </a:lnTo>
                    <a:lnTo>
                      <a:pt x="684" y="370"/>
                    </a:lnTo>
                    <a:lnTo>
                      <a:pt x="669" y="382"/>
                    </a:lnTo>
                    <a:lnTo>
                      <a:pt x="654" y="395"/>
                    </a:lnTo>
                    <a:lnTo>
                      <a:pt x="639" y="407"/>
                    </a:lnTo>
                    <a:lnTo>
                      <a:pt x="625" y="421"/>
                    </a:lnTo>
                    <a:close/>
                  </a:path>
                </a:pathLst>
              </a:custGeom>
              <a:solidFill>
                <a:srgbClr val="BAC7C7"/>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39994" name="Freeform 606"/>
              <p:cNvSpPr>
                <a:spLocks/>
              </p:cNvSpPr>
              <p:nvPr/>
            </p:nvSpPr>
            <p:spPr bwMode="auto">
              <a:xfrm>
                <a:off x="3803" y="2722"/>
                <a:ext cx="910" cy="500"/>
              </a:xfrm>
              <a:custGeom>
                <a:avLst/>
                <a:gdLst>
                  <a:gd name="T0" fmla="*/ 242 w 1818"/>
                  <a:gd name="T1" fmla="*/ 238 h 999"/>
                  <a:gd name="T2" fmla="*/ 203 w 1818"/>
                  <a:gd name="T3" fmla="*/ 299 h 999"/>
                  <a:gd name="T4" fmla="*/ 151 w 1818"/>
                  <a:gd name="T5" fmla="*/ 342 h 999"/>
                  <a:gd name="T6" fmla="*/ 102 w 1818"/>
                  <a:gd name="T7" fmla="*/ 349 h 999"/>
                  <a:gd name="T8" fmla="*/ 72 w 1818"/>
                  <a:gd name="T9" fmla="*/ 370 h 999"/>
                  <a:gd name="T10" fmla="*/ 18 w 1818"/>
                  <a:gd name="T11" fmla="*/ 418 h 999"/>
                  <a:gd name="T12" fmla="*/ 3 w 1818"/>
                  <a:gd name="T13" fmla="*/ 453 h 999"/>
                  <a:gd name="T14" fmla="*/ 26 w 1818"/>
                  <a:gd name="T15" fmla="*/ 470 h 999"/>
                  <a:gd name="T16" fmla="*/ 52 w 1818"/>
                  <a:gd name="T17" fmla="*/ 483 h 999"/>
                  <a:gd name="T18" fmla="*/ 89 w 1818"/>
                  <a:gd name="T19" fmla="*/ 486 h 999"/>
                  <a:gd name="T20" fmla="*/ 141 w 1818"/>
                  <a:gd name="T21" fmla="*/ 486 h 999"/>
                  <a:gd name="T22" fmla="*/ 231 w 1818"/>
                  <a:gd name="T23" fmla="*/ 497 h 999"/>
                  <a:gd name="T24" fmla="*/ 356 w 1818"/>
                  <a:gd name="T25" fmla="*/ 500 h 999"/>
                  <a:gd name="T26" fmla="*/ 484 w 1818"/>
                  <a:gd name="T27" fmla="*/ 498 h 999"/>
                  <a:gd name="T28" fmla="*/ 555 w 1818"/>
                  <a:gd name="T29" fmla="*/ 493 h 999"/>
                  <a:gd name="T30" fmla="*/ 596 w 1818"/>
                  <a:gd name="T31" fmla="*/ 478 h 999"/>
                  <a:gd name="T32" fmla="*/ 648 w 1818"/>
                  <a:gd name="T33" fmla="*/ 451 h 999"/>
                  <a:gd name="T34" fmla="*/ 695 w 1818"/>
                  <a:gd name="T35" fmla="*/ 414 h 999"/>
                  <a:gd name="T36" fmla="*/ 698 w 1818"/>
                  <a:gd name="T37" fmla="*/ 292 h 999"/>
                  <a:gd name="T38" fmla="*/ 737 w 1818"/>
                  <a:gd name="T39" fmla="*/ 287 h 999"/>
                  <a:gd name="T40" fmla="*/ 774 w 1818"/>
                  <a:gd name="T41" fmla="*/ 315 h 999"/>
                  <a:gd name="T42" fmla="*/ 870 w 1818"/>
                  <a:gd name="T43" fmla="*/ 295 h 999"/>
                  <a:gd name="T44" fmla="*/ 899 w 1818"/>
                  <a:gd name="T45" fmla="*/ 168 h 999"/>
                  <a:gd name="T46" fmla="*/ 787 w 1818"/>
                  <a:gd name="T47" fmla="*/ 97 h 999"/>
                  <a:gd name="T48" fmla="*/ 730 w 1818"/>
                  <a:gd name="T49" fmla="*/ 131 h 999"/>
                  <a:gd name="T50" fmla="*/ 713 w 1818"/>
                  <a:gd name="T51" fmla="*/ 159 h 999"/>
                  <a:gd name="T52" fmla="*/ 682 w 1818"/>
                  <a:gd name="T53" fmla="*/ 161 h 999"/>
                  <a:gd name="T54" fmla="*/ 667 w 1818"/>
                  <a:gd name="T55" fmla="*/ 146 h 999"/>
                  <a:gd name="T56" fmla="*/ 655 w 1818"/>
                  <a:gd name="T57" fmla="*/ 132 h 999"/>
                  <a:gd name="T58" fmla="*/ 651 w 1818"/>
                  <a:gd name="T59" fmla="*/ 115 h 999"/>
                  <a:gd name="T60" fmla="*/ 662 w 1818"/>
                  <a:gd name="T61" fmla="*/ 101 h 999"/>
                  <a:gd name="T62" fmla="*/ 667 w 1818"/>
                  <a:gd name="T63" fmla="*/ 87 h 999"/>
                  <a:gd name="T64" fmla="*/ 670 w 1818"/>
                  <a:gd name="T65" fmla="*/ 30 h 999"/>
                  <a:gd name="T66" fmla="*/ 588 w 1818"/>
                  <a:gd name="T67" fmla="*/ 0 h 999"/>
                  <a:gd name="T68" fmla="*/ 524 w 1818"/>
                  <a:gd name="T69" fmla="*/ 37 h 999"/>
                  <a:gd name="T70" fmla="*/ 522 w 1818"/>
                  <a:gd name="T71" fmla="*/ 59 h 999"/>
                  <a:gd name="T72" fmla="*/ 519 w 1818"/>
                  <a:gd name="T73" fmla="*/ 79 h 999"/>
                  <a:gd name="T74" fmla="*/ 509 w 1818"/>
                  <a:gd name="T75" fmla="*/ 97 h 999"/>
                  <a:gd name="T76" fmla="*/ 487 w 1818"/>
                  <a:gd name="T77" fmla="*/ 103 h 999"/>
                  <a:gd name="T78" fmla="*/ 465 w 1818"/>
                  <a:gd name="T79" fmla="*/ 108 h 999"/>
                  <a:gd name="T80" fmla="*/ 428 w 1818"/>
                  <a:gd name="T81" fmla="*/ 120 h 999"/>
                  <a:gd name="T82" fmla="*/ 388 w 1818"/>
                  <a:gd name="T83" fmla="*/ 135 h 999"/>
                  <a:gd name="T84" fmla="*/ 348 w 1818"/>
                  <a:gd name="T85" fmla="*/ 150 h 999"/>
                  <a:gd name="T86" fmla="*/ 325 w 1818"/>
                  <a:gd name="T87" fmla="*/ 169 h 999"/>
                  <a:gd name="T88" fmla="*/ 302 w 1818"/>
                  <a:gd name="T89" fmla="*/ 188 h 999"/>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818"/>
                  <a:gd name="T136" fmla="*/ 0 h 999"/>
                  <a:gd name="T137" fmla="*/ 1818 w 1818"/>
                  <a:gd name="T138" fmla="*/ 999 h 999"/>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818" h="999">
                    <a:moveTo>
                      <a:pt x="575" y="401"/>
                    </a:moveTo>
                    <a:lnTo>
                      <a:pt x="523" y="436"/>
                    </a:lnTo>
                    <a:lnTo>
                      <a:pt x="484" y="476"/>
                    </a:lnTo>
                    <a:lnTo>
                      <a:pt x="454" y="516"/>
                    </a:lnTo>
                    <a:lnTo>
                      <a:pt x="430" y="559"/>
                    </a:lnTo>
                    <a:lnTo>
                      <a:pt x="406" y="598"/>
                    </a:lnTo>
                    <a:lnTo>
                      <a:pt x="380" y="634"/>
                    </a:lnTo>
                    <a:lnTo>
                      <a:pt x="346" y="663"/>
                    </a:lnTo>
                    <a:lnTo>
                      <a:pt x="301" y="684"/>
                    </a:lnTo>
                    <a:lnTo>
                      <a:pt x="259" y="684"/>
                    </a:lnTo>
                    <a:lnTo>
                      <a:pt x="228" y="689"/>
                    </a:lnTo>
                    <a:lnTo>
                      <a:pt x="204" y="697"/>
                    </a:lnTo>
                    <a:lnTo>
                      <a:pt x="185" y="708"/>
                    </a:lnTo>
                    <a:lnTo>
                      <a:pt x="165" y="722"/>
                    </a:lnTo>
                    <a:lnTo>
                      <a:pt x="144" y="739"/>
                    </a:lnTo>
                    <a:lnTo>
                      <a:pt x="118" y="758"/>
                    </a:lnTo>
                    <a:lnTo>
                      <a:pt x="84" y="782"/>
                    </a:lnTo>
                    <a:lnTo>
                      <a:pt x="35" y="836"/>
                    </a:lnTo>
                    <a:lnTo>
                      <a:pt x="10" y="871"/>
                    </a:lnTo>
                    <a:lnTo>
                      <a:pt x="0" y="892"/>
                    </a:lnTo>
                    <a:lnTo>
                      <a:pt x="5" y="905"/>
                    </a:lnTo>
                    <a:lnTo>
                      <a:pt x="16" y="912"/>
                    </a:lnTo>
                    <a:lnTo>
                      <a:pt x="34" y="924"/>
                    </a:lnTo>
                    <a:lnTo>
                      <a:pt x="51" y="940"/>
                    </a:lnTo>
                    <a:lnTo>
                      <a:pt x="66" y="969"/>
                    </a:lnTo>
                    <a:lnTo>
                      <a:pt x="83" y="965"/>
                    </a:lnTo>
                    <a:lnTo>
                      <a:pt x="103" y="965"/>
                    </a:lnTo>
                    <a:lnTo>
                      <a:pt x="124" y="966"/>
                    </a:lnTo>
                    <a:lnTo>
                      <a:pt x="150" y="970"/>
                    </a:lnTo>
                    <a:lnTo>
                      <a:pt x="177" y="971"/>
                    </a:lnTo>
                    <a:lnTo>
                      <a:pt x="208" y="974"/>
                    </a:lnTo>
                    <a:lnTo>
                      <a:pt x="242" y="974"/>
                    </a:lnTo>
                    <a:lnTo>
                      <a:pt x="281" y="971"/>
                    </a:lnTo>
                    <a:lnTo>
                      <a:pt x="330" y="980"/>
                    </a:lnTo>
                    <a:lnTo>
                      <a:pt x="391" y="989"/>
                    </a:lnTo>
                    <a:lnTo>
                      <a:pt x="461" y="994"/>
                    </a:lnTo>
                    <a:lnTo>
                      <a:pt x="539" y="997"/>
                    </a:lnTo>
                    <a:lnTo>
                      <a:pt x="622" y="999"/>
                    </a:lnTo>
                    <a:lnTo>
                      <a:pt x="711" y="999"/>
                    </a:lnTo>
                    <a:lnTo>
                      <a:pt x="804" y="996"/>
                    </a:lnTo>
                    <a:lnTo>
                      <a:pt x="899" y="994"/>
                    </a:lnTo>
                    <a:lnTo>
                      <a:pt x="967" y="995"/>
                    </a:lnTo>
                    <a:lnTo>
                      <a:pt x="1023" y="994"/>
                    </a:lnTo>
                    <a:lnTo>
                      <a:pt x="1070" y="990"/>
                    </a:lnTo>
                    <a:lnTo>
                      <a:pt x="1108" y="985"/>
                    </a:lnTo>
                    <a:lnTo>
                      <a:pt x="1140" y="976"/>
                    </a:lnTo>
                    <a:lnTo>
                      <a:pt x="1167" y="966"/>
                    </a:lnTo>
                    <a:lnTo>
                      <a:pt x="1190" y="956"/>
                    </a:lnTo>
                    <a:lnTo>
                      <a:pt x="1213" y="946"/>
                    </a:lnTo>
                    <a:lnTo>
                      <a:pt x="1253" y="918"/>
                    </a:lnTo>
                    <a:lnTo>
                      <a:pt x="1294" y="901"/>
                    </a:lnTo>
                    <a:lnTo>
                      <a:pt x="1332" y="883"/>
                    </a:lnTo>
                    <a:lnTo>
                      <a:pt x="1366" y="862"/>
                    </a:lnTo>
                    <a:lnTo>
                      <a:pt x="1389" y="827"/>
                    </a:lnTo>
                    <a:lnTo>
                      <a:pt x="1404" y="773"/>
                    </a:lnTo>
                    <a:lnTo>
                      <a:pt x="1407" y="694"/>
                    </a:lnTo>
                    <a:lnTo>
                      <a:pt x="1394" y="583"/>
                    </a:lnTo>
                    <a:lnTo>
                      <a:pt x="1424" y="564"/>
                    </a:lnTo>
                    <a:lnTo>
                      <a:pt x="1451" y="563"/>
                    </a:lnTo>
                    <a:lnTo>
                      <a:pt x="1473" y="574"/>
                    </a:lnTo>
                    <a:lnTo>
                      <a:pt x="1496" y="593"/>
                    </a:lnTo>
                    <a:lnTo>
                      <a:pt x="1519" y="613"/>
                    </a:lnTo>
                    <a:lnTo>
                      <a:pt x="1546" y="630"/>
                    </a:lnTo>
                    <a:lnTo>
                      <a:pt x="1579" y="640"/>
                    </a:lnTo>
                    <a:lnTo>
                      <a:pt x="1621" y="639"/>
                    </a:lnTo>
                    <a:lnTo>
                      <a:pt x="1739" y="589"/>
                    </a:lnTo>
                    <a:lnTo>
                      <a:pt x="1803" y="512"/>
                    </a:lnTo>
                    <a:lnTo>
                      <a:pt x="1818" y="424"/>
                    </a:lnTo>
                    <a:lnTo>
                      <a:pt x="1796" y="335"/>
                    </a:lnTo>
                    <a:lnTo>
                      <a:pt x="1740" y="257"/>
                    </a:lnTo>
                    <a:lnTo>
                      <a:pt x="1664" y="207"/>
                    </a:lnTo>
                    <a:lnTo>
                      <a:pt x="1572" y="194"/>
                    </a:lnTo>
                    <a:lnTo>
                      <a:pt x="1475" y="236"/>
                    </a:lnTo>
                    <a:lnTo>
                      <a:pt x="1466" y="244"/>
                    </a:lnTo>
                    <a:lnTo>
                      <a:pt x="1458" y="262"/>
                    </a:lnTo>
                    <a:lnTo>
                      <a:pt x="1448" y="282"/>
                    </a:lnTo>
                    <a:lnTo>
                      <a:pt x="1440" y="302"/>
                    </a:lnTo>
                    <a:lnTo>
                      <a:pt x="1424" y="318"/>
                    </a:lnTo>
                    <a:lnTo>
                      <a:pt x="1408" y="330"/>
                    </a:lnTo>
                    <a:lnTo>
                      <a:pt x="1388" y="331"/>
                    </a:lnTo>
                    <a:lnTo>
                      <a:pt x="1363" y="322"/>
                    </a:lnTo>
                    <a:lnTo>
                      <a:pt x="1350" y="311"/>
                    </a:lnTo>
                    <a:lnTo>
                      <a:pt x="1342" y="301"/>
                    </a:lnTo>
                    <a:lnTo>
                      <a:pt x="1333" y="292"/>
                    </a:lnTo>
                    <a:lnTo>
                      <a:pt x="1325" y="283"/>
                    </a:lnTo>
                    <a:lnTo>
                      <a:pt x="1317" y="273"/>
                    </a:lnTo>
                    <a:lnTo>
                      <a:pt x="1309" y="263"/>
                    </a:lnTo>
                    <a:lnTo>
                      <a:pt x="1299" y="253"/>
                    </a:lnTo>
                    <a:lnTo>
                      <a:pt x="1289" y="243"/>
                    </a:lnTo>
                    <a:lnTo>
                      <a:pt x="1300" y="229"/>
                    </a:lnTo>
                    <a:lnTo>
                      <a:pt x="1309" y="218"/>
                    </a:lnTo>
                    <a:lnTo>
                      <a:pt x="1315" y="209"/>
                    </a:lnTo>
                    <a:lnTo>
                      <a:pt x="1322" y="202"/>
                    </a:lnTo>
                    <a:lnTo>
                      <a:pt x="1324" y="193"/>
                    </a:lnTo>
                    <a:lnTo>
                      <a:pt x="1328" y="185"/>
                    </a:lnTo>
                    <a:lnTo>
                      <a:pt x="1333" y="174"/>
                    </a:lnTo>
                    <a:lnTo>
                      <a:pt x="1339" y="162"/>
                    </a:lnTo>
                    <a:lnTo>
                      <a:pt x="1355" y="104"/>
                    </a:lnTo>
                    <a:lnTo>
                      <a:pt x="1339" y="59"/>
                    </a:lnTo>
                    <a:lnTo>
                      <a:pt x="1297" y="25"/>
                    </a:lnTo>
                    <a:lnTo>
                      <a:pt x="1239" y="6"/>
                    </a:lnTo>
                    <a:lnTo>
                      <a:pt x="1175" y="0"/>
                    </a:lnTo>
                    <a:lnTo>
                      <a:pt x="1115" y="9"/>
                    </a:lnTo>
                    <a:lnTo>
                      <a:pt x="1068" y="31"/>
                    </a:lnTo>
                    <a:lnTo>
                      <a:pt x="1046" y="73"/>
                    </a:lnTo>
                    <a:lnTo>
                      <a:pt x="1044" y="89"/>
                    </a:lnTo>
                    <a:lnTo>
                      <a:pt x="1044" y="104"/>
                    </a:lnTo>
                    <a:lnTo>
                      <a:pt x="1042" y="118"/>
                    </a:lnTo>
                    <a:lnTo>
                      <a:pt x="1041" y="132"/>
                    </a:lnTo>
                    <a:lnTo>
                      <a:pt x="1037" y="143"/>
                    </a:lnTo>
                    <a:lnTo>
                      <a:pt x="1036" y="158"/>
                    </a:lnTo>
                    <a:lnTo>
                      <a:pt x="1034" y="173"/>
                    </a:lnTo>
                    <a:lnTo>
                      <a:pt x="1036" y="192"/>
                    </a:lnTo>
                    <a:lnTo>
                      <a:pt x="1017" y="194"/>
                    </a:lnTo>
                    <a:lnTo>
                      <a:pt x="1002" y="198"/>
                    </a:lnTo>
                    <a:lnTo>
                      <a:pt x="987" y="202"/>
                    </a:lnTo>
                    <a:lnTo>
                      <a:pt x="973" y="205"/>
                    </a:lnTo>
                    <a:lnTo>
                      <a:pt x="958" y="208"/>
                    </a:lnTo>
                    <a:lnTo>
                      <a:pt x="944" y="212"/>
                    </a:lnTo>
                    <a:lnTo>
                      <a:pt x="928" y="215"/>
                    </a:lnTo>
                    <a:lnTo>
                      <a:pt x="912" y="219"/>
                    </a:lnTo>
                    <a:lnTo>
                      <a:pt x="884" y="229"/>
                    </a:lnTo>
                    <a:lnTo>
                      <a:pt x="856" y="239"/>
                    </a:lnTo>
                    <a:lnTo>
                      <a:pt x="829" y="249"/>
                    </a:lnTo>
                    <a:lnTo>
                      <a:pt x="802" y="259"/>
                    </a:lnTo>
                    <a:lnTo>
                      <a:pt x="775" y="269"/>
                    </a:lnTo>
                    <a:lnTo>
                      <a:pt x="747" y="279"/>
                    </a:lnTo>
                    <a:lnTo>
                      <a:pt x="721" y="289"/>
                    </a:lnTo>
                    <a:lnTo>
                      <a:pt x="695" y="299"/>
                    </a:lnTo>
                    <a:lnTo>
                      <a:pt x="680" y="312"/>
                    </a:lnTo>
                    <a:lnTo>
                      <a:pt x="665" y="325"/>
                    </a:lnTo>
                    <a:lnTo>
                      <a:pt x="649" y="337"/>
                    </a:lnTo>
                    <a:lnTo>
                      <a:pt x="634" y="350"/>
                    </a:lnTo>
                    <a:lnTo>
                      <a:pt x="619" y="362"/>
                    </a:lnTo>
                    <a:lnTo>
                      <a:pt x="604" y="375"/>
                    </a:lnTo>
                    <a:lnTo>
                      <a:pt x="589" y="387"/>
                    </a:lnTo>
                    <a:lnTo>
                      <a:pt x="575" y="401"/>
                    </a:lnTo>
                    <a:close/>
                  </a:path>
                </a:pathLst>
              </a:custGeom>
              <a:solidFill>
                <a:srgbClr val="C4CFCF"/>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39995" name="Freeform 607"/>
              <p:cNvSpPr>
                <a:spLocks/>
              </p:cNvSpPr>
              <p:nvPr/>
            </p:nvSpPr>
            <p:spPr bwMode="auto">
              <a:xfrm>
                <a:off x="3828" y="2732"/>
                <a:ext cx="884" cy="484"/>
              </a:xfrm>
              <a:custGeom>
                <a:avLst/>
                <a:gdLst>
                  <a:gd name="T0" fmla="*/ 220 w 1768"/>
                  <a:gd name="T1" fmla="*/ 228 h 967"/>
                  <a:gd name="T2" fmla="*/ 188 w 1768"/>
                  <a:gd name="T3" fmla="*/ 289 h 967"/>
                  <a:gd name="T4" fmla="*/ 140 w 1768"/>
                  <a:gd name="T5" fmla="*/ 332 h 967"/>
                  <a:gd name="T6" fmla="*/ 92 w 1768"/>
                  <a:gd name="T7" fmla="*/ 338 h 967"/>
                  <a:gd name="T8" fmla="*/ 64 w 1768"/>
                  <a:gd name="T9" fmla="*/ 360 h 967"/>
                  <a:gd name="T10" fmla="*/ 13 w 1768"/>
                  <a:gd name="T11" fmla="*/ 407 h 967"/>
                  <a:gd name="T12" fmla="*/ 5 w 1768"/>
                  <a:gd name="T13" fmla="*/ 440 h 967"/>
                  <a:gd name="T14" fmla="*/ 34 w 1768"/>
                  <a:gd name="T15" fmla="*/ 451 h 967"/>
                  <a:gd name="T16" fmla="*/ 58 w 1768"/>
                  <a:gd name="T17" fmla="*/ 458 h 967"/>
                  <a:gd name="T18" fmla="*/ 91 w 1768"/>
                  <a:gd name="T19" fmla="*/ 464 h 967"/>
                  <a:gd name="T20" fmla="*/ 141 w 1768"/>
                  <a:gd name="T21" fmla="*/ 466 h 967"/>
                  <a:gd name="T22" fmla="*/ 219 w 1768"/>
                  <a:gd name="T23" fmla="*/ 479 h 967"/>
                  <a:gd name="T24" fmla="*/ 340 w 1768"/>
                  <a:gd name="T25" fmla="*/ 484 h 967"/>
                  <a:gd name="T26" fmla="*/ 465 w 1768"/>
                  <a:gd name="T27" fmla="*/ 483 h 967"/>
                  <a:gd name="T28" fmla="*/ 537 w 1768"/>
                  <a:gd name="T29" fmla="*/ 477 h 967"/>
                  <a:gd name="T30" fmla="*/ 574 w 1768"/>
                  <a:gd name="T31" fmla="*/ 466 h 967"/>
                  <a:gd name="T32" fmla="*/ 623 w 1768"/>
                  <a:gd name="T33" fmla="*/ 441 h 967"/>
                  <a:gd name="T34" fmla="*/ 670 w 1768"/>
                  <a:gd name="T35" fmla="*/ 404 h 967"/>
                  <a:gd name="T36" fmla="*/ 673 w 1768"/>
                  <a:gd name="T37" fmla="*/ 282 h 967"/>
                  <a:gd name="T38" fmla="*/ 712 w 1768"/>
                  <a:gd name="T39" fmla="*/ 278 h 967"/>
                  <a:gd name="T40" fmla="*/ 749 w 1768"/>
                  <a:gd name="T41" fmla="*/ 306 h 967"/>
                  <a:gd name="T42" fmla="*/ 845 w 1768"/>
                  <a:gd name="T43" fmla="*/ 285 h 967"/>
                  <a:gd name="T44" fmla="*/ 872 w 1768"/>
                  <a:gd name="T45" fmla="*/ 160 h 967"/>
                  <a:gd name="T46" fmla="*/ 759 w 1768"/>
                  <a:gd name="T47" fmla="*/ 92 h 967"/>
                  <a:gd name="T48" fmla="*/ 702 w 1768"/>
                  <a:gd name="T49" fmla="*/ 124 h 967"/>
                  <a:gd name="T50" fmla="*/ 687 w 1768"/>
                  <a:gd name="T51" fmla="*/ 150 h 967"/>
                  <a:gd name="T52" fmla="*/ 657 w 1768"/>
                  <a:gd name="T53" fmla="*/ 152 h 967"/>
                  <a:gd name="T54" fmla="*/ 642 w 1768"/>
                  <a:gd name="T55" fmla="*/ 135 h 967"/>
                  <a:gd name="T56" fmla="*/ 629 w 1768"/>
                  <a:gd name="T57" fmla="*/ 121 h 967"/>
                  <a:gd name="T58" fmla="*/ 624 w 1768"/>
                  <a:gd name="T59" fmla="*/ 104 h 967"/>
                  <a:gd name="T60" fmla="*/ 630 w 1768"/>
                  <a:gd name="T61" fmla="*/ 88 h 967"/>
                  <a:gd name="T62" fmla="*/ 632 w 1768"/>
                  <a:gd name="T63" fmla="*/ 74 h 967"/>
                  <a:gd name="T64" fmla="*/ 628 w 1768"/>
                  <a:gd name="T65" fmla="*/ 25 h 967"/>
                  <a:gd name="T66" fmla="*/ 554 w 1768"/>
                  <a:gd name="T67" fmla="*/ 0 h 967"/>
                  <a:gd name="T68" fmla="*/ 500 w 1768"/>
                  <a:gd name="T69" fmla="*/ 30 h 967"/>
                  <a:gd name="T70" fmla="*/ 497 w 1768"/>
                  <a:gd name="T71" fmla="*/ 51 h 967"/>
                  <a:gd name="T72" fmla="*/ 493 w 1768"/>
                  <a:gd name="T73" fmla="*/ 70 h 967"/>
                  <a:gd name="T74" fmla="*/ 484 w 1768"/>
                  <a:gd name="T75" fmla="*/ 88 h 967"/>
                  <a:gd name="T76" fmla="*/ 462 w 1768"/>
                  <a:gd name="T77" fmla="*/ 93 h 967"/>
                  <a:gd name="T78" fmla="*/ 440 w 1768"/>
                  <a:gd name="T79" fmla="*/ 98 h 967"/>
                  <a:gd name="T80" fmla="*/ 404 w 1768"/>
                  <a:gd name="T81" fmla="*/ 110 h 967"/>
                  <a:gd name="T82" fmla="*/ 363 w 1768"/>
                  <a:gd name="T83" fmla="*/ 125 h 967"/>
                  <a:gd name="T84" fmla="*/ 323 w 1768"/>
                  <a:gd name="T85" fmla="*/ 140 h 967"/>
                  <a:gd name="T86" fmla="*/ 300 w 1768"/>
                  <a:gd name="T87" fmla="*/ 159 h 967"/>
                  <a:gd name="T88" fmla="*/ 278 w 1768"/>
                  <a:gd name="T89" fmla="*/ 178 h 967"/>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768"/>
                  <a:gd name="T136" fmla="*/ 0 h 967"/>
                  <a:gd name="T137" fmla="*/ 1768 w 1768"/>
                  <a:gd name="T138" fmla="*/ 967 h 967"/>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768" h="967">
                    <a:moveTo>
                      <a:pt x="526" y="382"/>
                    </a:moveTo>
                    <a:lnTo>
                      <a:pt x="475" y="417"/>
                    </a:lnTo>
                    <a:lnTo>
                      <a:pt x="440" y="456"/>
                    </a:lnTo>
                    <a:lnTo>
                      <a:pt x="414" y="497"/>
                    </a:lnTo>
                    <a:lnTo>
                      <a:pt x="395" y="539"/>
                    </a:lnTo>
                    <a:lnTo>
                      <a:pt x="376" y="577"/>
                    </a:lnTo>
                    <a:lnTo>
                      <a:pt x="353" y="613"/>
                    </a:lnTo>
                    <a:lnTo>
                      <a:pt x="323" y="641"/>
                    </a:lnTo>
                    <a:lnTo>
                      <a:pt x="279" y="663"/>
                    </a:lnTo>
                    <a:lnTo>
                      <a:pt x="238" y="664"/>
                    </a:lnTo>
                    <a:lnTo>
                      <a:pt x="208" y="669"/>
                    </a:lnTo>
                    <a:lnTo>
                      <a:pt x="184" y="676"/>
                    </a:lnTo>
                    <a:lnTo>
                      <a:pt x="167" y="689"/>
                    </a:lnTo>
                    <a:lnTo>
                      <a:pt x="148" y="703"/>
                    </a:lnTo>
                    <a:lnTo>
                      <a:pt x="128" y="720"/>
                    </a:lnTo>
                    <a:lnTo>
                      <a:pt x="101" y="739"/>
                    </a:lnTo>
                    <a:lnTo>
                      <a:pt x="67" y="763"/>
                    </a:lnTo>
                    <a:lnTo>
                      <a:pt x="25" y="813"/>
                    </a:lnTo>
                    <a:lnTo>
                      <a:pt x="4" y="847"/>
                    </a:lnTo>
                    <a:lnTo>
                      <a:pt x="0" y="867"/>
                    </a:lnTo>
                    <a:lnTo>
                      <a:pt x="9" y="879"/>
                    </a:lnTo>
                    <a:lnTo>
                      <a:pt x="25" y="886"/>
                    </a:lnTo>
                    <a:lnTo>
                      <a:pt x="47" y="893"/>
                    </a:lnTo>
                    <a:lnTo>
                      <a:pt x="67" y="902"/>
                    </a:lnTo>
                    <a:lnTo>
                      <a:pt x="86" y="918"/>
                    </a:lnTo>
                    <a:lnTo>
                      <a:pt x="100" y="915"/>
                    </a:lnTo>
                    <a:lnTo>
                      <a:pt x="116" y="916"/>
                    </a:lnTo>
                    <a:lnTo>
                      <a:pt x="135" y="918"/>
                    </a:lnTo>
                    <a:lnTo>
                      <a:pt x="158" y="923"/>
                    </a:lnTo>
                    <a:lnTo>
                      <a:pt x="182" y="927"/>
                    </a:lnTo>
                    <a:lnTo>
                      <a:pt x="210" y="931"/>
                    </a:lnTo>
                    <a:lnTo>
                      <a:pt x="243" y="932"/>
                    </a:lnTo>
                    <a:lnTo>
                      <a:pt x="281" y="931"/>
                    </a:lnTo>
                    <a:lnTo>
                      <a:pt x="321" y="941"/>
                    </a:lnTo>
                    <a:lnTo>
                      <a:pt x="373" y="951"/>
                    </a:lnTo>
                    <a:lnTo>
                      <a:pt x="437" y="957"/>
                    </a:lnTo>
                    <a:lnTo>
                      <a:pt x="513" y="963"/>
                    </a:lnTo>
                    <a:lnTo>
                      <a:pt x="593" y="966"/>
                    </a:lnTo>
                    <a:lnTo>
                      <a:pt x="679" y="967"/>
                    </a:lnTo>
                    <a:lnTo>
                      <a:pt x="769" y="966"/>
                    </a:lnTo>
                    <a:lnTo>
                      <a:pt x="863" y="965"/>
                    </a:lnTo>
                    <a:lnTo>
                      <a:pt x="930" y="966"/>
                    </a:lnTo>
                    <a:lnTo>
                      <a:pt x="988" y="963"/>
                    </a:lnTo>
                    <a:lnTo>
                      <a:pt x="1034" y="958"/>
                    </a:lnTo>
                    <a:lnTo>
                      <a:pt x="1074" y="953"/>
                    </a:lnTo>
                    <a:lnTo>
                      <a:pt x="1105" y="946"/>
                    </a:lnTo>
                    <a:lnTo>
                      <a:pt x="1130" y="938"/>
                    </a:lnTo>
                    <a:lnTo>
                      <a:pt x="1148" y="931"/>
                    </a:lnTo>
                    <a:lnTo>
                      <a:pt x="1164" y="927"/>
                    </a:lnTo>
                    <a:lnTo>
                      <a:pt x="1204" y="899"/>
                    </a:lnTo>
                    <a:lnTo>
                      <a:pt x="1245" y="882"/>
                    </a:lnTo>
                    <a:lnTo>
                      <a:pt x="1283" y="864"/>
                    </a:lnTo>
                    <a:lnTo>
                      <a:pt x="1317" y="843"/>
                    </a:lnTo>
                    <a:lnTo>
                      <a:pt x="1340" y="808"/>
                    </a:lnTo>
                    <a:lnTo>
                      <a:pt x="1355" y="754"/>
                    </a:lnTo>
                    <a:lnTo>
                      <a:pt x="1358" y="675"/>
                    </a:lnTo>
                    <a:lnTo>
                      <a:pt x="1345" y="564"/>
                    </a:lnTo>
                    <a:lnTo>
                      <a:pt x="1375" y="545"/>
                    </a:lnTo>
                    <a:lnTo>
                      <a:pt x="1402" y="544"/>
                    </a:lnTo>
                    <a:lnTo>
                      <a:pt x="1424" y="555"/>
                    </a:lnTo>
                    <a:lnTo>
                      <a:pt x="1447" y="574"/>
                    </a:lnTo>
                    <a:lnTo>
                      <a:pt x="1470" y="594"/>
                    </a:lnTo>
                    <a:lnTo>
                      <a:pt x="1497" y="611"/>
                    </a:lnTo>
                    <a:lnTo>
                      <a:pt x="1530" y="621"/>
                    </a:lnTo>
                    <a:lnTo>
                      <a:pt x="1572" y="620"/>
                    </a:lnTo>
                    <a:lnTo>
                      <a:pt x="1690" y="570"/>
                    </a:lnTo>
                    <a:lnTo>
                      <a:pt x="1753" y="496"/>
                    </a:lnTo>
                    <a:lnTo>
                      <a:pt x="1768" y="407"/>
                    </a:lnTo>
                    <a:lnTo>
                      <a:pt x="1744" y="319"/>
                    </a:lnTo>
                    <a:lnTo>
                      <a:pt x="1688" y="243"/>
                    </a:lnTo>
                    <a:lnTo>
                      <a:pt x="1610" y="194"/>
                    </a:lnTo>
                    <a:lnTo>
                      <a:pt x="1517" y="183"/>
                    </a:lnTo>
                    <a:lnTo>
                      <a:pt x="1419" y="224"/>
                    </a:lnTo>
                    <a:lnTo>
                      <a:pt x="1411" y="233"/>
                    </a:lnTo>
                    <a:lnTo>
                      <a:pt x="1403" y="248"/>
                    </a:lnTo>
                    <a:lnTo>
                      <a:pt x="1394" y="265"/>
                    </a:lnTo>
                    <a:lnTo>
                      <a:pt x="1387" y="285"/>
                    </a:lnTo>
                    <a:lnTo>
                      <a:pt x="1374" y="300"/>
                    </a:lnTo>
                    <a:lnTo>
                      <a:pt x="1359" y="311"/>
                    </a:lnTo>
                    <a:lnTo>
                      <a:pt x="1338" y="312"/>
                    </a:lnTo>
                    <a:lnTo>
                      <a:pt x="1314" y="303"/>
                    </a:lnTo>
                    <a:lnTo>
                      <a:pt x="1301" y="292"/>
                    </a:lnTo>
                    <a:lnTo>
                      <a:pt x="1293" y="282"/>
                    </a:lnTo>
                    <a:lnTo>
                      <a:pt x="1283" y="270"/>
                    </a:lnTo>
                    <a:lnTo>
                      <a:pt x="1275" y="262"/>
                    </a:lnTo>
                    <a:lnTo>
                      <a:pt x="1266" y="252"/>
                    </a:lnTo>
                    <a:lnTo>
                      <a:pt x="1258" y="242"/>
                    </a:lnTo>
                    <a:lnTo>
                      <a:pt x="1248" y="232"/>
                    </a:lnTo>
                    <a:lnTo>
                      <a:pt x="1236" y="222"/>
                    </a:lnTo>
                    <a:lnTo>
                      <a:pt x="1248" y="207"/>
                    </a:lnTo>
                    <a:lnTo>
                      <a:pt x="1255" y="195"/>
                    </a:lnTo>
                    <a:lnTo>
                      <a:pt x="1258" y="185"/>
                    </a:lnTo>
                    <a:lnTo>
                      <a:pt x="1260" y="176"/>
                    </a:lnTo>
                    <a:lnTo>
                      <a:pt x="1259" y="168"/>
                    </a:lnTo>
                    <a:lnTo>
                      <a:pt x="1260" y="159"/>
                    </a:lnTo>
                    <a:lnTo>
                      <a:pt x="1263" y="148"/>
                    </a:lnTo>
                    <a:lnTo>
                      <a:pt x="1269" y="136"/>
                    </a:lnTo>
                    <a:lnTo>
                      <a:pt x="1276" y="86"/>
                    </a:lnTo>
                    <a:lnTo>
                      <a:pt x="1256" y="49"/>
                    </a:lnTo>
                    <a:lnTo>
                      <a:pt x="1216" y="21"/>
                    </a:lnTo>
                    <a:lnTo>
                      <a:pt x="1165" y="5"/>
                    </a:lnTo>
                    <a:lnTo>
                      <a:pt x="1108" y="0"/>
                    </a:lnTo>
                    <a:lnTo>
                      <a:pt x="1057" y="7"/>
                    </a:lnTo>
                    <a:lnTo>
                      <a:pt x="1018" y="26"/>
                    </a:lnTo>
                    <a:lnTo>
                      <a:pt x="1000" y="59"/>
                    </a:lnTo>
                    <a:lnTo>
                      <a:pt x="999" y="75"/>
                    </a:lnTo>
                    <a:lnTo>
                      <a:pt x="998" y="90"/>
                    </a:lnTo>
                    <a:lnTo>
                      <a:pt x="995" y="102"/>
                    </a:lnTo>
                    <a:lnTo>
                      <a:pt x="993" y="115"/>
                    </a:lnTo>
                    <a:lnTo>
                      <a:pt x="989" y="126"/>
                    </a:lnTo>
                    <a:lnTo>
                      <a:pt x="987" y="139"/>
                    </a:lnTo>
                    <a:lnTo>
                      <a:pt x="985" y="154"/>
                    </a:lnTo>
                    <a:lnTo>
                      <a:pt x="987" y="173"/>
                    </a:lnTo>
                    <a:lnTo>
                      <a:pt x="968" y="175"/>
                    </a:lnTo>
                    <a:lnTo>
                      <a:pt x="953" y="179"/>
                    </a:lnTo>
                    <a:lnTo>
                      <a:pt x="938" y="183"/>
                    </a:lnTo>
                    <a:lnTo>
                      <a:pt x="924" y="186"/>
                    </a:lnTo>
                    <a:lnTo>
                      <a:pt x="909" y="189"/>
                    </a:lnTo>
                    <a:lnTo>
                      <a:pt x="895" y="193"/>
                    </a:lnTo>
                    <a:lnTo>
                      <a:pt x="879" y="196"/>
                    </a:lnTo>
                    <a:lnTo>
                      <a:pt x="863" y="200"/>
                    </a:lnTo>
                    <a:lnTo>
                      <a:pt x="835" y="210"/>
                    </a:lnTo>
                    <a:lnTo>
                      <a:pt x="807" y="220"/>
                    </a:lnTo>
                    <a:lnTo>
                      <a:pt x="780" y="230"/>
                    </a:lnTo>
                    <a:lnTo>
                      <a:pt x="753" y="240"/>
                    </a:lnTo>
                    <a:lnTo>
                      <a:pt x="726" y="250"/>
                    </a:lnTo>
                    <a:lnTo>
                      <a:pt x="698" y="260"/>
                    </a:lnTo>
                    <a:lnTo>
                      <a:pt x="672" y="270"/>
                    </a:lnTo>
                    <a:lnTo>
                      <a:pt x="646" y="280"/>
                    </a:lnTo>
                    <a:lnTo>
                      <a:pt x="631" y="293"/>
                    </a:lnTo>
                    <a:lnTo>
                      <a:pt x="616" y="306"/>
                    </a:lnTo>
                    <a:lnTo>
                      <a:pt x="600" y="318"/>
                    </a:lnTo>
                    <a:lnTo>
                      <a:pt x="585" y="331"/>
                    </a:lnTo>
                    <a:lnTo>
                      <a:pt x="570" y="343"/>
                    </a:lnTo>
                    <a:lnTo>
                      <a:pt x="555" y="356"/>
                    </a:lnTo>
                    <a:lnTo>
                      <a:pt x="540" y="368"/>
                    </a:lnTo>
                    <a:lnTo>
                      <a:pt x="526" y="382"/>
                    </a:lnTo>
                    <a:close/>
                  </a:path>
                </a:pathLst>
              </a:custGeom>
              <a:solidFill>
                <a:srgbClr val="CCD6D6"/>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39996" name="Freeform 608"/>
              <p:cNvSpPr>
                <a:spLocks/>
              </p:cNvSpPr>
              <p:nvPr/>
            </p:nvSpPr>
            <p:spPr bwMode="auto">
              <a:xfrm>
                <a:off x="3852" y="2741"/>
                <a:ext cx="858" cy="468"/>
              </a:xfrm>
              <a:custGeom>
                <a:avLst/>
                <a:gdLst>
                  <a:gd name="T0" fmla="*/ 198 w 1715"/>
                  <a:gd name="T1" fmla="*/ 219 h 938"/>
                  <a:gd name="T2" fmla="*/ 173 w 1715"/>
                  <a:gd name="T3" fmla="*/ 278 h 938"/>
                  <a:gd name="T4" fmla="*/ 129 w 1715"/>
                  <a:gd name="T5" fmla="*/ 321 h 938"/>
                  <a:gd name="T6" fmla="*/ 82 w 1715"/>
                  <a:gd name="T7" fmla="*/ 328 h 938"/>
                  <a:gd name="T8" fmla="*/ 55 w 1715"/>
                  <a:gd name="T9" fmla="*/ 352 h 938"/>
                  <a:gd name="T10" fmla="*/ 8 w 1715"/>
                  <a:gd name="T11" fmla="*/ 397 h 938"/>
                  <a:gd name="T12" fmla="*/ 8 w 1715"/>
                  <a:gd name="T13" fmla="*/ 428 h 938"/>
                  <a:gd name="T14" fmla="*/ 44 w 1715"/>
                  <a:gd name="T15" fmla="*/ 431 h 938"/>
                  <a:gd name="T16" fmla="*/ 66 w 1715"/>
                  <a:gd name="T17" fmla="*/ 433 h 938"/>
                  <a:gd name="T18" fmla="*/ 94 w 1715"/>
                  <a:gd name="T19" fmla="*/ 440 h 938"/>
                  <a:gd name="T20" fmla="*/ 141 w 1715"/>
                  <a:gd name="T21" fmla="*/ 443 h 938"/>
                  <a:gd name="T22" fmla="*/ 207 w 1715"/>
                  <a:gd name="T23" fmla="*/ 460 h 938"/>
                  <a:gd name="T24" fmla="*/ 323 w 1715"/>
                  <a:gd name="T25" fmla="*/ 468 h 938"/>
                  <a:gd name="T26" fmla="*/ 447 w 1715"/>
                  <a:gd name="T27" fmla="*/ 468 h 938"/>
                  <a:gd name="T28" fmla="*/ 521 w 1715"/>
                  <a:gd name="T29" fmla="*/ 462 h 938"/>
                  <a:gd name="T30" fmla="*/ 554 w 1715"/>
                  <a:gd name="T31" fmla="*/ 454 h 938"/>
                  <a:gd name="T32" fmla="*/ 598 w 1715"/>
                  <a:gd name="T33" fmla="*/ 432 h 938"/>
                  <a:gd name="T34" fmla="*/ 646 w 1715"/>
                  <a:gd name="T35" fmla="*/ 395 h 938"/>
                  <a:gd name="T36" fmla="*/ 648 w 1715"/>
                  <a:gd name="T37" fmla="*/ 273 h 938"/>
                  <a:gd name="T38" fmla="*/ 688 w 1715"/>
                  <a:gd name="T39" fmla="*/ 268 h 938"/>
                  <a:gd name="T40" fmla="*/ 724 w 1715"/>
                  <a:gd name="T41" fmla="*/ 296 h 938"/>
                  <a:gd name="T42" fmla="*/ 821 w 1715"/>
                  <a:gd name="T43" fmla="*/ 276 h 938"/>
                  <a:gd name="T44" fmla="*/ 846 w 1715"/>
                  <a:gd name="T45" fmla="*/ 153 h 938"/>
                  <a:gd name="T46" fmla="*/ 731 w 1715"/>
                  <a:gd name="T47" fmla="*/ 86 h 938"/>
                  <a:gd name="T48" fmla="*/ 675 w 1715"/>
                  <a:gd name="T49" fmla="*/ 118 h 938"/>
                  <a:gd name="T50" fmla="*/ 662 w 1715"/>
                  <a:gd name="T51" fmla="*/ 142 h 938"/>
                  <a:gd name="T52" fmla="*/ 633 w 1715"/>
                  <a:gd name="T53" fmla="*/ 143 h 938"/>
                  <a:gd name="T54" fmla="*/ 617 w 1715"/>
                  <a:gd name="T55" fmla="*/ 126 h 938"/>
                  <a:gd name="T56" fmla="*/ 605 w 1715"/>
                  <a:gd name="T57" fmla="*/ 111 h 938"/>
                  <a:gd name="T58" fmla="*/ 598 w 1715"/>
                  <a:gd name="T59" fmla="*/ 93 h 938"/>
                  <a:gd name="T60" fmla="*/ 600 w 1715"/>
                  <a:gd name="T61" fmla="*/ 76 h 938"/>
                  <a:gd name="T62" fmla="*/ 596 w 1715"/>
                  <a:gd name="T63" fmla="*/ 61 h 938"/>
                  <a:gd name="T64" fmla="*/ 586 w 1715"/>
                  <a:gd name="T65" fmla="*/ 19 h 938"/>
                  <a:gd name="T66" fmla="*/ 521 w 1715"/>
                  <a:gd name="T67" fmla="*/ 0 h 938"/>
                  <a:gd name="T68" fmla="*/ 479 w 1715"/>
                  <a:gd name="T69" fmla="*/ 22 h 938"/>
                  <a:gd name="T70" fmla="*/ 475 w 1715"/>
                  <a:gd name="T71" fmla="*/ 43 h 938"/>
                  <a:gd name="T72" fmla="*/ 469 w 1715"/>
                  <a:gd name="T73" fmla="*/ 61 h 938"/>
                  <a:gd name="T74" fmla="*/ 460 w 1715"/>
                  <a:gd name="T75" fmla="*/ 79 h 938"/>
                  <a:gd name="T76" fmla="*/ 438 w 1715"/>
                  <a:gd name="T77" fmla="*/ 84 h 938"/>
                  <a:gd name="T78" fmla="*/ 415 w 1715"/>
                  <a:gd name="T79" fmla="*/ 89 h 938"/>
                  <a:gd name="T80" fmla="*/ 379 w 1715"/>
                  <a:gd name="T81" fmla="*/ 101 h 938"/>
                  <a:gd name="T82" fmla="*/ 339 w 1715"/>
                  <a:gd name="T83" fmla="*/ 116 h 938"/>
                  <a:gd name="T84" fmla="*/ 299 w 1715"/>
                  <a:gd name="T85" fmla="*/ 131 h 938"/>
                  <a:gd name="T86" fmla="*/ 276 w 1715"/>
                  <a:gd name="T87" fmla="*/ 150 h 938"/>
                  <a:gd name="T88" fmla="*/ 253 w 1715"/>
                  <a:gd name="T89" fmla="*/ 169 h 938"/>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715"/>
                  <a:gd name="T136" fmla="*/ 0 h 938"/>
                  <a:gd name="T137" fmla="*/ 1715 w 1715"/>
                  <a:gd name="T138" fmla="*/ 938 h 938"/>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715" h="938">
                    <a:moveTo>
                      <a:pt x="477" y="365"/>
                    </a:moveTo>
                    <a:lnTo>
                      <a:pt x="427" y="399"/>
                    </a:lnTo>
                    <a:lnTo>
                      <a:pt x="395" y="439"/>
                    </a:lnTo>
                    <a:lnTo>
                      <a:pt x="373" y="479"/>
                    </a:lnTo>
                    <a:lnTo>
                      <a:pt x="360" y="520"/>
                    </a:lnTo>
                    <a:lnTo>
                      <a:pt x="346" y="558"/>
                    </a:lnTo>
                    <a:lnTo>
                      <a:pt x="328" y="593"/>
                    </a:lnTo>
                    <a:lnTo>
                      <a:pt x="301" y="622"/>
                    </a:lnTo>
                    <a:lnTo>
                      <a:pt x="258" y="643"/>
                    </a:lnTo>
                    <a:lnTo>
                      <a:pt x="217" y="644"/>
                    </a:lnTo>
                    <a:lnTo>
                      <a:pt x="187" y="649"/>
                    </a:lnTo>
                    <a:lnTo>
                      <a:pt x="164" y="658"/>
                    </a:lnTo>
                    <a:lnTo>
                      <a:pt x="146" y="672"/>
                    </a:lnTo>
                    <a:lnTo>
                      <a:pt x="129" y="686"/>
                    </a:lnTo>
                    <a:lnTo>
                      <a:pt x="110" y="705"/>
                    </a:lnTo>
                    <a:lnTo>
                      <a:pt x="84" y="726"/>
                    </a:lnTo>
                    <a:lnTo>
                      <a:pt x="51" y="750"/>
                    </a:lnTo>
                    <a:lnTo>
                      <a:pt x="15" y="795"/>
                    </a:lnTo>
                    <a:lnTo>
                      <a:pt x="0" y="826"/>
                    </a:lnTo>
                    <a:lnTo>
                      <a:pt x="1" y="845"/>
                    </a:lnTo>
                    <a:lnTo>
                      <a:pt x="15" y="857"/>
                    </a:lnTo>
                    <a:lnTo>
                      <a:pt x="36" y="861"/>
                    </a:lnTo>
                    <a:lnTo>
                      <a:pt x="62" y="864"/>
                    </a:lnTo>
                    <a:lnTo>
                      <a:pt x="87" y="864"/>
                    </a:lnTo>
                    <a:lnTo>
                      <a:pt x="110" y="869"/>
                    </a:lnTo>
                    <a:lnTo>
                      <a:pt x="119" y="865"/>
                    </a:lnTo>
                    <a:lnTo>
                      <a:pt x="131" y="867"/>
                    </a:lnTo>
                    <a:lnTo>
                      <a:pt x="145" y="871"/>
                    </a:lnTo>
                    <a:lnTo>
                      <a:pt x="164" y="877"/>
                    </a:lnTo>
                    <a:lnTo>
                      <a:pt x="187" y="882"/>
                    </a:lnTo>
                    <a:lnTo>
                      <a:pt x="213" y="888"/>
                    </a:lnTo>
                    <a:lnTo>
                      <a:pt x="244" y="889"/>
                    </a:lnTo>
                    <a:lnTo>
                      <a:pt x="282" y="888"/>
                    </a:lnTo>
                    <a:lnTo>
                      <a:pt x="311" y="900"/>
                    </a:lnTo>
                    <a:lnTo>
                      <a:pt x="356" y="913"/>
                    </a:lnTo>
                    <a:lnTo>
                      <a:pt x="414" y="921"/>
                    </a:lnTo>
                    <a:lnTo>
                      <a:pt x="484" y="930"/>
                    </a:lnTo>
                    <a:lnTo>
                      <a:pt x="560" y="934"/>
                    </a:lnTo>
                    <a:lnTo>
                      <a:pt x="646" y="938"/>
                    </a:lnTo>
                    <a:lnTo>
                      <a:pt x="733" y="938"/>
                    </a:lnTo>
                    <a:lnTo>
                      <a:pt x="825" y="938"/>
                    </a:lnTo>
                    <a:lnTo>
                      <a:pt x="893" y="938"/>
                    </a:lnTo>
                    <a:lnTo>
                      <a:pt x="951" y="935"/>
                    </a:lnTo>
                    <a:lnTo>
                      <a:pt x="1000" y="930"/>
                    </a:lnTo>
                    <a:lnTo>
                      <a:pt x="1041" y="925"/>
                    </a:lnTo>
                    <a:lnTo>
                      <a:pt x="1069" y="918"/>
                    </a:lnTo>
                    <a:lnTo>
                      <a:pt x="1092" y="913"/>
                    </a:lnTo>
                    <a:lnTo>
                      <a:pt x="1107" y="909"/>
                    </a:lnTo>
                    <a:lnTo>
                      <a:pt x="1115" y="910"/>
                    </a:lnTo>
                    <a:lnTo>
                      <a:pt x="1155" y="882"/>
                    </a:lnTo>
                    <a:lnTo>
                      <a:pt x="1196" y="865"/>
                    </a:lnTo>
                    <a:lnTo>
                      <a:pt x="1234" y="847"/>
                    </a:lnTo>
                    <a:lnTo>
                      <a:pt x="1268" y="826"/>
                    </a:lnTo>
                    <a:lnTo>
                      <a:pt x="1291" y="791"/>
                    </a:lnTo>
                    <a:lnTo>
                      <a:pt x="1306" y="737"/>
                    </a:lnTo>
                    <a:lnTo>
                      <a:pt x="1309" y="658"/>
                    </a:lnTo>
                    <a:lnTo>
                      <a:pt x="1296" y="547"/>
                    </a:lnTo>
                    <a:lnTo>
                      <a:pt x="1326" y="528"/>
                    </a:lnTo>
                    <a:lnTo>
                      <a:pt x="1353" y="527"/>
                    </a:lnTo>
                    <a:lnTo>
                      <a:pt x="1375" y="538"/>
                    </a:lnTo>
                    <a:lnTo>
                      <a:pt x="1398" y="557"/>
                    </a:lnTo>
                    <a:lnTo>
                      <a:pt x="1421" y="577"/>
                    </a:lnTo>
                    <a:lnTo>
                      <a:pt x="1448" y="594"/>
                    </a:lnTo>
                    <a:lnTo>
                      <a:pt x="1481" y="604"/>
                    </a:lnTo>
                    <a:lnTo>
                      <a:pt x="1523" y="603"/>
                    </a:lnTo>
                    <a:lnTo>
                      <a:pt x="1641" y="553"/>
                    </a:lnTo>
                    <a:lnTo>
                      <a:pt x="1703" y="479"/>
                    </a:lnTo>
                    <a:lnTo>
                      <a:pt x="1715" y="393"/>
                    </a:lnTo>
                    <a:lnTo>
                      <a:pt x="1691" y="306"/>
                    </a:lnTo>
                    <a:lnTo>
                      <a:pt x="1634" y="231"/>
                    </a:lnTo>
                    <a:lnTo>
                      <a:pt x="1556" y="182"/>
                    </a:lnTo>
                    <a:lnTo>
                      <a:pt x="1462" y="172"/>
                    </a:lnTo>
                    <a:lnTo>
                      <a:pt x="1365" y="213"/>
                    </a:lnTo>
                    <a:lnTo>
                      <a:pt x="1357" y="222"/>
                    </a:lnTo>
                    <a:lnTo>
                      <a:pt x="1350" y="237"/>
                    </a:lnTo>
                    <a:lnTo>
                      <a:pt x="1343" y="255"/>
                    </a:lnTo>
                    <a:lnTo>
                      <a:pt x="1335" y="272"/>
                    </a:lnTo>
                    <a:lnTo>
                      <a:pt x="1324" y="285"/>
                    </a:lnTo>
                    <a:lnTo>
                      <a:pt x="1309" y="295"/>
                    </a:lnTo>
                    <a:lnTo>
                      <a:pt x="1289" y="296"/>
                    </a:lnTo>
                    <a:lnTo>
                      <a:pt x="1265" y="286"/>
                    </a:lnTo>
                    <a:lnTo>
                      <a:pt x="1252" y="275"/>
                    </a:lnTo>
                    <a:lnTo>
                      <a:pt x="1244" y="263"/>
                    </a:lnTo>
                    <a:lnTo>
                      <a:pt x="1234" y="253"/>
                    </a:lnTo>
                    <a:lnTo>
                      <a:pt x="1226" y="243"/>
                    </a:lnTo>
                    <a:lnTo>
                      <a:pt x="1217" y="232"/>
                    </a:lnTo>
                    <a:lnTo>
                      <a:pt x="1209" y="222"/>
                    </a:lnTo>
                    <a:lnTo>
                      <a:pt x="1197" y="212"/>
                    </a:lnTo>
                    <a:lnTo>
                      <a:pt x="1187" y="202"/>
                    </a:lnTo>
                    <a:lnTo>
                      <a:pt x="1196" y="186"/>
                    </a:lnTo>
                    <a:lnTo>
                      <a:pt x="1201" y="174"/>
                    </a:lnTo>
                    <a:lnTo>
                      <a:pt x="1201" y="163"/>
                    </a:lnTo>
                    <a:lnTo>
                      <a:pt x="1199" y="153"/>
                    </a:lnTo>
                    <a:lnTo>
                      <a:pt x="1194" y="142"/>
                    </a:lnTo>
                    <a:lnTo>
                      <a:pt x="1192" y="133"/>
                    </a:lnTo>
                    <a:lnTo>
                      <a:pt x="1192" y="122"/>
                    </a:lnTo>
                    <a:lnTo>
                      <a:pt x="1197" y="112"/>
                    </a:lnTo>
                    <a:lnTo>
                      <a:pt x="1195" y="70"/>
                    </a:lnTo>
                    <a:lnTo>
                      <a:pt x="1172" y="39"/>
                    </a:lnTo>
                    <a:lnTo>
                      <a:pt x="1135" y="17"/>
                    </a:lnTo>
                    <a:lnTo>
                      <a:pt x="1091" y="5"/>
                    </a:lnTo>
                    <a:lnTo>
                      <a:pt x="1042" y="0"/>
                    </a:lnTo>
                    <a:lnTo>
                      <a:pt x="1000" y="7"/>
                    </a:lnTo>
                    <a:lnTo>
                      <a:pt x="969" y="20"/>
                    </a:lnTo>
                    <a:lnTo>
                      <a:pt x="957" y="45"/>
                    </a:lnTo>
                    <a:lnTo>
                      <a:pt x="955" y="62"/>
                    </a:lnTo>
                    <a:lnTo>
                      <a:pt x="953" y="75"/>
                    </a:lnTo>
                    <a:lnTo>
                      <a:pt x="949" y="87"/>
                    </a:lnTo>
                    <a:lnTo>
                      <a:pt x="945" y="99"/>
                    </a:lnTo>
                    <a:lnTo>
                      <a:pt x="941" y="111"/>
                    </a:lnTo>
                    <a:lnTo>
                      <a:pt x="938" y="123"/>
                    </a:lnTo>
                    <a:lnTo>
                      <a:pt x="936" y="137"/>
                    </a:lnTo>
                    <a:lnTo>
                      <a:pt x="938" y="156"/>
                    </a:lnTo>
                    <a:lnTo>
                      <a:pt x="919" y="158"/>
                    </a:lnTo>
                    <a:lnTo>
                      <a:pt x="904" y="162"/>
                    </a:lnTo>
                    <a:lnTo>
                      <a:pt x="889" y="166"/>
                    </a:lnTo>
                    <a:lnTo>
                      <a:pt x="875" y="169"/>
                    </a:lnTo>
                    <a:lnTo>
                      <a:pt x="860" y="172"/>
                    </a:lnTo>
                    <a:lnTo>
                      <a:pt x="846" y="176"/>
                    </a:lnTo>
                    <a:lnTo>
                      <a:pt x="830" y="179"/>
                    </a:lnTo>
                    <a:lnTo>
                      <a:pt x="814" y="183"/>
                    </a:lnTo>
                    <a:lnTo>
                      <a:pt x="786" y="193"/>
                    </a:lnTo>
                    <a:lnTo>
                      <a:pt x="758" y="203"/>
                    </a:lnTo>
                    <a:lnTo>
                      <a:pt x="731" y="213"/>
                    </a:lnTo>
                    <a:lnTo>
                      <a:pt x="704" y="223"/>
                    </a:lnTo>
                    <a:lnTo>
                      <a:pt x="677" y="233"/>
                    </a:lnTo>
                    <a:lnTo>
                      <a:pt x="649" y="243"/>
                    </a:lnTo>
                    <a:lnTo>
                      <a:pt x="623" y="253"/>
                    </a:lnTo>
                    <a:lnTo>
                      <a:pt x="597" y="263"/>
                    </a:lnTo>
                    <a:lnTo>
                      <a:pt x="582" y="276"/>
                    </a:lnTo>
                    <a:lnTo>
                      <a:pt x="567" y="289"/>
                    </a:lnTo>
                    <a:lnTo>
                      <a:pt x="551" y="301"/>
                    </a:lnTo>
                    <a:lnTo>
                      <a:pt x="536" y="314"/>
                    </a:lnTo>
                    <a:lnTo>
                      <a:pt x="521" y="326"/>
                    </a:lnTo>
                    <a:lnTo>
                      <a:pt x="506" y="339"/>
                    </a:lnTo>
                    <a:lnTo>
                      <a:pt x="491" y="351"/>
                    </a:lnTo>
                    <a:lnTo>
                      <a:pt x="477" y="365"/>
                    </a:lnTo>
                    <a:close/>
                  </a:path>
                </a:pathLst>
              </a:custGeom>
              <a:solidFill>
                <a:srgbClr val="D4DBDB"/>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39997" name="Freeform 609"/>
              <p:cNvSpPr>
                <a:spLocks/>
              </p:cNvSpPr>
              <p:nvPr/>
            </p:nvSpPr>
            <p:spPr bwMode="auto">
              <a:xfrm>
                <a:off x="3586" y="3162"/>
                <a:ext cx="125" cy="124"/>
              </a:xfrm>
              <a:custGeom>
                <a:avLst/>
                <a:gdLst>
                  <a:gd name="T0" fmla="*/ 57 w 251"/>
                  <a:gd name="T1" fmla="*/ 121 h 249"/>
                  <a:gd name="T2" fmla="*/ 69 w 251"/>
                  <a:gd name="T3" fmla="*/ 122 h 249"/>
                  <a:gd name="T4" fmla="*/ 83 w 251"/>
                  <a:gd name="T5" fmla="*/ 123 h 249"/>
                  <a:gd name="T6" fmla="*/ 97 w 251"/>
                  <a:gd name="T7" fmla="*/ 124 h 249"/>
                  <a:gd name="T8" fmla="*/ 109 w 251"/>
                  <a:gd name="T9" fmla="*/ 123 h 249"/>
                  <a:gd name="T10" fmla="*/ 119 w 251"/>
                  <a:gd name="T11" fmla="*/ 117 h 249"/>
                  <a:gd name="T12" fmla="*/ 125 w 251"/>
                  <a:gd name="T13" fmla="*/ 108 h 249"/>
                  <a:gd name="T14" fmla="*/ 125 w 251"/>
                  <a:gd name="T15" fmla="*/ 91 h 249"/>
                  <a:gd name="T16" fmla="*/ 119 w 251"/>
                  <a:gd name="T17" fmla="*/ 70 h 249"/>
                  <a:gd name="T18" fmla="*/ 113 w 251"/>
                  <a:gd name="T19" fmla="*/ 61 h 249"/>
                  <a:gd name="T20" fmla="*/ 108 w 251"/>
                  <a:gd name="T21" fmla="*/ 53 h 249"/>
                  <a:gd name="T22" fmla="*/ 103 w 251"/>
                  <a:gd name="T23" fmla="*/ 44 h 249"/>
                  <a:gd name="T24" fmla="*/ 98 w 251"/>
                  <a:gd name="T25" fmla="*/ 36 h 249"/>
                  <a:gd name="T26" fmla="*/ 92 w 251"/>
                  <a:gd name="T27" fmla="*/ 27 h 249"/>
                  <a:gd name="T28" fmla="*/ 87 w 251"/>
                  <a:gd name="T29" fmla="*/ 19 h 249"/>
                  <a:gd name="T30" fmla="*/ 82 w 251"/>
                  <a:gd name="T31" fmla="*/ 10 h 249"/>
                  <a:gd name="T32" fmla="*/ 77 w 251"/>
                  <a:gd name="T33" fmla="*/ 2 h 249"/>
                  <a:gd name="T34" fmla="*/ 47 w 251"/>
                  <a:gd name="T35" fmla="*/ 0 h 249"/>
                  <a:gd name="T36" fmla="*/ 23 w 251"/>
                  <a:gd name="T37" fmla="*/ 7 h 249"/>
                  <a:gd name="T38" fmla="*/ 7 w 251"/>
                  <a:gd name="T39" fmla="*/ 21 h 249"/>
                  <a:gd name="T40" fmla="*/ 0 w 251"/>
                  <a:gd name="T41" fmla="*/ 39 h 249"/>
                  <a:gd name="T42" fmla="*/ 0 w 251"/>
                  <a:gd name="T43" fmla="*/ 60 h 249"/>
                  <a:gd name="T44" fmla="*/ 9 w 251"/>
                  <a:gd name="T45" fmla="*/ 83 h 249"/>
                  <a:gd name="T46" fmla="*/ 28 w 251"/>
                  <a:gd name="T47" fmla="*/ 103 h 249"/>
                  <a:gd name="T48" fmla="*/ 57 w 251"/>
                  <a:gd name="T49" fmla="*/ 121 h 249"/>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51"/>
                  <a:gd name="T76" fmla="*/ 0 h 249"/>
                  <a:gd name="T77" fmla="*/ 251 w 251"/>
                  <a:gd name="T78" fmla="*/ 249 h 249"/>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51" h="249">
                    <a:moveTo>
                      <a:pt x="115" y="242"/>
                    </a:moveTo>
                    <a:lnTo>
                      <a:pt x="139" y="245"/>
                    </a:lnTo>
                    <a:lnTo>
                      <a:pt x="167" y="247"/>
                    </a:lnTo>
                    <a:lnTo>
                      <a:pt x="194" y="249"/>
                    </a:lnTo>
                    <a:lnTo>
                      <a:pt x="219" y="246"/>
                    </a:lnTo>
                    <a:lnTo>
                      <a:pt x="238" y="235"/>
                    </a:lnTo>
                    <a:lnTo>
                      <a:pt x="251" y="216"/>
                    </a:lnTo>
                    <a:lnTo>
                      <a:pt x="251" y="183"/>
                    </a:lnTo>
                    <a:lnTo>
                      <a:pt x="238" y="141"/>
                    </a:lnTo>
                    <a:lnTo>
                      <a:pt x="227" y="123"/>
                    </a:lnTo>
                    <a:lnTo>
                      <a:pt x="217" y="106"/>
                    </a:lnTo>
                    <a:lnTo>
                      <a:pt x="207" y="88"/>
                    </a:lnTo>
                    <a:lnTo>
                      <a:pt x="197" y="72"/>
                    </a:lnTo>
                    <a:lnTo>
                      <a:pt x="185" y="54"/>
                    </a:lnTo>
                    <a:lnTo>
                      <a:pt x="175" y="38"/>
                    </a:lnTo>
                    <a:lnTo>
                      <a:pt x="165" y="20"/>
                    </a:lnTo>
                    <a:lnTo>
                      <a:pt x="155" y="4"/>
                    </a:lnTo>
                    <a:lnTo>
                      <a:pt x="94" y="0"/>
                    </a:lnTo>
                    <a:lnTo>
                      <a:pt x="47" y="14"/>
                    </a:lnTo>
                    <a:lnTo>
                      <a:pt x="15" y="42"/>
                    </a:lnTo>
                    <a:lnTo>
                      <a:pt x="0" y="79"/>
                    </a:lnTo>
                    <a:lnTo>
                      <a:pt x="0" y="121"/>
                    </a:lnTo>
                    <a:lnTo>
                      <a:pt x="19" y="166"/>
                    </a:lnTo>
                    <a:lnTo>
                      <a:pt x="56" y="207"/>
                    </a:lnTo>
                    <a:lnTo>
                      <a:pt x="115" y="242"/>
                    </a:lnTo>
                    <a:close/>
                  </a:path>
                </a:pathLst>
              </a:custGeom>
              <a:solidFill>
                <a:srgbClr val="000000"/>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39998" name="Freeform 610"/>
              <p:cNvSpPr>
                <a:spLocks/>
              </p:cNvSpPr>
              <p:nvPr/>
            </p:nvSpPr>
            <p:spPr bwMode="auto">
              <a:xfrm>
                <a:off x="4057" y="2832"/>
                <a:ext cx="442" cy="196"/>
              </a:xfrm>
              <a:custGeom>
                <a:avLst/>
                <a:gdLst>
                  <a:gd name="T0" fmla="*/ 0 w 883"/>
                  <a:gd name="T1" fmla="*/ 113 h 392"/>
                  <a:gd name="T2" fmla="*/ 8 w 883"/>
                  <a:gd name="T3" fmla="*/ 110 h 392"/>
                  <a:gd name="T4" fmla="*/ 18 w 883"/>
                  <a:gd name="T5" fmla="*/ 108 h 392"/>
                  <a:gd name="T6" fmla="*/ 28 w 883"/>
                  <a:gd name="T7" fmla="*/ 106 h 392"/>
                  <a:gd name="T8" fmla="*/ 38 w 883"/>
                  <a:gd name="T9" fmla="*/ 106 h 392"/>
                  <a:gd name="T10" fmla="*/ 48 w 883"/>
                  <a:gd name="T11" fmla="*/ 106 h 392"/>
                  <a:gd name="T12" fmla="*/ 59 w 883"/>
                  <a:gd name="T13" fmla="*/ 108 h 392"/>
                  <a:gd name="T14" fmla="*/ 68 w 883"/>
                  <a:gd name="T15" fmla="*/ 110 h 392"/>
                  <a:gd name="T16" fmla="*/ 77 w 883"/>
                  <a:gd name="T17" fmla="*/ 113 h 392"/>
                  <a:gd name="T18" fmla="*/ 99 w 883"/>
                  <a:gd name="T19" fmla="*/ 145 h 392"/>
                  <a:gd name="T20" fmla="*/ 120 w 883"/>
                  <a:gd name="T21" fmla="*/ 168 h 392"/>
                  <a:gd name="T22" fmla="*/ 142 w 883"/>
                  <a:gd name="T23" fmla="*/ 182 h 392"/>
                  <a:gd name="T24" fmla="*/ 166 w 883"/>
                  <a:gd name="T25" fmla="*/ 191 h 392"/>
                  <a:gd name="T26" fmla="*/ 191 w 883"/>
                  <a:gd name="T27" fmla="*/ 195 h 392"/>
                  <a:gd name="T28" fmla="*/ 221 w 883"/>
                  <a:gd name="T29" fmla="*/ 196 h 392"/>
                  <a:gd name="T30" fmla="*/ 256 w 883"/>
                  <a:gd name="T31" fmla="*/ 196 h 392"/>
                  <a:gd name="T32" fmla="*/ 297 w 883"/>
                  <a:gd name="T33" fmla="*/ 196 h 392"/>
                  <a:gd name="T34" fmla="*/ 317 w 883"/>
                  <a:gd name="T35" fmla="*/ 181 h 392"/>
                  <a:gd name="T36" fmla="*/ 337 w 883"/>
                  <a:gd name="T37" fmla="*/ 168 h 392"/>
                  <a:gd name="T38" fmla="*/ 356 w 883"/>
                  <a:gd name="T39" fmla="*/ 154 h 392"/>
                  <a:gd name="T40" fmla="*/ 376 w 883"/>
                  <a:gd name="T41" fmla="*/ 139 h 392"/>
                  <a:gd name="T42" fmla="*/ 394 w 883"/>
                  <a:gd name="T43" fmla="*/ 121 h 392"/>
                  <a:gd name="T44" fmla="*/ 411 w 883"/>
                  <a:gd name="T45" fmla="*/ 101 h 392"/>
                  <a:gd name="T46" fmla="*/ 426 w 883"/>
                  <a:gd name="T47" fmla="*/ 79 h 392"/>
                  <a:gd name="T48" fmla="*/ 442 w 883"/>
                  <a:gd name="T49" fmla="*/ 54 h 392"/>
                  <a:gd name="T50" fmla="*/ 363 w 883"/>
                  <a:gd name="T51" fmla="*/ 73 h 392"/>
                  <a:gd name="T52" fmla="*/ 292 w 883"/>
                  <a:gd name="T53" fmla="*/ 77 h 392"/>
                  <a:gd name="T54" fmla="*/ 230 w 883"/>
                  <a:gd name="T55" fmla="*/ 70 h 392"/>
                  <a:gd name="T56" fmla="*/ 178 w 883"/>
                  <a:gd name="T57" fmla="*/ 55 h 392"/>
                  <a:gd name="T58" fmla="*/ 136 w 883"/>
                  <a:gd name="T59" fmla="*/ 37 h 392"/>
                  <a:gd name="T60" fmla="*/ 105 w 883"/>
                  <a:gd name="T61" fmla="*/ 19 h 392"/>
                  <a:gd name="T62" fmla="*/ 86 w 883"/>
                  <a:gd name="T63" fmla="*/ 5 h 392"/>
                  <a:gd name="T64" fmla="*/ 80 w 883"/>
                  <a:gd name="T65" fmla="*/ 0 h 392"/>
                  <a:gd name="T66" fmla="*/ 63 w 883"/>
                  <a:gd name="T67" fmla="*/ 10 h 392"/>
                  <a:gd name="T68" fmla="*/ 50 w 883"/>
                  <a:gd name="T69" fmla="*/ 22 h 392"/>
                  <a:gd name="T70" fmla="*/ 38 w 883"/>
                  <a:gd name="T71" fmla="*/ 33 h 392"/>
                  <a:gd name="T72" fmla="*/ 28 w 883"/>
                  <a:gd name="T73" fmla="*/ 46 h 392"/>
                  <a:gd name="T74" fmla="*/ 18 w 883"/>
                  <a:gd name="T75" fmla="*/ 59 h 392"/>
                  <a:gd name="T76" fmla="*/ 11 w 883"/>
                  <a:gd name="T77" fmla="*/ 76 h 392"/>
                  <a:gd name="T78" fmla="*/ 5 w 883"/>
                  <a:gd name="T79" fmla="*/ 93 h 392"/>
                  <a:gd name="T80" fmla="*/ 0 w 883"/>
                  <a:gd name="T81" fmla="*/ 113 h 392"/>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883"/>
                  <a:gd name="T124" fmla="*/ 0 h 392"/>
                  <a:gd name="T125" fmla="*/ 883 w 883"/>
                  <a:gd name="T126" fmla="*/ 392 h 392"/>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883" h="392">
                    <a:moveTo>
                      <a:pt x="0" y="227"/>
                    </a:moveTo>
                    <a:lnTo>
                      <a:pt x="15" y="221"/>
                    </a:lnTo>
                    <a:lnTo>
                      <a:pt x="35" y="217"/>
                    </a:lnTo>
                    <a:lnTo>
                      <a:pt x="55" y="213"/>
                    </a:lnTo>
                    <a:lnTo>
                      <a:pt x="76" y="213"/>
                    </a:lnTo>
                    <a:lnTo>
                      <a:pt x="96" y="213"/>
                    </a:lnTo>
                    <a:lnTo>
                      <a:pt x="118" y="216"/>
                    </a:lnTo>
                    <a:lnTo>
                      <a:pt x="136" y="220"/>
                    </a:lnTo>
                    <a:lnTo>
                      <a:pt x="153" y="227"/>
                    </a:lnTo>
                    <a:lnTo>
                      <a:pt x="197" y="290"/>
                    </a:lnTo>
                    <a:lnTo>
                      <a:pt x="239" y="335"/>
                    </a:lnTo>
                    <a:lnTo>
                      <a:pt x="283" y="364"/>
                    </a:lnTo>
                    <a:lnTo>
                      <a:pt x="331" y="382"/>
                    </a:lnTo>
                    <a:lnTo>
                      <a:pt x="382" y="390"/>
                    </a:lnTo>
                    <a:lnTo>
                      <a:pt x="441" y="392"/>
                    </a:lnTo>
                    <a:lnTo>
                      <a:pt x="511" y="391"/>
                    </a:lnTo>
                    <a:lnTo>
                      <a:pt x="594" y="391"/>
                    </a:lnTo>
                    <a:lnTo>
                      <a:pt x="634" y="362"/>
                    </a:lnTo>
                    <a:lnTo>
                      <a:pt x="674" y="336"/>
                    </a:lnTo>
                    <a:lnTo>
                      <a:pt x="712" y="307"/>
                    </a:lnTo>
                    <a:lnTo>
                      <a:pt x="751" y="277"/>
                    </a:lnTo>
                    <a:lnTo>
                      <a:pt x="787" y="242"/>
                    </a:lnTo>
                    <a:lnTo>
                      <a:pt x="821" y="203"/>
                    </a:lnTo>
                    <a:lnTo>
                      <a:pt x="852" y="158"/>
                    </a:lnTo>
                    <a:lnTo>
                      <a:pt x="883" y="108"/>
                    </a:lnTo>
                    <a:lnTo>
                      <a:pt x="725" y="146"/>
                    </a:lnTo>
                    <a:lnTo>
                      <a:pt x="583" y="154"/>
                    </a:lnTo>
                    <a:lnTo>
                      <a:pt x="459" y="139"/>
                    </a:lnTo>
                    <a:lnTo>
                      <a:pt x="355" y="111"/>
                    </a:lnTo>
                    <a:lnTo>
                      <a:pt x="271" y="74"/>
                    </a:lnTo>
                    <a:lnTo>
                      <a:pt x="209" y="38"/>
                    </a:lnTo>
                    <a:lnTo>
                      <a:pt x="172" y="10"/>
                    </a:lnTo>
                    <a:lnTo>
                      <a:pt x="159" y="0"/>
                    </a:lnTo>
                    <a:lnTo>
                      <a:pt x="125" y="20"/>
                    </a:lnTo>
                    <a:lnTo>
                      <a:pt x="99" y="43"/>
                    </a:lnTo>
                    <a:lnTo>
                      <a:pt x="75" y="65"/>
                    </a:lnTo>
                    <a:lnTo>
                      <a:pt x="55" y="92"/>
                    </a:lnTo>
                    <a:lnTo>
                      <a:pt x="36" y="119"/>
                    </a:lnTo>
                    <a:lnTo>
                      <a:pt x="22" y="151"/>
                    </a:lnTo>
                    <a:lnTo>
                      <a:pt x="10" y="186"/>
                    </a:lnTo>
                    <a:lnTo>
                      <a:pt x="0" y="227"/>
                    </a:lnTo>
                    <a:close/>
                  </a:path>
                </a:pathLst>
              </a:custGeom>
              <a:solidFill>
                <a:srgbClr val="000000"/>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39999" name="Freeform 611"/>
              <p:cNvSpPr>
                <a:spLocks/>
              </p:cNvSpPr>
              <p:nvPr/>
            </p:nvSpPr>
            <p:spPr bwMode="auto">
              <a:xfrm>
                <a:off x="4187" y="2909"/>
                <a:ext cx="100" cy="94"/>
              </a:xfrm>
              <a:custGeom>
                <a:avLst/>
                <a:gdLst>
                  <a:gd name="T0" fmla="*/ 0 w 201"/>
                  <a:gd name="T1" fmla="*/ 54 h 188"/>
                  <a:gd name="T2" fmla="*/ 7 w 201"/>
                  <a:gd name="T3" fmla="*/ 73 h 188"/>
                  <a:gd name="T4" fmla="*/ 20 w 201"/>
                  <a:gd name="T5" fmla="*/ 86 h 188"/>
                  <a:gd name="T6" fmla="*/ 36 w 201"/>
                  <a:gd name="T7" fmla="*/ 93 h 188"/>
                  <a:gd name="T8" fmla="*/ 54 w 201"/>
                  <a:gd name="T9" fmla="*/ 94 h 188"/>
                  <a:gd name="T10" fmla="*/ 71 w 201"/>
                  <a:gd name="T11" fmla="*/ 88 h 188"/>
                  <a:gd name="T12" fmla="*/ 86 w 201"/>
                  <a:gd name="T13" fmla="*/ 75 h 188"/>
                  <a:gd name="T14" fmla="*/ 96 w 201"/>
                  <a:gd name="T15" fmla="*/ 54 h 188"/>
                  <a:gd name="T16" fmla="*/ 100 w 201"/>
                  <a:gd name="T17" fmla="*/ 27 h 188"/>
                  <a:gd name="T18" fmla="*/ 82 w 201"/>
                  <a:gd name="T19" fmla="*/ 13 h 188"/>
                  <a:gd name="T20" fmla="*/ 64 w 201"/>
                  <a:gd name="T21" fmla="*/ 5 h 188"/>
                  <a:gd name="T22" fmla="*/ 47 w 201"/>
                  <a:gd name="T23" fmla="*/ 0 h 188"/>
                  <a:gd name="T24" fmla="*/ 32 w 201"/>
                  <a:gd name="T25" fmla="*/ 1 h 188"/>
                  <a:gd name="T26" fmla="*/ 19 w 201"/>
                  <a:gd name="T27" fmla="*/ 6 h 188"/>
                  <a:gd name="T28" fmla="*/ 9 w 201"/>
                  <a:gd name="T29" fmla="*/ 17 h 188"/>
                  <a:gd name="T30" fmla="*/ 1 w 201"/>
                  <a:gd name="T31" fmla="*/ 33 h 188"/>
                  <a:gd name="T32" fmla="*/ 0 w 201"/>
                  <a:gd name="T33" fmla="*/ 54 h 18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01"/>
                  <a:gd name="T52" fmla="*/ 0 h 188"/>
                  <a:gd name="T53" fmla="*/ 201 w 201"/>
                  <a:gd name="T54" fmla="*/ 188 h 18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01" h="188">
                    <a:moveTo>
                      <a:pt x="0" y="109"/>
                    </a:moveTo>
                    <a:lnTo>
                      <a:pt x="15" y="146"/>
                    </a:lnTo>
                    <a:lnTo>
                      <a:pt x="41" y="172"/>
                    </a:lnTo>
                    <a:lnTo>
                      <a:pt x="73" y="186"/>
                    </a:lnTo>
                    <a:lnTo>
                      <a:pt x="109" y="188"/>
                    </a:lnTo>
                    <a:lnTo>
                      <a:pt x="143" y="176"/>
                    </a:lnTo>
                    <a:lnTo>
                      <a:pt x="172" y="150"/>
                    </a:lnTo>
                    <a:lnTo>
                      <a:pt x="192" y="109"/>
                    </a:lnTo>
                    <a:lnTo>
                      <a:pt x="201" y="54"/>
                    </a:lnTo>
                    <a:lnTo>
                      <a:pt x="164" y="27"/>
                    </a:lnTo>
                    <a:lnTo>
                      <a:pt x="129" y="9"/>
                    </a:lnTo>
                    <a:lnTo>
                      <a:pt x="95" y="0"/>
                    </a:lnTo>
                    <a:lnTo>
                      <a:pt x="65" y="2"/>
                    </a:lnTo>
                    <a:lnTo>
                      <a:pt x="38" y="12"/>
                    </a:lnTo>
                    <a:lnTo>
                      <a:pt x="18" y="34"/>
                    </a:lnTo>
                    <a:lnTo>
                      <a:pt x="3" y="66"/>
                    </a:lnTo>
                    <a:lnTo>
                      <a:pt x="0" y="109"/>
                    </a:lnTo>
                    <a:close/>
                  </a:path>
                </a:pathLst>
              </a:custGeom>
              <a:solidFill>
                <a:srgbClr val="F0F0F0"/>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0000" name="Freeform 612"/>
              <p:cNvSpPr>
                <a:spLocks/>
              </p:cNvSpPr>
              <p:nvPr/>
            </p:nvSpPr>
            <p:spPr bwMode="auto">
              <a:xfrm>
                <a:off x="4085" y="2857"/>
                <a:ext cx="73" cy="69"/>
              </a:xfrm>
              <a:custGeom>
                <a:avLst/>
                <a:gdLst>
                  <a:gd name="T0" fmla="*/ 5 w 145"/>
                  <a:gd name="T1" fmla="*/ 37 h 138"/>
                  <a:gd name="T2" fmla="*/ 0 w 145"/>
                  <a:gd name="T3" fmla="*/ 53 h 138"/>
                  <a:gd name="T4" fmla="*/ 2 w 145"/>
                  <a:gd name="T5" fmla="*/ 63 h 138"/>
                  <a:gd name="T6" fmla="*/ 9 w 145"/>
                  <a:gd name="T7" fmla="*/ 68 h 138"/>
                  <a:gd name="T8" fmla="*/ 20 w 145"/>
                  <a:gd name="T9" fmla="*/ 69 h 138"/>
                  <a:gd name="T10" fmla="*/ 33 w 145"/>
                  <a:gd name="T11" fmla="*/ 66 h 138"/>
                  <a:gd name="T12" fmla="*/ 47 w 145"/>
                  <a:gd name="T13" fmla="*/ 60 h 138"/>
                  <a:gd name="T14" fmla="*/ 61 w 145"/>
                  <a:gd name="T15" fmla="*/ 53 h 138"/>
                  <a:gd name="T16" fmla="*/ 73 w 145"/>
                  <a:gd name="T17" fmla="*/ 44 h 138"/>
                  <a:gd name="T18" fmla="*/ 70 w 145"/>
                  <a:gd name="T19" fmla="*/ 26 h 138"/>
                  <a:gd name="T20" fmla="*/ 65 w 145"/>
                  <a:gd name="T21" fmla="*/ 13 h 138"/>
                  <a:gd name="T22" fmla="*/ 57 w 145"/>
                  <a:gd name="T23" fmla="*/ 4 h 138"/>
                  <a:gd name="T24" fmla="*/ 49 w 145"/>
                  <a:gd name="T25" fmla="*/ 0 h 138"/>
                  <a:gd name="T26" fmla="*/ 39 w 145"/>
                  <a:gd name="T27" fmla="*/ 0 h 138"/>
                  <a:gd name="T28" fmla="*/ 28 w 145"/>
                  <a:gd name="T29" fmla="*/ 6 h 138"/>
                  <a:gd name="T30" fmla="*/ 17 w 145"/>
                  <a:gd name="T31" fmla="*/ 18 h 138"/>
                  <a:gd name="T32" fmla="*/ 5 w 145"/>
                  <a:gd name="T33" fmla="*/ 37 h 13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45"/>
                  <a:gd name="T52" fmla="*/ 0 h 138"/>
                  <a:gd name="T53" fmla="*/ 145 w 145"/>
                  <a:gd name="T54" fmla="*/ 138 h 13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45" h="138">
                    <a:moveTo>
                      <a:pt x="10" y="74"/>
                    </a:moveTo>
                    <a:lnTo>
                      <a:pt x="0" y="106"/>
                    </a:lnTo>
                    <a:lnTo>
                      <a:pt x="4" y="127"/>
                    </a:lnTo>
                    <a:lnTo>
                      <a:pt x="17" y="136"/>
                    </a:lnTo>
                    <a:lnTo>
                      <a:pt x="40" y="138"/>
                    </a:lnTo>
                    <a:lnTo>
                      <a:pt x="65" y="131"/>
                    </a:lnTo>
                    <a:lnTo>
                      <a:pt x="94" y="121"/>
                    </a:lnTo>
                    <a:lnTo>
                      <a:pt x="122" y="106"/>
                    </a:lnTo>
                    <a:lnTo>
                      <a:pt x="145" y="89"/>
                    </a:lnTo>
                    <a:lnTo>
                      <a:pt x="139" y="53"/>
                    </a:lnTo>
                    <a:lnTo>
                      <a:pt x="129" y="27"/>
                    </a:lnTo>
                    <a:lnTo>
                      <a:pt x="114" y="8"/>
                    </a:lnTo>
                    <a:lnTo>
                      <a:pt x="98" y="0"/>
                    </a:lnTo>
                    <a:lnTo>
                      <a:pt x="78" y="0"/>
                    </a:lnTo>
                    <a:lnTo>
                      <a:pt x="56" y="13"/>
                    </a:lnTo>
                    <a:lnTo>
                      <a:pt x="33" y="37"/>
                    </a:lnTo>
                    <a:lnTo>
                      <a:pt x="10" y="74"/>
                    </a:lnTo>
                    <a:close/>
                  </a:path>
                </a:pathLst>
              </a:custGeom>
              <a:solidFill>
                <a:srgbClr val="F0F0F0"/>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0001" name="Freeform 613"/>
              <p:cNvSpPr>
                <a:spLocks/>
              </p:cNvSpPr>
              <p:nvPr/>
            </p:nvSpPr>
            <p:spPr bwMode="auto">
              <a:xfrm>
                <a:off x="4368" y="2842"/>
                <a:ext cx="602" cy="916"/>
              </a:xfrm>
              <a:custGeom>
                <a:avLst/>
                <a:gdLst>
                  <a:gd name="T0" fmla="*/ 81 w 1204"/>
                  <a:gd name="T1" fmla="*/ 0 h 1832"/>
                  <a:gd name="T2" fmla="*/ 153 w 1204"/>
                  <a:gd name="T3" fmla="*/ 27 h 1832"/>
                  <a:gd name="T4" fmla="*/ 222 w 1204"/>
                  <a:gd name="T5" fmla="*/ 62 h 1832"/>
                  <a:gd name="T6" fmla="*/ 287 w 1204"/>
                  <a:gd name="T7" fmla="*/ 106 h 1832"/>
                  <a:gd name="T8" fmla="*/ 346 w 1204"/>
                  <a:gd name="T9" fmla="*/ 155 h 1832"/>
                  <a:gd name="T10" fmla="*/ 403 w 1204"/>
                  <a:gd name="T11" fmla="*/ 210 h 1832"/>
                  <a:gd name="T12" fmla="*/ 456 w 1204"/>
                  <a:gd name="T13" fmla="*/ 270 h 1832"/>
                  <a:gd name="T14" fmla="*/ 506 w 1204"/>
                  <a:gd name="T15" fmla="*/ 335 h 1832"/>
                  <a:gd name="T16" fmla="*/ 555 w 1204"/>
                  <a:gd name="T17" fmla="*/ 404 h 1832"/>
                  <a:gd name="T18" fmla="*/ 574 w 1204"/>
                  <a:gd name="T19" fmla="*/ 468 h 1832"/>
                  <a:gd name="T20" fmla="*/ 588 w 1204"/>
                  <a:gd name="T21" fmla="*/ 525 h 1832"/>
                  <a:gd name="T22" fmla="*/ 597 w 1204"/>
                  <a:gd name="T23" fmla="*/ 575 h 1832"/>
                  <a:gd name="T24" fmla="*/ 602 w 1204"/>
                  <a:gd name="T25" fmla="*/ 624 h 1832"/>
                  <a:gd name="T26" fmla="*/ 601 w 1204"/>
                  <a:gd name="T27" fmla="*/ 671 h 1832"/>
                  <a:gd name="T28" fmla="*/ 598 w 1204"/>
                  <a:gd name="T29" fmla="*/ 723 h 1832"/>
                  <a:gd name="T30" fmla="*/ 591 w 1204"/>
                  <a:gd name="T31" fmla="*/ 780 h 1832"/>
                  <a:gd name="T32" fmla="*/ 581 w 1204"/>
                  <a:gd name="T33" fmla="*/ 848 h 1832"/>
                  <a:gd name="T34" fmla="*/ 473 w 1204"/>
                  <a:gd name="T35" fmla="*/ 879 h 1832"/>
                  <a:gd name="T36" fmla="*/ 363 w 1204"/>
                  <a:gd name="T37" fmla="*/ 904 h 1832"/>
                  <a:gd name="T38" fmla="*/ 258 w 1204"/>
                  <a:gd name="T39" fmla="*/ 916 h 1832"/>
                  <a:gd name="T40" fmla="*/ 162 w 1204"/>
                  <a:gd name="T41" fmla="*/ 909 h 1832"/>
                  <a:gd name="T42" fmla="*/ 82 w 1204"/>
                  <a:gd name="T43" fmla="*/ 874 h 1832"/>
                  <a:gd name="T44" fmla="*/ 27 w 1204"/>
                  <a:gd name="T45" fmla="*/ 807 h 1832"/>
                  <a:gd name="T46" fmla="*/ 0 w 1204"/>
                  <a:gd name="T47" fmla="*/ 701 h 1832"/>
                  <a:gd name="T48" fmla="*/ 9 w 1204"/>
                  <a:gd name="T49" fmla="*/ 550 h 1832"/>
                  <a:gd name="T50" fmla="*/ 16 w 1204"/>
                  <a:gd name="T51" fmla="*/ 542 h 1832"/>
                  <a:gd name="T52" fmla="*/ 24 w 1204"/>
                  <a:gd name="T53" fmla="*/ 533 h 1832"/>
                  <a:gd name="T54" fmla="*/ 33 w 1204"/>
                  <a:gd name="T55" fmla="*/ 525 h 1832"/>
                  <a:gd name="T56" fmla="*/ 40 w 1204"/>
                  <a:gd name="T57" fmla="*/ 518 h 1832"/>
                  <a:gd name="T58" fmla="*/ 48 w 1204"/>
                  <a:gd name="T59" fmla="*/ 509 h 1832"/>
                  <a:gd name="T60" fmla="*/ 56 w 1204"/>
                  <a:gd name="T61" fmla="*/ 501 h 1832"/>
                  <a:gd name="T62" fmla="*/ 65 w 1204"/>
                  <a:gd name="T63" fmla="*/ 493 h 1832"/>
                  <a:gd name="T64" fmla="*/ 73 w 1204"/>
                  <a:gd name="T65" fmla="*/ 485 h 1832"/>
                  <a:gd name="T66" fmla="*/ 65 w 1204"/>
                  <a:gd name="T67" fmla="*/ 466 h 1832"/>
                  <a:gd name="T68" fmla="*/ 56 w 1204"/>
                  <a:gd name="T69" fmla="*/ 447 h 1832"/>
                  <a:gd name="T70" fmla="*/ 48 w 1204"/>
                  <a:gd name="T71" fmla="*/ 428 h 1832"/>
                  <a:gd name="T72" fmla="*/ 40 w 1204"/>
                  <a:gd name="T73" fmla="*/ 409 h 1832"/>
                  <a:gd name="T74" fmla="*/ 33 w 1204"/>
                  <a:gd name="T75" fmla="*/ 389 h 1832"/>
                  <a:gd name="T76" fmla="*/ 24 w 1204"/>
                  <a:gd name="T77" fmla="*/ 370 h 1832"/>
                  <a:gd name="T78" fmla="*/ 16 w 1204"/>
                  <a:gd name="T79" fmla="*/ 351 h 1832"/>
                  <a:gd name="T80" fmla="*/ 9 w 1204"/>
                  <a:gd name="T81" fmla="*/ 332 h 1832"/>
                  <a:gd name="T82" fmla="*/ 15 w 1204"/>
                  <a:gd name="T83" fmla="*/ 314 h 1832"/>
                  <a:gd name="T84" fmla="*/ 23 w 1204"/>
                  <a:gd name="T85" fmla="*/ 296 h 1832"/>
                  <a:gd name="T86" fmla="*/ 30 w 1204"/>
                  <a:gd name="T87" fmla="*/ 278 h 1832"/>
                  <a:gd name="T88" fmla="*/ 38 w 1204"/>
                  <a:gd name="T89" fmla="*/ 261 h 1832"/>
                  <a:gd name="T90" fmla="*/ 45 w 1204"/>
                  <a:gd name="T91" fmla="*/ 242 h 1832"/>
                  <a:gd name="T92" fmla="*/ 53 w 1204"/>
                  <a:gd name="T93" fmla="*/ 225 h 1832"/>
                  <a:gd name="T94" fmla="*/ 60 w 1204"/>
                  <a:gd name="T95" fmla="*/ 208 h 1832"/>
                  <a:gd name="T96" fmla="*/ 68 w 1204"/>
                  <a:gd name="T97" fmla="*/ 191 h 1832"/>
                  <a:gd name="T98" fmla="*/ 72 w 1204"/>
                  <a:gd name="T99" fmla="*/ 168 h 1832"/>
                  <a:gd name="T100" fmla="*/ 74 w 1204"/>
                  <a:gd name="T101" fmla="*/ 144 h 1832"/>
                  <a:gd name="T102" fmla="*/ 74 w 1204"/>
                  <a:gd name="T103" fmla="*/ 119 h 1832"/>
                  <a:gd name="T104" fmla="*/ 75 w 1204"/>
                  <a:gd name="T105" fmla="*/ 96 h 1832"/>
                  <a:gd name="T106" fmla="*/ 75 w 1204"/>
                  <a:gd name="T107" fmla="*/ 70 h 1832"/>
                  <a:gd name="T108" fmla="*/ 75 w 1204"/>
                  <a:gd name="T109" fmla="*/ 46 h 1832"/>
                  <a:gd name="T110" fmla="*/ 77 w 1204"/>
                  <a:gd name="T111" fmla="*/ 22 h 1832"/>
                  <a:gd name="T112" fmla="*/ 81 w 1204"/>
                  <a:gd name="T113" fmla="*/ 0 h 183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1204"/>
                  <a:gd name="T172" fmla="*/ 0 h 1832"/>
                  <a:gd name="T173" fmla="*/ 1204 w 1204"/>
                  <a:gd name="T174" fmla="*/ 1832 h 1832"/>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1204" h="1832">
                    <a:moveTo>
                      <a:pt x="163" y="0"/>
                    </a:moveTo>
                    <a:lnTo>
                      <a:pt x="307" y="54"/>
                    </a:lnTo>
                    <a:lnTo>
                      <a:pt x="445" y="125"/>
                    </a:lnTo>
                    <a:lnTo>
                      <a:pt x="573" y="211"/>
                    </a:lnTo>
                    <a:lnTo>
                      <a:pt x="693" y="310"/>
                    </a:lnTo>
                    <a:lnTo>
                      <a:pt x="806" y="420"/>
                    </a:lnTo>
                    <a:lnTo>
                      <a:pt x="913" y="540"/>
                    </a:lnTo>
                    <a:lnTo>
                      <a:pt x="1013" y="670"/>
                    </a:lnTo>
                    <a:lnTo>
                      <a:pt x="1110" y="808"/>
                    </a:lnTo>
                    <a:lnTo>
                      <a:pt x="1148" y="937"/>
                    </a:lnTo>
                    <a:lnTo>
                      <a:pt x="1176" y="1050"/>
                    </a:lnTo>
                    <a:lnTo>
                      <a:pt x="1194" y="1150"/>
                    </a:lnTo>
                    <a:lnTo>
                      <a:pt x="1204" y="1247"/>
                    </a:lnTo>
                    <a:lnTo>
                      <a:pt x="1202" y="1342"/>
                    </a:lnTo>
                    <a:lnTo>
                      <a:pt x="1196" y="1445"/>
                    </a:lnTo>
                    <a:lnTo>
                      <a:pt x="1181" y="1560"/>
                    </a:lnTo>
                    <a:lnTo>
                      <a:pt x="1162" y="1696"/>
                    </a:lnTo>
                    <a:lnTo>
                      <a:pt x="947" y="1758"/>
                    </a:lnTo>
                    <a:lnTo>
                      <a:pt x="727" y="1808"/>
                    </a:lnTo>
                    <a:lnTo>
                      <a:pt x="515" y="1832"/>
                    </a:lnTo>
                    <a:lnTo>
                      <a:pt x="325" y="1817"/>
                    </a:lnTo>
                    <a:lnTo>
                      <a:pt x="165" y="1747"/>
                    </a:lnTo>
                    <a:lnTo>
                      <a:pt x="54" y="1614"/>
                    </a:lnTo>
                    <a:lnTo>
                      <a:pt x="0" y="1401"/>
                    </a:lnTo>
                    <a:lnTo>
                      <a:pt x="17" y="1099"/>
                    </a:lnTo>
                    <a:lnTo>
                      <a:pt x="32" y="1083"/>
                    </a:lnTo>
                    <a:lnTo>
                      <a:pt x="49" y="1066"/>
                    </a:lnTo>
                    <a:lnTo>
                      <a:pt x="65" y="1050"/>
                    </a:lnTo>
                    <a:lnTo>
                      <a:pt x="81" y="1035"/>
                    </a:lnTo>
                    <a:lnTo>
                      <a:pt x="96" y="1019"/>
                    </a:lnTo>
                    <a:lnTo>
                      <a:pt x="113" y="1003"/>
                    </a:lnTo>
                    <a:lnTo>
                      <a:pt x="129" y="986"/>
                    </a:lnTo>
                    <a:lnTo>
                      <a:pt x="145" y="971"/>
                    </a:lnTo>
                    <a:lnTo>
                      <a:pt x="129" y="932"/>
                    </a:lnTo>
                    <a:lnTo>
                      <a:pt x="113" y="894"/>
                    </a:lnTo>
                    <a:lnTo>
                      <a:pt x="96" y="855"/>
                    </a:lnTo>
                    <a:lnTo>
                      <a:pt x="81" y="817"/>
                    </a:lnTo>
                    <a:lnTo>
                      <a:pt x="65" y="778"/>
                    </a:lnTo>
                    <a:lnTo>
                      <a:pt x="49" y="739"/>
                    </a:lnTo>
                    <a:lnTo>
                      <a:pt x="32" y="701"/>
                    </a:lnTo>
                    <a:lnTo>
                      <a:pt x="17" y="663"/>
                    </a:lnTo>
                    <a:lnTo>
                      <a:pt x="31" y="627"/>
                    </a:lnTo>
                    <a:lnTo>
                      <a:pt x="46" y="592"/>
                    </a:lnTo>
                    <a:lnTo>
                      <a:pt x="61" y="555"/>
                    </a:lnTo>
                    <a:lnTo>
                      <a:pt x="76" y="521"/>
                    </a:lnTo>
                    <a:lnTo>
                      <a:pt x="91" y="485"/>
                    </a:lnTo>
                    <a:lnTo>
                      <a:pt x="106" y="450"/>
                    </a:lnTo>
                    <a:lnTo>
                      <a:pt x="121" y="415"/>
                    </a:lnTo>
                    <a:lnTo>
                      <a:pt x="136" y="381"/>
                    </a:lnTo>
                    <a:lnTo>
                      <a:pt x="144" y="336"/>
                    </a:lnTo>
                    <a:lnTo>
                      <a:pt x="148" y="288"/>
                    </a:lnTo>
                    <a:lnTo>
                      <a:pt x="148" y="239"/>
                    </a:lnTo>
                    <a:lnTo>
                      <a:pt x="149" y="191"/>
                    </a:lnTo>
                    <a:lnTo>
                      <a:pt x="149" y="140"/>
                    </a:lnTo>
                    <a:lnTo>
                      <a:pt x="150" y="92"/>
                    </a:lnTo>
                    <a:lnTo>
                      <a:pt x="154" y="44"/>
                    </a:lnTo>
                    <a:lnTo>
                      <a:pt x="163" y="0"/>
                    </a:lnTo>
                    <a:close/>
                  </a:path>
                </a:pathLst>
              </a:custGeom>
              <a:solidFill>
                <a:srgbClr val="9CADAD"/>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0002" name="Freeform 614"/>
              <p:cNvSpPr>
                <a:spLocks/>
              </p:cNvSpPr>
              <p:nvPr/>
            </p:nvSpPr>
            <p:spPr bwMode="auto">
              <a:xfrm>
                <a:off x="4377" y="2842"/>
                <a:ext cx="588" cy="902"/>
              </a:xfrm>
              <a:custGeom>
                <a:avLst/>
                <a:gdLst>
                  <a:gd name="T0" fmla="*/ 73 w 1177"/>
                  <a:gd name="T1" fmla="*/ 0 h 1806"/>
                  <a:gd name="T2" fmla="*/ 145 w 1177"/>
                  <a:gd name="T3" fmla="*/ 27 h 1806"/>
                  <a:gd name="T4" fmla="*/ 212 w 1177"/>
                  <a:gd name="T5" fmla="*/ 62 h 1806"/>
                  <a:gd name="T6" fmla="*/ 276 w 1177"/>
                  <a:gd name="T7" fmla="*/ 105 h 1806"/>
                  <a:gd name="T8" fmla="*/ 335 w 1177"/>
                  <a:gd name="T9" fmla="*/ 155 h 1806"/>
                  <a:gd name="T10" fmla="*/ 391 w 1177"/>
                  <a:gd name="T11" fmla="*/ 209 h 1806"/>
                  <a:gd name="T12" fmla="*/ 444 w 1177"/>
                  <a:gd name="T13" fmla="*/ 269 h 1806"/>
                  <a:gd name="T14" fmla="*/ 493 w 1177"/>
                  <a:gd name="T15" fmla="*/ 334 h 1806"/>
                  <a:gd name="T16" fmla="*/ 542 w 1177"/>
                  <a:gd name="T17" fmla="*/ 403 h 1806"/>
                  <a:gd name="T18" fmla="*/ 560 w 1177"/>
                  <a:gd name="T19" fmla="*/ 467 h 1806"/>
                  <a:gd name="T20" fmla="*/ 575 w 1177"/>
                  <a:gd name="T21" fmla="*/ 522 h 1806"/>
                  <a:gd name="T22" fmla="*/ 584 w 1177"/>
                  <a:gd name="T23" fmla="*/ 571 h 1806"/>
                  <a:gd name="T24" fmla="*/ 588 w 1177"/>
                  <a:gd name="T25" fmla="*/ 619 h 1806"/>
                  <a:gd name="T26" fmla="*/ 588 w 1177"/>
                  <a:gd name="T27" fmla="*/ 665 h 1806"/>
                  <a:gd name="T28" fmla="*/ 584 w 1177"/>
                  <a:gd name="T29" fmla="*/ 716 h 1806"/>
                  <a:gd name="T30" fmla="*/ 577 w 1177"/>
                  <a:gd name="T31" fmla="*/ 773 h 1806"/>
                  <a:gd name="T32" fmla="*/ 568 w 1177"/>
                  <a:gd name="T33" fmla="*/ 841 h 1806"/>
                  <a:gd name="T34" fmla="*/ 461 w 1177"/>
                  <a:gd name="T35" fmla="*/ 872 h 1806"/>
                  <a:gd name="T36" fmla="*/ 354 w 1177"/>
                  <a:gd name="T37" fmla="*/ 895 h 1806"/>
                  <a:gd name="T38" fmla="*/ 251 w 1177"/>
                  <a:gd name="T39" fmla="*/ 902 h 1806"/>
                  <a:gd name="T40" fmla="*/ 160 w 1177"/>
                  <a:gd name="T41" fmla="*/ 891 h 1806"/>
                  <a:gd name="T42" fmla="*/ 83 w 1177"/>
                  <a:gd name="T43" fmla="*/ 854 h 1806"/>
                  <a:gd name="T44" fmla="*/ 30 w 1177"/>
                  <a:gd name="T45" fmla="*/ 787 h 1806"/>
                  <a:gd name="T46" fmla="*/ 4 w 1177"/>
                  <a:gd name="T47" fmla="*/ 685 h 1806"/>
                  <a:gd name="T48" fmla="*/ 11 w 1177"/>
                  <a:gd name="T49" fmla="*/ 544 h 1806"/>
                  <a:gd name="T50" fmla="*/ 18 w 1177"/>
                  <a:gd name="T51" fmla="*/ 535 h 1806"/>
                  <a:gd name="T52" fmla="*/ 25 w 1177"/>
                  <a:gd name="T53" fmla="*/ 528 h 1806"/>
                  <a:gd name="T54" fmla="*/ 31 w 1177"/>
                  <a:gd name="T55" fmla="*/ 521 h 1806"/>
                  <a:gd name="T56" fmla="*/ 38 w 1177"/>
                  <a:gd name="T57" fmla="*/ 514 h 1806"/>
                  <a:gd name="T58" fmla="*/ 43 w 1177"/>
                  <a:gd name="T59" fmla="*/ 507 h 1806"/>
                  <a:gd name="T60" fmla="*/ 49 w 1177"/>
                  <a:gd name="T61" fmla="*/ 500 h 1806"/>
                  <a:gd name="T62" fmla="*/ 56 w 1177"/>
                  <a:gd name="T63" fmla="*/ 492 h 1806"/>
                  <a:gd name="T64" fmla="*/ 64 w 1177"/>
                  <a:gd name="T65" fmla="*/ 485 h 1806"/>
                  <a:gd name="T66" fmla="*/ 56 w 1177"/>
                  <a:gd name="T67" fmla="*/ 465 h 1806"/>
                  <a:gd name="T68" fmla="*/ 48 w 1177"/>
                  <a:gd name="T69" fmla="*/ 447 h 1806"/>
                  <a:gd name="T70" fmla="*/ 39 w 1177"/>
                  <a:gd name="T71" fmla="*/ 427 h 1806"/>
                  <a:gd name="T72" fmla="*/ 32 w 1177"/>
                  <a:gd name="T73" fmla="*/ 408 h 1806"/>
                  <a:gd name="T74" fmla="*/ 24 w 1177"/>
                  <a:gd name="T75" fmla="*/ 389 h 1806"/>
                  <a:gd name="T76" fmla="*/ 16 w 1177"/>
                  <a:gd name="T77" fmla="*/ 369 h 1806"/>
                  <a:gd name="T78" fmla="*/ 7 w 1177"/>
                  <a:gd name="T79" fmla="*/ 350 h 1806"/>
                  <a:gd name="T80" fmla="*/ 0 w 1177"/>
                  <a:gd name="T81" fmla="*/ 331 h 1806"/>
                  <a:gd name="T82" fmla="*/ 7 w 1177"/>
                  <a:gd name="T83" fmla="*/ 313 h 1806"/>
                  <a:gd name="T84" fmla="*/ 14 w 1177"/>
                  <a:gd name="T85" fmla="*/ 296 h 1806"/>
                  <a:gd name="T86" fmla="*/ 22 w 1177"/>
                  <a:gd name="T87" fmla="*/ 277 h 1806"/>
                  <a:gd name="T88" fmla="*/ 29 w 1177"/>
                  <a:gd name="T89" fmla="*/ 260 h 1806"/>
                  <a:gd name="T90" fmla="*/ 37 w 1177"/>
                  <a:gd name="T91" fmla="*/ 242 h 1806"/>
                  <a:gd name="T92" fmla="*/ 44 w 1177"/>
                  <a:gd name="T93" fmla="*/ 225 h 1806"/>
                  <a:gd name="T94" fmla="*/ 52 w 1177"/>
                  <a:gd name="T95" fmla="*/ 207 h 1806"/>
                  <a:gd name="T96" fmla="*/ 59 w 1177"/>
                  <a:gd name="T97" fmla="*/ 190 h 1806"/>
                  <a:gd name="T98" fmla="*/ 63 w 1177"/>
                  <a:gd name="T99" fmla="*/ 168 h 1806"/>
                  <a:gd name="T100" fmla="*/ 65 w 1177"/>
                  <a:gd name="T101" fmla="*/ 144 h 1806"/>
                  <a:gd name="T102" fmla="*/ 65 w 1177"/>
                  <a:gd name="T103" fmla="*/ 119 h 1806"/>
                  <a:gd name="T104" fmla="*/ 66 w 1177"/>
                  <a:gd name="T105" fmla="*/ 95 h 1806"/>
                  <a:gd name="T106" fmla="*/ 66 w 1177"/>
                  <a:gd name="T107" fmla="*/ 70 h 1806"/>
                  <a:gd name="T108" fmla="*/ 66 w 1177"/>
                  <a:gd name="T109" fmla="*/ 46 h 1806"/>
                  <a:gd name="T110" fmla="*/ 68 w 1177"/>
                  <a:gd name="T111" fmla="*/ 22 h 1806"/>
                  <a:gd name="T112" fmla="*/ 73 w 1177"/>
                  <a:gd name="T113" fmla="*/ 0 h 180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1177"/>
                  <a:gd name="T172" fmla="*/ 0 h 1806"/>
                  <a:gd name="T173" fmla="*/ 1177 w 1177"/>
                  <a:gd name="T174" fmla="*/ 1806 h 180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1177" h="1806">
                    <a:moveTo>
                      <a:pt x="146" y="0"/>
                    </a:moveTo>
                    <a:lnTo>
                      <a:pt x="290" y="54"/>
                    </a:lnTo>
                    <a:lnTo>
                      <a:pt x="425" y="125"/>
                    </a:lnTo>
                    <a:lnTo>
                      <a:pt x="552" y="211"/>
                    </a:lnTo>
                    <a:lnTo>
                      <a:pt x="671" y="310"/>
                    </a:lnTo>
                    <a:lnTo>
                      <a:pt x="783" y="419"/>
                    </a:lnTo>
                    <a:lnTo>
                      <a:pt x="888" y="539"/>
                    </a:lnTo>
                    <a:lnTo>
                      <a:pt x="987" y="668"/>
                    </a:lnTo>
                    <a:lnTo>
                      <a:pt x="1084" y="806"/>
                    </a:lnTo>
                    <a:lnTo>
                      <a:pt x="1121" y="935"/>
                    </a:lnTo>
                    <a:lnTo>
                      <a:pt x="1150" y="1046"/>
                    </a:lnTo>
                    <a:lnTo>
                      <a:pt x="1168" y="1144"/>
                    </a:lnTo>
                    <a:lnTo>
                      <a:pt x="1177" y="1239"/>
                    </a:lnTo>
                    <a:lnTo>
                      <a:pt x="1177" y="1332"/>
                    </a:lnTo>
                    <a:lnTo>
                      <a:pt x="1169" y="1434"/>
                    </a:lnTo>
                    <a:lnTo>
                      <a:pt x="1155" y="1548"/>
                    </a:lnTo>
                    <a:lnTo>
                      <a:pt x="1136" y="1683"/>
                    </a:lnTo>
                    <a:lnTo>
                      <a:pt x="922" y="1746"/>
                    </a:lnTo>
                    <a:lnTo>
                      <a:pt x="709" y="1791"/>
                    </a:lnTo>
                    <a:lnTo>
                      <a:pt x="503" y="1806"/>
                    </a:lnTo>
                    <a:lnTo>
                      <a:pt x="320" y="1783"/>
                    </a:lnTo>
                    <a:lnTo>
                      <a:pt x="167" y="1709"/>
                    </a:lnTo>
                    <a:lnTo>
                      <a:pt x="61" y="1576"/>
                    </a:lnTo>
                    <a:lnTo>
                      <a:pt x="8" y="1372"/>
                    </a:lnTo>
                    <a:lnTo>
                      <a:pt x="23" y="1089"/>
                    </a:lnTo>
                    <a:lnTo>
                      <a:pt x="37" y="1071"/>
                    </a:lnTo>
                    <a:lnTo>
                      <a:pt x="50" y="1058"/>
                    </a:lnTo>
                    <a:lnTo>
                      <a:pt x="63" y="1043"/>
                    </a:lnTo>
                    <a:lnTo>
                      <a:pt x="76" y="1030"/>
                    </a:lnTo>
                    <a:lnTo>
                      <a:pt x="87" y="1015"/>
                    </a:lnTo>
                    <a:lnTo>
                      <a:pt x="99" y="1001"/>
                    </a:lnTo>
                    <a:lnTo>
                      <a:pt x="112" y="986"/>
                    </a:lnTo>
                    <a:lnTo>
                      <a:pt x="128" y="971"/>
                    </a:lnTo>
                    <a:lnTo>
                      <a:pt x="112" y="932"/>
                    </a:lnTo>
                    <a:lnTo>
                      <a:pt x="96" y="894"/>
                    </a:lnTo>
                    <a:lnTo>
                      <a:pt x="79" y="855"/>
                    </a:lnTo>
                    <a:lnTo>
                      <a:pt x="64" y="817"/>
                    </a:lnTo>
                    <a:lnTo>
                      <a:pt x="48" y="778"/>
                    </a:lnTo>
                    <a:lnTo>
                      <a:pt x="32" y="739"/>
                    </a:lnTo>
                    <a:lnTo>
                      <a:pt x="15" y="701"/>
                    </a:lnTo>
                    <a:lnTo>
                      <a:pt x="0" y="663"/>
                    </a:lnTo>
                    <a:lnTo>
                      <a:pt x="14" y="627"/>
                    </a:lnTo>
                    <a:lnTo>
                      <a:pt x="29" y="592"/>
                    </a:lnTo>
                    <a:lnTo>
                      <a:pt x="44" y="555"/>
                    </a:lnTo>
                    <a:lnTo>
                      <a:pt x="59" y="521"/>
                    </a:lnTo>
                    <a:lnTo>
                      <a:pt x="74" y="485"/>
                    </a:lnTo>
                    <a:lnTo>
                      <a:pt x="89" y="450"/>
                    </a:lnTo>
                    <a:lnTo>
                      <a:pt x="104" y="415"/>
                    </a:lnTo>
                    <a:lnTo>
                      <a:pt x="119" y="381"/>
                    </a:lnTo>
                    <a:lnTo>
                      <a:pt x="127" y="336"/>
                    </a:lnTo>
                    <a:lnTo>
                      <a:pt x="131" y="288"/>
                    </a:lnTo>
                    <a:lnTo>
                      <a:pt x="131" y="239"/>
                    </a:lnTo>
                    <a:lnTo>
                      <a:pt x="132" y="191"/>
                    </a:lnTo>
                    <a:lnTo>
                      <a:pt x="132" y="140"/>
                    </a:lnTo>
                    <a:lnTo>
                      <a:pt x="133" y="92"/>
                    </a:lnTo>
                    <a:lnTo>
                      <a:pt x="137" y="44"/>
                    </a:lnTo>
                    <a:lnTo>
                      <a:pt x="146" y="0"/>
                    </a:lnTo>
                    <a:close/>
                  </a:path>
                </a:pathLst>
              </a:custGeom>
              <a:solidFill>
                <a:srgbClr val="A3B5B5"/>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0003" name="Freeform 615"/>
              <p:cNvSpPr>
                <a:spLocks/>
              </p:cNvSpPr>
              <p:nvPr/>
            </p:nvSpPr>
            <p:spPr bwMode="auto">
              <a:xfrm>
                <a:off x="4377" y="2842"/>
                <a:ext cx="584" cy="889"/>
              </a:xfrm>
              <a:custGeom>
                <a:avLst/>
                <a:gdLst>
                  <a:gd name="T0" fmla="*/ 73 w 1168"/>
                  <a:gd name="T1" fmla="*/ 0 h 1779"/>
                  <a:gd name="T2" fmla="*/ 145 w 1168"/>
                  <a:gd name="T3" fmla="*/ 27 h 1779"/>
                  <a:gd name="T4" fmla="*/ 212 w 1168"/>
                  <a:gd name="T5" fmla="*/ 62 h 1779"/>
                  <a:gd name="T6" fmla="*/ 275 w 1168"/>
                  <a:gd name="T7" fmla="*/ 104 h 1779"/>
                  <a:gd name="T8" fmla="*/ 333 w 1168"/>
                  <a:gd name="T9" fmla="*/ 154 h 1779"/>
                  <a:gd name="T10" fmla="*/ 388 w 1168"/>
                  <a:gd name="T11" fmla="*/ 208 h 1779"/>
                  <a:gd name="T12" fmla="*/ 439 w 1168"/>
                  <a:gd name="T13" fmla="*/ 269 h 1779"/>
                  <a:gd name="T14" fmla="*/ 488 w 1168"/>
                  <a:gd name="T15" fmla="*/ 333 h 1779"/>
                  <a:gd name="T16" fmla="*/ 537 w 1168"/>
                  <a:gd name="T17" fmla="*/ 402 h 1779"/>
                  <a:gd name="T18" fmla="*/ 556 w 1168"/>
                  <a:gd name="T19" fmla="*/ 466 h 1779"/>
                  <a:gd name="T20" fmla="*/ 570 w 1168"/>
                  <a:gd name="T21" fmla="*/ 521 h 1779"/>
                  <a:gd name="T22" fmla="*/ 579 w 1168"/>
                  <a:gd name="T23" fmla="*/ 570 h 1779"/>
                  <a:gd name="T24" fmla="*/ 584 w 1168"/>
                  <a:gd name="T25" fmla="*/ 616 h 1779"/>
                  <a:gd name="T26" fmla="*/ 584 w 1168"/>
                  <a:gd name="T27" fmla="*/ 662 h 1779"/>
                  <a:gd name="T28" fmla="*/ 580 w 1168"/>
                  <a:gd name="T29" fmla="*/ 712 h 1779"/>
                  <a:gd name="T30" fmla="*/ 574 w 1168"/>
                  <a:gd name="T31" fmla="*/ 768 h 1779"/>
                  <a:gd name="T32" fmla="*/ 564 w 1168"/>
                  <a:gd name="T33" fmla="*/ 835 h 1779"/>
                  <a:gd name="T34" fmla="*/ 458 w 1168"/>
                  <a:gd name="T35" fmla="*/ 866 h 1779"/>
                  <a:gd name="T36" fmla="*/ 353 w 1168"/>
                  <a:gd name="T37" fmla="*/ 886 h 1779"/>
                  <a:gd name="T38" fmla="*/ 253 w 1168"/>
                  <a:gd name="T39" fmla="*/ 889 h 1779"/>
                  <a:gd name="T40" fmla="*/ 165 w 1168"/>
                  <a:gd name="T41" fmla="*/ 874 h 1779"/>
                  <a:gd name="T42" fmla="*/ 92 w 1168"/>
                  <a:gd name="T43" fmla="*/ 834 h 1779"/>
                  <a:gd name="T44" fmla="*/ 41 w 1168"/>
                  <a:gd name="T45" fmla="*/ 768 h 1779"/>
                  <a:gd name="T46" fmla="*/ 16 w 1168"/>
                  <a:gd name="T47" fmla="*/ 670 h 1779"/>
                  <a:gd name="T48" fmla="*/ 22 w 1168"/>
                  <a:gd name="T49" fmla="*/ 539 h 1779"/>
                  <a:gd name="T50" fmla="*/ 28 w 1168"/>
                  <a:gd name="T51" fmla="*/ 530 h 1779"/>
                  <a:gd name="T52" fmla="*/ 34 w 1168"/>
                  <a:gd name="T53" fmla="*/ 524 h 1779"/>
                  <a:gd name="T54" fmla="*/ 38 w 1168"/>
                  <a:gd name="T55" fmla="*/ 517 h 1779"/>
                  <a:gd name="T56" fmla="*/ 43 w 1168"/>
                  <a:gd name="T57" fmla="*/ 512 h 1779"/>
                  <a:gd name="T58" fmla="*/ 46 w 1168"/>
                  <a:gd name="T59" fmla="*/ 505 h 1779"/>
                  <a:gd name="T60" fmla="*/ 51 w 1168"/>
                  <a:gd name="T61" fmla="*/ 499 h 1779"/>
                  <a:gd name="T62" fmla="*/ 56 w 1168"/>
                  <a:gd name="T63" fmla="*/ 492 h 1779"/>
                  <a:gd name="T64" fmla="*/ 64 w 1168"/>
                  <a:gd name="T65" fmla="*/ 485 h 1779"/>
                  <a:gd name="T66" fmla="*/ 56 w 1168"/>
                  <a:gd name="T67" fmla="*/ 466 h 1779"/>
                  <a:gd name="T68" fmla="*/ 48 w 1168"/>
                  <a:gd name="T69" fmla="*/ 447 h 1779"/>
                  <a:gd name="T70" fmla="*/ 39 w 1168"/>
                  <a:gd name="T71" fmla="*/ 427 h 1779"/>
                  <a:gd name="T72" fmla="*/ 32 w 1168"/>
                  <a:gd name="T73" fmla="*/ 408 h 1779"/>
                  <a:gd name="T74" fmla="*/ 24 w 1168"/>
                  <a:gd name="T75" fmla="*/ 389 h 1779"/>
                  <a:gd name="T76" fmla="*/ 16 w 1168"/>
                  <a:gd name="T77" fmla="*/ 369 h 1779"/>
                  <a:gd name="T78" fmla="*/ 7 w 1168"/>
                  <a:gd name="T79" fmla="*/ 350 h 1779"/>
                  <a:gd name="T80" fmla="*/ 0 w 1168"/>
                  <a:gd name="T81" fmla="*/ 331 h 1779"/>
                  <a:gd name="T82" fmla="*/ 7 w 1168"/>
                  <a:gd name="T83" fmla="*/ 313 h 1779"/>
                  <a:gd name="T84" fmla="*/ 14 w 1168"/>
                  <a:gd name="T85" fmla="*/ 296 h 1779"/>
                  <a:gd name="T86" fmla="*/ 22 w 1168"/>
                  <a:gd name="T87" fmla="*/ 277 h 1779"/>
                  <a:gd name="T88" fmla="*/ 29 w 1168"/>
                  <a:gd name="T89" fmla="*/ 260 h 1779"/>
                  <a:gd name="T90" fmla="*/ 37 w 1168"/>
                  <a:gd name="T91" fmla="*/ 242 h 1779"/>
                  <a:gd name="T92" fmla="*/ 44 w 1168"/>
                  <a:gd name="T93" fmla="*/ 225 h 1779"/>
                  <a:gd name="T94" fmla="*/ 52 w 1168"/>
                  <a:gd name="T95" fmla="*/ 207 h 1779"/>
                  <a:gd name="T96" fmla="*/ 59 w 1168"/>
                  <a:gd name="T97" fmla="*/ 190 h 1779"/>
                  <a:gd name="T98" fmla="*/ 63 w 1168"/>
                  <a:gd name="T99" fmla="*/ 168 h 1779"/>
                  <a:gd name="T100" fmla="*/ 66 w 1168"/>
                  <a:gd name="T101" fmla="*/ 144 h 1779"/>
                  <a:gd name="T102" fmla="*/ 66 w 1168"/>
                  <a:gd name="T103" fmla="*/ 119 h 1779"/>
                  <a:gd name="T104" fmla="*/ 66 w 1168"/>
                  <a:gd name="T105" fmla="*/ 95 h 1779"/>
                  <a:gd name="T106" fmla="*/ 66 w 1168"/>
                  <a:gd name="T107" fmla="*/ 70 h 1779"/>
                  <a:gd name="T108" fmla="*/ 67 w 1168"/>
                  <a:gd name="T109" fmla="*/ 46 h 1779"/>
                  <a:gd name="T110" fmla="*/ 69 w 1168"/>
                  <a:gd name="T111" fmla="*/ 22 h 1779"/>
                  <a:gd name="T112" fmla="*/ 73 w 1168"/>
                  <a:gd name="T113" fmla="*/ 0 h 1779"/>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1168"/>
                  <a:gd name="T172" fmla="*/ 0 h 1779"/>
                  <a:gd name="T173" fmla="*/ 1168 w 1168"/>
                  <a:gd name="T174" fmla="*/ 1779 h 1779"/>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1168" h="1779">
                    <a:moveTo>
                      <a:pt x="146" y="0"/>
                    </a:moveTo>
                    <a:lnTo>
                      <a:pt x="290" y="54"/>
                    </a:lnTo>
                    <a:lnTo>
                      <a:pt x="424" y="124"/>
                    </a:lnTo>
                    <a:lnTo>
                      <a:pt x="550" y="209"/>
                    </a:lnTo>
                    <a:lnTo>
                      <a:pt x="667" y="308"/>
                    </a:lnTo>
                    <a:lnTo>
                      <a:pt x="777" y="417"/>
                    </a:lnTo>
                    <a:lnTo>
                      <a:pt x="879" y="538"/>
                    </a:lnTo>
                    <a:lnTo>
                      <a:pt x="977" y="667"/>
                    </a:lnTo>
                    <a:lnTo>
                      <a:pt x="1073" y="805"/>
                    </a:lnTo>
                    <a:lnTo>
                      <a:pt x="1111" y="932"/>
                    </a:lnTo>
                    <a:lnTo>
                      <a:pt x="1140" y="1043"/>
                    </a:lnTo>
                    <a:lnTo>
                      <a:pt x="1158" y="1140"/>
                    </a:lnTo>
                    <a:lnTo>
                      <a:pt x="1168" y="1233"/>
                    </a:lnTo>
                    <a:lnTo>
                      <a:pt x="1168" y="1325"/>
                    </a:lnTo>
                    <a:lnTo>
                      <a:pt x="1160" y="1424"/>
                    </a:lnTo>
                    <a:lnTo>
                      <a:pt x="1147" y="1536"/>
                    </a:lnTo>
                    <a:lnTo>
                      <a:pt x="1128" y="1670"/>
                    </a:lnTo>
                    <a:lnTo>
                      <a:pt x="916" y="1733"/>
                    </a:lnTo>
                    <a:lnTo>
                      <a:pt x="706" y="1773"/>
                    </a:lnTo>
                    <a:lnTo>
                      <a:pt x="507" y="1779"/>
                    </a:lnTo>
                    <a:lnTo>
                      <a:pt x="331" y="1749"/>
                    </a:lnTo>
                    <a:lnTo>
                      <a:pt x="185" y="1669"/>
                    </a:lnTo>
                    <a:lnTo>
                      <a:pt x="82" y="1536"/>
                    </a:lnTo>
                    <a:lnTo>
                      <a:pt x="32" y="1341"/>
                    </a:lnTo>
                    <a:lnTo>
                      <a:pt x="44" y="1078"/>
                    </a:lnTo>
                    <a:lnTo>
                      <a:pt x="57" y="1061"/>
                    </a:lnTo>
                    <a:lnTo>
                      <a:pt x="68" y="1049"/>
                    </a:lnTo>
                    <a:lnTo>
                      <a:pt x="77" y="1035"/>
                    </a:lnTo>
                    <a:lnTo>
                      <a:pt x="86" y="1024"/>
                    </a:lnTo>
                    <a:lnTo>
                      <a:pt x="93" y="1011"/>
                    </a:lnTo>
                    <a:lnTo>
                      <a:pt x="103" y="999"/>
                    </a:lnTo>
                    <a:lnTo>
                      <a:pt x="113" y="985"/>
                    </a:lnTo>
                    <a:lnTo>
                      <a:pt x="128" y="971"/>
                    </a:lnTo>
                    <a:lnTo>
                      <a:pt x="112" y="932"/>
                    </a:lnTo>
                    <a:lnTo>
                      <a:pt x="96" y="894"/>
                    </a:lnTo>
                    <a:lnTo>
                      <a:pt x="79" y="855"/>
                    </a:lnTo>
                    <a:lnTo>
                      <a:pt x="64" y="817"/>
                    </a:lnTo>
                    <a:lnTo>
                      <a:pt x="48" y="778"/>
                    </a:lnTo>
                    <a:lnTo>
                      <a:pt x="32" y="739"/>
                    </a:lnTo>
                    <a:lnTo>
                      <a:pt x="15" y="701"/>
                    </a:lnTo>
                    <a:lnTo>
                      <a:pt x="0" y="663"/>
                    </a:lnTo>
                    <a:lnTo>
                      <a:pt x="14" y="627"/>
                    </a:lnTo>
                    <a:lnTo>
                      <a:pt x="29" y="592"/>
                    </a:lnTo>
                    <a:lnTo>
                      <a:pt x="44" y="555"/>
                    </a:lnTo>
                    <a:lnTo>
                      <a:pt x="59" y="521"/>
                    </a:lnTo>
                    <a:lnTo>
                      <a:pt x="74" y="485"/>
                    </a:lnTo>
                    <a:lnTo>
                      <a:pt x="89" y="450"/>
                    </a:lnTo>
                    <a:lnTo>
                      <a:pt x="104" y="415"/>
                    </a:lnTo>
                    <a:lnTo>
                      <a:pt x="119" y="381"/>
                    </a:lnTo>
                    <a:lnTo>
                      <a:pt x="127" y="336"/>
                    </a:lnTo>
                    <a:lnTo>
                      <a:pt x="131" y="288"/>
                    </a:lnTo>
                    <a:lnTo>
                      <a:pt x="131" y="239"/>
                    </a:lnTo>
                    <a:lnTo>
                      <a:pt x="132" y="191"/>
                    </a:lnTo>
                    <a:lnTo>
                      <a:pt x="132" y="140"/>
                    </a:lnTo>
                    <a:lnTo>
                      <a:pt x="133" y="92"/>
                    </a:lnTo>
                    <a:lnTo>
                      <a:pt x="137" y="44"/>
                    </a:lnTo>
                    <a:lnTo>
                      <a:pt x="146" y="0"/>
                    </a:lnTo>
                    <a:close/>
                  </a:path>
                </a:pathLst>
              </a:custGeom>
              <a:solidFill>
                <a:srgbClr val="ABBABA"/>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0004" name="Freeform 616"/>
              <p:cNvSpPr>
                <a:spLocks/>
              </p:cNvSpPr>
              <p:nvPr/>
            </p:nvSpPr>
            <p:spPr bwMode="auto">
              <a:xfrm>
                <a:off x="4377" y="2842"/>
                <a:ext cx="580" cy="877"/>
              </a:xfrm>
              <a:custGeom>
                <a:avLst/>
                <a:gdLst>
                  <a:gd name="T0" fmla="*/ 73 w 1159"/>
                  <a:gd name="T1" fmla="*/ 0 h 1756"/>
                  <a:gd name="T2" fmla="*/ 145 w 1159"/>
                  <a:gd name="T3" fmla="*/ 27 h 1756"/>
                  <a:gd name="T4" fmla="*/ 212 w 1159"/>
                  <a:gd name="T5" fmla="*/ 62 h 1756"/>
                  <a:gd name="T6" fmla="*/ 273 w 1159"/>
                  <a:gd name="T7" fmla="*/ 104 h 1756"/>
                  <a:gd name="T8" fmla="*/ 331 w 1159"/>
                  <a:gd name="T9" fmla="*/ 153 h 1756"/>
                  <a:gd name="T10" fmla="*/ 385 w 1159"/>
                  <a:gd name="T11" fmla="*/ 208 h 1756"/>
                  <a:gd name="T12" fmla="*/ 436 w 1159"/>
                  <a:gd name="T13" fmla="*/ 268 h 1756"/>
                  <a:gd name="T14" fmla="*/ 485 w 1159"/>
                  <a:gd name="T15" fmla="*/ 332 h 1756"/>
                  <a:gd name="T16" fmla="*/ 533 w 1159"/>
                  <a:gd name="T17" fmla="*/ 401 h 1756"/>
                  <a:gd name="T18" fmla="*/ 552 w 1159"/>
                  <a:gd name="T19" fmla="*/ 464 h 1756"/>
                  <a:gd name="T20" fmla="*/ 566 w 1159"/>
                  <a:gd name="T21" fmla="*/ 519 h 1756"/>
                  <a:gd name="T22" fmla="*/ 575 w 1159"/>
                  <a:gd name="T23" fmla="*/ 567 h 1756"/>
                  <a:gd name="T24" fmla="*/ 580 w 1159"/>
                  <a:gd name="T25" fmla="*/ 613 h 1756"/>
                  <a:gd name="T26" fmla="*/ 580 w 1159"/>
                  <a:gd name="T27" fmla="*/ 657 h 1756"/>
                  <a:gd name="T28" fmla="*/ 577 w 1159"/>
                  <a:gd name="T29" fmla="*/ 706 h 1756"/>
                  <a:gd name="T30" fmla="*/ 570 w 1159"/>
                  <a:gd name="T31" fmla="*/ 762 h 1756"/>
                  <a:gd name="T32" fmla="*/ 560 w 1159"/>
                  <a:gd name="T33" fmla="*/ 829 h 1756"/>
                  <a:gd name="T34" fmla="*/ 456 w 1159"/>
                  <a:gd name="T35" fmla="*/ 860 h 1756"/>
                  <a:gd name="T36" fmla="*/ 353 w 1159"/>
                  <a:gd name="T37" fmla="*/ 877 h 1756"/>
                  <a:gd name="T38" fmla="*/ 256 w 1159"/>
                  <a:gd name="T39" fmla="*/ 876 h 1756"/>
                  <a:gd name="T40" fmla="*/ 172 w 1159"/>
                  <a:gd name="T41" fmla="*/ 857 h 1756"/>
                  <a:gd name="T42" fmla="*/ 101 w 1159"/>
                  <a:gd name="T43" fmla="*/ 814 h 1756"/>
                  <a:gd name="T44" fmla="*/ 52 w 1159"/>
                  <a:gd name="T45" fmla="*/ 749 h 1756"/>
                  <a:gd name="T46" fmla="*/ 27 w 1159"/>
                  <a:gd name="T47" fmla="*/ 655 h 1756"/>
                  <a:gd name="T48" fmla="*/ 33 w 1159"/>
                  <a:gd name="T49" fmla="*/ 533 h 1756"/>
                  <a:gd name="T50" fmla="*/ 39 w 1159"/>
                  <a:gd name="T51" fmla="*/ 525 h 1756"/>
                  <a:gd name="T52" fmla="*/ 44 w 1159"/>
                  <a:gd name="T53" fmla="*/ 519 h 1756"/>
                  <a:gd name="T54" fmla="*/ 46 w 1159"/>
                  <a:gd name="T55" fmla="*/ 514 h 1756"/>
                  <a:gd name="T56" fmla="*/ 49 w 1159"/>
                  <a:gd name="T57" fmla="*/ 509 h 1756"/>
                  <a:gd name="T58" fmla="*/ 51 w 1159"/>
                  <a:gd name="T59" fmla="*/ 503 h 1756"/>
                  <a:gd name="T60" fmla="*/ 53 w 1159"/>
                  <a:gd name="T61" fmla="*/ 498 h 1756"/>
                  <a:gd name="T62" fmla="*/ 57 w 1159"/>
                  <a:gd name="T63" fmla="*/ 492 h 1756"/>
                  <a:gd name="T64" fmla="*/ 64 w 1159"/>
                  <a:gd name="T65" fmla="*/ 485 h 1756"/>
                  <a:gd name="T66" fmla="*/ 56 w 1159"/>
                  <a:gd name="T67" fmla="*/ 465 h 1756"/>
                  <a:gd name="T68" fmla="*/ 48 w 1159"/>
                  <a:gd name="T69" fmla="*/ 446 h 1756"/>
                  <a:gd name="T70" fmla="*/ 40 w 1159"/>
                  <a:gd name="T71" fmla="*/ 427 h 1756"/>
                  <a:gd name="T72" fmla="*/ 32 w 1159"/>
                  <a:gd name="T73" fmla="*/ 408 h 1756"/>
                  <a:gd name="T74" fmla="*/ 24 w 1159"/>
                  <a:gd name="T75" fmla="*/ 389 h 1756"/>
                  <a:gd name="T76" fmla="*/ 16 w 1159"/>
                  <a:gd name="T77" fmla="*/ 369 h 1756"/>
                  <a:gd name="T78" fmla="*/ 8 w 1159"/>
                  <a:gd name="T79" fmla="*/ 350 h 1756"/>
                  <a:gd name="T80" fmla="*/ 0 w 1159"/>
                  <a:gd name="T81" fmla="*/ 331 h 1756"/>
                  <a:gd name="T82" fmla="*/ 7 w 1159"/>
                  <a:gd name="T83" fmla="*/ 313 h 1756"/>
                  <a:gd name="T84" fmla="*/ 15 w 1159"/>
                  <a:gd name="T85" fmla="*/ 296 h 1756"/>
                  <a:gd name="T86" fmla="*/ 22 w 1159"/>
                  <a:gd name="T87" fmla="*/ 277 h 1756"/>
                  <a:gd name="T88" fmla="*/ 30 w 1159"/>
                  <a:gd name="T89" fmla="*/ 260 h 1756"/>
                  <a:gd name="T90" fmla="*/ 37 w 1159"/>
                  <a:gd name="T91" fmla="*/ 242 h 1756"/>
                  <a:gd name="T92" fmla="*/ 45 w 1159"/>
                  <a:gd name="T93" fmla="*/ 225 h 1756"/>
                  <a:gd name="T94" fmla="*/ 52 w 1159"/>
                  <a:gd name="T95" fmla="*/ 207 h 1756"/>
                  <a:gd name="T96" fmla="*/ 60 w 1159"/>
                  <a:gd name="T97" fmla="*/ 190 h 1756"/>
                  <a:gd name="T98" fmla="*/ 64 w 1159"/>
                  <a:gd name="T99" fmla="*/ 168 h 1756"/>
                  <a:gd name="T100" fmla="*/ 66 w 1159"/>
                  <a:gd name="T101" fmla="*/ 144 h 1756"/>
                  <a:gd name="T102" fmla="*/ 66 w 1159"/>
                  <a:gd name="T103" fmla="*/ 119 h 1756"/>
                  <a:gd name="T104" fmla="*/ 66 w 1159"/>
                  <a:gd name="T105" fmla="*/ 95 h 1756"/>
                  <a:gd name="T106" fmla="*/ 66 w 1159"/>
                  <a:gd name="T107" fmla="*/ 70 h 1756"/>
                  <a:gd name="T108" fmla="*/ 67 w 1159"/>
                  <a:gd name="T109" fmla="*/ 46 h 1756"/>
                  <a:gd name="T110" fmla="*/ 69 w 1159"/>
                  <a:gd name="T111" fmla="*/ 22 h 1756"/>
                  <a:gd name="T112" fmla="*/ 73 w 1159"/>
                  <a:gd name="T113" fmla="*/ 0 h 175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1159"/>
                  <a:gd name="T172" fmla="*/ 0 h 1756"/>
                  <a:gd name="T173" fmla="*/ 1159 w 1159"/>
                  <a:gd name="T174" fmla="*/ 1756 h 175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1159" h="1756">
                    <a:moveTo>
                      <a:pt x="146" y="0"/>
                    </a:moveTo>
                    <a:lnTo>
                      <a:pt x="290" y="54"/>
                    </a:lnTo>
                    <a:lnTo>
                      <a:pt x="423" y="124"/>
                    </a:lnTo>
                    <a:lnTo>
                      <a:pt x="546" y="209"/>
                    </a:lnTo>
                    <a:lnTo>
                      <a:pt x="662" y="307"/>
                    </a:lnTo>
                    <a:lnTo>
                      <a:pt x="769" y="416"/>
                    </a:lnTo>
                    <a:lnTo>
                      <a:pt x="872" y="536"/>
                    </a:lnTo>
                    <a:lnTo>
                      <a:pt x="970" y="664"/>
                    </a:lnTo>
                    <a:lnTo>
                      <a:pt x="1065" y="802"/>
                    </a:lnTo>
                    <a:lnTo>
                      <a:pt x="1103" y="930"/>
                    </a:lnTo>
                    <a:lnTo>
                      <a:pt x="1131" y="1040"/>
                    </a:lnTo>
                    <a:lnTo>
                      <a:pt x="1149" y="1135"/>
                    </a:lnTo>
                    <a:lnTo>
                      <a:pt x="1159" y="1227"/>
                    </a:lnTo>
                    <a:lnTo>
                      <a:pt x="1159" y="1316"/>
                    </a:lnTo>
                    <a:lnTo>
                      <a:pt x="1153" y="1414"/>
                    </a:lnTo>
                    <a:lnTo>
                      <a:pt x="1139" y="1526"/>
                    </a:lnTo>
                    <a:lnTo>
                      <a:pt x="1120" y="1660"/>
                    </a:lnTo>
                    <a:lnTo>
                      <a:pt x="911" y="1722"/>
                    </a:lnTo>
                    <a:lnTo>
                      <a:pt x="705" y="1756"/>
                    </a:lnTo>
                    <a:lnTo>
                      <a:pt x="512" y="1754"/>
                    </a:lnTo>
                    <a:lnTo>
                      <a:pt x="343" y="1716"/>
                    </a:lnTo>
                    <a:lnTo>
                      <a:pt x="202" y="1630"/>
                    </a:lnTo>
                    <a:lnTo>
                      <a:pt x="104" y="1499"/>
                    </a:lnTo>
                    <a:lnTo>
                      <a:pt x="54" y="1311"/>
                    </a:lnTo>
                    <a:lnTo>
                      <a:pt x="66" y="1068"/>
                    </a:lnTo>
                    <a:lnTo>
                      <a:pt x="78" y="1051"/>
                    </a:lnTo>
                    <a:lnTo>
                      <a:pt x="87" y="1040"/>
                    </a:lnTo>
                    <a:lnTo>
                      <a:pt x="92" y="1029"/>
                    </a:lnTo>
                    <a:lnTo>
                      <a:pt x="97" y="1019"/>
                    </a:lnTo>
                    <a:lnTo>
                      <a:pt x="101" y="1008"/>
                    </a:lnTo>
                    <a:lnTo>
                      <a:pt x="106" y="998"/>
                    </a:lnTo>
                    <a:lnTo>
                      <a:pt x="114" y="985"/>
                    </a:lnTo>
                    <a:lnTo>
                      <a:pt x="128" y="971"/>
                    </a:lnTo>
                    <a:lnTo>
                      <a:pt x="112" y="932"/>
                    </a:lnTo>
                    <a:lnTo>
                      <a:pt x="96" y="894"/>
                    </a:lnTo>
                    <a:lnTo>
                      <a:pt x="79" y="855"/>
                    </a:lnTo>
                    <a:lnTo>
                      <a:pt x="64" y="817"/>
                    </a:lnTo>
                    <a:lnTo>
                      <a:pt x="48" y="778"/>
                    </a:lnTo>
                    <a:lnTo>
                      <a:pt x="32" y="739"/>
                    </a:lnTo>
                    <a:lnTo>
                      <a:pt x="15" y="701"/>
                    </a:lnTo>
                    <a:lnTo>
                      <a:pt x="0" y="663"/>
                    </a:lnTo>
                    <a:lnTo>
                      <a:pt x="14" y="627"/>
                    </a:lnTo>
                    <a:lnTo>
                      <a:pt x="29" y="592"/>
                    </a:lnTo>
                    <a:lnTo>
                      <a:pt x="44" y="555"/>
                    </a:lnTo>
                    <a:lnTo>
                      <a:pt x="59" y="521"/>
                    </a:lnTo>
                    <a:lnTo>
                      <a:pt x="74" y="485"/>
                    </a:lnTo>
                    <a:lnTo>
                      <a:pt x="89" y="450"/>
                    </a:lnTo>
                    <a:lnTo>
                      <a:pt x="104" y="415"/>
                    </a:lnTo>
                    <a:lnTo>
                      <a:pt x="119" y="381"/>
                    </a:lnTo>
                    <a:lnTo>
                      <a:pt x="127" y="336"/>
                    </a:lnTo>
                    <a:lnTo>
                      <a:pt x="131" y="288"/>
                    </a:lnTo>
                    <a:lnTo>
                      <a:pt x="131" y="239"/>
                    </a:lnTo>
                    <a:lnTo>
                      <a:pt x="132" y="191"/>
                    </a:lnTo>
                    <a:lnTo>
                      <a:pt x="132" y="140"/>
                    </a:lnTo>
                    <a:lnTo>
                      <a:pt x="133" y="92"/>
                    </a:lnTo>
                    <a:lnTo>
                      <a:pt x="137" y="44"/>
                    </a:lnTo>
                    <a:lnTo>
                      <a:pt x="146" y="0"/>
                    </a:lnTo>
                    <a:close/>
                  </a:path>
                </a:pathLst>
              </a:custGeom>
              <a:solidFill>
                <a:srgbClr val="B5C2C2"/>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0005" name="Freeform 617"/>
              <p:cNvSpPr>
                <a:spLocks/>
              </p:cNvSpPr>
              <p:nvPr/>
            </p:nvSpPr>
            <p:spPr bwMode="auto">
              <a:xfrm>
                <a:off x="4377" y="2842"/>
                <a:ext cx="575" cy="869"/>
              </a:xfrm>
              <a:custGeom>
                <a:avLst/>
                <a:gdLst>
                  <a:gd name="T0" fmla="*/ 73 w 1149"/>
                  <a:gd name="T1" fmla="*/ 0 h 1738"/>
                  <a:gd name="T2" fmla="*/ 145 w 1149"/>
                  <a:gd name="T3" fmla="*/ 27 h 1738"/>
                  <a:gd name="T4" fmla="*/ 211 w 1149"/>
                  <a:gd name="T5" fmla="*/ 62 h 1738"/>
                  <a:gd name="T6" fmla="*/ 272 w 1149"/>
                  <a:gd name="T7" fmla="*/ 105 h 1738"/>
                  <a:gd name="T8" fmla="*/ 329 w 1149"/>
                  <a:gd name="T9" fmla="*/ 154 h 1738"/>
                  <a:gd name="T10" fmla="*/ 382 w 1149"/>
                  <a:gd name="T11" fmla="*/ 208 h 1738"/>
                  <a:gd name="T12" fmla="*/ 432 w 1149"/>
                  <a:gd name="T13" fmla="*/ 268 h 1738"/>
                  <a:gd name="T14" fmla="*/ 480 w 1149"/>
                  <a:gd name="T15" fmla="*/ 332 h 1738"/>
                  <a:gd name="T16" fmla="*/ 527 w 1149"/>
                  <a:gd name="T17" fmla="*/ 401 h 1738"/>
                  <a:gd name="T18" fmla="*/ 546 w 1149"/>
                  <a:gd name="T19" fmla="*/ 465 h 1738"/>
                  <a:gd name="T20" fmla="*/ 560 w 1149"/>
                  <a:gd name="T21" fmla="*/ 518 h 1738"/>
                  <a:gd name="T22" fmla="*/ 569 w 1149"/>
                  <a:gd name="T23" fmla="*/ 565 h 1738"/>
                  <a:gd name="T24" fmla="*/ 574 w 1149"/>
                  <a:gd name="T25" fmla="*/ 610 h 1738"/>
                  <a:gd name="T26" fmla="*/ 575 w 1149"/>
                  <a:gd name="T27" fmla="*/ 654 h 1738"/>
                  <a:gd name="T28" fmla="*/ 572 w 1149"/>
                  <a:gd name="T29" fmla="*/ 702 h 1738"/>
                  <a:gd name="T30" fmla="*/ 565 w 1149"/>
                  <a:gd name="T31" fmla="*/ 757 h 1738"/>
                  <a:gd name="T32" fmla="*/ 556 w 1149"/>
                  <a:gd name="T33" fmla="*/ 825 h 1738"/>
                  <a:gd name="T34" fmla="*/ 452 w 1149"/>
                  <a:gd name="T35" fmla="*/ 856 h 1738"/>
                  <a:gd name="T36" fmla="*/ 352 w 1149"/>
                  <a:gd name="T37" fmla="*/ 869 h 1738"/>
                  <a:gd name="T38" fmla="*/ 258 w 1149"/>
                  <a:gd name="T39" fmla="*/ 864 h 1738"/>
                  <a:gd name="T40" fmla="*/ 177 w 1149"/>
                  <a:gd name="T41" fmla="*/ 841 h 1738"/>
                  <a:gd name="T42" fmla="*/ 110 w 1149"/>
                  <a:gd name="T43" fmla="*/ 796 h 1738"/>
                  <a:gd name="T44" fmla="*/ 63 w 1149"/>
                  <a:gd name="T45" fmla="*/ 730 h 1738"/>
                  <a:gd name="T46" fmla="*/ 39 w 1149"/>
                  <a:gd name="T47" fmla="*/ 641 h 1738"/>
                  <a:gd name="T48" fmla="*/ 44 w 1149"/>
                  <a:gd name="T49" fmla="*/ 529 h 1738"/>
                  <a:gd name="T50" fmla="*/ 50 w 1149"/>
                  <a:gd name="T51" fmla="*/ 522 h 1738"/>
                  <a:gd name="T52" fmla="*/ 53 w 1149"/>
                  <a:gd name="T53" fmla="*/ 516 h 1738"/>
                  <a:gd name="T54" fmla="*/ 54 w 1149"/>
                  <a:gd name="T55" fmla="*/ 510 h 1738"/>
                  <a:gd name="T56" fmla="*/ 54 w 1149"/>
                  <a:gd name="T57" fmla="*/ 507 h 1738"/>
                  <a:gd name="T58" fmla="*/ 54 w 1149"/>
                  <a:gd name="T59" fmla="*/ 502 h 1738"/>
                  <a:gd name="T60" fmla="*/ 55 w 1149"/>
                  <a:gd name="T61" fmla="*/ 498 h 1738"/>
                  <a:gd name="T62" fmla="*/ 57 w 1149"/>
                  <a:gd name="T63" fmla="*/ 492 h 1738"/>
                  <a:gd name="T64" fmla="*/ 64 w 1149"/>
                  <a:gd name="T65" fmla="*/ 485 h 1738"/>
                  <a:gd name="T66" fmla="*/ 56 w 1149"/>
                  <a:gd name="T67" fmla="*/ 466 h 1738"/>
                  <a:gd name="T68" fmla="*/ 48 w 1149"/>
                  <a:gd name="T69" fmla="*/ 447 h 1738"/>
                  <a:gd name="T70" fmla="*/ 40 w 1149"/>
                  <a:gd name="T71" fmla="*/ 428 h 1738"/>
                  <a:gd name="T72" fmla="*/ 32 w 1149"/>
                  <a:gd name="T73" fmla="*/ 409 h 1738"/>
                  <a:gd name="T74" fmla="*/ 24 w 1149"/>
                  <a:gd name="T75" fmla="*/ 389 h 1738"/>
                  <a:gd name="T76" fmla="*/ 16 w 1149"/>
                  <a:gd name="T77" fmla="*/ 370 h 1738"/>
                  <a:gd name="T78" fmla="*/ 8 w 1149"/>
                  <a:gd name="T79" fmla="*/ 351 h 1738"/>
                  <a:gd name="T80" fmla="*/ 0 w 1149"/>
                  <a:gd name="T81" fmla="*/ 332 h 1738"/>
                  <a:gd name="T82" fmla="*/ 7 w 1149"/>
                  <a:gd name="T83" fmla="*/ 314 h 1738"/>
                  <a:gd name="T84" fmla="*/ 15 w 1149"/>
                  <a:gd name="T85" fmla="*/ 296 h 1738"/>
                  <a:gd name="T86" fmla="*/ 22 w 1149"/>
                  <a:gd name="T87" fmla="*/ 278 h 1738"/>
                  <a:gd name="T88" fmla="*/ 30 w 1149"/>
                  <a:gd name="T89" fmla="*/ 261 h 1738"/>
                  <a:gd name="T90" fmla="*/ 37 w 1149"/>
                  <a:gd name="T91" fmla="*/ 242 h 1738"/>
                  <a:gd name="T92" fmla="*/ 45 w 1149"/>
                  <a:gd name="T93" fmla="*/ 225 h 1738"/>
                  <a:gd name="T94" fmla="*/ 52 w 1149"/>
                  <a:gd name="T95" fmla="*/ 208 h 1738"/>
                  <a:gd name="T96" fmla="*/ 60 w 1149"/>
                  <a:gd name="T97" fmla="*/ 191 h 1738"/>
                  <a:gd name="T98" fmla="*/ 64 w 1149"/>
                  <a:gd name="T99" fmla="*/ 168 h 1738"/>
                  <a:gd name="T100" fmla="*/ 66 w 1149"/>
                  <a:gd name="T101" fmla="*/ 144 h 1738"/>
                  <a:gd name="T102" fmla="*/ 66 w 1149"/>
                  <a:gd name="T103" fmla="*/ 119 h 1738"/>
                  <a:gd name="T104" fmla="*/ 66 w 1149"/>
                  <a:gd name="T105" fmla="*/ 96 h 1738"/>
                  <a:gd name="T106" fmla="*/ 66 w 1149"/>
                  <a:gd name="T107" fmla="*/ 70 h 1738"/>
                  <a:gd name="T108" fmla="*/ 67 w 1149"/>
                  <a:gd name="T109" fmla="*/ 46 h 1738"/>
                  <a:gd name="T110" fmla="*/ 69 w 1149"/>
                  <a:gd name="T111" fmla="*/ 22 h 1738"/>
                  <a:gd name="T112" fmla="*/ 73 w 1149"/>
                  <a:gd name="T113" fmla="*/ 0 h 1738"/>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1149"/>
                  <a:gd name="T172" fmla="*/ 0 h 1738"/>
                  <a:gd name="T173" fmla="*/ 1149 w 1149"/>
                  <a:gd name="T174" fmla="*/ 1738 h 1738"/>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1149" h="1738">
                    <a:moveTo>
                      <a:pt x="146" y="0"/>
                    </a:moveTo>
                    <a:lnTo>
                      <a:pt x="289" y="54"/>
                    </a:lnTo>
                    <a:lnTo>
                      <a:pt x="422" y="124"/>
                    </a:lnTo>
                    <a:lnTo>
                      <a:pt x="543" y="209"/>
                    </a:lnTo>
                    <a:lnTo>
                      <a:pt x="657" y="307"/>
                    </a:lnTo>
                    <a:lnTo>
                      <a:pt x="763" y="415"/>
                    </a:lnTo>
                    <a:lnTo>
                      <a:pt x="864" y="535"/>
                    </a:lnTo>
                    <a:lnTo>
                      <a:pt x="960" y="664"/>
                    </a:lnTo>
                    <a:lnTo>
                      <a:pt x="1054" y="802"/>
                    </a:lnTo>
                    <a:lnTo>
                      <a:pt x="1091" y="930"/>
                    </a:lnTo>
                    <a:lnTo>
                      <a:pt x="1120" y="1036"/>
                    </a:lnTo>
                    <a:lnTo>
                      <a:pt x="1138" y="1130"/>
                    </a:lnTo>
                    <a:lnTo>
                      <a:pt x="1148" y="1219"/>
                    </a:lnTo>
                    <a:lnTo>
                      <a:pt x="1149" y="1307"/>
                    </a:lnTo>
                    <a:lnTo>
                      <a:pt x="1143" y="1404"/>
                    </a:lnTo>
                    <a:lnTo>
                      <a:pt x="1129" y="1514"/>
                    </a:lnTo>
                    <a:lnTo>
                      <a:pt x="1111" y="1649"/>
                    </a:lnTo>
                    <a:lnTo>
                      <a:pt x="903" y="1711"/>
                    </a:lnTo>
                    <a:lnTo>
                      <a:pt x="703" y="1738"/>
                    </a:lnTo>
                    <a:lnTo>
                      <a:pt x="516" y="1728"/>
                    </a:lnTo>
                    <a:lnTo>
                      <a:pt x="353" y="1682"/>
                    </a:lnTo>
                    <a:lnTo>
                      <a:pt x="220" y="1592"/>
                    </a:lnTo>
                    <a:lnTo>
                      <a:pt x="126" y="1460"/>
                    </a:lnTo>
                    <a:lnTo>
                      <a:pt x="78" y="1282"/>
                    </a:lnTo>
                    <a:lnTo>
                      <a:pt x="88" y="1058"/>
                    </a:lnTo>
                    <a:lnTo>
                      <a:pt x="99" y="1043"/>
                    </a:lnTo>
                    <a:lnTo>
                      <a:pt x="106" y="1031"/>
                    </a:lnTo>
                    <a:lnTo>
                      <a:pt x="107" y="1021"/>
                    </a:lnTo>
                    <a:lnTo>
                      <a:pt x="108" y="1014"/>
                    </a:lnTo>
                    <a:lnTo>
                      <a:pt x="107" y="1005"/>
                    </a:lnTo>
                    <a:lnTo>
                      <a:pt x="109" y="996"/>
                    </a:lnTo>
                    <a:lnTo>
                      <a:pt x="114" y="985"/>
                    </a:lnTo>
                    <a:lnTo>
                      <a:pt x="128" y="971"/>
                    </a:lnTo>
                    <a:lnTo>
                      <a:pt x="112" y="932"/>
                    </a:lnTo>
                    <a:lnTo>
                      <a:pt x="96" y="894"/>
                    </a:lnTo>
                    <a:lnTo>
                      <a:pt x="79" y="855"/>
                    </a:lnTo>
                    <a:lnTo>
                      <a:pt x="64" y="817"/>
                    </a:lnTo>
                    <a:lnTo>
                      <a:pt x="48" y="778"/>
                    </a:lnTo>
                    <a:lnTo>
                      <a:pt x="32" y="739"/>
                    </a:lnTo>
                    <a:lnTo>
                      <a:pt x="15" y="701"/>
                    </a:lnTo>
                    <a:lnTo>
                      <a:pt x="0" y="663"/>
                    </a:lnTo>
                    <a:lnTo>
                      <a:pt x="14" y="627"/>
                    </a:lnTo>
                    <a:lnTo>
                      <a:pt x="29" y="592"/>
                    </a:lnTo>
                    <a:lnTo>
                      <a:pt x="44" y="555"/>
                    </a:lnTo>
                    <a:lnTo>
                      <a:pt x="59" y="521"/>
                    </a:lnTo>
                    <a:lnTo>
                      <a:pt x="74" y="485"/>
                    </a:lnTo>
                    <a:lnTo>
                      <a:pt x="89" y="450"/>
                    </a:lnTo>
                    <a:lnTo>
                      <a:pt x="104" y="415"/>
                    </a:lnTo>
                    <a:lnTo>
                      <a:pt x="119" y="381"/>
                    </a:lnTo>
                    <a:lnTo>
                      <a:pt x="127" y="336"/>
                    </a:lnTo>
                    <a:lnTo>
                      <a:pt x="131" y="288"/>
                    </a:lnTo>
                    <a:lnTo>
                      <a:pt x="131" y="239"/>
                    </a:lnTo>
                    <a:lnTo>
                      <a:pt x="132" y="191"/>
                    </a:lnTo>
                    <a:lnTo>
                      <a:pt x="132" y="140"/>
                    </a:lnTo>
                    <a:lnTo>
                      <a:pt x="133" y="92"/>
                    </a:lnTo>
                    <a:lnTo>
                      <a:pt x="137" y="44"/>
                    </a:lnTo>
                    <a:lnTo>
                      <a:pt x="146" y="0"/>
                    </a:lnTo>
                    <a:close/>
                  </a:path>
                </a:pathLst>
              </a:custGeom>
              <a:solidFill>
                <a:srgbClr val="BAC7C7"/>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0006" name="Freeform 618"/>
              <p:cNvSpPr>
                <a:spLocks/>
              </p:cNvSpPr>
              <p:nvPr/>
            </p:nvSpPr>
            <p:spPr bwMode="auto">
              <a:xfrm>
                <a:off x="4377" y="2842"/>
                <a:ext cx="570" cy="860"/>
              </a:xfrm>
              <a:custGeom>
                <a:avLst/>
                <a:gdLst>
                  <a:gd name="T0" fmla="*/ 73 w 1140"/>
                  <a:gd name="T1" fmla="*/ 0 h 1721"/>
                  <a:gd name="T2" fmla="*/ 144 w 1140"/>
                  <a:gd name="T3" fmla="*/ 27 h 1721"/>
                  <a:gd name="T4" fmla="*/ 209 w 1140"/>
                  <a:gd name="T5" fmla="*/ 62 h 1721"/>
                  <a:gd name="T6" fmla="*/ 270 w 1140"/>
                  <a:gd name="T7" fmla="*/ 104 h 1721"/>
                  <a:gd name="T8" fmla="*/ 326 w 1140"/>
                  <a:gd name="T9" fmla="*/ 153 h 1721"/>
                  <a:gd name="T10" fmla="*/ 377 w 1140"/>
                  <a:gd name="T11" fmla="*/ 207 h 1721"/>
                  <a:gd name="T12" fmla="*/ 428 w 1140"/>
                  <a:gd name="T13" fmla="*/ 267 h 1721"/>
                  <a:gd name="T14" fmla="*/ 475 w 1140"/>
                  <a:gd name="T15" fmla="*/ 331 h 1721"/>
                  <a:gd name="T16" fmla="*/ 523 w 1140"/>
                  <a:gd name="T17" fmla="*/ 400 h 1721"/>
                  <a:gd name="T18" fmla="*/ 542 w 1140"/>
                  <a:gd name="T19" fmla="*/ 463 h 1721"/>
                  <a:gd name="T20" fmla="*/ 556 w 1140"/>
                  <a:gd name="T21" fmla="*/ 517 h 1721"/>
                  <a:gd name="T22" fmla="*/ 565 w 1140"/>
                  <a:gd name="T23" fmla="*/ 563 h 1721"/>
                  <a:gd name="T24" fmla="*/ 570 w 1140"/>
                  <a:gd name="T25" fmla="*/ 606 h 1721"/>
                  <a:gd name="T26" fmla="*/ 570 w 1140"/>
                  <a:gd name="T27" fmla="*/ 649 h 1721"/>
                  <a:gd name="T28" fmla="*/ 567 w 1140"/>
                  <a:gd name="T29" fmla="*/ 697 h 1721"/>
                  <a:gd name="T30" fmla="*/ 560 w 1140"/>
                  <a:gd name="T31" fmla="*/ 752 h 1721"/>
                  <a:gd name="T32" fmla="*/ 552 w 1140"/>
                  <a:gd name="T33" fmla="*/ 818 h 1721"/>
                  <a:gd name="T34" fmla="*/ 448 w 1140"/>
                  <a:gd name="T35" fmla="*/ 849 h 1721"/>
                  <a:gd name="T36" fmla="*/ 350 w 1140"/>
                  <a:gd name="T37" fmla="*/ 860 h 1721"/>
                  <a:gd name="T38" fmla="*/ 261 w 1140"/>
                  <a:gd name="T39" fmla="*/ 851 h 1721"/>
                  <a:gd name="T40" fmla="*/ 182 w 1140"/>
                  <a:gd name="T41" fmla="*/ 824 h 1721"/>
                  <a:gd name="T42" fmla="*/ 118 w 1140"/>
                  <a:gd name="T43" fmla="*/ 777 h 1721"/>
                  <a:gd name="T44" fmla="*/ 74 w 1140"/>
                  <a:gd name="T45" fmla="*/ 711 h 1721"/>
                  <a:gd name="T46" fmla="*/ 51 w 1140"/>
                  <a:gd name="T47" fmla="*/ 626 h 1721"/>
                  <a:gd name="T48" fmla="*/ 54 w 1140"/>
                  <a:gd name="T49" fmla="*/ 524 h 1721"/>
                  <a:gd name="T50" fmla="*/ 59 w 1140"/>
                  <a:gd name="T51" fmla="*/ 516 h 1721"/>
                  <a:gd name="T52" fmla="*/ 61 w 1140"/>
                  <a:gd name="T53" fmla="*/ 511 h 1721"/>
                  <a:gd name="T54" fmla="*/ 60 w 1140"/>
                  <a:gd name="T55" fmla="*/ 507 h 1721"/>
                  <a:gd name="T56" fmla="*/ 59 w 1140"/>
                  <a:gd name="T57" fmla="*/ 504 h 1721"/>
                  <a:gd name="T58" fmla="*/ 56 w 1140"/>
                  <a:gd name="T59" fmla="*/ 500 h 1721"/>
                  <a:gd name="T60" fmla="*/ 56 w 1140"/>
                  <a:gd name="T61" fmla="*/ 497 h 1721"/>
                  <a:gd name="T62" fmla="*/ 58 w 1140"/>
                  <a:gd name="T63" fmla="*/ 492 h 1721"/>
                  <a:gd name="T64" fmla="*/ 64 w 1140"/>
                  <a:gd name="T65" fmla="*/ 485 h 1721"/>
                  <a:gd name="T66" fmla="*/ 56 w 1140"/>
                  <a:gd name="T67" fmla="*/ 466 h 1721"/>
                  <a:gd name="T68" fmla="*/ 48 w 1140"/>
                  <a:gd name="T69" fmla="*/ 447 h 1721"/>
                  <a:gd name="T70" fmla="*/ 39 w 1140"/>
                  <a:gd name="T71" fmla="*/ 427 h 1721"/>
                  <a:gd name="T72" fmla="*/ 32 w 1140"/>
                  <a:gd name="T73" fmla="*/ 408 h 1721"/>
                  <a:gd name="T74" fmla="*/ 24 w 1140"/>
                  <a:gd name="T75" fmla="*/ 389 h 1721"/>
                  <a:gd name="T76" fmla="*/ 16 w 1140"/>
                  <a:gd name="T77" fmla="*/ 369 h 1721"/>
                  <a:gd name="T78" fmla="*/ 7 w 1140"/>
                  <a:gd name="T79" fmla="*/ 350 h 1721"/>
                  <a:gd name="T80" fmla="*/ 0 w 1140"/>
                  <a:gd name="T81" fmla="*/ 331 h 1721"/>
                  <a:gd name="T82" fmla="*/ 7 w 1140"/>
                  <a:gd name="T83" fmla="*/ 313 h 1721"/>
                  <a:gd name="T84" fmla="*/ 14 w 1140"/>
                  <a:gd name="T85" fmla="*/ 296 h 1721"/>
                  <a:gd name="T86" fmla="*/ 22 w 1140"/>
                  <a:gd name="T87" fmla="*/ 277 h 1721"/>
                  <a:gd name="T88" fmla="*/ 29 w 1140"/>
                  <a:gd name="T89" fmla="*/ 260 h 1721"/>
                  <a:gd name="T90" fmla="*/ 37 w 1140"/>
                  <a:gd name="T91" fmla="*/ 242 h 1721"/>
                  <a:gd name="T92" fmla="*/ 44 w 1140"/>
                  <a:gd name="T93" fmla="*/ 225 h 1721"/>
                  <a:gd name="T94" fmla="*/ 52 w 1140"/>
                  <a:gd name="T95" fmla="*/ 207 h 1721"/>
                  <a:gd name="T96" fmla="*/ 59 w 1140"/>
                  <a:gd name="T97" fmla="*/ 190 h 1721"/>
                  <a:gd name="T98" fmla="*/ 63 w 1140"/>
                  <a:gd name="T99" fmla="*/ 168 h 1721"/>
                  <a:gd name="T100" fmla="*/ 66 w 1140"/>
                  <a:gd name="T101" fmla="*/ 144 h 1721"/>
                  <a:gd name="T102" fmla="*/ 66 w 1140"/>
                  <a:gd name="T103" fmla="*/ 119 h 1721"/>
                  <a:gd name="T104" fmla="*/ 66 w 1140"/>
                  <a:gd name="T105" fmla="*/ 95 h 1721"/>
                  <a:gd name="T106" fmla="*/ 66 w 1140"/>
                  <a:gd name="T107" fmla="*/ 70 h 1721"/>
                  <a:gd name="T108" fmla="*/ 67 w 1140"/>
                  <a:gd name="T109" fmla="*/ 46 h 1721"/>
                  <a:gd name="T110" fmla="*/ 69 w 1140"/>
                  <a:gd name="T111" fmla="*/ 22 h 1721"/>
                  <a:gd name="T112" fmla="*/ 73 w 1140"/>
                  <a:gd name="T113" fmla="*/ 0 h 1721"/>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1140"/>
                  <a:gd name="T172" fmla="*/ 0 h 1721"/>
                  <a:gd name="T173" fmla="*/ 1140 w 1140"/>
                  <a:gd name="T174" fmla="*/ 1721 h 1721"/>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1140" h="1721">
                    <a:moveTo>
                      <a:pt x="146" y="0"/>
                    </a:moveTo>
                    <a:lnTo>
                      <a:pt x="289" y="54"/>
                    </a:lnTo>
                    <a:lnTo>
                      <a:pt x="419" y="124"/>
                    </a:lnTo>
                    <a:lnTo>
                      <a:pt x="540" y="208"/>
                    </a:lnTo>
                    <a:lnTo>
                      <a:pt x="652" y="306"/>
                    </a:lnTo>
                    <a:lnTo>
                      <a:pt x="755" y="415"/>
                    </a:lnTo>
                    <a:lnTo>
                      <a:pt x="856" y="535"/>
                    </a:lnTo>
                    <a:lnTo>
                      <a:pt x="950" y="663"/>
                    </a:lnTo>
                    <a:lnTo>
                      <a:pt x="1045" y="801"/>
                    </a:lnTo>
                    <a:lnTo>
                      <a:pt x="1083" y="927"/>
                    </a:lnTo>
                    <a:lnTo>
                      <a:pt x="1111" y="1035"/>
                    </a:lnTo>
                    <a:lnTo>
                      <a:pt x="1129" y="1127"/>
                    </a:lnTo>
                    <a:lnTo>
                      <a:pt x="1140" y="1213"/>
                    </a:lnTo>
                    <a:lnTo>
                      <a:pt x="1140" y="1298"/>
                    </a:lnTo>
                    <a:lnTo>
                      <a:pt x="1134" y="1394"/>
                    </a:lnTo>
                    <a:lnTo>
                      <a:pt x="1120" y="1504"/>
                    </a:lnTo>
                    <a:lnTo>
                      <a:pt x="1103" y="1637"/>
                    </a:lnTo>
                    <a:lnTo>
                      <a:pt x="896" y="1698"/>
                    </a:lnTo>
                    <a:lnTo>
                      <a:pt x="700" y="1721"/>
                    </a:lnTo>
                    <a:lnTo>
                      <a:pt x="521" y="1703"/>
                    </a:lnTo>
                    <a:lnTo>
                      <a:pt x="365" y="1648"/>
                    </a:lnTo>
                    <a:lnTo>
                      <a:pt x="237" y="1554"/>
                    </a:lnTo>
                    <a:lnTo>
                      <a:pt x="148" y="1422"/>
                    </a:lnTo>
                    <a:lnTo>
                      <a:pt x="103" y="1253"/>
                    </a:lnTo>
                    <a:lnTo>
                      <a:pt x="109" y="1048"/>
                    </a:lnTo>
                    <a:lnTo>
                      <a:pt x="119" y="1033"/>
                    </a:lnTo>
                    <a:lnTo>
                      <a:pt x="123" y="1023"/>
                    </a:lnTo>
                    <a:lnTo>
                      <a:pt x="121" y="1014"/>
                    </a:lnTo>
                    <a:lnTo>
                      <a:pt x="118" y="1009"/>
                    </a:lnTo>
                    <a:lnTo>
                      <a:pt x="113" y="1001"/>
                    </a:lnTo>
                    <a:lnTo>
                      <a:pt x="113" y="995"/>
                    </a:lnTo>
                    <a:lnTo>
                      <a:pt x="116" y="984"/>
                    </a:lnTo>
                    <a:lnTo>
                      <a:pt x="128" y="971"/>
                    </a:lnTo>
                    <a:lnTo>
                      <a:pt x="112" y="932"/>
                    </a:lnTo>
                    <a:lnTo>
                      <a:pt x="96" y="894"/>
                    </a:lnTo>
                    <a:lnTo>
                      <a:pt x="79" y="855"/>
                    </a:lnTo>
                    <a:lnTo>
                      <a:pt x="64" y="817"/>
                    </a:lnTo>
                    <a:lnTo>
                      <a:pt x="48" y="778"/>
                    </a:lnTo>
                    <a:lnTo>
                      <a:pt x="32" y="739"/>
                    </a:lnTo>
                    <a:lnTo>
                      <a:pt x="15" y="701"/>
                    </a:lnTo>
                    <a:lnTo>
                      <a:pt x="0" y="663"/>
                    </a:lnTo>
                    <a:lnTo>
                      <a:pt x="14" y="627"/>
                    </a:lnTo>
                    <a:lnTo>
                      <a:pt x="29" y="592"/>
                    </a:lnTo>
                    <a:lnTo>
                      <a:pt x="44" y="555"/>
                    </a:lnTo>
                    <a:lnTo>
                      <a:pt x="59" y="521"/>
                    </a:lnTo>
                    <a:lnTo>
                      <a:pt x="74" y="485"/>
                    </a:lnTo>
                    <a:lnTo>
                      <a:pt x="89" y="450"/>
                    </a:lnTo>
                    <a:lnTo>
                      <a:pt x="104" y="415"/>
                    </a:lnTo>
                    <a:lnTo>
                      <a:pt x="119" y="381"/>
                    </a:lnTo>
                    <a:lnTo>
                      <a:pt x="127" y="336"/>
                    </a:lnTo>
                    <a:lnTo>
                      <a:pt x="131" y="288"/>
                    </a:lnTo>
                    <a:lnTo>
                      <a:pt x="131" y="239"/>
                    </a:lnTo>
                    <a:lnTo>
                      <a:pt x="132" y="191"/>
                    </a:lnTo>
                    <a:lnTo>
                      <a:pt x="132" y="140"/>
                    </a:lnTo>
                    <a:lnTo>
                      <a:pt x="133" y="92"/>
                    </a:lnTo>
                    <a:lnTo>
                      <a:pt x="137" y="44"/>
                    </a:lnTo>
                    <a:lnTo>
                      <a:pt x="146" y="0"/>
                    </a:lnTo>
                    <a:close/>
                  </a:path>
                </a:pathLst>
              </a:custGeom>
              <a:solidFill>
                <a:srgbClr val="C4CFCF"/>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0007" name="Freeform 619"/>
              <p:cNvSpPr>
                <a:spLocks/>
              </p:cNvSpPr>
              <p:nvPr/>
            </p:nvSpPr>
            <p:spPr bwMode="auto">
              <a:xfrm>
                <a:off x="4377" y="2842"/>
                <a:ext cx="566" cy="851"/>
              </a:xfrm>
              <a:custGeom>
                <a:avLst/>
                <a:gdLst>
                  <a:gd name="T0" fmla="*/ 73 w 1131"/>
                  <a:gd name="T1" fmla="*/ 0 h 1703"/>
                  <a:gd name="T2" fmla="*/ 145 w 1131"/>
                  <a:gd name="T3" fmla="*/ 27 h 1703"/>
                  <a:gd name="T4" fmla="*/ 210 w 1131"/>
                  <a:gd name="T5" fmla="*/ 62 h 1703"/>
                  <a:gd name="T6" fmla="*/ 269 w 1131"/>
                  <a:gd name="T7" fmla="*/ 104 h 1703"/>
                  <a:gd name="T8" fmla="*/ 325 w 1131"/>
                  <a:gd name="T9" fmla="*/ 153 h 1703"/>
                  <a:gd name="T10" fmla="*/ 375 w 1131"/>
                  <a:gd name="T11" fmla="*/ 207 h 1703"/>
                  <a:gd name="T12" fmla="*/ 424 w 1131"/>
                  <a:gd name="T13" fmla="*/ 266 h 1703"/>
                  <a:gd name="T14" fmla="*/ 471 w 1131"/>
                  <a:gd name="T15" fmla="*/ 331 h 1703"/>
                  <a:gd name="T16" fmla="*/ 518 w 1131"/>
                  <a:gd name="T17" fmla="*/ 400 h 1703"/>
                  <a:gd name="T18" fmla="*/ 537 w 1131"/>
                  <a:gd name="T19" fmla="*/ 463 h 1703"/>
                  <a:gd name="T20" fmla="*/ 551 w 1131"/>
                  <a:gd name="T21" fmla="*/ 515 h 1703"/>
                  <a:gd name="T22" fmla="*/ 560 w 1131"/>
                  <a:gd name="T23" fmla="*/ 561 h 1703"/>
                  <a:gd name="T24" fmla="*/ 565 w 1131"/>
                  <a:gd name="T25" fmla="*/ 603 h 1703"/>
                  <a:gd name="T26" fmla="*/ 566 w 1131"/>
                  <a:gd name="T27" fmla="*/ 645 h 1703"/>
                  <a:gd name="T28" fmla="*/ 563 w 1131"/>
                  <a:gd name="T29" fmla="*/ 691 h 1703"/>
                  <a:gd name="T30" fmla="*/ 556 w 1131"/>
                  <a:gd name="T31" fmla="*/ 745 h 1703"/>
                  <a:gd name="T32" fmla="*/ 547 w 1131"/>
                  <a:gd name="T33" fmla="*/ 812 h 1703"/>
                  <a:gd name="T34" fmla="*/ 445 w 1131"/>
                  <a:gd name="T35" fmla="*/ 843 h 1703"/>
                  <a:gd name="T36" fmla="*/ 349 w 1131"/>
                  <a:gd name="T37" fmla="*/ 851 h 1703"/>
                  <a:gd name="T38" fmla="*/ 262 w 1131"/>
                  <a:gd name="T39" fmla="*/ 838 h 1703"/>
                  <a:gd name="T40" fmla="*/ 188 w 1131"/>
                  <a:gd name="T41" fmla="*/ 807 h 1703"/>
                  <a:gd name="T42" fmla="*/ 128 w 1131"/>
                  <a:gd name="T43" fmla="*/ 757 h 1703"/>
                  <a:gd name="T44" fmla="*/ 85 w 1131"/>
                  <a:gd name="T45" fmla="*/ 692 h 1703"/>
                  <a:gd name="T46" fmla="*/ 63 w 1131"/>
                  <a:gd name="T47" fmla="*/ 611 h 1703"/>
                  <a:gd name="T48" fmla="*/ 65 w 1131"/>
                  <a:gd name="T49" fmla="*/ 518 h 1703"/>
                  <a:gd name="T50" fmla="*/ 69 w 1131"/>
                  <a:gd name="T51" fmla="*/ 511 h 1703"/>
                  <a:gd name="T52" fmla="*/ 71 w 1131"/>
                  <a:gd name="T53" fmla="*/ 507 h 1703"/>
                  <a:gd name="T54" fmla="*/ 68 w 1131"/>
                  <a:gd name="T55" fmla="*/ 504 h 1703"/>
                  <a:gd name="T56" fmla="*/ 65 w 1131"/>
                  <a:gd name="T57" fmla="*/ 502 h 1703"/>
                  <a:gd name="T58" fmla="*/ 61 w 1131"/>
                  <a:gd name="T59" fmla="*/ 499 h 1703"/>
                  <a:gd name="T60" fmla="*/ 58 w 1131"/>
                  <a:gd name="T61" fmla="*/ 496 h 1703"/>
                  <a:gd name="T62" fmla="*/ 59 w 1131"/>
                  <a:gd name="T63" fmla="*/ 492 h 1703"/>
                  <a:gd name="T64" fmla="*/ 64 w 1131"/>
                  <a:gd name="T65" fmla="*/ 485 h 1703"/>
                  <a:gd name="T66" fmla="*/ 56 w 1131"/>
                  <a:gd name="T67" fmla="*/ 466 h 1703"/>
                  <a:gd name="T68" fmla="*/ 48 w 1131"/>
                  <a:gd name="T69" fmla="*/ 447 h 1703"/>
                  <a:gd name="T70" fmla="*/ 40 w 1131"/>
                  <a:gd name="T71" fmla="*/ 427 h 1703"/>
                  <a:gd name="T72" fmla="*/ 32 w 1131"/>
                  <a:gd name="T73" fmla="*/ 408 h 1703"/>
                  <a:gd name="T74" fmla="*/ 24 w 1131"/>
                  <a:gd name="T75" fmla="*/ 389 h 1703"/>
                  <a:gd name="T76" fmla="*/ 16 w 1131"/>
                  <a:gd name="T77" fmla="*/ 369 h 1703"/>
                  <a:gd name="T78" fmla="*/ 8 w 1131"/>
                  <a:gd name="T79" fmla="*/ 350 h 1703"/>
                  <a:gd name="T80" fmla="*/ 0 w 1131"/>
                  <a:gd name="T81" fmla="*/ 331 h 1703"/>
                  <a:gd name="T82" fmla="*/ 7 w 1131"/>
                  <a:gd name="T83" fmla="*/ 313 h 1703"/>
                  <a:gd name="T84" fmla="*/ 15 w 1131"/>
                  <a:gd name="T85" fmla="*/ 296 h 1703"/>
                  <a:gd name="T86" fmla="*/ 22 w 1131"/>
                  <a:gd name="T87" fmla="*/ 277 h 1703"/>
                  <a:gd name="T88" fmla="*/ 30 w 1131"/>
                  <a:gd name="T89" fmla="*/ 260 h 1703"/>
                  <a:gd name="T90" fmla="*/ 37 w 1131"/>
                  <a:gd name="T91" fmla="*/ 242 h 1703"/>
                  <a:gd name="T92" fmla="*/ 45 w 1131"/>
                  <a:gd name="T93" fmla="*/ 225 h 1703"/>
                  <a:gd name="T94" fmla="*/ 52 w 1131"/>
                  <a:gd name="T95" fmla="*/ 207 h 1703"/>
                  <a:gd name="T96" fmla="*/ 60 w 1131"/>
                  <a:gd name="T97" fmla="*/ 190 h 1703"/>
                  <a:gd name="T98" fmla="*/ 64 w 1131"/>
                  <a:gd name="T99" fmla="*/ 168 h 1703"/>
                  <a:gd name="T100" fmla="*/ 66 w 1131"/>
                  <a:gd name="T101" fmla="*/ 144 h 1703"/>
                  <a:gd name="T102" fmla="*/ 66 w 1131"/>
                  <a:gd name="T103" fmla="*/ 119 h 1703"/>
                  <a:gd name="T104" fmla="*/ 66 w 1131"/>
                  <a:gd name="T105" fmla="*/ 95 h 1703"/>
                  <a:gd name="T106" fmla="*/ 66 w 1131"/>
                  <a:gd name="T107" fmla="*/ 70 h 1703"/>
                  <a:gd name="T108" fmla="*/ 67 w 1131"/>
                  <a:gd name="T109" fmla="*/ 46 h 1703"/>
                  <a:gd name="T110" fmla="*/ 69 w 1131"/>
                  <a:gd name="T111" fmla="*/ 22 h 1703"/>
                  <a:gd name="T112" fmla="*/ 73 w 1131"/>
                  <a:gd name="T113" fmla="*/ 0 h 170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1131"/>
                  <a:gd name="T172" fmla="*/ 0 h 1703"/>
                  <a:gd name="T173" fmla="*/ 1131 w 1131"/>
                  <a:gd name="T174" fmla="*/ 1703 h 1703"/>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1131" h="1703">
                    <a:moveTo>
                      <a:pt x="146" y="0"/>
                    </a:moveTo>
                    <a:lnTo>
                      <a:pt x="289" y="54"/>
                    </a:lnTo>
                    <a:lnTo>
                      <a:pt x="419" y="124"/>
                    </a:lnTo>
                    <a:lnTo>
                      <a:pt x="537" y="208"/>
                    </a:lnTo>
                    <a:lnTo>
                      <a:pt x="649" y="306"/>
                    </a:lnTo>
                    <a:lnTo>
                      <a:pt x="750" y="414"/>
                    </a:lnTo>
                    <a:lnTo>
                      <a:pt x="848" y="533"/>
                    </a:lnTo>
                    <a:lnTo>
                      <a:pt x="942" y="662"/>
                    </a:lnTo>
                    <a:lnTo>
                      <a:pt x="1035" y="800"/>
                    </a:lnTo>
                    <a:lnTo>
                      <a:pt x="1073" y="926"/>
                    </a:lnTo>
                    <a:lnTo>
                      <a:pt x="1101" y="1031"/>
                    </a:lnTo>
                    <a:lnTo>
                      <a:pt x="1120" y="1122"/>
                    </a:lnTo>
                    <a:lnTo>
                      <a:pt x="1130" y="1206"/>
                    </a:lnTo>
                    <a:lnTo>
                      <a:pt x="1131" y="1290"/>
                    </a:lnTo>
                    <a:lnTo>
                      <a:pt x="1125" y="1382"/>
                    </a:lnTo>
                    <a:lnTo>
                      <a:pt x="1111" y="1491"/>
                    </a:lnTo>
                    <a:lnTo>
                      <a:pt x="1093" y="1624"/>
                    </a:lnTo>
                    <a:lnTo>
                      <a:pt x="889" y="1686"/>
                    </a:lnTo>
                    <a:lnTo>
                      <a:pt x="698" y="1703"/>
                    </a:lnTo>
                    <a:lnTo>
                      <a:pt x="524" y="1677"/>
                    </a:lnTo>
                    <a:lnTo>
                      <a:pt x="375" y="1614"/>
                    </a:lnTo>
                    <a:lnTo>
                      <a:pt x="255" y="1514"/>
                    </a:lnTo>
                    <a:lnTo>
                      <a:pt x="170" y="1384"/>
                    </a:lnTo>
                    <a:lnTo>
                      <a:pt x="126" y="1222"/>
                    </a:lnTo>
                    <a:lnTo>
                      <a:pt x="129" y="1036"/>
                    </a:lnTo>
                    <a:lnTo>
                      <a:pt x="138" y="1023"/>
                    </a:lnTo>
                    <a:lnTo>
                      <a:pt x="141" y="1014"/>
                    </a:lnTo>
                    <a:lnTo>
                      <a:pt x="136" y="1008"/>
                    </a:lnTo>
                    <a:lnTo>
                      <a:pt x="129" y="1004"/>
                    </a:lnTo>
                    <a:lnTo>
                      <a:pt x="121" y="999"/>
                    </a:lnTo>
                    <a:lnTo>
                      <a:pt x="116" y="993"/>
                    </a:lnTo>
                    <a:lnTo>
                      <a:pt x="117" y="984"/>
                    </a:lnTo>
                    <a:lnTo>
                      <a:pt x="128" y="971"/>
                    </a:lnTo>
                    <a:lnTo>
                      <a:pt x="112" y="932"/>
                    </a:lnTo>
                    <a:lnTo>
                      <a:pt x="96" y="894"/>
                    </a:lnTo>
                    <a:lnTo>
                      <a:pt x="79" y="855"/>
                    </a:lnTo>
                    <a:lnTo>
                      <a:pt x="64" y="817"/>
                    </a:lnTo>
                    <a:lnTo>
                      <a:pt x="48" y="778"/>
                    </a:lnTo>
                    <a:lnTo>
                      <a:pt x="32" y="739"/>
                    </a:lnTo>
                    <a:lnTo>
                      <a:pt x="15" y="701"/>
                    </a:lnTo>
                    <a:lnTo>
                      <a:pt x="0" y="663"/>
                    </a:lnTo>
                    <a:lnTo>
                      <a:pt x="14" y="627"/>
                    </a:lnTo>
                    <a:lnTo>
                      <a:pt x="29" y="592"/>
                    </a:lnTo>
                    <a:lnTo>
                      <a:pt x="44" y="555"/>
                    </a:lnTo>
                    <a:lnTo>
                      <a:pt x="59" y="521"/>
                    </a:lnTo>
                    <a:lnTo>
                      <a:pt x="74" y="485"/>
                    </a:lnTo>
                    <a:lnTo>
                      <a:pt x="89" y="450"/>
                    </a:lnTo>
                    <a:lnTo>
                      <a:pt x="104" y="415"/>
                    </a:lnTo>
                    <a:lnTo>
                      <a:pt x="119" y="381"/>
                    </a:lnTo>
                    <a:lnTo>
                      <a:pt x="127" y="336"/>
                    </a:lnTo>
                    <a:lnTo>
                      <a:pt x="131" y="288"/>
                    </a:lnTo>
                    <a:lnTo>
                      <a:pt x="131" y="239"/>
                    </a:lnTo>
                    <a:lnTo>
                      <a:pt x="132" y="191"/>
                    </a:lnTo>
                    <a:lnTo>
                      <a:pt x="132" y="140"/>
                    </a:lnTo>
                    <a:lnTo>
                      <a:pt x="133" y="92"/>
                    </a:lnTo>
                    <a:lnTo>
                      <a:pt x="137" y="44"/>
                    </a:lnTo>
                    <a:lnTo>
                      <a:pt x="146" y="0"/>
                    </a:lnTo>
                    <a:close/>
                  </a:path>
                </a:pathLst>
              </a:custGeom>
              <a:solidFill>
                <a:srgbClr val="CCD6D6"/>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0008" name="Freeform 620"/>
              <p:cNvSpPr>
                <a:spLocks/>
              </p:cNvSpPr>
              <p:nvPr/>
            </p:nvSpPr>
            <p:spPr bwMode="auto">
              <a:xfrm>
                <a:off x="4377" y="2842"/>
                <a:ext cx="561" cy="842"/>
              </a:xfrm>
              <a:custGeom>
                <a:avLst/>
                <a:gdLst>
                  <a:gd name="T0" fmla="*/ 73 w 1123"/>
                  <a:gd name="T1" fmla="*/ 0 h 1684"/>
                  <a:gd name="T2" fmla="*/ 143 w 1123"/>
                  <a:gd name="T3" fmla="*/ 27 h 1684"/>
                  <a:gd name="T4" fmla="*/ 208 w 1123"/>
                  <a:gd name="T5" fmla="*/ 62 h 1684"/>
                  <a:gd name="T6" fmla="*/ 267 w 1123"/>
                  <a:gd name="T7" fmla="*/ 104 h 1684"/>
                  <a:gd name="T8" fmla="*/ 321 w 1123"/>
                  <a:gd name="T9" fmla="*/ 153 h 1684"/>
                  <a:gd name="T10" fmla="*/ 371 w 1123"/>
                  <a:gd name="T11" fmla="*/ 206 h 1684"/>
                  <a:gd name="T12" fmla="*/ 419 w 1123"/>
                  <a:gd name="T13" fmla="*/ 266 h 1684"/>
                  <a:gd name="T14" fmla="*/ 466 w 1123"/>
                  <a:gd name="T15" fmla="*/ 330 h 1684"/>
                  <a:gd name="T16" fmla="*/ 513 w 1123"/>
                  <a:gd name="T17" fmla="*/ 399 h 1684"/>
                  <a:gd name="T18" fmla="*/ 532 w 1123"/>
                  <a:gd name="T19" fmla="*/ 462 h 1684"/>
                  <a:gd name="T20" fmla="*/ 546 w 1123"/>
                  <a:gd name="T21" fmla="*/ 514 h 1684"/>
                  <a:gd name="T22" fmla="*/ 555 w 1123"/>
                  <a:gd name="T23" fmla="*/ 559 h 1684"/>
                  <a:gd name="T24" fmla="*/ 560 w 1123"/>
                  <a:gd name="T25" fmla="*/ 600 h 1684"/>
                  <a:gd name="T26" fmla="*/ 561 w 1123"/>
                  <a:gd name="T27" fmla="*/ 641 h 1684"/>
                  <a:gd name="T28" fmla="*/ 558 w 1123"/>
                  <a:gd name="T29" fmla="*/ 686 h 1684"/>
                  <a:gd name="T30" fmla="*/ 551 w 1123"/>
                  <a:gd name="T31" fmla="*/ 740 h 1684"/>
                  <a:gd name="T32" fmla="*/ 542 w 1123"/>
                  <a:gd name="T33" fmla="*/ 807 h 1684"/>
                  <a:gd name="T34" fmla="*/ 441 w 1123"/>
                  <a:gd name="T35" fmla="*/ 837 h 1684"/>
                  <a:gd name="T36" fmla="*/ 348 w 1123"/>
                  <a:gd name="T37" fmla="*/ 842 h 1684"/>
                  <a:gd name="T38" fmla="*/ 265 w 1123"/>
                  <a:gd name="T39" fmla="*/ 825 h 1684"/>
                  <a:gd name="T40" fmla="*/ 194 w 1123"/>
                  <a:gd name="T41" fmla="*/ 790 h 1684"/>
                  <a:gd name="T42" fmla="*/ 137 w 1123"/>
                  <a:gd name="T43" fmla="*/ 738 h 1684"/>
                  <a:gd name="T44" fmla="*/ 96 w 1123"/>
                  <a:gd name="T45" fmla="*/ 673 h 1684"/>
                  <a:gd name="T46" fmla="*/ 75 w 1123"/>
                  <a:gd name="T47" fmla="*/ 596 h 1684"/>
                  <a:gd name="T48" fmla="*/ 76 w 1123"/>
                  <a:gd name="T49" fmla="*/ 513 h 1684"/>
                  <a:gd name="T50" fmla="*/ 80 w 1123"/>
                  <a:gd name="T51" fmla="*/ 506 h 1684"/>
                  <a:gd name="T52" fmla="*/ 79 w 1123"/>
                  <a:gd name="T53" fmla="*/ 502 h 1684"/>
                  <a:gd name="T54" fmla="*/ 75 w 1123"/>
                  <a:gd name="T55" fmla="*/ 500 h 1684"/>
                  <a:gd name="T56" fmla="*/ 70 w 1123"/>
                  <a:gd name="T57" fmla="*/ 499 h 1684"/>
                  <a:gd name="T58" fmla="*/ 63 w 1123"/>
                  <a:gd name="T59" fmla="*/ 497 h 1684"/>
                  <a:gd name="T60" fmla="*/ 59 w 1123"/>
                  <a:gd name="T61" fmla="*/ 495 h 1684"/>
                  <a:gd name="T62" fmla="*/ 59 w 1123"/>
                  <a:gd name="T63" fmla="*/ 491 h 1684"/>
                  <a:gd name="T64" fmla="*/ 64 w 1123"/>
                  <a:gd name="T65" fmla="*/ 485 h 1684"/>
                  <a:gd name="T66" fmla="*/ 56 w 1123"/>
                  <a:gd name="T67" fmla="*/ 466 h 1684"/>
                  <a:gd name="T68" fmla="*/ 48 w 1123"/>
                  <a:gd name="T69" fmla="*/ 447 h 1684"/>
                  <a:gd name="T70" fmla="*/ 39 w 1123"/>
                  <a:gd name="T71" fmla="*/ 427 h 1684"/>
                  <a:gd name="T72" fmla="*/ 32 w 1123"/>
                  <a:gd name="T73" fmla="*/ 409 h 1684"/>
                  <a:gd name="T74" fmla="*/ 24 w 1123"/>
                  <a:gd name="T75" fmla="*/ 389 h 1684"/>
                  <a:gd name="T76" fmla="*/ 16 w 1123"/>
                  <a:gd name="T77" fmla="*/ 370 h 1684"/>
                  <a:gd name="T78" fmla="*/ 7 w 1123"/>
                  <a:gd name="T79" fmla="*/ 351 h 1684"/>
                  <a:gd name="T80" fmla="*/ 0 w 1123"/>
                  <a:gd name="T81" fmla="*/ 332 h 1684"/>
                  <a:gd name="T82" fmla="*/ 7 w 1123"/>
                  <a:gd name="T83" fmla="*/ 314 h 1684"/>
                  <a:gd name="T84" fmla="*/ 14 w 1123"/>
                  <a:gd name="T85" fmla="*/ 296 h 1684"/>
                  <a:gd name="T86" fmla="*/ 22 w 1123"/>
                  <a:gd name="T87" fmla="*/ 278 h 1684"/>
                  <a:gd name="T88" fmla="*/ 29 w 1123"/>
                  <a:gd name="T89" fmla="*/ 261 h 1684"/>
                  <a:gd name="T90" fmla="*/ 37 w 1123"/>
                  <a:gd name="T91" fmla="*/ 242 h 1684"/>
                  <a:gd name="T92" fmla="*/ 44 w 1123"/>
                  <a:gd name="T93" fmla="*/ 225 h 1684"/>
                  <a:gd name="T94" fmla="*/ 52 w 1123"/>
                  <a:gd name="T95" fmla="*/ 208 h 1684"/>
                  <a:gd name="T96" fmla="*/ 59 w 1123"/>
                  <a:gd name="T97" fmla="*/ 191 h 1684"/>
                  <a:gd name="T98" fmla="*/ 63 w 1123"/>
                  <a:gd name="T99" fmla="*/ 168 h 1684"/>
                  <a:gd name="T100" fmla="*/ 65 w 1123"/>
                  <a:gd name="T101" fmla="*/ 144 h 1684"/>
                  <a:gd name="T102" fmla="*/ 65 w 1123"/>
                  <a:gd name="T103" fmla="*/ 119 h 1684"/>
                  <a:gd name="T104" fmla="*/ 66 w 1123"/>
                  <a:gd name="T105" fmla="*/ 96 h 1684"/>
                  <a:gd name="T106" fmla="*/ 66 w 1123"/>
                  <a:gd name="T107" fmla="*/ 70 h 1684"/>
                  <a:gd name="T108" fmla="*/ 66 w 1123"/>
                  <a:gd name="T109" fmla="*/ 46 h 1684"/>
                  <a:gd name="T110" fmla="*/ 68 w 1123"/>
                  <a:gd name="T111" fmla="*/ 22 h 1684"/>
                  <a:gd name="T112" fmla="*/ 73 w 1123"/>
                  <a:gd name="T113" fmla="*/ 0 h 1684"/>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1123"/>
                  <a:gd name="T172" fmla="*/ 0 h 1684"/>
                  <a:gd name="T173" fmla="*/ 1123 w 1123"/>
                  <a:gd name="T174" fmla="*/ 1684 h 1684"/>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1123" h="1684">
                    <a:moveTo>
                      <a:pt x="146" y="0"/>
                    </a:moveTo>
                    <a:lnTo>
                      <a:pt x="287" y="54"/>
                    </a:lnTo>
                    <a:lnTo>
                      <a:pt x="417" y="124"/>
                    </a:lnTo>
                    <a:lnTo>
                      <a:pt x="535" y="207"/>
                    </a:lnTo>
                    <a:lnTo>
                      <a:pt x="642" y="305"/>
                    </a:lnTo>
                    <a:lnTo>
                      <a:pt x="743" y="412"/>
                    </a:lnTo>
                    <a:lnTo>
                      <a:pt x="839" y="531"/>
                    </a:lnTo>
                    <a:lnTo>
                      <a:pt x="932" y="659"/>
                    </a:lnTo>
                    <a:lnTo>
                      <a:pt x="1026" y="797"/>
                    </a:lnTo>
                    <a:lnTo>
                      <a:pt x="1064" y="924"/>
                    </a:lnTo>
                    <a:lnTo>
                      <a:pt x="1093" y="1028"/>
                    </a:lnTo>
                    <a:lnTo>
                      <a:pt x="1111" y="1117"/>
                    </a:lnTo>
                    <a:lnTo>
                      <a:pt x="1121" y="1199"/>
                    </a:lnTo>
                    <a:lnTo>
                      <a:pt x="1123" y="1281"/>
                    </a:lnTo>
                    <a:lnTo>
                      <a:pt x="1116" y="1372"/>
                    </a:lnTo>
                    <a:lnTo>
                      <a:pt x="1103" y="1480"/>
                    </a:lnTo>
                    <a:lnTo>
                      <a:pt x="1084" y="1613"/>
                    </a:lnTo>
                    <a:lnTo>
                      <a:pt x="882" y="1673"/>
                    </a:lnTo>
                    <a:lnTo>
                      <a:pt x="696" y="1684"/>
                    </a:lnTo>
                    <a:lnTo>
                      <a:pt x="530" y="1650"/>
                    </a:lnTo>
                    <a:lnTo>
                      <a:pt x="388" y="1580"/>
                    </a:lnTo>
                    <a:lnTo>
                      <a:pt x="274" y="1475"/>
                    </a:lnTo>
                    <a:lnTo>
                      <a:pt x="193" y="1345"/>
                    </a:lnTo>
                    <a:lnTo>
                      <a:pt x="151" y="1192"/>
                    </a:lnTo>
                    <a:lnTo>
                      <a:pt x="152" y="1026"/>
                    </a:lnTo>
                    <a:lnTo>
                      <a:pt x="160" y="1013"/>
                    </a:lnTo>
                    <a:lnTo>
                      <a:pt x="158" y="1005"/>
                    </a:lnTo>
                    <a:lnTo>
                      <a:pt x="151" y="1000"/>
                    </a:lnTo>
                    <a:lnTo>
                      <a:pt x="140" y="999"/>
                    </a:lnTo>
                    <a:lnTo>
                      <a:pt x="127" y="995"/>
                    </a:lnTo>
                    <a:lnTo>
                      <a:pt x="119" y="991"/>
                    </a:lnTo>
                    <a:lnTo>
                      <a:pt x="118" y="982"/>
                    </a:lnTo>
                    <a:lnTo>
                      <a:pt x="128" y="971"/>
                    </a:lnTo>
                    <a:lnTo>
                      <a:pt x="112" y="932"/>
                    </a:lnTo>
                    <a:lnTo>
                      <a:pt x="96" y="894"/>
                    </a:lnTo>
                    <a:lnTo>
                      <a:pt x="79" y="855"/>
                    </a:lnTo>
                    <a:lnTo>
                      <a:pt x="64" y="817"/>
                    </a:lnTo>
                    <a:lnTo>
                      <a:pt x="48" y="778"/>
                    </a:lnTo>
                    <a:lnTo>
                      <a:pt x="32" y="739"/>
                    </a:lnTo>
                    <a:lnTo>
                      <a:pt x="15" y="701"/>
                    </a:lnTo>
                    <a:lnTo>
                      <a:pt x="0" y="663"/>
                    </a:lnTo>
                    <a:lnTo>
                      <a:pt x="14" y="627"/>
                    </a:lnTo>
                    <a:lnTo>
                      <a:pt x="29" y="592"/>
                    </a:lnTo>
                    <a:lnTo>
                      <a:pt x="44" y="555"/>
                    </a:lnTo>
                    <a:lnTo>
                      <a:pt x="59" y="521"/>
                    </a:lnTo>
                    <a:lnTo>
                      <a:pt x="74" y="485"/>
                    </a:lnTo>
                    <a:lnTo>
                      <a:pt x="89" y="450"/>
                    </a:lnTo>
                    <a:lnTo>
                      <a:pt x="104" y="415"/>
                    </a:lnTo>
                    <a:lnTo>
                      <a:pt x="119" y="381"/>
                    </a:lnTo>
                    <a:lnTo>
                      <a:pt x="127" y="336"/>
                    </a:lnTo>
                    <a:lnTo>
                      <a:pt x="131" y="288"/>
                    </a:lnTo>
                    <a:lnTo>
                      <a:pt x="131" y="239"/>
                    </a:lnTo>
                    <a:lnTo>
                      <a:pt x="132" y="191"/>
                    </a:lnTo>
                    <a:lnTo>
                      <a:pt x="132" y="140"/>
                    </a:lnTo>
                    <a:lnTo>
                      <a:pt x="133" y="92"/>
                    </a:lnTo>
                    <a:lnTo>
                      <a:pt x="137" y="44"/>
                    </a:lnTo>
                    <a:lnTo>
                      <a:pt x="146" y="0"/>
                    </a:lnTo>
                    <a:close/>
                  </a:path>
                </a:pathLst>
              </a:custGeom>
              <a:solidFill>
                <a:srgbClr val="D4DBDB"/>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0009" name="Freeform 621"/>
              <p:cNvSpPr>
                <a:spLocks/>
              </p:cNvSpPr>
              <p:nvPr/>
            </p:nvSpPr>
            <p:spPr bwMode="auto">
              <a:xfrm>
                <a:off x="4668" y="3628"/>
                <a:ext cx="267" cy="363"/>
              </a:xfrm>
              <a:custGeom>
                <a:avLst/>
                <a:gdLst>
                  <a:gd name="T0" fmla="*/ 78 w 534"/>
                  <a:gd name="T1" fmla="*/ 31 h 724"/>
                  <a:gd name="T2" fmla="*/ 57 w 534"/>
                  <a:gd name="T3" fmla="*/ 70 h 724"/>
                  <a:gd name="T4" fmla="*/ 39 w 534"/>
                  <a:gd name="T5" fmla="*/ 105 h 724"/>
                  <a:gd name="T6" fmla="*/ 26 w 534"/>
                  <a:gd name="T7" fmla="*/ 134 h 724"/>
                  <a:gd name="T8" fmla="*/ 20 w 534"/>
                  <a:gd name="T9" fmla="*/ 159 h 724"/>
                  <a:gd name="T10" fmla="*/ 22 w 534"/>
                  <a:gd name="T11" fmla="*/ 182 h 724"/>
                  <a:gd name="T12" fmla="*/ 35 w 534"/>
                  <a:gd name="T13" fmla="*/ 205 h 724"/>
                  <a:gd name="T14" fmla="*/ 60 w 534"/>
                  <a:gd name="T15" fmla="*/ 228 h 724"/>
                  <a:gd name="T16" fmla="*/ 100 w 534"/>
                  <a:gd name="T17" fmla="*/ 253 h 724"/>
                  <a:gd name="T18" fmla="*/ 89 w 534"/>
                  <a:gd name="T19" fmla="*/ 259 h 724"/>
                  <a:gd name="T20" fmla="*/ 77 w 534"/>
                  <a:gd name="T21" fmla="*/ 266 h 724"/>
                  <a:gd name="T22" fmla="*/ 63 w 534"/>
                  <a:gd name="T23" fmla="*/ 275 h 724"/>
                  <a:gd name="T24" fmla="*/ 50 w 534"/>
                  <a:gd name="T25" fmla="*/ 285 h 724"/>
                  <a:gd name="T26" fmla="*/ 36 w 534"/>
                  <a:gd name="T27" fmla="*/ 293 h 724"/>
                  <a:gd name="T28" fmla="*/ 22 w 534"/>
                  <a:gd name="T29" fmla="*/ 302 h 724"/>
                  <a:gd name="T30" fmla="*/ 10 w 534"/>
                  <a:gd name="T31" fmla="*/ 310 h 724"/>
                  <a:gd name="T32" fmla="*/ 0 w 534"/>
                  <a:gd name="T33" fmla="*/ 315 h 724"/>
                  <a:gd name="T34" fmla="*/ 3 w 534"/>
                  <a:gd name="T35" fmla="*/ 323 h 724"/>
                  <a:gd name="T36" fmla="*/ 8 w 534"/>
                  <a:gd name="T37" fmla="*/ 330 h 724"/>
                  <a:gd name="T38" fmla="*/ 14 w 534"/>
                  <a:gd name="T39" fmla="*/ 334 h 724"/>
                  <a:gd name="T40" fmla="*/ 21 w 534"/>
                  <a:gd name="T41" fmla="*/ 339 h 724"/>
                  <a:gd name="T42" fmla="*/ 27 w 534"/>
                  <a:gd name="T43" fmla="*/ 343 h 724"/>
                  <a:gd name="T44" fmla="*/ 33 w 534"/>
                  <a:gd name="T45" fmla="*/ 348 h 724"/>
                  <a:gd name="T46" fmla="*/ 37 w 534"/>
                  <a:gd name="T47" fmla="*/ 354 h 724"/>
                  <a:gd name="T48" fmla="*/ 41 w 534"/>
                  <a:gd name="T49" fmla="*/ 363 h 724"/>
                  <a:gd name="T50" fmla="*/ 66 w 534"/>
                  <a:gd name="T51" fmla="*/ 350 h 724"/>
                  <a:gd name="T52" fmla="*/ 90 w 534"/>
                  <a:gd name="T53" fmla="*/ 337 h 724"/>
                  <a:gd name="T54" fmla="*/ 115 w 534"/>
                  <a:gd name="T55" fmla="*/ 323 h 724"/>
                  <a:gd name="T56" fmla="*/ 139 w 534"/>
                  <a:gd name="T57" fmla="*/ 311 h 724"/>
                  <a:gd name="T58" fmla="*/ 163 w 534"/>
                  <a:gd name="T59" fmla="*/ 298 h 724"/>
                  <a:gd name="T60" fmla="*/ 188 w 534"/>
                  <a:gd name="T61" fmla="*/ 285 h 724"/>
                  <a:gd name="T62" fmla="*/ 212 w 534"/>
                  <a:gd name="T63" fmla="*/ 271 h 724"/>
                  <a:gd name="T64" fmla="*/ 237 w 534"/>
                  <a:gd name="T65" fmla="*/ 259 h 724"/>
                  <a:gd name="T66" fmla="*/ 258 w 534"/>
                  <a:gd name="T67" fmla="*/ 237 h 724"/>
                  <a:gd name="T68" fmla="*/ 267 w 534"/>
                  <a:gd name="T69" fmla="*/ 221 h 724"/>
                  <a:gd name="T70" fmla="*/ 266 w 534"/>
                  <a:gd name="T71" fmla="*/ 209 h 724"/>
                  <a:gd name="T72" fmla="*/ 256 w 534"/>
                  <a:gd name="T73" fmla="*/ 201 h 724"/>
                  <a:gd name="T74" fmla="*/ 237 w 534"/>
                  <a:gd name="T75" fmla="*/ 194 h 724"/>
                  <a:gd name="T76" fmla="*/ 211 w 534"/>
                  <a:gd name="T77" fmla="*/ 187 h 724"/>
                  <a:gd name="T78" fmla="*/ 179 w 534"/>
                  <a:gd name="T79" fmla="*/ 180 h 724"/>
                  <a:gd name="T80" fmla="*/ 142 w 534"/>
                  <a:gd name="T81" fmla="*/ 172 h 724"/>
                  <a:gd name="T82" fmla="*/ 148 w 534"/>
                  <a:gd name="T83" fmla="*/ 160 h 724"/>
                  <a:gd name="T84" fmla="*/ 155 w 534"/>
                  <a:gd name="T85" fmla="*/ 149 h 724"/>
                  <a:gd name="T86" fmla="*/ 162 w 534"/>
                  <a:gd name="T87" fmla="*/ 137 h 724"/>
                  <a:gd name="T88" fmla="*/ 169 w 534"/>
                  <a:gd name="T89" fmla="*/ 126 h 724"/>
                  <a:gd name="T90" fmla="*/ 175 w 534"/>
                  <a:gd name="T91" fmla="*/ 114 h 724"/>
                  <a:gd name="T92" fmla="*/ 182 w 534"/>
                  <a:gd name="T93" fmla="*/ 103 h 724"/>
                  <a:gd name="T94" fmla="*/ 189 w 534"/>
                  <a:gd name="T95" fmla="*/ 92 h 724"/>
                  <a:gd name="T96" fmla="*/ 196 w 534"/>
                  <a:gd name="T97" fmla="*/ 80 h 724"/>
                  <a:gd name="T98" fmla="*/ 185 w 534"/>
                  <a:gd name="T99" fmla="*/ 42 h 724"/>
                  <a:gd name="T100" fmla="*/ 170 w 534"/>
                  <a:gd name="T101" fmla="*/ 17 h 724"/>
                  <a:gd name="T102" fmla="*/ 152 w 534"/>
                  <a:gd name="T103" fmla="*/ 4 h 724"/>
                  <a:gd name="T104" fmla="*/ 133 w 534"/>
                  <a:gd name="T105" fmla="*/ 0 h 724"/>
                  <a:gd name="T106" fmla="*/ 113 w 534"/>
                  <a:gd name="T107" fmla="*/ 3 h 724"/>
                  <a:gd name="T108" fmla="*/ 97 w 534"/>
                  <a:gd name="T109" fmla="*/ 11 h 724"/>
                  <a:gd name="T110" fmla="*/ 84 w 534"/>
                  <a:gd name="T111" fmla="*/ 20 h 724"/>
                  <a:gd name="T112" fmla="*/ 78 w 534"/>
                  <a:gd name="T113" fmla="*/ 31 h 724"/>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534"/>
                  <a:gd name="T172" fmla="*/ 0 h 724"/>
                  <a:gd name="T173" fmla="*/ 534 w 534"/>
                  <a:gd name="T174" fmla="*/ 724 h 724"/>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534" h="724">
                    <a:moveTo>
                      <a:pt x="157" y="61"/>
                    </a:moveTo>
                    <a:lnTo>
                      <a:pt x="114" y="140"/>
                    </a:lnTo>
                    <a:lnTo>
                      <a:pt x="79" y="209"/>
                    </a:lnTo>
                    <a:lnTo>
                      <a:pt x="52" y="267"/>
                    </a:lnTo>
                    <a:lnTo>
                      <a:pt x="40" y="318"/>
                    </a:lnTo>
                    <a:lnTo>
                      <a:pt x="44" y="363"/>
                    </a:lnTo>
                    <a:lnTo>
                      <a:pt x="70" y="409"/>
                    </a:lnTo>
                    <a:lnTo>
                      <a:pt x="121" y="455"/>
                    </a:lnTo>
                    <a:lnTo>
                      <a:pt x="201" y="505"/>
                    </a:lnTo>
                    <a:lnTo>
                      <a:pt x="178" y="516"/>
                    </a:lnTo>
                    <a:lnTo>
                      <a:pt x="154" y="531"/>
                    </a:lnTo>
                    <a:lnTo>
                      <a:pt x="127" y="549"/>
                    </a:lnTo>
                    <a:lnTo>
                      <a:pt x="101" y="568"/>
                    </a:lnTo>
                    <a:lnTo>
                      <a:pt x="72" y="585"/>
                    </a:lnTo>
                    <a:lnTo>
                      <a:pt x="45" y="603"/>
                    </a:lnTo>
                    <a:lnTo>
                      <a:pt x="20" y="618"/>
                    </a:lnTo>
                    <a:lnTo>
                      <a:pt x="0" y="629"/>
                    </a:lnTo>
                    <a:lnTo>
                      <a:pt x="6" y="645"/>
                    </a:lnTo>
                    <a:lnTo>
                      <a:pt x="16" y="658"/>
                    </a:lnTo>
                    <a:lnTo>
                      <a:pt x="28" y="667"/>
                    </a:lnTo>
                    <a:lnTo>
                      <a:pt x="42" y="677"/>
                    </a:lnTo>
                    <a:lnTo>
                      <a:pt x="54" y="684"/>
                    </a:lnTo>
                    <a:lnTo>
                      <a:pt x="65" y="694"/>
                    </a:lnTo>
                    <a:lnTo>
                      <a:pt x="75" y="707"/>
                    </a:lnTo>
                    <a:lnTo>
                      <a:pt x="83" y="724"/>
                    </a:lnTo>
                    <a:lnTo>
                      <a:pt x="132" y="698"/>
                    </a:lnTo>
                    <a:lnTo>
                      <a:pt x="181" y="672"/>
                    </a:lnTo>
                    <a:lnTo>
                      <a:pt x="230" y="645"/>
                    </a:lnTo>
                    <a:lnTo>
                      <a:pt x="279" y="620"/>
                    </a:lnTo>
                    <a:lnTo>
                      <a:pt x="327" y="594"/>
                    </a:lnTo>
                    <a:lnTo>
                      <a:pt x="376" y="568"/>
                    </a:lnTo>
                    <a:lnTo>
                      <a:pt x="425" y="541"/>
                    </a:lnTo>
                    <a:lnTo>
                      <a:pt x="474" y="516"/>
                    </a:lnTo>
                    <a:lnTo>
                      <a:pt x="516" y="472"/>
                    </a:lnTo>
                    <a:lnTo>
                      <a:pt x="534" y="441"/>
                    </a:lnTo>
                    <a:lnTo>
                      <a:pt x="532" y="417"/>
                    </a:lnTo>
                    <a:lnTo>
                      <a:pt x="512" y="401"/>
                    </a:lnTo>
                    <a:lnTo>
                      <a:pt x="474" y="386"/>
                    </a:lnTo>
                    <a:lnTo>
                      <a:pt x="423" y="373"/>
                    </a:lnTo>
                    <a:lnTo>
                      <a:pt x="358" y="360"/>
                    </a:lnTo>
                    <a:lnTo>
                      <a:pt x="284" y="343"/>
                    </a:lnTo>
                    <a:lnTo>
                      <a:pt x="296" y="320"/>
                    </a:lnTo>
                    <a:lnTo>
                      <a:pt x="310" y="297"/>
                    </a:lnTo>
                    <a:lnTo>
                      <a:pt x="324" y="274"/>
                    </a:lnTo>
                    <a:lnTo>
                      <a:pt x="338" y="252"/>
                    </a:lnTo>
                    <a:lnTo>
                      <a:pt x="350" y="228"/>
                    </a:lnTo>
                    <a:lnTo>
                      <a:pt x="365" y="205"/>
                    </a:lnTo>
                    <a:lnTo>
                      <a:pt x="378" y="183"/>
                    </a:lnTo>
                    <a:lnTo>
                      <a:pt x="393" y="160"/>
                    </a:lnTo>
                    <a:lnTo>
                      <a:pt x="371" y="83"/>
                    </a:lnTo>
                    <a:lnTo>
                      <a:pt x="341" y="34"/>
                    </a:lnTo>
                    <a:lnTo>
                      <a:pt x="305" y="7"/>
                    </a:lnTo>
                    <a:lnTo>
                      <a:pt x="266" y="0"/>
                    </a:lnTo>
                    <a:lnTo>
                      <a:pt x="227" y="5"/>
                    </a:lnTo>
                    <a:lnTo>
                      <a:pt x="195" y="21"/>
                    </a:lnTo>
                    <a:lnTo>
                      <a:pt x="169" y="40"/>
                    </a:lnTo>
                    <a:lnTo>
                      <a:pt x="157" y="61"/>
                    </a:lnTo>
                    <a:close/>
                  </a:path>
                </a:pathLst>
              </a:custGeom>
              <a:solidFill>
                <a:srgbClr val="9CADAD"/>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0010" name="Freeform 622"/>
              <p:cNvSpPr>
                <a:spLocks/>
              </p:cNvSpPr>
              <p:nvPr/>
            </p:nvSpPr>
            <p:spPr bwMode="auto">
              <a:xfrm>
                <a:off x="4676" y="3628"/>
                <a:ext cx="259" cy="363"/>
              </a:xfrm>
              <a:custGeom>
                <a:avLst/>
                <a:gdLst>
                  <a:gd name="T0" fmla="*/ 71 w 519"/>
                  <a:gd name="T1" fmla="*/ 31 h 724"/>
                  <a:gd name="T2" fmla="*/ 50 w 519"/>
                  <a:gd name="T3" fmla="*/ 70 h 724"/>
                  <a:gd name="T4" fmla="*/ 34 w 519"/>
                  <a:gd name="T5" fmla="*/ 104 h 724"/>
                  <a:gd name="T6" fmla="*/ 22 w 519"/>
                  <a:gd name="T7" fmla="*/ 133 h 724"/>
                  <a:gd name="T8" fmla="*/ 18 w 519"/>
                  <a:gd name="T9" fmla="*/ 159 h 724"/>
                  <a:gd name="T10" fmla="*/ 22 w 519"/>
                  <a:gd name="T11" fmla="*/ 182 h 724"/>
                  <a:gd name="T12" fmla="*/ 37 w 519"/>
                  <a:gd name="T13" fmla="*/ 204 h 724"/>
                  <a:gd name="T14" fmla="*/ 63 w 519"/>
                  <a:gd name="T15" fmla="*/ 227 h 724"/>
                  <a:gd name="T16" fmla="*/ 104 w 519"/>
                  <a:gd name="T17" fmla="*/ 253 h 724"/>
                  <a:gd name="T18" fmla="*/ 96 w 519"/>
                  <a:gd name="T19" fmla="*/ 258 h 724"/>
                  <a:gd name="T20" fmla="*/ 86 w 519"/>
                  <a:gd name="T21" fmla="*/ 267 h 724"/>
                  <a:gd name="T22" fmla="*/ 72 w 519"/>
                  <a:gd name="T23" fmla="*/ 276 h 724"/>
                  <a:gd name="T24" fmla="*/ 57 w 519"/>
                  <a:gd name="T25" fmla="*/ 288 h 724"/>
                  <a:gd name="T26" fmla="*/ 41 w 519"/>
                  <a:gd name="T27" fmla="*/ 298 h 724"/>
                  <a:gd name="T28" fmla="*/ 25 w 519"/>
                  <a:gd name="T29" fmla="*/ 307 h 724"/>
                  <a:gd name="T30" fmla="*/ 11 w 519"/>
                  <a:gd name="T31" fmla="*/ 315 h 724"/>
                  <a:gd name="T32" fmla="*/ 0 w 519"/>
                  <a:gd name="T33" fmla="*/ 322 h 724"/>
                  <a:gd name="T34" fmla="*/ 2 w 519"/>
                  <a:gd name="T35" fmla="*/ 328 h 724"/>
                  <a:gd name="T36" fmla="*/ 7 w 519"/>
                  <a:gd name="T37" fmla="*/ 334 h 724"/>
                  <a:gd name="T38" fmla="*/ 11 w 519"/>
                  <a:gd name="T39" fmla="*/ 338 h 724"/>
                  <a:gd name="T40" fmla="*/ 17 w 519"/>
                  <a:gd name="T41" fmla="*/ 342 h 724"/>
                  <a:gd name="T42" fmla="*/ 21 w 519"/>
                  <a:gd name="T43" fmla="*/ 345 h 724"/>
                  <a:gd name="T44" fmla="*/ 26 w 519"/>
                  <a:gd name="T45" fmla="*/ 349 h 724"/>
                  <a:gd name="T46" fmla="*/ 30 w 519"/>
                  <a:gd name="T47" fmla="*/ 355 h 724"/>
                  <a:gd name="T48" fmla="*/ 34 w 519"/>
                  <a:gd name="T49" fmla="*/ 363 h 724"/>
                  <a:gd name="T50" fmla="*/ 58 w 519"/>
                  <a:gd name="T51" fmla="*/ 350 h 724"/>
                  <a:gd name="T52" fmla="*/ 83 w 519"/>
                  <a:gd name="T53" fmla="*/ 337 h 724"/>
                  <a:gd name="T54" fmla="*/ 107 w 519"/>
                  <a:gd name="T55" fmla="*/ 323 h 724"/>
                  <a:gd name="T56" fmla="*/ 132 w 519"/>
                  <a:gd name="T57" fmla="*/ 311 h 724"/>
                  <a:gd name="T58" fmla="*/ 156 w 519"/>
                  <a:gd name="T59" fmla="*/ 298 h 724"/>
                  <a:gd name="T60" fmla="*/ 180 w 519"/>
                  <a:gd name="T61" fmla="*/ 285 h 724"/>
                  <a:gd name="T62" fmla="*/ 205 w 519"/>
                  <a:gd name="T63" fmla="*/ 271 h 724"/>
                  <a:gd name="T64" fmla="*/ 229 w 519"/>
                  <a:gd name="T65" fmla="*/ 259 h 724"/>
                  <a:gd name="T66" fmla="*/ 250 w 519"/>
                  <a:gd name="T67" fmla="*/ 237 h 724"/>
                  <a:gd name="T68" fmla="*/ 259 w 519"/>
                  <a:gd name="T69" fmla="*/ 221 h 724"/>
                  <a:gd name="T70" fmla="*/ 258 w 519"/>
                  <a:gd name="T71" fmla="*/ 209 h 724"/>
                  <a:gd name="T72" fmla="*/ 248 w 519"/>
                  <a:gd name="T73" fmla="*/ 201 h 724"/>
                  <a:gd name="T74" fmla="*/ 229 w 519"/>
                  <a:gd name="T75" fmla="*/ 194 h 724"/>
                  <a:gd name="T76" fmla="*/ 204 w 519"/>
                  <a:gd name="T77" fmla="*/ 187 h 724"/>
                  <a:gd name="T78" fmla="*/ 171 w 519"/>
                  <a:gd name="T79" fmla="*/ 180 h 724"/>
                  <a:gd name="T80" fmla="*/ 134 w 519"/>
                  <a:gd name="T81" fmla="*/ 172 h 724"/>
                  <a:gd name="T82" fmla="*/ 140 w 519"/>
                  <a:gd name="T83" fmla="*/ 160 h 724"/>
                  <a:gd name="T84" fmla="*/ 147 w 519"/>
                  <a:gd name="T85" fmla="*/ 149 h 724"/>
                  <a:gd name="T86" fmla="*/ 154 w 519"/>
                  <a:gd name="T87" fmla="*/ 137 h 724"/>
                  <a:gd name="T88" fmla="*/ 161 w 519"/>
                  <a:gd name="T89" fmla="*/ 126 h 724"/>
                  <a:gd name="T90" fmla="*/ 167 w 519"/>
                  <a:gd name="T91" fmla="*/ 114 h 724"/>
                  <a:gd name="T92" fmla="*/ 175 w 519"/>
                  <a:gd name="T93" fmla="*/ 103 h 724"/>
                  <a:gd name="T94" fmla="*/ 181 w 519"/>
                  <a:gd name="T95" fmla="*/ 92 h 724"/>
                  <a:gd name="T96" fmla="*/ 189 w 519"/>
                  <a:gd name="T97" fmla="*/ 80 h 724"/>
                  <a:gd name="T98" fmla="*/ 178 w 519"/>
                  <a:gd name="T99" fmla="*/ 42 h 724"/>
                  <a:gd name="T100" fmla="*/ 163 w 519"/>
                  <a:gd name="T101" fmla="*/ 17 h 724"/>
                  <a:gd name="T102" fmla="*/ 145 w 519"/>
                  <a:gd name="T103" fmla="*/ 4 h 724"/>
                  <a:gd name="T104" fmla="*/ 125 w 519"/>
                  <a:gd name="T105" fmla="*/ 0 h 724"/>
                  <a:gd name="T106" fmla="*/ 106 w 519"/>
                  <a:gd name="T107" fmla="*/ 3 h 724"/>
                  <a:gd name="T108" fmla="*/ 90 w 519"/>
                  <a:gd name="T109" fmla="*/ 11 h 724"/>
                  <a:gd name="T110" fmla="*/ 77 w 519"/>
                  <a:gd name="T111" fmla="*/ 20 h 724"/>
                  <a:gd name="T112" fmla="*/ 71 w 519"/>
                  <a:gd name="T113" fmla="*/ 31 h 724"/>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519"/>
                  <a:gd name="T172" fmla="*/ 0 h 724"/>
                  <a:gd name="T173" fmla="*/ 519 w 519"/>
                  <a:gd name="T174" fmla="*/ 724 h 724"/>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519" h="724">
                    <a:moveTo>
                      <a:pt x="142" y="61"/>
                    </a:moveTo>
                    <a:lnTo>
                      <a:pt x="101" y="140"/>
                    </a:lnTo>
                    <a:lnTo>
                      <a:pt x="68" y="208"/>
                    </a:lnTo>
                    <a:lnTo>
                      <a:pt x="44" y="266"/>
                    </a:lnTo>
                    <a:lnTo>
                      <a:pt x="37" y="317"/>
                    </a:lnTo>
                    <a:lnTo>
                      <a:pt x="45" y="362"/>
                    </a:lnTo>
                    <a:lnTo>
                      <a:pt x="74" y="407"/>
                    </a:lnTo>
                    <a:lnTo>
                      <a:pt x="127" y="452"/>
                    </a:lnTo>
                    <a:lnTo>
                      <a:pt x="208" y="504"/>
                    </a:lnTo>
                    <a:lnTo>
                      <a:pt x="193" y="515"/>
                    </a:lnTo>
                    <a:lnTo>
                      <a:pt x="172" y="533"/>
                    </a:lnTo>
                    <a:lnTo>
                      <a:pt x="144" y="551"/>
                    </a:lnTo>
                    <a:lnTo>
                      <a:pt x="114" y="574"/>
                    </a:lnTo>
                    <a:lnTo>
                      <a:pt x="82" y="594"/>
                    </a:lnTo>
                    <a:lnTo>
                      <a:pt x="50" y="613"/>
                    </a:lnTo>
                    <a:lnTo>
                      <a:pt x="22" y="629"/>
                    </a:lnTo>
                    <a:lnTo>
                      <a:pt x="0" y="642"/>
                    </a:lnTo>
                    <a:lnTo>
                      <a:pt x="5" y="655"/>
                    </a:lnTo>
                    <a:lnTo>
                      <a:pt x="14" y="667"/>
                    </a:lnTo>
                    <a:lnTo>
                      <a:pt x="23" y="674"/>
                    </a:lnTo>
                    <a:lnTo>
                      <a:pt x="34" y="682"/>
                    </a:lnTo>
                    <a:lnTo>
                      <a:pt x="43" y="688"/>
                    </a:lnTo>
                    <a:lnTo>
                      <a:pt x="53" y="697"/>
                    </a:lnTo>
                    <a:lnTo>
                      <a:pt x="60" y="708"/>
                    </a:lnTo>
                    <a:lnTo>
                      <a:pt x="68" y="724"/>
                    </a:lnTo>
                    <a:lnTo>
                      <a:pt x="117" y="698"/>
                    </a:lnTo>
                    <a:lnTo>
                      <a:pt x="166" y="672"/>
                    </a:lnTo>
                    <a:lnTo>
                      <a:pt x="215" y="645"/>
                    </a:lnTo>
                    <a:lnTo>
                      <a:pt x="264" y="620"/>
                    </a:lnTo>
                    <a:lnTo>
                      <a:pt x="312" y="594"/>
                    </a:lnTo>
                    <a:lnTo>
                      <a:pt x="361" y="568"/>
                    </a:lnTo>
                    <a:lnTo>
                      <a:pt x="410" y="541"/>
                    </a:lnTo>
                    <a:lnTo>
                      <a:pt x="459" y="516"/>
                    </a:lnTo>
                    <a:lnTo>
                      <a:pt x="501" y="472"/>
                    </a:lnTo>
                    <a:lnTo>
                      <a:pt x="519" y="441"/>
                    </a:lnTo>
                    <a:lnTo>
                      <a:pt x="517" y="417"/>
                    </a:lnTo>
                    <a:lnTo>
                      <a:pt x="497" y="401"/>
                    </a:lnTo>
                    <a:lnTo>
                      <a:pt x="459" y="386"/>
                    </a:lnTo>
                    <a:lnTo>
                      <a:pt x="408" y="373"/>
                    </a:lnTo>
                    <a:lnTo>
                      <a:pt x="343" y="360"/>
                    </a:lnTo>
                    <a:lnTo>
                      <a:pt x="269" y="343"/>
                    </a:lnTo>
                    <a:lnTo>
                      <a:pt x="281" y="320"/>
                    </a:lnTo>
                    <a:lnTo>
                      <a:pt x="295" y="297"/>
                    </a:lnTo>
                    <a:lnTo>
                      <a:pt x="309" y="274"/>
                    </a:lnTo>
                    <a:lnTo>
                      <a:pt x="323" y="252"/>
                    </a:lnTo>
                    <a:lnTo>
                      <a:pt x="335" y="228"/>
                    </a:lnTo>
                    <a:lnTo>
                      <a:pt x="350" y="205"/>
                    </a:lnTo>
                    <a:lnTo>
                      <a:pt x="363" y="183"/>
                    </a:lnTo>
                    <a:lnTo>
                      <a:pt x="378" y="160"/>
                    </a:lnTo>
                    <a:lnTo>
                      <a:pt x="356" y="83"/>
                    </a:lnTo>
                    <a:lnTo>
                      <a:pt x="326" y="34"/>
                    </a:lnTo>
                    <a:lnTo>
                      <a:pt x="290" y="7"/>
                    </a:lnTo>
                    <a:lnTo>
                      <a:pt x="251" y="0"/>
                    </a:lnTo>
                    <a:lnTo>
                      <a:pt x="212" y="5"/>
                    </a:lnTo>
                    <a:lnTo>
                      <a:pt x="180" y="21"/>
                    </a:lnTo>
                    <a:lnTo>
                      <a:pt x="154" y="40"/>
                    </a:lnTo>
                    <a:lnTo>
                      <a:pt x="142" y="61"/>
                    </a:lnTo>
                    <a:close/>
                  </a:path>
                </a:pathLst>
              </a:custGeom>
              <a:solidFill>
                <a:srgbClr val="A3B5B5"/>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0011" name="Freeform 623"/>
              <p:cNvSpPr>
                <a:spLocks/>
              </p:cNvSpPr>
              <p:nvPr/>
            </p:nvSpPr>
            <p:spPr bwMode="auto">
              <a:xfrm>
                <a:off x="4683" y="3628"/>
                <a:ext cx="252" cy="363"/>
              </a:xfrm>
              <a:custGeom>
                <a:avLst/>
                <a:gdLst>
                  <a:gd name="T0" fmla="*/ 63 w 504"/>
                  <a:gd name="T1" fmla="*/ 31 h 724"/>
                  <a:gd name="T2" fmla="*/ 44 w 504"/>
                  <a:gd name="T3" fmla="*/ 70 h 724"/>
                  <a:gd name="T4" fmla="*/ 28 w 504"/>
                  <a:gd name="T5" fmla="*/ 104 h 724"/>
                  <a:gd name="T6" fmla="*/ 19 w 504"/>
                  <a:gd name="T7" fmla="*/ 132 h 724"/>
                  <a:gd name="T8" fmla="*/ 17 w 504"/>
                  <a:gd name="T9" fmla="*/ 158 h 724"/>
                  <a:gd name="T10" fmla="*/ 23 w 504"/>
                  <a:gd name="T11" fmla="*/ 180 h 724"/>
                  <a:gd name="T12" fmla="*/ 39 w 504"/>
                  <a:gd name="T13" fmla="*/ 203 h 724"/>
                  <a:gd name="T14" fmla="*/ 67 w 504"/>
                  <a:gd name="T15" fmla="*/ 226 h 724"/>
                  <a:gd name="T16" fmla="*/ 108 w 504"/>
                  <a:gd name="T17" fmla="*/ 252 h 724"/>
                  <a:gd name="T18" fmla="*/ 104 w 504"/>
                  <a:gd name="T19" fmla="*/ 258 h 724"/>
                  <a:gd name="T20" fmla="*/ 95 w 504"/>
                  <a:gd name="T21" fmla="*/ 268 h 724"/>
                  <a:gd name="T22" fmla="*/ 81 w 504"/>
                  <a:gd name="T23" fmla="*/ 278 h 724"/>
                  <a:gd name="T24" fmla="*/ 64 w 504"/>
                  <a:gd name="T25" fmla="*/ 290 h 724"/>
                  <a:gd name="T26" fmla="*/ 46 w 504"/>
                  <a:gd name="T27" fmla="*/ 301 h 724"/>
                  <a:gd name="T28" fmla="*/ 28 w 504"/>
                  <a:gd name="T29" fmla="*/ 312 h 724"/>
                  <a:gd name="T30" fmla="*/ 12 w 504"/>
                  <a:gd name="T31" fmla="*/ 320 h 724"/>
                  <a:gd name="T32" fmla="*/ 0 w 504"/>
                  <a:gd name="T33" fmla="*/ 327 h 724"/>
                  <a:gd name="T34" fmla="*/ 2 w 504"/>
                  <a:gd name="T35" fmla="*/ 334 h 724"/>
                  <a:gd name="T36" fmla="*/ 6 w 504"/>
                  <a:gd name="T37" fmla="*/ 339 h 724"/>
                  <a:gd name="T38" fmla="*/ 10 w 504"/>
                  <a:gd name="T39" fmla="*/ 342 h 724"/>
                  <a:gd name="T40" fmla="*/ 14 w 504"/>
                  <a:gd name="T41" fmla="*/ 345 h 724"/>
                  <a:gd name="T42" fmla="*/ 17 w 504"/>
                  <a:gd name="T43" fmla="*/ 347 h 724"/>
                  <a:gd name="T44" fmla="*/ 20 w 504"/>
                  <a:gd name="T45" fmla="*/ 350 h 724"/>
                  <a:gd name="T46" fmla="*/ 24 w 504"/>
                  <a:gd name="T47" fmla="*/ 355 h 724"/>
                  <a:gd name="T48" fmla="*/ 27 w 504"/>
                  <a:gd name="T49" fmla="*/ 363 h 724"/>
                  <a:gd name="T50" fmla="*/ 51 w 504"/>
                  <a:gd name="T51" fmla="*/ 350 h 724"/>
                  <a:gd name="T52" fmla="*/ 76 w 504"/>
                  <a:gd name="T53" fmla="*/ 337 h 724"/>
                  <a:gd name="T54" fmla="*/ 100 w 504"/>
                  <a:gd name="T55" fmla="*/ 323 h 724"/>
                  <a:gd name="T56" fmla="*/ 125 w 504"/>
                  <a:gd name="T57" fmla="*/ 311 h 724"/>
                  <a:gd name="T58" fmla="*/ 149 w 504"/>
                  <a:gd name="T59" fmla="*/ 298 h 724"/>
                  <a:gd name="T60" fmla="*/ 173 w 504"/>
                  <a:gd name="T61" fmla="*/ 285 h 724"/>
                  <a:gd name="T62" fmla="*/ 198 w 504"/>
                  <a:gd name="T63" fmla="*/ 271 h 724"/>
                  <a:gd name="T64" fmla="*/ 222 w 504"/>
                  <a:gd name="T65" fmla="*/ 259 h 724"/>
                  <a:gd name="T66" fmla="*/ 243 w 504"/>
                  <a:gd name="T67" fmla="*/ 237 h 724"/>
                  <a:gd name="T68" fmla="*/ 252 w 504"/>
                  <a:gd name="T69" fmla="*/ 221 h 724"/>
                  <a:gd name="T70" fmla="*/ 251 w 504"/>
                  <a:gd name="T71" fmla="*/ 209 h 724"/>
                  <a:gd name="T72" fmla="*/ 241 w 504"/>
                  <a:gd name="T73" fmla="*/ 201 h 724"/>
                  <a:gd name="T74" fmla="*/ 222 w 504"/>
                  <a:gd name="T75" fmla="*/ 194 h 724"/>
                  <a:gd name="T76" fmla="*/ 197 w 504"/>
                  <a:gd name="T77" fmla="*/ 187 h 724"/>
                  <a:gd name="T78" fmla="*/ 164 w 504"/>
                  <a:gd name="T79" fmla="*/ 180 h 724"/>
                  <a:gd name="T80" fmla="*/ 127 w 504"/>
                  <a:gd name="T81" fmla="*/ 172 h 724"/>
                  <a:gd name="T82" fmla="*/ 133 w 504"/>
                  <a:gd name="T83" fmla="*/ 160 h 724"/>
                  <a:gd name="T84" fmla="*/ 140 w 504"/>
                  <a:gd name="T85" fmla="*/ 149 h 724"/>
                  <a:gd name="T86" fmla="*/ 147 w 504"/>
                  <a:gd name="T87" fmla="*/ 137 h 724"/>
                  <a:gd name="T88" fmla="*/ 154 w 504"/>
                  <a:gd name="T89" fmla="*/ 126 h 724"/>
                  <a:gd name="T90" fmla="*/ 160 w 504"/>
                  <a:gd name="T91" fmla="*/ 114 h 724"/>
                  <a:gd name="T92" fmla="*/ 168 w 504"/>
                  <a:gd name="T93" fmla="*/ 103 h 724"/>
                  <a:gd name="T94" fmla="*/ 174 w 504"/>
                  <a:gd name="T95" fmla="*/ 92 h 724"/>
                  <a:gd name="T96" fmla="*/ 182 w 504"/>
                  <a:gd name="T97" fmla="*/ 80 h 724"/>
                  <a:gd name="T98" fmla="*/ 171 w 504"/>
                  <a:gd name="T99" fmla="*/ 42 h 724"/>
                  <a:gd name="T100" fmla="*/ 156 w 504"/>
                  <a:gd name="T101" fmla="*/ 17 h 724"/>
                  <a:gd name="T102" fmla="*/ 138 w 504"/>
                  <a:gd name="T103" fmla="*/ 4 h 724"/>
                  <a:gd name="T104" fmla="*/ 118 w 504"/>
                  <a:gd name="T105" fmla="*/ 0 h 724"/>
                  <a:gd name="T106" fmla="*/ 99 w 504"/>
                  <a:gd name="T107" fmla="*/ 3 h 724"/>
                  <a:gd name="T108" fmla="*/ 83 w 504"/>
                  <a:gd name="T109" fmla="*/ 11 h 724"/>
                  <a:gd name="T110" fmla="*/ 70 w 504"/>
                  <a:gd name="T111" fmla="*/ 20 h 724"/>
                  <a:gd name="T112" fmla="*/ 63 w 504"/>
                  <a:gd name="T113" fmla="*/ 31 h 724"/>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504"/>
                  <a:gd name="T172" fmla="*/ 0 h 724"/>
                  <a:gd name="T173" fmla="*/ 504 w 504"/>
                  <a:gd name="T174" fmla="*/ 724 h 724"/>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504" h="724">
                    <a:moveTo>
                      <a:pt x="127" y="61"/>
                    </a:moveTo>
                    <a:lnTo>
                      <a:pt x="87" y="140"/>
                    </a:lnTo>
                    <a:lnTo>
                      <a:pt x="55" y="208"/>
                    </a:lnTo>
                    <a:lnTo>
                      <a:pt x="37" y="264"/>
                    </a:lnTo>
                    <a:lnTo>
                      <a:pt x="33" y="316"/>
                    </a:lnTo>
                    <a:lnTo>
                      <a:pt x="45" y="360"/>
                    </a:lnTo>
                    <a:lnTo>
                      <a:pt x="78" y="405"/>
                    </a:lnTo>
                    <a:lnTo>
                      <a:pt x="133" y="451"/>
                    </a:lnTo>
                    <a:lnTo>
                      <a:pt x="216" y="502"/>
                    </a:lnTo>
                    <a:lnTo>
                      <a:pt x="208" y="515"/>
                    </a:lnTo>
                    <a:lnTo>
                      <a:pt x="190" y="534"/>
                    </a:lnTo>
                    <a:lnTo>
                      <a:pt x="161" y="555"/>
                    </a:lnTo>
                    <a:lnTo>
                      <a:pt x="128" y="579"/>
                    </a:lnTo>
                    <a:lnTo>
                      <a:pt x="91" y="600"/>
                    </a:lnTo>
                    <a:lnTo>
                      <a:pt x="55" y="622"/>
                    </a:lnTo>
                    <a:lnTo>
                      <a:pt x="24" y="638"/>
                    </a:lnTo>
                    <a:lnTo>
                      <a:pt x="0" y="652"/>
                    </a:lnTo>
                    <a:lnTo>
                      <a:pt x="4" y="667"/>
                    </a:lnTo>
                    <a:lnTo>
                      <a:pt x="12" y="677"/>
                    </a:lnTo>
                    <a:lnTo>
                      <a:pt x="19" y="682"/>
                    </a:lnTo>
                    <a:lnTo>
                      <a:pt x="27" y="688"/>
                    </a:lnTo>
                    <a:lnTo>
                      <a:pt x="33" y="692"/>
                    </a:lnTo>
                    <a:lnTo>
                      <a:pt x="40" y="698"/>
                    </a:lnTo>
                    <a:lnTo>
                      <a:pt x="47" y="708"/>
                    </a:lnTo>
                    <a:lnTo>
                      <a:pt x="53" y="724"/>
                    </a:lnTo>
                    <a:lnTo>
                      <a:pt x="102" y="698"/>
                    </a:lnTo>
                    <a:lnTo>
                      <a:pt x="151" y="672"/>
                    </a:lnTo>
                    <a:lnTo>
                      <a:pt x="200" y="645"/>
                    </a:lnTo>
                    <a:lnTo>
                      <a:pt x="249" y="620"/>
                    </a:lnTo>
                    <a:lnTo>
                      <a:pt x="297" y="594"/>
                    </a:lnTo>
                    <a:lnTo>
                      <a:pt x="346" y="568"/>
                    </a:lnTo>
                    <a:lnTo>
                      <a:pt x="395" y="541"/>
                    </a:lnTo>
                    <a:lnTo>
                      <a:pt x="444" y="516"/>
                    </a:lnTo>
                    <a:lnTo>
                      <a:pt x="486" y="472"/>
                    </a:lnTo>
                    <a:lnTo>
                      <a:pt x="504" y="441"/>
                    </a:lnTo>
                    <a:lnTo>
                      <a:pt x="502" y="417"/>
                    </a:lnTo>
                    <a:lnTo>
                      <a:pt x="482" y="401"/>
                    </a:lnTo>
                    <a:lnTo>
                      <a:pt x="444" y="386"/>
                    </a:lnTo>
                    <a:lnTo>
                      <a:pt x="393" y="373"/>
                    </a:lnTo>
                    <a:lnTo>
                      <a:pt x="328" y="360"/>
                    </a:lnTo>
                    <a:lnTo>
                      <a:pt x="254" y="343"/>
                    </a:lnTo>
                    <a:lnTo>
                      <a:pt x="266" y="320"/>
                    </a:lnTo>
                    <a:lnTo>
                      <a:pt x="280" y="297"/>
                    </a:lnTo>
                    <a:lnTo>
                      <a:pt x="294" y="274"/>
                    </a:lnTo>
                    <a:lnTo>
                      <a:pt x="308" y="252"/>
                    </a:lnTo>
                    <a:lnTo>
                      <a:pt x="320" y="228"/>
                    </a:lnTo>
                    <a:lnTo>
                      <a:pt x="335" y="205"/>
                    </a:lnTo>
                    <a:lnTo>
                      <a:pt x="348" y="183"/>
                    </a:lnTo>
                    <a:lnTo>
                      <a:pt x="363" y="160"/>
                    </a:lnTo>
                    <a:lnTo>
                      <a:pt x="341" y="83"/>
                    </a:lnTo>
                    <a:lnTo>
                      <a:pt x="311" y="34"/>
                    </a:lnTo>
                    <a:lnTo>
                      <a:pt x="275" y="7"/>
                    </a:lnTo>
                    <a:lnTo>
                      <a:pt x="236" y="0"/>
                    </a:lnTo>
                    <a:lnTo>
                      <a:pt x="197" y="5"/>
                    </a:lnTo>
                    <a:lnTo>
                      <a:pt x="165" y="21"/>
                    </a:lnTo>
                    <a:lnTo>
                      <a:pt x="139" y="40"/>
                    </a:lnTo>
                    <a:lnTo>
                      <a:pt x="127" y="61"/>
                    </a:lnTo>
                    <a:close/>
                  </a:path>
                </a:pathLst>
              </a:custGeom>
              <a:solidFill>
                <a:srgbClr val="ABBABA"/>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0012" name="Freeform 624"/>
              <p:cNvSpPr>
                <a:spLocks/>
              </p:cNvSpPr>
              <p:nvPr/>
            </p:nvSpPr>
            <p:spPr bwMode="auto">
              <a:xfrm>
                <a:off x="4691" y="3628"/>
                <a:ext cx="244" cy="363"/>
              </a:xfrm>
              <a:custGeom>
                <a:avLst/>
                <a:gdLst>
                  <a:gd name="T0" fmla="*/ 55 w 487"/>
                  <a:gd name="T1" fmla="*/ 31 h 724"/>
                  <a:gd name="T2" fmla="*/ 35 w 487"/>
                  <a:gd name="T3" fmla="*/ 70 h 724"/>
                  <a:gd name="T4" fmla="*/ 21 w 487"/>
                  <a:gd name="T5" fmla="*/ 104 h 724"/>
                  <a:gd name="T6" fmla="*/ 14 w 487"/>
                  <a:gd name="T7" fmla="*/ 132 h 724"/>
                  <a:gd name="T8" fmla="*/ 14 w 487"/>
                  <a:gd name="T9" fmla="*/ 158 h 724"/>
                  <a:gd name="T10" fmla="*/ 22 w 487"/>
                  <a:gd name="T11" fmla="*/ 179 h 724"/>
                  <a:gd name="T12" fmla="*/ 41 w 487"/>
                  <a:gd name="T13" fmla="*/ 202 h 724"/>
                  <a:gd name="T14" fmla="*/ 70 w 487"/>
                  <a:gd name="T15" fmla="*/ 224 h 724"/>
                  <a:gd name="T16" fmla="*/ 111 w 487"/>
                  <a:gd name="T17" fmla="*/ 250 h 724"/>
                  <a:gd name="T18" fmla="*/ 110 w 487"/>
                  <a:gd name="T19" fmla="*/ 257 h 724"/>
                  <a:gd name="T20" fmla="*/ 103 w 487"/>
                  <a:gd name="T21" fmla="*/ 268 h 724"/>
                  <a:gd name="T22" fmla="*/ 88 w 487"/>
                  <a:gd name="T23" fmla="*/ 280 h 724"/>
                  <a:gd name="T24" fmla="*/ 70 w 487"/>
                  <a:gd name="T25" fmla="*/ 293 h 724"/>
                  <a:gd name="T26" fmla="*/ 50 w 487"/>
                  <a:gd name="T27" fmla="*/ 305 h 724"/>
                  <a:gd name="T28" fmla="*/ 30 w 487"/>
                  <a:gd name="T29" fmla="*/ 317 h 724"/>
                  <a:gd name="T30" fmla="*/ 12 w 487"/>
                  <a:gd name="T31" fmla="*/ 326 h 724"/>
                  <a:gd name="T32" fmla="*/ 0 w 487"/>
                  <a:gd name="T33" fmla="*/ 333 h 724"/>
                  <a:gd name="T34" fmla="*/ 2 w 487"/>
                  <a:gd name="T35" fmla="*/ 339 h 724"/>
                  <a:gd name="T36" fmla="*/ 4 w 487"/>
                  <a:gd name="T37" fmla="*/ 343 h 724"/>
                  <a:gd name="T38" fmla="*/ 6 w 487"/>
                  <a:gd name="T39" fmla="*/ 346 h 724"/>
                  <a:gd name="T40" fmla="*/ 9 w 487"/>
                  <a:gd name="T41" fmla="*/ 347 h 724"/>
                  <a:gd name="T42" fmla="*/ 11 w 487"/>
                  <a:gd name="T43" fmla="*/ 348 h 724"/>
                  <a:gd name="T44" fmla="*/ 13 w 487"/>
                  <a:gd name="T45" fmla="*/ 351 h 724"/>
                  <a:gd name="T46" fmla="*/ 16 w 487"/>
                  <a:gd name="T47" fmla="*/ 355 h 724"/>
                  <a:gd name="T48" fmla="*/ 18 w 487"/>
                  <a:gd name="T49" fmla="*/ 363 h 724"/>
                  <a:gd name="T50" fmla="*/ 43 w 487"/>
                  <a:gd name="T51" fmla="*/ 350 h 724"/>
                  <a:gd name="T52" fmla="*/ 67 w 487"/>
                  <a:gd name="T53" fmla="*/ 337 h 724"/>
                  <a:gd name="T54" fmla="*/ 92 w 487"/>
                  <a:gd name="T55" fmla="*/ 323 h 724"/>
                  <a:gd name="T56" fmla="*/ 116 w 487"/>
                  <a:gd name="T57" fmla="*/ 311 h 724"/>
                  <a:gd name="T58" fmla="*/ 140 w 487"/>
                  <a:gd name="T59" fmla="*/ 298 h 724"/>
                  <a:gd name="T60" fmla="*/ 165 w 487"/>
                  <a:gd name="T61" fmla="*/ 285 h 724"/>
                  <a:gd name="T62" fmla="*/ 189 w 487"/>
                  <a:gd name="T63" fmla="*/ 271 h 724"/>
                  <a:gd name="T64" fmla="*/ 214 w 487"/>
                  <a:gd name="T65" fmla="*/ 259 h 724"/>
                  <a:gd name="T66" fmla="*/ 235 w 487"/>
                  <a:gd name="T67" fmla="*/ 237 h 724"/>
                  <a:gd name="T68" fmla="*/ 244 w 487"/>
                  <a:gd name="T69" fmla="*/ 221 h 724"/>
                  <a:gd name="T70" fmla="*/ 243 w 487"/>
                  <a:gd name="T71" fmla="*/ 209 h 724"/>
                  <a:gd name="T72" fmla="*/ 233 w 487"/>
                  <a:gd name="T73" fmla="*/ 201 h 724"/>
                  <a:gd name="T74" fmla="*/ 214 w 487"/>
                  <a:gd name="T75" fmla="*/ 194 h 724"/>
                  <a:gd name="T76" fmla="*/ 188 w 487"/>
                  <a:gd name="T77" fmla="*/ 187 h 724"/>
                  <a:gd name="T78" fmla="*/ 156 w 487"/>
                  <a:gd name="T79" fmla="*/ 180 h 724"/>
                  <a:gd name="T80" fmla="*/ 119 w 487"/>
                  <a:gd name="T81" fmla="*/ 172 h 724"/>
                  <a:gd name="T82" fmla="*/ 125 w 487"/>
                  <a:gd name="T83" fmla="*/ 160 h 724"/>
                  <a:gd name="T84" fmla="*/ 132 w 487"/>
                  <a:gd name="T85" fmla="*/ 149 h 724"/>
                  <a:gd name="T86" fmla="*/ 139 w 487"/>
                  <a:gd name="T87" fmla="*/ 137 h 724"/>
                  <a:gd name="T88" fmla="*/ 146 w 487"/>
                  <a:gd name="T89" fmla="*/ 126 h 724"/>
                  <a:gd name="T90" fmla="*/ 152 w 487"/>
                  <a:gd name="T91" fmla="*/ 114 h 724"/>
                  <a:gd name="T92" fmla="*/ 159 w 487"/>
                  <a:gd name="T93" fmla="*/ 103 h 724"/>
                  <a:gd name="T94" fmla="*/ 166 w 487"/>
                  <a:gd name="T95" fmla="*/ 92 h 724"/>
                  <a:gd name="T96" fmla="*/ 173 w 487"/>
                  <a:gd name="T97" fmla="*/ 80 h 724"/>
                  <a:gd name="T98" fmla="*/ 162 w 487"/>
                  <a:gd name="T99" fmla="*/ 42 h 724"/>
                  <a:gd name="T100" fmla="*/ 147 w 487"/>
                  <a:gd name="T101" fmla="*/ 17 h 724"/>
                  <a:gd name="T102" fmla="*/ 129 w 487"/>
                  <a:gd name="T103" fmla="*/ 4 h 724"/>
                  <a:gd name="T104" fmla="*/ 110 w 487"/>
                  <a:gd name="T105" fmla="*/ 0 h 724"/>
                  <a:gd name="T106" fmla="*/ 90 w 487"/>
                  <a:gd name="T107" fmla="*/ 3 h 724"/>
                  <a:gd name="T108" fmla="*/ 74 w 487"/>
                  <a:gd name="T109" fmla="*/ 11 h 724"/>
                  <a:gd name="T110" fmla="*/ 61 w 487"/>
                  <a:gd name="T111" fmla="*/ 20 h 724"/>
                  <a:gd name="T112" fmla="*/ 55 w 487"/>
                  <a:gd name="T113" fmla="*/ 31 h 724"/>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487"/>
                  <a:gd name="T172" fmla="*/ 0 h 724"/>
                  <a:gd name="T173" fmla="*/ 487 w 487"/>
                  <a:gd name="T174" fmla="*/ 724 h 724"/>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487" h="724">
                    <a:moveTo>
                      <a:pt x="110" y="61"/>
                    </a:moveTo>
                    <a:lnTo>
                      <a:pt x="70" y="140"/>
                    </a:lnTo>
                    <a:lnTo>
                      <a:pt x="42" y="208"/>
                    </a:lnTo>
                    <a:lnTo>
                      <a:pt x="27" y="264"/>
                    </a:lnTo>
                    <a:lnTo>
                      <a:pt x="27" y="315"/>
                    </a:lnTo>
                    <a:lnTo>
                      <a:pt x="43" y="358"/>
                    </a:lnTo>
                    <a:lnTo>
                      <a:pt x="81" y="402"/>
                    </a:lnTo>
                    <a:lnTo>
                      <a:pt x="139" y="447"/>
                    </a:lnTo>
                    <a:lnTo>
                      <a:pt x="222" y="499"/>
                    </a:lnTo>
                    <a:lnTo>
                      <a:pt x="220" y="513"/>
                    </a:lnTo>
                    <a:lnTo>
                      <a:pt x="205" y="534"/>
                    </a:lnTo>
                    <a:lnTo>
                      <a:pt x="176" y="558"/>
                    </a:lnTo>
                    <a:lnTo>
                      <a:pt x="140" y="584"/>
                    </a:lnTo>
                    <a:lnTo>
                      <a:pt x="99" y="609"/>
                    </a:lnTo>
                    <a:lnTo>
                      <a:pt x="59" y="632"/>
                    </a:lnTo>
                    <a:lnTo>
                      <a:pt x="23" y="650"/>
                    </a:lnTo>
                    <a:lnTo>
                      <a:pt x="0" y="664"/>
                    </a:lnTo>
                    <a:lnTo>
                      <a:pt x="3" y="677"/>
                    </a:lnTo>
                    <a:lnTo>
                      <a:pt x="7" y="685"/>
                    </a:lnTo>
                    <a:lnTo>
                      <a:pt x="12" y="690"/>
                    </a:lnTo>
                    <a:lnTo>
                      <a:pt x="17" y="693"/>
                    </a:lnTo>
                    <a:lnTo>
                      <a:pt x="21" y="694"/>
                    </a:lnTo>
                    <a:lnTo>
                      <a:pt x="26" y="700"/>
                    </a:lnTo>
                    <a:lnTo>
                      <a:pt x="31" y="708"/>
                    </a:lnTo>
                    <a:lnTo>
                      <a:pt x="36" y="724"/>
                    </a:lnTo>
                    <a:lnTo>
                      <a:pt x="85" y="698"/>
                    </a:lnTo>
                    <a:lnTo>
                      <a:pt x="134" y="672"/>
                    </a:lnTo>
                    <a:lnTo>
                      <a:pt x="183" y="645"/>
                    </a:lnTo>
                    <a:lnTo>
                      <a:pt x="232" y="620"/>
                    </a:lnTo>
                    <a:lnTo>
                      <a:pt x="280" y="594"/>
                    </a:lnTo>
                    <a:lnTo>
                      <a:pt x="329" y="568"/>
                    </a:lnTo>
                    <a:lnTo>
                      <a:pt x="378" y="541"/>
                    </a:lnTo>
                    <a:lnTo>
                      <a:pt x="427" y="516"/>
                    </a:lnTo>
                    <a:lnTo>
                      <a:pt x="469" y="472"/>
                    </a:lnTo>
                    <a:lnTo>
                      <a:pt x="487" y="441"/>
                    </a:lnTo>
                    <a:lnTo>
                      <a:pt x="485" y="417"/>
                    </a:lnTo>
                    <a:lnTo>
                      <a:pt x="465" y="401"/>
                    </a:lnTo>
                    <a:lnTo>
                      <a:pt x="427" y="386"/>
                    </a:lnTo>
                    <a:lnTo>
                      <a:pt x="376" y="373"/>
                    </a:lnTo>
                    <a:lnTo>
                      <a:pt x="311" y="360"/>
                    </a:lnTo>
                    <a:lnTo>
                      <a:pt x="237" y="343"/>
                    </a:lnTo>
                    <a:lnTo>
                      <a:pt x="249" y="320"/>
                    </a:lnTo>
                    <a:lnTo>
                      <a:pt x="263" y="297"/>
                    </a:lnTo>
                    <a:lnTo>
                      <a:pt x="277" y="274"/>
                    </a:lnTo>
                    <a:lnTo>
                      <a:pt x="291" y="252"/>
                    </a:lnTo>
                    <a:lnTo>
                      <a:pt x="303" y="228"/>
                    </a:lnTo>
                    <a:lnTo>
                      <a:pt x="318" y="205"/>
                    </a:lnTo>
                    <a:lnTo>
                      <a:pt x="331" y="183"/>
                    </a:lnTo>
                    <a:lnTo>
                      <a:pt x="346" y="160"/>
                    </a:lnTo>
                    <a:lnTo>
                      <a:pt x="324" y="83"/>
                    </a:lnTo>
                    <a:lnTo>
                      <a:pt x="294" y="34"/>
                    </a:lnTo>
                    <a:lnTo>
                      <a:pt x="258" y="7"/>
                    </a:lnTo>
                    <a:lnTo>
                      <a:pt x="219" y="0"/>
                    </a:lnTo>
                    <a:lnTo>
                      <a:pt x="180" y="5"/>
                    </a:lnTo>
                    <a:lnTo>
                      <a:pt x="148" y="21"/>
                    </a:lnTo>
                    <a:lnTo>
                      <a:pt x="122" y="40"/>
                    </a:lnTo>
                    <a:lnTo>
                      <a:pt x="110" y="61"/>
                    </a:lnTo>
                    <a:close/>
                  </a:path>
                </a:pathLst>
              </a:custGeom>
              <a:solidFill>
                <a:srgbClr val="B5C2C2"/>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0013" name="Freeform 625"/>
              <p:cNvSpPr>
                <a:spLocks/>
              </p:cNvSpPr>
              <p:nvPr/>
            </p:nvSpPr>
            <p:spPr bwMode="auto">
              <a:xfrm>
                <a:off x="4699" y="3628"/>
                <a:ext cx="236" cy="363"/>
              </a:xfrm>
              <a:custGeom>
                <a:avLst/>
                <a:gdLst>
                  <a:gd name="T0" fmla="*/ 48 w 472"/>
                  <a:gd name="T1" fmla="*/ 31 h 724"/>
                  <a:gd name="T2" fmla="*/ 28 w 472"/>
                  <a:gd name="T3" fmla="*/ 70 h 724"/>
                  <a:gd name="T4" fmla="*/ 15 w 472"/>
                  <a:gd name="T5" fmla="*/ 104 h 724"/>
                  <a:gd name="T6" fmla="*/ 9 w 472"/>
                  <a:gd name="T7" fmla="*/ 131 h 724"/>
                  <a:gd name="T8" fmla="*/ 12 w 472"/>
                  <a:gd name="T9" fmla="*/ 156 h 724"/>
                  <a:gd name="T10" fmla="*/ 22 w 472"/>
                  <a:gd name="T11" fmla="*/ 178 h 724"/>
                  <a:gd name="T12" fmla="*/ 43 w 472"/>
                  <a:gd name="T13" fmla="*/ 201 h 724"/>
                  <a:gd name="T14" fmla="*/ 73 w 472"/>
                  <a:gd name="T15" fmla="*/ 223 h 724"/>
                  <a:gd name="T16" fmla="*/ 115 w 472"/>
                  <a:gd name="T17" fmla="*/ 249 h 724"/>
                  <a:gd name="T18" fmla="*/ 118 w 472"/>
                  <a:gd name="T19" fmla="*/ 257 h 724"/>
                  <a:gd name="T20" fmla="*/ 112 w 472"/>
                  <a:gd name="T21" fmla="*/ 268 h 724"/>
                  <a:gd name="T22" fmla="*/ 97 w 472"/>
                  <a:gd name="T23" fmla="*/ 281 h 724"/>
                  <a:gd name="T24" fmla="*/ 77 w 472"/>
                  <a:gd name="T25" fmla="*/ 295 h 724"/>
                  <a:gd name="T26" fmla="*/ 55 w 472"/>
                  <a:gd name="T27" fmla="*/ 308 h 724"/>
                  <a:gd name="T28" fmla="*/ 32 w 472"/>
                  <a:gd name="T29" fmla="*/ 321 h 724"/>
                  <a:gd name="T30" fmla="*/ 13 w 472"/>
                  <a:gd name="T31" fmla="*/ 331 h 724"/>
                  <a:gd name="T32" fmla="*/ 0 w 472"/>
                  <a:gd name="T33" fmla="*/ 338 h 724"/>
                  <a:gd name="T34" fmla="*/ 1 w 472"/>
                  <a:gd name="T35" fmla="*/ 345 h 724"/>
                  <a:gd name="T36" fmla="*/ 3 w 472"/>
                  <a:gd name="T37" fmla="*/ 348 h 724"/>
                  <a:gd name="T38" fmla="*/ 4 w 472"/>
                  <a:gd name="T39" fmla="*/ 350 h 724"/>
                  <a:gd name="T40" fmla="*/ 5 w 472"/>
                  <a:gd name="T41" fmla="*/ 350 h 724"/>
                  <a:gd name="T42" fmla="*/ 6 w 472"/>
                  <a:gd name="T43" fmla="*/ 350 h 724"/>
                  <a:gd name="T44" fmla="*/ 7 w 472"/>
                  <a:gd name="T45" fmla="*/ 352 h 724"/>
                  <a:gd name="T46" fmla="*/ 8 w 472"/>
                  <a:gd name="T47" fmla="*/ 355 h 724"/>
                  <a:gd name="T48" fmla="*/ 11 w 472"/>
                  <a:gd name="T49" fmla="*/ 363 h 724"/>
                  <a:gd name="T50" fmla="*/ 35 w 472"/>
                  <a:gd name="T51" fmla="*/ 350 h 724"/>
                  <a:gd name="T52" fmla="*/ 59 w 472"/>
                  <a:gd name="T53" fmla="*/ 337 h 724"/>
                  <a:gd name="T54" fmla="*/ 84 w 472"/>
                  <a:gd name="T55" fmla="*/ 323 h 724"/>
                  <a:gd name="T56" fmla="*/ 109 w 472"/>
                  <a:gd name="T57" fmla="*/ 311 h 724"/>
                  <a:gd name="T58" fmla="*/ 133 w 472"/>
                  <a:gd name="T59" fmla="*/ 298 h 724"/>
                  <a:gd name="T60" fmla="*/ 157 w 472"/>
                  <a:gd name="T61" fmla="*/ 285 h 724"/>
                  <a:gd name="T62" fmla="*/ 182 w 472"/>
                  <a:gd name="T63" fmla="*/ 271 h 724"/>
                  <a:gd name="T64" fmla="*/ 206 w 472"/>
                  <a:gd name="T65" fmla="*/ 259 h 724"/>
                  <a:gd name="T66" fmla="*/ 227 w 472"/>
                  <a:gd name="T67" fmla="*/ 237 h 724"/>
                  <a:gd name="T68" fmla="*/ 236 w 472"/>
                  <a:gd name="T69" fmla="*/ 221 h 724"/>
                  <a:gd name="T70" fmla="*/ 235 w 472"/>
                  <a:gd name="T71" fmla="*/ 209 h 724"/>
                  <a:gd name="T72" fmla="*/ 225 w 472"/>
                  <a:gd name="T73" fmla="*/ 201 h 724"/>
                  <a:gd name="T74" fmla="*/ 206 w 472"/>
                  <a:gd name="T75" fmla="*/ 194 h 724"/>
                  <a:gd name="T76" fmla="*/ 181 w 472"/>
                  <a:gd name="T77" fmla="*/ 187 h 724"/>
                  <a:gd name="T78" fmla="*/ 148 w 472"/>
                  <a:gd name="T79" fmla="*/ 180 h 724"/>
                  <a:gd name="T80" fmla="*/ 111 w 472"/>
                  <a:gd name="T81" fmla="*/ 172 h 724"/>
                  <a:gd name="T82" fmla="*/ 117 w 472"/>
                  <a:gd name="T83" fmla="*/ 160 h 724"/>
                  <a:gd name="T84" fmla="*/ 124 w 472"/>
                  <a:gd name="T85" fmla="*/ 149 h 724"/>
                  <a:gd name="T86" fmla="*/ 131 w 472"/>
                  <a:gd name="T87" fmla="*/ 137 h 724"/>
                  <a:gd name="T88" fmla="*/ 138 w 472"/>
                  <a:gd name="T89" fmla="*/ 126 h 724"/>
                  <a:gd name="T90" fmla="*/ 144 w 472"/>
                  <a:gd name="T91" fmla="*/ 114 h 724"/>
                  <a:gd name="T92" fmla="*/ 152 w 472"/>
                  <a:gd name="T93" fmla="*/ 103 h 724"/>
                  <a:gd name="T94" fmla="*/ 158 w 472"/>
                  <a:gd name="T95" fmla="*/ 92 h 724"/>
                  <a:gd name="T96" fmla="*/ 166 w 472"/>
                  <a:gd name="T97" fmla="*/ 80 h 724"/>
                  <a:gd name="T98" fmla="*/ 155 w 472"/>
                  <a:gd name="T99" fmla="*/ 42 h 724"/>
                  <a:gd name="T100" fmla="*/ 140 w 472"/>
                  <a:gd name="T101" fmla="*/ 17 h 724"/>
                  <a:gd name="T102" fmla="*/ 121 w 472"/>
                  <a:gd name="T103" fmla="*/ 4 h 724"/>
                  <a:gd name="T104" fmla="*/ 102 w 472"/>
                  <a:gd name="T105" fmla="*/ 0 h 724"/>
                  <a:gd name="T106" fmla="*/ 83 w 472"/>
                  <a:gd name="T107" fmla="*/ 3 h 724"/>
                  <a:gd name="T108" fmla="*/ 67 w 472"/>
                  <a:gd name="T109" fmla="*/ 11 h 724"/>
                  <a:gd name="T110" fmla="*/ 54 w 472"/>
                  <a:gd name="T111" fmla="*/ 20 h 724"/>
                  <a:gd name="T112" fmla="*/ 48 w 472"/>
                  <a:gd name="T113" fmla="*/ 31 h 724"/>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472"/>
                  <a:gd name="T172" fmla="*/ 0 h 724"/>
                  <a:gd name="T173" fmla="*/ 472 w 472"/>
                  <a:gd name="T174" fmla="*/ 724 h 724"/>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472" h="724">
                    <a:moveTo>
                      <a:pt x="95" y="61"/>
                    </a:moveTo>
                    <a:lnTo>
                      <a:pt x="56" y="140"/>
                    </a:lnTo>
                    <a:lnTo>
                      <a:pt x="31" y="207"/>
                    </a:lnTo>
                    <a:lnTo>
                      <a:pt x="18" y="262"/>
                    </a:lnTo>
                    <a:lnTo>
                      <a:pt x="23" y="312"/>
                    </a:lnTo>
                    <a:lnTo>
                      <a:pt x="44" y="356"/>
                    </a:lnTo>
                    <a:lnTo>
                      <a:pt x="85" y="400"/>
                    </a:lnTo>
                    <a:lnTo>
                      <a:pt x="145" y="445"/>
                    </a:lnTo>
                    <a:lnTo>
                      <a:pt x="229" y="496"/>
                    </a:lnTo>
                    <a:lnTo>
                      <a:pt x="237" y="513"/>
                    </a:lnTo>
                    <a:lnTo>
                      <a:pt x="223" y="535"/>
                    </a:lnTo>
                    <a:lnTo>
                      <a:pt x="193" y="560"/>
                    </a:lnTo>
                    <a:lnTo>
                      <a:pt x="154" y="589"/>
                    </a:lnTo>
                    <a:lnTo>
                      <a:pt x="109" y="615"/>
                    </a:lnTo>
                    <a:lnTo>
                      <a:pt x="64" y="640"/>
                    </a:lnTo>
                    <a:lnTo>
                      <a:pt x="26" y="660"/>
                    </a:lnTo>
                    <a:lnTo>
                      <a:pt x="0" y="674"/>
                    </a:lnTo>
                    <a:lnTo>
                      <a:pt x="2" y="688"/>
                    </a:lnTo>
                    <a:lnTo>
                      <a:pt x="6" y="695"/>
                    </a:lnTo>
                    <a:lnTo>
                      <a:pt x="7" y="698"/>
                    </a:lnTo>
                    <a:lnTo>
                      <a:pt x="10" y="699"/>
                    </a:lnTo>
                    <a:lnTo>
                      <a:pt x="11" y="699"/>
                    </a:lnTo>
                    <a:lnTo>
                      <a:pt x="13" y="702"/>
                    </a:lnTo>
                    <a:lnTo>
                      <a:pt x="16" y="709"/>
                    </a:lnTo>
                    <a:lnTo>
                      <a:pt x="21" y="724"/>
                    </a:lnTo>
                    <a:lnTo>
                      <a:pt x="70" y="698"/>
                    </a:lnTo>
                    <a:lnTo>
                      <a:pt x="119" y="672"/>
                    </a:lnTo>
                    <a:lnTo>
                      <a:pt x="168" y="645"/>
                    </a:lnTo>
                    <a:lnTo>
                      <a:pt x="217" y="620"/>
                    </a:lnTo>
                    <a:lnTo>
                      <a:pt x="265" y="594"/>
                    </a:lnTo>
                    <a:lnTo>
                      <a:pt x="314" y="568"/>
                    </a:lnTo>
                    <a:lnTo>
                      <a:pt x="363" y="541"/>
                    </a:lnTo>
                    <a:lnTo>
                      <a:pt x="412" y="516"/>
                    </a:lnTo>
                    <a:lnTo>
                      <a:pt x="454" y="472"/>
                    </a:lnTo>
                    <a:lnTo>
                      <a:pt x="472" y="441"/>
                    </a:lnTo>
                    <a:lnTo>
                      <a:pt x="470" y="417"/>
                    </a:lnTo>
                    <a:lnTo>
                      <a:pt x="450" y="401"/>
                    </a:lnTo>
                    <a:lnTo>
                      <a:pt x="412" y="386"/>
                    </a:lnTo>
                    <a:lnTo>
                      <a:pt x="361" y="373"/>
                    </a:lnTo>
                    <a:lnTo>
                      <a:pt x="296" y="360"/>
                    </a:lnTo>
                    <a:lnTo>
                      <a:pt x="222" y="343"/>
                    </a:lnTo>
                    <a:lnTo>
                      <a:pt x="234" y="320"/>
                    </a:lnTo>
                    <a:lnTo>
                      <a:pt x="248" y="297"/>
                    </a:lnTo>
                    <a:lnTo>
                      <a:pt x="262" y="274"/>
                    </a:lnTo>
                    <a:lnTo>
                      <a:pt x="276" y="252"/>
                    </a:lnTo>
                    <a:lnTo>
                      <a:pt x="288" y="228"/>
                    </a:lnTo>
                    <a:lnTo>
                      <a:pt x="303" y="205"/>
                    </a:lnTo>
                    <a:lnTo>
                      <a:pt x="316" y="183"/>
                    </a:lnTo>
                    <a:lnTo>
                      <a:pt x="331" y="160"/>
                    </a:lnTo>
                    <a:lnTo>
                      <a:pt x="309" y="83"/>
                    </a:lnTo>
                    <a:lnTo>
                      <a:pt x="279" y="34"/>
                    </a:lnTo>
                    <a:lnTo>
                      <a:pt x="243" y="7"/>
                    </a:lnTo>
                    <a:lnTo>
                      <a:pt x="204" y="0"/>
                    </a:lnTo>
                    <a:lnTo>
                      <a:pt x="165" y="5"/>
                    </a:lnTo>
                    <a:lnTo>
                      <a:pt x="133" y="21"/>
                    </a:lnTo>
                    <a:lnTo>
                      <a:pt x="107" y="40"/>
                    </a:lnTo>
                    <a:lnTo>
                      <a:pt x="95" y="61"/>
                    </a:lnTo>
                    <a:close/>
                  </a:path>
                </a:pathLst>
              </a:custGeom>
              <a:solidFill>
                <a:srgbClr val="BAC7C7"/>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0014" name="Freeform 626"/>
              <p:cNvSpPr>
                <a:spLocks/>
              </p:cNvSpPr>
              <p:nvPr/>
            </p:nvSpPr>
            <p:spPr bwMode="auto">
              <a:xfrm>
                <a:off x="4706" y="3628"/>
                <a:ext cx="229" cy="363"/>
              </a:xfrm>
              <a:custGeom>
                <a:avLst/>
                <a:gdLst>
                  <a:gd name="T0" fmla="*/ 41 w 459"/>
                  <a:gd name="T1" fmla="*/ 31 h 724"/>
                  <a:gd name="T2" fmla="*/ 22 w 459"/>
                  <a:gd name="T3" fmla="*/ 70 h 724"/>
                  <a:gd name="T4" fmla="*/ 11 w 459"/>
                  <a:gd name="T5" fmla="*/ 104 h 724"/>
                  <a:gd name="T6" fmla="*/ 6 w 459"/>
                  <a:gd name="T7" fmla="*/ 131 h 724"/>
                  <a:gd name="T8" fmla="*/ 11 w 459"/>
                  <a:gd name="T9" fmla="*/ 156 h 724"/>
                  <a:gd name="T10" fmla="*/ 23 w 459"/>
                  <a:gd name="T11" fmla="*/ 178 h 724"/>
                  <a:gd name="T12" fmla="*/ 45 w 459"/>
                  <a:gd name="T13" fmla="*/ 201 h 724"/>
                  <a:gd name="T14" fmla="*/ 76 w 459"/>
                  <a:gd name="T15" fmla="*/ 223 h 724"/>
                  <a:gd name="T16" fmla="*/ 119 w 459"/>
                  <a:gd name="T17" fmla="*/ 248 h 724"/>
                  <a:gd name="T18" fmla="*/ 127 w 459"/>
                  <a:gd name="T19" fmla="*/ 256 h 724"/>
                  <a:gd name="T20" fmla="*/ 121 w 459"/>
                  <a:gd name="T21" fmla="*/ 268 h 724"/>
                  <a:gd name="T22" fmla="*/ 106 w 459"/>
                  <a:gd name="T23" fmla="*/ 282 h 724"/>
                  <a:gd name="T24" fmla="*/ 85 w 459"/>
                  <a:gd name="T25" fmla="*/ 298 h 724"/>
                  <a:gd name="T26" fmla="*/ 59 w 459"/>
                  <a:gd name="T27" fmla="*/ 312 h 724"/>
                  <a:gd name="T28" fmla="*/ 34 w 459"/>
                  <a:gd name="T29" fmla="*/ 326 h 724"/>
                  <a:gd name="T30" fmla="*/ 14 w 459"/>
                  <a:gd name="T31" fmla="*/ 337 h 724"/>
                  <a:gd name="T32" fmla="*/ 0 w 459"/>
                  <a:gd name="T33" fmla="*/ 344 h 724"/>
                  <a:gd name="T34" fmla="*/ 1 w 459"/>
                  <a:gd name="T35" fmla="*/ 350 h 724"/>
                  <a:gd name="T36" fmla="*/ 2 w 459"/>
                  <a:gd name="T37" fmla="*/ 353 h 724"/>
                  <a:gd name="T38" fmla="*/ 2 w 459"/>
                  <a:gd name="T39" fmla="*/ 353 h 724"/>
                  <a:gd name="T40" fmla="*/ 2 w 459"/>
                  <a:gd name="T41" fmla="*/ 353 h 724"/>
                  <a:gd name="T42" fmla="*/ 1 w 459"/>
                  <a:gd name="T43" fmla="*/ 352 h 724"/>
                  <a:gd name="T44" fmla="*/ 1 w 459"/>
                  <a:gd name="T45" fmla="*/ 352 h 724"/>
                  <a:gd name="T46" fmla="*/ 1 w 459"/>
                  <a:gd name="T47" fmla="*/ 355 h 724"/>
                  <a:gd name="T48" fmla="*/ 4 w 459"/>
                  <a:gd name="T49" fmla="*/ 363 h 724"/>
                  <a:gd name="T50" fmla="*/ 28 w 459"/>
                  <a:gd name="T51" fmla="*/ 350 h 724"/>
                  <a:gd name="T52" fmla="*/ 53 w 459"/>
                  <a:gd name="T53" fmla="*/ 337 h 724"/>
                  <a:gd name="T54" fmla="*/ 77 w 459"/>
                  <a:gd name="T55" fmla="*/ 323 h 724"/>
                  <a:gd name="T56" fmla="*/ 102 w 459"/>
                  <a:gd name="T57" fmla="*/ 311 h 724"/>
                  <a:gd name="T58" fmla="*/ 126 w 459"/>
                  <a:gd name="T59" fmla="*/ 298 h 724"/>
                  <a:gd name="T60" fmla="*/ 150 w 459"/>
                  <a:gd name="T61" fmla="*/ 285 h 724"/>
                  <a:gd name="T62" fmla="*/ 175 w 459"/>
                  <a:gd name="T63" fmla="*/ 271 h 724"/>
                  <a:gd name="T64" fmla="*/ 199 w 459"/>
                  <a:gd name="T65" fmla="*/ 259 h 724"/>
                  <a:gd name="T66" fmla="*/ 220 w 459"/>
                  <a:gd name="T67" fmla="*/ 237 h 724"/>
                  <a:gd name="T68" fmla="*/ 229 w 459"/>
                  <a:gd name="T69" fmla="*/ 221 h 724"/>
                  <a:gd name="T70" fmla="*/ 228 w 459"/>
                  <a:gd name="T71" fmla="*/ 209 h 724"/>
                  <a:gd name="T72" fmla="*/ 218 w 459"/>
                  <a:gd name="T73" fmla="*/ 201 h 724"/>
                  <a:gd name="T74" fmla="*/ 199 w 459"/>
                  <a:gd name="T75" fmla="*/ 194 h 724"/>
                  <a:gd name="T76" fmla="*/ 174 w 459"/>
                  <a:gd name="T77" fmla="*/ 187 h 724"/>
                  <a:gd name="T78" fmla="*/ 141 w 459"/>
                  <a:gd name="T79" fmla="*/ 180 h 724"/>
                  <a:gd name="T80" fmla="*/ 104 w 459"/>
                  <a:gd name="T81" fmla="*/ 172 h 724"/>
                  <a:gd name="T82" fmla="*/ 110 w 459"/>
                  <a:gd name="T83" fmla="*/ 160 h 724"/>
                  <a:gd name="T84" fmla="*/ 117 w 459"/>
                  <a:gd name="T85" fmla="*/ 149 h 724"/>
                  <a:gd name="T86" fmla="*/ 124 w 459"/>
                  <a:gd name="T87" fmla="*/ 137 h 724"/>
                  <a:gd name="T88" fmla="*/ 131 w 459"/>
                  <a:gd name="T89" fmla="*/ 126 h 724"/>
                  <a:gd name="T90" fmla="*/ 137 w 459"/>
                  <a:gd name="T91" fmla="*/ 114 h 724"/>
                  <a:gd name="T92" fmla="*/ 145 w 459"/>
                  <a:gd name="T93" fmla="*/ 103 h 724"/>
                  <a:gd name="T94" fmla="*/ 151 w 459"/>
                  <a:gd name="T95" fmla="*/ 92 h 724"/>
                  <a:gd name="T96" fmla="*/ 159 w 459"/>
                  <a:gd name="T97" fmla="*/ 80 h 724"/>
                  <a:gd name="T98" fmla="*/ 148 w 459"/>
                  <a:gd name="T99" fmla="*/ 42 h 724"/>
                  <a:gd name="T100" fmla="*/ 133 w 459"/>
                  <a:gd name="T101" fmla="*/ 17 h 724"/>
                  <a:gd name="T102" fmla="*/ 115 w 459"/>
                  <a:gd name="T103" fmla="*/ 4 h 724"/>
                  <a:gd name="T104" fmla="*/ 95 w 459"/>
                  <a:gd name="T105" fmla="*/ 0 h 724"/>
                  <a:gd name="T106" fmla="*/ 76 w 459"/>
                  <a:gd name="T107" fmla="*/ 3 h 724"/>
                  <a:gd name="T108" fmla="*/ 60 w 459"/>
                  <a:gd name="T109" fmla="*/ 11 h 724"/>
                  <a:gd name="T110" fmla="*/ 47 w 459"/>
                  <a:gd name="T111" fmla="*/ 20 h 724"/>
                  <a:gd name="T112" fmla="*/ 41 w 459"/>
                  <a:gd name="T113" fmla="*/ 31 h 724"/>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459"/>
                  <a:gd name="T172" fmla="*/ 0 h 724"/>
                  <a:gd name="T173" fmla="*/ 459 w 459"/>
                  <a:gd name="T174" fmla="*/ 724 h 724"/>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459" h="724">
                    <a:moveTo>
                      <a:pt x="82" y="61"/>
                    </a:moveTo>
                    <a:lnTo>
                      <a:pt x="44" y="140"/>
                    </a:lnTo>
                    <a:lnTo>
                      <a:pt x="22" y="207"/>
                    </a:lnTo>
                    <a:lnTo>
                      <a:pt x="13" y="262"/>
                    </a:lnTo>
                    <a:lnTo>
                      <a:pt x="22" y="312"/>
                    </a:lnTo>
                    <a:lnTo>
                      <a:pt x="47" y="356"/>
                    </a:lnTo>
                    <a:lnTo>
                      <a:pt x="91" y="400"/>
                    </a:lnTo>
                    <a:lnTo>
                      <a:pt x="153" y="444"/>
                    </a:lnTo>
                    <a:lnTo>
                      <a:pt x="239" y="495"/>
                    </a:lnTo>
                    <a:lnTo>
                      <a:pt x="254" y="511"/>
                    </a:lnTo>
                    <a:lnTo>
                      <a:pt x="242" y="535"/>
                    </a:lnTo>
                    <a:lnTo>
                      <a:pt x="212" y="563"/>
                    </a:lnTo>
                    <a:lnTo>
                      <a:pt x="170" y="594"/>
                    </a:lnTo>
                    <a:lnTo>
                      <a:pt x="118" y="623"/>
                    </a:lnTo>
                    <a:lnTo>
                      <a:pt x="69" y="650"/>
                    </a:lnTo>
                    <a:lnTo>
                      <a:pt x="28" y="672"/>
                    </a:lnTo>
                    <a:lnTo>
                      <a:pt x="0" y="687"/>
                    </a:lnTo>
                    <a:lnTo>
                      <a:pt x="3" y="699"/>
                    </a:lnTo>
                    <a:lnTo>
                      <a:pt x="4" y="704"/>
                    </a:lnTo>
                    <a:lnTo>
                      <a:pt x="4" y="705"/>
                    </a:lnTo>
                    <a:lnTo>
                      <a:pt x="4" y="704"/>
                    </a:lnTo>
                    <a:lnTo>
                      <a:pt x="3" y="702"/>
                    </a:lnTo>
                    <a:lnTo>
                      <a:pt x="3" y="703"/>
                    </a:lnTo>
                    <a:lnTo>
                      <a:pt x="3" y="709"/>
                    </a:lnTo>
                    <a:lnTo>
                      <a:pt x="8" y="724"/>
                    </a:lnTo>
                    <a:lnTo>
                      <a:pt x="57" y="698"/>
                    </a:lnTo>
                    <a:lnTo>
                      <a:pt x="106" y="672"/>
                    </a:lnTo>
                    <a:lnTo>
                      <a:pt x="155" y="645"/>
                    </a:lnTo>
                    <a:lnTo>
                      <a:pt x="204" y="620"/>
                    </a:lnTo>
                    <a:lnTo>
                      <a:pt x="252" y="594"/>
                    </a:lnTo>
                    <a:lnTo>
                      <a:pt x="301" y="568"/>
                    </a:lnTo>
                    <a:lnTo>
                      <a:pt x="350" y="541"/>
                    </a:lnTo>
                    <a:lnTo>
                      <a:pt x="399" y="516"/>
                    </a:lnTo>
                    <a:lnTo>
                      <a:pt x="441" y="472"/>
                    </a:lnTo>
                    <a:lnTo>
                      <a:pt x="459" y="441"/>
                    </a:lnTo>
                    <a:lnTo>
                      <a:pt x="457" y="417"/>
                    </a:lnTo>
                    <a:lnTo>
                      <a:pt x="437" y="401"/>
                    </a:lnTo>
                    <a:lnTo>
                      <a:pt x="399" y="386"/>
                    </a:lnTo>
                    <a:lnTo>
                      <a:pt x="348" y="373"/>
                    </a:lnTo>
                    <a:lnTo>
                      <a:pt x="283" y="360"/>
                    </a:lnTo>
                    <a:lnTo>
                      <a:pt x="209" y="343"/>
                    </a:lnTo>
                    <a:lnTo>
                      <a:pt x="221" y="320"/>
                    </a:lnTo>
                    <a:lnTo>
                      <a:pt x="235" y="297"/>
                    </a:lnTo>
                    <a:lnTo>
                      <a:pt x="249" y="274"/>
                    </a:lnTo>
                    <a:lnTo>
                      <a:pt x="263" y="252"/>
                    </a:lnTo>
                    <a:lnTo>
                      <a:pt x="275" y="228"/>
                    </a:lnTo>
                    <a:lnTo>
                      <a:pt x="290" y="205"/>
                    </a:lnTo>
                    <a:lnTo>
                      <a:pt x="303" y="183"/>
                    </a:lnTo>
                    <a:lnTo>
                      <a:pt x="318" y="160"/>
                    </a:lnTo>
                    <a:lnTo>
                      <a:pt x="296" y="83"/>
                    </a:lnTo>
                    <a:lnTo>
                      <a:pt x="266" y="34"/>
                    </a:lnTo>
                    <a:lnTo>
                      <a:pt x="230" y="7"/>
                    </a:lnTo>
                    <a:lnTo>
                      <a:pt x="191" y="0"/>
                    </a:lnTo>
                    <a:lnTo>
                      <a:pt x="152" y="5"/>
                    </a:lnTo>
                    <a:lnTo>
                      <a:pt x="120" y="21"/>
                    </a:lnTo>
                    <a:lnTo>
                      <a:pt x="94" y="40"/>
                    </a:lnTo>
                    <a:lnTo>
                      <a:pt x="82" y="61"/>
                    </a:lnTo>
                    <a:close/>
                  </a:path>
                </a:pathLst>
              </a:custGeom>
              <a:solidFill>
                <a:srgbClr val="C4CFCF"/>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0015" name="Freeform 627"/>
              <p:cNvSpPr>
                <a:spLocks/>
              </p:cNvSpPr>
              <p:nvPr/>
            </p:nvSpPr>
            <p:spPr bwMode="auto">
              <a:xfrm>
                <a:off x="4708" y="3628"/>
                <a:ext cx="227" cy="363"/>
              </a:xfrm>
              <a:custGeom>
                <a:avLst/>
                <a:gdLst>
                  <a:gd name="T0" fmla="*/ 39 w 455"/>
                  <a:gd name="T1" fmla="*/ 31 h 724"/>
                  <a:gd name="T2" fmla="*/ 21 w 455"/>
                  <a:gd name="T3" fmla="*/ 70 h 724"/>
                  <a:gd name="T4" fmla="*/ 11 w 455"/>
                  <a:gd name="T5" fmla="*/ 104 h 724"/>
                  <a:gd name="T6" fmla="*/ 8 w 455"/>
                  <a:gd name="T7" fmla="*/ 131 h 724"/>
                  <a:gd name="T8" fmla="*/ 14 w 455"/>
                  <a:gd name="T9" fmla="*/ 156 h 724"/>
                  <a:gd name="T10" fmla="*/ 29 w 455"/>
                  <a:gd name="T11" fmla="*/ 177 h 724"/>
                  <a:gd name="T12" fmla="*/ 52 w 455"/>
                  <a:gd name="T13" fmla="*/ 199 h 724"/>
                  <a:gd name="T14" fmla="*/ 84 w 455"/>
                  <a:gd name="T15" fmla="*/ 221 h 724"/>
                  <a:gd name="T16" fmla="*/ 127 w 455"/>
                  <a:gd name="T17" fmla="*/ 246 h 724"/>
                  <a:gd name="T18" fmla="*/ 138 w 455"/>
                  <a:gd name="T19" fmla="*/ 256 h 724"/>
                  <a:gd name="T20" fmla="*/ 135 w 455"/>
                  <a:gd name="T21" fmla="*/ 269 h 724"/>
                  <a:gd name="T22" fmla="*/ 120 w 455"/>
                  <a:gd name="T23" fmla="*/ 284 h 724"/>
                  <a:gd name="T24" fmla="*/ 97 w 455"/>
                  <a:gd name="T25" fmla="*/ 300 h 724"/>
                  <a:gd name="T26" fmla="*/ 70 w 455"/>
                  <a:gd name="T27" fmla="*/ 316 h 724"/>
                  <a:gd name="T28" fmla="*/ 43 w 455"/>
                  <a:gd name="T29" fmla="*/ 330 h 724"/>
                  <a:gd name="T30" fmla="*/ 20 w 455"/>
                  <a:gd name="T31" fmla="*/ 342 h 724"/>
                  <a:gd name="T32" fmla="*/ 5 w 455"/>
                  <a:gd name="T33" fmla="*/ 349 h 724"/>
                  <a:gd name="T34" fmla="*/ 6 w 455"/>
                  <a:gd name="T35" fmla="*/ 355 h 724"/>
                  <a:gd name="T36" fmla="*/ 6 w 455"/>
                  <a:gd name="T37" fmla="*/ 358 h 724"/>
                  <a:gd name="T38" fmla="*/ 5 w 455"/>
                  <a:gd name="T39" fmla="*/ 357 h 724"/>
                  <a:gd name="T40" fmla="*/ 4 w 455"/>
                  <a:gd name="T41" fmla="*/ 356 h 724"/>
                  <a:gd name="T42" fmla="*/ 2 w 455"/>
                  <a:gd name="T43" fmla="*/ 353 h 724"/>
                  <a:gd name="T44" fmla="*/ 0 w 455"/>
                  <a:gd name="T45" fmla="*/ 353 h 724"/>
                  <a:gd name="T46" fmla="*/ 0 w 455"/>
                  <a:gd name="T47" fmla="*/ 356 h 724"/>
                  <a:gd name="T48" fmla="*/ 2 w 455"/>
                  <a:gd name="T49" fmla="*/ 363 h 724"/>
                  <a:gd name="T50" fmla="*/ 26 w 455"/>
                  <a:gd name="T51" fmla="*/ 350 h 724"/>
                  <a:gd name="T52" fmla="*/ 51 w 455"/>
                  <a:gd name="T53" fmla="*/ 337 h 724"/>
                  <a:gd name="T54" fmla="*/ 75 w 455"/>
                  <a:gd name="T55" fmla="*/ 323 h 724"/>
                  <a:gd name="T56" fmla="*/ 100 w 455"/>
                  <a:gd name="T57" fmla="*/ 311 h 724"/>
                  <a:gd name="T58" fmla="*/ 124 w 455"/>
                  <a:gd name="T59" fmla="*/ 298 h 724"/>
                  <a:gd name="T60" fmla="*/ 148 w 455"/>
                  <a:gd name="T61" fmla="*/ 285 h 724"/>
                  <a:gd name="T62" fmla="*/ 173 w 455"/>
                  <a:gd name="T63" fmla="*/ 271 h 724"/>
                  <a:gd name="T64" fmla="*/ 197 w 455"/>
                  <a:gd name="T65" fmla="*/ 259 h 724"/>
                  <a:gd name="T66" fmla="*/ 218 w 455"/>
                  <a:gd name="T67" fmla="*/ 237 h 724"/>
                  <a:gd name="T68" fmla="*/ 227 w 455"/>
                  <a:gd name="T69" fmla="*/ 221 h 724"/>
                  <a:gd name="T70" fmla="*/ 226 w 455"/>
                  <a:gd name="T71" fmla="*/ 209 h 724"/>
                  <a:gd name="T72" fmla="*/ 216 w 455"/>
                  <a:gd name="T73" fmla="*/ 201 h 724"/>
                  <a:gd name="T74" fmla="*/ 197 w 455"/>
                  <a:gd name="T75" fmla="*/ 194 h 724"/>
                  <a:gd name="T76" fmla="*/ 172 w 455"/>
                  <a:gd name="T77" fmla="*/ 187 h 724"/>
                  <a:gd name="T78" fmla="*/ 139 w 455"/>
                  <a:gd name="T79" fmla="*/ 180 h 724"/>
                  <a:gd name="T80" fmla="*/ 102 w 455"/>
                  <a:gd name="T81" fmla="*/ 172 h 724"/>
                  <a:gd name="T82" fmla="*/ 108 w 455"/>
                  <a:gd name="T83" fmla="*/ 160 h 724"/>
                  <a:gd name="T84" fmla="*/ 115 w 455"/>
                  <a:gd name="T85" fmla="*/ 149 h 724"/>
                  <a:gd name="T86" fmla="*/ 122 w 455"/>
                  <a:gd name="T87" fmla="*/ 137 h 724"/>
                  <a:gd name="T88" fmla="*/ 129 w 455"/>
                  <a:gd name="T89" fmla="*/ 126 h 724"/>
                  <a:gd name="T90" fmla="*/ 135 w 455"/>
                  <a:gd name="T91" fmla="*/ 114 h 724"/>
                  <a:gd name="T92" fmla="*/ 143 w 455"/>
                  <a:gd name="T93" fmla="*/ 103 h 724"/>
                  <a:gd name="T94" fmla="*/ 149 w 455"/>
                  <a:gd name="T95" fmla="*/ 92 h 724"/>
                  <a:gd name="T96" fmla="*/ 157 w 455"/>
                  <a:gd name="T97" fmla="*/ 80 h 724"/>
                  <a:gd name="T98" fmla="*/ 146 w 455"/>
                  <a:gd name="T99" fmla="*/ 42 h 724"/>
                  <a:gd name="T100" fmla="*/ 131 w 455"/>
                  <a:gd name="T101" fmla="*/ 17 h 724"/>
                  <a:gd name="T102" fmla="*/ 113 w 455"/>
                  <a:gd name="T103" fmla="*/ 4 h 724"/>
                  <a:gd name="T104" fmla="*/ 93 w 455"/>
                  <a:gd name="T105" fmla="*/ 0 h 724"/>
                  <a:gd name="T106" fmla="*/ 74 w 455"/>
                  <a:gd name="T107" fmla="*/ 3 h 724"/>
                  <a:gd name="T108" fmla="*/ 58 w 455"/>
                  <a:gd name="T109" fmla="*/ 11 h 724"/>
                  <a:gd name="T110" fmla="*/ 45 w 455"/>
                  <a:gd name="T111" fmla="*/ 20 h 724"/>
                  <a:gd name="T112" fmla="*/ 39 w 455"/>
                  <a:gd name="T113" fmla="*/ 31 h 724"/>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455"/>
                  <a:gd name="T172" fmla="*/ 0 h 724"/>
                  <a:gd name="T173" fmla="*/ 455 w 455"/>
                  <a:gd name="T174" fmla="*/ 724 h 724"/>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455" h="724">
                    <a:moveTo>
                      <a:pt x="78" y="61"/>
                    </a:moveTo>
                    <a:lnTo>
                      <a:pt x="42" y="140"/>
                    </a:lnTo>
                    <a:lnTo>
                      <a:pt x="22" y="207"/>
                    </a:lnTo>
                    <a:lnTo>
                      <a:pt x="16" y="262"/>
                    </a:lnTo>
                    <a:lnTo>
                      <a:pt x="29" y="311"/>
                    </a:lnTo>
                    <a:lnTo>
                      <a:pt x="58" y="353"/>
                    </a:lnTo>
                    <a:lnTo>
                      <a:pt x="104" y="397"/>
                    </a:lnTo>
                    <a:lnTo>
                      <a:pt x="169" y="441"/>
                    </a:lnTo>
                    <a:lnTo>
                      <a:pt x="255" y="491"/>
                    </a:lnTo>
                    <a:lnTo>
                      <a:pt x="277" y="510"/>
                    </a:lnTo>
                    <a:lnTo>
                      <a:pt x="271" y="536"/>
                    </a:lnTo>
                    <a:lnTo>
                      <a:pt x="240" y="566"/>
                    </a:lnTo>
                    <a:lnTo>
                      <a:pt x="195" y="599"/>
                    </a:lnTo>
                    <a:lnTo>
                      <a:pt x="141" y="630"/>
                    </a:lnTo>
                    <a:lnTo>
                      <a:pt x="87" y="659"/>
                    </a:lnTo>
                    <a:lnTo>
                      <a:pt x="40" y="682"/>
                    </a:lnTo>
                    <a:lnTo>
                      <a:pt x="11" y="697"/>
                    </a:lnTo>
                    <a:lnTo>
                      <a:pt x="13" y="709"/>
                    </a:lnTo>
                    <a:lnTo>
                      <a:pt x="13" y="714"/>
                    </a:lnTo>
                    <a:lnTo>
                      <a:pt x="10" y="713"/>
                    </a:lnTo>
                    <a:lnTo>
                      <a:pt x="8" y="711"/>
                    </a:lnTo>
                    <a:lnTo>
                      <a:pt x="4" y="705"/>
                    </a:lnTo>
                    <a:lnTo>
                      <a:pt x="1" y="705"/>
                    </a:lnTo>
                    <a:lnTo>
                      <a:pt x="0" y="711"/>
                    </a:lnTo>
                    <a:lnTo>
                      <a:pt x="4" y="724"/>
                    </a:lnTo>
                    <a:lnTo>
                      <a:pt x="53" y="698"/>
                    </a:lnTo>
                    <a:lnTo>
                      <a:pt x="102" y="672"/>
                    </a:lnTo>
                    <a:lnTo>
                      <a:pt x="151" y="645"/>
                    </a:lnTo>
                    <a:lnTo>
                      <a:pt x="200" y="620"/>
                    </a:lnTo>
                    <a:lnTo>
                      <a:pt x="248" y="594"/>
                    </a:lnTo>
                    <a:lnTo>
                      <a:pt x="297" y="568"/>
                    </a:lnTo>
                    <a:lnTo>
                      <a:pt x="346" y="541"/>
                    </a:lnTo>
                    <a:lnTo>
                      <a:pt x="395" y="516"/>
                    </a:lnTo>
                    <a:lnTo>
                      <a:pt x="437" y="472"/>
                    </a:lnTo>
                    <a:lnTo>
                      <a:pt x="455" y="441"/>
                    </a:lnTo>
                    <a:lnTo>
                      <a:pt x="453" y="417"/>
                    </a:lnTo>
                    <a:lnTo>
                      <a:pt x="433" y="401"/>
                    </a:lnTo>
                    <a:lnTo>
                      <a:pt x="395" y="386"/>
                    </a:lnTo>
                    <a:lnTo>
                      <a:pt x="344" y="373"/>
                    </a:lnTo>
                    <a:lnTo>
                      <a:pt x="279" y="360"/>
                    </a:lnTo>
                    <a:lnTo>
                      <a:pt x="205" y="343"/>
                    </a:lnTo>
                    <a:lnTo>
                      <a:pt x="217" y="320"/>
                    </a:lnTo>
                    <a:lnTo>
                      <a:pt x="231" y="297"/>
                    </a:lnTo>
                    <a:lnTo>
                      <a:pt x="245" y="274"/>
                    </a:lnTo>
                    <a:lnTo>
                      <a:pt x="259" y="252"/>
                    </a:lnTo>
                    <a:lnTo>
                      <a:pt x="271" y="228"/>
                    </a:lnTo>
                    <a:lnTo>
                      <a:pt x="286" y="205"/>
                    </a:lnTo>
                    <a:lnTo>
                      <a:pt x="299" y="183"/>
                    </a:lnTo>
                    <a:lnTo>
                      <a:pt x="314" y="160"/>
                    </a:lnTo>
                    <a:lnTo>
                      <a:pt x="292" y="83"/>
                    </a:lnTo>
                    <a:lnTo>
                      <a:pt x="262" y="34"/>
                    </a:lnTo>
                    <a:lnTo>
                      <a:pt x="226" y="7"/>
                    </a:lnTo>
                    <a:lnTo>
                      <a:pt x="187" y="0"/>
                    </a:lnTo>
                    <a:lnTo>
                      <a:pt x="148" y="5"/>
                    </a:lnTo>
                    <a:lnTo>
                      <a:pt x="116" y="21"/>
                    </a:lnTo>
                    <a:lnTo>
                      <a:pt x="90" y="40"/>
                    </a:lnTo>
                    <a:lnTo>
                      <a:pt x="78" y="61"/>
                    </a:lnTo>
                    <a:close/>
                  </a:path>
                </a:pathLst>
              </a:custGeom>
              <a:solidFill>
                <a:srgbClr val="CCD6D6"/>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0016" name="Freeform 628"/>
              <p:cNvSpPr>
                <a:spLocks/>
              </p:cNvSpPr>
              <p:nvPr/>
            </p:nvSpPr>
            <p:spPr bwMode="auto">
              <a:xfrm>
                <a:off x="4708" y="3628"/>
                <a:ext cx="227" cy="363"/>
              </a:xfrm>
              <a:custGeom>
                <a:avLst/>
                <a:gdLst>
                  <a:gd name="T0" fmla="*/ 39 w 454"/>
                  <a:gd name="T1" fmla="*/ 31 h 724"/>
                  <a:gd name="T2" fmla="*/ 21 w 454"/>
                  <a:gd name="T3" fmla="*/ 70 h 724"/>
                  <a:gd name="T4" fmla="*/ 12 w 454"/>
                  <a:gd name="T5" fmla="*/ 103 h 724"/>
                  <a:gd name="T6" fmla="*/ 12 w 454"/>
                  <a:gd name="T7" fmla="*/ 131 h 724"/>
                  <a:gd name="T8" fmla="*/ 20 w 454"/>
                  <a:gd name="T9" fmla="*/ 155 h 724"/>
                  <a:gd name="T10" fmla="*/ 36 w 454"/>
                  <a:gd name="T11" fmla="*/ 176 h 724"/>
                  <a:gd name="T12" fmla="*/ 61 w 454"/>
                  <a:gd name="T13" fmla="*/ 198 h 724"/>
                  <a:gd name="T14" fmla="*/ 95 w 454"/>
                  <a:gd name="T15" fmla="*/ 220 h 724"/>
                  <a:gd name="T16" fmla="*/ 138 w 454"/>
                  <a:gd name="T17" fmla="*/ 246 h 724"/>
                  <a:gd name="T18" fmla="*/ 154 w 454"/>
                  <a:gd name="T19" fmla="*/ 255 h 724"/>
                  <a:gd name="T20" fmla="*/ 152 w 454"/>
                  <a:gd name="T21" fmla="*/ 270 h 724"/>
                  <a:gd name="T22" fmla="*/ 136 w 454"/>
                  <a:gd name="T23" fmla="*/ 285 h 724"/>
                  <a:gd name="T24" fmla="*/ 111 w 454"/>
                  <a:gd name="T25" fmla="*/ 303 h 724"/>
                  <a:gd name="T26" fmla="*/ 82 w 454"/>
                  <a:gd name="T27" fmla="*/ 320 h 724"/>
                  <a:gd name="T28" fmla="*/ 53 w 454"/>
                  <a:gd name="T29" fmla="*/ 335 h 724"/>
                  <a:gd name="T30" fmla="*/ 28 w 454"/>
                  <a:gd name="T31" fmla="*/ 347 h 724"/>
                  <a:gd name="T32" fmla="*/ 14 w 454"/>
                  <a:gd name="T33" fmla="*/ 355 h 724"/>
                  <a:gd name="T34" fmla="*/ 14 w 454"/>
                  <a:gd name="T35" fmla="*/ 361 h 724"/>
                  <a:gd name="T36" fmla="*/ 13 w 454"/>
                  <a:gd name="T37" fmla="*/ 363 h 724"/>
                  <a:gd name="T38" fmla="*/ 10 w 454"/>
                  <a:gd name="T39" fmla="*/ 361 h 724"/>
                  <a:gd name="T40" fmla="*/ 7 w 454"/>
                  <a:gd name="T41" fmla="*/ 359 h 724"/>
                  <a:gd name="T42" fmla="*/ 4 w 454"/>
                  <a:gd name="T43" fmla="*/ 355 h 724"/>
                  <a:gd name="T44" fmla="*/ 2 w 454"/>
                  <a:gd name="T45" fmla="*/ 354 h 724"/>
                  <a:gd name="T46" fmla="*/ 0 w 454"/>
                  <a:gd name="T47" fmla="*/ 356 h 724"/>
                  <a:gd name="T48" fmla="*/ 2 w 454"/>
                  <a:gd name="T49" fmla="*/ 363 h 724"/>
                  <a:gd name="T50" fmla="*/ 26 w 454"/>
                  <a:gd name="T51" fmla="*/ 350 h 724"/>
                  <a:gd name="T52" fmla="*/ 51 w 454"/>
                  <a:gd name="T53" fmla="*/ 337 h 724"/>
                  <a:gd name="T54" fmla="*/ 75 w 454"/>
                  <a:gd name="T55" fmla="*/ 323 h 724"/>
                  <a:gd name="T56" fmla="*/ 100 w 454"/>
                  <a:gd name="T57" fmla="*/ 311 h 724"/>
                  <a:gd name="T58" fmla="*/ 123 w 454"/>
                  <a:gd name="T59" fmla="*/ 298 h 724"/>
                  <a:gd name="T60" fmla="*/ 148 w 454"/>
                  <a:gd name="T61" fmla="*/ 285 h 724"/>
                  <a:gd name="T62" fmla="*/ 173 w 454"/>
                  <a:gd name="T63" fmla="*/ 271 h 724"/>
                  <a:gd name="T64" fmla="*/ 197 w 454"/>
                  <a:gd name="T65" fmla="*/ 259 h 724"/>
                  <a:gd name="T66" fmla="*/ 218 w 454"/>
                  <a:gd name="T67" fmla="*/ 237 h 724"/>
                  <a:gd name="T68" fmla="*/ 227 w 454"/>
                  <a:gd name="T69" fmla="*/ 221 h 724"/>
                  <a:gd name="T70" fmla="*/ 226 w 454"/>
                  <a:gd name="T71" fmla="*/ 209 h 724"/>
                  <a:gd name="T72" fmla="*/ 216 w 454"/>
                  <a:gd name="T73" fmla="*/ 201 h 724"/>
                  <a:gd name="T74" fmla="*/ 197 w 454"/>
                  <a:gd name="T75" fmla="*/ 194 h 724"/>
                  <a:gd name="T76" fmla="*/ 172 w 454"/>
                  <a:gd name="T77" fmla="*/ 187 h 724"/>
                  <a:gd name="T78" fmla="*/ 139 w 454"/>
                  <a:gd name="T79" fmla="*/ 180 h 724"/>
                  <a:gd name="T80" fmla="*/ 102 w 454"/>
                  <a:gd name="T81" fmla="*/ 172 h 724"/>
                  <a:gd name="T82" fmla="*/ 108 w 454"/>
                  <a:gd name="T83" fmla="*/ 160 h 724"/>
                  <a:gd name="T84" fmla="*/ 115 w 454"/>
                  <a:gd name="T85" fmla="*/ 149 h 724"/>
                  <a:gd name="T86" fmla="*/ 122 w 454"/>
                  <a:gd name="T87" fmla="*/ 137 h 724"/>
                  <a:gd name="T88" fmla="*/ 129 w 454"/>
                  <a:gd name="T89" fmla="*/ 126 h 724"/>
                  <a:gd name="T90" fmla="*/ 135 w 454"/>
                  <a:gd name="T91" fmla="*/ 114 h 724"/>
                  <a:gd name="T92" fmla="*/ 143 w 454"/>
                  <a:gd name="T93" fmla="*/ 103 h 724"/>
                  <a:gd name="T94" fmla="*/ 149 w 454"/>
                  <a:gd name="T95" fmla="*/ 92 h 724"/>
                  <a:gd name="T96" fmla="*/ 157 w 454"/>
                  <a:gd name="T97" fmla="*/ 80 h 724"/>
                  <a:gd name="T98" fmla="*/ 146 w 454"/>
                  <a:gd name="T99" fmla="*/ 42 h 724"/>
                  <a:gd name="T100" fmla="*/ 131 w 454"/>
                  <a:gd name="T101" fmla="*/ 17 h 724"/>
                  <a:gd name="T102" fmla="*/ 113 w 454"/>
                  <a:gd name="T103" fmla="*/ 4 h 724"/>
                  <a:gd name="T104" fmla="*/ 93 w 454"/>
                  <a:gd name="T105" fmla="*/ 0 h 724"/>
                  <a:gd name="T106" fmla="*/ 74 w 454"/>
                  <a:gd name="T107" fmla="*/ 3 h 724"/>
                  <a:gd name="T108" fmla="*/ 57 w 454"/>
                  <a:gd name="T109" fmla="*/ 11 h 724"/>
                  <a:gd name="T110" fmla="*/ 45 w 454"/>
                  <a:gd name="T111" fmla="*/ 20 h 724"/>
                  <a:gd name="T112" fmla="*/ 39 w 454"/>
                  <a:gd name="T113" fmla="*/ 31 h 724"/>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454"/>
                  <a:gd name="T172" fmla="*/ 0 h 724"/>
                  <a:gd name="T173" fmla="*/ 454 w 454"/>
                  <a:gd name="T174" fmla="*/ 724 h 724"/>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454" h="724">
                    <a:moveTo>
                      <a:pt x="77" y="61"/>
                    </a:moveTo>
                    <a:lnTo>
                      <a:pt x="42" y="140"/>
                    </a:lnTo>
                    <a:lnTo>
                      <a:pt x="24" y="205"/>
                    </a:lnTo>
                    <a:lnTo>
                      <a:pt x="23" y="261"/>
                    </a:lnTo>
                    <a:lnTo>
                      <a:pt x="39" y="310"/>
                    </a:lnTo>
                    <a:lnTo>
                      <a:pt x="72" y="352"/>
                    </a:lnTo>
                    <a:lnTo>
                      <a:pt x="122" y="395"/>
                    </a:lnTo>
                    <a:lnTo>
                      <a:pt x="190" y="439"/>
                    </a:lnTo>
                    <a:lnTo>
                      <a:pt x="276" y="490"/>
                    </a:lnTo>
                    <a:lnTo>
                      <a:pt x="308" y="509"/>
                    </a:lnTo>
                    <a:lnTo>
                      <a:pt x="303" y="538"/>
                    </a:lnTo>
                    <a:lnTo>
                      <a:pt x="271" y="569"/>
                    </a:lnTo>
                    <a:lnTo>
                      <a:pt x="222" y="605"/>
                    </a:lnTo>
                    <a:lnTo>
                      <a:pt x="163" y="638"/>
                    </a:lnTo>
                    <a:lnTo>
                      <a:pt x="106" y="669"/>
                    </a:lnTo>
                    <a:lnTo>
                      <a:pt x="57" y="693"/>
                    </a:lnTo>
                    <a:lnTo>
                      <a:pt x="27" y="709"/>
                    </a:lnTo>
                    <a:lnTo>
                      <a:pt x="28" y="721"/>
                    </a:lnTo>
                    <a:lnTo>
                      <a:pt x="26" y="724"/>
                    </a:lnTo>
                    <a:lnTo>
                      <a:pt x="19" y="721"/>
                    </a:lnTo>
                    <a:lnTo>
                      <a:pt x="14" y="716"/>
                    </a:lnTo>
                    <a:lnTo>
                      <a:pt x="7" y="709"/>
                    </a:lnTo>
                    <a:lnTo>
                      <a:pt x="3" y="707"/>
                    </a:lnTo>
                    <a:lnTo>
                      <a:pt x="0" y="711"/>
                    </a:lnTo>
                    <a:lnTo>
                      <a:pt x="3" y="724"/>
                    </a:lnTo>
                    <a:lnTo>
                      <a:pt x="52" y="698"/>
                    </a:lnTo>
                    <a:lnTo>
                      <a:pt x="101" y="672"/>
                    </a:lnTo>
                    <a:lnTo>
                      <a:pt x="150" y="645"/>
                    </a:lnTo>
                    <a:lnTo>
                      <a:pt x="199" y="620"/>
                    </a:lnTo>
                    <a:lnTo>
                      <a:pt x="247" y="594"/>
                    </a:lnTo>
                    <a:lnTo>
                      <a:pt x="296" y="568"/>
                    </a:lnTo>
                    <a:lnTo>
                      <a:pt x="345" y="541"/>
                    </a:lnTo>
                    <a:lnTo>
                      <a:pt x="394" y="516"/>
                    </a:lnTo>
                    <a:lnTo>
                      <a:pt x="436" y="472"/>
                    </a:lnTo>
                    <a:lnTo>
                      <a:pt x="454" y="441"/>
                    </a:lnTo>
                    <a:lnTo>
                      <a:pt x="452" y="417"/>
                    </a:lnTo>
                    <a:lnTo>
                      <a:pt x="432" y="401"/>
                    </a:lnTo>
                    <a:lnTo>
                      <a:pt x="394" y="386"/>
                    </a:lnTo>
                    <a:lnTo>
                      <a:pt x="343" y="373"/>
                    </a:lnTo>
                    <a:lnTo>
                      <a:pt x="278" y="360"/>
                    </a:lnTo>
                    <a:lnTo>
                      <a:pt x="204" y="343"/>
                    </a:lnTo>
                    <a:lnTo>
                      <a:pt x="216" y="320"/>
                    </a:lnTo>
                    <a:lnTo>
                      <a:pt x="230" y="297"/>
                    </a:lnTo>
                    <a:lnTo>
                      <a:pt x="244" y="274"/>
                    </a:lnTo>
                    <a:lnTo>
                      <a:pt x="258" y="252"/>
                    </a:lnTo>
                    <a:lnTo>
                      <a:pt x="270" y="228"/>
                    </a:lnTo>
                    <a:lnTo>
                      <a:pt x="285" y="205"/>
                    </a:lnTo>
                    <a:lnTo>
                      <a:pt x="298" y="183"/>
                    </a:lnTo>
                    <a:lnTo>
                      <a:pt x="313" y="160"/>
                    </a:lnTo>
                    <a:lnTo>
                      <a:pt x="291" y="83"/>
                    </a:lnTo>
                    <a:lnTo>
                      <a:pt x="261" y="34"/>
                    </a:lnTo>
                    <a:lnTo>
                      <a:pt x="225" y="7"/>
                    </a:lnTo>
                    <a:lnTo>
                      <a:pt x="186" y="0"/>
                    </a:lnTo>
                    <a:lnTo>
                      <a:pt x="147" y="5"/>
                    </a:lnTo>
                    <a:lnTo>
                      <a:pt x="115" y="21"/>
                    </a:lnTo>
                    <a:lnTo>
                      <a:pt x="89" y="40"/>
                    </a:lnTo>
                    <a:lnTo>
                      <a:pt x="77" y="61"/>
                    </a:lnTo>
                    <a:close/>
                  </a:path>
                </a:pathLst>
              </a:custGeom>
              <a:solidFill>
                <a:srgbClr val="D4DBDB"/>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0017" name="Freeform 629"/>
              <p:cNvSpPr>
                <a:spLocks/>
              </p:cNvSpPr>
              <p:nvPr/>
            </p:nvSpPr>
            <p:spPr bwMode="auto">
              <a:xfrm>
                <a:off x="4610" y="3894"/>
                <a:ext cx="169" cy="140"/>
              </a:xfrm>
              <a:custGeom>
                <a:avLst/>
                <a:gdLst>
                  <a:gd name="T0" fmla="*/ 75 w 338"/>
                  <a:gd name="T1" fmla="*/ 0 h 280"/>
                  <a:gd name="T2" fmla="*/ 110 w 338"/>
                  <a:gd name="T3" fmla="*/ 9 h 280"/>
                  <a:gd name="T4" fmla="*/ 134 w 338"/>
                  <a:gd name="T5" fmla="*/ 19 h 280"/>
                  <a:gd name="T6" fmla="*/ 148 w 338"/>
                  <a:gd name="T7" fmla="*/ 27 h 280"/>
                  <a:gd name="T8" fmla="*/ 156 w 338"/>
                  <a:gd name="T9" fmla="*/ 36 h 280"/>
                  <a:gd name="T10" fmla="*/ 159 w 338"/>
                  <a:gd name="T11" fmla="*/ 45 h 280"/>
                  <a:gd name="T12" fmla="*/ 161 w 338"/>
                  <a:gd name="T13" fmla="*/ 55 h 280"/>
                  <a:gd name="T14" fmla="*/ 163 w 338"/>
                  <a:gd name="T15" fmla="*/ 67 h 280"/>
                  <a:gd name="T16" fmla="*/ 169 w 338"/>
                  <a:gd name="T17" fmla="*/ 80 h 280"/>
                  <a:gd name="T18" fmla="*/ 147 w 338"/>
                  <a:gd name="T19" fmla="*/ 102 h 280"/>
                  <a:gd name="T20" fmla="*/ 124 w 338"/>
                  <a:gd name="T21" fmla="*/ 118 h 280"/>
                  <a:gd name="T22" fmla="*/ 102 w 338"/>
                  <a:gd name="T23" fmla="*/ 129 h 280"/>
                  <a:gd name="T24" fmla="*/ 82 w 338"/>
                  <a:gd name="T25" fmla="*/ 136 h 280"/>
                  <a:gd name="T26" fmla="*/ 61 w 338"/>
                  <a:gd name="T27" fmla="*/ 140 h 280"/>
                  <a:gd name="T28" fmla="*/ 42 w 338"/>
                  <a:gd name="T29" fmla="*/ 140 h 280"/>
                  <a:gd name="T30" fmla="*/ 23 w 338"/>
                  <a:gd name="T31" fmla="*/ 138 h 280"/>
                  <a:gd name="T32" fmla="*/ 6 w 338"/>
                  <a:gd name="T33" fmla="*/ 136 h 280"/>
                  <a:gd name="T34" fmla="*/ 0 w 338"/>
                  <a:gd name="T35" fmla="*/ 123 h 280"/>
                  <a:gd name="T36" fmla="*/ 0 w 338"/>
                  <a:gd name="T37" fmla="*/ 108 h 280"/>
                  <a:gd name="T38" fmla="*/ 3 w 338"/>
                  <a:gd name="T39" fmla="*/ 90 h 280"/>
                  <a:gd name="T40" fmla="*/ 12 w 338"/>
                  <a:gd name="T41" fmla="*/ 71 h 280"/>
                  <a:gd name="T42" fmla="*/ 23 w 338"/>
                  <a:gd name="T43" fmla="*/ 51 h 280"/>
                  <a:gd name="T44" fmla="*/ 39 w 338"/>
                  <a:gd name="T45" fmla="*/ 33 h 280"/>
                  <a:gd name="T46" fmla="*/ 55 w 338"/>
                  <a:gd name="T47" fmla="*/ 15 h 280"/>
                  <a:gd name="T48" fmla="*/ 75 w 338"/>
                  <a:gd name="T49" fmla="*/ 0 h 28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338"/>
                  <a:gd name="T76" fmla="*/ 0 h 280"/>
                  <a:gd name="T77" fmla="*/ 338 w 338"/>
                  <a:gd name="T78" fmla="*/ 280 h 280"/>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338" h="280">
                    <a:moveTo>
                      <a:pt x="150" y="0"/>
                    </a:moveTo>
                    <a:lnTo>
                      <a:pt x="220" y="19"/>
                    </a:lnTo>
                    <a:lnTo>
                      <a:pt x="268" y="38"/>
                    </a:lnTo>
                    <a:lnTo>
                      <a:pt x="296" y="54"/>
                    </a:lnTo>
                    <a:lnTo>
                      <a:pt x="312" y="73"/>
                    </a:lnTo>
                    <a:lnTo>
                      <a:pt x="317" y="91"/>
                    </a:lnTo>
                    <a:lnTo>
                      <a:pt x="321" y="111"/>
                    </a:lnTo>
                    <a:lnTo>
                      <a:pt x="326" y="133"/>
                    </a:lnTo>
                    <a:lnTo>
                      <a:pt x="338" y="161"/>
                    </a:lnTo>
                    <a:lnTo>
                      <a:pt x="293" y="205"/>
                    </a:lnTo>
                    <a:lnTo>
                      <a:pt x="249" y="237"/>
                    </a:lnTo>
                    <a:lnTo>
                      <a:pt x="205" y="258"/>
                    </a:lnTo>
                    <a:lnTo>
                      <a:pt x="164" y="272"/>
                    </a:lnTo>
                    <a:lnTo>
                      <a:pt x="122" y="279"/>
                    </a:lnTo>
                    <a:lnTo>
                      <a:pt x="85" y="280"/>
                    </a:lnTo>
                    <a:lnTo>
                      <a:pt x="47" y="276"/>
                    </a:lnTo>
                    <a:lnTo>
                      <a:pt x="12" y="272"/>
                    </a:lnTo>
                    <a:lnTo>
                      <a:pt x="0" y="246"/>
                    </a:lnTo>
                    <a:lnTo>
                      <a:pt x="0" y="216"/>
                    </a:lnTo>
                    <a:lnTo>
                      <a:pt x="7" y="180"/>
                    </a:lnTo>
                    <a:lnTo>
                      <a:pt x="25" y="143"/>
                    </a:lnTo>
                    <a:lnTo>
                      <a:pt x="47" y="103"/>
                    </a:lnTo>
                    <a:lnTo>
                      <a:pt x="77" y="65"/>
                    </a:lnTo>
                    <a:lnTo>
                      <a:pt x="111" y="30"/>
                    </a:lnTo>
                    <a:lnTo>
                      <a:pt x="150" y="0"/>
                    </a:lnTo>
                    <a:close/>
                  </a:path>
                </a:pathLst>
              </a:custGeom>
              <a:solidFill>
                <a:srgbClr val="FF005E"/>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0018" name="Freeform 630"/>
              <p:cNvSpPr>
                <a:spLocks/>
              </p:cNvSpPr>
              <p:nvPr/>
            </p:nvSpPr>
            <p:spPr bwMode="auto">
              <a:xfrm>
                <a:off x="4091" y="3654"/>
                <a:ext cx="146" cy="173"/>
              </a:xfrm>
              <a:custGeom>
                <a:avLst/>
                <a:gdLst>
                  <a:gd name="T0" fmla="*/ 146 w 291"/>
                  <a:gd name="T1" fmla="*/ 27 h 346"/>
                  <a:gd name="T2" fmla="*/ 138 w 291"/>
                  <a:gd name="T3" fmla="*/ 45 h 346"/>
                  <a:gd name="T4" fmla="*/ 131 w 291"/>
                  <a:gd name="T5" fmla="*/ 63 h 346"/>
                  <a:gd name="T6" fmla="*/ 123 w 291"/>
                  <a:gd name="T7" fmla="*/ 82 h 346"/>
                  <a:gd name="T8" fmla="*/ 116 w 291"/>
                  <a:gd name="T9" fmla="*/ 100 h 346"/>
                  <a:gd name="T10" fmla="*/ 108 w 291"/>
                  <a:gd name="T11" fmla="*/ 118 h 346"/>
                  <a:gd name="T12" fmla="*/ 100 w 291"/>
                  <a:gd name="T13" fmla="*/ 137 h 346"/>
                  <a:gd name="T14" fmla="*/ 92 w 291"/>
                  <a:gd name="T15" fmla="*/ 155 h 346"/>
                  <a:gd name="T16" fmla="*/ 86 w 291"/>
                  <a:gd name="T17" fmla="*/ 173 h 346"/>
                  <a:gd name="T18" fmla="*/ 69 w 291"/>
                  <a:gd name="T19" fmla="*/ 152 h 346"/>
                  <a:gd name="T20" fmla="*/ 53 w 291"/>
                  <a:gd name="T21" fmla="*/ 131 h 346"/>
                  <a:gd name="T22" fmla="*/ 37 w 291"/>
                  <a:gd name="T23" fmla="*/ 110 h 346"/>
                  <a:gd name="T24" fmla="*/ 24 w 291"/>
                  <a:gd name="T25" fmla="*/ 91 h 346"/>
                  <a:gd name="T26" fmla="*/ 12 w 291"/>
                  <a:gd name="T27" fmla="*/ 72 h 346"/>
                  <a:gd name="T28" fmla="*/ 4 w 291"/>
                  <a:gd name="T29" fmla="*/ 54 h 346"/>
                  <a:gd name="T30" fmla="*/ 0 w 291"/>
                  <a:gd name="T31" fmla="*/ 40 h 346"/>
                  <a:gd name="T32" fmla="*/ 3 w 291"/>
                  <a:gd name="T33" fmla="*/ 28 h 346"/>
                  <a:gd name="T34" fmla="*/ 19 w 291"/>
                  <a:gd name="T35" fmla="*/ 13 h 346"/>
                  <a:gd name="T36" fmla="*/ 36 w 291"/>
                  <a:gd name="T37" fmla="*/ 5 h 346"/>
                  <a:gd name="T38" fmla="*/ 52 w 291"/>
                  <a:gd name="T39" fmla="*/ 0 h 346"/>
                  <a:gd name="T40" fmla="*/ 69 w 291"/>
                  <a:gd name="T41" fmla="*/ 1 h 346"/>
                  <a:gd name="T42" fmla="*/ 86 w 291"/>
                  <a:gd name="T43" fmla="*/ 5 h 346"/>
                  <a:gd name="T44" fmla="*/ 105 w 291"/>
                  <a:gd name="T45" fmla="*/ 11 h 346"/>
                  <a:gd name="T46" fmla="*/ 124 w 291"/>
                  <a:gd name="T47" fmla="*/ 19 h 346"/>
                  <a:gd name="T48" fmla="*/ 146 w 291"/>
                  <a:gd name="T49" fmla="*/ 27 h 34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91"/>
                  <a:gd name="T76" fmla="*/ 0 h 346"/>
                  <a:gd name="T77" fmla="*/ 291 w 291"/>
                  <a:gd name="T78" fmla="*/ 346 h 34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91" h="346">
                    <a:moveTo>
                      <a:pt x="291" y="54"/>
                    </a:moveTo>
                    <a:lnTo>
                      <a:pt x="276" y="91"/>
                    </a:lnTo>
                    <a:lnTo>
                      <a:pt x="261" y="127"/>
                    </a:lnTo>
                    <a:lnTo>
                      <a:pt x="246" y="163"/>
                    </a:lnTo>
                    <a:lnTo>
                      <a:pt x="231" y="201"/>
                    </a:lnTo>
                    <a:lnTo>
                      <a:pt x="215" y="236"/>
                    </a:lnTo>
                    <a:lnTo>
                      <a:pt x="199" y="274"/>
                    </a:lnTo>
                    <a:lnTo>
                      <a:pt x="184" y="309"/>
                    </a:lnTo>
                    <a:lnTo>
                      <a:pt x="171" y="346"/>
                    </a:lnTo>
                    <a:lnTo>
                      <a:pt x="138" y="304"/>
                    </a:lnTo>
                    <a:lnTo>
                      <a:pt x="106" y="262"/>
                    </a:lnTo>
                    <a:lnTo>
                      <a:pt x="74" y="221"/>
                    </a:lnTo>
                    <a:lnTo>
                      <a:pt x="47" y="182"/>
                    </a:lnTo>
                    <a:lnTo>
                      <a:pt x="23" y="143"/>
                    </a:lnTo>
                    <a:lnTo>
                      <a:pt x="8" y="109"/>
                    </a:lnTo>
                    <a:lnTo>
                      <a:pt x="0" y="79"/>
                    </a:lnTo>
                    <a:lnTo>
                      <a:pt x="5" y="57"/>
                    </a:lnTo>
                    <a:lnTo>
                      <a:pt x="38" y="27"/>
                    </a:lnTo>
                    <a:lnTo>
                      <a:pt x="72" y="9"/>
                    </a:lnTo>
                    <a:lnTo>
                      <a:pt x="103" y="0"/>
                    </a:lnTo>
                    <a:lnTo>
                      <a:pt x="137" y="3"/>
                    </a:lnTo>
                    <a:lnTo>
                      <a:pt x="171" y="9"/>
                    </a:lnTo>
                    <a:lnTo>
                      <a:pt x="209" y="22"/>
                    </a:lnTo>
                    <a:lnTo>
                      <a:pt x="248" y="37"/>
                    </a:lnTo>
                    <a:lnTo>
                      <a:pt x="291" y="54"/>
                    </a:lnTo>
                    <a:close/>
                  </a:path>
                </a:pathLst>
              </a:custGeom>
              <a:solidFill>
                <a:srgbClr val="FF005E"/>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0019" name="Freeform 631"/>
              <p:cNvSpPr>
                <a:spLocks/>
              </p:cNvSpPr>
              <p:nvPr/>
            </p:nvSpPr>
            <p:spPr bwMode="auto">
              <a:xfrm>
                <a:off x="4514" y="2857"/>
                <a:ext cx="157" cy="149"/>
              </a:xfrm>
              <a:custGeom>
                <a:avLst/>
                <a:gdLst>
                  <a:gd name="T0" fmla="*/ 0 w 313"/>
                  <a:gd name="T1" fmla="*/ 78 h 298"/>
                  <a:gd name="T2" fmla="*/ 13 w 313"/>
                  <a:gd name="T3" fmla="*/ 69 h 298"/>
                  <a:gd name="T4" fmla="*/ 25 w 313"/>
                  <a:gd name="T5" fmla="*/ 58 h 298"/>
                  <a:gd name="T6" fmla="*/ 33 w 313"/>
                  <a:gd name="T7" fmla="*/ 46 h 298"/>
                  <a:gd name="T8" fmla="*/ 42 w 313"/>
                  <a:gd name="T9" fmla="*/ 34 h 298"/>
                  <a:gd name="T10" fmla="*/ 49 w 313"/>
                  <a:gd name="T11" fmla="*/ 20 h 298"/>
                  <a:gd name="T12" fmla="*/ 59 w 313"/>
                  <a:gd name="T13" fmla="*/ 10 h 298"/>
                  <a:gd name="T14" fmla="*/ 70 w 313"/>
                  <a:gd name="T15" fmla="*/ 3 h 298"/>
                  <a:gd name="T16" fmla="*/ 85 w 313"/>
                  <a:gd name="T17" fmla="*/ 0 h 298"/>
                  <a:gd name="T18" fmla="*/ 117 w 313"/>
                  <a:gd name="T19" fmla="*/ 11 h 298"/>
                  <a:gd name="T20" fmla="*/ 139 w 313"/>
                  <a:gd name="T21" fmla="*/ 29 h 298"/>
                  <a:gd name="T22" fmla="*/ 152 w 313"/>
                  <a:gd name="T23" fmla="*/ 51 h 298"/>
                  <a:gd name="T24" fmla="*/ 157 w 313"/>
                  <a:gd name="T25" fmla="*/ 76 h 298"/>
                  <a:gd name="T26" fmla="*/ 154 w 313"/>
                  <a:gd name="T27" fmla="*/ 99 h 298"/>
                  <a:gd name="T28" fmla="*/ 145 w 313"/>
                  <a:gd name="T29" fmla="*/ 121 h 298"/>
                  <a:gd name="T30" fmla="*/ 130 w 313"/>
                  <a:gd name="T31" fmla="*/ 138 h 298"/>
                  <a:gd name="T32" fmla="*/ 111 w 313"/>
                  <a:gd name="T33" fmla="*/ 149 h 298"/>
                  <a:gd name="T34" fmla="*/ 85 w 313"/>
                  <a:gd name="T35" fmla="*/ 148 h 298"/>
                  <a:gd name="T36" fmla="*/ 65 w 313"/>
                  <a:gd name="T37" fmla="*/ 141 h 298"/>
                  <a:gd name="T38" fmla="*/ 49 w 313"/>
                  <a:gd name="T39" fmla="*/ 129 h 298"/>
                  <a:gd name="T40" fmla="*/ 37 w 313"/>
                  <a:gd name="T41" fmla="*/ 116 h 298"/>
                  <a:gd name="T42" fmla="*/ 27 w 313"/>
                  <a:gd name="T43" fmla="*/ 101 h 298"/>
                  <a:gd name="T44" fmla="*/ 18 w 313"/>
                  <a:gd name="T45" fmla="*/ 89 h 298"/>
                  <a:gd name="T46" fmla="*/ 10 w 313"/>
                  <a:gd name="T47" fmla="*/ 80 h 298"/>
                  <a:gd name="T48" fmla="*/ 0 w 313"/>
                  <a:gd name="T49" fmla="*/ 78 h 29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313"/>
                  <a:gd name="T76" fmla="*/ 0 h 298"/>
                  <a:gd name="T77" fmla="*/ 313 w 313"/>
                  <a:gd name="T78" fmla="*/ 298 h 29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313" h="298">
                    <a:moveTo>
                      <a:pt x="0" y="156"/>
                    </a:moveTo>
                    <a:lnTo>
                      <a:pt x="26" y="138"/>
                    </a:lnTo>
                    <a:lnTo>
                      <a:pt x="49" y="117"/>
                    </a:lnTo>
                    <a:lnTo>
                      <a:pt x="65" y="92"/>
                    </a:lnTo>
                    <a:lnTo>
                      <a:pt x="83" y="67"/>
                    </a:lnTo>
                    <a:lnTo>
                      <a:pt x="98" y="41"/>
                    </a:lnTo>
                    <a:lnTo>
                      <a:pt x="117" y="21"/>
                    </a:lnTo>
                    <a:lnTo>
                      <a:pt x="139" y="6"/>
                    </a:lnTo>
                    <a:lnTo>
                      <a:pt x="169" y="0"/>
                    </a:lnTo>
                    <a:lnTo>
                      <a:pt x="233" y="23"/>
                    </a:lnTo>
                    <a:lnTo>
                      <a:pt x="277" y="59"/>
                    </a:lnTo>
                    <a:lnTo>
                      <a:pt x="303" y="103"/>
                    </a:lnTo>
                    <a:lnTo>
                      <a:pt x="313" y="152"/>
                    </a:lnTo>
                    <a:lnTo>
                      <a:pt x="307" y="198"/>
                    </a:lnTo>
                    <a:lnTo>
                      <a:pt x="290" y="242"/>
                    </a:lnTo>
                    <a:lnTo>
                      <a:pt x="260" y="276"/>
                    </a:lnTo>
                    <a:lnTo>
                      <a:pt x="221" y="298"/>
                    </a:lnTo>
                    <a:lnTo>
                      <a:pt x="169" y="296"/>
                    </a:lnTo>
                    <a:lnTo>
                      <a:pt x="130" y="282"/>
                    </a:lnTo>
                    <a:lnTo>
                      <a:pt x="98" y="258"/>
                    </a:lnTo>
                    <a:lnTo>
                      <a:pt x="74" y="232"/>
                    </a:lnTo>
                    <a:lnTo>
                      <a:pt x="53" y="202"/>
                    </a:lnTo>
                    <a:lnTo>
                      <a:pt x="36" y="178"/>
                    </a:lnTo>
                    <a:lnTo>
                      <a:pt x="19" y="161"/>
                    </a:lnTo>
                    <a:lnTo>
                      <a:pt x="0" y="156"/>
                    </a:lnTo>
                    <a:close/>
                  </a:path>
                </a:pathLst>
              </a:custGeom>
              <a:solidFill>
                <a:srgbClr val="FFEBE0"/>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0020" name="Freeform 632"/>
              <p:cNvSpPr>
                <a:spLocks/>
              </p:cNvSpPr>
              <p:nvPr/>
            </p:nvSpPr>
            <p:spPr bwMode="auto">
              <a:xfrm>
                <a:off x="3806" y="3238"/>
                <a:ext cx="118" cy="112"/>
              </a:xfrm>
              <a:custGeom>
                <a:avLst/>
                <a:gdLst>
                  <a:gd name="T0" fmla="*/ 0 w 237"/>
                  <a:gd name="T1" fmla="*/ 0 h 224"/>
                  <a:gd name="T2" fmla="*/ 15 w 237"/>
                  <a:gd name="T3" fmla="*/ 2 h 224"/>
                  <a:gd name="T4" fmla="*/ 33 w 237"/>
                  <a:gd name="T5" fmla="*/ 11 h 224"/>
                  <a:gd name="T6" fmla="*/ 51 w 237"/>
                  <a:gd name="T7" fmla="*/ 25 h 224"/>
                  <a:gd name="T8" fmla="*/ 69 w 237"/>
                  <a:gd name="T9" fmla="*/ 42 h 224"/>
                  <a:gd name="T10" fmla="*/ 86 w 237"/>
                  <a:gd name="T11" fmla="*/ 60 h 224"/>
                  <a:gd name="T12" fmla="*/ 100 w 237"/>
                  <a:gd name="T13" fmla="*/ 79 h 224"/>
                  <a:gd name="T14" fmla="*/ 111 w 237"/>
                  <a:gd name="T15" fmla="*/ 97 h 224"/>
                  <a:gd name="T16" fmla="*/ 118 w 237"/>
                  <a:gd name="T17" fmla="*/ 112 h 2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37"/>
                  <a:gd name="T28" fmla="*/ 0 h 224"/>
                  <a:gd name="T29" fmla="*/ 237 w 237"/>
                  <a:gd name="T30" fmla="*/ 224 h 22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37" h="224">
                    <a:moveTo>
                      <a:pt x="0" y="0"/>
                    </a:moveTo>
                    <a:lnTo>
                      <a:pt x="31" y="4"/>
                    </a:lnTo>
                    <a:lnTo>
                      <a:pt x="66" y="21"/>
                    </a:lnTo>
                    <a:lnTo>
                      <a:pt x="103" y="49"/>
                    </a:lnTo>
                    <a:lnTo>
                      <a:pt x="139" y="84"/>
                    </a:lnTo>
                    <a:lnTo>
                      <a:pt x="172" y="120"/>
                    </a:lnTo>
                    <a:lnTo>
                      <a:pt x="201" y="158"/>
                    </a:lnTo>
                    <a:lnTo>
                      <a:pt x="222" y="193"/>
                    </a:lnTo>
                    <a:lnTo>
                      <a:pt x="237" y="224"/>
                    </a:lnTo>
                  </a:path>
                </a:pathLst>
              </a:custGeom>
              <a:noFill/>
              <a:ln w="1588">
                <a:solidFill>
                  <a:srgbClr val="000000"/>
                </a:solid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0021" name="Freeform 633"/>
              <p:cNvSpPr>
                <a:spLocks/>
              </p:cNvSpPr>
              <p:nvPr/>
            </p:nvSpPr>
            <p:spPr bwMode="auto">
              <a:xfrm>
                <a:off x="3869" y="3207"/>
                <a:ext cx="119" cy="111"/>
              </a:xfrm>
              <a:custGeom>
                <a:avLst/>
                <a:gdLst>
                  <a:gd name="T0" fmla="*/ 0 w 238"/>
                  <a:gd name="T1" fmla="*/ 0 h 223"/>
                  <a:gd name="T2" fmla="*/ 15 w 238"/>
                  <a:gd name="T3" fmla="*/ 1 h 223"/>
                  <a:gd name="T4" fmla="*/ 34 w 238"/>
                  <a:gd name="T5" fmla="*/ 10 h 223"/>
                  <a:gd name="T6" fmla="*/ 52 w 238"/>
                  <a:gd name="T7" fmla="*/ 23 h 223"/>
                  <a:gd name="T8" fmla="*/ 71 w 238"/>
                  <a:gd name="T9" fmla="*/ 41 h 223"/>
                  <a:gd name="T10" fmla="*/ 87 w 238"/>
                  <a:gd name="T11" fmla="*/ 59 h 223"/>
                  <a:gd name="T12" fmla="*/ 102 w 238"/>
                  <a:gd name="T13" fmla="*/ 79 h 223"/>
                  <a:gd name="T14" fmla="*/ 112 w 238"/>
                  <a:gd name="T15" fmla="*/ 96 h 223"/>
                  <a:gd name="T16" fmla="*/ 119 w 238"/>
                  <a:gd name="T17" fmla="*/ 111 h 22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38"/>
                  <a:gd name="T28" fmla="*/ 0 h 223"/>
                  <a:gd name="T29" fmla="*/ 238 w 238"/>
                  <a:gd name="T30" fmla="*/ 223 h 22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38" h="223">
                    <a:moveTo>
                      <a:pt x="0" y="0"/>
                    </a:moveTo>
                    <a:lnTo>
                      <a:pt x="31" y="3"/>
                    </a:lnTo>
                    <a:lnTo>
                      <a:pt x="67" y="21"/>
                    </a:lnTo>
                    <a:lnTo>
                      <a:pt x="104" y="47"/>
                    </a:lnTo>
                    <a:lnTo>
                      <a:pt x="141" y="82"/>
                    </a:lnTo>
                    <a:lnTo>
                      <a:pt x="174" y="119"/>
                    </a:lnTo>
                    <a:lnTo>
                      <a:pt x="203" y="158"/>
                    </a:lnTo>
                    <a:lnTo>
                      <a:pt x="224" y="193"/>
                    </a:lnTo>
                    <a:lnTo>
                      <a:pt x="238" y="223"/>
                    </a:lnTo>
                  </a:path>
                </a:pathLst>
              </a:custGeom>
              <a:noFill/>
              <a:ln w="1588">
                <a:solidFill>
                  <a:srgbClr val="000000"/>
                </a:solid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0022" name="Freeform 634"/>
              <p:cNvSpPr>
                <a:spLocks/>
              </p:cNvSpPr>
              <p:nvPr/>
            </p:nvSpPr>
            <p:spPr bwMode="auto">
              <a:xfrm>
                <a:off x="3793" y="3217"/>
                <a:ext cx="18" cy="32"/>
              </a:xfrm>
              <a:custGeom>
                <a:avLst/>
                <a:gdLst>
                  <a:gd name="T0" fmla="*/ 18 w 35"/>
                  <a:gd name="T1" fmla="*/ 16 h 64"/>
                  <a:gd name="T2" fmla="*/ 16 w 35"/>
                  <a:gd name="T3" fmla="*/ 22 h 64"/>
                  <a:gd name="T4" fmla="*/ 15 w 35"/>
                  <a:gd name="T5" fmla="*/ 27 h 64"/>
                  <a:gd name="T6" fmla="*/ 11 w 35"/>
                  <a:gd name="T7" fmla="*/ 30 h 64"/>
                  <a:gd name="T8" fmla="*/ 8 w 35"/>
                  <a:gd name="T9" fmla="*/ 32 h 64"/>
                  <a:gd name="T10" fmla="*/ 5 w 35"/>
                  <a:gd name="T11" fmla="*/ 30 h 64"/>
                  <a:gd name="T12" fmla="*/ 2 w 35"/>
                  <a:gd name="T13" fmla="*/ 27 h 64"/>
                  <a:gd name="T14" fmla="*/ 0 w 35"/>
                  <a:gd name="T15" fmla="*/ 21 h 64"/>
                  <a:gd name="T16" fmla="*/ 0 w 35"/>
                  <a:gd name="T17" fmla="*/ 15 h 64"/>
                  <a:gd name="T18" fmla="*/ 0 w 35"/>
                  <a:gd name="T19" fmla="*/ 8 h 64"/>
                  <a:gd name="T20" fmla="*/ 3 w 35"/>
                  <a:gd name="T21" fmla="*/ 4 h 64"/>
                  <a:gd name="T22" fmla="*/ 6 w 35"/>
                  <a:gd name="T23" fmla="*/ 1 h 64"/>
                  <a:gd name="T24" fmla="*/ 10 w 35"/>
                  <a:gd name="T25" fmla="*/ 0 h 64"/>
                  <a:gd name="T26" fmla="*/ 13 w 35"/>
                  <a:gd name="T27" fmla="*/ 1 h 64"/>
                  <a:gd name="T28" fmla="*/ 16 w 35"/>
                  <a:gd name="T29" fmla="*/ 5 h 64"/>
                  <a:gd name="T30" fmla="*/ 17 w 35"/>
                  <a:gd name="T31" fmla="*/ 10 h 64"/>
                  <a:gd name="T32" fmla="*/ 18 w 35"/>
                  <a:gd name="T33" fmla="*/ 16 h 6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5"/>
                  <a:gd name="T52" fmla="*/ 0 h 64"/>
                  <a:gd name="T53" fmla="*/ 35 w 35"/>
                  <a:gd name="T54" fmla="*/ 64 h 6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5" h="64">
                    <a:moveTo>
                      <a:pt x="35" y="32"/>
                    </a:moveTo>
                    <a:lnTo>
                      <a:pt x="32" y="44"/>
                    </a:lnTo>
                    <a:lnTo>
                      <a:pt x="29" y="54"/>
                    </a:lnTo>
                    <a:lnTo>
                      <a:pt x="22" y="60"/>
                    </a:lnTo>
                    <a:lnTo>
                      <a:pt x="16" y="64"/>
                    </a:lnTo>
                    <a:lnTo>
                      <a:pt x="9" y="60"/>
                    </a:lnTo>
                    <a:lnTo>
                      <a:pt x="4" y="54"/>
                    </a:lnTo>
                    <a:lnTo>
                      <a:pt x="0" y="42"/>
                    </a:lnTo>
                    <a:lnTo>
                      <a:pt x="0" y="31"/>
                    </a:lnTo>
                    <a:lnTo>
                      <a:pt x="0" y="17"/>
                    </a:lnTo>
                    <a:lnTo>
                      <a:pt x="5" y="8"/>
                    </a:lnTo>
                    <a:lnTo>
                      <a:pt x="11" y="1"/>
                    </a:lnTo>
                    <a:lnTo>
                      <a:pt x="19" y="0"/>
                    </a:lnTo>
                    <a:lnTo>
                      <a:pt x="25" y="2"/>
                    </a:lnTo>
                    <a:lnTo>
                      <a:pt x="31" y="10"/>
                    </a:lnTo>
                    <a:lnTo>
                      <a:pt x="34" y="20"/>
                    </a:lnTo>
                    <a:lnTo>
                      <a:pt x="35" y="32"/>
                    </a:lnTo>
                    <a:close/>
                  </a:path>
                </a:pathLst>
              </a:custGeom>
              <a:solidFill>
                <a:srgbClr val="000000"/>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0023" name="Freeform 635"/>
              <p:cNvSpPr>
                <a:spLocks/>
              </p:cNvSpPr>
              <p:nvPr/>
            </p:nvSpPr>
            <p:spPr bwMode="auto">
              <a:xfrm>
                <a:off x="3866" y="3186"/>
                <a:ext cx="18" cy="33"/>
              </a:xfrm>
              <a:custGeom>
                <a:avLst/>
                <a:gdLst>
                  <a:gd name="T0" fmla="*/ 18 w 38"/>
                  <a:gd name="T1" fmla="*/ 17 h 65"/>
                  <a:gd name="T2" fmla="*/ 16 w 38"/>
                  <a:gd name="T3" fmla="*/ 23 h 65"/>
                  <a:gd name="T4" fmla="*/ 14 w 38"/>
                  <a:gd name="T5" fmla="*/ 28 h 65"/>
                  <a:gd name="T6" fmla="*/ 11 w 38"/>
                  <a:gd name="T7" fmla="*/ 31 h 65"/>
                  <a:gd name="T8" fmla="*/ 8 w 38"/>
                  <a:gd name="T9" fmla="*/ 33 h 65"/>
                  <a:gd name="T10" fmla="*/ 4 w 38"/>
                  <a:gd name="T11" fmla="*/ 31 h 65"/>
                  <a:gd name="T12" fmla="*/ 2 w 38"/>
                  <a:gd name="T13" fmla="*/ 27 h 65"/>
                  <a:gd name="T14" fmla="*/ 0 w 38"/>
                  <a:gd name="T15" fmla="*/ 24 h 65"/>
                  <a:gd name="T16" fmla="*/ 0 w 38"/>
                  <a:gd name="T17" fmla="*/ 22 h 65"/>
                  <a:gd name="T18" fmla="*/ 0 w 38"/>
                  <a:gd name="T19" fmla="*/ 19 h 65"/>
                  <a:gd name="T20" fmla="*/ 0 w 38"/>
                  <a:gd name="T21" fmla="*/ 15 h 65"/>
                  <a:gd name="T22" fmla="*/ 0 w 38"/>
                  <a:gd name="T23" fmla="*/ 9 h 65"/>
                  <a:gd name="T24" fmla="*/ 3 w 38"/>
                  <a:gd name="T25" fmla="*/ 5 h 65"/>
                  <a:gd name="T26" fmla="*/ 6 w 38"/>
                  <a:gd name="T27" fmla="*/ 1 h 65"/>
                  <a:gd name="T28" fmla="*/ 9 w 38"/>
                  <a:gd name="T29" fmla="*/ 0 h 65"/>
                  <a:gd name="T30" fmla="*/ 12 w 38"/>
                  <a:gd name="T31" fmla="*/ 2 h 65"/>
                  <a:gd name="T32" fmla="*/ 16 w 38"/>
                  <a:gd name="T33" fmla="*/ 5 h 65"/>
                  <a:gd name="T34" fmla="*/ 17 w 38"/>
                  <a:gd name="T35" fmla="*/ 10 h 65"/>
                  <a:gd name="T36" fmla="*/ 18 w 38"/>
                  <a:gd name="T37" fmla="*/ 17 h 6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8"/>
                  <a:gd name="T58" fmla="*/ 0 h 65"/>
                  <a:gd name="T59" fmla="*/ 38 w 38"/>
                  <a:gd name="T60" fmla="*/ 65 h 65"/>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8" h="65">
                    <a:moveTo>
                      <a:pt x="38" y="33"/>
                    </a:moveTo>
                    <a:lnTo>
                      <a:pt x="34" y="45"/>
                    </a:lnTo>
                    <a:lnTo>
                      <a:pt x="29" y="55"/>
                    </a:lnTo>
                    <a:lnTo>
                      <a:pt x="23" y="62"/>
                    </a:lnTo>
                    <a:lnTo>
                      <a:pt x="16" y="65"/>
                    </a:lnTo>
                    <a:lnTo>
                      <a:pt x="9" y="62"/>
                    </a:lnTo>
                    <a:lnTo>
                      <a:pt x="4" y="54"/>
                    </a:lnTo>
                    <a:lnTo>
                      <a:pt x="1" y="48"/>
                    </a:lnTo>
                    <a:lnTo>
                      <a:pt x="0" y="43"/>
                    </a:lnTo>
                    <a:lnTo>
                      <a:pt x="0" y="37"/>
                    </a:lnTo>
                    <a:lnTo>
                      <a:pt x="1" y="30"/>
                    </a:lnTo>
                    <a:lnTo>
                      <a:pt x="1" y="18"/>
                    </a:lnTo>
                    <a:lnTo>
                      <a:pt x="6" y="9"/>
                    </a:lnTo>
                    <a:lnTo>
                      <a:pt x="13" y="2"/>
                    </a:lnTo>
                    <a:lnTo>
                      <a:pt x="20" y="0"/>
                    </a:lnTo>
                    <a:lnTo>
                      <a:pt x="26" y="3"/>
                    </a:lnTo>
                    <a:lnTo>
                      <a:pt x="33" y="9"/>
                    </a:lnTo>
                    <a:lnTo>
                      <a:pt x="35" y="19"/>
                    </a:lnTo>
                    <a:lnTo>
                      <a:pt x="38" y="33"/>
                    </a:lnTo>
                    <a:close/>
                  </a:path>
                </a:pathLst>
              </a:custGeom>
              <a:solidFill>
                <a:srgbClr val="000000"/>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0024" name="Freeform 636"/>
              <p:cNvSpPr>
                <a:spLocks/>
              </p:cNvSpPr>
              <p:nvPr/>
            </p:nvSpPr>
            <p:spPr bwMode="auto">
              <a:xfrm>
                <a:off x="3919" y="3231"/>
                <a:ext cx="18" cy="32"/>
              </a:xfrm>
              <a:custGeom>
                <a:avLst/>
                <a:gdLst>
                  <a:gd name="T0" fmla="*/ 18 w 36"/>
                  <a:gd name="T1" fmla="*/ 16 h 64"/>
                  <a:gd name="T2" fmla="*/ 16 w 36"/>
                  <a:gd name="T3" fmla="*/ 22 h 64"/>
                  <a:gd name="T4" fmla="*/ 13 w 36"/>
                  <a:gd name="T5" fmla="*/ 27 h 64"/>
                  <a:gd name="T6" fmla="*/ 10 w 36"/>
                  <a:gd name="T7" fmla="*/ 31 h 64"/>
                  <a:gd name="T8" fmla="*/ 8 w 36"/>
                  <a:gd name="T9" fmla="*/ 32 h 64"/>
                  <a:gd name="T10" fmla="*/ 4 w 36"/>
                  <a:gd name="T11" fmla="*/ 30 h 64"/>
                  <a:gd name="T12" fmla="*/ 1 w 36"/>
                  <a:gd name="T13" fmla="*/ 27 h 64"/>
                  <a:gd name="T14" fmla="*/ 0 w 36"/>
                  <a:gd name="T15" fmla="*/ 22 h 64"/>
                  <a:gd name="T16" fmla="*/ 0 w 36"/>
                  <a:gd name="T17" fmla="*/ 16 h 64"/>
                  <a:gd name="T18" fmla="*/ 1 w 36"/>
                  <a:gd name="T19" fmla="*/ 9 h 64"/>
                  <a:gd name="T20" fmla="*/ 3 w 36"/>
                  <a:gd name="T21" fmla="*/ 4 h 64"/>
                  <a:gd name="T22" fmla="*/ 5 w 36"/>
                  <a:gd name="T23" fmla="*/ 1 h 64"/>
                  <a:gd name="T24" fmla="*/ 9 w 36"/>
                  <a:gd name="T25" fmla="*/ 0 h 64"/>
                  <a:gd name="T26" fmla="*/ 12 w 36"/>
                  <a:gd name="T27" fmla="*/ 1 h 64"/>
                  <a:gd name="T28" fmla="*/ 15 w 36"/>
                  <a:gd name="T29" fmla="*/ 5 h 64"/>
                  <a:gd name="T30" fmla="*/ 18 w 36"/>
                  <a:gd name="T31" fmla="*/ 10 h 64"/>
                  <a:gd name="T32" fmla="*/ 18 w 36"/>
                  <a:gd name="T33" fmla="*/ 16 h 6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6"/>
                  <a:gd name="T52" fmla="*/ 0 h 64"/>
                  <a:gd name="T53" fmla="*/ 36 w 36"/>
                  <a:gd name="T54" fmla="*/ 64 h 6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6" h="64">
                    <a:moveTo>
                      <a:pt x="36" y="33"/>
                    </a:moveTo>
                    <a:lnTo>
                      <a:pt x="32" y="44"/>
                    </a:lnTo>
                    <a:lnTo>
                      <a:pt x="27" y="55"/>
                    </a:lnTo>
                    <a:lnTo>
                      <a:pt x="21" y="62"/>
                    </a:lnTo>
                    <a:lnTo>
                      <a:pt x="16" y="64"/>
                    </a:lnTo>
                    <a:lnTo>
                      <a:pt x="8" y="60"/>
                    </a:lnTo>
                    <a:lnTo>
                      <a:pt x="3" y="54"/>
                    </a:lnTo>
                    <a:lnTo>
                      <a:pt x="0" y="44"/>
                    </a:lnTo>
                    <a:lnTo>
                      <a:pt x="0" y="32"/>
                    </a:lnTo>
                    <a:lnTo>
                      <a:pt x="1" y="18"/>
                    </a:lnTo>
                    <a:lnTo>
                      <a:pt x="6" y="9"/>
                    </a:lnTo>
                    <a:lnTo>
                      <a:pt x="11" y="1"/>
                    </a:lnTo>
                    <a:lnTo>
                      <a:pt x="18" y="0"/>
                    </a:lnTo>
                    <a:lnTo>
                      <a:pt x="25" y="3"/>
                    </a:lnTo>
                    <a:lnTo>
                      <a:pt x="31" y="10"/>
                    </a:lnTo>
                    <a:lnTo>
                      <a:pt x="35" y="20"/>
                    </a:lnTo>
                    <a:lnTo>
                      <a:pt x="36" y="33"/>
                    </a:lnTo>
                    <a:close/>
                  </a:path>
                </a:pathLst>
              </a:custGeom>
              <a:solidFill>
                <a:srgbClr val="000000"/>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0025" name="Freeform 637"/>
              <p:cNvSpPr>
                <a:spLocks/>
              </p:cNvSpPr>
              <p:nvPr/>
            </p:nvSpPr>
            <p:spPr bwMode="auto">
              <a:xfrm>
                <a:off x="4329" y="2757"/>
                <a:ext cx="1004" cy="730"/>
              </a:xfrm>
              <a:custGeom>
                <a:avLst/>
                <a:gdLst>
                  <a:gd name="T0" fmla="*/ 7 w 2009"/>
                  <a:gd name="T1" fmla="*/ 582 h 1460"/>
                  <a:gd name="T2" fmla="*/ 29 w 2009"/>
                  <a:gd name="T3" fmla="*/ 532 h 1460"/>
                  <a:gd name="T4" fmla="*/ 54 w 2009"/>
                  <a:gd name="T5" fmla="*/ 483 h 1460"/>
                  <a:gd name="T6" fmla="*/ 76 w 2009"/>
                  <a:gd name="T7" fmla="*/ 433 h 1460"/>
                  <a:gd name="T8" fmla="*/ 156 w 2009"/>
                  <a:gd name="T9" fmla="*/ 298 h 1460"/>
                  <a:gd name="T10" fmla="*/ 314 w 2009"/>
                  <a:gd name="T11" fmla="*/ 134 h 1460"/>
                  <a:gd name="T12" fmla="*/ 504 w 2009"/>
                  <a:gd name="T13" fmla="*/ 38 h 1460"/>
                  <a:gd name="T14" fmla="*/ 736 w 2009"/>
                  <a:gd name="T15" fmla="*/ 13 h 1460"/>
                  <a:gd name="T16" fmla="*/ 881 w 2009"/>
                  <a:gd name="T17" fmla="*/ 30 h 1460"/>
                  <a:gd name="T18" fmla="*/ 901 w 2009"/>
                  <a:gd name="T19" fmla="*/ 31 h 1460"/>
                  <a:gd name="T20" fmla="*/ 923 w 2009"/>
                  <a:gd name="T21" fmla="*/ 25 h 1460"/>
                  <a:gd name="T22" fmla="*/ 943 w 2009"/>
                  <a:gd name="T23" fmla="*/ 11 h 1460"/>
                  <a:gd name="T24" fmla="*/ 958 w 2009"/>
                  <a:gd name="T25" fmla="*/ 11 h 1460"/>
                  <a:gd name="T26" fmla="*/ 965 w 2009"/>
                  <a:gd name="T27" fmla="*/ 33 h 1460"/>
                  <a:gd name="T28" fmla="*/ 968 w 2009"/>
                  <a:gd name="T29" fmla="*/ 56 h 1460"/>
                  <a:gd name="T30" fmla="*/ 966 w 2009"/>
                  <a:gd name="T31" fmla="*/ 82 h 1460"/>
                  <a:gd name="T32" fmla="*/ 997 w 2009"/>
                  <a:gd name="T33" fmla="*/ 201 h 1460"/>
                  <a:gd name="T34" fmla="*/ 992 w 2009"/>
                  <a:gd name="T35" fmla="*/ 399 h 1460"/>
                  <a:gd name="T36" fmla="*/ 939 w 2009"/>
                  <a:gd name="T37" fmla="*/ 560 h 1460"/>
                  <a:gd name="T38" fmla="*/ 893 w 2009"/>
                  <a:gd name="T39" fmla="*/ 663 h 1460"/>
                  <a:gd name="T40" fmla="*/ 890 w 2009"/>
                  <a:gd name="T41" fmla="*/ 696 h 1460"/>
                  <a:gd name="T42" fmla="*/ 888 w 2009"/>
                  <a:gd name="T43" fmla="*/ 706 h 1460"/>
                  <a:gd name="T44" fmla="*/ 886 w 2009"/>
                  <a:gd name="T45" fmla="*/ 711 h 1460"/>
                  <a:gd name="T46" fmla="*/ 885 w 2009"/>
                  <a:gd name="T47" fmla="*/ 720 h 1460"/>
                  <a:gd name="T48" fmla="*/ 873 w 2009"/>
                  <a:gd name="T49" fmla="*/ 722 h 1460"/>
                  <a:gd name="T50" fmla="*/ 841 w 2009"/>
                  <a:gd name="T51" fmla="*/ 714 h 1460"/>
                  <a:gd name="T52" fmla="*/ 804 w 2009"/>
                  <a:gd name="T53" fmla="*/ 710 h 1460"/>
                  <a:gd name="T54" fmla="*/ 771 w 2009"/>
                  <a:gd name="T55" fmla="*/ 703 h 1460"/>
                  <a:gd name="T56" fmla="*/ 702 w 2009"/>
                  <a:gd name="T57" fmla="*/ 669 h 1460"/>
                  <a:gd name="T58" fmla="*/ 616 w 2009"/>
                  <a:gd name="T59" fmla="*/ 602 h 1460"/>
                  <a:gd name="T60" fmla="*/ 551 w 2009"/>
                  <a:gd name="T61" fmla="*/ 523 h 1460"/>
                  <a:gd name="T62" fmla="*/ 481 w 2009"/>
                  <a:gd name="T63" fmla="*/ 432 h 1460"/>
                  <a:gd name="T64" fmla="*/ 412 w 2009"/>
                  <a:gd name="T65" fmla="*/ 379 h 1460"/>
                  <a:gd name="T66" fmla="*/ 367 w 2009"/>
                  <a:gd name="T67" fmla="*/ 382 h 1460"/>
                  <a:gd name="T68" fmla="*/ 318 w 2009"/>
                  <a:gd name="T69" fmla="*/ 399 h 1460"/>
                  <a:gd name="T70" fmla="*/ 258 w 2009"/>
                  <a:gd name="T71" fmla="*/ 428 h 1460"/>
                  <a:gd name="T72" fmla="*/ 205 w 2009"/>
                  <a:gd name="T73" fmla="*/ 471 h 1460"/>
                  <a:gd name="T74" fmla="*/ 163 w 2009"/>
                  <a:gd name="T75" fmla="*/ 523 h 1460"/>
                  <a:gd name="T76" fmla="*/ 118 w 2009"/>
                  <a:gd name="T77" fmla="*/ 579 h 1460"/>
                  <a:gd name="T78" fmla="*/ 76 w 2009"/>
                  <a:gd name="T79" fmla="*/ 632 h 1460"/>
                  <a:gd name="T80" fmla="*/ 53 w 2009"/>
                  <a:gd name="T81" fmla="*/ 654 h 1460"/>
                  <a:gd name="T82" fmla="*/ 37 w 2009"/>
                  <a:gd name="T83" fmla="*/ 641 h 1460"/>
                  <a:gd name="T84" fmla="*/ 20 w 2009"/>
                  <a:gd name="T85" fmla="*/ 623 h 1460"/>
                  <a:gd name="T86" fmla="*/ 5 w 2009"/>
                  <a:gd name="T87" fmla="*/ 610 h 1460"/>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2009"/>
                  <a:gd name="T133" fmla="*/ 0 h 1460"/>
                  <a:gd name="T134" fmla="*/ 2009 w 2009"/>
                  <a:gd name="T135" fmla="*/ 1460 h 1460"/>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2009" h="1460">
                    <a:moveTo>
                      <a:pt x="0" y="1218"/>
                    </a:moveTo>
                    <a:lnTo>
                      <a:pt x="15" y="1164"/>
                    </a:lnTo>
                    <a:lnTo>
                      <a:pt x="36" y="1114"/>
                    </a:lnTo>
                    <a:lnTo>
                      <a:pt x="59" y="1064"/>
                    </a:lnTo>
                    <a:lnTo>
                      <a:pt x="84" y="1016"/>
                    </a:lnTo>
                    <a:lnTo>
                      <a:pt x="108" y="966"/>
                    </a:lnTo>
                    <a:lnTo>
                      <a:pt x="131" y="917"/>
                    </a:lnTo>
                    <a:lnTo>
                      <a:pt x="153" y="866"/>
                    </a:lnTo>
                    <a:lnTo>
                      <a:pt x="170" y="813"/>
                    </a:lnTo>
                    <a:lnTo>
                      <a:pt x="312" y="596"/>
                    </a:lnTo>
                    <a:lnTo>
                      <a:pt x="465" y="416"/>
                    </a:lnTo>
                    <a:lnTo>
                      <a:pt x="629" y="268"/>
                    </a:lnTo>
                    <a:lnTo>
                      <a:pt x="811" y="155"/>
                    </a:lnTo>
                    <a:lnTo>
                      <a:pt x="1009" y="76"/>
                    </a:lnTo>
                    <a:lnTo>
                      <a:pt x="1230" y="35"/>
                    </a:lnTo>
                    <a:lnTo>
                      <a:pt x="1472" y="27"/>
                    </a:lnTo>
                    <a:lnTo>
                      <a:pt x="1743" y="59"/>
                    </a:lnTo>
                    <a:lnTo>
                      <a:pt x="1762" y="61"/>
                    </a:lnTo>
                    <a:lnTo>
                      <a:pt x="1783" y="63"/>
                    </a:lnTo>
                    <a:lnTo>
                      <a:pt x="1803" y="63"/>
                    </a:lnTo>
                    <a:lnTo>
                      <a:pt x="1826" y="60"/>
                    </a:lnTo>
                    <a:lnTo>
                      <a:pt x="1846" y="51"/>
                    </a:lnTo>
                    <a:lnTo>
                      <a:pt x="1867" y="40"/>
                    </a:lnTo>
                    <a:lnTo>
                      <a:pt x="1887" y="22"/>
                    </a:lnTo>
                    <a:lnTo>
                      <a:pt x="1908" y="0"/>
                    </a:lnTo>
                    <a:lnTo>
                      <a:pt x="1917" y="21"/>
                    </a:lnTo>
                    <a:lnTo>
                      <a:pt x="1926" y="44"/>
                    </a:lnTo>
                    <a:lnTo>
                      <a:pt x="1931" y="66"/>
                    </a:lnTo>
                    <a:lnTo>
                      <a:pt x="1936" y="90"/>
                    </a:lnTo>
                    <a:lnTo>
                      <a:pt x="1937" y="113"/>
                    </a:lnTo>
                    <a:lnTo>
                      <a:pt x="1937" y="138"/>
                    </a:lnTo>
                    <a:lnTo>
                      <a:pt x="1933" y="164"/>
                    </a:lnTo>
                    <a:lnTo>
                      <a:pt x="1927" y="193"/>
                    </a:lnTo>
                    <a:lnTo>
                      <a:pt x="1994" y="403"/>
                    </a:lnTo>
                    <a:lnTo>
                      <a:pt x="2009" y="608"/>
                    </a:lnTo>
                    <a:lnTo>
                      <a:pt x="1984" y="798"/>
                    </a:lnTo>
                    <a:lnTo>
                      <a:pt x="1937" y="971"/>
                    </a:lnTo>
                    <a:lnTo>
                      <a:pt x="1878" y="1119"/>
                    </a:lnTo>
                    <a:lnTo>
                      <a:pt x="1823" y="1240"/>
                    </a:lnTo>
                    <a:lnTo>
                      <a:pt x="1787" y="1326"/>
                    </a:lnTo>
                    <a:lnTo>
                      <a:pt x="1782" y="1375"/>
                    </a:lnTo>
                    <a:lnTo>
                      <a:pt x="1780" y="1392"/>
                    </a:lnTo>
                    <a:lnTo>
                      <a:pt x="1779" y="1405"/>
                    </a:lnTo>
                    <a:lnTo>
                      <a:pt x="1777" y="1411"/>
                    </a:lnTo>
                    <a:lnTo>
                      <a:pt x="1775" y="1417"/>
                    </a:lnTo>
                    <a:lnTo>
                      <a:pt x="1773" y="1421"/>
                    </a:lnTo>
                    <a:lnTo>
                      <a:pt x="1772" y="1427"/>
                    </a:lnTo>
                    <a:lnTo>
                      <a:pt x="1770" y="1440"/>
                    </a:lnTo>
                    <a:lnTo>
                      <a:pt x="1770" y="1460"/>
                    </a:lnTo>
                    <a:lnTo>
                      <a:pt x="1747" y="1443"/>
                    </a:lnTo>
                    <a:lnTo>
                      <a:pt x="1718" y="1435"/>
                    </a:lnTo>
                    <a:lnTo>
                      <a:pt x="1683" y="1428"/>
                    </a:lnTo>
                    <a:lnTo>
                      <a:pt x="1646" y="1425"/>
                    </a:lnTo>
                    <a:lnTo>
                      <a:pt x="1609" y="1420"/>
                    </a:lnTo>
                    <a:lnTo>
                      <a:pt x="1574" y="1415"/>
                    </a:lnTo>
                    <a:lnTo>
                      <a:pt x="1543" y="1406"/>
                    </a:lnTo>
                    <a:lnTo>
                      <a:pt x="1522" y="1393"/>
                    </a:lnTo>
                    <a:lnTo>
                      <a:pt x="1404" y="1337"/>
                    </a:lnTo>
                    <a:lnTo>
                      <a:pt x="1310" y="1273"/>
                    </a:lnTo>
                    <a:lnTo>
                      <a:pt x="1232" y="1203"/>
                    </a:lnTo>
                    <a:lnTo>
                      <a:pt x="1167" y="1128"/>
                    </a:lnTo>
                    <a:lnTo>
                      <a:pt x="1103" y="1045"/>
                    </a:lnTo>
                    <a:lnTo>
                      <a:pt x="1038" y="957"/>
                    </a:lnTo>
                    <a:lnTo>
                      <a:pt x="962" y="865"/>
                    </a:lnTo>
                    <a:lnTo>
                      <a:pt x="871" y="768"/>
                    </a:lnTo>
                    <a:lnTo>
                      <a:pt x="825" y="758"/>
                    </a:lnTo>
                    <a:lnTo>
                      <a:pt x="781" y="758"/>
                    </a:lnTo>
                    <a:lnTo>
                      <a:pt x="735" y="764"/>
                    </a:lnTo>
                    <a:lnTo>
                      <a:pt x="688" y="779"/>
                    </a:lnTo>
                    <a:lnTo>
                      <a:pt x="637" y="799"/>
                    </a:lnTo>
                    <a:lnTo>
                      <a:pt x="580" y="826"/>
                    </a:lnTo>
                    <a:lnTo>
                      <a:pt x="516" y="857"/>
                    </a:lnTo>
                    <a:lnTo>
                      <a:pt x="446" y="895"/>
                    </a:lnTo>
                    <a:lnTo>
                      <a:pt x="410" y="942"/>
                    </a:lnTo>
                    <a:lnTo>
                      <a:pt x="371" y="994"/>
                    </a:lnTo>
                    <a:lnTo>
                      <a:pt x="326" y="1046"/>
                    </a:lnTo>
                    <a:lnTo>
                      <a:pt x="282" y="1103"/>
                    </a:lnTo>
                    <a:lnTo>
                      <a:pt x="237" y="1157"/>
                    </a:lnTo>
                    <a:lnTo>
                      <a:pt x="193" y="1210"/>
                    </a:lnTo>
                    <a:lnTo>
                      <a:pt x="153" y="1263"/>
                    </a:lnTo>
                    <a:lnTo>
                      <a:pt x="119" y="1313"/>
                    </a:lnTo>
                    <a:lnTo>
                      <a:pt x="106" y="1308"/>
                    </a:lnTo>
                    <a:lnTo>
                      <a:pt x="93" y="1297"/>
                    </a:lnTo>
                    <a:lnTo>
                      <a:pt x="75" y="1281"/>
                    </a:lnTo>
                    <a:lnTo>
                      <a:pt x="59" y="1264"/>
                    </a:lnTo>
                    <a:lnTo>
                      <a:pt x="40" y="1245"/>
                    </a:lnTo>
                    <a:lnTo>
                      <a:pt x="24" y="1230"/>
                    </a:lnTo>
                    <a:lnTo>
                      <a:pt x="10" y="1220"/>
                    </a:lnTo>
                    <a:lnTo>
                      <a:pt x="0" y="1218"/>
                    </a:lnTo>
                    <a:close/>
                  </a:path>
                </a:pathLst>
              </a:custGeom>
              <a:solidFill>
                <a:srgbClr val="E3A68F"/>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0026" name="Freeform 638"/>
              <p:cNvSpPr>
                <a:spLocks/>
              </p:cNvSpPr>
              <p:nvPr/>
            </p:nvSpPr>
            <p:spPr bwMode="auto">
              <a:xfrm>
                <a:off x="4335" y="2766"/>
                <a:ext cx="993" cy="694"/>
              </a:xfrm>
              <a:custGeom>
                <a:avLst/>
                <a:gdLst>
                  <a:gd name="T0" fmla="*/ 9 w 1985"/>
                  <a:gd name="T1" fmla="*/ 558 h 1387"/>
                  <a:gd name="T2" fmla="*/ 29 w 1985"/>
                  <a:gd name="T3" fmla="*/ 512 h 1387"/>
                  <a:gd name="T4" fmla="*/ 51 w 1985"/>
                  <a:gd name="T5" fmla="*/ 469 h 1387"/>
                  <a:gd name="T6" fmla="*/ 71 w 1985"/>
                  <a:gd name="T7" fmla="*/ 423 h 1387"/>
                  <a:gd name="T8" fmla="*/ 150 w 1985"/>
                  <a:gd name="T9" fmla="*/ 290 h 1387"/>
                  <a:gd name="T10" fmla="*/ 308 w 1985"/>
                  <a:gd name="T11" fmla="*/ 126 h 1387"/>
                  <a:gd name="T12" fmla="*/ 496 w 1985"/>
                  <a:gd name="T13" fmla="*/ 32 h 1387"/>
                  <a:gd name="T14" fmla="*/ 726 w 1985"/>
                  <a:gd name="T15" fmla="*/ 9 h 1387"/>
                  <a:gd name="T16" fmla="*/ 871 w 1985"/>
                  <a:gd name="T17" fmla="*/ 25 h 1387"/>
                  <a:gd name="T18" fmla="*/ 891 w 1985"/>
                  <a:gd name="T19" fmla="*/ 26 h 1387"/>
                  <a:gd name="T20" fmla="*/ 913 w 1985"/>
                  <a:gd name="T21" fmla="*/ 21 h 1387"/>
                  <a:gd name="T22" fmla="*/ 933 w 1985"/>
                  <a:gd name="T23" fmla="*/ 9 h 1387"/>
                  <a:gd name="T24" fmla="*/ 949 w 1985"/>
                  <a:gd name="T25" fmla="*/ 11 h 1387"/>
                  <a:gd name="T26" fmla="*/ 957 w 1985"/>
                  <a:gd name="T27" fmla="*/ 33 h 1387"/>
                  <a:gd name="T28" fmla="*/ 960 w 1985"/>
                  <a:gd name="T29" fmla="*/ 55 h 1387"/>
                  <a:gd name="T30" fmla="*/ 958 w 1985"/>
                  <a:gd name="T31" fmla="*/ 80 h 1387"/>
                  <a:gd name="T32" fmla="*/ 987 w 1985"/>
                  <a:gd name="T33" fmla="*/ 191 h 1387"/>
                  <a:gd name="T34" fmla="*/ 982 w 1985"/>
                  <a:gd name="T35" fmla="*/ 377 h 1387"/>
                  <a:gd name="T36" fmla="*/ 932 w 1985"/>
                  <a:gd name="T37" fmla="*/ 532 h 1387"/>
                  <a:gd name="T38" fmla="*/ 886 w 1985"/>
                  <a:gd name="T39" fmla="*/ 632 h 1387"/>
                  <a:gd name="T40" fmla="*/ 879 w 1985"/>
                  <a:gd name="T41" fmla="*/ 664 h 1387"/>
                  <a:gd name="T42" fmla="*/ 877 w 1985"/>
                  <a:gd name="T43" fmla="*/ 673 h 1387"/>
                  <a:gd name="T44" fmla="*/ 873 w 1985"/>
                  <a:gd name="T45" fmla="*/ 677 h 1387"/>
                  <a:gd name="T46" fmla="*/ 869 w 1985"/>
                  <a:gd name="T47" fmla="*/ 685 h 1387"/>
                  <a:gd name="T48" fmla="*/ 858 w 1985"/>
                  <a:gd name="T49" fmla="*/ 688 h 1387"/>
                  <a:gd name="T50" fmla="*/ 828 w 1985"/>
                  <a:gd name="T51" fmla="*/ 682 h 1387"/>
                  <a:gd name="T52" fmla="*/ 794 w 1985"/>
                  <a:gd name="T53" fmla="*/ 679 h 1387"/>
                  <a:gd name="T54" fmla="*/ 764 w 1985"/>
                  <a:gd name="T55" fmla="*/ 672 h 1387"/>
                  <a:gd name="T56" fmla="*/ 695 w 1985"/>
                  <a:gd name="T57" fmla="*/ 639 h 1387"/>
                  <a:gd name="T58" fmla="*/ 610 w 1985"/>
                  <a:gd name="T59" fmla="*/ 574 h 1387"/>
                  <a:gd name="T60" fmla="*/ 546 w 1985"/>
                  <a:gd name="T61" fmla="*/ 498 h 1387"/>
                  <a:gd name="T62" fmla="*/ 476 w 1985"/>
                  <a:gd name="T63" fmla="*/ 410 h 1387"/>
                  <a:gd name="T64" fmla="*/ 407 w 1985"/>
                  <a:gd name="T65" fmla="*/ 357 h 1387"/>
                  <a:gd name="T66" fmla="*/ 361 w 1985"/>
                  <a:gd name="T67" fmla="*/ 362 h 1387"/>
                  <a:gd name="T68" fmla="*/ 310 w 1985"/>
                  <a:gd name="T69" fmla="*/ 380 h 1387"/>
                  <a:gd name="T70" fmla="*/ 249 w 1985"/>
                  <a:gd name="T71" fmla="*/ 412 h 1387"/>
                  <a:gd name="T72" fmla="*/ 197 w 1985"/>
                  <a:gd name="T73" fmla="*/ 455 h 1387"/>
                  <a:gd name="T74" fmla="*/ 157 w 1985"/>
                  <a:gd name="T75" fmla="*/ 504 h 1387"/>
                  <a:gd name="T76" fmla="*/ 114 w 1985"/>
                  <a:gd name="T77" fmla="*/ 554 h 1387"/>
                  <a:gd name="T78" fmla="*/ 74 w 1985"/>
                  <a:gd name="T79" fmla="*/ 603 h 1387"/>
                  <a:gd name="T80" fmla="*/ 51 w 1985"/>
                  <a:gd name="T81" fmla="*/ 625 h 1387"/>
                  <a:gd name="T82" fmla="*/ 36 w 1985"/>
                  <a:gd name="T83" fmla="*/ 613 h 1387"/>
                  <a:gd name="T84" fmla="*/ 20 w 1985"/>
                  <a:gd name="T85" fmla="*/ 597 h 1387"/>
                  <a:gd name="T86" fmla="*/ 5 w 1985"/>
                  <a:gd name="T87" fmla="*/ 585 h 1387"/>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1985"/>
                  <a:gd name="T133" fmla="*/ 0 h 1387"/>
                  <a:gd name="T134" fmla="*/ 1985 w 1985"/>
                  <a:gd name="T135" fmla="*/ 1387 h 1387"/>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1985" h="1387">
                    <a:moveTo>
                      <a:pt x="0" y="1168"/>
                    </a:moveTo>
                    <a:lnTo>
                      <a:pt x="17" y="1115"/>
                    </a:lnTo>
                    <a:lnTo>
                      <a:pt x="35" y="1069"/>
                    </a:lnTo>
                    <a:lnTo>
                      <a:pt x="57" y="1023"/>
                    </a:lnTo>
                    <a:lnTo>
                      <a:pt x="79" y="981"/>
                    </a:lnTo>
                    <a:lnTo>
                      <a:pt x="101" y="937"/>
                    </a:lnTo>
                    <a:lnTo>
                      <a:pt x="122" y="893"/>
                    </a:lnTo>
                    <a:lnTo>
                      <a:pt x="141" y="846"/>
                    </a:lnTo>
                    <a:lnTo>
                      <a:pt x="158" y="794"/>
                    </a:lnTo>
                    <a:lnTo>
                      <a:pt x="300" y="579"/>
                    </a:lnTo>
                    <a:lnTo>
                      <a:pt x="452" y="398"/>
                    </a:lnTo>
                    <a:lnTo>
                      <a:pt x="616" y="252"/>
                    </a:lnTo>
                    <a:lnTo>
                      <a:pt x="795" y="141"/>
                    </a:lnTo>
                    <a:lnTo>
                      <a:pt x="991" y="64"/>
                    </a:lnTo>
                    <a:lnTo>
                      <a:pt x="1209" y="23"/>
                    </a:lnTo>
                    <a:lnTo>
                      <a:pt x="1452" y="17"/>
                    </a:lnTo>
                    <a:lnTo>
                      <a:pt x="1722" y="49"/>
                    </a:lnTo>
                    <a:lnTo>
                      <a:pt x="1741" y="50"/>
                    </a:lnTo>
                    <a:lnTo>
                      <a:pt x="1762" y="52"/>
                    </a:lnTo>
                    <a:lnTo>
                      <a:pt x="1782" y="51"/>
                    </a:lnTo>
                    <a:lnTo>
                      <a:pt x="1805" y="49"/>
                    </a:lnTo>
                    <a:lnTo>
                      <a:pt x="1825" y="42"/>
                    </a:lnTo>
                    <a:lnTo>
                      <a:pt x="1846" y="33"/>
                    </a:lnTo>
                    <a:lnTo>
                      <a:pt x="1866" y="18"/>
                    </a:lnTo>
                    <a:lnTo>
                      <a:pt x="1888" y="0"/>
                    </a:lnTo>
                    <a:lnTo>
                      <a:pt x="1898" y="21"/>
                    </a:lnTo>
                    <a:lnTo>
                      <a:pt x="1906" y="44"/>
                    </a:lnTo>
                    <a:lnTo>
                      <a:pt x="1913" y="65"/>
                    </a:lnTo>
                    <a:lnTo>
                      <a:pt x="1918" y="87"/>
                    </a:lnTo>
                    <a:lnTo>
                      <a:pt x="1919" y="110"/>
                    </a:lnTo>
                    <a:lnTo>
                      <a:pt x="1920" y="134"/>
                    </a:lnTo>
                    <a:lnTo>
                      <a:pt x="1916" y="159"/>
                    </a:lnTo>
                    <a:lnTo>
                      <a:pt x="1913" y="186"/>
                    </a:lnTo>
                    <a:lnTo>
                      <a:pt x="1973" y="382"/>
                    </a:lnTo>
                    <a:lnTo>
                      <a:pt x="1985" y="574"/>
                    </a:lnTo>
                    <a:lnTo>
                      <a:pt x="1963" y="754"/>
                    </a:lnTo>
                    <a:lnTo>
                      <a:pt x="1919" y="921"/>
                    </a:lnTo>
                    <a:lnTo>
                      <a:pt x="1863" y="1064"/>
                    </a:lnTo>
                    <a:lnTo>
                      <a:pt x="1810" y="1180"/>
                    </a:lnTo>
                    <a:lnTo>
                      <a:pt x="1771" y="1264"/>
                    </a:lnTo>
                    <a:lnTo>
                      <a:pt x="1761" y="1310"/>
                    </a:lnTo>
                    <a:lnTo>
                      <a:pt x="1758" y="1327"/>
                    </a:lnTo>
                    <a:lnTo>
                      <a:pt x="1757" y="1339"/>
                    </a:lnTo>
                    <a:lnTo>
                      <a:pt x="1753" y="1346"/>
                    </a:lnTo>
                    <a:lnTo>
                      <a:pt x="1750" y="1351"/>
                    </a:lnTo>
                    <a:lnTo>
                      <a:pt x="1745" y="1353"/>
                    </a:lnTo>
                    <a:lnTo>
                      <a:pt x="1741" y="1359"/>
                    </a:lnTo>
                    <a:lnTo>
                      <a:pt x="1737" y="1369"/>
                    </a:lnTo>
                    <a:lnTo>
                      <a:pt x="1736" y="1387"/>
                    </a:lnTo>
                    <a:lnTo>
                      <a:pt x="1715" y="1376"/>
                    </a:lnTo>
                    <a:lnTo>
                      <a:pt x="1688" y="1368"/>
                    </a:lnTo>
                    <a:lnTo>
                      <a:pt x="1656" y="1364"/>
                    </a:lnTo>
                    <a:lnTo>
                      <a:pt x="1622" y="1362"/>
                    </a:lnTo>
                    <a:lnTo>
                      <a:pt x="1587" y="1357"/>
                    </a:lnTo>
                    <a:lnTo>
                      <a:pt x="1555" y="1353"/>
                    </a:lnTo>
                    <a:lnTo>
                      <a:pt x="1528" y="1344"/>
                    </a:lnTo>
                    <a:lnTo>
                      <a:pt x="1508" y="1333"/>
                    </a:lnTo>
                    <a:lnTo>
                      <a:pt x="1390" y="1277"/>
                    </a:lnTo>
                    <a:lnTo>
                      <a:pt x="1296" y="1215"/>
                    </a:lnTo>
                    <a:lnTo>
                      <a:pt x="1219" y="1148"/>
                    </a:lnTo>
                    <a:lnTo>
                      <a:pt x="1154" y="1075"/>
                    </a:lnTo>
                    <a:lnTo>
                      <a:pt x="1091" y="996"/>
                    </a:lnTo>
                    <a:lnTo>
                      <a:pt x="1026" y="911"/>
                    </a:lnTo>
                    <a:lnTo>
                      <a:pt x="951" y="820"/>
                    </a:lnTo>
                    <a:lnTo>
                      <a:pt x="861" y="724"/>
                    </a:lnTo>
                    <a:lnTo>
                      <a:pt x="814" y="714"/>
                    </a:lnTo>
                    <a:lnTo>
                      <a:pt x="768" y="714"/>
                    </a:lnTo>
                    <a:lnTo>
                      <a:pt x="721" y="723"/>
                    </a:lnTo>
                    <a:lnTo>
                      <a:pt x="672" y="739"/>
                    </a:lnTo>
                    <a:lnTo>
                      <a:pt x="619" y="760"/>
                    </a:lnTo>
                    <a:lnTo>
                      <a:pt x="562" y="789"/>
                    </a:lnTo>
                    <a:lnTo>
                      <a:pt x="498" y="823"/>
                    </a:lnTo>
                    <a:lnTo>
                      <a:pt x="429" y="863"/>
                    </a:lnTo>
                    <a:lnTo>
                      <a:pt x="394" y="909"/>
                    </a:lnTo>
                    <a:lnTo>
                      <a:pt x="355" y="958"/>
                    </a:lnTo>
                    <a:lnTo>
                      <a:pt x="314" y="1007"/>
                    </a:lnTo>
                    <a:lnTo>
                      <a:pt x="271" y="1059"/>
                    </a:lnTo>
                    <a:lnTo>
                      <a:pt x="227" y="1107"/>
                    </a:lnTo>
                    <a:lnTo>
                      <a:pt x="186" y="1158"/>
                    </a:lnTo>
                    <a:lnTo>
                      <a:pt x="147" y="1205"/>
                    </a:lnTo>
                    <a:lnTo>
                      <a:pt x="114" y="1254"/>
                    </a:lnTo>
                    <a:lnTo>
                      <a:pt x="102" y="1250"/>
                    </a:lnTo>
                    <a:lnTo>
                      <a:pt x="88" y="1240"/>
                    </a:lnTo>
                    <a:lnTo>
                      <a:pt x="72" y="1226"/>
                    </a:lnTo>
                    <a:lnTo>
                      <a:pt x="57" y="1210"/>
                    </a:lnTo>
                    <a:lnTo>
                      <a:pt x="39" y="1193"/>
                    </a:lnTo>
                    <a:lnTo>
                      <a:pt x="24" y="1180"/>
                    </a:lnTo>
                    <a:lnTo>
                      <a:pt x="10" y="1170"/>
                    </a:lnTo>
                    <a:lnTo>
                      <a:pt x="0" y="1168"/>
                    </a:lnTo>
                    <a:close/>
                  </a:path>
                </a:pathLst>
              </a:custGeom>
              <a:solidFill>
                <a:srgbClr val="E6AB94"/>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0027" name="Freeform 639"/>
              <p:cNvSpPr>
                <a:spLocks/>
              </p:cNvSpPr>
              <p:nvPr/>
            </p:nvSpPr>
            <p:spPr bwMode="auto">
              <a:xfrm>
                <a:off x="4342" y="2777"/>
                <a:ext cx="979" cy="657"/>
              </a:xfrm>
              <a:custGeom>
                <a:avLst/>
                <a:gdLst>
                  <a:gd name="T0" fmla="*/ 7 w 1959"/>
                  <a:gd name="T1" fmla="*/ 532 h 1315"/>
                  <a:gd name="T2" fmla="*/ 26 w 1959"/>
                  <a:gd name="T3" fmla="*/ 490 h 1315"/>
                  <a:gd name="T4" fmla="*/ 45 w 1959"/>
                  <a:gd name="T5" fmla="*/ 453 h 1315"/>
                  <a:gd name="T6" fmla="*/ 63 w 1959"/>
                  <a:gd name="T7" fmla="*/ 411 h 1315"/>
                  <a:gd name="T8" fmla="*/ 143 w 1959"/>
                  <a:gd name="T9" fmla="*/ 279 h 1315"/>
                  <a:gd name="T10" fmla="*/ 300 w 1959"/>
                  <a:gd name="T11" fmla="*/ 116 h 1315"/>
                  <a:gd name="T12" fmla="*/ 486 w 1959"/>
                  <a:gd name="T13" fmla="*/ 24 h 1315"/>
                  <a:gd name="T14" fmla="*/ 715 w 1959"/>
                  <a:gd name="T15" fmla="*/ 1 h 1315"/>
                  <a:gd name="T16" fmla="*/ 859 w 1959"/>
                  <a:gd name="T17" fmla="*/ 17 h 1315"/>
                  <a:gd name="T18" fmla="*/ 879 w 1959"/>
                  <a:gd name="T19" fmla="*/ 18 h 1315"/>
                  <a:gd name="T20" fmla="*/ 901 w 1959"/>
                  <a:gd name="T21" fmla="*/ 15 h 1315"/>
                  <a:gd name="T22" fmla="*/ 922 w 1959"/>
                  <a:gd name="T23" fmla="*/ 7 h 1315"/>
                  <a:gd name="T24" fmla="*/ 937 w 1959"/>
                  <a:gd name="T25" fmla="*/ 10 h 1315"/>
                  <a:gd name="T26" fmla="*/ 945 w 1959"/>
                  <a:gd name="T27" fmla="*/ 31 h 1315"/>
                  <a:gd name="T28" fmla="*/ 948 w 1959"/>
                  <a:gd name="T29" fmla="*/ 52 h 1315"/>
                  <a:gd name="T30" fmla="*/ 948 w 1959"/>
                  <a:gd name="T31" fmla="*/ 76 h 1315"/>
                  <a:gd name="T32" fmla="*/ 974 w 1959"/>
                  <a:gd name="T33" fmla="*/ 180 h 1315"/>
                  <a:gd name="T34" fmla="*/ 969 w 1959"/>
                  <a:gd name="T35" fmla="*/ 356 h 1315"/>
                  <a:gd name="T36" fmla="*/ 922 w 1959"/>
                  <a:gd name="T37" fmla="*/ 503 h 1315"/>
                  <a:gd name="T38" fmla="*/ 877 w 1959"/>
                  <a:gd name="T39" fmla="*/ 601 h 1315"/>
                  <a:gd name="T40" fmla="*/ 868 w 1959"/>
                  <a:gd name="T41" fmla="*/ 630 h 1315"/>
                  <a:gd name="T42" fmla="*/ 863 w 1959"/>
                  <a:gd name="T43" fmla="*/ 638 h 1315"/>
                  <a:gd name="T44" fmla="*/ 857 w 1959"/>
                  <a:gd name="T45" fmla="*/ 643 h 1315"/>
                  <a:gd name="T46" fmla="*/ 851 w 1959"/>
                  <a:gd name="T47" fmla="*/ 649 h 1315"/>
                  <a:gd name="T48" fmla="*/ 840 w 1959"/>
                  <a:gd name="T49" fmla="*/ 653 h 1315"/>
                  <a:gd name="T50" fmla="*/ 812 w 1959"/>
                  <a:gd name="T51" fmla="*/ 648 h 1315"/>
                  <a:gd name="T52" fmla="*/ 780 w 1959"/>
                  <a:gd name="T53" fmla="*/ 644 h 1315"/>
                  <a:gd name="T54" fmla="*/ 753 w 1959"/>
                  <a:gd name="T55" fmla="*/ 639 h 1315"/>
                  <a:gd name="T56" fmla="*/ 686 w 1959"/>
                  <a:gd name="T57" fmla="*/ 606 h 1315"/>
                  <a:gd name="T58" fmla="*/ 602 w 1959"/>
                  <a:gd name="T59" fmla="*/ 544 h 1315"/>
                  <a:gd name="T60" fmla="*/ 539 w 1959"/>
                  <a:gd name="T61" fmla="*/ 472 h 1315"/>
                  <a:gd name="T62" fmla="*/ 469 w 1959"/>
                  <a:gd name="T63" fmla="*/ 386 h 1315"/>
                  <a:gd name="T64" fmla="*/ 400 w 1959"/>
                  <a:gd name="T65" fmla="*/ 334 h 1315"/>
                  <a:gd name="T66" fmla="*/ 352 w 1959"/>
                  <a:gd name="T67" fmla="*/ 339 h 1315"/>
                  <a:gd name="T68" fmla="*/ 300 w 1959"/>
                  <a:gd name="T69" fmla="*/ 359 h 1315"/>
                  <a:gd name="T70" fmla="*/ 239 w 1959"/>
                  <a:gd name="T71" fmla="*/ 394 h 1315"/>
                  <a:gd name="T72" fmla="*/ 188 w 1959"/>
                  <a:gd name="T73" fmla="*/ 438 h 1315"/>
                  <a:gd name="T74" fmla="*/ 149 w 1959"/>
                  <a:gd name="T75" fmla="*/ 483 h 1315"/>
                  <a:gd name="T76" fmla="*/ 108 w 1959"/>
                  <a:gd name="T77" fmla="*/ 528 h 1315"/>
                  <a:gd name="T78" fmla="*/ 69 w 1959"/>
                  <a:gd name="T79" fmla="*/ 573 h 1315"/>
                  <a:gd name="T80" fmla="*/ 47 w 1959"/>
                  <a:gd name="T81" fmla="*/ 596 h 1315"/>
                  <a:gd name="T82" fmla="*/ 32 w 1959"/>
                  <a:gd name="T83" fmla="*/ 584 h 1315"/>
                  <a:gd name="T84" fmla="*/ 18 w 1959"/>
                  <a:gd name="T85" fmla="*/ 569 h 1315"/>
                  <a:gd name="T86" fmla="*/ 4 w 1959"/>
                  <a:gd name="T87" fmla="*/ 559 h 1315"/>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1959"/>
                  <a:gd name="T133" fmla="*/ 0 h 1315"/>
                  <a:gd name="T134" fmla="*/ 1959 w 1959"/>
                  <a:gd name="T135" fmla="*/ 1315 h 1315"/>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1959" h="1315">
                    <a:moveTo>
                      <a:pt x="0" y="1117"/>
                    </a:moveTo>
                    <a:lnTo>
                      <a:pt x="14" y="1065"/>
                    </a:lnTo>
                    <a:lnTo>
                      <a:pt x="33" y="1021"/>
                    </a:lnTo>
                    <a:lnTo>
                      <a:pt x="52" y="981"/>
                    </a:lnTo>
                    <a:lnTo>
                      <a:pt x="72" y="945"/>
                    </a:lnTo>
                    <a:lnTo>
                      <a:pt x="90" y="906"/>
                    </a:lnTo>
                    <a:lnTo>
                      <a:pt x="109" y="867"/>
                    </a:lnTo>
                    <a:lnTo>
                      <a:pt x="127" y="823"/>
                    </a:lnTo>
                    <a:lnTo>
                      <a:pt x="144" y="773"/>
                    </a:lnTo>
                    <a:lnTo>
                      <a:pt x="286" y="558"/>
                    </a:lnTo>
                    <a:lnTo>
                      <a:pt x="436" y="378"/>
                    </a:lnTo>
                    <a:lnTo>
                      <a:pt x="600" y="232"/>
                    </a:lnTo>
                    <a:lnTo>
                      <a:pt x="778" y="123"/>
                    </a:lnTo>
                    <a:lnTo>
                      <a:pt x="972" y="48"/>
                    </a:lnTo>
                    <a:lnTo>
                      <a:pt x="1189" y="7"/>
                    </a:lnTo>
                    <a:lnTo>
                      <a:pt x="1431" y="2"/>
                    </a:lnTo>
                    <a:lnTo>
                      <a:pt x="1701" y="34"/>
                    </a:lnTo>
                    <a:lnTo>
                      <a:pt x="1719" y="35"/>
                    </a:lnTo>
                    <a:lnTo>
                      <a:pt x="1739" y="38"/>
                    </a:lnTo>
                    <a:lnTo>
                      <a:pt x="1759" y="36"/>
                    </a:lnTo>
                    <a:lnTo>
                      <a:pt x="1782" y="36"/>
                    </a:lnTo>
                    <a:lnTo>
                      <a:pt x="1802" y="31"/>
                    </a:lnTo>
                    <a:lnTo>
                      <a:pt x="1823" y="24"/>
                    </a:lnTo>
                    <a:lnTo>
                      <a:pt x="1845" y="14"/>
                    </a:lnTo>
                    <a:lnTo>
                      <a:pt x="1866" y="0"/>
                    </a:lnTo>
                    <a:lnTo>
                      <a:pt x="1875" y="21"/>
                    </a:lnTo>
                    <a:lnTo>
                      <a:pt x="1884" y="43"/>
                    </a:lnTo>
                    <a:lnTo>
                      <a:pt x="1890" y="63"/>
                    </a:lnTo>
                    <a:lnTo>
                      <a:pt x="1895" y="84"/>
                    </a:lnTo>
                    <a:lnTo>
                      <a:pt x="1897" y="105"/>
                    </a:lnTo>
                    <a:lnTo>
                      <a:pt x="1899" y="128"/>
                    </a:lnTo>
                    <a:lnTo>
                      <a:pt x="1897" y="152"/>
                    </a:lnTo>
                    <a:lnTo>
                      <a:pt x="1894" y="179"/>
                    </a:lnTo>
                    <a:lnTo>
                      <a:pt x="1948" y="360"/>
                    </a:lnTo>
                    <a:lnTo>
                      <a:pt x="1959" y="540"/>
                    </a:lnTo>
                    <a:lnTo>
                      <a:pt x="1939" y="712"/>
                    </a:lnTo>
                    <a:lnTo>
                      <a:pt x="1897" y="870"/>
                    </a:lnTo>
                    <a:lnTo>
                      <a:pt x="1845" y="1007"/>
                    </a:lnTo>
                    <a:lnTo>
                      <a:pt x="1793" y="1120"/>
                    </a:lnTo>
                    <a:lnTo>
                      <a:pt x="1754" y="1202"/>
                    </a:lnTo>
                    <a:lnTo>
                      <a:pt x="1739" y="1246"/>
                    </a:lnTo>
                    <a:lnTo>
                      <a:pt x="1736" y="1261"/>
                    </a:lnTo>
                    <a:lnTo>
                      <a:pt x="1733" y="1271"/>
                    </a:lnTo>
                    <a:lnTo>
                      <a:pt x="1727" y="1277"/>
                    </a:lnTo>
                    <a:lnTo>
                      <a:pt x="1722" y="1282"/>
                    </a:lnTo>
                    <a:lnTo>
                      <a:pt x="1714" y="1286"/>
                    </a:lnTo>
                    <a:lnTo>
                      <a:pt x="1709" y="1291"/>
                    </a:lnTo>
                    <a:lnTo>
                      <a:pt x="1703" y="1299"/>
                    </a:lnTo>
                    <a:lnTo>
                      <a:pt x="1701" y="1315"/>
                    </a:lnTo>
                    <a:lnTo>
                      <a:pt x="1680" y="1306"/>
                    </a:lnTo>
                    <a:lnTo>
                      <a:pt x="1655" y="1301"/>
                    </a:lnTo>
                    <a:lnTo>
                      <a:pt x="1625" y="1297"/>
                    </a:lnTo>
                    <a:lnTo>
                      <a:pt x="1594" y="1294"/>
                    </a:lnTo>
                    <a:lnTo>
                      <a:pt x="1561" y="1289"/>
                    </a:lnTo>
                    <a:lnTo>
                      <a:pt x="1533" y="1286"/>
                    </a:lnTo>
                    <a:lnTo>
                      <a:pt x="1507" y="1278"/>
                    </a:lnTo>
                    <a:lnTo>
                      <a:pt x="1490" y="1269"/>
                    </a:lnTo>
                    <a:lnTo>
                      <a:pt x="1372" y="1213"/>
                    </a:lnTo>
                    <a:lnTo>
                      <a:pt x="1279" y="1154"/>
                    </a:lnTo>
                    <a:lnTo>
                      <a:pt x="1204" y="1089"/>
                    </a:lnTo>
                    <a:lnTo>
                      <a:pt x="1140" y="1020"/>
                    </a:lnTo>
                    <a:lnTo>
                      <a:pt x="1079" y="944"/>
                    </a:lnTo>
                    <a:lnTo>
                      <a:pt x="1013" y="861"/>
                    </a:lnTo>
                    <a:lnTo>
                      <a:pt x="938" y="772"/>
                    </a:lnTo>
                    <a:lnTo>
                      <a:pt x="848" y="677"/>
                    </a:lnTo>
                    <a:lnTo>
                      <a:pt x="800" y="668"/>
                    </a:lnTo>
                    <a:lnTo>
                      <a:pt x="753" y="669"/>
                    </a:lnTo>
                    <a:lnTo>
                      <a:pt x="704" y="678"/>
                    </a:lnTo>
                    <a:lnTo>
                      <a:pt x="653" y="695"/>
                    </a:lnTo>
                    <a:lnTo>
                      <a:pt x="600" y="719"/>
                    </a:lnTo>
                    <a:lnTo>
                      <a:pt x="542" y="752"/>
                    </a:lnTo>
                    <a:lnTo>
                      <a:pt x="479" y="788"/>
                    </a:lnTo>
                    <a:lnTo>
                      <a:pt x="411" y="832"/>
                    </a:lnTo>
                    <a:lnTo>
                      <a:pt x="376" y="877"/>
                    </a:lnTo>
                    <a:lnTo>
                      <a:pt x="339" y="922"/>
                    </a:lnTo>
                    <a:lnTo>
                      <a:pt x="299" y="967"/>
                    </a:lnTo>
                    <a:lnTo>
                      <a:pt x="258" y="1013"/>
                    </a:lnTo>
                    <a:lnTo>
                      <a:pt x="216" y="1056"/>
                    </a:lnTo>
                    <a:lnTo>
                      <a:pt x="176" y="1101"/>
                    </a:lnTo>
                    <a:lnTo>
                      <a:pt x="138" y="1147"/>
                    </a:lnTo>
                    <a:lnTo>
                      <a:pt x="105" y="1195"/>
                    </a:lnTo>
                    <a:lnTo>
                      <a:pt x="94" y="1192"/>
                    </a:lnTo>
                    <a:lnTo>
                      <a:pt x="80" y="1182"/>
                    </a:lnTo>
                    <a:lnTo>
                      <a:pt x="65" y="1168"/>
                    </a:lnTo>
                    <a:lnTo>
                      <a:pt x="52" y="1154"/>
                    </a:lnTo>
                    <a:lnTo>
                      <a:pt x="36" y="1139"/>
                    </a:lnTo>
                    <a:lnTo>
                      <a:pt x="21" y="1127"/>
                    </a:lnTo>
                    <a:lnTo>
                      <a:pt x="9" y="1118"/>
                    </a:lnTo>
                    <a:lnTo>
                      <a:pt x="0" y="1117"/>
                    </a:lnTo>
                    <a:close/>
                  </a:path>
                </a:pathLst>
              </a:custGeom>
              <a:solidFill>
                <a:srgbClr val="EBB09C"/>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0028" name="Freeform 640"/>
              <p:cNvSpPr>
                <a:spLocks/>
              </p:cNvSpPr>
              <p:nvPr/>
            </p:nvSpPr>
            <p:spPr bwMode="auto">
              <a:xfrm>
                <a:off x="4349" y="2782"/>
                <a:ext cx="967" cy="627"/>
              </a:xfrm>
              <a:custGeom>
                <a:avLst/>
                <a:gdLst>
                  <a:gd name="T0" fmla="*/ 7 w 1934"/>
                  <a:gd name="T1" fmla="*/ 513 h 1254"/>
                  <a:gd name="T2" fmla="*/ 23 w 1934"/>
                  <a:gd name="T3" fmla="*/ 475 h 1254"/>
                  <a:gd name="T4" fmla="*/ 41 w 1934"/>
                  <a:gd name="T5" fmla="*/ 443 h 1254"/>
                  <a:gd name="T6" fmla="*/ 57 w 1934"/>
                  <a:gd name="T7" fmla="*/ 405 h 1254"/>
                  <a:gd name="T8" fmla="*/ 136 w 1934"/>
                  <a:gd name="T9" fmla="*/ 274 h 1254"/>
                  <a:gd name="T10" fmla="*/ 291 w 1934"/>
                  <a:gd name="T11" fmla="*/ 112 h 1254"/>
                  <a:gd name="T12" fmla="*/ 476 w 1934"/>
                  <a:gd name="T13" fmla="*/ 21 h 1254"/>
                  <a:gd name="T14" fmla="*/ 704 w 1934"/>
                  <a:gd name="T15" fmla="*/ 0 h 1254"/>
                  <a:gd name="T16" fmla="*/ 849 w 1934"/>
                  <a:gd name="T17" fmla="*/ 17 h 1254"/>
                  <a:gd name="T18" fmla="*/ 869 w 1934"/>
                  <a:gd name="T19" fmla="*/ 18 h 1254"/>
                  <a:gd name="T20" fmla="*/ 889 w 1934"/>
                  <a:gd name="T21" fmla="*/ 15 h 1254"/>
                  <a:gd name="T22" fmla="*/ 910 w 1934"/>
                  <a:gd name="T23" fmla="*/ 10 h 1254"/>
                  <a:gd name="T24" fmla="*/ 926 w 1934"/>
                  <a:gd name="T25" fmla="*/ 15 h 1254"/>
                  <a:gd name="T26" fmla="*/ 934 w 1934"/>
                  <a:gd name="T27" fmla="*/ 36 h 1254"/>
                  <a:gd name="T28" fmla="*/ 938 w 1934"/>
                  <a:gd name="T29" fmla="*/ 55 h 1254"/>
                  <a:gd name="T30" fmla="*/ 939 w 1934"/>
                  <a:gd name="T31" fmla="*/ 77 h 1254"/>
                  <a:gd name="T32" fmla="*/ 962 w 1934"/>
                  <a:gd name="T33" fmla="*/ 173 h 1254"/>
                  <a:gd name="T34" fmla="*/ 958 w 1934"/>
                  <a:gd name="T35" fmla="*/ 339 h 1254"/>
                  <a:gd name="T36" fmla="*/ 914 w 1934"/>
                  <a:gd name="T37" fmla="*/ 480 h 1254"/>
                  <a:gd name="T38" fmla="*/ 869 w 1934"/>
                  <a:gd name="T39" fmla="*/ 575 h 1254"/>
                  <a:gd name="T40" fmla="*/ 857 w 1934"/>
                  <a:gd name="T41" fmla="*/ 602 h 1254"/>
                  <a:gd name="T42" fmla="*/ 851 w 1934"/>
                  <a:gd name="T43" fmla="*/ 610 h 1254"/>
                  <a:gd name="T44" fmla="*/ 842 w 1934"/>
                  <a:gd name="T45" fmla="*/ 614 h 1254"/>
                  <a:gd name="T46" fmla="*/ 834 w 1934"/>
                  <a:gd name="T47" fmla="*/ 621 h 1254"/>
                  <a:gd name="T48" fmla="*/ 823 w 1934"/>
                  <a:gd name="T49" fmla="*/ 624 h 1254"/>
                  <a:gd name="T50" fmla="*/ 798 w 1934"/>
                  <a:gd name="T51" fmla="*/ 621 h 1254"/>
                  <a:gd name="T52" fmla="*/ 769 w 1934"/>
                  <a:gd name="T53" fmla="*/ 618 h 1254"/>
                  <a:gd name="T54" fmla="*/ 744 w 1934"/>
                  <a:gd name="T55" fmla="*/ 613 h 1254"/>
                  <a:gd name="T56" fmla="*/ 678 w 1934"/>
                  <a:gd name="T57" fmla="*/ 581 h 1254"/>
                  <a:gd name="T58" fmla="*/ 594 w 1934"/>
                  <a:gd name="T59" fmla="*/ 522 h 1254"/>
                  <a:gd name="T60" fmla="*/ 532 w 1934"/>
                  <a:gd name="T61" fmla="*/ 451 h 1254"/>
                  <a:gd name="T62" fmla="*/ 462 w 1934"/>
                  <a:gd name="T63" fmla="*/ 367 h 1254"/>
                  <a:gd name="T64" fmla="*/ 393 w 1934"/>
                  <a:gd name="T65" fmla="*/ 316 h 1254"/>
                  <a:gd name="T66" fmla="*/ 344 w 1934"/>
                  <a:gd name="T67" fmla="*/ 322 h 1254"/>
                  <a:gd name="T68" fmla="*/ 290 w 1934"/>
                  <a:gd name="T69" fmla="*/ 344 h 1254"/>
                  <a:gd name="T70" fmla="*/ 230 w 1934"/>
                  <a:gd name="T71" fmla="*/ 381 h 1254"/>
                  <a:gd name="T72" fmla="*/ 180 w 1934"/>
                  <a:gd name="T73" fmla="*/ 427 h 1254"/>
                  <a:gd name="T74" fmla="*/ 142 w 1934"/>
                  <a:gd name="T75" fmla="*/ 468 h 1254"/>
                  <a:gd name="T76" fmla="*/ 102 w 1934"/>
                  <a:gd name="T77" fmla="*/ 508 h 1254"/>
                  <a:gd name="T78" fmla="*/ 65 w 1934"/>
                  <a:gd name="T79" fmla="*/ 550 h 1254"/>
                  <a:gd name="T80" fmla="*/ 43 w 1934"/>
                  <a:gd name="T81" fmla="*/ 571 h 1254"/>
                  <a:gd name="T82" fmla="*/ 30 w 1934"/>
                  <a:gd name="T83" fmla="*/ 561 h 1254"/>
                  <a:gd name="T84" fmla="*/ 17 w 1934"/>
                  <a:gd name="T85" fmla="*/ 548 h 1254"/>
                  <a:gd name="T86" fmla="*/ 5 w 1934"/>
                  <a:gd name="T87" fmla="*/ 538 h 1254"/>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1934"/>
                  <a:gd name="T133" fmla="*/ 0 h 1254"/>
                  <a:gd name="T134" fmla="*/ 1934 w 1934"/>
                  <a:gd name="T135" fmla="*/ 1254 h 1254"/>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1934" h="1254">
                    <a:moveTo>
                      <a:pt x="0" y="1075"/>
                    </a:moveTo>
                    <a:lnTo>
                      <a:pt x="14" y="1025"/>
                    </a:lnTo>
                    <a:lnTo>
                      <a:pt x="30" y="985"/>
                    </a:lnTo>
                    <a:lnTo>
                      <a:pt x="46" y="950"/>
                    </a:lnTo>
                    <a:lnTo>
                      <a:pt x="65" y="919"/>
                    </a:lnTo>
                    <a:lnTo>
                      <a:pt x="81" y="886"/>
                    </a:lnTo>
                    <a:lnTo>
                      <a:pt x="98" y="852"/>
                    </a:lnTo>
                    <a:lnTo>
                      <a:pt x="114" y="811"/>
                    </a:lnTo>
                    <a:lnTo>
                      <a:pt x="130" y="763"/>
                    </a:lnTo>
                    <a:lnTo>
                      <a:pt x="272" y="548"/>
                    </a:lnTo>
                    <a:lnTo>
                      <a:pt x="421" y="368"/>
                    </a:lnTo>
                    <a:lnTo>
                      <a:pt x="582" y="224"/>
                    </a:lnTo>
                    <a:lnTo>
                      <a:pt x="759" y="117"/>
                    </a:lnTo>
                    <a:lnTo>
                      <a:pt x="952" y="43"/>
                    </a:lnTo>
                    <a:lnTo>
                      <a:pt x="1167" y="4"/>
                    </a:lnTo>
                    <a:lnTo>
                      <a:pt x="1408" y="0"/>
                    </a:lnTo>
                    <a:lnTo>
                      <a:pt x="1678" y="31"/>
                    </a:lnTo>
                    <a:lnTo>
                      <a:pt x="1697" y="33"/>
                    </a:lnTo>
                    <a:lnTo>
                      <a:pt x="1717" y="35"/>
                    </a:lnTo>
                    <a:lnTo>
                      <a:pt x="1737" y="35"/>
                    </a:lnTo>
                    <a:lnTo>
                      <a:pt x="1758" y="35"/>
                    </a:lnTo>
                    <a:lnTo>
                      <a:pt x="1778" y="31"/>
                    </a:lnTo>
                    <a:lnTo>
                      <a:pt x="1799" y="26"/>
                    </a:lnTo>
                    <a:lnTo>
                      <a:pt x="1819" y="19"/>
                    </a:lnTo>
                    <a:lnTo>
                      <a:pt x="1841" y="10"/>
                    </a:lnTo>
                    <a:lnTo>
                      <a:pt x="1851" y="31"/>
                    </a:lnTo>
                    <a:lnTo>
                      <a:pt x="1860" y="51"/>
                    </a:lnTo>
                    <a:lnTo>
                      <a:pt x="1867" y="71"/>
                    </a:lnTo>
                    <a:lnTo>
                      <a:pt x="1873" y="91"/>
                    </a:lnTo>
                    <a:lnTo>
                      <a:pt x="1876" y="110"/>
                    </a:lnTo>
                    <a:lnTo>
                      <a:pt x="1878" y="132"/>
                    </a:lnTo>
                    <a:lnTo>
                      <a:pt x="1877" y="154"/>
                    </a:lnTo>
                    <a:lnTo>
                      <a:pt x="1876" y="180"/>
                    </a:lnTo>
                    <a:lnTo>
                      <a:pt x="1924" y="347"/>
                    </a:lnTo>
                    <a:lnTo>
                      <a:pt x="1934" y="516"/>
                    </a:lnTo>
                    <a:lnTo>
                      <a:pt x="1915" y="678"/>
                    </a:lnTo>
                    <a:lnTo>
                      <a:pt x="1877" y="830"/>
                    </a:lnTo>
                    <a:lnTo>
                      <a:pt x="1827" y="961"/>
                    </a:lnTo>
                    <a:lnTo>
                      <a:pt x="1778" y="1070"/>
                    </a:lnTo>
                    <a:lnTo>
                      <a:pt x="1738" y="1149"/>
                    </a:lnTo>
                    <a:lnTo>
                      <a:pt x="1717" y="1192"/>
                    </a:lnTo>
                    <a:lnTo>
                      <a:pt x="1713" y="1204"/>
                    </a:lnTo>
                    <a:lnTo>
                      <a:pt x="1709" y="1213"/>
                    </a:lnTo>
                    <a:lnTo>
                      <a:pt x="1702" y="1219"/>
                    </a:lnTo>
                    <a:lnTo>
                      <a:pt x="1694" y="1224"/>
                    </a:lnTo>
                    <a:lnTo>
                      <a:pt x="1684" y="1228"/>
                    </a:lnTo>
                    <a:lnTo>
                      <a:pt x="1675" y="1234"/>
                    </a:lnTo>
                    <a:lnTo>
                      <a:pt x="1668" y="1242"/>
                    </a:lnTo>
                    <a:lnTo>
                      <a:pt x="1664" y="1254"/>
                    </a:lnTo>
                    <a:lnTo>
                      <a:pt x="1646" y="1248"/>
                    </a:lnTo>
                    <a:lnTo>
                      <a:pt x="1624" y="1244"/>
                    </a:lnTo>
                    <a:lnTo>
                      <a:pt x="1596" y="1241"/>
                    </a:lnTo>
                    <a:lnTo>
                      <a:pt x="1567" y="1239"/>
                    </a:lnTo>
                    <a:lnTo>
                      <a:pt x="1537" y="1236"/>
                    </a:lnTo>
                    <a:lnTo>
                      <a:pt x="1511" y="1232"/>
                    </a:lnTo>
                    <a:lnTo>
                      <a:pt x="1488" y="1226"/>
                    </a:lnTo>
                    <a:lnTo>
                      <a:pt x="1473" y="1218"/>
                    </a:lnTo>
                    <a:lnTo>
                      <a:pt x="1355" y="1162"/>
                    </a:lnTo>
                    <a:lnTo>
                      <a:pt x="1263" y="1104"/>
                    </a:lnTo>
                    <a:lnTo>
                      <a:pt x="1187" y="1043"/>
                    </a:lnTo>
                    <a:lnTo>
                      <a:pt x="1125" y="976"/>
                    </a:lnTo>
                    <a:lnTo>
                      <a:pt x="1063" y="902"/>
                    </a:lnTo>
                    <a:lnTo>
                      <a:pt x="999" y="822"/>
                    </a:lnTo>
                    <a:lnTo>
                      <a:pt x="924" y="734"/>
                    </a:lnTo>
                    <a:lnTo>
                      <a:pt x="834" y="640"/>
                    </a:lnTo>
                    <a:lnTo>
                      <a:pt x="786" y="632"/>
                    </a:lnTo>
                    <a:lnTo>
                      <a:pt x="739" y="633"/>
                    </a:lnTo>
                    <a:lnTo>
                      <a:pt x="688" y="644"/>
                    </a:lnTo>
                    <a:lnTo>
                      <a:pt x="637" y="664"/>
                    </a:lnTo>
                    <a:lnTo>
                      <a:pt x="580" y="689"/>
                    </a:lnTo>
                    <a:lnTo>
                      <a:pt x="522" y="723"/>
                    </a:lnTo>
                    <a:lnTo>
                      <a:pt x="460" y="763"/>
                    </a:lnTo>
                    <a:lnTo>
                      <a:pt x="395" y="810"/>
                    </a:lnTo>
                    <a:lnTo>
                      <a:pt x="360" y="855"/>
                    </a:lnTo>
                    <a:lnTo>
                      <a:pt x="322" y="897"/>
                    </a:lnTo>
                    <a:lnTo>
                      <a:pt x="283" y="937"/>
                    </a:lnTo>
                    <a:lnTo>
                      <a:pt x="244" y="977"/>
                    </a:lnTo>
                    <a:lnTo>
                      <a:pt x="203" y="1016"/>
                    </a:lnTo>
                    <a:lnTo>
                      <a:pt x="165" y="1058"/>
                    </a:lnTo>
                    <a:lnTo>
                      <a:pt x="129" y="1099"/>
                    </a:lnTo>
                    <a:lnTo>
                      <a:pt x="96" y="1145"/>
                    </a:lnTo>
                    <a:lnTo>
                      <a:pt x="85" y="1142"/>
                    </a:lnTo>
                    <a:lnTo>
                      <a:pt x="74" y="1134"/>
                    </a:lnTo>
                    <a:lnTo>
                      <a:pt x="60" y="1122"/>
                    </a:lnTo>
                    <a:lnTo>
                      <a:pt x="48" y="1109"/>
                    </a:lnTo>
                    <a:lnTo>
                      <a:pt x="34" y="1095"/>
                    </a:lnTo>
                    <a:lnTo>
                      <a:pt x="21" y="1084"/>
                    </a:lnTo>
                    <a:lnTo>
                      <a:pt x="9" y="1076"/>
                    </a:lnTo>
                    <a:lnTo>
                      <a:pt x="0" y="1075"/>
                    </a:lnTo>
                    <a:close/>
                  </a:path>
                </a:pathLst>
              </a:custGeom>
              <a:solidFill>
                <a:srgbClr val="EDB5A3"/>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0029" name="Freeform 641"/>
              <p:cNvSpPr>
                <a:spLocks/>
              </p:cNvSpPr>
              <p:nvPr/>
            </p:nvSpPr>
            <p:spPr bwMode="auto">
              <a:xfrm>
                <a:off x="4356" y="2785"/>
                <a:ext cx="954" cy="599"/>
              </a:xfrm>
              <a:custGeom>
                <a:avLst/>
                <a:gdLst>
                  <a:gd name="T0" fmla="*/ 7 w 1907"/>
                  <a:gd name="T1" fmla="*/ 495 h 1197"/>
                  <a:gd name="T2" fmla="*/ 21 w 1907"/>
                  <a:gd name="T3" fmla="*/ 462 h 1197"/>
                  <a:gd name="T4" fmla="*/ 36 w 1907"/>
                  <a:gd name="T5" fmla="*/ 436 h 1197"/>
                  <a:gd name="T6" fmla="*/ 51 w 1907"/>
                  <a:gd name="T7" fmla="*/ 403 h 1197"/>
                  <a:gd name="T8" fmla="*/ 129 w 1907"/>
                  <a:gd name="T9" fmla="*/ 271 h 1197"/>
                  <a:gd name="T10" fmla="*/ 283 w 1907"/>
                  <a:gd name="T11" fmla="*/ 111 h 1197"/>
                  <a:gd name="T12" fmla="*/ 467 w 1907"/>
                  <a:gd name="T13" fmla="*/ 21 h 1197"/>
                  <a:gd name="T14" fmla="*/ 693 w 1907"/>
                  <a:gd name="T15" fmla="*/ 0 h 1197"/>
                  <a:gd name="T16" fmla="*/ 837 w 1907"/>
                  <a:gd name="T17" fmla="*/ 17 h 1197"/>
                  <a:gd name="T18" fmla="*/ 857 w 1907"/>
                  <a:gd name="T19" fmla="*/ 18 h 1197"/>
                  <a:gd name="T20" fmla="*/ 879 w 1907"/>
                  <a:gd name="T21" fmla="*/ 18 h 1197"/>
                  <a:gd name="T22" fmla="*/ 900 w 1907"/>
                  <a:gd name="T23" fmla="*/ 14 h 1197"/>
                  <a:gd name="T24" fmla="*/ 915 w 1907"/>
                  <a:gd name="T25" fmla="*/ 22 h 1197"/>
                  <a:gd name="T26" fmla="*/ 923 w 1907"/>
                  <a:gd name="T27" fmla="*/ 42 h 1197"/>
                  <a:gd name="T28" fmla="*/ 928 w 1907"/>
                  <a:gd name="T29" fmla="*/ 61 h 1197"/>
                  <a:gd name="T30" fmla="*/ 929 w 1907"/>
                  <a:gd name="T31" fmla="*/ 82 h 1197"/>
                  <a:gd name="T32" fmla="*/ 950 w 1907"/>
                  <a:gd name="T33" fmla="*/ 170 h 1197"/>
                  <a:gd name="T34" fmla="*/ 945 w 1907"/>
                  <a:gd name="T35" fmla="*/ 324 h 1197"/>
                  <a:gd name="T36" fmla="*/ 905 w 1907"/>
                  <a:gd name="T37" fmla="*/ 460 h 1197"/>
                  <a:gd name="T38" fmla="*/ 861 w 1907"/>
                  <a:gd name="T39" fmla="*/ 551 h 1197"/>
                  <a:gd name="T40" fmla="*/ 847 w 1907"/>
                  <a:gd name="T41" fmla="*/ 577 h 1197"/>
                  <a:gd name="T42" fmla="*/ 838 w 1907"/>
                  <a:gd name="T43" fmla="*/ 584 h 1197"/>
                  <a:gd name="T44" fmla="*/ 828 w 1907"/>
                  <a:gd name="T45" fmla="*/ 588 h 1197"/>
                  <a:gd name="T46" fmla="*/ 817 w 1907"/>
                  <a:gd name="T47" fmla="*/ 594 h 1197"/>
                  <a:gd name="T48" fmla="*/ 806 w 1907"/>
                  <a:gd name="T49" fmla="*/ 597 h 1197"/>
                  <a:gd name="T50" fmla="*/ 783 w 1907"/>
                  <a:gd name="T51" fmla="*/ 596 h 1197"/>
                  <a:gd name="T52" fmla="*/ 757 w 1907"/>
                  <a:gd name="T53" fmla="*/ 593 h 1197"/>
                  <a:gd name="T54" fmla="*/ 735 w 1907"/>
                  <a:gd name="T55" fmla="*/ 588 h 1197"/>
                  <a:gd name="T56" fmla="*/ 669 w 1907"/>
                  <a:gd name="T57" fmla="*/ 558 h 1197"/>
                  <a:gd name="T58" fmla="*/ 586 w 1907"/>
                  <a:gd name="T59" fmla="*/ 500 h 1197"/>
                  <a:gd name="T60" fmla="*/ 525 w 1907"/>
                  <a:gd name="T61" fmla="*/ 433 h 1197"/>
                  <a:gd name="T62" fmla="*/ 457 w 1907"/>
                  <a:gd name="T63" fmla="*/ 353 h 1197"/>
                  <a:gd name="T64" fmla="*/ 387 w 1907"/>
                  <a:gd name="T65" fmla="*/ 301 h 1197"/>
                  <a:gd name="T66" fmla="*/ 336 w 1907"/>
                  <a:gd name="T67" fmla="*/ 307 h 1197"/>
                  <a:gd name="T68" fmla="*/ 280 w 1907"/>
                  <a:gd name="T69" fmla="*/ 332 h 1197"/>
                  <a:gd name="T70" fmla="*/ 220 w 1907"/>
                  <a:gd name="T71" fmla="*/ 372 h 1197"/>
                  <a:gd name="T72" fmla="*/ 171 w 1907"/>
                  <a:gd name="T73" fmla="*/ 418 h 1197"/>
                  <a:gd name="T74" fmla="*/ 134 w 1907"/>
                  <a:gd name="T75" fmla="*/ 456 h 1197"/>
                  <a:gd name="T76" fmla="*/ 97 w 1907"/>
                  <a:gd name="T77" fmla="*/ 490 h 1197"/>
                  <a:gd name="T78" fmla="*/ 60 w 1907"/>
                  <a:gd name="T79" fmla="*/ 528 h 1197"/>
                  <a:gd name="T80" fmla="*/ 38 w 1907"/>
                  <a:gd name="T81" fmla="*/ 549 h 1197"/>
                  <a:gd name="T82" fmla="*/ 28 w 1907"/>
                  <a:gd name="T83" fmla="*/ 540 h 1197"/>
                  <a:gd name="T84" fmla="*/ 16 w 1907"/>
                  <a:gd name="T85" fmla="*/ 528 h 1197"/>
                  <a:gd name="T86" fmla="*/ 4 w 1907"/>
                  <a:gd name="T87" fmla="*/ 519 h 1197"/>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1907"/>
                  <a:gd name="T133" fmla="*/ 0 h 1197"/>
                  <a:gd name="T134" fmla="*/ 1907 w 1907"/>
                  <a:gd name="T135" fmla="*/ 1197 h 1197"/>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1907" h="1197">
                    <a:moveTo>
                      <a:pt x="0" y="1038"/>
                    </a:moveTo>
                    <a:lnTo>
                      <a:pt x="13" y="989"/>
                    </a:lnTo>
                    <a:lnTo>
                      <a:pt x="29" y="953"/>
                    </a:lnTo>
                    <a:lnTo>
                      <a:pt x="42" y="923"/>
                    </a:lnTo>
                    <a:lnTo>
                      <a:pt x="57" y="898"/>
                    </a:lnTo>
                    <a:lnTo>
                      <a:pt x="71" y="871"/>
                    </a:lnTo>
                    <a:lnTo>
                      <a:pt x="86" y="841"/>
                    </a:lnTo>
                    <a:lnTo>
                      <a:pt x="101" y="805"/>
                    </a:lnTo>
                    <a:lnTo>
                      <a:pt x="116" y="757"/>
                    </a:lnTo>
                    <a:lnTo>
                      <a:pt x="257" y="542"/>
                    </a:lnTo>
                    <a:lnTo>
                      <a:pt x="406" y="364"/>
                    </a:lnTo>
                    <a:lnTo>
                      <a:pt x="565" y="221"/>
                    </a:lnTo>
                    <a:lnTo>
                      <a:pt x="741" y="114"/>
                    </a:lnTo>
                    <a:lnTo>
                      <a:pt x="933" y="42"/>
                    </a:lnTo>
                    <a:lnTo>
                      <a:pt x="1147" y="4"/>
                    </a:lnTo>
                    <a:lnTo>
                      <a:pt x="1385" y="0"/>
                    </a:lnTo>
                    <a:lnTo>
                      <a:pt x="1655" y="32"/>
                    </a:lnTo>
                    <a:lnTo>
                      <a:pt x="1674" y="33"/>
                    </a:lnTo>
                    <a:lnTo>
                      <a:pt x="1694" y="35"/>
                    </a:lnTo>
                    <a:lnTo>
                      <a:pt x="1714" y="35"/>
                    </a:lnTo>
                    <a:lnTo>
                      <a:pt x="1735" y="37"/>
                    </a:lnTo>
                    <a:lnTo>
                      <a:pt x="1757" y="35"/>
                    </a:lnTo>
                    <a:lnTo>
                      <a:pt x="1778" y="33"/>
                    </a:lnTo>
                    <a:lnTo>
                      <a:pt x="1799" y="28"/>
                    </a:lnTo>
                    <a:lnTo>
                      <a:pt x="1821" y="23"/>
                    </a:lnTo>
                    <a:lnTo>
                      <a:pt x="1829" y="43"/>
                    </a:lnTo>
                    <a:lnTo>
                      <a:pt x="1838" y="64"/>
                    </a:lnTo>
                    <a:lnTo>
                      <a:pt x="1846" y="83"/>
                    </a:lnTo>
                    <a:lnTo>
                      <a:pt x="1852" y="103"/>
                    </a:lnTo>
                    <a:lnTo>
                      <a:pt x="1856" y="122"/>
                    </a:lnTo>
                    <a:lnTo>
                      <a:pt x="1858" y="142"/>
                    </a:lnTo>
                    <a:lnTo>
                      <a:pt x="1858" y="163"/>
                    </a:lnTo>
                    <a:lnTo>
                      <a:pt x="1858" y="187"/>
                    </a:lnTo>
                    <a:lnTo>
                      <a:pt x="1900" y="339"/>
                    </a:lnTo>
                    <a:lnTo>
                      <a:pt x="1907" y="495"/>
                    </a:lnTo>
                    <a:lnTo>
                      <a:pt x="1890" y="648"/>
                    </a:lnTo>
                    <a:lnTo>
                      <a:pt x="1856" y="793"/>
                    </a:lnTo>
                    <a:lnTo>
                      <a:pt x="1809" y="920"/>
                    </a:lnTo>
                    <a:lnTo>
                      <a:pt x="1763" y="1025"/>
                    </a:lnTo>
                    <a:lnTo>
                      <a:pt x="1721" y="1101"/>
                    </a:lnTo>
                    <a:lnTo>
                      <a:pt x="1696" y="1142"/>
                    </a:lnTo>
                    <a:lnTo>
                      <a:pt x="1693" y="1153"/>
                    </a:lnTo>
                    <a:lnTo>
                      <a:pt x="1685" y="1162"/>
                    </a:lnTo>
                    <a:lnTo>
                      <a:pt x="1676" y="1167"/>
                    </a:lnTo>
                    <a:lnTo>
                      <a:pt x="1666" y="1172"/>
                    </a:lnTo>
                    <a:lnTo>
                      <a:pt x="1655" y="1176"/>
                    </a:lnTo>
                    <a:lnTo>
                      <a:pt x="1645" y="1181"/>
                    </a:lnTo>
                    <a:lnTo>
                      <a:pt x="1634" y="1187"/>
                    </a:lnTo>
                    <a:lnTo>
                      <a:pt x="1627" y="1197"/>
                    </a:lnTo>
                    <a:lnTo>
                      <a:pt x="1611" y="1193"/>
                    </a:lnTo>
                    <a:lnTo>
                      <a:pt x="1591" y="1192"/>
                    </a:lnTo>
                    <a:lnTo>
                      <a:pt x="1566" y="1191"/>
                    </a:lnTo>
                    <a:lnTo>
                      <a:pt x="1540" y="1189"/>
                    </a:lnTo>
                    <a:lnTo>
                      <a:pt x="1513" y="1186"/>
                    </a:lnTo>
                    <a:lnTo>
                      <a:pt x="1489" y="1182"/>
                    </a:lnTo>
                    <a:lnTo>
                      <a:pt x="1469" y="1176"/>
                    </a:lnTo>
                    <a:lnTo>
                      <a:pt x="1457" y="1169"/>
                    </a:lnTo>
                    <a:lnTo>
                      <a:pt x="1338" y="1116"/>
                    </a:lnTo>
                    <a:lnTo>
                      <a:pt x="1246" y="1059"/>
                    </a:lnTo>
                    <a:lnTo>
                      <a:pt x="1172" y="999"/>
                    </a:lnTo>
                    <a:lnTo>
                      <a:pt x="1109" y="936"/>
                    </a:lnTo>
                    <a:lnTo>
                      <a:pt x="1049" y="866"/>
                    </a:lnTo>
                    <a:lnTo>
                      <a:pt x="987" y="790"/>
                    </a:lnTo>
                    <a:lnTo>
                      <a:pt x="913" y="705"/>
                    </a:lnTo>
                    <a:lnTo>
                      <a:pt x="822" y="611"/>
                    </a:lnTo>
                    <a:lnTo>
                      <a:pt x="773" y="601"/>
                    </a:lnTo>
                    <a:lnTo>
                      <a:pt x="725" y="603"/>
                    </a:lnTo>
                    <a:lnTo>
                      <a:pt x="672" y="614"/>
                    </a:lnTo>
                    <a:lnTo>
                      <a:pt x="618" y="637"/>
                    </a:lnTo>
                    <a:lnTo>
                      <a:pt x="560" y="664"/>
                    </a:lnTo>
                    <a:lnTo>
                      <a:pt x="501" y="701"/>
                    </a:lnTo>
                    <a:lnTo>
                      <a:pt x="440" y="743"/>
                    </a:lnTo>
                    <a:lnTo>
                      <a:pt x="376" y="793"/>
                    </a:lnTo>
                    <a:lnTo>
                      <a:pt x="342" y="836"/>
                    </a:lnTo>
                    <a:lnTo>
                      <a:pt x="306" y="875"/>
                    </a:lnTo>
                    <a:lnTo>
                      <a:pt x="268" y="911"/>
                    </a:lnTo>
                    <a:lnTo>
                      <a:pt x="232" y="946"/>
                    </a:lnTo>
                    <a:lnTo>
                      <a:pt x="193" y="980"/>
                    </a:lnTo>
                    <a:lnTo>
                      <a:pt x="156" y="1017"/>
                    </a:lnTo>
                    <a:lnTo>
                      <a:pt x="120" y="1055"/>
                    </a:lnTo>
                    <a:lnTo>
                      <a:pt x="87" y="1101"/>
                    </a:lnTo>
                    <a:lnTo>
                      <a:pt x="76" y="1097"/>
                    </a:lnTo>
                    <a:lnTo>
                      <a:pt x="66" y="1090"/>
                    </a:lnTo>
                    <a:lnTo>
                      <a:pt x="55" y="1079"/>
                    </a:lnTo>
                    <a:lnTo>
                      <a:pt x="44" y="1068"/>
                    </a:lnTo>
                    <a:lnTo>
                      <a:pt x="31" y="1055"/>
                    </a:lnTo>
                    <a:lnTo>
                      <a:pt x="20" y="1045"/>
                    </a:lnTo>
                    <a:lnTo>
                      <a:pt x="8" y="1038"/>
                    </a:lnTo>
                    <a:lnTo>
                      <a:pt x="0" y="1038"/>
                    </a:lnTo>
                    <a:close/>
                  </a:path>
                </a:pathLst>
              </a:custGeom>
              <a:solidFill>
                <a:srgbClr val="F2BAAB"/>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0030" name="Freeform 642"/>
              <p:cNvSpPr>
                <a:spLocks/>
              </p:cNvSpPr>
              <p:nvPr/>
            </p:nvSpPr>
            <p:spPr bwMode="auto">
              <a:xfrm>
                <a:off x="4363" y="2788"/>
                <a:ext cx="940" cy="569"/>
              </a:xfrm>
              <a:custGeom>
                <a:avLst/>
                <a:gdLst>
                  <a:gd name="T0" fmla="*/ 6 w 1882"/>
                  <a:gd name="T1" fmla="*/ 476 h 1137"/>
                  <a:gd name="T2" fmla="*/ 19 w 1882"/>
                  <a:gd name="T3" fmla="*/ 447 h 1137"/>
                  <a:gd name="T4" fmla="*/ 31 w 1882"/>
                  <a:gd name="T5" fmla="*/ 427 h 1137"/>
                  <a:gd name="T6" fmla="*/ 44 w 1882"/>
                  <a:gd name="T7" fmla="*/ 398 h 1137"/>
                  <a:gd name="T8" fmla="*/ 122 w 1882"/>
                  <a:gd name="T9" fmla="*/ 268 h 1137"/>
                  <a:gd name="T10" fmla="*/ 275 w 1882"/>
                  <a:gd name="T11" fmla="*/ 108 h 1137"/>
                  <a:gd name="T12" fmla="*/ 456 w 1882"/>
                  <a:gd name="T13" fmla="*/ 20 h 1137"/>
                  <a:gd name="T14" fmla="*/ 682 w 1882"/>
                  <a:gd name="T15" fmla="*/ 0 h 1137"/>
                  <a:gd name="T16" fmla="*/ 825 w 1882"/>
                  <a:gd name="T17" fmla="*/ 17 h 1137"/>
                  <a:gd name="T18" fmla="*/ 845 w 1882"/>
                  <a:gd name="T19" fmla="*/ 19 h 1137"/>
                  <a:gd name="T20" fmla="*/ 866 w 1882"/>
                  <a:gd name="T21" fmla="*/ 19 h 1137"/>
                  <a:gd name="T22" fmla="*/ 887 w 1882"/>
                  <a:gd name="T23" fmla="*/ 19 h 1137"/>
                  <a:gd name="T24" fmla="*/ 902 w 1882"/>
                  <a:gd name="T25" fmla="*/ 29 h 1137"/>
                  <a:gd name="T26" fmla="*/ 911 w 1882"/>
                  <a:gd name="T27" fmla="*/ 48 h 1137"/>
                  <a:gd name="T28" fmla="*/ 916 w 1882"/>
                  <a:gd name="T29" fmla="*/ 65 h 1137"/>
                  <a:gd name="T30" fmla="*/ 919 w 1882"/>
                  <a:gd name="T31" fmla="*/ 85 h 1137"/>
                  <a:gd name="T32" fmla="*/ 937 w 1882"/>
                  <a:gd name="T33" fmla="*/ 165 h 1137"/>
                  <a:gd name="T34" fmla="*/ 932 w 1882"/>
                  <a:gd name="T35" fmla="*/ 310 h 1137"/>
                  <a:gd name="T36" fmla="*/ 895 w 1882"/>
                  <a:gd name="T37" fmla="*/ 439 h 1137"/>
                  <a:gd name="T38" fmla="*/ 852 w 1882"/>
                  <a:gd name="T39" fmla="*/ 526 h 1137"/>
                  <a:gd name="T40" fmla="*/ 834 w 1882"/>
                  <a:gd name="T41" fmla="*/ 550 h 1137"/>
                  <a:gd name="T42" fmla="*/ 825 w 1882"/>
                  <a:gd name="T43" fmla="*/ 556 h 1137"/>
                  <a:gd name="T44" fmla="*/ 811 w 1882"/>
                  <a:gd name="T45" fmla="*/ 560 h 1137"/>
                  <a:gd name="T46" fmla="*/ 799 w 1882"/>
                  <a:gd name="T47" fmla="*/ 565 h 1137"/>
                  <a:gd name="T48" fmla="*/ 788 w 1882"/>
                  <a:gd name="T49" fmla="*/ 568 h 1137"/>
                  <a:gd name="T50" fmla="*/ 768 w 1882"/>
                  <a:gd name="T51" fmla="*/ 568 h 1137"/>
                  <a:gd name="T52" fmla="*/ 744 w 1882"/>
                  <a:gd name="T53" fmla="*/ 566 h 1137"/>
                  <a:gd name="T54" fmla="*/ 724 w 1882"/>
                  <a:gd name="T55" fmla="*/ 563 h 1137"/>
                  <a:gd name="T56" fmla="*/ 660 w 1882"/>
                  <a:gd name="T57" fmla="*/ 534 h 1137"/>
                  <a:gd name="T58" fmla="*/ 578 w 1882"/>
                  <a:gd name="T59" fmla="*/ 479 h 1137"/>
                  <a:gd name="T60" fmla="*/ 517 w 1882"/>
                  <a:gd name="T61" fmla="*/ 415 h 1137"/>
                  <a:gd name="T62" fmla="*/ 450 w 1882"/>
                  <a:gd name="T63" fmla="*/ 336 h 1137"/>
                  <a:gd name="T64" fmla="*/ 381 w 1882"/>
                  <a:gd name="T65" fmla="*/ 284 h 1137"/>
                  <a:gd name="T66" fmla="*/ 328 w 1882"/>
                  <a:gd name="T67" fmla="*/ 293 h 1137"/>
                  <a:gd name="T68" fmla="*/ 271 w 1882"/>
                  <a:gd name="T69" fmla="*/ 320 h 1137"/>
                  <a:gd name="T70" fmla="*/ 210 w 1882"/>
                  <a:gd name="T71" fmla="*/ 361 h 1137"/>
                  <a:gd name="T72" fmla="*/ 162 w 1882"/>
                  <a:gd name="T73" fmla="*/ 409 h 1137"/>
                  <a:gd name="T74" fmla="*/ 127 w 1882"/>
                  <a:gd name="T75" fmla="*/ 442 h 1137"/>
                  <a:gd name="T76" fmla="*/ 91 w 1882"/>
                  <a:gd name="T77" fmla="*/ 472 h 1137"/>
                  <a:gd name="T78" fmla="*/ 56 w 1882"/>
                  <a:gd name="T79" fmla="*/ 506 h 1137"/>
                  <a:gd name="T80" fmla="*/ 34 w 1882"/>
                  <a:gd name="T81" fmla="*/ 526 h 1137"/>
                  <a:gd name="T82" fmla="*/ 24 w 1882"/>
                  <a:gd name="T83" fmla="*/ 518 h 1137"/>
                  <a:gd name="T84" fmla="*/ 14 w 1882"/>
                  <a:gd name="T85" fmla="*/ 508 h 1137"/>
                  <a:gd name="T86" fmla="*/ 4 w 1882"/>
                  <a:gd name="T87" fmla="*/ 501 h 1137"/>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1882"/>
                  <a:gd name="T133" fmla="*/ 0 h 1137"/>
                  <a:gd name="T134" fmla="*/ 1882 w 1882"/>
                  <a:gd name="T135" fmla="*/ 1137 h 1137"/>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1882" h="1137">
                    <a:moveTo>
                      <a:pt x="0" y="1000"/>
                    </a:moveTo>
                    <a:lnTo>
                      <a:pt x="13" y="952"/>
                    </a:lnTo>
                    <a:lnTo>
                      <a:pt x="27" y="919"/>
                    </a:lnTo>
                    <a:lnTo>
                      <a:pt x="39" y="894"/>
                    </a:lnTo>
                    <a:lnTo>
                      <a:pt x="52" y="875"/>
                    </a:lnTo>
                    <a:lnTo>
                      <a:pt x="63" y="854"/>
                    </a:lnTo>
                    <a:lnTo>
                      <a:pt x="76" y="829"/>
                    </a:lnTo>
                    <a:lnTo>
                      <a:pt x="88" y="795"/>
                    </a:lnTo>
                    <a:lnTo>
                      <a:pt x="103" y="750"/>
                    </a:lnTo>
                    <a:lnTo>
                      <a:pt x="244" y="535"/>
                    </a:lnTo>
                    <a:lnTo>
                      <a:pt x="392" y="358"/>
                    </a:lnTo>
                    <a:lnTo>
                      <a:pt x="550" y="216"/>
                    </a:lnTo>
                    <a:lnTo>
                      <a:pt x="723" y="111"/>
                    </a:lnTo>
                    <a:lnTo>
                      <a:pt x="913" y="40"/>
                    </a:lnTo>
                    <a:lnTo>
                      <a:pt x="1127" y="3"/>
                    </a:lnTo>
                    <a:lnTo>
                      <a:pt x="1365" y="0"/>
                    </a:lnTo>
                    <a:lnTo>
                      <a:pt x="1633" y="32"/>
                    </a:lnTo>
                    <a:lnTo>
                      <a:pt x="1652" y="33"/>
                    </a:lnTo>
                    <a:lnTo>
                      <a:pt x="1672" y="36"/>
                    </a:lnTo>
                    <a:lnTo>
                      <a:pt x="1692" y="37"/>
                    </a:lnTo>
                    <a:lnTo>
                      <a:pt x="1713" y="38"/>
                    </a:lnTo>
                    <a:lnTo>
                      <a:pt x="1734" y="38"/>
                    </a:lnTo>
                    <a:lnTo>
                      <a:pt x="1755" y="38"/>
                    </a:lnTo>
                    <a:lnTo>
                      <a:pt x="1776" y="37"/>
                    </a:lnTo>
                    <a:lnTo>
                      <a:pt x="1798" y="37"/>
                    </a:lnTo>
                    <a:lnTo>
                      <a:pt x="1806" y="57"/>
                    </a:lnTo>
                    <a:lnTo>
                      <a:pt x="1815" y="77"/>
                    </a:lnTo>
                    <a:lnTo>
                      <a:pt x="1823" y="95"/>
                    </a:lnTo>
                    <a:lnTo>
                      <a:pt x="1830" y="114"/>
                    </a:lnTo>
                    <a:lnTo>
                      <a:pt x="1834" y="130"/>
                    </a:lnTo>
                    <a:lnTo>
                      <a:pt x="1838" y="150"/>
                    </a:lnTo>
                    <a:lnTo>
                      <a:pt x="1839" y="170"/>
                    </a:lnTo>
                    <a:lnTo>
                      <a:pt x="1840" y="194"/>
                    </a:lnTo>
                    <a:lnTo>
                      <a:pt x="1875" y="330"/>
                    </a:lnTo>
                    <a:lnTo>
                      <a:pt x="1882" y="476"/>
                    </a:lnTo>
                    <a:lnTo>
                      <a:pt x="1865" y="620"/>
                    </a:lnTo>
                    <a:lnTo>
                      <a:pt x="1834" y="756"/>
                    </a:lnTo>
                    <a:lnTo>
                      <a:pt x="1791" y="878"/>
                    </a:lnTo>
                    <a:lnTo>
                      <a:pt x="1747" y="979"/>
                    </a:lnTo>
                    <a:lnTo>
                      <a:pt x="1705" y="1051"/>
                    </a:lnTo>
                    <a:lnTo>
                      <a:pt x="1675" y="1090"/>
                    </a:lnTo>
                    <a:lnTo>
                      <a:pt x="1670" y="1099"/>
                    </a:lnTo>
                    <a:lnTo>
                      <a:pt x="1662" y="1107"/>
                    </a:lnTo>
                    <a:lnTo>
                      <a:pt x="1651" y="1112"/>
                    </a:lnTo>
                    <a:lnTo>
                      <a:pt x="1638" y="1117"/>
                    </a:lnTo>
                    <a:lnTo>
                      <a:pt x="1624" y="1120"/>
                    </a:lnTo>
                    <a:lnTo>
                      <a:pt x="1612" y="1125"/>
                    </a:lnTo>
                    <a:lnTo>
                      <a:pt x="1599" y="1129"/>
                    </a:lnTo>
                    <a:lnTo>
                      <a:pt x="1592" y="1136"/>
                    </a:lnTo>
                    <a:lnTo>
                      <a:pt x="1578" y="1136"/>
                    </a:lnTo>
                    <a:lnTo>
                      <a:pt x="1560" y="1137"/>
                    </a:lnTo>
                    <a:lnTo>
                      <a:pt x="1538" y="1136"/>
                    </a:lnTo>
                    <a:lnTo>
                      <a:pt x="1514" y="1136"/>
                    </a:lnTo>
                    <a:lnTo>
                      <a:pt x="1489" y="1132"/>
                    </a:lnTo>
                    <a:lnTo>
                      <a:pt x="1468" y="1130"/>
                    </a:lnTo>
                    <a:lnTo>
                      <a:pt x="1450" y="1125"/>
                    </a:lnTo>
                    <a:lnTo>
                      <a:pt x="1440" y="1121"/>
                    </a:lnTo>
                    <a:lnTo>
                      <a:pt x="1322" y="1067"/>
                    </a:lnTo>
                    <a:lnTo>
                      <a:pt x="1232" y="1015"/>
                    </a:lnTo>
                    <a:lnTo>
                      <a:pt x="1158" y="957"/>
                    </a:lnTo>
                    <a:lnTo>
                      <a:pt x="1096" y="897"/>
                    </a:lnTo>
                    <a:lnTo>
                      <a:pt x="1036" y="829"/>
                    </a:lnTo>
                    <a:lnTo>
                      <a:pt x="975" y="755"/>
                    </a:lnTo>
                    <a:lnTo>
                      <a:pt x="901" y="671"/>
                    </a:lnTo>
                    <a:lnTo>
                      <a:pt x="811" y="577"/>
                    </a:lnTo>
                    <a:lnTo>
                      <a:pt x="762" y="568"/>
                    </a:lnTo>
                    <a:lnTo>
                      <a:pt x="712" y="572"/>
                    </a:lnTo>
                    <a:lnTo>
                      <a:pt x="656" y="586"/>
                    </a:lnTo>
                    <a:lnTo>
                      <a:pt x="601" y="609"/>
                    </a:lnTo>
                    <a:lnTo>
                      <a:pt x="542" y="639"/>
                    </a:lnTo>
                    <a:lnTo>
                      <a:pt x="483" y="676"/>
                    </a:lnTo>
                    <a:lnTo>
                      <a:pt x="421" y="721"/>
                    </a:lnTo>
                    <a:lnTo>
                      <a:pt x="359" y="774"/>
                    </a:lnTo>
                    <a:lnTo>
                      <a:pt x="325" y="817"/>
                    </a:lnTo>
                    <a:lnTo>
                      <a:pt x="291" y="853"/>
                    </a:lnTo>
                    <a:lnTo>
                      <a:pt x="255" y="884"/>
                    </a:lnTo>
                    <a:lnTo>
                      <a:pt x="220" y="914"/>
                    </a:lnTo>
                    <a:lnTo>
                      <a:pt x="182" y="943"/>
                    </a:lnTo>
                    <a:lnTo>
                      <a:pt x="147" y="974"/>
                    </a:lnTo>
                    <a:lnTo>
                      <a:pt x="113" y="1011"/>
                    </a:lnTo>
                    <a:lnTo>
                      <a:pt x="81" y="1055"/>
                    </a:lnTo>
                    <a:lnTo>
                      <a:pt x="69" y="1052"/>
                    </a:lnTo>
                    <a:lnTo>
                      <a:pt x="59" y="1046"/>
                    </a:lnTo>
                    <a:lnTo>
                      <a:pt x="49" y="1036"/>
                    </a:lnTo>
                    <a:lnTo>
                      <a:pt x="39" y="1027"/>
                    </a:lnTo>
                    <a:lnTo>
                      <a:pt x="28" y="1016"/>
                    </a:lnTo>
                    <a:lnTo>
                      <a:pt x="18" y="1007"/>
                    </a:lnTo>
                    <a:lnTo>
                      <a:pt x="8" y="1001"/>
                    </a:lnTo>
                    <a:lnTo>
                      <a:pt x="0" y="1000"/>
                    </a:lnTo>
                    <a:close/>
                  </a:path>
                </a:pathLst>
              </a:custGeom>
              <a:solidFill>
                <a:srgbClr val="F5BFB3"/>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0031" name="Freeform 643"/>
              <p:cNvSpPr>
                <a:spLocks/>
              </p:cNvSpPr>
              <p:nvPr/>
            </p:nvSpPr>
            <p:spPr bwMode="auto">
              <a:xfrm>
                <a:off x="4370" y="2792"/>
                <a:ext cx="928" cy="542"/>
              </a:xfrm>
              <a:custGeom>
                <a:avLst/>
                <a:gdLst>
                  <a:gd name="T0" fmla="*/ 6 w 1857"/>
                  <a:gd name="T1" fmla="*/ 458 h 1084"/>
                  <a:gd name="T2" fmla="*/ 17 w 1857"/>
                  <a:gd name="T3" fmla="*/ 433 h 1084"/>
                  <a:gd name="T4" fmla="*/ 26 w 1857"/>
                  <a:gd name="T5" fmla="*/ 418 h 1084"/>
                  <a:gd name="T6" fmla="*/ 37 w 1857"/>
                  <a:gd name="T7" fmla="*/ 394 h 1084"/>
                  <a:gd name="T8" fmla="*/ 115 w 1857"/>
                  <a:gd name="T9" fmla="*/ 265 h 1084"/>
                  <a:gd name="T10" fmla="*/ 266 w 1857"/>
                  <a:gd name="T11" fmla="*/ 106 h 1084"/>
                  <a:gd name="T12" fmla="*/ 446 w 1857"/>
                  <a:gd name="T13" fmla="*/ 18 h 1084"/>
                  <a:gd name="T14" fmla="*/ 671 w 1857"/>
                  <a:gd name="T15" fmla="*/ 0 h 1084"/>
                  <a:gd name="T16" fmla="*/ 814 w 1857"/>
                  <a:gd name="T17" fmla="*/ 17 h 1084"/>
                  <a:gd name="T18" fmla="*/ 834 w 1857"/>
                  <a:gd name="T19" fmla="*/ 19 h 1084"/>
                  <a:gd name="T20" fmla="*/ 855 w 1857"/>
                  <a:gd name="T21" fmla="*/ 20 h 1084"/>
                  <a:gd name="T22" fmla="*/ 876 w 1857"/>
                  <a:gd name="T23" fmla="*/ 22 h 1084"/>
                  <a:gd name="T24" fmla="*/ 892 w 1857"/>
                  <a:gd name="T25" fmla="*/ 34 h 1084"/>
                  <a:gd name="T26" fmla="*/ 900 w 1857"/>
                  <a:gd name="T27" fmla="*/ 52 h 1084"/>
                  <a:gd name="T28" fmla="*/ 907 w 1857"/>
                  <a:gd name="T29" fmla="*/ 69 h 1084"/>
                  <a:gd name="T30" fmla="*/ 910 w 1857"/>
                  <a:gd name="T31" fmla="*/ 87 h 1084"/>
                  <a:gd name="T32" fmla="*/ 925 w 1857"/>
                  <a:gd name="T33" fmla="*/ 160 h 1084"/>
                  <a:gd name="T34" fmla="*/ 921 w 1857"/>
                  <a:gd name="T35" fmla="*/ 294 h 1084"/>
                  <a:gd name="T36" fmla="*/ 886 w 1857"/>
                  <a:gd name="T37" fmla="*/ 417 h 1084"/>
                  <a:gd name="T38" fmla="*/ 844 w 1857"/>
                  <a:gd name="T39" fmla="*/ 500 h 1084"/>
                  <a:gd name="T40" fmla="*/ 823 w 1857"/>
                  <a:gd name="T41" fmla="*/ 523 h 1084"/>
                  <a:gd name="T42" fmla="*/ 812 w 1857"/>
                  <a:gd name="T43" fmla="*/ 529 h 1084"/>
                  <a:gd name="T44" fmla="*/ 797 w 1857"/>
                  <a:gd name="T45" fmla="*/ 533 h 1084"/>
                  <a:gd name="T46" fmla="*/ 782 w 1857"/>
                  <a:gd name="T47" fmla="*/ 537 h 1084"/>
                  <a:gd name="T48" fmla="*/ 772 w 1857"/>
                  <a:gd name="T49" fmla="*/ 541 h 1084"/>
                  <a:gd name="T50" fmla="*/ 754 w 1857"/>
                  <a:gd name="T51" fmla="*/ 542 h 1084"/>
                  <a:gd name="T52" fmla="*/ 732 w 1857"/>
                  <a:gd name="T53" fmla="*/ 540 h 1084"/>
                  <a:gd name="T54" fmla="*/ 715 w 1857"/>
                  <a:gd name="T55" fmla="*/ 537 h 1084"/>
                  <a:gd name="T56" fmla="*/ 652 w 1857"/>
                  <a:gd name="T57" fmla="*/ 509 h 1084"/>
                  <a:gd name="T58" fmla="*/ 570 w 1857"/>
                  <a:gd name="T59" fmla="*/ 456 h 1084"/>
                  <a:gd name="T60" fmla="*/ 511 w 1857"/>
                  <a:gd name="T61" fmla="*/ 395 h 1084"/>
                  <a:gd name="T62" fmla="*/ 444 w 1857"/>
                  <a:gd name="T63" fmla="*/ 319 h 1084"/>
                  <a:gd name="T64" fmla="*/ 374 w 1857"/>
                  <a:gd name="T65" fmla="*/ 269 h 1084"/>
                  <a:gd name="T66" fmla="*/ 320 w 1857"/>
                  <a:gd name="T67" fmla="*/ 277 h 1084"/>
                  <a:gd name="T68" fmla="*/ 261 w 1857"/>
                  <a:gd name="T69" fmla="*/ 306 h 1084"/>
                  <a:gd name="T70" fmla="*/ 201 w 1857"/>
                  <a:gd name="T71" fmla="*/ 350 h 1084"/>
                  <a:gd name="T72" fmla="*/ 154 w 1857"/>
                  <a:gd name="T73" fmla="*/ 398 h 1084"/>
                  <a:gd name="T74" fmla="*/ 120 w 1857"/>
                  <a:gd name="T75" fmla="*/ 428 h 1084"/>
                  <a:gd name="T76" fmla="*/ 86 w 1857"/>
                  <a:gd name="T77" fmla="*/ 453 h 1084"/>
                  <a:gd name="T78" fmla="*/ 52 w 1857"/>
                  <a:gd name="T79" fmla="*/ 483 h 1084"/>
                  <a:gd name="T80" fmla="*/ 31 w 1857"/>
                  <a:gd name="T81" fmla="*/ 503 h 1084"/>
                  <a:gd name="T82" fmla="*/ 22 w 1857"/>
                  <a:gd name="T83" fmla="*/ 497 h 1084"/>
                  <a:gd name="T84" fmla="*/ 12 w 1857"/>
                  <a:gd name="T85" fmla="*/ 487 h 1084"/>
                  <a:gd name="T86" fmla="*/ 4 w 1857"/>
                  <a:gd name="T87" fmla="*/ 481 h 1084"/>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1857"/>
                  <a:gd name="T133" fmla="*/ 0 h 1084"/>
                  <a:gd name="T134" fmla="*/ 1857 w 1857"/>
                  <a:gd name="T135" fmla="*/ 1084 h 1084"/>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1857" h="1084">
                    <a:moveTo>
                      <a:pt x="0" y="962"/>
                    </a:moveTo>
                    <a:lnTo>
                      <a:pt x="12" y="916"/>
                    </a:lnTo>
                    <a:lnTo>
                      <a:pt x="24" y="886"/>
                    </a:lnTo>
                    <a:lnTo>
                      <a:pt x="34" y="866"/>
                    </a:lnTo>
                    <a:lnTo>
                      <a:pt x="44" y="852"/>
                    </a:lnTo>
                    <a:lnTo>
                      <a:pt x="53" y="837"/>
                    </a:lnTo>
                    <a:lnTo>
                      <a:pt x="63" y="818"/>
                    </a:lnTo>
                    <a:lnTo>
                      <a:pt x="74" y="788"/>
                    </a:lnTo>
                    <a:lnTo>
                      <a:pt x="89" y="743"/>
                    </a:lnTo>
                    <a:lnTo>
                      <a:pt x="230" y="529"/>
                    </a:lnTo>
                    <a:lnTo>
                      <a:pt x="376" y="352"/>
                    </a:lnTo>
                    <a:lnTo>
                      <a:pt x="533" y="212"/>
                    </a:lnTo>
                    <a:lnTo>
                      <a:pt x="705" y="108"/>
                    </a:lnTo>
                    <a:lnTo>
                      <a:pt x="893" y="36"/>
                    </a:lnTo>
                    <a:lnTo>
                      <a:pt x="1105" y="1"/>
                    </a:lnTo>
                    <a:lnTo>
                      <a:pt x="1342" y="0"/>
                    </a:lnTo>
                    <a:lnTo>
                      <a:pt x="1610" y="31"/>
                    </a:lnTo>
                    <a:lnTo>
                      <a:pt x="1629" y="34"/>
                    </a:lnTo>
                    <a:lnTo>
                      <a:pt x="1649" y="36"/>
                    </a:lnTo>
                    <a:lnTo>
                      <a:pt x="1669" y="38"/>
                    </a:lnTo>
                    <a:lnTo>
                      <a:pt x="1691" y="40"/>
                    </a:lnTo>
                    <a:lnTo>
                      <a:pt x="1711" y="41"/>
                    </a:lnTo>
                    <a:lnTo>
                      <a:pt x="1732" y="43"/>
                    </a:lnTo>
                    <a:lnTo>
                      <a:pt x="1753" y="45"/>
                    </a:lnTo>
                    <a:lnTo>
                      <a:pt x="1776" y="49"/>
                    </a:lnTo>
                    <a:lnTo>
                      <a:pt x="1785" y="69"/>
                    </a:lnTo>
                    <a:lnTo>
                      <a:pt x="1794" y="89"/>
                    </a:lnTo>
                    <a:lnTo>
                      <a:pt x="1801" y="105"/>
                    </a:lnTo>
                    <a:lnTo>
                      <a:pt x="1809" y="123"/>
                    </a:lnTo>
                    <a:lnTo>
                      <a:pt x="1814" y="139"/>
                    </a:lnTo>
                    <a:lnTo>
                      <a:pt x="1819" y="157"/>
                    </a:lnTo>
                    <a:lnTo>
                      <a:pt x="1821" y="175"/>
                    </a:lnTo>
                    <a:lnTo>
                      <a:pt x="1822" y="198"/>
                    </a:lnTo>
                    <a:lnTo>
                      <a:pt x="1851" y="321"/>
                    </a:lnTo>
                    <a:lnTo>
                      <a:pt x="1857" y="454"/>
                    </a:lnTo>
                    <a:lnTo>
                      <a:pt x="1842" y="588"/>
                    </a:lnTo>
                    <a:lnTo>
                      <a:pt x="1814" y="719"/>
                    </a:lnTo>
                    <a:lnTo>
                      <a:pt x="1773" y="835"/>
                    </a:lnTo>
                    <a:lnTo>
                      <a:pt x="1731" y="932"/>
                    </a:lnTo>
                    <a:lnTo>
                      <a:pt x="1688" y="1001"/>
                    </a:lnTo>
                    <a:lnTo>
                      <a:pt x="1652" y="1038"/>
                    </a:lnTo>
                    <a:lnTo>
                      <a:pt x="1647" y="1045"/>
                    </a:lnTo>
                    <a:lnTo>
                      <a:pt x="1638" y="1053"/>
                    </a:lnTo>
                    <a:lnTo>
                      <a:pt x="1624" y="1058"/>
                    </a:lnTo>
                    <a:lnTo>
                      <a:pt x="1610" y="1063"/>
                    </a:lnTo>
                    <a:lnTo>
                      <a:pt x="1594" y="1065"/>
                    </a:lnTo>
                    <a:lnTo>
                      <a:pt x="1579" y="1069"/>
                    </a:lnTo>
                    <a:lnTo>
                      <a:pt x="1565" y="1073"/>
                    </a:lnTo>
                    <a:lnTo>
                      <a:pt x="1557" y="1078"/>
                    </a:lnTo>
                    <a:lnTo>
                      <a:pt x="1545" y="1081"/>
                    </a:lnTo>
                    <a:lnTo>
                      <a:pt x="1529" y="1084"/>
                    </a:lnTo>
                    <a:lnTo>
                      <a:pt x="1508" y="1084"/>
                    </a:lnTo>
                    <a:lnTo>
                      <a:pt x="1488" y="1084"/>
                    </a:lnTo>
                    <a:lnTo>
                      <a:pt x="1465" y="1080"/>
                    </a:lnTo>
                    <a:lnTo>
                      <a:pt x="1446" y="1078"/>
                    </a:lnTo>
                    <a:lnTo>
                      <a:pt x="1431" y="1074"/>
                    </a:lnTo>
                    <a:lnTo>
                      <a:pt x="1422" y="1070"/>
                    </a:lnTo>
                    <a:lnTo>
                      <a:pt x="1304" y="1018"/>
                    </a:lnTo>
                    <a:lnTo>
                      <a:pt x="1214" y="966"/>
                    </a:lnTo>
                    <a:lnTo>
                      <a:pt x="1141" y="912"/>
                    </a:lnTo>
                    <a:lnTo>
                      <a:pt x="1081" y="855"/>
                    </a:lnTo>
                    <a:lnTo>
                      <a:pt x="1022" y="791"/>
                    </a:lnTo>
                    <a:lnTo>
                      <a:pt x="961" y="719"/>
                    </a:lnTo>
                    <a:lnTo>
                      <a:pt x="888" y="638"/>
                    </a:lnTo>
                    <a:lnTo>
                      <a:pt x="798" y="545"/>
                    </a:lnTo>
                    <a:lnTo>
                      <a:pt x="749" y="538"/>
                    </a:lnTo>
                    <a:lnTo>
                      <a:pt x="696" y="541"/>
                    </a:lnTo>
                    <a:lnTo>
                      <a:pt x="641" y="554"/>
                    </a:lnTo>
                    <a:lnTo>
                      <a:pt x="583" y="579"/>
                    </a:lnTo>
                    <a:lnTo>
                      <a:pt x="522" y="612"/>
                    </a:lnTo>
                    <a:lnTo>
                      <a:pt x="462" y="653"/>
                    </a:lnTo>
                    <a:lnTo>
                      <a:pt x="402" y="701"/>
                    </a:lnTo>
                    <a:lnTo>
                      <a:pt x="341" y="757"/>
                    </a:lnTo>
                    <a:lnTo>
                      <a:pt x="308" y="797"/>
                    </a:lnTo>
                    <a:lnTo>
                      <a:pt x="275" y="831"/>
                    </a:lnTo>
                    <a:lnTo>
                      <a:pt x="241" y="857"/>
                    </a:lnTo>
                    <a:lnTo>
                      <a:pt x="207" y="882"/>
                    </a:lnTo>
                    <a:lnTo>
                      <a:pt x="172" y="906"/>
                    </a:lnTo>
                    <a:lnTo>
                      <a:pt x="138" y="934"/>
                    </a:lnTo>
                    <a:lnTo>
                      <a:pt x="104" y="966"/>
                    </a:lnTo>
                    <a:lnTo>
                      <a:pt x="73" y="1009"/>
                    </a:lnTo>
                    <a:lnTo>
                      <a:pt x="63" y="1006"/>
                    </a:lnTo>
                    <a:lnTo>
                      <a:pt x="54" y="1001"/>
                    </a:lnTo>
                    <a:lnTo>
                      <a:pt x="44" y="994"/>
                    </a:lnTo>
                    <a:lnTo>
                      <a:pt x="35" y="985"/>
                    </a:lnTo>
                    <a:lnTo>
                      <a:pt x="25" y="975"/>
                    </a:lnTo>
                    <a:lnTo>
                      <a:pt x="18" y="967"/>
                    </a:lnTo>
                    <a:lnTo>
                      <a:pt x="8" y="962"/>
                    </a:lnTo>
                    <a:lnTo>
                      <a:pt x="0" y="962"/>
                    </a:lnTo>
                    <a:close/>
                  </a:path>
                </a:pathLst>
              </a:custGeom>
              <a:solidFill>
                <a:srgbClr val="FAC4BA"/>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0032" name="Freeform 644"/>
              <p:cNvSpPr>
                <a:spLocks/>
              </p:cNvSpPr>
              <p:nvPr/>
            </p:nvSpPr>
            <p:spPr bwMode="auto">
              <a:xfrm>
                <a:off x="4377" y="2795"/>
                <a:ext cx="915" cy="517"/>
              </a:xfrm>
              <a:custGeom>
                <a:avLst/>
                <a:gdLst>
                  <a:gd name="T0" fmla="*/ 5 w 1831"/>
                  <a:gd name="T1" fmla="*/ 440 h 1034"/>
                  <a:gd name="T2" fmla="*/ 14 w 1831"/>
                  <a:gd name="T3" fmla="*/ 419 h 1034"/>
                  <a:gd name="T4" fmla="*/ 21 w 1831"/>
                  <a:gd name="T5" fmla="*/ 410 h 1034"/>
                  <a:gd name="T6" fmla="*/ 31 w 1831"/>
                  <a:gd name="T7" fmla="*/ 390 h 1034"/>
                  <a:gd name="T8" fmla="*/ 107 w 1831"/>
                  <a:gd name="T9" fmla="*/ 261 h 1034"/>
                  <a:gd name="T10" fmla="*/ 257 w 1831"/>
                  <a:gd name="T11" fmla="*/ 103 h 1034"/>
                  <a:gd name="T12" fmla="*/ 436 w 1831"/>
                  <a:gd name="T13" fmla="*/ 17 h 1034"/>
                  <a:gd name="T14" fmla="*/ 659 w 1831"/>
                  <a:gd name="T15" fmla="*/ 0 h 1034"/>
                  <a:gd name="T16" fmla="*/ 803 w 1831"/>
                  <a:gd name="T17" fmla="*/ 17 h 1034"/>
                  <a:gd name="T18" fmla="*/ 822 w 1831"/>
                  <a:gd name="T19" fmla="*/ 19 h 1034"/>
                  <a:gd name="T20" fmla="*/ 843 w 1831"/>
                  <a:gd name="T21" fmla="*/ 22 h 1034"/>
                  <a:gd name="T22" fmla="*/ 864 w 1831"/>
                  <a:gd name="T23" fmla="*/ 27 h 1034"/>
                  <a:gd name="T24" fmla="*/ 880 w 1831"/>
                  <a:gd name="T25" fmla="*/ 41 h 1034"/>
                  <a:gd name="T26" fmla="*/ 889 w 1831"/>
                  <a:gd name="T27" fmla="*/ 59 h 1034"/>
                  <a:gd name="T28" fmla="*/ 896 w 1831"/>
                  <a:gd name="T29" fmla="*/ 74 h 1034"/>
                  <a:gd name="T30" fmla="*/ 900 w 1831"/>
                  <a:gd name="T31" fmla="*/ 91 h 1034"/>
                  <a:gd name="T32" fmla="*/ 913 w 1831"/>
                  <a:gd name="T33" fmla="*/ 157 h 1034"/>
                  <a:gd name="T34" fmla="*/ 909 w 1831"/>
                  <a:gd name="T35" fmla="*/ 280 h 1034"/>
                  <a:gd name="T36" fmla="*/ 878 w 1831"/>
                  <a:gd name="T37" fmla="*/ 397 h 1034"/>
                  <a:gd name="T38" fmla="*/ 836 w 1831"/>
                  <a:gd name="T39" fmla="*/ 476 h 1034"/>
                  <a:gd name="T40" fmla="*/ 812 w 1831"/>
                  <a:gd name="T41" fmla="*/ 496 h 1034"/>
                  <a:gd name="T42" fmla="*/ 799 w 1831"/>
                  <a:gd name="T43" fmla="*/ 502 h 1034"/>
                  <a:gd name="T44" fmla="*/ 782 w 1831"/>
                  <a:gd name="T45" fmla="*/ 506 h 1034"/>
                  <a:gd name="T46" fmla="*/ 766 w 1831"/>
                  <a:gd name="T47" fmla="*/ 509 h 1034"/>
                  <a:gd name="T48" fmla="*/ 755 w 1831"/>
                  <a:gd name="T49" fmla="*/ 514 h 1034"/>
                  <a:gd name="T50" fmla="*/ 739 w 1831"/>
                  <a:gd name="T51" fmla="*/ 517 h 1034"/>
                  <a:gd name="T52" fmla="*/ 720 w 1831"/>
                  <a:gd name="T53" fmla="*/ 515 h 1034"/>
                  <a:gd name="T54" fmla="*/ 705 w 1831"/>
                  <a:gd name="T55" fmla="*/ 513 h 1034"/>
                  <a:gd name="T56" fmla="*/ 644 w 1831"/>
                  <a:gd name="T57" fmla="*/ 485 h 1034"/>
                  <a:gd name="T58" fmla="*/ 563 w 1831"/>
                  <a:gd name="T59" fmla="*/ 435 h 1034"/>
                  <a:gd name="T60" fmla="*/ 504 w 1831"/>
                  <a:gd name="T61" fmla="*/ 376 h 1034"/>
                  <a:gd name="T62" fmla="*/ 437 w 1831"/>
                  <a:gd name="T63" fmla="*/ 302 h 1034"/>
                  <a:gd name="T64" fmla="*/ 368 w 1831"/>
                  <a:gd name="T65" fmla="*/ 252 h 1034"/>
                  <a:gd name="T66" fmla="*/ 312 w 1831"/>
                  <a:gd name="T67" fmla="*/ 262 h 1034"/>
                  <a:gd name="T68" fmla="*/ 252 w 1831"/>
                  <a:gd name="T69" fmla="*/ 293 h 1034"/>
                  <a:gd name="T70" fmla="*/ 190 w 1831"/>
                  <a:gd name="T71" fmla="*/ 340 h 1034"/>
                  <a:gd name="T72" fmla="*/ 145 w 1831"/>
                  <a:gd name="T73" fmla="*/ 389 h 1034"/>
                  <a:gd name="T74" fmla="*/ 112 w 1831"/>
                  <a:gd name="T75" fmla="*/ 415 h 1034"/>
                  <a:gd name="T76" fmla="*/ 79 w 1831"/>
                  <a:gd name="T77" fmla="*/ 435 h 1034"/>
                  <a:gd name="T78" fmla="*/ 47 w 1831"/>
                  <a:gd name="T79" fmla="*/ 461 h 1034"/>
                  <a:gd name="T80" fmla="*/ 27 w 1831"/>
                  <a:gd name="T81" fmla="*/ 480 h 1034"/>
                  <a:gd name="T82" fmla="*/ 19 w 1831"/>
                  <a:gd name="T83" fmla="*/ 475 h 1034"/>
                  <a:gd name="T84" fmla="*/ 11 w 1831"/>
                  <a:gd name="T85" fmla="*/ 467 h 1034"/>
                  <a:gd name="T86" fmla="*/ 4 w 1831"/>
                  <a:gd name="T87" fmla="*/ 462 h 1034"/>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1831"/>
                  <a:gd name="T133" fmla="*/ 0 h 1034"/>
                  <a:gd name="T134" fmla="*/ 1831 w 1831"/>
                  <a:gd name="T135" fmla="*/ 1034 h 1034"/>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1831" h="1034">
                    <a:moveTo>
                      <a:pt x="0" y="925"/>
                    </a:moveTo>
                    <a:lnTo>
                      <a:pt x="11" y="880"/>
                    </a:lnTo>
                    <a:lnTo>
                      <a:pt x="21" y="854"/>
                    </a:lnTo>
                    <a:lnTo>
                      <a:pt x="29" y="839"/>
                    </a:lnTo>
                    <a:lnTo>
                      <a:pt x="36" y="831"/>
                    </a:lnTo>
                    <a:lnTo>
                      <a:pt x="43" y="821"/>
                    </a:lnTo>
                    <a:lnTo>
                      <a:pt x="51" y="807"/>
                    </a:lnTo>
                    <a:lnTo>
                      <a:pt x="62" y="780"/>
                    </a:lnTo>
                    <a:lnTo>
                      <a:pt x="75" y="737"/>
                    </a:lnTo>
                    <a:lnTo>
                      <a:pt x="214" y="523"/>
                    </a:lnTo>
                    <a:lnTo>
                      <a:pt x="361" y="347"/>
                    </a:lnTo>
                    <a:lnTo>
                      <a:pt x="515" y="207"/>
                    </a:lnTo>
                    <a:lnTo>
                      <a:pt x="686" y="104"/>
                    </a:lnTo>
                    <a:lnTo>
                      <a:pt x="873" y="35"/>
                    </a:lnTo>
                    <a:lnTo>
                      <a:pt x="1084" y="2"/>
                    </a:lnTo>
                    <a:lnTo>
                      <a:pt x="1319" y="0"/>
                    </a:lnTo>
                    <a:lnTo>
                      <a:pt x="1588" y="33"/>
                    </a:lnTo>
                    <a:lnTo>
                      <a:pt x="1606" y="35"/>
                    </a:lnTo>
                    <a:lnTo>
                      <a:pt x="1625" y="38"/>
                    </a:lnTo>
                    <a:lnTo>
                      <a:pt x="1645" y="39"/>
                    </a:lnTo>
                    <a:lnTo>
                      <a:pt x="1667" y="43"/>
                    </a:lnTo>
                    <a:lnTo>
                      <a:pt x="1687" y="45"/>
                    </a:lnTo>
                    <a:lnTo>
                      <a:pt x="1708" y="49"/>
                    </a:lnTo>
                    <a:lnTo>
                      <a:pt x="1729" y="54"/>
                    </a:lnTo>
                    <a:lnTo>
                      <a:pt x="1752" y="63"/>
                    </a:lnTo>
                    <a:lnTo>
                      <a:pt x="1761" y="83"/>
                    </a:lnTo>
                    <a:lnTo>
                      <a:pt x="1771" y="102"/>
                    </a:lnTo>
                    <a:lnTo>
                      <a:pt x="1778" y="118"/>
                    </a:lnTo>
                    <a:lnTo>
                      <a:pt x="1787" y="134"/>
                    </a:lnTo>
                    <a:lnTo>
                      <a:pt x="1792" y="149"/>
                    </a:lnTo>
                    <a:lnTo>
                      <a:pt x="1797" y="166"/>
                    </a:lnTo>
                    <a:lnTo>
                      <a:pt x="1801" y="183"/>
                    </a:lnTo>
                    <a:lnTo>
                      <a:pt x="1805" y="206"/>
                    </a:lnTo>
                    <a:lnTo>
                      <a:pt x="1827" y="314"/>
                    </a:lnTo>
                    <a:lnTo>
                      <a:pt x="1831" y="435"/>
                    </a:lnTo>
                    <a:lnTo>
                      <a:pt x="1818" y="560"/>
                    </a:lnTo>
                    <a:lnTo>
                      <a:pt x="1793" y="683"/>
                    </a:lnTo>
                    <a:lnTo>
                      <a:pt x="1757" y="794"/>
                    </a:lnTo>
                    <a:lnTo>
                      <a:pt x="1716" y="886"/>
                    </a:lnTo>
                    <a:lnTo>
                      <a:pt x="1672" y="953"/>
                    </a:lnTo>
                    <a:lnTo>
                      <a:pt x="1632" y="987"/>
                    </a:lnTo>
                    <a:lnTo>
                      <a:pt x="1624" y="993"/>
                    </a:lnTo>
                    <a:lnTo>
                      <a:pt x="1614" y="999"/>
                    </a:lnTo>
                    <a:lnTo>
                      <a:pt x="1599" y="1004"/>
                    </a:lnTo>
                    <a:lnTo>
                      <a:pt x="1584" y="1010"/>
                    </a:lnTo>
                    <a:lnTo>
                      <a:pt x="1565" y="1013"/>
                    </a:lnTo>
                    <a:lnTo>
                      <a:pt x="1549" y="1017"/>
                    </a:lnTo>
                    <a:lnTo>
                      <a:pt x="1532" y="1019"/>
                    </a:lnTo>
                    <a:lnTo>
                      <a:pt x="1521" y="1022"/>
                    </a:lnTo>
                    <a:lnTo>
                      <a:pt x="1510" y="1028"/>
                    </a:lnTo>
                    <a:lnTo>
                      <a:pt x="1496" y="1033"/>
                    </a:lnTo>
                    <a:lnTo>
                      <a:pt x="1479" y="1033"/>
                    </a:lnTo>
                    <a:lnTo>
                      <a:pt x="1461" y="1034"/>
                    </a:lnTo>
                    <a:lnTo>
                      <a:pt x="1441" y="1030"/>
                    </a:lnTo>
                    <a:lnTo>
                      <a:pt x="1425" y="1028"/>
                    </a:lnTo>
                    <a:lnTo>
                      <a:pt x="1411" y="1025"/>
                    </a:lnTo>
                    <a:lnTo>
                      <a:pt x="1405" y="1023"/>
                    </a:lnTo>
                    <a:lnTo>
                      <a:pt x="1288" y="971"/>
                    </a:lnTo>
                    <a:lnTo>
                      <a:pt x="1198" y="921"/>
                    </a:lnTo>
                    <a:lnTo>
                      <a:pt x="1126" y="870"/>
                    </a:lnTo>
                    <a:lnTo>
                      <a:pt x="1066" y="815"/>
                    </a:lnTo>
                    <a:lnTo>
                      <a:pt x="1008" y="753"/>
                    </a:lnTo>
                    <a:lnTo>
                      <a:pt x="948" y="685"/>
                    </a:lnTo>
                    <a:lnTo>
                      <a:pt x="875" y="604"/>
                    </a:lnTo>
                    <a:lnTo>
                      <a:pt x="786" y="513"/>
                    </a:lnTo>
                    <a:lnTo>
                      <a:pt x="736" y="505"/>
                    </a:lnTo>
                    <a:lnTo>
                      <a:pt x="684" y="510"/>
                    </a:lnTo>
                    <a:lnTo>
                      <a:pt x="625" y="525"/>
                    </a:lnTo>
                    <a:lnTo>
                      <a:pt x="566" y="552"/>
                    </a:lnTo>
                    <a:lnTo>
                      <a:pt x="504" y="586"/>
                    </a:lnTo>
                    <a:lnTo>
                      <a:pt x="443" y="629"/>
                    </a:lnTo>
                    <a:lnTo>
                      <a:pt x="381" y="680"/>
                    </a:lnTo>
                    <a:lnTo>
                      <a:pt x="322" y="738"/>
                    </a:lnTo>
                    <a:lnTo>
                      <a:pt x="290" y="779"/>
                    </a:lnTo>
                    <a:lnTo>
                      <a:pt x="257" y="809"/>
                    </a:lnTo>
                    <a:lnTo>
                      <a:pt x="225" y="831"/>
                    </a:lnTo>
                    <a:lnTo>
                      <a:pt x="193" y="851"/>
                    </a:lnTo>
                    <a:lnTo>
                      <a:pt x="159" y="870"/>
                    </a:lnTo>
                    <a:lnTo>
                      <a:pt x="127" y="893"/>
                    </a:lnTo>
                    <a:lnTo>
                      <a:pt x="94" y="923"/>
                    </a:lnTo>
                    <a:lnTo>
                      <a:pt x="64" y="964"/>
                    </a:lnTo>
                    <a:lnTo>
                      <a:pt x="54" y="961"/>
                    </a:lnTo>
                    <a:lnTo>
                      <a:pt x="46" y="958"/>
                    </a:lnTo>
                    <a:lnTo>
                      <a:pt x="39" y="950"/>
                    </a:lnTo>
                    <a:lnTo>
                      <a:pt x="31" y="944"/>
                    </a:lnTo>
                    <a:lnTo>
                      <a:pt x="23" y="935"/>
                    </a:lnTo>
                    <a:lnTo>
                      <a:pt x="15" y="929"/>
                    </a:lnTo>
                    <a:lnTo>
                      <a:pt x="8" y="925"/>
                    </a:lnTo>
                    <a:lnTo>
                      <a:pt x="0" y="925"/>
                    </a:lnTo>
                    <a:close/>
                  </a:path>
                </a:pathLst>
              </a:custGeom>
              <a:solidFill>
                <a:srgbClr val="FFCCC2"/>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0033" name="Freeform 645"/>
              <p:cNvSpPr>
                <a:spLocks/>
              </p:cNvSpPr>
              <p:nvPr/>
            </p:nvSpPr>
            <p:spPr bwMode="auto">
              <a:xfrm>
                <a:off x="4473" y="2960"/>
                <a:ext cx="208" cy="212"/>
              </a:xfrm>
              <a:custGeom>
                <a:avLst/>
                <a:gdLst>
                  <a:gd name="T0" fmla="*/ 0 w 417"/>
                  <a:gd name="T1" fmla="*/ 178 h 425"/>
                  <a:gd name="T2" fmla="*/ 10 w 417"/>
                  <a:gd name="T3" fmla="*/ 162 h 425"/>
                  <a:gd name="T4" fmla="*/ 26 w 417"/>
                  <a:gd name="T5" fmla="*/ 143 h 425"/>
                  <a:gd name="T6" fmla="*/ 43 w 417"/>
                  <a:gd name="T7" fmla="*/ 119 h 425"/>
                  <a:gd name="T8" fmla="*/ 62 w 417"/>
                  <a:gd name="T9" fmla="*/ 96 h 425"/>
                  <a:gd name="T10" fmla="*/ 80 w 417"/>
                  <a:gd name="T11" fmla="*/ 71 h 425"/>
                  <a:gd name="T12" fmla="*/ 98 w 417"/>
                  <a:gd name="T13" fmla="*/ 49 h 425"/>
                  <a:gd name="T14" fmla="*/ 113 w 417"/>
                  <a:gd name="T15" fmla="*/ 29 h 425"/>
                  <a:gd name="T16" fmla="*/ 125 w 417"/>
                  <a:gd name="T17" fmla="*/ 13 h 425"/>
                  <a:gd name="T18" fmla="*/ 148 w 417"/>
                  <a:gd name="T19" fmla="*/ 3 h 425"/>
                  <a:gd name="T20" fmla="*/ 171 w 417"/>
                  <a:gd name="T21" fmla="*/ 0 h 425"/>
                  <a:gd name="T22" fmla="*/ 191 w 417"/>
                  <a:gd name="T23" fmla="*/ 2 h 425"/>
                  <a:gd name="T24" fmla="*/ 205 w 417"/>
                  <a:gd name="T25" fmla="*/ 10 h 425"/>
                  <a:gd name="T26" fmla="*/ 208 w 417"/>
                  <a:gd name="T27" fmla="*/ 24 h 425"/>
                  <a:gd name="T28" fmla="*/ 200 w 417"/>
                  <a:gd name="T29" fmla="*/ 44 h 425"/>
                  <a:gd name="T30" fmla="*/ 177 w 417"/>
                  <a:gd name="T31" fmla="*/ 69 h 425"/>
                  <a:gd name="T32" fmla="*/ 136 w 417"/>
                  <a:gd name="T33" fmla="*/ 100 h 425"/>
                  <a:gd name="T34" fmla="*/ 120 w 417"/>
                  <a:gd name="T35" fmla="*/ 114 h 425"/>
                  <a:gd name="T36" fmla="*/ 104 w 417"/>
                  <a:gd name="T37" fmla="*/ 128 h 425"/>
                  <a:gd name="T38" fmla="*/ 88 w 417"/>
                  <a:gd name="T39" fmla="*/ 141 h 425"/>
                  <a:gd name="T40" fmla="*/ 72 w 417"/>
                  <a:gd name="T41" fmla="*/ 156 h 425"/>
                  <a:gd name="T42" fmla="*/ 56 w 417"/>
                  <a:gd name="T43" fmla="*/ 169 h 425"/>
                  <a:gd name="T44" fmla="*/ 40 w 417"/>
                  <a:gd name="T45" fmla="*/ 184 h 425"/>
                  <a:gd name="T46" fmla="*/ 24 w 417"/>
                  <a:gd name="T47" fmla="*/ 198 h 425"/>
                  <a:gd name="T48" fmla="*/ 9 w 417"/>
                  <a:gd name="T49" fmla="*/ 212 h 425"/>
                  <a:gd name="T50" fmla="*/ 7 w 417"/>
                  <a:gd name="T51" fmla="*/ 208 h 425"/>
                  <a:gd name="T52" fmla="*/ 6 w 417"/>
                  <a:gd name="T53" fmla="*/ 203 h 425"/>
                  <a:gd name="T54" fmla="*/ 4 w 417"/>
                  <a:gd name="T55" fmla="*/ 199 h 425"/>
                  <a:gd name="T56" fmla="*/ 4 w 417"/>
                  <a:gd name="T57" fmla="*/ 195 h 425"/>
                  <a:gd name="T58" fmla="*/ 2 w 417"/>
                  <a:gd name="T59" fmla="*/ 191 h 425"/>
                  <a:gd name="T60" fmla="*/ 2 w 417"/>
                  <a:gd name="T61" fmla="*/ 186 h 425"/>
                  <a:gd name="T62" fmla="*/ 0 w 417"/>
                  <a:gd name="T63" fmla="*/ 182 h 425"/>
                  <a:gd name="T64" fmla="*/ 0 w 417"/>
                  <a:gd name="T65" fmla="*/ 178 h 42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417"/>
                  <a:gd name="T100" fmla="*/ 0 h 425"/>
                  <a:gd name="T101" fmla="*/ 417 w 417"/>
                  <a:gd name="T102" fmla="*/ 425 h 42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417" h="425">
                    <a:moveTo>
                      <a:pt x="0" y="357"/>
                    </a:moveTo>
                    <a:lnTo>
                      <a:pt x="21" y="324"/>
                    </a:lnTo>
                    <a:lnTo>
                      <a:pt x="52" y="286"/>
                    </a:lnTo>
                    <a:lnTo>
                      <a:pt x="87" y="239"/>
                    </a:lnTo>
                    <a:lnTo>
                      <a:pt x="124" y="192"/>
                    </a:lnTo>
                    <a:lnTo>
                      <a:pt x="161" y="143"/>
                    </a:lnTo>
                    <a:lnTo>
                      <a:pt x="197" y="98"/>
                    </a:lnTo>
                    <a:lnTo>
                      <a:pt x="226" y="58"/>
                    </a:lnTo>
                    <a:lnTo>
                      <a:pt x="250" y="27"/>
                    </a:lnTo>
                    <a:lnTo>
                      <a:pt x="296" y="7"/>
                    </a:lnTo>
                    <a:lnTo>
                      <a:pt x="343" y="0"/>
                    </a:lnTo>
                    <a:lnTo>
                      <a:pt x="383" y="5"/>
                    </a:lnTo>
                    <a:lnTo>
                      <a:pt x="410" y="21"/>
                    </a:lnTo>
                    <a:lnTo>
                      <a:pt x="417" y="49"/>
                    </a:lnTo>
                    <a:lnTo>
                      <a:pt x="401" y="88"/>
                    </a:lnTo>
                    <a:lnTo>
                      <a:pt x="354" y="138"/>
                    </a:lnTo>
                    <a:lnTo>
                      <a:pt x="272" y="200"/>
                    </a:lnTo>
                    <a:lnTo>
                      <a:pt x="240" y="228"/>
                    </a:lnTo>
                    <a:lnTo>
                      <a:pt x="208" y="256"/>
                    </a:lnTo>
                    <a:lnTo>
                      <a:pt x="176" y="283"/>
                    </a:lnTo>
                    <a:lnTo>
                      <a:pt x="144" y="312"/>
                    </a:lnTo>
                    <a:lnTo>
                      <a:pt x="112" y="339"/>
                    </a:lnTo>
                    <a:lnTo>
                      <a:pt x="80" y="368"/>
                    </a:lnTo>
                    <a:lnTo>
                      <a:pt x="48" y="396"/>
                    </a:lnTo>
                    <a:lnTo>
                      <a:pt x="18" y="425"/>
                    </a:lnTo>
                    <a:lnTo>
                      <a:pt x="14" y="416"/>
                    </a:lnTo>
                    <a:lnTo>
                      <a:pt x="13" y="407"/>
                    </a:lnTo>
                    <a:lnTo>
                      <a:pt x="9" y="398"/>
                    </a:lnTo>
                    <a:lnTo>
                      <a:pt x="8" y="391"/>
                    </a:lnTo>
                    <a:lnTo>
                      <a:pt x="5" y="382"/>
                    </a:lnTo>
                    <a:lnTo>
                      <a:pt x="4" y="373"/>
                    </a:lnTo>
                    <a:lnTo>
                      <a:pt x="1" y="365"/>
                    </a:lnTo>
                    <a:lnTo>
                      <a:pt x="0" y="357"/>
                    </a:lnTo>
                    <a:close/>
                  </a:path>
                </a:pathLst>
              </a:custGeom>
              <a:solidFill>
                <a:srgbClr val="FFCCC2"/>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0034" name="Freeform 646"/>
              <p:cNvSpPr>
                <a:spLocks/>
              </p:cNvSpPr>
              <p:nvPr/>
            </p:nvSpPr>
            <p:spPr bwMode="auto">
              <a:xfrm>
                <a:off x="4474" y="2978"/>
                <a:ext cx="192" cy="192"/>
              </a:xfrm>
              <a:custGeom>
                <a:avLst/>
                <a:gdLst>
                  <a:gd name="T0" fmla="*/ 0 w 385"/>
                  <a:gd name="T1" fmla="*/ 161 h 385"/>
                  <a:gd name="T2" fmla="*/ 10 w 385"/>
                  <a:gd name="T3" fmla="*/ 146 h 385"/>
                  <a:gd name="T4" fmla="*/ 24 w 385"/>
                  <a:gd name="T5" fmla="*/ 129 h 385"/>
                  <a:gd name="T6" fmla="*/ 40 w 385"/>
                  <a:gd name="T7" fmla="*/ 108 h 385"/>
                  <a:gd name="T8" fmla="*/ 58 w 385"/>
                  <a:gd name="T9" fmla="*/ 87 h 385"/>
                  <a:gd name="T10" fmla="*/ 74 w 385"/>
                  <a:gd name="T11" fmla="*/ 65 h 385"/>
                  <a:gd name="T12" fmla="*/ 90 w 385"/>
                  <a:gd name="T13" fmla="*/ 45 h 385"/>
                  <a:gd name="T14" fmla="*/ 104 w 385"/>
                  <a:gd name="T15" fmla="*/ 27 h 385"/>
                  <a:gd name="T16" fmla="*/ 115 w 385"/>
                  <a:gd name="T17" fmla="*/ 14 h 385"/>
                  <a:gd name="T18" fmla="*/ 137 w 385"/>
                  <a:gd name="T19" fmla="*/ 4 h 385"/>
                  <a:gd name="T20" fmla="*/ 159 w 385"/>
                  <a:gd name="T21" fmla="*/ 0 h 385"/>
                  <a:gd name="T22" fmla="*/ 177 w 385"/>
                  <a:gd name="T23" fmla="*/ 1 h 385"/>
                  <a:gd name="T24" fmla="*/ 189 w 385"/>
                  <a:gd name="T25" fmla="*/ 8 h 385"/>
                  <a:gd name="T26" fmla="*/ 192 w 385"/>
                  <a:gd name="T27" fmla="*/ 19 h 385"/>
                  <a:gd name="T28" fmla="*/ 185 w 385"/>
                  <a:gd name="T29" fmla="*/ 37 h 385"/>
                  <a:gd name="T30" fmla="*/ 164 w 385"/>
                  <a:gd name="T31" fmla="*/ 59 h 385"/>
                  <a:gd name="T32" fmla="*/ 128 w 385"/>
                  <a:gd name="T33" fmla="*/ 88 h 385"/>
                  <a:gd name="T34" fmla="*/ 113 w 385"/>
                  <a:gd name="T35" fmla="*/ 101 h 385"/>
                  <a:gd name="T36" fmla="*/ 98 w 385"/>
                  <a:gd name="T37" fmla="*/ 114 h 385"/>
                  <a:gd name="T38" fmla="*/ 83 w 385"/>
                  <a:gd name="T39" fmla="*/ 127 h 385"/>
                  <a:gd name="T40" fmla="*/ 68 w 385"/>
                  <a:gd name="T41" fmla="*/ 140 h 385"/>
                  <a:gd name="T42" fmla="*/ 53 w 385"/>
                  <a:gd name="T43" fmla="*/ 153 h 385"/>
                  <a:gd name="T44" fmla="*/ 38 w 385"/>
                  <a:gd name="T45" fmla="*/ 166 h 385"/>
                  <a:gd name="T46" fmla="*/ 23 w 385"/>
                  <a:gd name="T47" fmla="*/ 179 h 385"/>
                  <a:gd name="T48" fmla="*/ 9 w 385"/>
                  <a:gd name="T49" fmla="*/ 192 h 385"/>
                  <a:gd name="T50" fmla="*/ 7 w 385"/>
                  <a:gd name="T51" fmla="*/ 188 h 385"/>
                  <a:gd name="T52" fmla="*/ 6 w 385"/>
                  <a:gd name="T53" fmla="*/ 184 h 385"/>
                  <a:gd name="T54" fmla="*/ 5 w 385"/>
                  <a:gd name="T55" fmla="*/ 180 h 385"/>
                  <a:gd name="T56" fmla="*/ 4 w 385"/>
                  <a:gd name="T57" fmla="*/ 177 h 385"/>
                  <a:gd name="T58" fmla="*/ 3 w 385"/>
                  <a:gd name="T59" fmla="*/ 172 h 385"/>
                  <a:gd name="T60" fmla="*/ 2 w 385"/>
                  <a:gd name="T61" fmla="*/ 168 h 385"/>
                  <a:gd name="T62" fmla="*/ 1 w 385"/>
                  <a:gd name="T63" fmla="*/ 165 h 385"/>
                  <a:gd name="T64" fmla="*/ 0 w 385"/>
                  <a:gd name="T65" fmla="*/ 161 h 38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85"/>
                  <a:gd name="T100" fmla="*/ 0 h 385"/>
                  <a:gd name="T101" fmla="*/ 385 w 385"/>
                  <a:gd name="T102" fmla="*/ 385 h 38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85" h="385">
                    <a:moveTo>
                      <a:pt x="0" y="322"/>
                    </a:moveTo>
                    <a:lnTo>
                      <a:pt x="20" y="293"/>
                    </a:lnTo>
                    <a:lnTo>
                      <a:pt x="48" y="258"/>
                    </a:lnTo>
                    <a:lnTo>
                      <a:pt x="81" y="217"/>
                    </a:lnTo>
                    <a:lnTo>
                      <a:pt x="116" y="174"/>
                    </a:lnTo>
                    <a:lnTo>
                      <a:pt x="148" y="131"/>
                    </a:lnTo>
                    <a:lnTo>
                      <a:pt x="181" y="90"/>
                    </a:lnTo>
                    <a:lnTo>
                      <a:pt x="209" y="55"/>
                    </a:lnTo>
                    <a:lnTo>
                      <a:pt x="231" y="28"/>
                    </a:lnTo>
                    <a:lnTo>
                      <a:pt x="275" y="8"/>
                    </a:lnTo>
                    <a:lnTo>
                      <a:pt x="318" y="0"/>
                    </a:lnTo>
                    <a:lnTo>
                      <a:pt x="354" y="3"/>
                    </a:lnTo>
                    <a:lnTo>
                      <a:pt x="379" y="17"/>
                    </a:lnTo>
                    <a:lnTo>
                      <a:pt x="385" y="39"/>
                    </a:lnTo>
                    <a:lnTo>
                      <a:pt x="370" y="74"/>
                    </a:lnTo>
                    <a:lnTo>
                      <a:pt x="329" y="119"/>
                    </a:lnTo>
                    <a:lnTo>
                      <a:pt x="256" y="177"/>
                    </a:lnTo>
                    <a:lnTo>
                      <a:pt x="226" y="202"/>
                    </a:lnTo>
                    <a:lnTo>
                      <a:pt x="196" y="228"/>
                    </a:lnTo>
                    <a:lnTo>
                      <a:pt x="166" y="255"/>
                    </a:lnTo>
                    <a:lnTo>
                      <a:pt x="136" y="281"/>
                    </a:lnTo>
                    <a:lnTo>
                      <a:pt x="106" y="306"/>
                    </a:lnTo>
                    <a:lnTo>
                      <a:pt x="77" y="332"/>
                    </a:lnTo>
                    <a:lnTo>
                      <a:pt x="47" y="359"/>
                    </a:lnTo>
                    <a:lnTo>
                      <a:pt x="18" y="385"/>
                    </a:lnTo>
                    <a:lnTo>
                      <a:pt x="15" y="376"/>
                    </a:lnTo>
                    <a:lnTo>
                      <a:pt x="13" y="369"/>
                    </a:lnTo>
                    <a:lnTo>
                      <a:pt x="10" y="361"/>
                    </a:lnTo>
                    <a:lnTo>
                      <a:pt x="9" y="354"/>
                    </a:lnTo>
                    <a:lnTo>
                      <a:pt x="7" y="345"/>
                    </a:lnTo>
                    <a:lnTo>
                      <a:pt x="4" y="337"/>
                    </a:lnTo>
                    <a:lnTo>
                      <a:pt x="2" y="330"/>
                    </a:lnTo>
                    <a:lnTo>
                      <a:pt x="0" y="322"/>
                    </a:lnTo>
                    <a:close/>
                  </a:path>
                </a:pathLst>
              </a:custGeom>
              <a:solidFill>
                <a:srgbClr val="FCC7BD"/>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0035" name="Freeform 647"/>
              <p:cNvSpPr>
                <a:spLocks/>
              </p:cNvSpPr>
              <p:nvPr/>
            </p:nvSpPr>
            <p:spPr bwMode="auto">
              <a:xfrm>
                <a:off x="4476" y="2996"/>
                <a:ext cx="175" cy="174"/>
              </a:xfrm>
              <a:custGeom>
                <a:avLst/>
                <a:gdLst>
                  <a:gd name="T0" fmla="*/ 0 w 350"/>
                  <a:gd name="T1" fmla="*/ 144 h 347"/>
                  <a:gd name="T2" fmla="*/ 10 w 350"/>
                  <a:gd name="T3" fmla="*/ 131 h 347"/>
                  <a:gd name="T4" fmla="*/ 22 w 350"/>
                  <a:gd name="T5" fmla="*/ 115 h 347"/>
                  <a:gd name="T6" fmla="*/ 37 w 350"/>
                  <a:gd name="T7" fmla="*/ 97 h 347"/>
                  <a:gd name="T8" fmla="*/ 52 w 350"/>
                  <a:gd name="T9" fmla="*/ 79 h 347"/>
                  <a:gd name="T10" fmla="*/ 67 w 350"/>
                  <a:gd name="T11" fmla="*/ 60 h 347"/>
                  <a:gd name="T12" fmla="*/ 82 w 350"/>
                  <a:gd name="T13" fmla="*/ 43 h 347"/>
                  <a:gd name="T14" fmla="*/ 94 w 350"/>
                  <a:gd name="T15" fmla="*/ 26 h 347"/>
                  <a:gd name="T16" fmla="*/ 104 w 350"/>
                  <a:gd name="T17" fmla="*/ 14 h 347"/>
                  <a:gd name="T18" fmla="*/ 124 w 350"/>
                  <a:gd name="T19" fmla="*/ 4 h 347"/>
                  <a:gd name="T20" fmla="*/ 145 w 350"/>
                  <a:gd name="T21" fmla="*/ 0 h 347"/>
                  <a:gd name="T22" fmla="*/ 161 w 350"/>
                  <a:gd name="T23" fmla="*/ 0 h 347"/>
                  <a:gd name="T24" fmla="*/ 172 w 350"/>
                  <a:gd name="T25" fmla="*/ 6 h 347"/>
                  <a:gd name="T26" fmla="*/ 175 w 350"/>
                  <a:gd name="T27" fmla="*/ 15 h 347"/>
                  <a:gd name="T28" fmla="*/ 170 w 350"/>
                  <a:gd name="T29" fmla="*/ 30 h 347"/>
                  <a:gd name="T30" fmla="*/ 151 w 350"/>
                  <a:gd name="T31" fmla="*/ 50 h 347"/>
                  <a:gd name="T32" fmla="*/ 118 w 350"/>
                  <a:gd name="T33" fmla="*/ 75 h 347"/>
                  <a:gd name="T34" fmla="*/ 103 w 350"/>
                  <a:gd name="T35" fmla="*/ 86 h 347"/>
                  <a:gd name="T36" fmla="*/ 90 w 350"/>
                  <a:gd name="T37" fmla="*/ 99 h 347"/>
                  <a:gd name="T38" fmla="*/ 76 w 350"/>
                  <a:gd name="T39" fmla="*/ 111 h 347"/>
                  <a:gd name="T40" fmla="*/ 63 w 350"/>
                  <a:gd name="T41" fmla="*/ 123 h 347"/>
                  <a:gd name="T42" fmla="*/ 48 w 350"/>
                  <a:gd name="T43" fmla="*/ 135 h 347"/>
                  <a:gd name="T44" fmla="*/ 35 w 350"/>
                  <a:gd name="T45" fmla="*/ 149 h 347"/>
                  <a:gd name="T46" fmla="*/ 21 w 350"/>
                  <a:gd name="T47" fmla="*/ 160 h 347"/>
                  <a:gd name="T48" fmla="*/ 7 w 350"/>
                  <a:gd name="T49" fmla="*/ 174 h 347"/>
                  <a:gd name="T50" fmla="*/ 6 w 350"/>
                  <a:gd name="T51" fmla="*/ 170 h 347"/>
                  <a:gd name="T52" fmla="*/ 5 w 350"/>
                  <a:gd name="T53" fmla="*/ 166 h 347"/>
                  <a:gd name="T54" fmla="*/ 5 w 350"/>
                  <a:gd name="T55" fmla="*/ 162 h 347"/>
                  <a:gd name="T56" fmla="*/ 4 w 350"/>
                  <a:gd name="T57" fmla="*/ 159 h 347"/>
                  <a:gd name="T58" fmla="*/ 3 w 350"/>
                  <a:gd name="T59" fmla="*/ 155 h 347"/>
                  <a:gd name="T60" fmla="*/ 2 w 350"/>
                  <a:gd name="T61" fmla="*/ 151 h 347"/>
                  <a:gd name="T62" fmla="*/ 1 w 350"/>
                  <a:gd name="T63" fmla="*/ 147 h 347"/>
                  <a:gd name="T64" fmla="*/ 0 w 350"/>
                  <a:gd name="T65" fmla="*/ 144 h 34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50"/>
                  <a:gd name="T100" fmla="*/ 0 h 347"/>
                  <a:gd name="T101" fmla="*/ 350 w 350"/>
                  <a:gd name="T102" fmla="*/ 347 h 34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50" h="347">
                    <a:moveTo>
                      <a:pt x="0" y="288"/>
                    </a:moveTo>
                    <a:lnTo>
                      <a:pt x="19" y="261"/>
                    </a:lnTo>
                    <a:lnTo>
                      <a:pt x="44" y="230"/>
                    </a:lnTo>
                    <a:lnTo>
                      <a:pt x="73" y="194"/>
                    </a:lnTo>
                    <a:lnTo>
                      <a:pt x="104" y="157"/>
                    </a:lnTo>
                    <a:lnTo>
                      <a:pt x="134" y="120"/>
                    </a:lnTo>
                    <a:lnTo>
                      <a:pt x="163" y="85"/>
                    </a:lnTo>
                    <a:lnTo>
                      <a:pt x="188" y="52"/>
                    </a:lnTo>
                    <a:lnTo>
                      <a:pt x="208" y="27"/>
                    </a:lnTo>
                    <a:lnTo>
                      <a:pt x="248" y="8"/>
                    </a:lnTo>
                    <a:lnTo>
                      <a:pt x="289" y="0"/>
                    </a:lnTo>
                    <a:lnTo>
                      <a:pt x="321" y="0"/>
                    </a:lnTo>
                    <a:lnTo>
                      <a:pt x="344" y="11"/>
                    </a:lnTo>
                    <a:lnTo>
                      <a:pt x="350" y="30"/>
                    </a:lnTo>
                    <a:lnTo>
                      <a:pt x="339" y="60"/>
                    </a:lnTo>
                    <a:lnTo>
                      <a:pt x="301" y="99"/>
                    </a:lnTo>
                    <a:lnTo>
                      <a:pt x="236" y="150"/>
                    </a:lnTo>
                    <a:lnTo>
                      <a:pt x="207" y="172"/>
                    </a:lnTo>
                    <a:lnTo>
                      <a:pt x="180" y="198"/>
                    </a:lnTo>
                    <a:lnTo>
                      <a:pt x="152" y="221"/>
                    </a:lnTo>
                    <a:lnTo>
                      <a:pt x="126" y="246"/>
                    </a:lnTo>
                    <a:lnTo>
                      <a:pt x="97" y="270"/>
                    </a:lnTo>
                    <a:lnTo>
                      <a:pt x="69" y="297"/>
                    </a:lnTo>
                    <a:lnTo>
                      <a:pt x="42" y="320"/>
                    </a:lnTo>
                    <a:lnTo>
                      <a:pt x="15" y="347"/>
                    </a:lnTo>
                    <a:lnTo>
                      <a:pt x="13" y="339"/>
                    </a:lnTo>
                    <a:lnTo>
                      <a:pt x="11" y="332"/>
                    </a:lnTo>
                    <a:lnTo>
                      <a:pt x="9" y="324"/>
                    </a:lnTo>
                    <a:lnTo>
                      <a:pt x="8" y="317"/>
                    </a:lnTo>
                    <a:lnTo>
                      <a:pt x="5" y="309"/>
                    </a:lnTo>
                    <a:lnTo>
                      <a:pt x="4" y="302"/>
                    </a:lnTo>
                    <a:lnTo>
                      <a:pt x="1" y="294"/>
                    </a:lnTo>
                    <a:lnTo>
                      <a:pt x="0" y="288"/>
                    </a:lnTo>
                    <a:close/>
                  </a:path>
                </a:pathLst>
              </a:custGeom>
              <a:solidFill>
                <a:srgbClr val="FAC4B8"/>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0036" name="Freeform 648"/>
              <p:cNvSpPr>
                <a:spLocks/>
              </p:cNvSpPr>
              <p:nvPr/>
            </p:nvSpPr>
            <p:spPr bwMode="auto">
              <a:xfrm>
                <a:off x="4477" y="3014"/>
                <a:ext cx="158" cy="155"/>
              </a:xfrm>
              <a:custGeom>
                <a:avLst/>
                <a:gdLst>
                  <a:gd name="T0" fmla="*/ 0 w 315"/>
                  <a:gd name="T1" fmla="*/ 127 h 309"/>
                  <a:gd name="T2" fmla="*/ 8 w 315"/>
                  <a:gd name="T3" fmla="*/ 115 h 309"/>
                  <a:gd name="T4" fmla="*/ 20 w 315"/>
                  <a:gd name="T5" fmla="*/ 101 h 309"/>
                  <a:gd name="T6" fmla="*/ 32 w 315"/>
                  <a:gd name="T7" fmla="*/ 86 h 309"/>
                  <a:gd name="T8" fmla="*/ 47 w 315"/>
                  <a:gd name="T9" fmla="*/ 70 h 309"/>
                  <a:gd name="T10" fmla="*/ 60 w 315"/>
                  <a:gd name="T11" fmla="*/ 54 h 309"/>
                  <a:gd name="T12" fmla="*/ 72 w 315"/>
                  <a:gd name="T13" fmla="*/ 39 h 309"/>
                  <a:gd name="T14" fmla="*/ 84 w 315"/>
                  <a:gd name="T15" fmla="*/ 25 h 309"/>
                  <a:gd name="T16" fmla="*/ 93 w 315"/>
                  <a:gd name="T17" fmla="*/ 14 h 309"/>
                  <a:gd name="T18" fmla="*/ 111 w 315"/>
                  <a:gd name="T19" fmla="*/ 5 h 309"/>
                  <a:gd name="T20" fmla="*/ 129 w 315"/>
                  <a:gd name="T21" fmla="*/ 1 h 309"/>
                  <a:gd name="T22" fmla="*/ 144 w 315"/>
                  <a:gd name="T23" fmla="*/ 0 h 309"/>
                  <a:gd name="T24" fmla="*/ 154 w 315"/>
                  <a:gd name="T25" fmla="*/ 4 h 309"/>
                  <a:gd name="T26" fmla="*/ 158 w 315"/>
                  <a:gd name="T27" fmla="*/ 11 h 309"/>
                  <a:gd name="T28" fmla="*/ 153 w 315"/>
                  <a:gd name="T29" fmla="*/ 24 h 309"/>
                  <a:gd name="T30" fmla="*/ 136 w 315"/>
                  <a:gd name="T31" fmla="*/ 40 h 309"/>
                  <a:gd name="T32" fmla="*/ 109 w 315"/>
                  <a:gd name="T33" fmla="*/ 63 h 309"/>
                  <a:gd name="T34" fmla="*/ 96 w 315"/>
                  <a:gd name="T35" fmla="*/ 74 h 309"/>
                  <a:gd name="T36" fmla="*/ 82 w 315"/>
                  <a:gd name="T37" fmla="*/ 85 h 309"/>
                  <a:gd name="T38" fmla="*/ 70 w 315"/>
                  <a:gd name="T39" fmla="*/ 97 h 309"/>
                  <a:gd name="T40" fmla="*/ 58 w 315"/>
                  <a:gd name="T41" fmla="*/ 108 h 309"/>
                  <a:gd name="T42" fmla="*/ 45 w 315"/>
                  <a:gd name="T43" fmla="*/ 120 h 309"/>
                  <a:gd name="T44" fmla="*/ 32 w 315"/>
                  <a:gd name="T45" fmla="*/ 131 h 309"/>
                  <a:gd name="T46" fmla="*/ 20 w 315"/>
                  <a:gd name="T47" fmla="*/ 143 h 309"/>
                  <a:gd name="T48" fmla="*/ 7 w 315"/>
                  <a:gd name="T49" fmla="*/ 155 h 309"/>
                  <a:gd name="T50" fmla="*/ 6 w 315"/>
                  <a:gd name="T51" fmla="*/ 151 h 309"/>
                  <a:gd name="T52" fmla="*/ 5 w 315"/>
                  <a:gd name="T53" fmla="*/ 147 h 309"/>
                  <a:gd name="T54" fmla="*/ 3 w 315"/>
                  <a:gd name="T55" fmla="*/ 144 h 309"/>
                  <a:gd name="T56" fmla="*/ 3 w 315"/>
                  <a:gd name="T57" fmla="*/ 140 h 309"/>
                  <a:gd name="T58" fmla="*/ 1 w 315"/>
                  <a:gd name="T59" fmla="*/ 134 h 309"/>
                  <a:gd name="T60" fmla="*/ 0 w 315"/>
                  <a:gd name="T61" fmla="*/ 127 h 309"/>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315"/>
                  <a:gd name="T94" fmla="*/ 0 h 309"/>
                  <a:gd name="T95" fmla="*/ 315 w 315"/>
                  <a:gd name="T96" fmla="*/ 309 h 309"/>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315" h="309">
                    <a:moveTo>
                      <a:pt x="0" y="254"/>
                    </a:moveTo>
                    <a:lnTo>
                      <a:pt x="16" y="229"/>
                    </a:lnTo>
                    <a:lnTo>
                      <a:pt x="39" y="201"/>
                    </a:lnTo>
                    <a:lnTo>
                      <a:pt x="64" y="171"/>
                    </a:lnTo>
                    <a:lnTo>
                      <a:pt x="93" y="140"/>
                    </a:lnTo>
                    <a:lnTo>
                      <a:pt x="119" y="107"/>
                    </a:lnTo>
                    <a:lnTo>
                      <a:pt x="144" y="77"/>
                    </a:lnTo>
                    <a:lnTo>
                      <a:pt x="167" y="50"/>
                    </a:lnTo>
                    <a:lnTo>
                      <a:pt x="186" y="27"/>
                    </a:lnTo>
                    <a:lnTo>
                      <a:pt x="222" y="10"/>
                    </a:lnTo>
                    <a:lnTo>
                      <a:pt x="258" y="1"/>
                    </a:lnTo>
                    <a:lnTo>
                      <a:pt x="287" y="0"/>
                    </a:lnTo>
                    <a:lnTo>
                      <a:pt x="308" y="7"/>
                    </a:lnTo>
                    <a:lnTo>
                      <a:pt x="315" y="22"/>
                    </a:lnTo>
                    <a:lnTo>
                      <a:pt x="305" y="47"/>
                    </a:lnTo>
                    <a:lnTo>
                      <a:pt x="272" y="80"/>
                    </a:lnTo>
                    <a:lnTo>
                      <a:pt x="217" y="125"/>
                    </a:lnTo>
                    <a:lnTo>
                      <a:pt x="191" y="148"/>
                    </a:lnTo>
                    <a:lnTo>
                      <a:pt x="164" y="170"/>
                    </a:lnTo>
                    <a:lnTo>
                      <a:pt x="139" y="193"/>
                    </a:lnTo>
                    <a:lnTo>
                      <a:pt x="115" y="216"/>
                    </a:lnTo>
                    <a:lnTo>
                      <a:pt x="89" y="239"/>
                    </a:lnTo>
                    <a:lnTo>
                      <a:pt x="64" y="262"/>
                    </a:lnTo>
                    <a:lnTo>
                      <a:pt x="39" y="285"/>
                    </a:lnTo>
                    <a:lnTo>
                      <a:pt x="14" y="309"/>
                    </a:lnTo>
                    <a:lnTo>
                      <a:pt x="11" y="302"/>
                    </a:lnTo>
                    <a:lnTo>
                      <a:pt x="9" y="294"/>
                    </a:lnTo>
                    <a:lnTo>
                      <a:pt x="6" y="287"/>
                    </a:lnTo>
                    <a:lnTo>
                      <a:pt x="5" y="280"/>
                    </a:lnTo>
                    <a:lnTo>
                      <a:pt x="1" y="267"/>
                    </a:lnTo>
                    <a:lnTo>
                      <a:pt x="0" y="254"/>
                    </a:lnTo>
                    <a:close/>
                  </a:path>
                </a:pathLst>
              </a:custGeom>
              <a:solidFill>
                <a:srgbClr val="F7C2B3"/>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0037" name="Freeform 649"/>
              <p:cNvSpPr>
                <a:spLocks/>
              </p:cNvSpPr>
              <p:nvPr/>
            </p:nvSpPr>
            <p:spPr bwMode="auto">
              <a:xfrm>
                <a:off x="4478" y="3031"/>
                <a:ext cx="141" cy="136"/>
              </a:xfrm>
              <a:custGeom>
                <a:avLst/>
                <a:gdLst>
                  <a:gd name="T0" fmla="*/ 0 w 282"/>
                  <a:gd name="T1" fmla="*/ 112 h 272"/>
                  <a:gd name="T2" fmla="*/ 7 w 282"/>
                  <a:gd name="T3" fmla="*/ 100 h 272"/>
                  <a:gd name="T4" fmla="*/ 18 w 282"/>
                  <a:gd name="T5" fmla="*/ 88 h 272"/>
                  <a:gd name="T6" fmla="*/ 28 w 282"/>
                  <a:gd name="T7" fmla="*/ 75 h 272"/>
                  <a:gd name="T8" fmla="*/ 41 w 282"/>
                  <a:gd name="T9" fmla="*/ 63 h 272"/>
                  <a:gd name="T10" fmla="*/ 53 w 282"/>
                  <a:gd name="T11" fmla="*/ 49 h 272"/>
                  <a:gd name="T12" fmla="*/ 64 w 282"/>
                  <a:gd name="T13" fmla="*/ 37 h 272"/>
                  <a:gd name="T14" fmla="*/ 74 w 282"/>
                  <a:gd name="T15" fmla="*/ 25 h 272"/>
                  <a:gd name="T16" fmla="*/ 83 w 282"/>
                  <a:gd name="T17" fmla="*/ 15 h 272"/>
                  <a:gd name="T18" fmla="*/ 100 w 282"/>
                  <a:gd name="T19" fmla="*/ 7 h 272"/>
                  <a:gd name="T20" fmla="*/ 116 w 282"/>
                  <a:gd name="T21" fmla="*/ 2 h 272"/>
                  <a:gd name="T22" fmla="*/ 130 w 282"/>
                  <a:gd name="T23" fmla="*/ 0 h 272"/>
                  <a:gd name="T24" fmla="*/ 139 w 282"/>
                  <a:gd name="T25" fmla="*/ 2 h 272"/>
                  <a:gd name="T26" fmla="*/ 141 w 282"/>
                  <a:gd name="T27" fmla="*/ 9 h 272"/>
                  <a:gd name="T28" fmla="*/ 138 w 282"/>
                  <a:gd name="T29" fmla="*/ 18 h 272"/>
                  <a:gd name="T30" fmla="*/ 123 w 282"/>
                  <a:gd name="T31" fmla="*/ 31 h 272"/>
                  <a:gd name="T32" fmla="*/ 100 w 282"/>
                  <a:gd name="T33" fmla="*/ 51 h 272"/>
                  <a:gd name="T34" fmla="*/ 88 w 282"/>
                  <a:gd name="T35" fmla="*/ 61 h 272"/>
                  <a:gd name="T36" fmla="*/ 76 w 282"/>
                  <a:gd name="T37" fmla="*/ 71 h 272"/>
                  <a:gd name="T38" fmla="*/ 65 w 282"/>
                  <a:gd name="T39" fmla="*/ 82 h 272"/>
                  <a:gd name="T40" fmla="*/ 53 w 282"/>
                  <a:gd name="T41" fmla="*/ 93 h 272"/>
                  <a:gd name="T42" fmla="*/ 41 w 282"/>
                  <a:gd name="T43" fmla="*/ 104 h 272"/>
                  <a:gd name="T44" fmla="*/ 30 w 282"/>
                  <a:gd name="T45" fmla="*/ 115 h 272"/>
                  <a:gd name="T46" fmla="*/ 18 w 282"/>
                  <a:gd name="T47" fmla="*/ 125 h 272"/>
                  <a:gd name="T48" fmla="*/ 7 w 282"/>
                  <a:gd name="T49" fmla="*/ 136 h 272"/>
                  <a:gd name="T50" fmla="*/ 5 w 282"/>
                  <a:gd name="T51" fmla="*/ 130 h 272"/>
                  <a:gd name="T52" fmla="*/ 3 w 282"/>
                  <a:gd name="T53" fmla="*/ 123 h 272"/>
                  <a:gd name="T54" fmla="*/ 1 w 282"/>
                  <a:gd name="T55" fmla="*/ 117 h 272"/>
                  <a:gd name="T56" fmla="*/ 0 w 282"/>
                  <a:gd name="T57" fmla="*/ 112 h 27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282"/>
                  <a:gd name="T88" fmla="*/ 0 h 272"/>
                  <a:gd name="T89" fmla="*/ 282 w 282"/>
                  <a:gd name="T90" fmla="*/ 272 h 272"/>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282" h="272">
                    <a:moveTo>
                      <a:pt x="0" y="224"/>
                    </a:moveTo>
                    <a:lnTo>
                      <a:pt x="15" y="201"/>
                    </a:lnTo>
                    <a:lnTo>
                      <a:pt x="35" y="177"/>
                    </a:lnTo>
                    <a:lnTo>
                      <a:pt x="57" y="151"/>
                    </a:lnTo>
                    <a:lnTo>
                      <a:pt x="82" y="126"/>
                    </a:lnTo>
                    <a:lnTo>
                      <a:pt x="106" y="99"/>
                    </a:lnTo>
                    <a:lnTo>
                      <a:pt x="128" y="74"/>
                    </a:lnTo>
                    <a:lnTo>
                      <a:pt x="148" y="51"/>
                    </a:lnTo>
                    <a:lnTo>
                      <a:pt x="166" y="31"/>
                    </a:lnTo>
                    <a:lnTo>
                      <a:pt x="200" y="14"/>
                    </a:lnTo>
                    <a:lnTo>
                      <a:pt x="232" y="4"/>
                    </a:lnTo>
                    <a:lnTo>
                      <a:pt x="259" y="0"/>
                    </a:lnTo>
                    <a:lnTo>
                      <a:pt x="277" y="5"/>
                    </a:lnTo>
                    <a:lnTo>
                      <a:pt x="282" y="17"/>
                    </a:lnTo>
                    <a:lnTo>
                      <a:pt x="275" y="36"/>
                    </a:lnTo>
                    <a:lnTo>
                      <a:pt x="247" y="63"/>
                    </a:lnTo>
                    <a:lnTo>
                      <a:pt x="201" y="102"/>
                    </a:lnTo>
                    <a:lnTo>
                      <a:pt x="176" y="122"/>
                    </a:lnTo>
                    <a:lnTo>
                      <a:pt x="153" y="143"/>
                    </a:lnTo>
                    <a:lnTo>
                      <a:pt x="129" y="165"/>
                    </a:lnTo>
                    <a:lnTo>
                      <a:pt x="107" y="187"/>
                    </a:lnTo>
                    <a:lnTo>
                      <a:pt x="83" y="209"/>
                    </a:lnTo>
                    <a:lnTo>
                      <a:pt x="60" y="230"/>
                    </a:lnTo>
                    <a:lnTo>
                      <a:pt x="37" y="251"/>
                    </a:lnTo>
                    <a:lnTo>
                      <a:pt x="14" y="272"/>
                    </a:lnTo>
                    <a:lnTo>
                      <a:pt x="10" y="260"/>
                    </a:lnTo>
                    <a:lnTo>
                      <a:pt x="6" y="247"/>
                    </a:lnTo>
                    <a:lnTo>
                      <a:pt x="3" y="235"/>
                    </a:lnTo>
                    <a:lnTo>
                      <a:pt x="0" y="224"/>
                    </a:lnTo>
                    <a:close/>
                  </a:path>
                </a:pathLst>
              </a:custGeom>
              <a:solidFill>
                <a:srgbClr val="F5BDB0"/>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0038" name="Freeform 650"/>
              <p:cNvSpPr>
                <a:spLocks/>
              </p:cNvSpPr>
              <p:nvPr/>
            </p:nvSpPr>
            <p:spPr bwMode="auto">
              <a:xfrm>
                <a:off x="4480" y="3047"/>
                <a:ext cx="124" cy="119"/>
              </a:xfrm>
              <a:custGeom>
                <a:avLst/>
                <a:gdLst>
                  <a:gd name="T0" fmla="*/ 0 w 248"/>
                  <a:gd name="T1" fmla="*/ 96 h 238"/>
                  <a:gd name="T2" fmla="*/ 7 w 248"/>
                  <a:gd name="T3" fmla="*/ 86 h 238"/>
                  <a:gd name="T4" fmla="*/ 15 w 248"/>
                  <a:gd name="T5" fmla="*/ 76 h 238"/>
                  <a:gd name="T6" fmla="*/ 25 w 248"/>
                  <a:gd name="T7" fmla="*/ 66 h 238"/>
                  <a:gd name="T8" fmla="*/ 35 w 248"/>
                  <a:gd name="T9" fmla="*/ 56 h 238"/>
                  <a:gd name="T10" fmla="*/ 45 w 248"/>
                  <a:gd name="T11" fmla="*/ 45 h 238"/>
                  <a:gd name="T12" fmla="*/ 55 w 248"/>
                  <a:gd name="T13" fmla="*/ 35 h 238"/>
                  <a:gd name="T14" fmla="*/ 64 w 248"/>
                  <a:gd name="T15" fmla="*/ 25 h 238"/>
                  <a:gd name="T16" fmla="*/ 72 w 248"/>
                  <a:gd name="T17" fmla="*/ 17 h 238"/>
                  <a:gd name="T18" fmla="*/ 87 w 248"/>
                  <a:gd name="T19" fmla="*/ 8 h 238"/>
                  <a:gd name="T20" fmla="*/ 102 w 248"/>
                  <a:gd name="T21" fmla="*/ 3 h 238"/>
                  <a:gd name="T22" fmla="*/ 114 w 248"/>
                  <a:gd name="T23" fmla="*/ 0 h 238"/>
                  <a:gd name="T24" fmla="*/ 122 w 248"/>
                  <a:gd name="T25" fmla="*/ 2 h 238"/>
                  <a:gd name="T26" fmla="*/ 124 w 248"/>
                  <a:gd name="T27" fmla="*/ 5 h 238"/>
                  <a:gd name="T28" fmla="*/ 121 w 248"/>
                  <a:gd name="T29" fmla="*/ 12 h 238"/>
                  <a:gd name="T30" fmla="*/ 110 w 248"/>
                  <a:gd name="T31" fmla="*/ 24 h 238"/>
                  <a:gd name="T32" fmla="*/ 91 w 248"/>
                  <a:gd name="T33" fmla="*/ 40 h 238"/>
                  <a:gd name="T34" fmla="*/ 79 w 248"/>
                  <a:gd name="T35" fmla="*/ 50 h 238"/>
                  <a:gd name="T36" fmla="*/ 69 w 248"/>
                  <a:gd name="T37" fmla="*/ 59 h 238"/>
                  <a:gd name="T38" fmla="*/ 58 w 248"/>
                  <a:gd name="T39" fmla="*/ 69 h 238"/>
                  <a:gd name="T40" fmla="*/ 48 w 248"/>
                  <a:gd name="T41" fmla="*/ 80 h 238"/>
                  <a:gd name="T42" fmla="*/ 37 w 248"/>
                  <a:gd name="T43" fmla="*/ 89 h 238"/>
                  <a:gd name="T44" fmla="*/ 27 w 248"/>
                  <a:gd name="T45" fmla="*/ 99 h 238"/>
                  <a:gd name="T46" fmla="*/ 16 w 248"/>
                  <a:gd name="T47" fmla="*/ 109 h 238"/>
                  <a:gd name="T48" fmla="*/ 5 w 248"/>
                  <a:gd name="T49" fmla="*/ 119 h 238"/>
                  <a:gd name="T50" fmla="*/ 3 w 248"/>
                  <a:gd name="T51" fmla="*/ 113 h 238"/>
                  <a:gd name="T52" fmla="*/ 3 w 248"/>
                  <a:gd name="T53" fmla="*/ 107 h 238"/>
                  <a:gd name="T54" fmla="*/ 1 w 248"/>
                  <a:gd name="T55" fmla="*/ 102 h 238"/>
                  <a:gd name="T56" fmla="*/ 0 w 248"/>
                  <a:gd name="T57" fmla="*/ 96 h 238"/>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248"/>
                  <a:gd name="T88" fmla="*/ 0 h 238"/>
                  <a:gd name="T89" fmla="*/ 248 w 248"/>
                  <a:gd name="T90" fmla="*/ 238 h 238"/>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248" h="238">
                    <a:moveTo>
                      <a:pt x="0" y="192"/>
                    </a:moveTo>
                    <a:lnTo>
                      <a:pt x="13" y="172"/>
                    </a:lnTo>
                    <a:lnTo>
                      <a:pt x="30" y="152"/>
                    </a:lnTo>
                    <a:lnTo>
                      <a:pt x="49" y="132"/>
                    </a:lnTo>
                    <a:lnTo>
                      <a:pt x="70" y="112"/>
                    </a:lnTo>
                    <a:lnTo>
                      <a:pt x="90" y="90"/>
                    </a:lnTo>
                    <a:lnTo>
                      <a:pt x="110" y="70"/>
                    </a:lnTo>
                    <a:lnTo>
                      <a:pt x="128" y="50"/>
                    </a:lnTo>
                    <a:lnTo>
                      <a:pt x="143" y="33"/>
                    </a:lnTo>
                    <a:lnTo>
                      <a:pt x="174" y="16"/>
                    </a:lnTo>
                    <a:lnTo>
                      <a:pt x="203" y="6"/>
                    </a:lnTo>
                    <a:lnTo>
                      <a:pt x="227" y="0"/>
                    </a:lnTo>
                    <a:lnTo>
                      <a:pt x="243" y="3"/>
                    </a:lnTo>
                    <a:lnTo>
                      <a:pt x="248" y="9"/>
                    </a:lnTo>
                    <a:lnTo>
                      <a:pt x="242" y="24"/>
                    </a:lnTo>
                    <a:lnTo>
                      <a:pt x="219" y="48"/>
                    </a:lnTo>
                    <a:lnTo>
                      <a:pt x="181" y="80"/>
                    </a:lnTo>
                    <a:lnTo>
                      <a:pt x="158" y="99"/>
                    </a:lnTo>
                    <a:lnTo>
                      <a:pt x="137" y="118"/>
                    </a:lnTo>
                    <a:lnTo>
                      <a:pt x="115" y="138"/>
                    </a:lnTo>
                    <a:lnTo>
                      <a:pt x="95" y="159"/>
                    </a:lnTo>
                    <a:lnTo>
                      <a:pt x="74" y="178"/>
                    </a:lnTo>
                    <a:lnTo>
                      <a:pt x="53" y="198"/>
                    </a:lnTo>
                    <a:lnTo>
                      <a:pt x="31" y="218"/>
                    </a:lnTo>
                    <a:lnTo>
                      <a:pt x="10" y="238"/>
                    </a:lnTo>
                    <a:lnTo>
                      <a:pt x="6" y="226"/>
                    </a:lnTo>
                    <a:lnTo>
                      <a:pt x="5" y="214"/>
                    </a:lnTo>
                    <a:lnTo>
                      <a:pt x="1" y="203"/>
                    </a:lnTo>
                    <a:lnTo>
                      <a:pt x="0" y="192"/>
                    </a:lnTo>
                    <a:close/>
                  </a:path>
                </a:pathLst>
              </a:custGeom>
              <a:solidFill>
                <a:srgbClr val="F2BAAB"/>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0039" name="Freeform 651"/>
              <p:cNvSpPr>
                <a:spLocks/>
              </p:cNvSpPr>
              <p:nvPr/>
            </p:nvSpPr>
            <p:spPr bwMode="auto">
              <a:xfrm>
                <a:off x="4481" y="3064"/>
                <a:ext cx="107" cy="100"/>
              </a:xfrm>
              <a:custGeom>
                <a:avLst/>
                <a:gdLst>
                  <a:gd name="T0" fmla="*/ 0 w 215"/>
                  <a:gd name="T1" fmla="*/ 80 h 200"/>
                  <a:gd name="T2" fmla="*/ 6 w 215"/>
                  <a:gd name="T3" fmla="*/ 72 h 200"/>
                  <a:gd name="T4" fmla="*/ 13 w 215"/>
                  <a:gd name="T5" fmla="*/ 64 h 200"/>
                  <a:gd name="T6" fmla="*/ 21 w 215"/>
                  <a:gd name="T7" fmla="*/ 55 h 200"/>
                  <a:gd name="T8" fmla="*/ 31 w 215"/>
                  <a:gd name="T9" fmla="*/ 48 h 200"/>
                  <a:gd name="T10" fmla="*/ 39 w 215"/>
                  <a:gd name="T11" fmla="*/ 40 h 200"/>
                  <a:gd name="T12" fmla="*/ 47 w 215"/>
                  <a:gd name="T13" fmla="*/ 33 h 200"/>
                  <a:gd name="T14" fmla="*/ 54 w 215"/>
                  <a:gd name="T15" fmla="*/ 25 h 200"/>
                  <a:gd name="T16" fmla="*/ 61 w 215"/>
                  <a:gd name="T17" fmla="*/ 18 h 200"/>
                  <a:gd name="T18" fmla="*/ 75 w 215"/>
                  <a:gd name="T19" fmla="*/ 10 h 200"/>
                  <a:gd name="T20" fmla="*/ 88 w 215"/>
                  <a:gd name="T21" fmla="*/ 5 h 200"/>
                  <a:gd name="T22" fmla="*/ 98 w 215"/>
                  <a:gd name="T23" fmla="*/ 1 h 200"/>
                  <a:gd name="T24" fmla="*/ 105 w 215"/>
                  <a:gd name="T25" fmla="*/ 0 h 200"/>
                  <a:gd name="T26" fmla="*/ 107 w 215"/>
                  <a:gd name="T27" fmla="*/ 1 h 200"/>
                  <a:gd name="T28" fmla="*/ 105 w 215"/>
                  <a:gd name="T29" fmla="*/ 6 h 200"/>
                  <a:gd name="T30" fmla="*/ 96 w 215"/>
                  <a:gd name="T31" fmla="*/ 15 h 200"/>
                  <a:gd name="T32" fmla="*/ 82 w 215"/>
                  <a:gd name="T33" fmla="*/ 28 h 200"/>
                  <a:gd name="T34" fmla="*/ 71 w 215"/>
                  <a:gd name="T35" fmla="*/ 37 h 200"/>
                  <a:gd name="T36" fmla="*/ 62 w 215"/>
                  <a:gd name="T37" fmla="*/ 46 h 200"/>
                  <a:gd name="T38" fmla="*/ 53 w 215"/>
                  <a:gd name="T39" fmla="*/ 54 h 200"/>
                  <a:gd name="T40" fmla="*/ 43 w 215"/>
                  <a:gd name="T41" fmla="*/ 64 h 200"/>
                  <a:gd name="T42" fmla="*/ 34 w 215"/>
                  <a:gd name="T43" fmla="*/ 73 h 200"/>
                  <a:gd name="T44" fmla="*/ 24 w 215"/>
                  <a:gd name="T45" fmla="*/ 82 h 200"/>
                  <a:gd name="T46" fmla="*/ 14 w 215"/>
                  <a:gd name="T47" fmla="*/ 91 h 200"/>
                  <a:gd name="T48" fmla="*/ 5 w 215"/>
                  <a:gd name="T49" fmla="*/ 100 h 200"/>
                  <a:gd name="T50" fmla="*/ 4 w 215"/>
                  <a:gd name="T51" fmla="*/ 95 h 200"/>
                  <a:gd name="T52" fmla="*/ 2 w 215"/>
                  <a:gd name="T53" fmla="*/ 90 h 200"/>
                  <a:gd name="T54" fmla="*/ 1 w 215"/>
                  <a:gd name="T55" fmla="*/ 85 h 200"/>
                  <a:gd name="T56" fmla="*/ 0 w 215"/>
                  <a:gd name="T57" fmla="*/ 80 h 200"/>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215"/>
                  <a:gd name="T88" fmla="*/ 0 h 200"/>
                  <a:gd name="T89" fmla="*/ 215 w 215"/>
                  <a:gd name="T90" fmla="*/ 200 h 200"/>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215" h="200">
                    <a:moveTo>
                      <a:pt x="0" y="159"/>
                    </a:moveTo>
                    <a:lnTo>
                      <a:pt x="12" y="143"/>
                    </a:lnTo>
                    <a:lnTo>
                      <a:pt x="27" y="128"/>
                    </a:lnTo>
                    <a:lnTo>
                      <a:pt x="43" y="111"/>
                    </a:lnTo>
                    <a:lnTo>
                      <a:pt x="62" y="96"/>
                    </a:lnTo>
                    <a:lnTo>
                      <a:pt x="78" y="80"/>
                    </a:lnTo>
                    <a:lnTo>
                      <a:pt x="94" y="65"/>
                    </a:lnTo>
                    <a:lnTo>
                      <a:pt x="108" y="50"/>
                    </a:lnTo>
                    <a:lnTo>
                      <a:pt x="123" y="35"/>
                    </a:lnTo>
                    <a:lnTo>
                      <a:pt x="151" y="20"/>
                    </a:lnTo>
                    <a:lnTo>
                      <a:pt x="176" y="9"/>
                    </a:lnTo>
                    <a:lnTo>
                      <a:pt x="196" y="1"/>
                    </a:lnTo>
                    <a:lnTo>
                      <a:pt x="211" y="0"/>
                    </a:lnTo>
                    <a:lnTo>
                      <a:pt x="215" y="2"/>
                    </a:lnTo>
                    <a:lnTo>
                      <a:pt x="211" y="12"/>
                    </a:lnTo>
                    <a:lnTo>
                      <a:pt x="193" y="30"/>
                    </a:lnTo>
                    <a:lnTo>
                      <a:pt x="165" y="56"/>
                    </a:lnTo>
                    <a:lnTo>
                      <a:pt x="143" y="73"/>
                    </a:lnTo>
                    <a:lnTo>
                      <a:pt x="124" y="91"/>
                    </a:lnTo>
                    <a:lnTo>
                      <a:pt x="106" y="109"/>
                    </a:lnTo>
                    <a:lnTo>
                      <a:pt x="87" y="128"/>
                    </a:lnTo>
                    <a:lnTo>
                      <a:pt x="68" y="145"/>
                    </a:lnTo>
                    <a:lnTo>
                      <a:pt x="49" y="164"/>
                    </a:lnTo>
                    <a:lnTo>
                      <a:pt x="29" y="182"/>
                    </a:lnTo>
                    <a:lnTo>
                      <a:pt x="10" y="200"/>
                    </a:lnTo>
                    <a:lnTo>
                      <a:pt x="8" y="189"/>
                    </a:lnTo>
                    <a:lnTo>
                      <a:pt x="5" y="179"/>
                    </a:lnTo>
                    <a:lnTo>
                      <a:pt x="3" y="169"/>
                    </a:lnTo>
                    <a:lnTo>
                      <a:pt x="0" y="159"/>
                    </a:lnTo>
                    <a:close/>
                  </a:path>
                </a:pathLst>
              </a:custGeom>
              <a:solidFill>
                <a:srgbClr val="F0B8A6"/>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0040" name="Freeform 652"/>
              <p:cNvSpPr>
                <a:spLocks/>
              </p:cNvSpPr>
              <p:nvPr/>
            </p:nvSpPr>
            <p:spPr bwMode="auto">
              <a:xfrm>
                <a:off x="4482" y="3078"/>
                <a:ext cx="91" cy="86"/>
              </a:xfrm>
              <a:custGeom>
                <a:avLst/>
                <a:gdLst>
                  <a:gd name="T0" fmla="*/ 0 w 181"/>
                  <a:gd name="T1" fmla="*/ 67 h 170"/>
                  <a:gd name="T2" fmla="*/ 5 w 181"/>
                  <a:gd name="T3" fmla="*/ 60 h 170"/>
                  <a:gd name="T4" fmla="*/ 12 w 181"/>
                  <a:gd name="T5" fmla="*/ 54 h 170"/>
                  <a:gd name="T6" fmla="*/ 18 w 181"/>
                  <a:gd name="T7" fmla="*/ 48 h 170"/>
                  <a:gd name="T8" fmla="*/ 25 w 181"/>
                  <a:gd name="T9" fmla="*/ 44 h 170"/>
                  <a:gd name="T10" fmla="*/ 32 w 181"/>
                  <a:gd name="T11" fmla="*/ 38 h 170"/>
                  <a:gd name="T12" fmla="*/ 38 w 181"/>
                  <a:gd name="T13" fmla="*/ 33 h 170"/>
                  <a:gd name="T14" fmla="*/ 44 w 181"/>
                  <a:gd name="T15" fmla="*/ 26 h 170"/>
                  <a:gd name="T16" fmla="*/ 50 w 181"/>
                  <a:gd name="T17" fmla="*/ 21 h 170"/>
                  <a:gd name="T18" fmla="*/ 62 w 181"/>
                  <a:gd name="T19" fmla="*/ 13 h 170"/>
                  <a:gd name="T20" fmla="*/ 74 w 181"/>
                  <a:gd name="T21" fmla="*/ 8 h 170"/>
                  <a:gd name="T22" fmla="*/ 82 w 181"/>
                  <a:gd name="T23" fmla="*/ 3 h 170"/>
                  <a:gd name="T24" fmla="*/ 89 w 181"/>
                  <a:gd name="T25" fmla="*/ 1 h 170"/>
                  <a:gd name="T26" fmla="*/ 91 w 181"/>
                  <a:gd name="T27" fmla="*/ 0 h 170"/>
                  <a:gd name="T28" fmla="*/ 89 w 181"/>
                  <a:gd name="T29" fmla="*/ 3 h 170"/>
                  <a:gd name="T30" fmla="*/ 83 w 181"/>
                  <a:gd name="T31" fmla="*/ 9 h 170"/>
                  <a:gd name="T32" fmla="*/ 72 w 181"/>
                  <a:gd name="T33" fmla="*/ 19 h 170"/>
                  <a:gd name="T34" fmla="*/ 63 w 181"/>
                  <a:gd name="T35" fmla="*/ 26 h 170"/>
                  <a:gd name="T36" fmla="*/ 55 w 181"/>
                  <a:gd name="T37" fmla="*/ 35 h 170"/>
                  <a:gd name="T38" fmla="*/ 47 w 181"/>
                  <a:gd name="T39" fmla="*/ 43 h 170"/>
                  <a:gd name="T40" fmla="*/ 38 w 181"/>
                  <a:gd name="T41" fmla="*/ 52 h 170"/>
                  <a:gd name="T42" fmla="*/ 30 w 181"/>
                  <a:gd name="T43" fmla="*/ 60 h 170"/>
                  <a:gd name="T44" fmla="*/ 22 w 181"/>
                  <a:gd name="T45" fmla="*/ 69 h 170"/>
                  <a:gd name="T46" fmla="*/ 13 w 181"/>
                  <a:gd name="T47" fmla="*/ 77 h 170"/>
                  <a:gd name="T48" fmla="*/ 5 w 181"/>
                  <a:gd name="T49" fmla="*/ 86 h 170"/>
                  <a:gd name="T50" fmla="*/ 3 w 181"/>
                  <a:gd name="T51" fmla="*/ 81 h 170"/>
                  <a:gd name="T52" fmla="*/ 2 w 181"/>
                  <a:gd name="T53" fmla="*/ 76 h 170"/>
                  <a:gd name="T54" fmla="*/ 1 w 181"/>
                  <a:gd name="T55" fmla="*/ 71 h 170"/>
                  <a:gd name="T56" fmla="*/ 0 w 181"/>
                  <a:gd name="T57" fmla="*/ 67 h 170"/>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81"/>
                  <a:gd name="T88" fmla="*/ 0 h 170"/>
                  <a:gd name="T89" fmla="*/ 181 w 181"/>
                  <a:gd name="T90" fmla="*/ 170 h 170"/>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81" h="170">
                    <a:moveTo>
                      <a:pt x="0" y="133"/>
                    </a:moveTo>
                    <a:lnTo>
                      <a:pt x="10" y="118"/>
                    </a:lnTo>
                    <a:lnTo>
                      <a:pt x="23" y="106"/>
                    </a:lnTo>
                    <a:lnTo>
                      <a:pt x="35" y="95"/>
                    </a:lnTo>
                    <a:lnTo>
                      <a:pt x="50" y="86"/>
                    </a:lnTo>
                    <a:lnTo>
                      <a:pt x="63" y="75"/>
                    </a:lnTo>
                    <a:lnTo>
                      <a:pt x="76" y="65"/>
                    </a:lnTo>
                    <a:lnTo>
                      <a:pt x="88" y="52"/>
                    </a:lnTo>
                    <a:lnTo>
                      <a:pt x="100" y="41"/>
                    </a:lnTo>
                    <a:lnTo>
                      <a:pt x="124" y="26"/>
                    </a:lnTo>
                    <a:lnTo>
                      <a:pt x="147" y="15"/>
                    </a:lnTo>
                    <a:lnTo>
                      <a:pt x="163" y="6"/>
                    </a:lnTo>
                    <a:lnTo>
                      <a:pt x="177" y="1"/>
                    </a:lnTo>
                    <a:lnTo>
                      <a:pt x="181" y="0"/>
                    </a:lnTo>
                    <a:lnTo>
                      <a:pt x="178" y="6"/>
                    </a:lnTo>
                    <a:lnTo>
                      <a:pt x="166" y="17"/>
                    </a:lnTo>
                    <a:lnTo>
                      <a:pt x="144" y="37"/>
                    </a:lnTo>
                    <a:lnTo>
                      <a:pt x="125" y="52"/>
                    </a:lnTo>
                    <a:lnTo>
                      <a:pt x="109" y="69"/>
                    </a:lnTo>
                    <a:lnTo>
                      <a:pt x="93" y="85"/>
                    </a:lnTo>
                    <a:lnTo>
                      <a:pt x="76" y="102"/>
                    </a:lnTo>
                    <a:lnTo>
                      <a:pt x="60" y="119"/>
                    </a:lnTo>
                    <a:lnTo>
                      <a:pt x="44" y="136"/>
                    </a:lnTo>
                    <a:lnTo>
                      <a:pt x="26" y="153"/>
                    </a:lnTo>
                    <a:lnTo>
                      <a:pt x="9" y="170"/>
                    </a:lnTo>
                    <a:lnTo>
                      <a:pt x="5" y="160"/>
                    </a:lnTo>
                    <a:lnTo>
                      <a:pt x="4" y="150"/>
                    </a:lnTo>
                    <a:lnTo>
                      <a:pt x="1" y="140"/>
                    </a:lnTo>
                    <a:lnTo>
                      <a:pt x="0" y="133"/>
                    </a:lnTo>
                    <a:close/>
                  </a:path>
                </a:pathLst>
              </a:custGeom>
              <a:solidFill>
                <a:srgbClr val="EDB5A3"/>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0041" name="Freeform 653"/>
              <p:cNvSpPr>
                <a:spLocks/>
              </p:cNvSpPr>
              <p:nvPr/>
            </p:nvSpPr>
            <p:spPr bwMode="auto">
              <a:xfrm>
                <a:off x="4355" y="3100"/>
                <a:ext cx="426" cy="323"/>
              </a:xfrm>
              <a:custGeom>
                <a:avLst/>
                <a:gdLst>
                  <a:gd name="T0" fmla="*/ 417 w 852"/>
                  <a:gd name="T1" fmla="*/ 104 h 647"/>
                  <a:gd name="T2" fmla="*/ 426 w 852"/>
                  <a:gd name="T3" fmla="*/ 203 h 647"/>
                  <a:gd name="T4" fmla="*/ 421 w 852"/>
                  <a:gd name="T5" fmla="*/ 279 h 647"/>
                  <a:gd name="T6" fmla="*/ 393 w 852"/>
                  <a:gd name="T7" fmla="*/ 319 h 647"/>
                  <a:gd name="T8" fmla="*/ 295 w 852"/>
                  <a:gd name="T9" fmla="*/ 319 h 647"/>
                  <a:gd name="T10" fmla="*/ 197 w 852"/>
                  <a:gd name="T11" fmla="*/ 313 h 647"/>
                  <a:gd name="T12" fmla="*/ 137 w 852"/>
                  <a:gd name="T13" fmla="*/ 288 h 647"/>
                  <a:gd name="T14" fmla="*/ 74 w 852"/>
                  <a:gd name="T15" fmla="*/ 220 h 647"/>
                  <a:gd name="T16" fmla="*/ 15 w 852"/>
                  <a:gd name="T17" fmla="*/ 155 h 647"/>
                  <a:gd name="T18" fmla="*/ 0 w 852"/>
                  <a:gd name="T19" fmla="*/ 135 h 647"/>
                  <a:gd name="T20" fmla="*/ 7 w 852"/>
                  <a:gd name="T21" fmla="*/ 118 h 647"/>
                  <a:gd name="T22" fmla="*/ 28 w 852"/>
                  <a:gd name="T23" fmla="*/ 109 h 647"/>
                  <a:gd name="T24" fmla="*/ 37 w 852"/>
                  <a:gd name="T25" fmla="*/ 95 h 647"/>
                  <a:gd name="T26" fmla="*/ 31 w 852"/>
                  <a:gd name="T27" fmla="*/ 68 h 647"/>
                  <a:gd name="T28" fmla="*/ 41 w 852"/>
                  <a:gd name="T29" fmla="*/ 51 h 647"/>
                  <a:gd name="T30" fmla="*/ 63 w 852"/>
                  <a:gd name="T31" fmla="*/ 47 h 647"/>
                  <a:gd name="T32" fmla="*/ 67 w 852"/>
                  <a:gd name="T33" fmla="*/ 32 h 647"/>
                  <a:gd name="T34" fmla="*/ 68 w 852"/>
                  <a:gd name="T35" fmla="*/ 5 h 647"/>
                  <a:gd name="T36" fmla="*/ 92 w 852"/>
                  <a:gd name="T37" fmla="*/ 1 h 647"/>
                  <a:gd name="T38" fmla="*/ 127 w 852"/>
                  <a:gd name="T39" fmla="*/ 25 h 647"/>
                  <a:gd name="T40" fmla="*/ 147 w 852"/>
                  <a:gd name="T41" fmla="*/ 59 h 647"/>
                  <a:gd name="T42" fmla="*/ 150 w 852"/>
                  <a:gd name="T43" fmla="*/ 77 h 647"/>
                  <a:gd name="T44" fmla="*/ 154 w 852"/>
                  <a:gd name="T45" fmla="*/ 95 h 647"/>
                  <a:gd name="T46" fmla="*/ 158 w 852"/>
                  <a:gd name="T47" fmla="*/ 114 h 647"/>
                  <a:gd name="T48" fmla="*/ 179 w 852"/>
                  <a:gd name="T49" fmla="*/ 151 h 647"/>
                  <a:gd name="T50" fmla="*/ 204 w 852"/>
                  <a:gd name="T51" fmla="*/ 185 h 647"/>
                  <a:gd name="T52" fmla="*/ 228 w 852"/>
                  <a:gd name="T53" fmla="*/ 197 h 647"/>
                  <a:gd name="T54" fmla="*/ 271 w 852"/>
                  <a:gd name="T55" fmla="*/ 197 h 647"/>
                  <a:gd name="T56" fmla="*/ 297 w 852"/>
                  <a:gd name="T57" fmla="*/ 183 h 647"/>
                  <a:gd name="T58" fmla="*/ 282 w 852"/>
                  <a:gd name="T59" fmla="*/ 163 h 647"/>
                  <a:gd name="T60" fmla="*/ 268 w 852"/>
                  <a:gd name="T61" fmla="*/ 145 h 647"/>
                  <a:gd name="T62" fmla="*/ 252 w 852"/>
                  <a:gd name="T63" fmla="*/ 126 h 647"/>
                  <a:gd name="T64" fmla="*/ 253 w 852"/>
                  <a:gd name="T65" fmla="*/ 88 h 647"/>
                  <a:gd name="T66" fmla="*/ 289 w 852"/>
                  <a:gd name="T67" fmla="*/ 48 h 647"/>
                  <a:gd name="T68" fmla="*/ 340 w 852"/>
                  <a:gd name="T69" fmla="*/ 26 h 647"/>
                  <a:gd name="T70" fmla="*/ 390 w 852"/>
                  <a:gd name="T71" fmla="*/ 33 h 64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852"/>
                  <a:gd name="T109" fmla="*/ 0 h 647"/>
                  <a:gd name="T110" fmla="*/ 852 w 852"/>
                  <a:gd name="T111" fmla="*/ 647 h 647"/>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852" h="647">
                    <a:moveTo>
                      <a:pt x="819" y="101"/>
                    </a:moveTo>
                    <a:lnTo>
                      <a:pt x="833" y="208"/>
                    </a:lnTo>
                    <a:lnTo>
                      <a:pt x="846" y="312"/>
                    </a:lnTo>
                    <a:lnTo>
                      <a:pt x="852" y="406"/>
                    </a:lnTo>
                    <a:lnTo>
                      <a:pt x="851" y="490"/>
                    </a:lnTo>
                    <a:lnTo>
                      <a:pt x="841" y="559"/>
                    </a:lnTo>
                    <a:lnTo>
                      <a:pt x="819" y="609"/>
                    </a:lnTo>
                    <a:lnTo>
                      <a:pt x="785" y="639"/>
                    </a:lnTo>
                    <a:lnTo>
                      <a:pt x="737" y="647"/>
                    </a:lnTo>
                    <a:lnTo>
                      <a:pt x="589" y="638"/>
                    </a:lnTo>
                    <a:lnTo>
                      <a:pt x="478" y="634"/>
                    </a:lnTo>
                    <a:lnTo>
                      <a:pt x="394" y="626"/>
                    </a:lnTo>
                    <a:lnTo>
                      <a:pt x="330" y="609"/>
                    </a:lnTo>
                    <a:lnTo>
                      <a:pt x="273" y="576"/>
                    </a:lnTo>
                    <a:lnTo>
                      <a:pt x="216" y="523"/>
                    </a:lnTo>
                    <a:lnTo>
                      <a:pt x="148" y="441"/>
                    </a:lnTo>
                    <a:lnTo>
                      <a:pt x="63" y="327"/>
                    </a:lnTo>
                    <a:lnTo>
                      <a:pt x="31" y="310"/>
                    </a:lnTo>
                    <a:lnTo>
                      <a:pt x="10" y="292"/>
                    </a:lnTo>
                    <a:lnTo>
                      <a:pt x="0" y="271"/>
                    </a:lnTo>
                    <a:lnTo>
                      <a:pt x="3" y="253"/>
                    </a:lnTo>
                    <a:lnTo>
                      <a:pt x="13" y="236"/>
                    </a:lnTo>
                    <a:lnTo>
                      <a:pt x="32" y="225"/>
                    </a:lnTo>
                    <a:lnTo>
                      <a:pt x="57" y="218"/>
                    </a:lnTo>
                    <a:lnTo>
                      <a:pt x="89" y="220"/>
                    </a:lnTo>
                    <a:lnTo>
                      <a:pt x="73" y="190"/>
                    </a:lnTo>
                    <a:lnTo>
                      <a:pt x="64" y="162"/>
                    </a:lnTo>
                    <a:lnTo>
                      <a:pt x="63" y="137"/>
                    </a:lnTo>
                    <a:lnTo>
                      <a:pt x="71" y="117"/>
                    </a:lnTo>
                    <a:lnTo>
                      <a:pt x="82" y="102"/>
                    </a:lnTo>
                    <a:lnTo>
                      <a:pt x="102" y="94"/>
                    </a:lnTo>
                    <a:lnTo>
                      <a:pt x="127" y="94"/>
                    </a:lnTo>
                    <a:lnTo>
                      <a:pt x="160" y="107"/>
                    </a:lnTo>
                    <a:lnTo>
                      <a:pt x="133" y="65"/>
                    </a:lnTo>
                    <a:lnTo>
                      <a:pt x="127" y="33"/>
                    </a:lnTo>
                    <a:lnTo>
                      <a:pt x="136" y="10"/>
                    </a:lnTo>
                    <a:lnTo>
                      <a:pt x="156" y="0"/>
                    </a:lnTo>
                    <a:lnTo>
                      <a:pt x="184" y="2"/>
                    </a:lnTo>
                    <a:lnTo>
                      <a:pt x="219" y="19"/>
                    </a:lnTo>
                    <a:lnTo>
                      <a:pt x="255" y="50"/>
                    </a:lnTo>
                    <a:lnTo>
                      <a:pt x="291" y="101"/>
                    </a:lnTo>
                    <a:lnTo>
                      <a:pt x="294" y="118"/>
                    </a:lnTo>
                    <a:lnTo>
                      <a:pt x="298" y="137"/>
                    </a:lnTo>
                    <a:lnTo>
                      <a:pt x="300" y="154"/>
                    </a:lnTo>
                    <a:lnTo>
                      <a:pt x="304" y="173"/>
                    </a:lnTo>
                    <a:lnTo>
                      <a:pt x="308" y="191"/>
                    </a:lnTo>
                    <a:lnTo>
                      <a:pt x="311" y="210"/>
                    </a:lnTo>
                    <a:lnTo>
                      <a:pt x="315" y="228"/>
                    </a:lnTo>
                    <a:lnTo>
                      <a:pt x="319" y="247"/>
                    </a:lnTo>
                    <a:lnTo>
                      <a:pt x="357" y="302"/>
                    </a:lnTo>
                    <a:lnTo>
                      <a:pt x="385" y="342"/>
                    </a:lnTo>
                    <a:lnTo>
                      <a:pt x="408" y="370"/>
                    </a:lnTo>
                    <a:lnTo>
                      <a:pt x="432" y="386"/>
                    </a:lnTo>
                    <a:lnTo>
                      <a:pt x="457" y="394"/>
                    </a:lnTo>
                    <a:lnTo>
                      <a:pt x="493" y="396"/>
                    </a:lnTo>
                    <a:lnTo>
                      <a:pt x="541" y="394"/>
                    </a:lnTo>
                    <a:lnTo>
                      <a:pt x="609" y="391"/>
                    </a:lnTo>
                    <a:lnTo>
                      <a:pt x="594" y="366"/>
                    </a:lnTo>
                    <a:lnTo>
                      <a:pt x="579" y="346"/>
                    </a:lnTo>
                    <a:lnTo>
                      <a:pt x="563" y="326"/>
                    </a:lnTo>
                    <a:lnTo>
                      <a:pt x="550" y="310"/>
                    </a:lnTo>
                    <a:lnTo>
                      <a:pt x="535" y="291"/>
                    </a:lnTo>
                    <a:lnTo>
                      <a:pt x="520" y="274"/>
                    </a:lnTo>
                    <a:lnTo>
                      <a:pt x="505" y="252"/>
                    </a:lnTo>
                    <a:lnTo>
                      <a:pt x="491" y="230"/>
                    </a:lnTo>
                    <a:lnTo>
                      <a:pt x="506" y="177"/>
                    </a:lnTo>
                    <a:lnTo>
                      <a:pt x="536" y="133"/>
                    </a:lnTo>
                    <a:lnTo>
                      <a:pt x="577" y="96"/>
                    </a:lnTo>
                    <a:lnTo>
                      <a:pt x="627" y="69"/>
                    </a:lnTo>
                    <a:lnTo>
                      <a:pt x="679" y="53"/>
                    </a:lnTo>
                    <a:lnTo>
                      <a:pt x="732" y="53"/>
                    </a:lnTo>
                    <a:lnTo>
                      <a:pt x="779" y="67"/>
                    </a:lnTo>
                    <a:lnTo>
                      <a:pt x="819" y="101"/>
                    </a:lnTo>
                    <a:close/>
                  </a:path>
                </a:pathLst>
              </a:custGeom>
              <a:solidFill>
                <a:srgbClr val="9CADAD"/>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0042" name="Freeform 654"/>
              <p:cNvSpPr>
                <a:spLocks/>
              </p:cNvSpPr>
              <p:nvPr/>
            </p:nvSpPr>
            <p:spPr bwMode="auto">
              <a:xfrm>
                <a:off x="4361" y="3112"/>
                <a:ext cx="413" cy="303"/>
              </a:xfrm>
              <a:custGeom>
                <a:avLst/>
                <a:gdLst>
                  <a:gd name="T0" fmla="*/ 401 w 825"/>
                  <a:gd name="T1" fmla="*/ 94 h 607"/>
                  <a:gd name="T2" fmla="*/ 412 w 825"/>
                  <a:gd name="T3" fmla="*/ 189 h 607"/>
                  <a:gd name="T4" fmla="*/ 408 w 825"/>
                  <a:gd name="T5" fmla="*/ 260 h 607"/>
                  <a:gd name="T6" fmla="*/ 381 w 825"/>
                  <a:gd name="T7" fmla="*/ 298 h 607"/>
                  <a:gd name="T8" fmla="*/ 282 w 825"/>
                  <a:gd name="T9" fmla="*/ 299 h 607"/>
                  <a:gd name="T10" fmla="*/ 186 w 825"/>
                  <a:gd name="T11" fmla="*/ 290 h 607"/>
                  <a:gd name="T12" fmla="*/ 128 w 825"/>
                  <a:gd name="T13" fmla="*/ 264 h 607"/>
                  <a:gd name="T14" fmla="*/ 70 w 825"/>
                  <a:gd name="T15" fmla="*/ 203 h 607"/>
                  <a:gd name="T16" fmla="*/ 15 w 825"/>
                  <a:gd name="T17" fmla="*/ 145 h 607"/>
                  <a:gd name="T18" fmla="*/ 0 w 825"/>
                  <a:gd name="T19" fmla="*/ 126 h 607"/>
                  <a:gd name="T20" fmla="*/ 7 w 825"/>
                  <a:gd name="T21" fmla="*/ 108 h 607"/>
                  <a:gd name="T22" fmla="*/ 28 w 825"/>
                  <a:gd name="T23" fmla="*/ 99 h 607"/>
                  <a:gd name="T24" fmla="*/ 37 w 825"/>
                  <a:gd name="T25" fmla="*/ 85 h 607"/>
                  <a:gd name="T26" fmla="*/ 33 w 825"/>
                  <a:gd name="T27" fmla="*/ 60 h 607"/>
                  <a:gd name="T28" fmla="*/ 43 w 825"/>
                  <a:gd name="T29" fmla="*/ 44 h 607"/>
                  <a:gd name="T30" fmla="*/ 64 w 825"/>
                  <a:gd name="T31" fmla="*/ 42 h 607"/>
                  <a:gd name="T32" fmla="*/ 68 w 825"/>
                  <a:gd name="T33" fmla="*/ 29 h 607"/>
                  <a:gd name="T34" fmla="*/ 69 w 825"/>
                  <a:gd name="T35" fmla="*/ 4 h 607"/>
                  <a:gd name="T36" fmla="*/ 92 w 825"/>
                  <a:gd name="T37" fmla="*/ 2 h 607"/>
                  <a:gd name="T38" fmla="*/ 123 w 825"/>
                  <a:gd name="T39" fmla="*/ 26 h 607"/>
                  <a:gd name="T40" fmla="*/ 141 w 825"/>
                  <a:gd name="T41" fmla="*/ 57 h 607"/>
                  <a:gd name="T42" fmla="*/ 144 w 825"/>
                  <a:gd name="T43" fmla="*/ 72 h 607"/>
                  <a:gd name="T44" fmla="*/ 148 w 825"/>
                  <a:gd name="T45" fmla="*/ 86 h 607"/>
                  <a:gd name="T46" fmla="*/ 151 w 825"/>
                  <a:gd name="T47" fmla="*/ 102 h 607"/>
                  <a:gd name="T48" fmla="*/ 171 w 825"/>
                  <a:gd name="T49" fmla="*/ 139 h 607"/>
                  <a:gd name="T50" fmla="*/ 197 w 825"/>
                  <a:gd name="T51" fmla="*/ 174 h 607"/>
                  <a:gd name="T52" fmla="*/ 224 w 825"/>
                  <a:gd name="T53" fmla="*/ 187 h 607"/>
                  <a:gd name="T54" fmla="*/ 268 w 825"/>
                  <a:gd name="T55" fmla="*/ 187 h 607"/>
                  <a:gd name="T56" fmla="*/ 294 w 825"/>
                  <a:gd name="T57" fmla="*/ 173 h 607"/>
                  <a:gd name="T58" fmla="*/ 279 w 825"/>
                  <a:gd name="T59" fmla="*/ 152 h 607"/>
                  <a:gd name="T60" fmla="*/ 264 w 825"/>
                  <a:gd name="T61" fmla="*/ 133 h 607"/>
                  <a:gd name="T62" fmla="*/ 250 w 825"/>
                  <a:gd name="T63" fmla="*/ 112 h 607"/>
                  <a:gd name="T64" fmla="*/ 249 w 825"/>
                  <a:gd name="T65" fmla="*/ 75 h 607"/>
                  <a:gd name="T66" fmla="*/ 282 w 825"/>
                  <a:gd name="T67" fmla="*/ 36 h 607"/>
                  <a:gd name="T68" fmla="*/ 328 w 825"/>
                  <a:gd name="T69" fmla="*/ 16 h 607"/>
                  <a:gd name="T70" fmla="*/ 374 w 825"/>
                  <a:gd name="T71" fmla="*/ 24 h 60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825"/>
                  <a:gd name="T109" fmla="*/ 0 h 607"/>
                  <a:gd name="T110" fmla="*/ 825 w 825"/>
                  <a:gd name="T111" fmla="*/ 607 h 607"/>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825" h="607">
                    <a:moveTo>
                      <a:pt x="786" y="83"/>
                    </a:moveTo>
                    <a:lnTo>
                      <a:pt x="801" y="189"/>
                    </a:lnTo>
                    <a:lnTo>
                      <a:pt x="815" y="290"/>
                    </a:lnTo>
                    <a:lnTo>
                      <a:pt x="823" y="379"/>
                    </a:lnTo>
                    <a:lnTo>
                      <a:pt x="825" y="458"/>
                    </a:lnTo>
                    <a:lnTo>
                      <a:pt x="816" y="520"/>
                    </a:lnTo>
                    <a:lnTo>
                      <a:pt x="796" y="569"/>
                    </a:lnTo>
                    <a:lnTo>
                      <a:pt x="762" y="597"/>
                    </a:lnTo>
                    <a:lnTo>
                      <a:pt x="712" y="607"/>
                    </a:lnTo>
                    <a:lnTo>
                      <a:pt x="564" y="598"/>
                    </a:lnTo>
                    <a:lnTo>
                      <a:pt x="455" y="592"/>
                    </a:lnTo>
                    <a:lnTo>
                      <a:pt x="372" y="580"/>
                    </a:lnTo>
                    <a:lnTo>
                      <a:pt x="310" y="562"/>
                    </a:lnTo>
                    <a:lnTo>
                      <a:pt x="255" y="529"/>
                    </a:lnTo>
                    <a:lnTo>
                      <a:pt x="202" y="479"/>
                    </a:lnTo>
                    <a:lnTo>
                      <a:pt x="140" y="406"/>
                    </a:lnTo>
                    <a:lnTo>
                      <a:pt x="63" y="307"/>
                    </a:lnTo>
                    <a:lnTo>
                      <a:pt x="29" y="290"/>
                    </a:lnTo>
                    <a:lnTo>
                      <a:pt x="9" y="272"/>
                    </a:lnTo>
                    <a:lnTo>
                      <a:pt x="0" y="252"/>
                    </a:lnTo>
                    <a:lnTo>
                      <a:pt x="2" y="234"/>
                    </a:lnTo>
                    <a:lnTo>
                      <a:pt x="13" y="217"/>
                    </a:lnTo>
                    <a:lnTo>
                      <a:pt x="31" y="206"/>
                    </a:lnTo>
                    <a:lnTo>
                      <a:pt x="56" y="199"/>
                    </a:lnTo>
                    <a:lnTo>
                      <a:pt x="89" y="201"/>
                    </a:lnTo>
                    <a:lnTo>
                      <a:pt x="73" y="171"/>
                    </a:lnTo>
                    <a:lnTo>
                      <a:pt x="65" y="144"/>
                    </a:lnTo>
                    <a:lnTo>
                      <a:pt x="65" y="120"/>
                    </a:lnTo>
                    <a:lnTo>
                      <a:pt x="73" y="103"/>
                    </a:lnTo>
                    <a:lnTo>
                      <a:pt x="85" y="89"/>
                    </a:lnTo>
                    <a:lnTo>
                      <a:pt x="104" y="84"/>
                    </a:lnTo>
                    <a:lnTo>
                      <a:pt x="128" y="85"/>
                    </a:lnTo>
                    <a:lnTo>
                      <a:pt x="158" y="99"/>
                    </a:lnTo>
                    <a:lnTo>
                      <a:pt x="135" y="58"/>
                    </a:lnTo>
                    <a:lnTo>
                      <a:pt x="130" y="28"/>
                    </a:lnTo>
                    <a:lnTo>
                      <a:pt x="138" y="8"/>
                    </a:lnTo>
                    <a:lnTo>
                      <a:pt x="158" y="0"/>
                    </a:lnTo>
                    <a:lnTo>
                      <a:pt x="183" y="4"/>
                    </a:lnTo>
                    <a:lnTo>
                      <a:pt x="214" y="21"/>
                    </a:lnTo>
                    <a:lnTo>
                      <a:pt x="246" y="53"/>
                    </a:lnTo>
                    <a:lnTo>
                      <a:pt x="278" y="99"/>
                    </a:lnTo>
                    <a:lnTo>
                      <a:pt x="281" y="114"/>
                    </a:lnTo>
                    <a:lnTo>
                      <a:pt x="285" y="130"/>
                    </a:lnTo>
                    <a:lnTo>
                      <a:pt x="287" y="144"/>
                    </a:lnTo>
                    <a:lnTo>
                      <a:pt x="291" y="159"/>
                    </a:lnTo>
                    <a:lnTo>
                      <a:pt x="295" y="173"/>
                    </a:lnTo>
                    <a:lnTo>
                      <a:pt x="298" y="189"/>
                    </a:lnTo>
                    <a:lnTo>
                      <a:pt x="302" y="204"/>
                    </a:lnTo>
                    <a:lnTo>
                      <a:pt x="306" y="223"/>
                    </a:lnTo>
                    <a:lnTo>
                      <a:pt x="341" y="278"/>
                    </a:lnTo>
                    <a:lnTo>
                      <a:pt x="370" y="321"/>
                    </a:lnTo>
                    <a:lnTo>
                      <a:pt x="394" y="349"/>
                    </a:lnTo>
                    <a:lnTo>
                      <a:pt x="419" y="366"/>
                    </a:lnTo>
                    <a:lnTo>
                      <a:pt x="448" y="374"/>
                    </a:lnTo>
                    <a:lnTo>
                      <a:pt x="485" y="376"/>
                    </a:lnTo>
                    <a:lnTo>
                      <a:pt x="535" y="374"/>
                    </a:lnTo>
                    <a:lnTo>
                      <a:pt x="604" y="371"/>
                    </a:lnTo>
                    <a:lnTo>
                      <a:pt x="588" y="346"/>
                    </a:lnTo>
                    <a:lnTo>
                      <a:pt x="573" y="325"/>
                    </a:lnTo>
                    <a:lnTo>
                      <a:pt x="558" y="305"/>
                    </a:lnTo>
                    <a:lnTo>
                      <a:pt x="543" y="286"/>
                    </a:lnTo>
                    <a:lnTo>
                      <a:pt x="528" y="266"/>
                    </a:lnTo>
                    <a:lnTo>
                      <a:pt x="513" y="247"/>
                    </a:lnTo>
                    <a:lnTo>
                      <a:pt x="499" y="224"/>
                    </a:lnTo>
                    <a:lnTo>
                      <a:pt x="485" y="202"/>
                    </a:lnTo>
                    <a:lnTo>
                      <a:pt x="498" y="151"/>
                    </a:lnTo>
                    <a:lnTo>
                      <a:pt x="525" y="108"/>
                    </a:lnTo>
                    <a:lnTo>
                      <a:pt x="563" y="72"/>
                    </a:lnTo>
                    <a:lnTo>
                      <a:pt x="608" y="48"/>
                    </a:lnTo>
                    <a:lnTo>
                      <a:pt x="656" y="33"/>
                    </a:lnTo>
                    <a:lnTo>
                      <a:pt x="703" y="34"/>
                    </a:lnTo>
                    <a:lnTo>
                      <a:pt x="747" y="49"/>
                    </a:lnTo>
                    <a:lnTo>
                      <a:pt x="786" y="83"/>
                    </a:lnTo>
                    <a:close/>
                  </a:path>
                </a:pathLst>
              </a:custGeom>
              <a:solidFill>
                <a:srgbClr val="A3B5B5"/>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0043" name="Freeform 655"/>
              <p:cNvSpPr>
                <a:spLocks/>
              </p:cNvSpPr>
              <p:nvPr/>
            </p:nvSpPr>
            <p:spPr bwMode="auto">
              <a:xfrm>
                <a:off x="4367" y="3123"/>
                <a:ext cx="402" cy="284"/>
              </a:xfrm>
              <a:custGeom>
                <a:avLst/>
                <a:gdLst>
                  <a:gd name="T0" fmla="*/ 387 w 804"/>
                  <a:gd name="T1" fmla="*/ 86 h 569"/>
                  <a:gd name="T2" fmla="*/ 400 w 804"/>
                  <a:gd name="T3" fmla="*/ 176 h 569"/>
                  <a:gd name="T4" fmla="*/ 399 w 804"/>
                  <a:gd name="T5" fmla="*/ 242 h 569"/>
                  <a:gd name="T6" fmla="*/ 372 w 804"/>
                  <a:gd name="T7" fmla="*/ 278 h 569"/>
                  <a:gd name="T8" fmla="*/ 272 w 804"/>
                  <a:gd name="T9" fmla="*/ 279 h 569"/>
                  <a:gd name="T10" fmla="*/ 176 w 804"/>
                  <a:gd name="T11" fmla="*/ 267 h 569"/>
                  <a:gd name="T12" fmla="*/ 118 w 804"/>
                  <a:gd name="T13" fmla="*/ 241 h 569"/>
                  <a:gd name="T14" fmla="*/ 67 w 804"/>
                  <a:gd name="T15" fmla="*/ 185 h 569"/>
                  <a:gd name="T16" fmla="*/ 15 w 804"/>
                  <a:gd name="T17" fmla="*/ 134 h 569"/>
                  <a:gd name="T18" fmla="*/ 0 w 804"/>
                  <a:gd name="T19" fmla="*/ 116 h 569"/>
                  <a:gd name="T20" fmla="*/ 6 w 804"/>
                  <a:gd name="T21" fmla="*/ 98 h 569"/>
                  <a:gd name="T22" fmla="*/ 28 w 804"/>
                  <a:gd name="T23" fmla="*/ 89 h 569"/>
                  <a:gd name="T24" fmla="*/ 37 w 804"/>
                  <a:gd name="T25" fmla="*/ 76 h 569"/>
                  <a:gd name="T26" fmla="*/ 34 w 804"/>
                  <a:gd name="T27" fmla="*/ 52 h 569"/>
                  <a:gd name="T28" fmla="*/ 45 w 804"/>
                  <a:gd name="T29" fmla="*/ 38 h 569"/>
                  <a:gd name="T30" fmla="*/ 65 w 804"/>
                  <a:gd name="T31" fmla="*/ 38 h 569"/>
                  <a:gd name="T32" fmla="*/ 68 w 804"/>
                  <a:gd name="T33" fmla="*/ 25 h 569"/>
                  <a:gd name="T34" fmla="*/ 71 w 804"/>
                  <a:gd name="T35" fmla="*/ 3 h 569"/>
                  <a:gd name="T36" fmla="*/ 93 w 804"/>
                  <a:gd name="T37" fmla="*/ 1 h 569"/>
                  <a:gd name="T38" fmla="*/ 120 w 804"/>
                  <a:gd name="T39" fmla="*/ 25 h 569"/>
                  <a:gd name="T40" fmla="*/ 136 w 804"/>
                  <a:gd name="T41" fmla="*/ 55 h 569"/>
                  <a:gd name="T42" fmla="*/ 139 w 804"/>
                  <a:gd name="T43" fmla="*/ 68 h 569"/>
                  <a:gd name="T44" fmla="*/ 142 w 804"/>
                  <a:gd name="T45" fmla="*/ 79 h 569"/>
                  <a:gd name="T46" fmla="*/ 146 w 804"/>
                  <a:gd name="T47" fmla="*/ 91 h 569"/>
                  <a:gd name="T48" fmla="*/ 164 w 804"/>
                  <a:gd name="T49" fmla="*/ 128 h 569"/>
                  <a:gd name="T50" fmla="*/ 191 w 804"/>
                  <a:gd name="T51" fmla="*/ 163 h 569"/>
                  <a:gd name="T52" fmla="*/ 219 w 804"/>
                  <a:gd name="T53" fmla="*/ 177 h 569"/>
                  <a:gd name="T54" fmla="*/ 266 w 804"/>
                  <a:gd name="T55" fmla="*/ 177 h 569"/>
                  <a:gd name="T56" fmla="*/ 293 w 804"/>
                  <a:gd name="T57" fmla="*/ 163 h 569"/>
                  <a:gd name="T58" fmla="*/ 278 w 804"/>
                  <a:gd name="T59" fmla="*/ 141 h 569"/>
                  <a:gd name="T60" fmla="*/ 262 w 804"/>
                  <a:gd name="T61" fmla="*/ 121 h 569"/>
                  <a:gd name="T62" fmla="*/ 247 w 804"/>
                  <a:gd name="T63" fmla="*/ 100 h 569"/>
                  <a:gd name="T64" fmla="*/ 246 w 804"/>
                  <a:gd name="T65" fmla="*/ 62 h 569"/>
                  <a:gd name="T66" fmla="*/ 276 w 804"/>
                  <a:gd name="T67" fmla="*/ 24 h 569"/>
                  <a:gd name="T68" fmla="*/ 318 w 804"/>
                  <a:gd name="T69" fmla="*/ 7 h 569"/>
                  <a:gd name="T70" fmla="*/ 361 w 804"/>
                  <a:gd name="T71" fmla="*/ 17 h 56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804"/>
                  <a:gd name="T109" fmla="*/ 0 h 569"/>
                  <a:gd name="T110" fmla="*/ 804 w 804"/>
                  <a:gd name="T111" fmla="*/ 569 h 569"/>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804" h="569">
                    <a:moveTo>
                      <a:pt x="759" y="69"/>
                    </a:moveTo>
                    <a:lnTo>
                      <a:pt x="774" y="173"/>
                    </a:lnTo>
                    <a:lnTo>
                      <a:pt x="789" y="269"/>
                    </a:lnTo>
                    <a:lnTo>
                      <a:pt x="799" y="353"/>
                    </a:lnTo>
                    <a:lnTo>
                      <a:pt x="804" y="427"/>
                    </a:lnTo>
                    <a:lnTo>
                      <a:pt x="797" y="485"/>
                    </a:lnTo>
                    <a:lnTo>
                      <a:pt x="778" y="530"/>
                    </a:lnTo>
                    <a:lnTo>
                      <a:pt x="743" y="557"/>
                    </a:lnTo>
                    <a:lnTo>
                      <a:pt x="691" y="569"/>
                    </a:lnTo>
                    <a:lnTo>
                      <a:pt x="543" y="559"/>
                    </a:lnTo>
                    <a:lnTo>
                      <a:pt x="434" y="549"/>
                    </a:lnTo>
                    <a:lnTo>
                      <a:pt x="351" y="535"/>
                    </a:lnTo>
                    <a:lnTo>
                      <a:pt x="290" y="515"/>
                    </a:lnTo>
                    <a:lnTo>
                      <a:pt x="237" y="482"/>
                    </a:lnTo>
                    <a:lnTo>
                      <a:pt x="188" y="436"/>
                    </a:lnTo>
                    <a:lnTo>
                      <a:pt x="133" y="371"/>
                    </a:lnTo>
                    <a:lnTo>
                      <a:pt x="64" y="287"/>
                    </a:lnTo>
                    <a:lnTo>
                      <a:pt x="30" y="269"/>
                    </a:lnTo>
                    <a:lnTo>
                      <a:pt x="10" y="250"/>
                    </a:lnTo>
                    <a:lnTo>
                      <a:pt x="0" y="232"/>
                    </a:lnTo>
                    <a:lnTo>
                      <a:pt x="3" y="214"/>
                    </a:lnTo>
                    <a:lnTo>
                      <a:pt x="13" y="196"/>
                    </a:lnTo>
                    <a:lnTo>
                      <a:pt x="32" y="185"/>
                    </a:lnTo>
                    <a:lnTo>
                      <a:pt x="57" y="179"/>
                    </a:lnTo>
                    <a:lnTo>
                      <a:pt x="89" y="181"/>
                    </a:lnTo>
                    <a:lnTo>
                      <a:pt x="73" y="153"/>
                    </a:lnTo>
                    <a:lnTo>
                      <a:pt x="68" y="128"/>
                    </a:lnTo>
                    <a:lnTo>
                      <a:pt x="68" y="105"/>
                    </a:lnTo>
                    <a:lnTo>
                      <a:pt x="77" y="89"/>
                    </a:lnTo>
                    <a:lnTo>
                      <a:pt x="89" y="77"/>
                    </a:lnTo>
                    <a:lnTo>
                      <a:pt x="108" y="74"/>
                    </a:lnTo>
                    <a:lnTo>
                      <a:pt x="129" y="77"/>
                    </a:lnTo>
                    <a:lnTo>
                      <a:pt x="154" y="90"/>
                    </a:lnTo>
                    <a:lnTo>
                      <a:pt x="136" y="51"/>
                    </a:lnTo>
                    <a:lnTo>
                      <a:pt x="133" y="24"/>
                    </a:lnTo>
                    <a:lnTo>
                      <a:pt x="141" y="6"/>
                    </a:lnTo>
                    <a:lnTo>
                      <a:pt x="161" y="0"/>
                    </a:lnTo>
                    <a:lnTo>
                      <a:pt x="185" y="3"/>
                    </a:lnTo>
                    <a:lnTo>
                      <a:pt x="212" y="21"/>
                    </a:lnTo>
                    <a:lnTo>
                      <a:pt x="241" y="51"/>
                    </a:lnTo>
                    <a:lnTo>
                      <a:pt x="269" y="95"/>
                    </a:lnTo>
                    <a:lnTo>
                      <a:pt x="271" y="111"/>
                    </a:lnTo>
                    <a:lnTo>
                      <a:pt x="274" y="125"/>
                    </a:lnTo>
                    <a:lnTo>
                      <a:pt x="277" y="136"/>
                    </a:lnTo>
                    <a:lnTo>
                      <a:pt x="281" y="148"/>
                    </a:lnTo>
                    <a:lnTo>
                      <a:pt x="284" y="158"/>
                    </a:lnTo>
                    <a:lnTo>
                      <a:pt x="287" y="169"/>
                    </a:lnTo>
                    <a:lnTo>
                      <a:pt x="291" y="183"/>
                    </a:lnTo>
                    <a:lnTo>
                      <a:pt x="295" y="200"/>
                    </a:lnTo>
                    <a:lnTo>
                      <a:pt x="328" y="257"/>
                    </a:lnTo>
                    <a:lnTo>
                      <a:pt x="356" y="299"/>
                    </a:lnTo>
                    <a:lnTo>
                      <a:pt x="381" y="327"/>
                    </a:lnTo>
                    <a:lnTo>
                      <a:pt x="409" y="346"/>
                    </a:lnTo>
                    <a:lnTo>
                      <a:pt x="439" y="354"/>
                    </a:lnTo>
                    <a:lnTo>
                      <a:pt x="479" y="357"/>
                    </a:lnTo>
                    <a:lnTo>
                      <a:pt x="531" y="354"/>
                    </a:lnTo>
                    <a:lnTo>
                      <a:pt x="600" y="352"/>
                    </a:lnTo>
                    <a:lnTo>
                      <a:pt x="585" y="326"/>
                    </a:lnTo>
                    <a:lnTo>
                      <a:pt x="570" y="304"/>
                    </a:lnTo>
                    <a:lnTo>
                      <a:pt x="555" y="283"/>
                    </a:lnTo>
                    <a:lnTo>
                      <a:pt x="539" y="264"/>
                    </a:lnTo>
                    <a:lnTo>
                      <a:pt x="524" y="243"/>
                    </a:lnTo>
                    <a:lnTo>
                      <a:pt x="509" y="223"/>
                    </a:lnTo>
                    <a:lnTo>
                      <a:pt x="494" y="200"/>
                    </a:lnTo>
                    <a:lnTo>
                      <a:pt x="479" y="176"/>
                    </a:lnTo>
                    <a:lnTo>
                      <a:pt x="492" y="125"/>
                    </a:lnTo>
                    <a:lnTo>
                      <a:pt x="517" y="82"/>
                    </a:lnTo>
                    <a:lnTo>
                      <a:pt x="551" y="49"/>
                    </a:lnTo>
                    <a:lnTo>
                      <a:pt x="592" y="27"/>
                    </a:lnTo>
                    <a:lnTo>
                      <a:pt x="635" y="15"/>
                    </a:lnTo>
                    <a:lnTo>
                      <a:pt x="680" y="17"/>
                    </a:lnTo>
                    <a:lnTo>
                      <a:pt x="721" y="34"/>
                    </a:lnTo>
                    <a:lnTo>
                      <a:pt x="759" y="69"/>
                    </a:lnTo>
                    <a:close/>
                  </a:path>
                </a:pathLst>
              </a:custGeom>
              <a:solidFill>
                <a:srgbClr val="ABBABA"/>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0044" name="Freeform 656"/>
              <p:cNvSpPr>
                <a:spLocks/>
              </p:cNvSpPr>
              <p:nvPr/>
            </p:nvSpPr>
            <p:spPr bwMode="auto">
              <a:xfrm>
                <a:off x="4373" y="3132"/>
                <a:ext cx="390" cy="268"/>
              </a:xfrm>
              <a:custGeom>
                <a:avLst/>
                <a:gdLst>
                  <a:gd name="T0" fmla="*/ 372 w 779"/>
                  <a:gd name="T1" fmla="*/ 80 h 536"/>
                  <a:gd name="T2" fmla="*/ 386 w 779"/>
                  <a:gd name="T3" fmla="*/ 166 h 536"/>
                  <a:gd name="T4" fmla="*/ 387 w 779"/>
                  <a:gd name="T5" fmla="*/ 226 h 536"/>
                  <a:gd name="T6" fmla="*/ 361 w 779"/>
                  <a:gd name="T7" fmla="*/ 261 h 536"/>
                  <a:gd name="T8" fmla="*/ 260 w 779"/>
                  <a:gd name="T9" fmla="*/ 262 h 536"/>
                  <a:gd name="T10" fmla="*/ 164 w 779"/>
                  <a:gd name="T11" fmla="*/ 247 h 536"/>
                  <a:gd name="T12" fmla="*/ 109 w 779"/>
                  <a:gd name="T13" fmla="*/ 219 h 536"/>
                  <a:gd name="T14" fmla="*/ 62 w 779"/>
                  <a:gd name="T15" fmla="*/ 170 h 536"/>
                  <a:gd name="T16" fmla="*/ 15 w 779"/>
                  <a:gd name="T17" fmla="*/ 127 h 536"/>
                  <a:gd name="T18" fmla="*/ 0 w 779"/>
                  <a:gd name="T19" fmla="*/ 108 h 536"/>
                  <a:gd name="T20" fmla="*/ 6 w 779"/>
                  <a:gd name="T21" fmla="*/ 91 h 536"/>
                  <a:gd name="T22" fmla="*/ 28 w 779"/>
                  <a:gd name="T23" fmla="*/ 83 h 536"/>
                  <a:gd name="T24" fmla="*/ 37 w 779"/>
                  <a:gd name="T25" fmla="*/ 70 h 536"/>
                  <a:gd name="T26" fmla="*/ 35 w 779"/>
                  <a:gd name="T27" fmla="*/ 47 h 536"/>
                  <a:gd name="T28" fmla="*/ 47 w 779"/>
                  <a:gd name="T29" fmla="*/ 35 h 536"/>
                  <a:gd name="T30" fmla="*/ 65 w 779"/>
                  <a:gd name="T31" fmla="*/ 36 h 536"/>
                  <a:gd name="T32" fmla="*/ 68 w 779"/>
                  <a:gd name="T33" fmla="*/ 24 h 536"/>
                  <a:gd name="T34" fmla="*/ 72 w 779"/>
                  <a:gd name="T35" fmla="*/ 4 h 536"/>
                  <a:gd name="T36" fmla="*/ 92 w 779"/>
                  <a:gd name="T37" fmla="*/ 5 h 536"/>
                  <a:gd name="T38" fmla="*/ 117 w 779"/>
                  <a:gd name="T39" fmla="*/ 28 h 536"/>
                  <a:gd name="T40" fmla="*/ 129 w 779"/>
                  <a:gd name="T41" fmla="*/ 56 h 536"/>
                  <a:gd name="T42" fmla="*/ 132 w 779"/>
                  <a:gd name="T43" fmla="*/ 66 h 536"/>
                  <a:gd name="T44" fmla="*/ 136 w 779"/>
                  <a:gd name="T45" fmla="*/ 73 h 536"/>
                  <a:gd name="T46" fmla="*/ 139 w 779"/>
                  <a:gd name="T47" fmla="*/ 83 h 536"/>
                  <a:gd name="T48" fmla="*/ 157 w 779"/>
                  <a:gd name="T49" fmla="*/ 120 h 536"/>
                  <a:gd name="T50" fmla="*/ 183 w 779"/>
                  <a:gd name="T51" fmla="*/ 156 h 536"/>
                  <a:gd name="T52" fmla="*/ 215 w 779"/>
                  <a:gd name="T53" fmla="*/ 170 h 536"/>
                  <a:gd name="T54" fmla="*/ 263 w 779"/>
                  <a:gd name="T55" fmla="*/ 170 h 536"/>
                  <a:gd name="T56" fmla="*/ 289 w 779"/>
                  <a:gd name="T57" fmla="*/ 155 h 536"/>
                  <a:gd name="T58" fmla="*/ 274 w 779"/>
                  <a:gd name="T59" fmla="*/ 133 h 536"/>
                  <a:gd name="T60" fmla="*/ 259 w 779"/>
                  <a:gd name="T61" fmla="*/ 112 h 536"/>
                  <a:gd name="T62" fmla="*/ 244 w 779"/>
                  <a:gd name="T63" fmla="*/ 89 h 536"/>
                  <a:gd name="T64" fmla="*/ 242 w 779"/>
                  <a:gd name="T65" fmla="*/ 51 h 536"/>
                  <a:gd name="T66" fmla="*/ 269 w 779"/>
                  <a:gd name="T67" fmla="*/ 15 h 536"/>
                  <a:gd name="T68" fmla="*/ 306 w 779"/>
                  <a:gd name="T69" fmla="*/ 0 h 536"/>
                  <a:gd name="T70" fmla="*/ 346 w 779"/>
                  <a:gd name="T71" fmla="*/ 11 h 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779"/>
                  <a:gd name="T109" fmla="*/ 0 h 536"/>
                  <a:gd name="T110" fmla="*/ 779 w 779"/>
                  <a:gd name="T111" fmla="*/ 536 h 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779" h="536">
                    <a:moveTo>
                      <a:pt x="727" y="58"/>
                    </a:moveTo>
                    <a:lnTo>
                      <a:pt x="743" y="161"/>
                    </a:lnTo>
                    <a:lnTo>
                      <a:pt x="760" y="254"/>
                    </a:lnTo>
                    <a:lnTo>
                      <a:pt x="772" y="333"/>
                    </a:lnTo>
                    <a:lnTo>
                      <a:pt x="779" y="400"/>
                    </a:lnTo>
                    <a:lnTo>
                      <a:pt x="774" y="453"/>
                    </a:lnTo>
                    <a:lnTo>
                      <a:pt x="757" y="494"/>
                    </a:lnTo>
                    <a:lnTo>
                      <a:pt x="722" y="521"/>
                    </a:lnTo>
                    <a:lnTo>
                      <a:pt x="668" y="536"/>
                    </a:lnTo>
                    <a:lnTo>
                      <a:pt x="520" y="524"/>
                    </a:lnTo>
                    <a:lnTo>
                      <a:pt x="410" y="512"/>
                    </a:lnTo>
                    <a:lnTo>
                      <a:pt x="328" y="494"/>
                    </a:lnTo>
                    <a:lnTo>
                      <a:pt x="267" y="472"/>
                    </a:lnTo>
                    <a:lnTo>
                      <a:pt x="217" y="439"/>
                    </a:lnTo>
                    <a:lnTo>
                      <a:pt x="173" y="396"/>
                    </a:lnTo>
                    <a:lnTo>
                      <a:pt x="123" y="340"/>
                    </a:lnTo>
                    <a:lnTo>
                      <a:pt x="62" y="270"/>
                    </a:lnTo>
                    <a:lnTo>
                      <a:pt x="29" y="254"/>
                    </a:lnTo>
                    <a:lnTo>
                      <a:pt x="9" y="236"/>
                    </a:lnTo>
                    <a:lnTo>
                      <a:pt x="0" y="217"/>
                    </a:lnTo>
                    <a:lnTo>
                      <a:pt x="2" y="200"/>
                    </a:lnTo>
                    <a:lnTo>
                      <a:pt x="12" y="183"/>
                    </a:lnTo>
                    <a:lnTo>
                      <a:pt x="31" y="172"/>
                    </a:lnTo>
                    <a:lnTo>
                      <a:pt x="56" y="166"/>
                    </a:lnTo>
                    <a:lnTo>
                      <a:pt x="89" y="168"/>
                    </a:lnTo>
                    <a:lnTo>
                      <a:pt x="73" y="140"/>
                    </a:lnTo>
                    <a:lnTo>
                      <a:pt x="68" y="116"/>
                    </a:lnTo>
                    <a:lnTo>
                      <a:pt x="69" y="94"/>
                    </a:lnTo>
                    <a:lnTo>
                      <a:pt x="79" y="81"/>
                    </a:lnTo>
                    <a:lnTo>
                      <a:pt x="93" y="71"/>
                    </a:lnTo>
                    <a:lnTo>
                      <a:pt x="110" y="68"/>
                    </a:lnTo>
                    <a:lnTo>
                      <a:pt x="130" y="72"/>
                    </a:lnTo>
                    <a:lnTo>
                      <a:pt x="153" y="86"/>
                    </a:lnTo>
                    <a:lnTo>
                      <a:pt x="136" y="48"/>
                    </a:lnTo>
                    <a:lnTo>
                      <a:pt x="135" y="23"/>
                    </a:lnTo>
                    <a:lnTo>
                      <a:pt x="144" y="8"/>
                    </a:lnTo>
                    <a:lnTo>
                      <a:pt x="162" y="4"/>
                    </a:lnTo>
                    <a:lnTo>
                      <a:pt x="183" y="11"/>
                    </a:lnTo>
                    <a:lnTo>
                      <a:pt x="208" y="28"/>
                    </a:lnTo>
                    <a:lnTo>
                      <a:pt x="233" y="57"/>
                    </a:lnTo>
                    <a:lnTo>
                      <a:pt x="256" y="97"/>
                    </a:lnTo>
                    <a:lnTo>
                      <a:pt x="258" y="112"/>
                    </a:lnTo>
                    <a:lnTo>
                      <a:pt x="261" y="123"/>
                    </a:lnTo>
                    <a:lnTo>
                      <a:pt x="264" y="132"/>
                    </a:lnTo>
                    <a:lnTo>
                      <a:pt x="268" y="140"/>
                    </a:lnTo>
                    <a:lnTo>
                      <a:pt x="271" y="146"/>
                    </a:lnTo>
                    <a:lnTo>
                      <a:pt x="274" y="155"/>
                    </a:lnTo>
                    <a:lnTo>
                      <a:pt x="278" y="166"/>
                    </a:lnTo>
                    <a:lnTo>
                      <a:pt x="282" y="182"/>
                    </a:lnTo>
                    <a:lnTo>
                      <a:pt x="313" y="240"/>
                    </a:lnTo>
                    <a:lnTo>
                      <a:pt x="341" y="284"/>
                    </a:lnTo>
                    <a:lnTo>
                      <a:pt x="366" y="313"/>
                    </a:lnTo>
                    <a:lnTo>
                      <a:pt x="396" y="331"/>
                    </a:lnTo>
                    <a:lnTo>
                      <a:pt x="429" y="340"/>
                    </a:lnTo>
                    <a:lnTo>
                      <a:pt x="471" y="343"/>
                    </a:lnTo>
                    <a:lnTo>
                      <a:pt x="525" y="340"/>
                    </a:lnTo>
                    <a:lnTo>
                      <a:pt x="594" y="338"/>
                    </a:lnTo>
                    <a:lnTo>
                      <a:pt x="578" y="310"/>
                    </a:lnTo>
                    <a:lnTo>
                      <a:pt x="563" y="287"/>
                    </a:lnTo>
                    <a:lnTo>
                      <a:pt x="548" y="265"/>
                    </a:lnTo>
                    <a:lnTo>
                      <a:pt x="533" y="245"/>
                    </a:lnTo>
                    <a:lnTo>
                      <a:pt x="518" y="224"/>
                    </a:lnTo>
                    <a:lnTo>
                      <a:pt x="503" y="202"/>
                    </a:lnTo>
                    <a:lnTo>
                      <a:pt x="488" y="178"/>
                    </a:lnTo>
                    <a:lnTo>
                      <a:pt x="473" y="155"/>
                    </a:lnTo>
                    <a:lnTo>
                      <a:pt x="484" y="103"/>
                    </a:lnTo>
                    <a:lnTo>
                      <a:pt x="506" y="63"/>
                    </a:lnTo>
                    <a:lnTo>
                      <a:pt x="537" y="31"/>
                    </a:lnTo>
                    <a:lnTo>
                      <a:pt x="573" y="11"/>
                    </a:lnTo>
                    <a:lnTo>
                      <a:pt x="611" y="0"/>
                    </a:lnTo>
                    <a:lnTo>
                      <a:pt x="652" y="6"/>
                    </a:lnTo>
                    <a:lnTo>
                      <a:pt x="691" y="23"/>
                    </a:lnTo>
                    <a:lnTo>
                      <a:pt x="727" y="58"/>
                    </a:lnTo>
                    <a:close/>
                  </a:path>
                </a:pathLst>
              </a:custGeom>
              <a:solidFill>
                <a:srgbClr val="B5C2C2"/>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0045" name="Freeform 657"/>
              <p:cNvSpPr>
                <a:spLocks/>
              </p:cNvSpPr>
              <p:nvPr/>
            </p:nvSpPr>
            <p:spPr bwMode="auto">
              <a:xfrm>
                <a:off x="4379" y="3134"/>
                <a:ext cx="378" cy="259"/>
              </a:xfrm>
              <a:custGeom>
                <a:avLst/>
                <a:gdLst>
                  <a:gd name="T0" fmla="*/ 356 w 756"/>
                  <a:gd name="T1" fmla="*/ 81 h 518"/>
                  <a:gd name="T2" fmla="*/ 374 w 756"/>
                  <a:gd name="T3" fmla="*/ 162 h 518"/>
                  <a:gd name="T4" fmla="*/ 377 w 756"/>
                  <a:gd name="T5" fmla="*/ 218 h 518"/>
                  <a:gd name="T6" fmla="*/ 351 w 756"/>
                  <a:gd name="T7" fmla="*/ 250 h 518"/>
                  <a:gd name="T8" fmla="*/ 249 w 756"/>
                  <a:gd name="T9" fmla="*/ 252 h 518"/>
                  <a:gd name="T10" fmla="*/ 154 w 756"/>
                  <a:gd name="T11" fmla="*/ 234 h 518"/>
                  <a:gd name="T12" fmla="*/ 100 w 756"/>
                  <a:gd name="T13" fmla="*/ 205 h 518"/>
                  <a:gd name="T14" fmla="*/ 58 w 756"/>
                  <a:gd name="T15" fmla="*/ 162 h 518"/>
                  <a:gd name="T16" fmla="*/ 15 w 756"/>
                  <a:gd name="T17" fmla="*/ 126 h 518"/>
                  <a:gd name="T18" fmla="*/ 0 w 756"/>
                  <a:gd name="T19" fmla="*/ 108 h 518"/>
                  <a:gd name="T20" fmla="*/ 6 w 756"/>
                  <a:gd name="T21" fmla="*/ 91 h 518"/>
                  <a:gd name="T22" fmla="*/ 28 w 756"/>
                  <a:gd name="T23" fmla="*/ 83 h 518"/>
                  <a:gd name="T24" fmla="*/ 37 w 756"/>
                  <a:gd name="T25" fmla="*/ 71 h 518"/>
                  <a:gd name="T26" fmla="*/ 36 w 756"/>
                  <a:gd name="T27" fmla="*/ 50 h 518"/>
                  <a:gd name="T28" fmla="*/ 48 w 756"/>
                  <a:gd name="T29" fmla="*/ 39 h 518"/>
                  <a:gd name="T30" fmla="*/ 66 w 756"/>
                  <a:gd name="T31" fmla="*/ 42 h 518"/>
                  <a:gd name="T32" fmla="*/ 69 w 756"/>
                  <a:gd name="T33" fmla="*/ 31 h 518"/>
                  <a:gd name="T34" fmla="*/ 74 w 756"/>
                  <a:gd name="T35" fmla="*/ 12 h 518"/>
                  <a:gd name="T36" fmla="*/ 92 w 756"/>
                  <a:gd name="T37" fmla="*/ 16 h 518"/>
                  <a:gd name="T38" fmla="*/ 113 w 756"/>
                  <a:gd name="T39" fmla="*/ 39 h 518"/>
                  <a:gd name="T40" fmla="*/ 123 w 756"/>
                  <a:gd name="T41" fmla="*/ 64 h 518"/>
                  <a:gd name="T42" fmla="*/ 126 w 756"/>
                  <a:gd name="T43" fmla="*/ 71 h 518"/>
                  <a:gd name="T44" fmla="*/ 130 w 756"/>
                  <a:gd name="T45" fmla="*/ 74 h 518"/>
                  <a:gd name="T46" fmla="*/ 134 w 756"/>
                  <a:gd name="T47" fmla="*/ 81 h 518"/>
                  <a:gd name="T48" fmla="*/ 150 w 756"/>
                  <a:gd name="T49" fmla="*/ 118 h 518"/>
                  <a:gd name="T50" fmla="*/ 177 w 756"/>
                  <a:gd name="T51" fmla="*/ 155 h 518"/>
                  <a:gd name="T52" fmla="*/ 210 w 756"/>
                  <a:gd name="T53" fmla="*/ 169 h 518"/>
                  <a:gd name="T54" fmla="*/ 260 w 756"/>
                  <a:gd name="T55" fmla="*/ 169 h 518"/>
                  <a:gd name="T56" fmla="*/ 287 w 756"/>
                  <a:gd name="T57" fmla="*/ 155 h 518"/>
                  <a:gd name="T58" fmla="*/ 272 w 756"/>
                  <a:gd name="T59" fmla="*/ 131 h 518"/>
                  <a:gd name="T60" fmla="*/ 256 w 756"/>
                  <a:gd name="T61" fmla="*/ 109 h 518"/>
                  <a:gd name="T62" fmla="*/ 241 w 756"/>
                  <a:gd name="T63" fmla="*/ 85 h 518"/>
                  <a:gd name="T64" fmla="*/ 239 w 756"/>
                  <a:gd name="T65" fmla="*/ 48 h 518"/>
                  <a:gd name="T66" fmla="*/ 262 w 756"/>
                  <a:gd name="T67" fmla="*/ 13 h 518"/>
                  <a:gd name="T68" fmla="*/ 295 w 756"/>
                  <a:gd name="T69" fmla="*/ 0 h 518"/>
                  <a:gd name="T70" fmla="*/ 331 w 756"/>
                  <a:gd name="T71" fmla="*/ 12 h 518"/>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756"/>
                  <a:gd name="T109" fmla="*/ 0 h 518"/>
                  <a:gd name="T110" fmla="*/ 756 w 756"/>
                  <a:gd name="T111" fmla="*/ 518 h 518"/>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756" h="518">
                    <a:moveTo>
                      <a:pt x="696" y="60"/>
                    </a:moveTo>
                    <a:lnTo>
                      <a:pt x="712" y="162"/>
                    </a:lnTo>
                    <a:lnTo>
                      <a:pt x="731" y="251"/>
                    </a:lnTo>
                    <a:lnTo>
                      <a:pt x="747" y="325"/>
                    </a:lnTo>
                    <a:lnTo>
                      <a:pt x="756" y="387"/>
                    </a:lnTo>
                    <a:lnTo>
                      <a:pt x="754" y="436"/>
                    </a:lnTo>
                    <a:lnTo>
                      <a:pt x="737" y="474"/>
                    </a:lnTo>
                    <a:lnTo>
                      <a:pt x="702" y="500"/>
                    </a:lnTo>
                    <a:lnTo>
                      <a:pt x="647" y="518"/>
                    </a:lnTo>
                    <a:lnTo>
                      <a:pt x="499" y="505"/>
                    </a:lnTo>
                    <a:lnTo>
                      <a:pt x="389" y="490"/>
                    </a:lnTo>
                    <a:lnTo>
                      <a:pt x="307" y="469"/>
                    </a:lnTo>
                    <a:lnTo>
                      <a:pt x="248" y="444"/>
                    </a:lnTo>
                    <a:lnTo>
                      <a:pt x="201" y="411"/>
                    </a:lnTo>
                    <a:lnTo>
                      <a:pt x="159" y="372"/>
                    </a:lnTo>
                    <a:lnTo>
                      <a:pt x="117" y="325"/>
                    </a:lnTo>
                    <a:lnTo>
                      <a:pt x="64" y="270"/>
                    </a:lnTo>
                    <a:lnTo>
                      <a:pt x="30" y="252"/>
                    </a:lnTo>
                    <a:lnTo>
                      <a:pt x="10" y="235"/>
                    </a:lnTo>
                    <a:lnTo>
                      <a:pt x="0" y="216"/>
                    </a:lnTo>
                    <a:lnTo>
                      <a:pt x="3" y="200"/>
                    </a:lnTo>
                    <a:lnTo>
                      <a:pt x="13" y="183"/>
                    </a:lnTo>
                    <a:lnTo>
                      <a:pt x="31" y="173"/>
                    </a:lnTo>
                    <a:lnTo>
                      <a:pt x="57" y="167"/>
                    </a:lnTo>
                    <a:lnTo>
                      <a:pt x="89" y="169"/>
                    </a:lnTo>
                    <a:lnTo>
                      <a:pt x="74" y="142"/>
                    </a:lnTo>
                    <a:lnTo>
                      <a:pt x="69" y="119"/>
                    </a:lnTo>
                    <a:lnTo>
                      <a:pt x="72" y="101"/>
                    </a:lnTo>
                    <a:lnTo>
                      <a:pt x="83" y="88"/>
                    </a:lnTo>
                    <a:lnTo>
                      <a:pt x="97" y="79"/>
                    </a:lnTo>
                    <a:lnTo>
                      <a:pt x="114" y="79"/>
                    </a:lnTo>
                    <a:lnTo>
                      <a:pt x="132" y="84"/>
                    </a:lnTo>
                    <a:lnTo>
                      <a:pt x="151" y="97"/>
                    </a:lnTo>
                    <a:lnTo>
                      <a:pt x="138" y="62"/>
                    </a:lnTo>
                    <a:lnTo>
                      <a:pt x="138" y="38"/>
                    </a:lnTo>
                    <a:lnTo>
                      <a:pt x="147" y="25"/>
                    </a:lnTo>
                    <a:lnTo>
                      <a:pt x="164" y="24"/>
                    </a:lnTo>
                    <a:lnTo>
                      <a:pt x="184" y="32"/>
                    </a:lnTo>
                    <a:lnTo>
                      <a:pt x="206" y="50"/>
                    </a:lnTo>
                    <a:lnTo>
                      <a:pt x="227" y="78"/>
                    </a:lnTo>
                    <a:lnTo>
                      <a:pt x="245" y="116"/>
                    </a:lnTo>
                    <a:lnTo>
                      <a:pt x="247" y="128"/>
                    </a:lnTo>
                    <a:lnTo>
                      <a:pt x="251" y="137"/>
                    </a:lnTo>
                    <a:lnTo>
                      <a:pt x="253" y="142"/>
                    </a:lnTo>
                    <a:lnTo>
                      <a:pt x="257" y="146"/>
                    </a:lnTo>
                    <a:lnTo>
                      <a:pt x="260" y="148"/>
                    </a:lnTo>
                    <a:lnTo>
                      <a:pt x="263" y="153"/>
                    </a:lnTo>
                    <a:lnTo>
                      <a:pt x="267" y="162"/>
                    </a:lnTo>
                    <a:lnTo>
                      <a:pt x="271" y="178"/>
                    </a:lnTo>
                    <a:lnTo>
                      <a:pt x="300" y="237"/>
                    </a:lnTo>
                    <a:lnTo>
                      <a:pt x="327" y="281"/>
                    </a:lnTo>
                    <a:lnTo>
                      <a:pt x="354" y="311"/>
                    </a:lnTo>
                    <a:lnTo>
                      <a:pt x="385" y="330"/>
                    </a:lnTo>
                    <a:lnTo>
                      <a:pt x="420" y="339"/>
                    </a:lnTo>
                    <a:lnTo>
                      <a:pt x="464" y="341"/>
                    </a:lnTo>
                    <a:lnTo>
                      <a:pt x="519" y="339"/>
                    </a:lnTo>
                    <a:lnTo>
                      <a:pt x="589" y="336"/>
                    </a:lnTo>
                    <a:lnTo>
                      <a:pt x="573" y="310"/>
                    </a:lnTo>
                    <a:lnTo>
                      <a:pt x="558" y="286"/>
                    </a:lnTo>
                    <a:lnTo>
                      <a:pt x="543" y="263"/>
                    </a:lnTo>
                    <a:lnTo>
                      <a:pt x="528" y="241"/>
                    </a:lnTo>
                    <a:lnTo>
                      <a:pt x="512" y="218"/>
                    </a:lnTo>
                    <a:lnTo>
                      <a:pt x="497" y="196"/>
                    </a:lnTo>
                    <a:lnTo>
                      <a:pt x="482" y="171"/>
                    </a:lnTo>
                    <a:lnTo>
                      <a:pt x="468" y="147"/>
                    </a:lnTo>
                    <a:lnTo>
                      <a:pt x="478" y="97"/>
                    </a:lnTo>
                    <a:lnTo>
                      <a:pt x="499" y="57"/>
                    </a:lnTo>
                    <a:lnTo>
                      <a:pt x="524" y="27"/>
                    </a:lnTo>
                    <a:lnTo>
                      <a:pt x="557" y="8"/>
                    </a:lnTo>
                    <a:lnTo>
                      <a:pt x="589" y="0"/>
                    </a:lnTo>
                    <a:lnTo>
                      <a:pt x="626" y="5"/>
                    </a:lnTo>
                    <a:lnTo>
                      <a:pt x="662" y="25"/>
                    </a:lnTo>
                    <a:lnTo>
                      <a:pt x="696" y="60"/>
                    </a:lnTo>
                    <a:close/>
                  </a:path>
                </a:pathLst>
              </a:custGeom>
              <a:solidFill>
                <a:srgbClr val="BAC7C7"/>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0046" name="Freeform 658"/>
              <p:cNvSpPr>
                <a:spLocks/>
              </p:cNvSpPr>
              <p:nvPr/>
            </p:nvSpPr>
            <p:spPr bwMode="auto">
              <a:xfrm>
                <a:off x="4385" y="3136"/>
                <a:ext cx="366" cy="249"/>
              </a:xfrm>
              <a:custGeom>
                <a:avLst/>
                <a:gdLst>
                  <a:gd name="T0" fmla="*/ 342 w 732"/>
                  <a:gd name="T1" fmla="*/ 82 h 498"/>
                  <a:gd name="T2" fmla="*/ 361 w 732"/>
                  <a:gd name="T3" fmla="*/ 159 h 498"/>
                  <a:gd name="T4" fmla="*/ 366 w 732"/>
                  <a:gd name="T5" fmla="*/ 210 h 498"/>
                  <a:gd name="T6" fmla="*/ 341 w 732"/>
                  <a:gd name="T7" fmla="*/ 240 h 498"/>
                  <a:gd name="T8" fmla="*/ 237 w 732"/>
                  <a:gd name="T9" fmla="*/ 242 h 498"/>
                  <a:gd name="T10" fmla="*/ 142 w 732"/>
                  <a:gd name="T11" fmla="*/ 221 h 498"/>
                  <a:gd name="T12" fmla="*/ 90 w 732"/>
                  <a:gd name="T13" fmla="*/ 192 h 498"/>
                  <a:gd name="T14" fmla="*/ 53 w 732"/>
                  <a:gd name="T15" fmla="*/ 154 h 498"/>
                  <a:gd name="T16" fmla="*/ 14 w 732"/>
                  <a:gd name="T17" fmla="*/ 125 h 498"/>
                  <a:gd name="T18" fmla="*/ 0 w 732"/>
                  <a:gd name="T19" fmla="*/ 108 h 498"/>
                  <a:gd name="T20" fmla="*/ 6 w 732"/>
                  <a:gd name="T21" fmla="*/ 92 h 498"/>
                  <a:gd name="T22" fmla="*/ 27 w 732"/>
                  <a:gd name="T23" fmla="*/ 84 h 498"/>
                  <a:gd name="T24" fmla="*/ 37 w 732"/>
                  <a:gd name="T25" fmla="*/ 72 h 498"/>
                  <a:gd name="T26" fmla="*/ 38 w 732"/>
                  <a:gd name="T27" fmla="*/ 52 h 498"/>
                  <a:gd name="T28" fmla="*/ 50 w 732"/>
                  <a:gd name="T29" fmla="*/ 43 h 498"/>
                  <a:gd name="T30" fmla="*/ 67 w 732"/>
                  <a:gd name="T31" fmla="*/ 47 h 498"/>
                  <a:gd name="T32" fmla="*/ 69 w 732"/>
                  <a:gd name="T33" fmla="*/ 37 h 498"/>
                  <a:gd name="T34" fmla="*/ 75 w 732"/>
                  <a:gd name="T35" fmla="*/ 21 h 498"/>
                  <a:gd name="T36" fmla="*/ 92 w 732"/>
                  <a:gd name="T37" fmla="*/ 26 h 498"/>
                  <a:gd name="T38" fmla="*/ 110 w 732"/>
                  <a:gd name="T39" fmla="*/ 49 h 498"/>
                  <a:gd name="T40" fmla="*/ 117 w 732"/>
                  <a:gd name="T41" fmla="*/ 72 h 498"/>
                  <a:gd name="T42" fmla="*/ 120 w 732"/>
                  <a:gd name="T43" fmla="*/ 76 h 498"/>
                  <a:gd name="T44" fmla="*/ 123 w 732"/>
                  <a:gd name="T45" fmla="*/ 75 h 498"/>
                  <a:gd name="T46" fmla="*/ 127 w 732"/>
                  <a:gd name="T47" fmla="*/ 80 h 498"/>
                  <a:gd name="T48" fmla="*/ 142 w 732"/>
                  <a:gd name="T49" fmla="*/ 117 h 498"/>
                  <a:gd name="T50" fmla="*/ 170 w 732"/>
                  <a:gd name="T51" fmla="*/ 154 h 498"/>
                  <a:gd name="T52" fmla="*/ 205 w 732"/>
                  <a:gd name="T53" fmla="*/ 168 h 498"/>
                  <a:gd name="T54" fmla="*/ 257 w 732"/>
                  <a:gd name="T55" fmla="*/ 169 h 498"/>
                  <a:gd name="T56" fmla="*/ 284 w 732"/>
                  <a:gd name="T57" fmla="*/ 154 h 498"/>
                  <a:gd name="T58" fmla="*/ 269 w 732"/>
                  <a:gd name="T59" fmla="*/ 131 h 498"/>
                  <a:gd name="T60" fmla="*/ 253 w 732"/>
                  <a:gd name="T61" fmla="*/ 107 h 498"/>
                  <a:gd name="T62" fmla="*/ 238 w 732"/>
                  <a:gd name="T63" fmla="*/ 83 h 498"/>
                  <a:gd name="T64" fmla="*/ 235 w 732"/>
                  <a:gd name="T65" fmla="*/ 46 h 498"/>
                  <a:gd name="T66" fmla="*/ 255 w 732"/>
                  <a:gd name="T67" fmla="*/ 12 h 498"/>
                  <a:gd name="T68" fmla="*/ 283 w 732"/>
                  <a:gd name="T69" fmla="*/ 0 h 498"/>
                  <a:gd name="T70" fmla="*/ 317 w 732"/>
                  <a:gd name="T71" fmla="*/ 14 h 498"/>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732"/>
                  <a:gd name="T109" fmla="*/ 0 h 498"/>
                  <a:gd name="T110" fmla="*/ 732 w 732"/>
                  <a:gd name="T111" fmla="*/ 498 h 498"/>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732" h="498">
                    <a:moveTo>
                      <a:pt x="667" y="64"/>
                    </a:moveTo>
                    <a:lnTo>
                      <a:pt x="684" y="164"/>
                    </a:lnTo>
                    <a:lnTo>
                      <a:pt x="704" y="249"/>
                    </a:lnTo>
                    <a:lnTo>
                      <a:pt x="721" y="318"/>
                    </a:lnTo>
                    <a:lnTo>
                      <a:pt x="732" y="376"/>
                    </a:lnTo>
                    <a:lnTo>
                      <a:pt x="731" y="419"/>
                    </a:lnTo>
                    <a:lnTo>
                      <a:pt x="716" y="454"/>
                    </a:lnTo>
                    <a:lnTo>
                      <a:pt x="681" y="479"/>
                    </a:lnTo>
                    <a:lnTo>
                      <a:pt x="623" y="498"/>
                    </a:lnTo>
                    <a:lnTo>
                      <a:pt x="475" y="484"/>
                    </a:lnTo>
                    <a:lnTo>
                      <a:pt x="365" y="466"/>
                    </a:lnTo>
                    <a:lnTo>
                      <a:pt x="283" y="442"/>
                    </a:lnTo>
                    <a:lnTo>
                      <a:pt x="225" y="416"/>
                    </a:lnTo>
                    <a:lnTo>
                      <a:pt x="180" y="383"/>
                    </a:lnTo>
                    <a:lnTo>
                      <a:pt x="144" y="348"/>
                    </a:lnTo>
                    <a:lnTo>
                      <a:pt x="106" y="308"/>
                    </a:lnTo>
                    <a:lnTo>
                      <a:pt x="62" y="267"/>
                    </a:lnTo>
                    <a:lnTo>
                      <a:pt x="28" y="251"/>
                    </a:lnTo>
                    <a:lnTo>
                      <a:pt x="8" y="233"/>
                    </a:lnTo>
                    <a:lnTo>
                      <a:pt x="0" y="216"/>
                    </a:lnTo>
                    <a:lnTo>
                      <a:pt x="2" y="199"/>
                    </a:lnTo>
                    <a:lnTo>
                      <a:pt x="12" y="184"/>
                    </a:lnTo>
                    <a:lnTo>
                      <a:pt x="30" y="173"/>
                    </a:lnTo>
                    <a:lnTo>
                      <a:pt x="55" y="168"/>
                    </a:lnTo>
                    <a:lnTo>
                      <a:pt x="89" y="170"/>
                    </a:lnTo>
                    <a:lnTo>
                      <a:pt x="74" y="143"/>
                    </a:lnTo>
                    <a:lnTo>
                      <a:pt x="70" y="120"/>
                    </a:lnTo>
                    <a:lnTo>
                      <a:pt x="75" y="103"/>
                    </a:lnTo>
                    <a:lnTo>
                      <a:pt x="86" y="93"/>
                    </a:lnTo>
                    <a:lnTo>
                      <a:pt x="100" y="86"/>
                    </a:lnTo>
                    <a:lnTo>
                      <a:pt x="116" y="86"/>
                    </a:lnTo>
                    <a:lnTo>
                      <a:pt x="133" y="93"/>
                    </a:lnTo>
                    <a:lnTo>
                      <a:pt x="148" y="107"/>
                    </a:lnTo>
                    <a:lnTo>
                      <a:pt x="138" y="73"/>
                    </a:lnTo>
                    <a:lnTo>
                      <a:pt x="140" y="53"/>
                    </a:lnTo>
                    <a:lnTo>
                      <a:pt x="149" y="41"/>
                    </a:lnTo>
                    <a:lnTo>
                      <a:pt x="166" y="43"/>
                    </a:lnTo>
                    <a:lnTo>
                      <a:pt x="184" y="51"/>
                    </a:lnTo>
                    <a:lnTo>
                      <a:pt x="204" y="70"/>
                    </a:lnTo>
                    <a:lnTo>
                      <a:pt x="220" y="97"/>
                    </a:lnTo>
                    <a:lnTo>
                      <a:pt x="234" y="130"/>
                    </a:lnTo>
                    <a:lnTo>
                      <a:pt x="235" y="144"/>
                    </a:lnTo>
                    <a:lnTo>
                      <a:pt x="239" y="150"/>
                    </a:lnTo>
                    <a:lnTo>
                      <a:pt x="240" y="152"/>
                    </a:lnTo>
                    <a:lnTo>
                      <a:pt x="244" y="152"/>
                    </a:lnTo>
                    <a:lnTo>
                      <a:pt x="247" y="150"/>
                    </a:lnTo>
                    <a:lnTo>
                      <a:pt x="250" y="153"/>
                    </a:lnTo>
                    <a:lnTo>
                      <a:pt x="254" y="159"/>
                    </a:lnTo>
                    <a:lnTo>
                      <a:pt x="258" y="174"/>
                    </a:lnTo>
                    <a:lnTo>
                      <a:pt x="284" y="234"/>
                    </a:lnTo>
                    <a:lnTo>
                      <a:pt x="311" y="278"/>
                    </a:lnTo>
                    <a:lnTo>
                      <a:pt x="339" y="308"/>
                    </a:lnTo>
                    <a:lnTo>
                      <a:pt x="372" y="327"/>
                    </a:lnTo>
                    <a:lnTo>
                      <a:pt x="410" y="336"/>
                    </a:lnTo>
                    <a:lnTo>
                      <a:pt x="456" y="340"/>
                    </a:lnTo>
                    <a:lnTo>
                      <a:pt x="514" y="337"/>
                    </a:lnTo>
                    <a:lnTo>
                      <a:pt x="584" y="335"/>
                    </a:lnTo>
                    <a:lnTo>
                      <a:pt x="568" y="308"/>
                    </a:lnTo>
                    <a:lnTo>
                      <a:pt x="553" y="284"/>
                    </a:lnTo>
                    <a:lnTo>
                      <a:pt x="538" y="261"/>
                    </a:lnTo>
                    <a:lnTo>
                      <a:pt x="523" y="238"/>
                    </a:lnTo>
                    <a:lnTo>
                      <a:pt x="506" y="214"/>
                    </a:lnTo>
                    <a:lnTo>
                      <a:pt x="491" y="190"/>
                    </a:lnTo>
                    <a:lnTo>
                      <a:pt x="476" y="165"/>
                    </a:lnTo>
                    <a:lnTo>
                      <a:pt x="461" y="142"/>
                    </a:lnTo>
                    <a:lnTo>
                      <a:pt x="470" y="91"/>
                    </a:lnTo>
                    <a:lnTo>
                      <a:pt x="487" y="53"/>
                    </a:lnTo>
                    <a:lnTo>
                      <a:pt x="510" y="24"/>
                    </a:lnTo>
                    <a:lnTo>
                      <a:pt x="538" y="6"/>
                    </a:lnTo>
                    <a:lnTo>
                      <a:pt x="566" y="0"/>
                    </a:lnTo>
                    <a:lnTo>
                      <a:pt x="599" y="8"/>
                    </a:lnTo>
                    <a:lnTo>
                      <a:pt x="633" y="28"/>
                    </a:lnTo>
                    <a:lnTo>
                      <a:pt x="667" y="64"/>
                    </a:lnTo>
                    <a:close/>
                  </a:path>
                </a:pathLst>
              </a:custGeom>
              <a:solidFill>
                <a:srgbClr val="C4CFCF"/>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0047" name="Freeform 659"/>
              <p:cNvSpPr>
                <a:spLocks/>
              </p:cNvSpPr>
              <p:nvPr/>
            </p:nvSpPr>
            <p:spPr bwMode="auto">
              <a:xfrm>
                <a:off x="4391" y="3138"/>
                <a:ext cx="355" cy="239"/>
              </a:xfrm>
              <a:custGeom>
                <a:avLst/>
                <a:gdLst>
                  <a:gd name="T0" fmla="*/ 328 w 710"/>
                  <a:gd name="T1" fmla="*/ 83 h 478"/>
                  <a:gd name="T2" fmla="*/ 348 w 710"/>
                  <a:gd name="T3" fmla="*/ 156 h 478"/>
                  <a:gd name="T4" fmla="*/ 355 w 710"/>
                  <a:gd name="T5" fmla="*/ 201 h 478"/>
                  <a:gd name="T6" fmla="*/ 331 w 710"/>
                  <a:gd name="T7" fmla="*/ 229 h 478"/>
                  <a:gd name="T8" fmla="*/ 227 w 710"/>
                  <a:gd name="T9" fmla="*/ 232 h 478"/>
                  <a:gd name="T10" fmla="*/ 132 w 710"/>
                  <a:gd name="T11" fmla="*/ 209 h 478"/>
                  <a:gd name="T12" fmla="*/ 82 w 710"/>
                  <a:gd name="T13" fmla="*/ 178 h 478"/>
                  <a:gd name="T14" fmla="*/ 50 w 710"/>
                  <a:gd name="T15" fmla="*/ 147 h 478"/>
                  <a:gd name="T16" fmla="*/ 15 w 710"/>
                  <a:gd name="T17" fmla="*/ 125 h 478"/>
                  <a:gd name="T18" fmla="*/ 0 w 710"/>
                  <a:gd name="T19" fmla="*/ 108 h 478"/>
                  <a:gd name="T20" fmla="*/ 6 w 710"/>
                  <a:gd name="T21" fmla="*/ 92 h 478"/>
                  <a:gd name="T22" fmla="*/ 28 w 710"/>
                  <a:gd name="T23" fmla="*/ 85 h 478"/>
                  <a:gd name="T24" fmla="*/ 38 w 710"/>
                  <a:gd name="T25" fmla="*/ 72 h 478"/>
                  <a:gd name="T26" fmla="*/ 39 w 710"/>
                  <a:gd name="T27" fmla="*/ 54 h 478"/>
                  <a:gd name="T28" fmla="*/ 52 w 710"/>
                  <a:gd name="T29" fmla="*/ 47 h 478"/>
                  <a:gd name="T30" fmla="*/ 67 w 710"/>
                  <a:gd name="T31" fmla="*/ 52 h 478"/>
                  <a:gd name="T32" fmla="*/ 70 w 710"/>
                  <a:gd name="T33" fmla="*/ 43 h 478"/>
                  <a:gd name="T34" fmla="*/ 77 w 710"/>
                  <a:gd name="T35" fmla="*/ 30 h 478"/>
                  <a:gd name="T36" fmla="*/ 92 w 710"/>
                  <a:gd name="T37" fmla="*/ 36 h 478"/>
                  <a:gd name="T38" fmla="*/ 107 w 710"/>
                  <a:gd name="T39" fmla="*/ 58 h 478"/>
                  <a:gd name="T40" fmla="*/ 113 w 710"/>
                  <a:gd name="T41" fmla="*/ 80 h 478"/>
                  <a:gd name="T42" fmla="*/ 116 w 710"/>
                  <a:gd name="T43" fmla="*/ 82 h 478"/>
                  <a:gd name="T44" fmla="*/ 118 w 710"/>
                  <a:gd name="T45" fmla="*/ 77 h 478"/>
                  <a:gd name="T46" fmla="*/ 121 w 710"/>
                  <a:gd name="T47" fmla="*/ 78 h 478"/>
                  <a:gd name="T48" fmla="*/ 136 w 710"/>
                  <a:gd name="T49" fmla="*/ 115 h 478"/>
                  <a:gd name="T50" fmla="*/ 163 w 710"/>
                  <a:gd name="T51" fmla="*/ 154 h 478"/>
                  <a:gd name="T52" fmla="*/ 200 w 710"/>
                  <a:gd name="T53" fmla="*/ 168 h 478"/>
                  <a:gd name="T54" fmla="*/ 254 w 710"/>
                  <a:gd name="T55" fmla="*/ 168 h 478"/>
                  <a:gd name="T56" fmla="*/ 282 w 710"/>
                  <a:gd name="T57" fmla="*/ 154 h 478"/>
                  <a:gd name="T58" fmla="*/ 267 w 710"/>
                  <a:gd name="T59" fmla="*/ 129 h 478"/>
                  <a:gd name="T60" fmla="*/ 251 w 710"/>
                  <a:gd name="T61" fmla="*/ 104 h 478"/>
                  <a:gd name="T62" fmla="*/ 235 w 710"/>
                  <a:gd name="T63" fmla="*/ 79 h 478"/>
                  <a:gd name="T64" fmla="*/ 232 w 710"/>
                  <a:gd name="T65" fmla="*/ 42 h 478"/>
                  <a:gd name="T66" fmla="*/ 248 w 710"/>
                  <a:gd name="T67" fmla="*/ 10 h 478"/>
                  <a:gd name="T68" fmla="*/ 272 w 710"/>
                  <a:gd name="T69" fmla="*/ 0 h 478"/>
                  <a:gd name="T70" fmla="*/ 302 w 710"/>
                  <a:gd name="T71" fmla="*/ 15 h 478"/>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710"/>
                  <a:gd name="T109" fmla="*/ 0 h 478"/>
                  <a:gd name="T110" fmla="*/ 710 w 710"/>
                  <a:gd name="T111" fmla="*/ 478 h 478"/>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710" h="478">
                    <a:moveTo>
                      <a:pt x="637" y="66"/>
                    </a:moveTo>
                    <a:lnTo>
                      <a:pt x="655" y="165"/>
                    </a:lnTo>
                    <a:lnTo>
                      <a:pt x="676" y="247"/>
                    </a:lnTo>
                    <a:lnTo>
                      <a:pt x="696" y="311"/>
                    </a:lnTo>
                    <a:lnTo>
                      <a:pt x="708" y="362"/>
                    </a:lnTo>
                    <a:lnTo>
                      <a:pt x="710" y="401"/>
                    </a:lnTo>
                    <a:lnTo>
                      <a:pt x="696" y="432"/>
                    </a:lnTo>
                    <a:lnTo>
                      <a:pt x="661" y="457"/>
                    </a:lnTo>
                    <a:lnTo>
                      <a:pt x="602" y="478"/>
                    </a:lnTo>
                    <a:lnTo>
                      <a:pt x="454" y="463"/>
                    </a:lnTo>
                    <a:lnTo>
                      <a:pt x="344" y="443"/>
                    </a:lnTo>
                    <a:lnTo>
                      <a:pt x="263" y="417"/>
                    </a:lnTo>
                    <a:lnTo>
                      <a:pt x="207" y="388"/>
                    </a:lnTo>
                    <a:lnTo>
                      <a:pt x="164" y="356"/>
                    </a:lnTo>
                    <a:lnTo>
                      <a:pt x="132" y="324"/>
                    </a:lnTo>
                    <a:lnTo>
                      <a:pt x="100" y="293"/>
                    </a:lnTo>
                    <a:lnTo>
                      <a:pt x="64" y="267"/>
                    </a:lnTo>
                    <a:lnTo>
                      <a:pt x="30" y="250"/>
                    </a:lnTo>
                    <a:lnTo>
                      <a:pt x="10" y="233"/>
                    </a:lnTo>
                    <a:lnTo>
                      <a:pt x="0" y="215"/>
                    </a:lnTo>
                    <a:lnTo>
                      <a:pt x="2" y="199"/>
                    </a:lnTo>
                    <a:lnTo>
                      <a:pt x="12" y="184"/>
                    </a:lnTo>
                    <a:lnTo>
                      <a:pt x="31" y="174"/>
                    </a:lnTo>
                    <a:lnTo>
                      <a:pt x="56" y="169"/>
                    </a:lnTo>
                    <a:lnTo>
                      <a:pt x="90" y="171"/>
                    </a:lnTo>
                    <a:lnTo>
                      <a:pt x="75" y="144"/>
                    </a:lnTo>
                    <a:lnTo>
                      <a:pt x="73" y="123"/>
                    </a:lnTo>
                    <a:lnTo>
                      <a:pt x="78" y="108"/>
                    </a:lnTo>
                    <a:lnTo>
                      <a:pt x="90" y="99"/>
                    </a:lnTo>
                    <a:lnTo>
                      <a:pt x="104" y="94"/>
                    </a:lnTo>
                    <a:lnTo>
                      <a:pt x="120" y="95"/>
                    </a:lnTo>
                    <a:lnTo>
                      <a:pt x="134" y="103"/>
                    </a:lnTo>
                    <a:lnTo>
                      <a:pt x="145" y="116"/>
                    </a:lnTo>
                    <a:lnTo>
                      <a:pt x="139" y="85"/>
                    </a:lnTo>
                    <a:lnTo>
                      <a:pt x="143" y="67"/>
                    </a:lnTo>
                    <a:lnTo>
                      <a:pt x="153" y="59"/>
                    </a:lnTo>
                    <a:lnTo>
                      <a:pt x="168" y="62"/>
                    </a:lnTo>
                    <a:lnTo>
                      <a:pt x="184" y="72"/>
                    </a:lnTo>
                    <a:lnTo>
                      <a:pt x="202" y="91"/>
                    </a:lnTo>
                    <a:lnTo>
                      <a:pt x="214" y="116"/>
                    </a:lnTo>
                    <a:lnTo>
                      <a:pt x="224" y="148"/>
                    </a:lnTo>
                    <a:lnTo>
                      <a:pt x="227" y="160"/>
                    </a:lnTo>
                    <a:lnTo>
                      <a:pt x="229" y="164"/>
                    </a:lnTo>
                    <a:lnTo>
                      <a:pt x="232" y="163"/>
                    </a:lnTo>
                    <a:lnTo>
                      <a:pt x="234" y="159"/>
                    </a:lnTo>
                    <a:lnTo>
                      <a:pt x="237" y="154"/>
                    </a:lnTo>
                    <a:lnTo>
                      <a:pt x="239" y="153"/>
                    </a:lnTo>
                    <a:lnTo>
                      <a:pt x="243" y="156"/>
                    </a:lnTo>
                    <a:lnTo>
                      <a:pt x="247" y="170"/>
                    </a:lnTo>
                    <a:lnTo>
                      <a:pt x="271" y="230"/>
                    </a:lnTo>
                    <a:lnTo>
                      <a:pt x="297" y="277"/>
                    </a:lnTo>
                    <a:lnTo>
                      <a:pt x="326" y="307"/>
                    </a:lnTo>
                    <a:lnTo>
                      <a:pt x="361" y="327"/>
                    </a:lnTo>
                    <a:lnTo>
                      <a:pt x="400" y="336"/>
                    </a:lnTo>
                    <a:lnTo>
                      <a:pt x="449" y="338"/>
                    </a:lnTo>
                    <a:lnTo>
                      <a:pt x="508" y="336"/>
                    </a:lnTo>
                    <a:lnTo>
                      <a:pt x="579" y="333"/>
                    </a:lnTo>
                    <a:lnTo>
                      <a:pt x="563" y="307"/>
                    </a:lnTo>
                    <a:lnTo>
                      <a:pt x="548" y="282"/>
                    </a:lnTo>
                    <a:lnTo>
                      <a:pt x="533" y="257"/>
                    </a:lnTo>
                    <a:lnTo>
                      <a:pt x="518" y="233"/>
                    </a:lnTo>
                    <a:lnTo>
                      <a:pt x="502" y="208"/>
                    </a:lnTo>
                    <a:lnTo>
                      <a:pt x="486" y="183"/>
                    </a:lnTo>
                    <a:lnTo>
                      <a:pt x="471" y="158"/>
                    </a:lnTo>
                    <a:lnTo>
                      <a:pt x="458" y="134"/>
                    </a:lnTo>
                    <a:lnTo>
                      <a:pt x="465" y="84"/>
                    </a:lnTo>
                    <a:lnTo>
                      <a:pt x="479" y="46"/>
                    </a:lnTo>
                    <a:lnTo>
                      <a:pt x="496" y="19"/>
                    </a:lnTo>
                    <a:lnTo>
                      <a:pt x="519" y="4"/>
                    </a:lnTo>
                    <a:lnTo>
                      <a:pt x="544" y="0"/>
                    </a:lnTo>
                    <a:lnTo>
                      <a:pt x="573" y="9"/>
                    </a:lnTo>
                    <a:lnTo>
                      <a:pt x="603" y="30"/>
                    </a:lnTo>
                    <a:lnTo>
                      <a:pt x="637" y="66"/>
                    </a:lnTo>
                    <a:close/>
                  </a:path>
                </a:pathLst>
              </a:custGeom>
              <a:solidFill>
                <a:srgbClr val="CCD6D6"/>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0048" name="Freeform 660"/>
              <p:cNvSpPr>
                <a:spLocks/>
              </p:cNvSpPr>
              <p:nvPr/>
            </p:nvSpPr>
            <p:spPr bwMode="auto">
              <a:xfrm>
                <a:off x="4397" y="3140"/>
                <a:ext cx="343" cy="230"/>
              </a:xfrm>
              <a:custGeom>
                <a:avLst/>
                <a:gdLst>
                  <a:gd name="T0" fmla="*/ 312 w 687"/>
                  <a:gd name="T1" fmla="*/ 84 h 459"/>
                  <a:gd name="T2" fmla="*/ 335 w 687"/>
                  <a:gd name="T3" fmla="*/ 152 h 459"/>
                  <a:gd name="T4" fmla="*/ 343 w 687"/>
                  <a:gd name="T5" fmla="*/ 192 h 459"/>
                  <a:gd name="T6" fmla="*/ 320 w 687"/>
                  <a:gd name="T7" fmla="*/ 218 h 459"/>
                  <a:gd name="T8" fmla="*/ 216 w 687"/>
                  <a:gd name="T9" fmla="*/ 222 h 459"/>
                  <a:gd name="T10" fmla="*/ 121 w 687"/>
                  <a:gd name="T11" fmla="*/ 196 h 459"/>
                  <a:gd name="T12" fmla="*/ 73 w 687"/>
                  <a:gd name="T13" fmla="*/ 164 h 459"/>
                  <a:gd name="T14" fmla="*/ 46 w 687"/>
                  <a:gd name="T15" fmla="*/ 138 h 459"/>
                  <a:gd name="T16" fmla="*/ 15 w 687"/>
                  <a:gd name="T17" fmla="*/ 124 h 459"/>
                  <a:gd name="T18" fmla="*/ 0 w 687"/>
                  <a:gd name="T19" fmla="*/ 107 h 459"/>
                  <a:gd name="T20" fmla="*/ 6 w 687"/>
                  <a:gd name="T21" fmla="*/ 92 h 459"/>
                  <a:gd name="T22" fmla="*/ 28 w 687"/>
                  <a:gd name="T23" fmla="*/ 85 h 459"/>
                  <a:gd name="T24" fmla="*/ 38 w 687"/>
                  <a:gd name="T25" fmla="*/ 72 h 459"/>
                  <a:gd name="T26" fmla="*/ 40 w 687"/>
                  <a:gd name="T27" fmla="*/ 56 h 459"/>
                  <a:gd name="T28" fmla="*/ 54 w 687"/>
                  <a:gd name="T29" fmla="*/ 51 h 459"/>
                  <a:gd name="T30" fmla="*/ 68 w 687"/>
                  <a:gd name="T31" fmla="*/ 57 h 459"/>
                  <a:gd name="T32" fmla="*/ 70 w 687"/>
                  <a:gd name="T33" fmla="*/ 50 h 459"/>
                  <a:gd name="T34" fmla="*/ 79 w 687"/>
                  <a:gd name="T35" fmla="*/ 39 h 459"/>
                  <a:gd name="T36" fmla="*/ 93 w 687"/>
                  <a:gd name="T37" fmla="*/ 47 h 459"/>
                  <a:gd name="T38" fmla="*/ 105 w 687"/>
                  <a:gd name="T39" fmla="*/ 69 h 459"/>
                  <a:gd name="T40" fmla="*/ 108 w 687"/>
                  <a:gd name="T41" fmla="*/ 88 h 459"/>
                  <a:gd name="T42" fmla="*/ 110 w 687"/>
                  <a:gd name="T43" fmla="*/ 87 h 459"/>
                  <a:gd name="T44" fmla="*/ 113 w 687"/>
                  <a:gd name="T45" fmla="*/ 78 h 459"/>
                  <a:gd name="T46" fmla="*/ 116 w 687"/>
                  <a:gd name="T47" fmla="*/ 76 h 459"/>
                  <a:gd name="T48" fmla="*/ 128 w 687"/>
                  <a:gd name="T49" fmla="*/ 114 h 459"/>
                  <a:gd name="T50" fmla="*/ 157 w 687"/>
                  <a:gd name="T51" fmla="*/ 153 h 459"/>
                  <a:gd name="T52" fmla="*/ 196 w 687"/>
                  <a:gd name="T53" fmla="*/ 167 h 459"/>
                  <a:gd name="T54" fmla="*/ 252 w 687"/>
                  <a:gd name="T55" fmla="*/ 168 h 459"/>
                  <a:gd name="T56" fmla="*/ 279 w 687"/>
                  <a:gd name="T57" fmla="*/ 154 h 459"/>
                  <a:gd name="T58" fmla="*/ 264 w 687"/>
                  <a:gd name="T59" fmla="*/ 127 h 459"/>
                  <a:gd name="T60" fmla="*/ 248 w 687"/>
                  <a:gd name="T61" fmla="*/ 102 h 459"/>
                  <a:gd name="T62" fmla="*/ 233 w 687"/>
                  <a:gd name="T63" fmla="*/ 76 h 459"/>
                  <a:gd name="T64" fmla="*/ 229 w 687"/>
                  <a:gd name="T65" fmla="*/ 39 h 459"/>
                  <a:gd name="T66" fmla="*/ 242 w 687"/>
                  <a:gd name="T67" fmla="*/ 8 h 459"/>
                  <a:gd name="T68" fmla="*/ 261 w 687"/>
                  <a:gd name="T69" fmla="*/ 0 h 459"/>
                  <a:gd name="T70" fmla="*/ 287 w 687"/>
                  <a:gd name="T71" fmla="*/ 17 h 45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687"/>
                  <a:gd name="T109" fmla="*/ 0 h 459"/>
                  <a:gd name="T110" fmla="*/ 687 w 687"/>
                  <a:gd name="T111" fmla="*/ 459 h 459"/>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687" h="459">
                    <a:moveTo>
                      <a:pt x="606" y="71"/>
                    </a:moveTo>
                    <a:lnTo>
                      <a:pt x="625" y="167"/>
                    </a:lnTo>
                    <a:lnTo>
                      <a:pt x="649" y="245"/>
                    </a:lnTo>
                    <a:lnTo>
                      <a:pt x="670" y="304"/>
                    </a:lnTo>
                    <a:lnTo>
                      <a:pt x="685" y="350"/>
                    </a:lnTo>
                    <a:lnTo>
                      <a:pt x="687" y="384"/>
                    </a:lnTo>
                    <a:lnTo>
                      <a:pt x="676" y="412"/>
                    </a:lnTo>
                    <a:lnTo>
                      <a:pt x="641" y="436"/>
                    </a:lnTo>
                    <a:lnTo>
                      <a:pt x="581" y="459"/>
                    </a:lnTo>
                    <a:lnTo>
                      <a:pt x="433" y="443"/>
                    </a:lnTo>
                    <a:lnTo>
                      <a:pt x="322" y="419"/>
                    </a:lnTo>
                    <a:lnTo>
                      <a:pt x="242" y="391"/>
                    </a:lnTo>
                    <a:lnTo>
                      <a:pt x="187" y="359"/>
                    </a:lnTo>
                    <a:lnTo>
                      <a:pt x="147" y="327"/>
                    </a:lnTo>
                    <a:lnTo>
                      <a:pt x="118" y="299"/>
                    </a:lnTo>
                    <a:lnTo>
                      <a:pt x="92" y="276"/>
                    </a:lnTo>
                    <a:lnTo>
                      <a:pt x="63" y="264"/>
                    </a:lnTo>
                    <a:lnTo>
                      <a:pt x="30" y="248"/>
                    </a:lnTo>
                    <a:lnTo>
                      <a:pt x="10" y="230"/>
                    </a:lnTo>
                    <a:lnTo>
                      <a:pt x="0" y="213"/>
                    </a:lnTo>
                    <a:lnTo>
                      <a:pt x="3" y="198"/>
                    </a:lnTo>
                    <a:lnTo>
                      <a:pt x="13" y="184"/>
                    </a:lnTo>
                    <a:lnTo>
                      <a:pt x="32" y="174"/>
                    </a:lnTo>
                    <a:lnTo>
                      <a:pt x="57" y="169"/>
                    </a:lnTo>
                    <a:lnTo>
                      <a:pt x="90" y="171"/>
                    </a:lnTo>
                    <a:lnTo>
                      <a:pt x="77" y="144"/>
                    </a:lnTo>
                    <a:lnTo>
                      <a:pt x="75" y="125"/>
                    </a:lnTo>
                    <a:lnTo>
                      <a:pt x="80" y="111"/>
                    </a:lnTo>
                    <a:lnTo>
                      <a:pt x="94" y="105"/>
                    </a:lnTo>
                    <a:lnTo>
                      <a:pt x="108" y="102"/>
                    </a:lnTo>
                    <a:lnTo>
                      <a:pt x="124" y="106"/>
                    </a:lnTo>
                    <a:lnTo>
                      <a:pt x="136" y="114"/>
                    </a:lnTo>
                    <a:lnTo>
                      <a:pt x="144" y="129"/>
                    </a:lnTo>
                    <a:lnTo>
                      <a:pt x="141" y="99"/>
                    </a:lnTo>
                    <a:lnTo>
                      <a:pt x="147" y="82"/>
                    </a:lnTo>
                    <a:lnTo>
                      <a:pt x="158" y="77"/>
                    </a:lnTo>
                    <a:lnTo>
                      <a:pt x="173" y="82"/>
                    </a:lnTo>
                    <a:lnTo>
                      <a:pt x="187" y="94"/>
                    </a:lnTo>
                    <a:lnTo>
                      <a:pt x="201" y="114"/>
                    </a:lnTo>
                    <a:lnTo>
                      <a:pt x="210" y="137"/>
                    </a:lnTo>
                    <a:lnTo>
                      <a:pt x="213" y="166"/>
                    </a:lnTo>
                    <a:lnTo>
                      <a:pt x="216" y="176"/>
                    </a:lnTo>
                    <a:lnTo>
                      <a:pt x="218" y="179"/>
                    </a:lnTo>
                    <a:lnTo>
                      <a:pt x="221" y="174"/>
                    </a:lnTo>
                    <a:lnTo>
                      <a:pt x="223" y="165"/>
                    </a:lnTo>
                    <a:lnTo>
                      <a:pt x="226" y="156"/>
                    </a:lnTo>
                    <a:lnTo>
                      <a:pt x="228" y="151"/>
                    </a:lnTo>
                    <a:lnTo>
                      <a:pt x="232" y="152"/>
                    </a:lnTo>
                    <a:lnTo>
                      <a:pt x="236" y="166"/>
                    </a:lnTo>
                    <a:lnTo>
                      <a:pt x="257" y="228"/>
                    </a:lnTo>
                    <a:lnTo>
                      <a:pt x="284" y="274"/>
                    </a:lnTo>
                    <a:lnTo>
                      <a:pt x="314" y="305"/>
                    </a:lnTo>
                    <a:lnTo>
                      <a:pt x="350" y="325"/>
                    </a:lnTo>
                    <a:lnTo>
                      <a:pt x="393" y="334"/>
                    </a:lnTo>
                    <a:lnTo>
                      <a:pt x="444" y="338"/>
                    </a:lnTo>
                    <a:lnTo>
                      <a:pt x="504" y="335"/>
                    </a:lnTo>
                    <a:lnTo>
                      <a:pt x="576" y="333"/>
                    </a:lnTo>
                    <a:lnTo>
                      <a:pt x="559" y="307"/>
                    </a:lnTo>
                    <a:lnTo>
                      <a:pt x="544" y="280"/>
                    </a:lnTo>
                    <a:lnTo>
                      <a:pt x="528" y="254"/>
                    </a:lnTo>
                    <a:lnTo>
                      <a:pt x="513" y="229"/>
                    </a:lnTo>
                    <a:lnTo>
                      <a:pt x="497" y="203"/>
                    </a:lnTo>
                    <a:lnTo>
                      <a:pt x="482" y="177"/>
                    </a:lnTo>
                    <a:lnTo>
                      <a:pt x="467" y="151"/>
                    </a:lnTo>
                    <a:lnTo>
                      <a:pt x="453" y="126"/>
                    </a:lnTo>
                    <a:lnTo>
                      <a:pt x="459" y="77"/>
                    </a:lnTo>
                    <a:lnTo>
                      <a:pt x="470" y="41"/>
                    </a:lnTo>
                    <a:lnTo>
                      <a:pt x="484" y="15"/>
                    </a:lnTo>
                    <a:lnTo>
                      <a:pt x="503" y="2"/>
                    </a:lnTo>
                    <a:lnTo>
                      <a:pt x="523" y="0"/>
                    </a:lnTo>
                    <a:lnTo>
                      <a:pt x="547" y="11"/>
                    </a:lnTo>
                    <a:lnTo>
                      <a:pt x="575" y="33"/>
                    </a:lnTo>
                    <a:lnTo>
                      <a:pt x="606" y="71"/>
                    </a:lnTo>
                    <a:close/>
                  </a:path>
                </a:pathLst>
              </a:custGeom>
              <a:solidFill>
                <a:srgbClr val="D4DBDB"/>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0049" name="Freeform 661"/>
              <p:cNvSpPr>
                <a:spLocks/>
              </p:cNvSpPr>
              <p:nvPr/>
            </p:nvSpPr>
            <p:spPr bwMode="auto">
              <a:xfrm>
                <a:off x="4288" y="3368"/>
                <a:ext cx="118" cy="69"/>
              </a:xfrm>
              <a:custGeom>
                <a:avLst/>
                <a:gdLst>
                  <a:gd name="T0" fmla="*/ 17 w 236"/>
                  <a:gd name="T1" fmla="*/ 0 h 138"/>
                  <a:gd name="T2" fmla="*/ 29 w 236"/>
                  <a:gd name="T3" fmla="*/ 3 h 138"/>
                  <a:gd name="T4" fmla="*/ 42 w 236"/>
                  <a:gd name="T5" fmla="*/ 7 h 138"/>
                  <a:gd name="T6" fmla="*/ 54 w 236"/>
                  <a:gd name="T7" fmla="*/ 11 h 138"/>
                  <a:gd name="T8" fmla="*/ 67 w 236"/>
                  <a:gd name="T9" fmla="*/ 15 h 138"/>
                  <a:gd name="T10" fmla="*/ 79 w 236"/>
                  <a:gd name="T11" fmla="*/ 19 h 138"/>
                  <a:gd name="T12" fmla="*/ 92 w 236"/>
                  <a:gd name="T13" fmla="*/ 23 h 138"/>
                  <a:gd name="T14" fmla="*/ 104 w 236"/>
                  <a:gd name="T15" fmla="*/ 27 h 138"/>
                  <a:gd name="T16" fmla="*/ 117 w 236"/>
                  <a:gd name="T17" fmla="*/ 32 h 138"/>
                  <a:gd name="T18" fmla="*/ 118 w 236"/>
                  <a:gd name="T19" fmla="*/ 37 h 138"/>
                  <a:gd name="T20" fmla="*/ 118 w 236"/>
                  <a:gd name="T21" fmla="*/ 42 h 138"/>
                  <a:gd name="T22" fmla="*/ 118 w 236"/>
                  <a:gd name="T23" fmla="*/ 47 h 138"/>
                  <a:gd name="T24" fmla="*/ 118 w 236"/>
                  <a:gd name="T25" fmla="*/ 52 h 138"/>
                  <a:gd name="T26" fmla="*/ 116 w 236"/>
                  <a:gd name="T27" fmla="*/ 56 h 138"/>
                  <a:gd name="T28" fmla="*/ 114 w 236"/>
                  <a:gd name="T29" fmla="*/ 60 h 138"/>
                  <a:gd name="T30" fmla="*/ 111 w 236"/>
                  <a:gd name="T31" fmla="*/ 65 h 138"/>
                  <a:gd name="T32" fmla="*/ 108 w 236"/>
                  <a:gd name="T33" fmla="*/ 69 h 138"/>
                  <a:gd name="T34" fmla="*/ 98 w 236"/>
                  <a:gd name="T35" fmla="*/ 67 h 138"/>
                  <a:gd name="T36" fmla="*/ 88 w 236"/>
                  <a:gd name="T37" fmla="*/ 66 h 138"/>
                  <a:gd name="T38" fmla="*/ 77 w 236"/>
                  <a:gd name="T39" fmla="*/ 65 h 138"/>
                  <a:gd name="T40" fmla="*/ 67 w 236"/>
                  <a:gd name="T41" fmla="*/ 63 h 138"/>
                  <a:gd name="T42" fmla="*/ 56 w 236"/>
                  <a:gd name="T43" fmla="*/ 62 h 138"/>
                  <a:gd name="T44" fmla="*/ 46 w 236"/>
                  <a:gd name="T45" fmla="*/ 61 h 138"/>
                  <a:gd name="T46" fmla="*/ 36 w 236"/>
                  <a:gd name="T47" fmla="*/ 60 h 138"/>
                  <a:gd name="T48" fmla="*/ 27 w 236"/>
                  <a:gd name="T49" fmla="*/ 59 h 138"/>
                  <a:gd name="T50" fmla="*/ 15 w 236"/>
                  <a:gd name="T51" fmla="*/ 52 h 138"/>
                  <a:gd name="T52" fmla="*/ 7 w 236"/>
                  <a:gd name="T53" fmla="*/ 44 h 138"/>
                  <a:gd name="T54" fmla="*/ 3 w 236"/>
                  <a:gd name="T55" fmla="*/ 37 h 138"/>
                  <a:gd name="T56" fmla="*/ 1 w 236"/>
                  <a:gd name="T57" fmla="*/ 29 h 138"/>
                  <a:gd name="T58" fmla="*/ 0 w 236"/>
                  <a:gd name="T59" fmla="*/ 22 h 138"/>
                  <a:gd name="T60" fmla="*/ 4 w 236"/>
                  <a:gd name="T61" fmla="*/ 14 h 138"/>
                  <a:gd name="T62" fmla="*/ 9 w 236"/>
                  <a:gd name="T63" fmla="*/ 6 h 138"/>
                  <a:gd name="T64" fmla="*/ 17 w 236"/>
                  <a:gd name="T65" fmla="*/ 0 h 13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36"/>
                  <a:gd name="T100" fmla="*/ 0 h 138"/>
                  <a:gd name="T101" fmla="*/ 236 w 236"/>
                  <a:gd name="T102" fmla="*/ 138 h 13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36" h="138">
                    <a:moveTo>
                      <a:pt x="34" y="0"/>
                    </a:moveTo>
                    <a:lnTo>
                      <a:pt x="58" y="7"/>
                    </a:lnTo>
                    <a:lnTo>
                      <a:pt x="83" y="15"/>
                    </a:lnTo>
                    <a:lnTo>
                      <a:pt x="108" y="22"/>
                    </a:lnTo>
                    <a:lnTo>
                      <a:pt x="133" y="31"/>
                    </a:lnTo>
                    <a:lnTo>
                      <a:pt x="158" y="39"/>
                    </a:lnTo>
                    <a:lnTo>
                      <a:pt x="183" y="47"/>
                    </a:lnTo>
                    <a:lnTo>
                      <a:pt x="208" y="55"/>
                    </a:lnTo>
                    <a:lnTo>
                      <a:pt x="233" y="64"/>
                    </a:lnTo>
                    <a:lnTo>
                      <a:pt x="235" y="74"/>
                    </a:lnTo>
                    <a:lnTo>
                      <a:pt x="236" y="85"/>
                    </a:lnTo>
                    <a:lnTo>
                      <a:pt x="236" y="94"/>
                    </a:lnTo>
                    <a:lnTo>
                      <a:pt x="235" y="104"/>
                    </a:lnTo>
                    <a:lnTo>
                      <a:pt x="231" y="112"/>
                    </a:lnTo>
                    <a:lnTo>
                      <a:pt x="227" y="121"/>
                    </a:lnTo>
                    <a:lnTo>
                      <a:pt x="222" y="129"/>
                    </a:lnTo>
                    <a:lnTo>
                      <a:pt x="216" y="138"/>
                    </a:lnTo>
                    <a:lnTo>
                      <a:pt x="195" y="134"/>
                    </a:lnTo>
                    <a:lnTo>
                      <a:pt x="175" y="131"/>
                    </a:lnTo>
                    <a:lnTo>
                      <a:pt x="153" y="129"/>
                    </a:lnTo>
                    <a:lnTo>
                      <a:pt x="133" y="127"/>
                    </a:lnTo>
                    <a:lnTo>
                      <a:pt x="112" y="124"/>
                    </a:lnTo>
                    <a:lnTo>
                      <a:pt x="92" y="122"/>
                    </a:lnTo>
                    <a:lnTo>
                      <a:pt x="72" y="120"/>
                    </a:lnTo>
                    <a:lnTo>
                      <a:pt x="53" y="119"/>
                    </a:lnTo>
                    <a:lnTo>
                      <a:pt x="30" y="104"/>
                    </a:lnTo>
                    <a:lnTo>
                      <a:pt x="15" y="89"/>
                    </a:lnTo>
                    <a:lnTo>
                      <a:pt x="5" y="74"/>
                    </a:lnTo>
                    <a:lnTo>
                      <a:pt x="1" y="59"/>
                    </a:lnTo>
                    <a:lnTo>
                      <a:pt x="0" y="44"/>
                    </a:lnTo>
                    <a:lnTo>
                      <a:pt x="7" y="28"/>
                    </a:lnTo>
                    <a:lnTo>
                      <a:pt x="17" y="13"/>
                    </a:lnTo>
                    <a:lnTo>
                      <a:pt x="34" y="0"/>
                    </a:lnTo>
                    <a:close/>
                  </a:path>
                </a:pathLst>
              </a:custGeom>
              <a:solidFill>
                <a:srgbClr val="9CADAD"/>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0050" name="Freeform 662"/>
              <p:cNvSpPr>
                <a:spLocks/>
              </p:cNvSpPr>
              <p:nvPr/>
            </p:nvSpPr>
            <p:spPr bwMode="auto">
              <a:xfrm>
                <a:off x="4291" y="3370"/>
                <a:ext cx="112" cy="65"/>
              </a:xfrm>
              <a:custGeom>
                <a:avLst/>
                <a:gdLst>
                  <a:gd name="T0" fmla="*/ 16 w 226"/>
                  <a:gd name="T1" fmla="*/ 0 h 131"/>
                  <a:gd name="T2" fmla="*/ 27 w 226"/>
                  <a:gd name="T3" fmla="*/ 4 h 131"/>
                  <a:gd name="T4" fmla="*/ 39 w 226"/>
                  <a:gd name="T5" fmla="*/ 7 h 131"/>
                  <a:gd name="T6" fmla="*/ 51 w 226"/>
                  <a:gd name="T7" fmla="*/ 11 h 131"/>
                  <a:gd name="T8" fmla="*/ 63 w 226"/>
                  <a:gd name="T9" fmla="*/ 15 h 131"/>
                  <a:gd name="T10" fmla="*/ 75 w 226"/>
                  <a:gd name="T11" fmla="*/ 19 h 131"/>
                  <a:gd name="T12" fmla="*/ 87 w 226"/>
                  <a:gd name="T13" fmla="*/ 23 h 131"/>
                  <a:gd name="T14" fmla="*/ 98 w 226"/>
                  <a:gd name="T15" fmla="*/ 26 h 131"/>
                  <a:gd name="T16" fmla="*/ 111 w 226"/>
                  <a:gd name="T17" fmla="*/ 30 h 131"/>
                  <a:gd name="T18" fmla="*/ 112 w 226"/>
                  <a:gd name="T19" fmla="*/ 35 h 131"/>
                  <a:gd name="T20" fmla="*/ 112 w 226"/>
                  <a:gd name="T21" fmla="*/ 40 h 131"/>
                  <a:gd name="T22" fmla="*/ 112 w 226"/>
                  <a:gd name="T23" fmla="*/ 44 h 131"/>
                  <a:gd name="T24" fmla="*/ 112 w 226"/>
                  <a:gd name="T25" fmla="*/ 49 h 131"/>
                  <a:gd name="T26" fmla="*/ 110 w 226"/>
                  <a:gd name="T27" fmla="*/ 53 h 131"/>
                  <a:gd name="T28" fmla="*/ 108 w 226"/>
                  <a:gd name="T29" fmla="*/ 58 h 131"/>
                  <a:gd name="T30" fmla="*/ 105 w 226"/>
                  <a:gd name="T31" fmla="*/ 61 h 131"/>
                  <a:gd name="T32" fmla="*/ 102 w 226"/>
                  <a:gd name="T33" fmla="*/ 65 h 131"/>
                  <a:gd name="T34" fmla="*/ 92 w 226"/>
                  <a:gd name="T35" fmla="*/ 64 h 131"/>
                  <a:gd name="T36" fmla="*/ 82 w 226"/>
                  <a:gd name="T37" fmla="*/ 63 h 131"/>
                  <a:gd name="T38" fmla="*/ 72 w 226"/>
                  <a:gd name="T39" fmla="*/ 61 h 131"/>
                  <a:gd name="T40" fmla="*/ 63 w 226"/>
                  <a:gd name="T41" fmla="*/ 61 h 131"/>
                  <a:gd name="T42" fmla="*/ 53 w 226"/>
                  <a:gd name="T43" fmla="*/ 59 h 131"/>
                  <a:gd name="T44" fmla="*/ 43 w 226"/>
                  <a:gd name="T45" fmla="*/ 58 h 131"/>
                  <a:gd name="T46" fmla="*/ 34 w 226"/>
                  <a:gd name="T47" fmla="*/ 57 h 131"/>
                  <a:gd name="T48" fmla="*/ 24 w 226"/>
                  <a:gd name="T49" fmla="*/ 56 h 131"/>
                  <a:gd name="T50" fmla="*/ 14 w 226"/>
                  <a:gd name="T51" fmla="*/ 49 h 131"/>
                  <a:gd name="T52" fmla="*/ 7 w 226"/>
                  <a:gd name="T53" fmla="*/ 42 h 131"/>
                  <a:gd name="T54" fmla="*/ 2 w 226"/>
                  <a:gd name="T55" fmla="*/ 35 h 131"/>
                  <a:gd name="T56" fmla="*/ 0 w 226"/>
                  <a:gd name="T57" fmla="*/ 28 h 131"/>
                  <a:gd name="T58" fmla="*/ 0 w 226"/>
                  <a:gd name="T59" fmla="*/ 21 h 131"/>
                  <a:gd name="T60" fmla="*/ 2 w 226"/>
                  <a:gd name="T61" fmla="*/ 14 h 131"/>
                  <a:gd name="T62" fmla="*/ 7 w 226"/>
                  <a:gd name="T63" fmla="*/ 7 h 131"/>
                  <a:gd name="T64" fmla="*/ 16 w 226"/>
                  <a:gd name="T65" fmla="*/ 0 h 13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26"/>
                  <a:gd name="T100" fmla="*/ 0 h 131"/>
                  <a:gd name="T101" fmla="*/ 226 w 226"/>
                  <a:gd name="T102" fmla="*/ 131 h 13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26" h="131">
                    <a:moveTo>
                      <a:pt x="32" y="0"/>
                    </a:moveTo>
                    <a:lnTo>
                      <a:pt x="54" y="8"/>
                    </a:lnTo>
                    <a:lnTo>
                      <a:pt x="79" y="15"/>
                    </a:lnTo>
                    <a:lnTo>
                      <a:pt x="102" y="23"/>
                    </a:lnTo>
                    <a:lnTo>
                      <a:pt x="127" y="31"/>
                    </a:lnTo>
                    <a:lnTo>
                      <a:pt x="151" y="38"/>
                    </a:lnTo>
                    <a:lnTo>
                      <a:pt x="175" y="46"/>
                    </a:lnTo>
                    <a:lnTo>
                      <a:pt x="198" y="53"/>
                    </a:lnTo>
                    <a:lnTo>
                      <a:pt x="223" y="61"/>
                    </a:lnTo>
                    <a:lnTo>
                      <a:pt x="225" y="71"/>
                    </a:lnTo>
                    <a:lnTo>
                      <a:pt x="226" y="81"/>
                    </a:lnTo>
                    <a:lnTo>
                      <a:pt x="225" y="89"/>
                    </a:lnTo>
                    <a:lnTo>
                      <a:pt x="225" y="99"/>
                    </a:lnTo>
                    <a:lnTo>
                      <a:pt x="221" y="107"/>
                    </a:lnTo>
                    <a:lnTo>
                      <a:pt x="217" y="116"/>
                    </a:lnTo>
                    <a:lnTo>
                      <a:pt x="211" y="123"/>
                    </a:lnTo>
                    <a:lnTo>
                      <a:pt x="206" y="131"/>
                    </a:lnTo>
                    <a:lnTo>
                      <a:pt x="186" y="128"/>
                    </a:lnTo>
                    <a:lnTo>
                      <a:pt x="166" y="126"/>
                    </a:lnTo>
                    <a:lnTo>
                      <a:pt x="146" y="123"/>
                    </a:lnTo>
                    <a:lnTo>
                      <a:pt x="127" y="122"/>
                    </a:lnTo>
                    <a:lnTo>
                      <a:pt x="107" y="118"/>
                    </a:lnTo>
                    <a:lnTo>
                      <a:pt x="87" y="117"/>
                    </a:lnTo>
                    <a:lnTo>
                      <a:pt x="68" y="114"/>
                    </a:lnTo>
                    <a:lnTo>
                      <a:pt x="49" y="113"/>
                    </a:lnTo>
                    <a:lnTo>
                      <a:pt x="28" y="98"/>
                    </a:lnTo>
                    <a:lnTo>
                      <a:pt x="14" y="84"/>
                    </a:lnTo>
                    <a:lnTo>
                      <a:pt x="4" y="71"/>
                    </a:lnTo>
                    <a:lnTo>
                      <a:pt x="0" y="57"/>
                    </a:lnTo>
                    <a:lnTo>
                      <a:pt x="0" y="42"/>
                    </a:lnTo>
                    <a:lnTo>
                      <a:pt x="5" y="28"/>
                    </a:lnTo>
                    <a:lnTo>
                      <a:pt x="15" y="14"/>
                    </a:lnTo>
                    <a:lnTo>
                      <a:pt x="32" y="0"/>
                    </a:lnTo>
                    <a:close/>
                  </a:path>
                </a:pathLst>
              </a:custGeom>
              <a:solidFill>
                <a:srgbClr val="A3B5B5"/>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0051" name="Freeform 663"/>
              <p:cNvSpPr>
                <a:spLocks/>
              </p:cNvSpPr>
              <p:nvPr/>
            </p:nvSpPr>
            <p:spPr bwMode="auto">
              <a:xfrm>
                <a:off x="4293" y="3371"/>
                <a:ext cx="107" cy="62"/>
              </a:xfrm>
              <a:custGeom>
                <a:avLst/>
                <a:gdLst>
                  <a:gd name="T0" fmla="*/ 15 w 215"/>
                  <a:gd name="T1" fmla="*/ 0 h 124"/>
                  <a:gd name="T2" fmla="*/ 26 w 215"/>
                  <a:gd name="T3" fmla="*/ 3 h 124"/>
                  <a:gd name="T4" fmla="*/ 38 w 215"/>
                  <a:gd name="T5" fmla="*/ 7 h 124"/>
                  <a:gd name="T6" fmla="*/ 49 w 215"/>
                  <a:gd name="T7" fmla="*/ 11 h 124"/>
                  <a:gd name="T8" fmla="*/ 61 w 215"/>
                  <a:gd name="T9" fmla="*/ 15 h 124"/>
                  <a:gd name="T10" fmla="*/ 72 w 215"/>
                  <a:gd name="T11" fmla="*/ 18 h 124"/>
                  <a:gd name="T12" fmla="*/ 83 w 215"/>
                  <a:gd name="T13" fmla="*/ 22 h 124"/>
                  <a:gd name="T14" fmla="*/ 95 w 215"/>
                  <a:gd name="T15" fmla="*/ 25 h 124"/>
                  <a:gd name="T16" fmla="*/ 106 w 215"/>
                  <a:gd name="T17" fmla="*/ 29 h 124"/>
                  <a:gd name="T18" fmla="*/ 106 w 215"/>
                  <a:gd name="T19" fmla="*/ 33 h 124"/>
                  <a:gd name="T20" fmla="*/ 107 w 215"/>
                  <a:gd name="T21" fmla="*/ 38 h 124"/>
                  <a:gd name="T22" fmla="*/ 106 w 215"/>
                  <a:gd name="T23" fmla="*/ 43 h 124"/>
                  <a:gd name="T24" fmla="*/ 106 w 215"/>
                  <a:gd name="T25" fmla="*/ 48 h 124"/>
                  <a:gd name="T26" fmla="*/ 105 w 215"/>
                  <a:gd name="T27" fmla="*/ 52 h 124"/>
                  <a:gd name="T28" fmla="*/ 103 w 215"/>
                  <a:gd name="T29" fmla="*/ 55 h 124"/>
                  <a:gd name="T30" fmla="*/ 101 w 215"/>
                  <a:gd name="T31" fmla="*/ 58 h 124"/>
                  <a:gd name="T32" fmla="*/ 99 w 215"/>
                  <a:gd name="T33" fmla="*/ 62 h 124"/>
                  <a:gd name="T34" fmla="*/ 89 w 215"/>
                  <a:gd name="T35" fmla="*/ 61 h 124"/>
                  <a:gd name="T36" fmla="*/ 80 w 215"/>
                  <a:gd name="T37" fmla="*/ 60 h 124"/>
                  <a:gd name="T38" fmla="*/ 70 w 215"/>
                  <a:gd name="T39" fmla="*/ 59 h 124"/>
                  <a:gd name="T40" fmla="*/ 61 w 215"/>
                  <a:gd name="T41" fmla="*/ 58 h 124"/>
                  <a:gd name="T42" fmla="*/ 51 w 215"/>
                  <a:gd name="T43" fmla="*/ 57 h 124"/>
                  <a:gd name="T44" fmla="*/ 42 w 215"/>
                  <a:gd name="T45" fmla="*/ 57 h 124"/>
                  <a:gd name="T46" fmla="*/ 32 w 215"/>
                  <a:gd name="T47" fmla="*/ 55 h 124"/>
                  <a:gd name="T48" fmla="*/ 24 w 215"/>
                  <a:gd name="T49" fmla="*/ 55 h 124"/>
                  <a:gd name="T50" fmla="*/ 14 w 215"/>
                  <a:gd name="T51" fmla="*/ 47 h 124"/>
                  <a:gd name="T52" fmla="*/ 7 w 215"/>
                  <a:gd name="T53" fmla="*/ 41 h 124"/>
                  <a:gd name="T54" fmla="*/ 2 w 215"/>
                  <a:gd name="T55" fmla="*/ 33 h 124"/>
                  <a:gd name="T56" fmla="*/ 0 w 215"/>
                  <a:gd name="T57" fmla="*/ 27 h 124"/>
                  <a:gd name="T58" fmla="*/ 0 w 215"/>
                  <a:gd name="T59" fmla="*/ 20 h 124"/>
                  <a:gd name="T60" fmla="*/ 2 w 215"/>
                  <a:gd name="T61" fmla="*/ 13 h 124"/>
                  <a:gd name="T62" fmla="*/ 7 w 215"/>
                  <a:gd name="T63" fmla="*/ 6 h 124"/>
                  <a:gd name="T64" fmla="*/ 15 w 215"/>
                  <a:gd name="T65" fmla="*/ 0 h 12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15"/>
                  <a:gd name="T100" fmla="*/ 0 h 124"/>
                  <a:gd name="T101" fmla="*/ 215 w 215"/>
                  <a:gd name="T102" fmla="*/ 124 h 124"/>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15" h="124">
                    <a:moveTo>
                      <a:pt x="30" y="0"/>
                    </a:moveTo>
                    <a:lnTo>
                      <a:pt x="53" y="6"/>
                    </a:lnTo>
                    <a:lnTo>
                      <a:pt x="76" y="14"/>
                    </a:lnTo>
                    <a:lnTo>
                      <a:pt x="98" y="21"/>
                    </a:lnTo>
                    <a:lnTo>
                      <a:pt x="122" y="29"/>
                    </a:lnTo>
                    <a:lnTo>
                      <a:pt x="144" y="35"/>
                    </a:lnTo>
                    <a:lnTo>
                      <a:pt x="167" y="43"/>
                    </a:lnTo>
                    <a:lnTo>
                      <a:pt x="190" y="50"/>
                    </a:lnTo>
                    <a:lnTo>
                      <a:pt x="213" y="58"/>
                    </a:lnTo>
                    <a:lnTo>
                      <a:pt x="213" y="66"/>
                    </a:lnTo>
                    <a:lnTo>
                      <a:pt x="215" y="76"/>
                    </a:lnTo>
                    <a:lnTo>
                      <a:pt x="213" y="85"/>
                    </a:lnTo>
                    <a:lnTo>
                      <a:pt x="213" y="95"/>
                    </a:lnTo>
                    <a:lnTo>
                      <a:pt x="210" y="103"/>
                    </a:lnTo>
                    <a:lnTo>
                      <a:pt x="207" y="110"/>
                    </a:lnTo>
                    <a:lnTo>
                      <a:pt x="202" y="116"/>
                    </a:lnTo>
                    <a:lnTo>
                      <a:pt x="198" y="124"/>
                    </a:lnTo>
                    <a:lnTo>
                      <a:pt x="178" y="121"/>
                    </a:lnTo>
                    <a:lnTo>
                      <a:pt x="160" y="120"/>
                    </a:lnTo>
                    <a:lnTo>
                      <a:pt x="141" y="118"/>
                    </a:lnTo>
                    <a:lnTo>
                      <a:pt x="122" y="116"/>
                    </a:lnTo>
                    <a:lnTo>
                      <a:pt x="103" y="114"/>
                    </a:lnTo>
                    <a:lnTo>
                      <a:pt x="84" y="113"/>
                    </a:lnTo>
                    <a:lnTo>
                      <a:pt x="65" y="110"/>
                    </a:lnTo>
                    <a:lnTo>
                      <a:pt x="48" y="109"/>
                    </a:lnTo>
                    <a:lnTo>
                      <a:pt x="28" y="94"/>
                    </a:lnTo>
                    <a:lnTo>
                      <a:pt x="14" y="81"/>
                    </a:lnTo>
                    <a:lnTo>
                      <a:pt x="4" y="66"/>
                    </a:lnTo>
                    <a:lnTo>
                      <a:pt x="0" y="54"/>
                    </a:lnTo>
                    <a:lnTo>
                      <a:pt x="0" y="40"/>
                    </a:lnTo>
                    <a:lnTo>
                      <a:pt x="5" y="26"/>
                    </a:lnTo>
                    <a:lnTo>
                      <a:pt x="15" y="12"/>
                    </a:lnTo>
                    <a:lnTo>
                      <a:pt x="30" y="0"/>
                    </a:lnTo>
                    <a:close/>
                  </a:path>
                </a:pathLst>
              </a:custGeom>
              <a:solidFill>
                <a:srgbClr val="ABBABA"/>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0052" name="Freeform 664"/>
              <p:cNvSpPr>
                <a:spLocks/>
              </p:cNvSpPr>
              <p:nvPr/>
            </p:nvSpPr>
            <p:spPr bwMode="auto">
              <a:xfrm>
                <a:off x="4296" y="3372"/>
                <a:ext cx="102" cy="60"/>
              </a:xfrm>
              <a:custGeom>
                <a:avLst/>
                <a:gdLst>
                  <a:gd name="T0" fmla="*/ 14 w 205"/>
                  <a:gd name="T1" fmla="*/ 0 h 119"/>
                  <a:gd name="T2" fmla="*/ 25 w 205"/>
                  <a:gd name="T3" fmla="*/ 4 h 119"/>
                  <a:gd name="T4" fmla="*/ 36 w 205"/>
                  <a:gd name="T5" fmla="*/ 7 h 119"/>
                  <a:gd name="T6" fmla="*/ 46 w 205"/>
                  <a:gd name="T7" fmla="*/ 10 h 119"/>
                  <a:gd name="T8" fmla="*/ 58 w 205"/>
                  <a:gd name="T9" fmla="*/ 14 h 119"/>
                  <a:gd name="T10" fmla="*/ 68 w 205"/>
                  <a:gd name="T11" fmla="*/ 17 h 119"/>
                  <a:gd name="T12" fmla="*/ 79 w 205"/>
                  <a:gd name="T13" fmla="*/ 21 h 119"/>
                  <a:gd name="T14" fmla="*/ 90 w 205"/>
                  <a:gd name="T15" fmla="*/ 25 h 119"/>
                  <a:gd name="T16" fmla="*/ 101 w 205"/>
                  <a:gd name="T17" fmla="*/ 29 h 119"/>
                  <a:gd name="T18" fmla="*/ 101 w 205"/>
                  <a:gd name="T19" fmla="*/ 33 h 119"/>
                  <a:gd name="T20" fmla="*/ 102 w 205"/>
                  <a:gd name="T21" fmla="*/ 37 h 119"/>
                  <a:gd name="T22" fmla="*/ 101 w 205"/>
                  <a:gd name="T23" fmla="*/ 42 h 119"/>
                  <a:gd name="T24" fmla="*/ 101 w 205"/>
                  <a:gd name="T25" fmla="*/ 46 h 119"/>
                  <a:gd name="T26" fmla="*/ 100 w 205"/>
                  <a:gd name="T27" fmla="*/ 50 h 119"/>
                  <a:gd name="T28" fmla="*/ 98 w 205"/>
                  <a:gd name="T29" fmla="*/ 54 h 119"/>
                  <a:gd name="T30" fmla="*/ 96 w 205"/>
                  <a:gd name="T31" fmla="*/ 57 h 119"/>
                  <a:gd name="T32" fmla="*/ 93 w 205"/>
                  <a:gd name="T33" fmla="*/ 60 h 119"/>
                  <a:gd name="T34" fmla="*/ 84 w 205"/>
                  <a:gd name="T35" fmla="*/ 58 h 119"/>
                  <a:gd name="T36" fmla="*/ 75 w 205"/>
                  <a:gd name="T37" fmla="*/ 57 h 119"/>
                  <a:gd name="T38" fmla="*/ 66 w 205"/>
                  <a:gd name="T39" fmla="*/ 56 h 119"/>
                  <a:gd name="T40" fmla="*/ 58 w 205"/>
                  <a:gd name="T41" fmla="*/ 56 h 119"/>
                  <a:gd name="T42" fmla="*/ 48 w 205"/>
                  <a:gd name="T43" fmla="*/ 54 h 119"/>
                  <a:gd name="T44" fmla="*/ 39 w 205"/>
                  <a:gd name="T45" fmla="*/ 54 h 119"/>
                  <a:gd name="T46" fmla="*/ 31 w 205"/>
                  <a:gd name="T47" fmla="*/ 52 h 119"/>
                  <a:gd name="T48" fmla="*/ 22 w 205"/>
                  <a:gd name="T49" fmla="*/ 52 h 119"/>
                  <a:gd name="T50" fmla="*/ 12 w 205"/>
                  <a:gd name="T51" fmla="*/ 45 h 119"/>
                  <a:gd name="T52" fmla="*/ 6 w 205"/>
                  <a:gd name="T53" fmla="*/ 39 h 119"/>
                  <a:gd name="T54" fmla="*/ 2 w 205"/>
                  <a:gd name="T55" fmla="*/ 32 h 119"/>
                  <a:gd name="T56" fmla="*/ 0 w 205"/>
                  <a:gd name="T57" fmla="*/ 26 h 119"/>
                  <a:gd name="T58" fmla="*/ 0 w 205"/>
                  <a:gd name="T59" fmla="*/ 19 h 119"/>
                  <a:gd name="T60" fmla="*/ 2 w 205"/>
                  <a:gd name="T61" fmla="*/ 13 h 119"/>
                  <a:gd name="T62" fmla="*/ 7 w 205"/>
                  <a:gd name="T63" fmla="*/ 6 h 119"/>
                  <a:gd name="T64" fmla="*/ 14 w 205"/>
                  <a:gd name="T65" fmla="*/ 0 h 11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05"/>
                  <a:gd name="T100" fmla="*/ 0 h 119"/>
                  <a:gd name="T101" fmla="*/ 205 w 205"/>
                  <a:gd name="T102" fmla="*/ 119 h 119"/>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05" h="119">
                    <a:moveTo>
                      <a:pt x="29" y="0"/>
                    </a:moveTo>
                    <a:lnTo>
                      <a:pt x="50" y="7"/>
                    </a:lnTo>
                    <a:lnTo>
                      <a:pt x="72" y="14"/>
                    </a:lnTo>
                    <a:lnTo>
                      <a:pt x="93" y="20"/>
                    </a:lnTo>
                    <a:lnTo>
                      <a:pt x="116" y="28"/>
                    </a:lnTo>
                    <a:lnTo>
                      <a:pt x="137" y="34"/>
                    </a:lnTo>
                    <a:lnTo>
                      <a:pt x="158" y="42"/>
                    </a:lnTo>
                    <a:lnTo>
                      <a:pt x="181" y="49"/>
                    </a:lnTo>
                    <a:lnTo>
                      <a:pt x="203" y="57"/>
                    </a:lnTo>
                    <a:lnTo>
                      <a:pt x="203" y="66"/>
                    </a:lnTo>
                    <a:lnTo>
                      <a:pt x="205" y="74"/>
                    </a:lnTo>
                    <a:lnTo>
                      <a:pt x="203" y="83"/>
                    </a:lnTo>
                    <a:lnTo>
                      <a:pt x="203" y="92"/>
                    </a:lnTo>
                    <a:lnTo>
                      <a:pt x="200" y="99"/>
                    </a:lnTo>
                    <a:lnTo>
                      <a:pt x="197" y="107"/>
                    </a:lnTo>
                    <a:lnTo>
                      <a:pt x="192" y="113"/>
                    </a:lnTo>
                    <a:lnTo>
                      <a:pt x="187" y="119"/>
                    </a:lnTo>
                    <a:lnTo>
                      <a:pt x="168" y="116"/>
                    </a:lnTo>
                    <a:lnTo>
                      <a:pt x="151" y="114"/>
                    </a:lnTo>
                    <a:lnTo>
                      <a:pt x="133" y="112"/>
                    </a:lnTo>
                    <a:lnTo>
                      <a:pt x="116" y="111"/>
                    </a:lnTo>
                    <a:lnTo>
                      <a:pt x="97" y="108"/>
                    </a:lnTo>
                    <a:lnTo>
                      <a:pt x="79" y="107"/>
                    </a:lnTo>
                    <a:lnTo>
                      <a:pt x="62" y="104"/>
                    </a:lnTo>
                    <a:lnTo>
                      <a:pt x="44" y="103"/>
                    </a:lnTo>
                    <a:lnTo>
                      <a:pt x="25" y="89"/>
                    </a:lnTo>
                    <a:lnTo>
                      <a:pt x="13" y="77"/>
                    </a:lnTo>
                    <a:lnTo>
                      <a:pt x="4" y="63"/>
                    </a:lnTo>
                    <a:lnTo>
                      <a:pt x="0" y="52"/>
                    </a:lnTo>
                    <a:lnTo>
                      <a:pt x="0" y="38"/>
                    </a:lnTo>
                    <a:lnTo>
                      <a:pt x="5" y="26"/>
                    </a:lnTo>
                    <a:lnTo>
                      <a:pt x="14" y="12"/>
                    </a:lnTo>
                    <a:lnTo>
                      <a:pt x="29" y="0"/>
                    </a:lnTo>
                    <a:close/>
                  </a:path>
                </a:pathLst>
              </a:custGeom>
              <a:solidFill>
                <a:srgbClr val="B5C2C2"/>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0053" name="Freeform 665"/>
              <p:cNvSpPr>
                <a:spLocks/>
              </p:cNvSpPr>
              <p:nvPr/>
            </p:nvSpPr>
            <p:spPr bwMode="auto">
              <a:xfrm>
                <a:off x="4298" y="3373"/>
                <a:ext cx="97" cy="57"/>
              </a:xfrm>
              <a:custGeom>
                <a:avLst/>
                <a:gdLst>
                  <a:gd name="T0" fmla="*/ 14 w 195"/>
                  <a:gd name="T1" fmla="*/ 0 h 114"/>
                  <a:gd name="T2" fmla="*/ 24 w 195"/>
                  <a:gd name="T3" fmla="*/ 3 h 114"/>
                  <a:gd name="T4" fmla="*/ 34 w 195"/>
                  <a:gd name="T5" fmla="*/ 6 h 114"/>
                  <a:gd name="T6" fmla="*/ 44 w 195"/>
                  <a:gd name="T7" fmla="*/ 10 h 114"/>
                  <a:gd name="T8" fmla="*/ 55 w 195"/>
                  <a:gd name="T9" fmla="*/ 13 h 114"/>
                  <a:gd name="T10" fmla="*/ 65 w 195"/>
                  <a:gd name="T11" fmla="*/ 17 h 114"/>
                  <a:gd name="T12" fmla="*/ 76 w 195"/>
                  <a:gd name="T13" fmla="*/ 20 h 114"/>
                  <a:gd name="T14" fmla="*/ 86 w 195"/>
                  <a:gd name="T15" fmla="*/ 23 h 114"/>
                  <a:gd name="T16" fmla="*/ 96 w 195"/>
                  <a:gd name="T17" fmla="*/ 27 h 114"/>
                  <a:gd name="T18" fmla="*/ 96 w 195"/>
                  <a:gd name="T19" fmla="*/ 31 h 114"/>
                  <a:gd name="T20" fmla="*/ 97 w 195"/>
                  <a:gd name="T21" fmla="*/ 36 h 114"/>
                  <a:gd name="T22" fmla="*/ 96 w 195"/>
                  <a:gd name="T23" fmla="*/ 40 h 114"/>
                  <a:gd name="T24" fmla="*/ 96 w 195"/>
                  <a:gd name="T25" fmla="*/ 44 h 114"/>
                  <a:gd name="T26" fmla="*/ 95 w 195"/>
                  <a:gd name="T27" fmla="*/ 47 h 114"/>
                  <a:gd name="T28" fmla="*/ 93 w 195"/>
                  <a:gd name="T29" fmla="*/ 51 h 114"/>
                  <a:gd name="T30" fmla="*/ 91 w 195"/>
                  <a:gd name="T31" fmla="*/ 54 h 114"/>
                  <a:gd name="T32" fmla="*/ 88 w 195"/>
                  <a:gd name="T33" fmla="*/ 57 h 114"/>
                  <a:gd name="T34" fmla="*/ 80 w 195"/>
                  <a:gd name="T35" fmla="*/ 56 h 114"/>
                  <a:gd name="T36" fmla="*/ 71 w 195"/>
                  <a:gd name="T37" fmla="*/ 55 h 114"/>
                  <a:gd name="T38" fmla="*/ 63 w 195"/>
                  <a:gd name="T39" fmla="*/ 54 h 114"/>
                  <a:gd name="T40" fmla="*/ 54 w 195"/>
                  <a:gd name="T41" fmla="*/ 53 h 114"/>
                  <a:gd name="T42" fmla="*/ 46 w 195"/>
                  <a:gd name="T43" fmla="*/ 52 h 114"/>
                  <a:gd name="T44" fmla="*/ 38 w 195"/>
                  <a:gd name="T45" fmla="*/ 52 h 114"/>
                  <a:gd name="T46" fmla="*/ 29 w 195"/>
                  <a:gd name="T47" fmla="*/ 50 h 114"/>
                  <a:gd name="T48" fmla="*/ 21 w 195"/>
                  <a:gd name="T49" fmla="*/ 50 h 114"/>
                  <a:gd name="T50" fmla="*/ 12 w 195"/>
                  <a:gd name="T51" fmla="*/ 43 h 114"/>
                  <a:gd name="T52" fmla="*/ 6 w 195"/>
                  <a:gd name="T53" fmla="*/ 37 h 114"/>
                  <a:gd name="T54" fmla="*/ 2 w 195"/>
                  <a:gd name="T55" fmla="*/ 30 h 114"/>
                  <a:gd name="T56" fmla="*/ 0 w 195"/>
                  <a:gd name="T57" fmla="*/ 25 h 114"/>
                  <a:gd name="T58" fmla="*/ 0 w 195"/>
                  <a:gd name="T59" fmla="*/ 18 h 114"/>
                  <a:gd name="T60" fmla="*/ 2 w 195"/>
                  <a:gd name="T61" fmla="*/ 12 h 114"/>
                  <a:gd name="T62" fmla="*/ 6 w 195"/>
                  <a:gd name="T63" fmla="*/ 6 h 114"/>
                  <a:gd name="T64" fmla="*/ 14 w 195"/>
                  <a:gd name="T65" fmla="*/ 0 h 11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95"/>
                  <a:gd name="T100" fmla="*/ 0 h 114"/>
                  <a:gd name="T101" fmla="*/ 195 w 195"/>
                  <a:gd name="T102" fmla="*/ 114 h 114"/>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95" h="114">
                    <a:moveTo>
                      <a:pt x="28" y="0"/>
                    </a:moveTo>
                    <a:lnTo>
                      <a:pt x="48" y="6"/>
                    </a:lnTo>
                    <a:lnTo>
                      <a:pt x="69" y="12"/>
                    </a:lnTo>
                    <a:lnTo>
                      <a:pt x="89" y="19"/>
                    </a:lnTo>
                    <a:lnTo>
                      <a:pt x="111" y="26"/>
                    </a:lnTo>
                    <a:lnTo>
                      <a:pt x="131" y="33"/>
                    </a:lnTo>
                    <a:lnTo>
                      <a:pt x="152" y="40"/>
                    </a:lnTo>
                    <a:lnTo>
                      <a:pt x="172" y="46"/>
                    </a:lnTo>
                    <a:lnTo>
                      <a:pt x="193" y="54"/>
                    </a:lnTo>
                    <a:lnTo>
                      <a:pt x="193" y="63"/>
                    </a:lnTo>
                    <a:lnTo>
                      <a:pt x="195" y="71"/>
                    </a:lnTo>
                    <a:lnTo>
                      <a:pt x="193" y="79"/>
                    </a:lnTo>
                    <a:lnTo>
                      <a:pt x="193" y="88"/>
                    </a:lnTo>
                    <a:lnTo>
                      <a:pt x="190" y="94"/>
                    </a:lnTo>
                    <a:lnTo>
                      <a:pt x="187" y="101"/>
                    </a:lnTo>
                    <a:lnTo>
                      <a:pt x="182" y="108"/>
                    </a:lnTo>
                    <a:lnTo>
                      <a:pt x="177" y="114"/>
                    </a:lnTo>
                    <a:lnTo>
                      <a:pt x="160" y="111"/>
                    </a:lnTo>
                    <a:lnTo>
                      <a:pt x="143" y="110"/>
                    </a:lnTo>
                    <a:lnTo>
                      <a:pt x="126" y="108"/>
                    </a:lnTo>
                    <a:lnTo>
                      <a:pt x="109" y="106"/>
                    </a:lnTo>
                    <a:lnTo>
                      <a:pt x="92" y="104"/>
                    </a:lnTo>
                    <a:lnTo>
                      <a:pt x="76" y="103"/>
                    </a:lnTo>
                    <a:lnTo>
                      <a:pt x="59" y="100"/>
                    </a:lnTo>
                    <a:lnTo>
                      <a:pt x="43" y="99"/>
                    </a:lnTo>
                    <a:lnTo>
                      <a:pt x="25" y="86"/>
                    </a:lnTo>
                    <a:lnTo>
                      <a:pt x="13" y="74"/>
                    </a:lnTo>
                    <a:lnTo>
                      <a:pt x="4" y="61"/>
                    </a:lnTo>
                    <a:lnTo>
                      <a:pt x="0" y="49"/>
                    </a:lnTo>
                    <a:lnTo>
                      <a:pt x="0" y="36"/>
                    </a:lnTo>
                    <a:lnTo>
                      <a:pt x="4" y="24"/>
                    </a:lnTo>
                    <a:lnTo>
                      <a:pt x="13" y="11"/>
                    </a:lnTo>
                    <a:lnTo>
                      <a:pt x="28" y="0"/>
                    </a:lnTo>
                    <a:close/>
                  </a:path>
                </a:pathLst>
              </a:custGeom>
              <a:solidFill>
                <a:srgbClr val="BAC7C7"/>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0054" name="Freeform 666"/>
              <p:cNvSpPr>
                <a:spLocks/>
              </p:cNvSpPr>
              <p:nvPr/>
            </p:nvSpPr>
            <p:spPr bwMode="auto">
              <a:xfrm>
                <a:off x="4301" y="3375"/>
                <a:ext cx="92" cy="54"/>
              </a:xfrm>
              <a:custGeom>
                <a:avLst/>
                <a:gdLst>
                  <a:gd name="T0" fmla="*/ 12 w 185"/>
                  <a:gd name="T1" fmla="*/ 0 h 106"/>
                  <a:gd name="T2" fmla="*/ 22 w 185"/>
                  <a:gd name="T3" fmla="*/ 3 h 106"/>
                  <a:gd name="T4" fmla="*/ 32 w 185"/>
                  <a:gd name="T5" fmla="*/ 6 h 106"/>
                  <a:gd name="T6" fmla="*/ 42 w 185"/>
                  <a:gd name="T7" fmla="*/ 9 h 106"/>
                  <a:gd name="T8" fmla="*/ 52 w 185"/>
                  <a:gd name="T9" fmla="*/ 12 h 106"/>
                  <a:gd name="T10" fmla="*/ 61 w 185"/>
                  <a:gd name="T11" fmla="*/ 15 h 106"/>
                  <a:gd name="T12" fmla="*/ 71 w 185"/>
                  <a:gd name="T13" fmla="*/ 18 h 106"/>
                  <a:gd name="T14" fmla="*/ 81 w 185"/>
                  <a:gd name="T15" fmla="*/ 21 h 106"/>
                  <a:gd name="T16" fmla="*/ 91 w 185"/>
                  <a:gd name="T17" fmla="*/ 25 h 106"/>
                  <a:gd name="T18" fmla="*/ 91 w 185"/>
                  <a:gd name="T19" fmla="*/ 29 h 106"/>
                  <a:gd name="T20" fmla="*/ 92 w 185"/>
                  <a:gd name="T21" fmla="*/ 34 h 106"/>
                  <a:gd name="T22" fmla="*/ 91 w 185"/>
                  <a:gd name="T23" fmla="*/ 38 h 106"/>
                  <a:gd name="T24" fmla="*/ 91 w 185"/>
                  <a:gd name="T25" fmla="*/ 41 h 106"/>
                  <a:gd name="T26" fmla="*/ 90 w 185"/>
                  <a:gd name="T27" fmla="*/ 44 h 106"/>
                  <a:gd name="T28" fmla="*/ 89 w 185"/>
                  <a:gd name="T29" fmla="*/ 48 h 106"/>
                  <a:gd name="T30" fmla="*/ 86 w 185"/>
                  <a:gd name="T31" fmla="*/ 51 h 106"/>
                  <a:gd name="T32" fmla="*/ 85 w 185"/>
                  <a:gd name="T33" fmla="*/ 54 h 106"/>
                  <a:gd name="T34" fmla="*/ 76 w 185"/>
                  <a:gd name="T35" fmla="*/ 53 h 106"/>
                  <a:gd name="T36" fmla="*/ 68 w 185"/>
                  <a:gd name="T37" fmla="*/ 52 h 106"/>
                  <a:gd name="T38" fmla="*/ 59 w 185"/>
                  <a:gd name="T39" fmla="*/ 51 h 106"/>
                  <a:gd name="T40" fmla="*/ 52 w 185"/>
                  <a:gd name="T41" fmla="*/ 50 h 106"/>
                  <a:gd name="T42" fmla="*/ 43 w 185"/>
                  <a:gd name="T43" fmla="*/ 49 h 106"/>
                  <a:gd name="T44" fmla="*/ 35 w 185"/>
                  <a:gd name="T45" fmla="*/ 48 h 106"/>
                  <a:gd name="T46" fmla="*/ 27 w 185"/>
                  <a:gd name="T47" fmla="*/ 48 h 106"/>
                  <a:gd name="T48" fmla="*/ 19 w 185"/>
                  <a:gd name="T49" fmla="*/ 47 h 106"/>
                  <a:gd name="T50" fmla="*/ 11 w 185"/>
                  <a:gd name="T51" fmla="*/ 41 h 106"/>
                  <a:gd name="T52" fmla="*/ 6 w 185"/>
                  <a:gd name="T53" fmla="*/ 35 h 106"/>
                  <a:gd name="T54" fmla="*/ 2 w 185"/>
                  <a:gd name="T55" fmla="*/ 29 h 106"/>
                  <a:gd name="T56" fmla="*/ 0 w 185"/>
                  <a:gd name="T57" fmla="*/ 23 h 106"/>
                  <a:gd name="T58" fmla="*/ 0 w 185"/>
                  <a:gd name="T59" fmla="*/ 17 h 106"/>
                  <a:gd name="T60" fmla="*/ 2 w 185"/>
                  <a:gd name="T61" fmla="*/ 11 h 106"/>
                  <a:gd name="T62" fmla="*/ 6 w 185"/>
                  <a:gd name="T63" fmla="*/ 6 h 106"/>
                  <a:gd name="T64" fmla="*/ 12 w 185"/>
                  <a:gd name="T65" fmla="*/ 0 h 10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85"/>
                  <a:gd name="T100" fmla="*/ 0 h 106"/>
                  <a:gd name="T101" fmla="*/ 185 w 185"/>
                  <a:gd name="T102" fmla="*/ 106 h 10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85" h="106">
                    <a:moveTo>
                      <a:pt x="25" y="0"/>
                    </a:moveTo>
                    <a:lnTo>
                      <a:pt x="44" y="5"/>
                    </a:lnTo>
                    <a:lnTo>
                      <a:pt x="64" y="11"/>
                    </a:lnTo>
                    <a:lnTo>
                      <a:pt x="84" y="17"/>
                    </a:lnTo>
                    <a:lnTo>
                      <a:pt x="104" y="24"/>
                    </a:lnTo>
                    <a:lnTo>
                      <a:pt x="123" y="30"/>
                    </a:lnTo>
                    <a:lnTo>
                      <a:pt x="143" y="36"/>
                    </a:lnTo>
                    <a:lnTo>
                      <a:pt x="163" y="42"/>
                    </a:lnTo>
                    <a:lnTo>
                      <a:pt x="183" y="50"/>
                    </a:lnTo>
                    <a:lnTo>
                      <a:pt x="183" y="57"/>
                    </a:lnTo>
                    <a:lnTo>
                      <a:pt x="185" y="66"/>
                    </a:lnTo>
                    <a:lnTo>
                      <a:pt x="183" y="74"/>
                    </a:lnTo>
                    <a:lnTo>
                      <a:pt x="183" y="81"/>
                    </a:lnTo>
                    <a:lnTo>
                      <a:pt x="181" y="87"/>
                    </a:lnTo>
                    <a:lnTo>
                      <a:pt x="178" y="94"/>
                    </a:lnTo>
                    <a:lnTo>
                      <a:pt x="173" y="100"/>
                    </a:lnTo>
                    <a:lnTo>
                      <a:pt x="170" y="106"/>
                    </a:lnTo>
                    <a:lnTo>
                      <a:pt x="152" y="104"/>
                    </a:lnTo>
                    <a:lnTo>
                      <a:pt x="136" y="102"/>
                    </a:lnTo>
                    <a:lnTo>
                      <a:pt x="119" y="100"/>
                    </a:lnTo>
                    <a:lnTo>
                      <a:pt x="104" y="99"/>
                    </a:lnTo>
                    <a:lnTo>
                      <a:pt x="87" y="96"/>
                    </a:lnTo>
                    <a:lnTo>
                      <a:pt x="71" y="95"/>
                    </a:lnTo>
                    <a:lnTo>
                      <a:pt x="54" y="94"/>
                    </a:lnTo>
                    <a:lnTo>
                      <a:pt x="39" y="92"/>
                    </a:lnTo>
                    <a:lnTo>
                      <a:pt x="23" y="80"/>
                    </a:lnTo>
                    <a:lnTo>
                      <a:pt x="12" y="69"/>
                    </a:lnTo>
                    <a:lnTo>
                      <a:pt x="4" y="57"/>
                    </a:lnTo>
                    <a:lnTo>
                      <a:pt x="0" y="46"/>
                    </a:lnTo>
                    <a:lnTo>
                      <a:pt x="0" y="34"/>
                    </a:lnTo>
                    <a:lnTo>
                      <a:pt x="4" y="22"/>
                    </a:lnTo>
                    <a:lnTo>
                      <a:pt x="13" y="11"/>
                    </a:lnTo>
                    <a:lnTo>
                      <a:pt x="25" y="0"/>
                    </a:lnTo>
                    <a:close/>
                  </a:path>
                </a:pathLst>
              </a:custGeom>
              <a:solidFill>
                <a:srgbClr val="C4CFCF"/>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0055" name="Freeform 667"/>
              <p:cNvSpPr>
                <a:spLocks/>
              </p:cNvSpPr>
              <p:nvPr/>
            </p:nvSpPr>
            <p:spPr bwMode="auto">
              <a:xfrm>
                <a:off x="4303" y="3377"/>
                <a:ext cx="87" cy="50"/>
              </a:xfrm>
              <a:custGeom>
                <a:avLst/>
                <a:gdLst>
                  <a:gd name="T0" fmla="*/ 12 w 175"/>
                  <a:gd name="T1" fmla="*/ 0 h 101"/>
                  <a:gd name="T2" fmla="*/ 21 w 175"/>
                  <a:gd name="T3" fmla="*/ 2 h 101"/>
                  <a:gd name="T4" fmla="*/ 30 w 175"/>
                  <a:gd name="T5" fmla="*/ 6 h 101"/>
                  <a:gd name="T6" fmla="*/ 39 w 175"/>
                  <a:gd name="T7" fmla="*/ 8 h 101"/>
                  <a:gd name="T8" fmla="*/ 49 w 175"/>
                  <a:gd name="T9" fmla="*/ 11 h 101"/>
                  <a:gd name="T10" fmla="*/ 58 w 175"/>
                  <a:gd name="T11" fmla="*/ 14 h 101"/>
                  <a:gd name="T12" fmla="*/ 67 w 175"/>
                  <a:gd name="T13" fmla="*/ 17 h 101"/>
                  <a:gd name="T14" fmla="*/ 76 w 175"/>
                  <a:gd name="T15" fmla="*/ 20 h 101"/>
                  <a:gd name="T16" fmla="*/ 86 w 175"/>
                  <a:gd name="T17" fmla="*/ 23 h 101"/>
                  <a:gd name="T18" fmla="*/ 86 w 175"/>
                  <a:gd name="T19" fmla="*/ 27 h 101"/>
                  <a:gd name="T20" fmla="*/ 87 w 175"/>
                  <a:gd name="T21" fmla="*/ 31 h 101"/>
                  <a:gd name="T22" fmla="*/ 86 w 175"/>
                  <a:gd name="T23" fmla="*/ 34 h 101"/>
                  <a:gd name="T24" fmla="*/ 86 w 175"/>
                  <a:gd name="T25" fmla="*/ 38 h 101"/>
                  <a:gd name="T26" fmla="*/ 83 w 175"/>
                  <a:gd name="T27" fmla="*/ 44 h 101"/>
                  <a:gd name="T28" fmla="*/ 79 w 175"/>
                  <a:gd name="T29" fmla="*/ 50 h 101"/>
                  <a:gd name="T30" fmla="*/ 71 w 175"/>
                  <a:gd name="T31" fmla="*/ 49 h 101"/>
                  <a:gd name="T32" fmla="*/ 64 w 175"/>
                  <a:gd name="T33" fmla="*/ 48 h 101"/>
                  <a:gd name="T34" fmla="*/ 56 w 175"/>
                  <a:gd name="T35" fmla="*/ 47 h 101"/>
                  <a:gd name="T36" fmla="*/ 49 w 175"/>
                  <a:gd name="T37" fmla="*/ 47 h 101"/>
                  <a:gd name="T38" fmla="*/ 41 w 175"/>
                  <a:gd name="T39" fmla="*/ 46 h 101"/>
                  <a:gd name="T40" fmla="*/ 34 w 175"/>
                  <a:gd name="T41" fmla="*/ 45 h 101"/>
                  <a:gd name="T42" fmla="*/ 26 w 175"/>
                  <a:gd name="T43" fmla="*/ 44 h 101"/>
                  <a:gd name="T44" fmla="*/ 19 w 175"/>
                  <a:gd name="T45" fmla="*/ 44 h 101"/>
                  <a:gd name="T46" fmla="*/ 11 w 175"/>
                  <a:gd name="T47" fmla="*/ 38 h 101"/>
                  <a:gd name="T48" fmla="*/ 6 w 175"/>
                  <a:gd name="T49" fmla="*/ 33 h 101"/>
                  <a:gd name="T50" fmla="*/ 2 w 175"/>
                  <a:gd name="T51" fmla="*/ 27 h 101"/>
                  <a:gd name="T52" fmla="*/ 0 w 175"/>
                  <a:gd name="T53" fmla="*/ 22 h 101"/>
                  <a:gd name="T54" fmla="*/ 0 w 175"/>
                  <a:gd name="T55" fmla="*/ 16 h 101"/>
                  <a:gd name="T56" fmla="*/ 2 w 175"/>
                  <a:gd name="T57" fmla="*/ 11 h 101"/>
                  <a:gd name="T58" fmla="*/ 6 w 175"/>
                  <a:gd name="T59" fmla="*/ 5 h 101"/>
                  <a:gd name="T60" fmla="*/ 12 w 175"/>
                  <a:gd name="T61" fmla="*/ 0 h 101"/>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75"/>
                  <a:gd name="T94" fmla="*/ 0 h 101"/>
                  <a:gd name="T95" fmla="*/ 175 w 175"/>
                  <a:gd name="T96" fmla="*/ 101 h 101"/>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75" h="101">
                    <a:moveTo>
                      <a:pt x="24" y="0"/>
                    </a:moveTo>
                    <a:lnTo>
                      <a:pt x="42" y="5"/>
                    </a:lnTo>
                    <a:lnTo>
                      <a:pt x="61" y="12"/>
                    </a:lnTo>
                    <a:lnTo>
                      <a:pt x="79" y="17"/>
                    </a:lnTo>
                    <a:lnTo>
                      <a:pt x="98" y="23"/>
                    </a:lnTo>
                    <a:lnTo>
                      <a:pt x="116" y="28"/>
                    </a:lnTo>
                    <a:lnTo>
                      <a:pt x="135" y="34"/>
                    </a:lnTo>
                    <a:lnTo>
                      <a:pt x="153" y="41"/>
                    </a:lnTo>
                    <a:lnTo>
                      <a:pt x="172" y="47"/>
                    </a:lnTo>
                    <a:lnTo>
                      <a:pt x="173" y="54"/>
                    </a:lnTo>
                    <a:lnTo>
                      <a:pt x="175" y="62"/>
                    </a:lnTo>
                    <a:lnTo>
                      <a:pt x="173" y="69"/>
                    </a:lnTo>
                    <a:lnTo>
                      <a:pt x="173" y="77"/>
                    </a:lnTo>
                    <a:lnTo>
                      <a:pt x="167" y="89"/>
                    </a:lnTo>
                    <a:lnTo>
                      <a:pt x="158" y="101"/>
                    </a:lnTo>
                    <a:lnTo>
                      <a:pt x="143" y="98"/>
                    </a:lnTo>
                    <a:lnTo>
                      <a:pt x="128" y="97"/>
                    </a:lnTo>
                    <a:lnTo>
                      <a:pt x="113" y="94"/>
                    </a:lnTo>
                    <a:lnTo>
                      <a:pt x="98" y="94"/>
                    </a:lnTo>
                    <a:lnTo>
                      <a:pt x="83" y="92"/>
                    </a:lnTo>
                    <a:lnTo>
                      <a:pt x="68" y="91"/>
                    </a:lnTo>
                    <a:lnTo>
                      <a:pt x="53" y="88"/>
                    </a:lnTo>
                    <a:lnTo>
                      <a:pt x="38" y="88"/>
                    </a:lnTo>
                    <a:lnTo>
                      <a:pt x="23" y="77"/>
                    </a:lnTo>
                    <a:lnTo>
                      <a:pt x="12" y="66"/>
                    </a:lnTo>
                    <a:lnTo>
                      <a:pt x="4" y="54"/>
                    </a:lnTo>
                    <a:lnTo>
                      <a:pt x="0" y="44"/>
                    </a:lnTo>
                    <a:lnTo>
                      <a:pt x="0" y="33"/>
                    </a:lnTo>
                    <a:lnTo>
                      <a:pt x="4" y="22"/>
                    </a:lnTo>
                    <a:lnTo>
                      <a:pt x="12" y="10"/>
                    </a:lnTo>
                    <a:lnTo>
                      <a:pt x="24" y="0"/>
                    </a:lnTo>
                    <a:close/>
                  </a:path>
                </a:pathLst>
              </a:custGeom>
              <a:solidFill>
                <a:srgbClr val="CCD6D6"/>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0056" name="Freeform 668"/>
              <p:cNvSpPr>
                <a:spLocks/>
              </p:cNvSpPr>
              <p:nvPr/>
            </p:nvSpPr>
            <p:spPr bwMode="auto">
              <a:xfrm>
                <a:off x="4306" y="3378"/>
                <a:ext cx="81" cy="48"/>
              </a:xfrm>
              <a:custGeom>
                <a:avLst/>
                <a:gdLst>
                  <a:gd name="T0" fmla="*/ 11 w 163"/>
                  <a:gd name="T1" fmla="*/ 0 h 96"/>
                  <a:gd name="T2" fmla="*/ 19 w 163"/>
                  <a:gd name="T3" fmla="*/ 3 h 96"/>
                  <a:gd name="T4" fmla="*/ 28 w 163"/>
                  <a:gd name="T5" fmla="*/ 6 h 96"/>
                  <a:gd name="T6" fmla="*/ 37 w 163"/>
                  <a:gd name="T7" fmla="*/ 8 h 96"/>
                  <a:gd name="T8" fmla="*/ 46 w 163"/>
                  <a:gd name="T9" fmla="*/ 11 h 96"/>
                  <a:gd name="T10" fmla="*/ 54 w 163"/>
                  <a:gd name="T11" fmla="*/ 13 h 96"/>
                  <a:gd name="T12" fmla="*/ 63 w 163"/>
                  <a:gd name="T13" fmla="*/ 17 h 96"/>
                  <a:gd name="T14" fmla="*/ 71 w 163"/>
                  <a:gd name="T15" fmla="*/ 20 h 96"/>
                  <a:gd name="T16" fmla="*/ 81 w 163"/>
                  <a:gd name="T17" fmla="*/ 23 h 96"/>
                  <a:gd name="T18" fmla="*/ 81 w 163"/>
                  <a:gd name="T19" fmla="*/ 26 h 96"/>
                  <a:gd name="T20" fmla="*/ 81 w 163"/>
                  <a:gd name="T21" fmla="*/ 30 h 96"/>
                  <a:gd name="T22" fmla="*/ 81 w 163"/>
                  <a:gd name="T23" fmla="*/ 33 h 96"/>
                  <a:gd name="T24" fmla="*/ 81 w 163"/>
                  <a:gd name="T25" fmla="*/ 37 h 96"/>
                  <a:gd name="T26" fmla="*/ 79 w 163"/>
                  <a:gd name="T27" fmla="*/ 43 h 96"/>
                  <a:gd name="T28" fmla="*/ 75 w 163"/>
                  <a:gd name="T29" fmla="*/ 48 h 96"/>
                  <a:gd name="T30" fmla="*/ 68 w 163"/>
                  <a:gd name="T31" fmla="*/ 47 h 96"/>
                  <a:gd name="T32" fmla="*/ 60 w 163"/>
                  <a:gd name="T33" fmla="*/ 46 h 96"/>
                  <a:gd name="T34" fmla="*/ 53 w 163"/>
                  <a:gd name="T35" fmla="*/ 45 h 96"/>
                  <a:gd name="T36" fmla="*/ 46 w 163"/>
                  <a:gd name="T37" fmla="*/ 45 h 96"/>
                  <a:gd name="T38" fmla="*/ 39 w 163"/>
                  <a:gd name="T39" fmla="*/ 43 h 96"/>
                  <a:gd name="T40" fmla="*/ 31 w 163"/>
                  <a:gd name="T41" fmla="*/ 43 h 96"/>
                  <a:gd name="T42" fmla="*/ 24 w 163"/>
                  <a:gd name="T43" fmla="*/ 42 h 96"/>
                  <a:gd name="T44" fmla="*/ 17 w 163"/>
                  <a:gd name="T45" fmla="*/ 41 h 96"/>
                  <a:gd name="T46" fmla="*/ 10 w 163"/>
                  <a:gd name="T47" fmla="*/ 36 h 96"/>
                  <a:gd name="T48" fmla="*/ 5 w 163"/>
                  <a:gd name="T49" fmla="*/ 30 h 96"/>
                  <a:gd name="T50" fmla="*/ 1 w 163"/>
                  <a:gd name="T51" fmla="*/ 25 h 96"/>
                  <a:gd name="T52" fmla="*/ 0 w 163"/>
                  <a:gd name="T53" fmla="*/ 21 h 96"/>
                  <a:gd name="T54" fmla="*/ 0 w 163"/>
                  <a:gd name="T55" fmla="*/ 15 h 96"/>
                  <a:gd name="T56" fmla="*/ 2 w 163"/>
                  <a:gd name="T57" fmla="*/ 10 h 96"/>
                  <a:gd name="T58" fmla="*/ 6 w 163"/>
                  <a:gd name="T59" fmla="*/ 5 h 96"/>
                  <a:gd name="T60" fmla="*/ 11 w 163"/>
                  <a:gd name="T61" fmla="*/ 0 h 9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63"/>
                  <a:gd name="T94" fmla="*/ 0 h 96"/>
                  <a:gd name="T95" fmla="*/ 163 w 163"/>
                  <a:gd name="T96" fmla="*/ 96 h 9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63" h="96">
                    <a:moveTo>
                      <a:pt x="23" y="0"/>
                    </a:moveTo>
                    <a:lnTo>
                      <a:pt x="39" y="5"/>
                    </a:lnTo>
                    <a:lnTo>
                      <a:pt x="57" y="11"/>
                    </a:lnTo>
                    <a:lnTo>
                      <a:pt x="74" y="16"/>
                    </a:lnTo>
                    <a:lnTo>
                      <a:pt x="92" y="22"/>
                    </a:lnTo>
                    <a:lnTo>
                      <a:pt x="108" y="27"/>
                    </a:lnTo>
                    <a:lnTo>
                      <a:pt x="127" y="34"/>
                    </a:lnTo>
                    <a:lnTo>
                      <a:pt x="143" y="39"/>
                    </a:lnTo>
                    <a:lnTo>
                      <a:pt x="162" y="45"/>
                    </a:lnTo>
                    <a:lnTo>
                      <a:pt x="162" y="52"/>
                    </a:lnTo>
                    <a:lnTo>
                      <a:pt x="163" y="60"/>
                    </a:lnTo>
                    <a:lnTo>
                      <a:pt x="163" y="66"/>
                    </a:lnTo>
                    <a:lnTo>
                      <a:pt x="163" y="74"/>
                    </a:lnTo>
                    <a:lnTo>
                      <a:pt x="158" y="85"/>
                    </a:lnTo>
                    <a:lnTo>
                      <a:pt x="151" y="96"/>
                    </a:lnTo>
                    <a:lnTo>
                      <a:pt x="136" y="94"/>
                    </a:lnTo>
                    <a:lnTo>
                      <a:pt x="121" y="92"/>
                    </a:lnTo>
                    <a:lnTo>
                      <a:pt x="107" y="90"/>
                    </a:lnTo>
                    <a:lnTo>
                      <a:pt x="93" y="89"/>
                    </a:lnTo>
                    <a:lnTo>
                      <a:pt x="78" y="86"/>
                    </a:lnTo>
                    <a:lnTo>
                      <a:pt x="63" y="85"/>
                    </a:lnTo>
                    <a:lnTo>
                      <a:pt x="49" y="84"/>
                    </a:lnTo>
                    <a:lnTo>
                      <a:pt x="35" y="82"/>
                    </a:lnTo>
                    <a:lnTo>
                      <a:pt x="20" y="71"/>
                    </a:lnTo>
                    <a:lnTo>
                      <a:pt x="10" y="61"/>
                    </a:lnTo>
                    <a:lnTo>
                      <a:pt x="3" y="51"/>
                    </a:lnTo>
                    <a:lnTo>
                      <a:pt x="0" y="41"/>
                    </a:lnTo>
                    <a:lnTo>
                      <a:pt x="0" y="30"/>
                    </a:lnTo>
                    <a:lnTo>
                      <a:pt x="4" y="20"/>
                    </a:lnTo>
                    <a:lnTo>
                      <a:pt x="12" y="10"/>
                    </a:lnTo>
                    <a:lnTo>
                      <a:pt x="23" y="0"/>
                    </a:lnTo>
                    <a:close/>
                  </a:path>
                </a:pathLst>
              </a:custGeom>
              <a:solidFill>
                <a:srgbClr val="D4DBDB"/>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0057" name="Freeform 669"/>
              <p:cNvSpPr>
                <a:spLocks/>
              </p:cNvSpPr>
              <p:nvPr/>
            </p:nvSpPr>
            <p:spPr bwMode="auto">
              <a:xfrm>
                <a:off x="4291" y="3412"/>
                <a:ext cx="118" cy="69"/>
              </a:xfrm>
              <a:custGeom>
                <a:avLst/>
                <a:gdLst>
                  <a:gd name="T0" fmla="*/ 16 w 235"/>
                  <a:gd name="T1" fmla="*/ 0 h 136"/>
                  <a:gd name="T2" fmla="*/ 28 w 235"/>
                  <a:gd name="T3" fmla="*/ 4 h 136"/>
                  <a:gd name="T4" fmla="*/ 41 w 235"/>
                  <a:gd name="T5" fmla="*/ 8 h 136"/>
                  <a:gd name="T6" fmla="*/ 53 w 235"/>
                  <a:gd name="T7" fmla="*/ 12 h 136"/>
                  <a:gd name="T8" fmla="*/ 66 w 235"/>
                  <a:gd name="T9" fmla="*/ 16 h 136"/>
                  <a:gd name="T10" fmla="*/ 79 w 235"/>
                  <a:gd name="T11" fmla="*/ 20 h 136"/>
                  <a:gd name="T12" fmla="*/ 92 w 235"/>
                  <a:gd name="T13" fmla="*/ 24 h 136"/>
                  <a:gd name="T14" fmla="*/ 104 w 235"/>
                  <a:gd name="T15" fmla="*/ 28 h 136"/>
                  <a:gd name="T16" fmla="*/ 117 w 235"/>
                  <a:gd name="T17" fmla="*/ 32 h 136"/>
                  <a:gd name="T18" fmla="*/ 117 w 235"/>
                  <a:gd name="T19" fmla="*/ 38 h 136"/>
                  <a:gd name="T20" fmla="*/ 118 w 235"/>
                  <a:gd name="T21" fmla="*/ 43 h 136"/>
                  <a:gd name="T22" fmla="*/ 117 w 235"/>
                  <a:gd name="T23" fmla="*/ 48 h 136"/>
                  <a:gd name="T24" fmla="*/ 117 w 235"/>
                  <a:gd name="T25" fmla="*/ 53 h 136"/>
                  <a:gd name="T26" fmla="*/ 115 w 235"/>
                  <a:gd name="T27" fmla="*/ 57 h 136"/>
                  <a:gd name="T28" fmla="*/ 113 w 235"/>
                  <a:gd name="T29" fmla="*/ 61 h 136"/>
                  <a:gd name="T30" fmla="*/ 110 w 235"/>
                  <a:gd name="T31" fmla="*/ 65 h 136"/>
                  <a:gd name="T32" fmla="*/ 108 w 235"/>
                  <a:gd name="T33" fmla="*/ 69 h 136"/>
                  <a:gd name="T34" fmla="*/ 97 w 235"/>
                  <a:gd name="T35" fmla="*/ 68 h 136"/>
                  <a:gd name="T36" fmla="*/ 87 w 235"/>
                  <a:gd name="T37" fmla="*/ 66 h 136"/>
                  <a:gd name="T38" fmla="*/ 77 w 235"/>
                  <a:gd name="T39" fmla="*/ 65 h 136"/>
                  <a:gd name="T40" fmla="*/ 66 w 235"/>
                  <a:gd name="T41" fmla="*/ 64 h 136"/>
                  <a:gd name="T42" fmla="*/ 56 w 235"/>
                  <a:gd name="T43" fmla="*/ 63 h 136"/>
                  <a:gd name="T44" fmla="*/ 46 w 235"/>
                  <a:gd name="T45" fmla="*/ 62 h 136"/>
                  <a:gd name="T46" fmla="*/ 36 w 235"/>
                  <a:gd name="T47" fmla="*/ 61 h 136"/>
                  <a:gd name="T48" fmla="*/ 26 w 235"/>
                  <a:gd name="T49" fmla="*/ 60 h 136"/>
                  <a:gd name="T50" fmla="*/ 15 w 235"/>
                  <a:gd name="T51" fmla="*/ 53 h 136"/>
                  <a:gd name="T52" fmla="*/ 8 w 235"/>
                  <a:gd name="T53" fmla="*/ 45 h 136"/>
                  <a:gd name="T54" fmla="*/ 2 w 235"/>
                  <a:gd name="T55" fmla="*/ 38 h 136"/>
                  <a:gd name="T56" fmla="*/ 0 w 235"/>
                  <a:gd name="T57" fmla="*/ 30 h 136"/>
                  <a:gd name="T58" fmla="*/ 0 w 235"/>
                  <a:gd name="T59" fmla="*/ 22 h 136"/>
                  <a:gd name="T60" fmla="*/ 3 w 235"/>
                  <a:gd name="T61" fmla="*/ 14 h 136"/>
                  <a:gd name="T62" fmla="*/ 8 w 235"/>
                  <a:gd name="T63" fmla="*/ 7 h 136"/>
                  <a:gd name="T64" fmla="*/ 16 w 235"/>
                  <a:gd name="T65" fmla="*/ 0 h 1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35"/>
                  <a:gd name="T100" fmla="*/ 0 h 136"/>
                  <a:gd name="T101" fmla="*/ 235 w 235"/>
                  <a:gd name="T102" fmla="*/ 136 h 1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35" h="136">
                    <a:moveTo>
                      <a:pt x="32" y="0"/>
                    </a:moveTo>
                    <a:lnTo>
                      <a:pt x="56" y="7"/>
                    </a:lnTo>
                    <a:lnTo>
                      <a:pt x="81" y="16"/>
                    </a:lnTo>
                    <a:lnTo>
                      <a:pt x="106" y="23"/>
                    </a:lnTo>
                    <a:lnTo>
                      <a:pt x="132" y="32"/>
                    </a:lnTo>
                    <a:lnTo>
                      <a:pt x="158" y="40"/>
                    </a:lnTo>
                    <a:lnTo>
                      <a:pt x="183" y="47"/>
                    </a:lnTo>
                    <a:lnTo>
                      <a:pt x="208" y="55"/>
                    </a:lnTo>
                    <a:lnTo>
                      <a:pt x="234" y="64"/>
                    </a:lnTo>
                    <a:lnTo>
                      <a:pt x="234" y="74"/>
                    </a:lnTo>
                    <a:lnTo>
                      <a:pt x="235" y="85"/>
                    </a:lnTo>
                    <a:lnTo>
                      <a:pt x="234" y="95"/>
                    </a:lnTo>
                    <a:lnTo>
                      <a:pt x="234" y="105"/>
                    </a:lnTo>
                    <a:lnTo>
                      <a:pt x="230" y="112"/>
                    </a:lnTo>
                    <a:lnTo>
                      <a:pt x="226" y="121"/>
                    </a:lnTo>
                    <a:lnTo>
                      <a:pt x="220" y="129"/>
                    </a:lnTo>
                    <a:lnTo>
                      <a:pt x="215" y="136"/>
                    </a:lnTo>
                    <a:lnTo>
                      <a:pt x="194" y="134"/>
                    </a:lnTo>
                    <a:lnTo>
                      <a:pt x="174" y="131"/>
                    </a:lnTo>
                    <a:lnTo>
                      <a:pt x="153" y="129"/>
                    </a:lnTo>
                    <a:lnTo>
                      <a:pt x="132" y="127"/>
                    </a:lnTo>
                    <a:lnTo>
                      <a:pt x="111" y="124"/>
                    </a:lnTo>
                    <a:lnTo>
                      <a:pt x="91" y="122"/>
                    </a:lnTo>
                    <a:lnTo>
                      <a:pt x="71" y="120"/>
                    </a:lnTo>
                    <a:lnTo>
                      <a:pt x="51" y="119"/>
                    </a:lnTo>
                    <a:lnTo>
                      <a:pt x="30" y="104"/>
                    </a:lnTo>
                    <a:lnTo>
                      <a:pt x="15" y="89"/>
                    </a:lnTo>
                    <a:lnTo>
                      <a:pt x="3" y="74"/>
                    </a:lnTo>
                    <a:lnTo>
                      <a:pt x="0" y="59"/>
                    </a:lnTo>
                    <a:lnTo>
                      <a:pt x="0" y="44"/>
                    </a:lnTo>
                    <a:lnTo>
                      <a:pt x="5" y="28"/>
                    </a:lnTo>
                    <a:lnTo>
                      <a:pt x="16" y="13"/>
                    </a:lnTo>
                    <a:lnTo>
                      <a:pt x="32" y="0"/>
                    </a:lnTo>
                    <a:close/>
                  </a:path>
                </a:pathLst>
              </a:custGeom>
              <a:solidFill>
                <a:srgbClr val="9CADAD"/>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0058" name="Freeform 670"/>
              <p:cNvSpPr>
                <a:spLocks/>
              </p:cNvSpPr>
              <p:nvPr/>
            </p:nvSpPr>
            <p:spPr bwMode="auto">
              <a:xfrm>
                <a:off x="4294" y="3414"/>
                <a:ext cx="110" cy="64"/>
              </a:xfrm>
              <a:custGeom>
                <a:avLst/>
                <a:gdLst>
                  <a:gd name="T0" fmla="*/ 15 w 220"/>
                  <a:gd name="T1" fmla="*/ 0 h 128"/>
                  <a:gd name="T2" fmla="*/ 27 w 220"/>
                  <a:gd name="T3" fmla="*/ 3 h 128"/>
                  <a:gd name="T4" fmla="*/ 39 w 220"/>
                  <a:gd name="T5" fmla="*/ 7 h 128"/>
                  <a:gd name="T6" fmla="*/ 50 w 220"/>
                  <a:gd name="T7" fmla="*/ 11 h 128"/>
                  <a:gd name="T8" fmla="*/ 62 w 220"/>
                  <a:gd name="T9" fmla="*/ 14 h 128"/>
                  <a:gd name="T10" fmla="*/ 73 w 220"/>
                  <a:gd name="T11" fmla="*/ 17 h 128"/>
                  <a:gd name="T12" fmla="*/ 85 w 220"/>
                  <a:gd name="T13" fmla="*/ 21 h 128"/>
                  <a:gd name="T14" fmla="*/ 97 w 220"/>
                  <a:gd name="T15" fmla="*/ 25 h 128"/>
                  <a:gd name="T16" fmla="*/ 109 w 220"/>
                  <a:gd name="T17" fmla="*/ 29 h 128"/>
                  <a:gd name="T18" fmla="*/ 110 w 220"/>
                  <a:gd name="T19" fmla="*/ 34 h 128"/>
                  <a:gd name="T20" fmla="*/ 110 w 220"/>
                  <a:gd name="T21" fmla="*/ 39 h 128"/>
                  <a:gd name="T22" fmla="*/ 110 w 220"/>
                  <a:gd name="T23" fmla="*/ 44 h 128"/>
                  <a:gd name="T24" fmla="*/ 110 w 220"/>
                  <a:gd name="T25" fmla="*/ 49 h 128"/>
                  <a:gd name="T26" fmla="*/ 109 w 220"/>
                  <a:gd name="T27" fmla="*/ 53 h 128"/>
                  <a:gd name="T28" fmla="*/ 107 w 220"/>
                  <a:gd name="T29" fmla="*/ 57 h 128"/>
                  <a:gd name="T30" fmla="*/ 105 w 220"/>
                  <a:gd name="T31" fmla="*/ 60 h 128"/>
                  <a:gd name="T32" fmla="*/ 102 w 220"/>
                  <a:gd name="T33" fmla="*/ 64 h 128"/>
                  <a:gd name="T34" fmla="*/ 91 w 220"/>
                  <a:gd name="T35" fmla="*/ 63 h 128"/>
                  <a:gd name="T36" fmla="*/ 82 w 220"/>
                  <a:gd name="T37" fmla="*/ 62 h 128"/>
                  <a:gd name="T38" fmla="*/ 72 w 220"/>
                  <a:gd name="T39" fmla="*/ 61 h 128"/>
                  <a:gd name="T40" fmla="*/ 62 w 220"/>
                  <a:gd name="T41" fmla="*/ 60 h 128"/>
                  <a:gd name="T42" fmla="*/ 53 w 220"/>
                  <a:gd name="T43" fmla="*/ 59 h 128"/>
                  <a:gd name="T44" fmla="*/ 43 w 220"/>
                  <a:gd name="T45" fmla="*/ 58 h 128"/>
                  <a:gd name="T46" fmla="*/ 33 w 220"/>
                  <a:gd name="T47" fmla="*/ 58 h 128"/>
                  <a:gd name="T48" fmla="*/ 24 w 220"/>
                  <a:gd name="T49" fmla="*/ 57 h 128"/>
                  <a:gd name="T50" fmla="*/ 14 w 220"/>
                  <a:gd name="T51" fmla="*/ 49 h 128"/>
                  <a:gd name="T52" fmla="*/ 7 w 220"/>
                  <a:gd name="T53" fmla="*/ 43 h 128"/>
                  <a:gd name="T54" fmla="*/ 2 w 220"/>
                  <a:gd name="T55" fmla="*/ 35 h 128"/>
                  <a:gd name="T56" fmla="*/ 0 w 220"/>
                  <a:gd name="T57" fmla="*/ 28 h 128"/>
                  <a:gd name="T58" fmla="*/ 0 w 220"/>
                  <a:gd name="T59" fmla="*/ 21 h 128"/>
                  <a:gd name="T60" fmla="*/ 3 w 220"/>
                  <a:gd name="T61" fmla="*/ 14 h 128"/>
                  <a:gd name="T62" fmla="*/ 7 w 220"/>
                  <a:gd name="T63" fmla="*/ 7 h 128"/>
                  <a:gd name="T64" fmla="*/ 15 w 220"/>
                  <a:gd name="T65" fmla="*/ 0 h 12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20"/>
                  <a:gd name="T100" fmla="*/ 0 h 128"/>
                  <a:gd name="T101" fmla="*/ 220 w 220"/>
                  <a:gd name="T102" fmla="*/ 128 h 12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20" h="128">
                    <a:moveTo>
                      <a:pt x="31" y="0"/>
                    </a:moveTo>
                    <a:lnTo>
                      <a:pt x="53" y="7"/>
                    </a:lnTo>
                    <a:lnTo>
                      <a:pt x="77" y="14"/>
                    </a:lnTo>
                    <a:lnTo>
                      <a:pt x="100" y="22"/>
                    </a:lnTo>
                    <a:lnTo>
                      <a:pt x="124" y="29"/>
                    </a:lnTo>
                    <a:lnTo>
                      <a:pt x="146" y="35"/>
                    </a:lnTo>
                    <a:lnTo>
                      <a:pt x="170" y="43"/>
                    </a:lnTo>
                    <a:lnTo>
                      <a:pt x="194" y="51"/>
                    </a:lnTo>
                    <a:lnTo>
                      <a:pt x="218" y="59"/>
                    </a:lnTo>
                    <a:lnTo>
                      <a:pt x="219" y="69"/>
                    </a:lnTo>
                    <a:lnTo>
                      <a:pt x="220" y="79"/>
                    </a:lnTo>
                    <a:lnTo>
                      <a:pt x="220" y="89"/>
                    </a:lnTo>
                    <a:lnTo>
                      <a:pt x="220" y="99"/>
                    </a:lnTo>
                    <a:lnTo>
                      <a:pt x="218" y="107"/>
                    </a:lnTo>
                    <a:lnTo>
                      <a:pt x="214" y="114"/>
                    </a:lnTo>
                    <a:lnTo>
                      <a:pt x="209" y="121"/>
                    </a:lnTo>
                    <a:lnTo>
                      <a:pt x="203" y="128"/>
                    </a:lnTo>
                    <a:lnTo>
                      <a:pt x="181" y="126"/>
                    </a:lnTo>
                    <a:lnTo>
                      <a:pt x="163" y="124"/>
                    </a:lnTo>
                    <a:lnTo>
                      <a:pt x="144" y="122"/>
                    </a:lnTo>
                    <a:lnTo>
                      <a:pt x="125" y="121"/>
                    </a:lnTo>
                    <a:lnTo>
                      <a:pt x="105" y="118"/>
                    </a:lnTo>
                    <a:lnTo>
                      <a:pt x="86" y="117"/>
                    </a:lnTo>
                    <a:lnTo>
                      <a:pt x="66" y="116"/>
                    </a:lnTo>
                    <a:lnTo>
                      <a:pt x="47" y="114"/>
                    </a:lnTo>
                    <a:lnTo>
                      <a:pt x="27" y="99"/>
                    </a:lnTo>
                    <a:lnTo>
                      <a:pt x="13" y="86"/>
                    </a:lnTo>
                    <a:lnTo>
                      <a:pt x="3" y="71"/>
                    </a:lnTo>
                    <a:lnTo>
                      <a:pt x="0" y="57"/>
                    </a:lnTo>
                    <a:lnTo>
                      <a:pt x="0" y="42"/>
                    </a:lnTo>
                    <a:lnTo>
                      <a:pt x="5" y="28"/>
                    </a:lnTo>
                    <a:lnTo>
                      <a:pt x="15" y="14"/>
                    </a:lnTo>
                    <a:lnTo>
                      <a:pt x="31" y="0"/>
                    </a:lnTo>
                    <a:close/>
                  </a:path>
                </a:pathLst>
              </a:custGeom>
              <a:solidFill>
                <a:srgbClr val="A3B5B5"/>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0059" name="Freeform 671"/>
              <p:cNvSpPr>
                <a:spLocks/>
              </p:cNvSpPr>
              <p:nvPr/>
            </p:nvSpPr>
            <p:spPr bwMode="auto">
              <a:xfrm>
                <a:off x="4296" y="3416"/>
                <a:ext cx="104" cy="60"/>
              </a:xfrm>
              <a:custGeom>
                <a:avLst/>
                <a:gdLst>
                  <a:gd name="T0" fmla="*/ 14 w 206"/>
                  <a:gd name="T1" fmla="*/ 0 h 120"/>
                  <a:gd name="T2" fmla="*/ 25 w 206"/>
                  <a:gd name="T3" fmla="*/ 3 h 120"/>
                  <a:gd name="T4" fmla="*/ 36 w 206"/>
                  <a:gd name="T5" fmla="*/ 7 h 120"/>
                  <a:gd name="T6" fmla="*/ 47 w 206"/>
                  <a:gd name="T7" fmla="*/ 10 h 120"/>
                  <a:gd name="T8" fmla="*/ 59 w 206"/>
                  <a:gd name="T9" fmla="*/ 13 h 120"/>
                  <a:gd name="T10" fmla="*/ 69 w 206"/>
                  <a:gd name="T11" fmla="*/ 17 h 120"/>
                  <a:gd name="T12" fmla="*/ 80 w 206"/>
                  <a:gd name="T13" fmla="*/ 20 h 120"/>
                  <a:gd name="T14" fmla="*/ 91 w 206"/>
                  <a:gd name="T15" fmla="*/ 24 h 120"/>
                  <a:gd name="T16" fmla="*/ 102 w 206"/>
                  <a:gd name="T17" fmla="*/ 28 h 120"/>
                  <a:gd name="T18" fmla="*/ 103 w 206"/>
                  <a:gd name="T19" fmla="*/ 32 h 120"/>
                  <a:gd name="T20" fmla="*/ 104 w 206"/>
                  <a:gd name="T21" fmla="*/ 37 h 120"/>
                  <a:gd name="T22" fmla="*/ 104 w 206"/>
                  <a:gd name="T23" fmla="*/ 41 h 120"/>
                  <a:gd name="T24" fmla="*/ 104 w 206"/>
                  <a:gd name="T25" fmla="*/ 46 h 120"/>
                  <a:gd name="T26" fmla="*/ 103 w 206"/>
                  <a:gd name="T27" fmla="*/ 50 h 120"/>
                  <a:gd name="T28" fmla="*/ 101 w 206"/>
                  <a:gd name="T29" fmla="*/ 54 h 120"/>
                  <a:gd name="T30" fmla="*/ 98 w 206"/>
                  <a:gd name="T31" fmla="*/ 57 h 120"/>
                  <a:gd name="T32" fmla="*/ 95 w 206"/>
                  <a:gd name="T33" fmla="*/ 60 h 120"/>
                  <a:gd name="T34" fmla="*/ 86 w 206"/>
                  <a:gd name="T35" fmla="*/ 59 h 120"/>
                  <a:gd name="T36" fmla="*/ 76 w 206"/>
                  <a:gd name="T37" fmla="*/ 59 h 120"/>
                  <a:gd name="T38" fmla="*/ 68 w 206"/>
                  <a:gd name="T39" fmla="*/ 57 h 120"/>
                  <a:gd name="T40" fmla="*/ 59 w 206"/>
                  <a:gd name="T41" fmla="*/ 57 h 120"/>
                  <a:gd name="T42" fmla="*/ 50 w 206"/>
                  <a:gd name="T43" fmla="*/ 56 h 120"/>
                  <a:gd name="T44" fmla="*/ 41 w 206"/>
                  <a:gd name="T45" fmla="*/ 55 h 120"/>
                  <a:gd name="T46" fmla="*/ 32 w 206"/>
                  <a:gd name="T47" fmla="*/ 54 h 120"/>
                  <a:gd name="T48" fmla="*/ 23 w 206"/>
                  <a:gd name="T49" fmla="*/ 54 h 120"/>
                  <a:gd name="T50" fmla="*/ 14 w 206"/>
                  <a:gd name="T51" fmla="*/ 46 h 120"/>
                  <a:gd name="T52" fmla="*/ 7 w 206"/>
                  <a:gd name="T53" fmla="*/ 40 h 120"/>
                  <a:gd name="T54" fmla="*/ 2 w 206"/>
                  <a:gd name="T55" fmla="*/ 32 h 120"/>
                  <a:gd name="T56" fmla="*/ 0 w 206"/>
                  <a:gd name="T57" fmla="*/ 26 h 120"/>
                  <a:gd name="T58" fmla="*/ 0 w 206"/>
                  <a:gd name="T59" fmla="*/ 19 h 120"/>
                  <a:gd name="T60" fmla="*/ 3 w 206"/>
                  <a:gd name="T61" fmla="*/ 13 h 120"/>
                  <a:gd name="T62" fmla="*/ 7 w 206"/>
                  <a:gd name="T63" fmla="*/ 6 h 120"/>
                  <a:gd name="T64" fmla="*/ 14 w 206"/>
                  <a:gd name="T65" fmla="*/ 0 h 12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06"/>
                  <a:gd name="T100" fmla="*/ 0 h 120"/>
                  <a:gd name="T101" fmla="*/ 206 w 206"/>
                  <a:gd name="T102" fmla="*/ 120 h 12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06" h="120">
                    <a:moveTo>
                      <a:pt x="28" y="0"/>
                    </a:moveTo>
                    <a:lnTo>
                      <a:pt x="50" y="6"/>
                    </a:lnTo>
                    <a:lnTo>
                      <a:pt x="72" y="13"/>
                    </a:lnTo>
                    <a:lnTo>
                      <a:pt x="94" y="19"/>
                    </a:lnTo>
                    <a:lnTo>
                      <a:pt x="116" y="26"/>
                    </a:lnTo>
                    <a:lnTo>
                      <a:pt x="136" y="33"/>
                    </a:lnTo>
                    <a:lnTo>
                      <a:pt x="158" y="39"/>
                    </a:lnTo>
                    <a:lnTo>
                      <a:pt x="180" y="47"/>
                    </a:lnTo>
                    <a:lnTo>
                      <a:pt x="203" y="55"/>
                    </a:lnTo>
                    <a:lnTo>
                      <a:pt x="204" y="64"/>
                    </a:lnTo>
                    <a:lnTo>
                      <a:pt x="206" y="73"/>
                    </a:lnTo>
                    <a:lnTo>
                      <a:pt x="206" y="82"/>
                    </a:lnTo>
                    <a:lnTo>
                      <a:pt x="206" y="92"/>
                    </a:lnTo>
                    <a:lnTo>
                      <a:pt x="204" y="99"/>
                    </a:lnTo>
                    <a:lnTo>
                      <a:pt x="201" y="107"/>
                    </a:lnTo>
                    <a:lnTo>
                      <a:pt x="195" y="113"/>
                    </a:lnTo>
                    <a:lnTo>
                      <a:pt x="189" y="120"/>
                    </a:lnTo>
                    <a:lnTo>
                      <a:pt x="170" y="118"/>
                    </a:lnTo>
                    <a:lnTo>
                      <a:pt x="151" y="117"/>
                    </a:lnTo>
                    <a:lnTo>
                      <a:pt x="134" y="114"/>
                    </a:lnTo>
                    <a:lnTo>
                      <a:pt x="117" y="114"/>
                    </a:lnTo>
                    <a:lnTo>
                      <a:pt x="99" y="112"/>
                    </a:lnTo>
                    <a:lnTo>
                      <a:pt x="81" y="110"/>
                    </a:lnTo>
                    <a:lnTo>
                      <a:pt x="63" y="108"/>
                    </a:lnTo>
                    <a:lnTo>
                      <a:pt x="46" y="107"/>
                    </a:lnTo>
                    <a:lnTo>
                      <a:pt x="27" y="92"/>
                    </a:lnTo>
                    <a:lnTo>
                      <a:pt x="13" y="79"/>
                    </a:lnTo>
                    <a:lnTo>
                      <a:pt x="3" y="64"/>
                    </a:lnTo>
                    <a:lnTo>
                      <a:pt x="0" y="52"/>
                    </a:lnTo>
                    <a:lnTo>
                      <a:pt x="0" y="38"/>
                    </a:lnTo>
                    <a:lnTo>
                      <a:pt x="5" y="25"/>
                    </a:lnTo>
                    <a:lnTo>
                      <a:pt x="13" y="11"/>
                    </a:lnTo>
                    <a:lnTo>
                      <a:pt x="28" y="0"/>
                    </a:lnTo>
                    <a:close/>
                  </a:path>
                </a:pathLst>
              </a:custGeom>
              <a:solidFill>
                <a:srgbClr val="ABBABA"/>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0060" name="Freeform 672"/>
              <p:cNvSpPr>
                <a:spLocks/>
              </p:cNvSpPr>
              <p:nvPr/>
            </p:nvSpPr>
            <p:spPr bwMode="auto">
              <a:xfrm>
                <a:off x="4299" y="3417"/>
                <a:ext cx="98" cy="57"/>
              </a:xfrm>
              <a:custGeom>
                <a:avLst/>
                <a:gdLst>
                  <a:gd name="T0" fmla="*/ 14 w 195"/>
                  <a:gd name="T1" fmla="*/ 0 h 114"/>
                  <a:gd name="T2" fmla="*/ 24 w 195"/>
                  <a:gd name="T3" fmla="*/ 4 h 114"/>
                  <a:gd name="T4" fmla="*/ 34 w 195"/>
                  <a:gd name="T5" fmla="*/ 7 h 114"/>
                  <a:gd name="T6" fmla="*/ 44 w 195"/>
                  <a:gd name="T7" fmla="*/ 10 h 114"/>
                  <a:gd name="T8" fmla="*/ 54 w 195"/>
                  <a:gd name="T9" fmla="*/ 13 h 114"/>
                  <a:gd name="T10" fmla="*/ 63 w 195"/>
                  <a:gd name="T11" fmla="*/ 15 h 114"/>
                  <a:gd name="T12" fmla="*/ 73 w 195"/>
                  <a:gd name="T13" fmla="*/ 19 h 114"/>
                  <a:gd name="T14" fmla="*/ 83 w 195"/>
                  <a:gd name="T15" fmla="*/ 22 h 114"/>
                  <a:gd name="T16" fmla="*/ 94 w 195"/>
                  <a:gd name="T17" fmla="*/ 26 h 114"/>
                  <a:gd name="T18" fmla="*/ 95 w 195"/>
                  <a:gd name="T19" fmla="*/ 30 h 114"/>
                  <a:gd name="T20" fmla="*/ 97 w 195"/>
                  <a:gd name="T21" fmla="*/ 35 h 114"/>
                  <a:gd name="T22" fmla="*/ 97 w 195"/>
                  <a:gd name="T23" fmla="*/ 39 h 114"/>
                  <a:gd name="T24" fmla="*/ 98 w 195"/>
                  <a:gd name="T25" fmla="*/ 44 h 114"/>
                  <a:gd name="T26" fmla="*/ 97 w 195"/>
                  <a:gd name="T27" fmla="*/ 48 h 114"/>
                  <a:gd name="T28" fmla="*/ 95 w 195"/>
                  <a:gd name="T29" fmla="*/ 52 h 114"/>
                  <a:gd name="T30" fmla="*/ 93 w 195"/>
                  <a:gd name="T31" fmla="*/ 55 h 114"/>
                  <a:gd name="T32" fmla="*/ 89 w 195"/>
                  <a:gd name="T33" fmla="*/ 57 h 114"/>
                  <a:gd name="T34" fmla="*/ 80 w 195"/>
                  <a:gd name="T35" fmla="*/ 56 h 114"/>
                  <a:gd name="T36" fmla="*/ 71 w 195"/>
                  <a:gd name="T37" fmla="*/ 56 h 114"/>
                  <a:gd name="T38" fmla="*/ 63 w 195"/>
                  <a:gd name="T39" fmla="*/ 55 h 114"/>
                  <a:gd name="T40" fmla="*/ 55 w 195"/>
                  <a:gd name="T41" fmla="*/ 55 h 114"/>
                  <a:gd name="T42" fmla="*/ 46 w 195"/>
                  <a:gd name="T43" fmla="*/ 54 h 114"/>
                  <a:gd name="T44" fmla="*/ 38 w 195"/>
                  <a:gd name="T45" fmla="*/ 54 h 114"/>
                  <a:gd name="T46" fmla="*/ 29 w 195"/>
                  <a:gd name="T47" fmla="*/ 53 h 114"/>
                  <a:gd name="T48" fmla="*/ 21 w 195"/>
                  <a:gd name="T49" fmla="*/ 52 h 114"/>
                  <a:gd name="T50" fmla="*/ 12 w 195"/>
                  <a:gd name="T51" fmla="*/ 46 h 114"/>
                  <a:gd name="T52" fmla="*/ 6 w 195"/>
                  <a:gd name="T53" fmla="*/ 39 h 114"/>
                  <a:gd name="T54" fmla="*/ 2 w 195"/>
                  <a:gd name="T55" fmla="*/ 32 h 114"/>
                  <a:gd name="T56" fmla="*/ 0 w 195"/>
                  <a:gd name="T57" fmla="*/ 26 h 114"/>
                  <a:gd name="T58" fmla="*/ 0 w 195"/>
                  <a:gd name="T59" fmla="*/ 19 h 114"/>
                  <a:gd name="T60" fmla="*/ 2 w 195"/>
                  <a:gd name="T61" fmla="*/ 13 h 114"/>
                  <a:gd name="T62" fmla="*/ 6 w 195"/>
                  <a:gd name="T63" fmla="*/ 7 h 114"/>
                  <a:gd name="T64" fmla="*/ 14 w 195"/>
                  <a:gd name="T65" fmla="*/ 0 h 11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95"/>
                  <a:gd name="T100" fmla="*/ 0 h 114"/>
                  <a:gd name="T101" fmla="*/ 195 w 195"/>
                  <a:gd name="T102" fmla="*/ 114 h 114"/>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95" h="114">
                    <a:moveTo>
                      <a:pt x="27" y="0"/>
                    </a:moveTo>
                    <a:lnTo>
                      <a:pt x="47" y="7"/>
                    </a:lnTo>
                    <a:lnTo>
                      <a:pt x="67" y="13"/>
                    </a:lnTo>
                    <a:lnTo>
                      <a:pt x="87" y="19"/>
                    </a:lnTo>
                    <a:lnTo>
                      <a:pt x="107" y="25"/>
                    </a:lnTo>
                    <a:lnTo>
                      <a:pt x="126" y="30"/>
                    </a:lnTo>
                    <a:lnTo>
                      <a:pt x="145" y="38"/>
                    </a:lnTo>
                    <a:lnTo>
                      <a:pt x="165" y="44"/>
                    </a:lnTo>
                    <a:lnTo>
                      <a:pt x="188" y="52"/>
                    </a:lnTo>
                    <a:lnTo>
                      <a:pt x="190" y="61"/>
                    </a:lnTo>
                    <a:lnTo>
                      <a:pt x="193" y="69"/>
                    </a:lnTo>
                    <a:lnTo>
                      <a:pt x="194" y="78"/>
                    </a:lnTo>
                    <a:lnTo>
                      <a:pt x="195" y="88"/>
                    </a:lnTo>
                    <a:lnTo>
                      <a:pt x="193" y="96"/>
                    </a:lnTo>
                    <a:lnTo>
                      <a:pt x="190" y="103"/>
                    </a:lnTo>
                    <a:lnTo>
                      <a:pt x="185" y="109"/>
                    </a:lnTo>
                    <a:lnTo>
                      <a:pt x="178" y="114"/>
                    </a:lnTo>
                    <a:lnTo>
                      <a:pt x="159" y="112"/>
                    </a:lnTo>
                    <a:lnTo>
                      <a:pt x="141" y="111"/>
                    </a:lnTo>
                    <a:lnTo>
                      <a:pt x="125" y="109"/>
                    </a:lnTo>
                    <a:lnTo>
                      <a:pt x="110" y="109"/>
                    </a:lnTo>
                    <a:lnTo>
                      <a:pt x="92" y="108"/>
                    </a:lnTo>
                    <a:lnTo>
                      <a:pt x="76" y="107"/>
                    </a:lnTo>
                    <a:lnTo>
                      <a:pt x="58" y="106"/>
                    </a:lnTo>
                    <a:lnTo>
                      <a:pt x="42" y="104"/>
                    </a:lnTo>
                    <a:lnTo>
                      <a:pt x="23" y="91"/>
                    </a:lnTo>
                    <a:lnTo>
                      <a:pt x="11" y="78"/>
                    </a:lnTo>
                    <a:lnTo>
                      <a:pt x="3" y="64"/>
                    </a:lnTo>
                    <a:lnTo>
                      <a:pt x="0" y="52"/>
                    </a:lnTo>
                    <a:lnTo>
                      <a:pt x="0" y="38"/>
                    </a:lnTo>
                    <a:lnTo>
                      <a:pt x="3" y="25"/>
                    </a:lnTo>
                    <a:lnTo>
                      <a:pt x="12" y="13"/>
                    </a:lnTo>
                    <a:lnTo>
                      <a:pt x="27" y="0"/>
                    </a:lnTo>
                    <a:close/>
                  </a:path>
                </a:pathLst>
              </a:custGeom>
              <a:solidFill>
                <a:srgbClr val="B5C2C2"/>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0061" name="Freeform 673"/>
              <p:cNvSpPr>
                <a:spLocks/>
              </p:cNvSpPr>
              <p:nvPr/>
            </p:nvSpPr>
            <p:spPr bwMode="auto">
              <a:xfrm>
                <a:off x="4301" y="3419"/>
                <a:ext cx="92" cy="52"/>
              </a:xfrm>
              <a:custGeom>
                <a:avLst/>
                <a:gdLst>
                  <a:gd name="T0" fmla="*/ 13 w 183"/>
                  <a:gd name="T1" fmla="*/ 0 h 105"/>
                  <a:gd name="T2" fmla="*/ 23 w 183"/>
                  <a:gd name="T3" fmla="*/ 2 h 105"/>
                  <a:gd name="T4" fmla="*/ 32 w 183"/>
                  <a:gd name="T5" fmla="*/ 5 h 105"/>
                  <a:gd name="T6" fmla="*/ 41 w 183"/>
                  <a:gd name="T7" fmla="*/ 8 h 105"/>
                  <a:gd name="T8" fmla="*/ 50 w 183"/>
                  <a:gd name="T9" fmla="*/ 11 h 105"/>
                  <a:gd name="T10" fmla="*/ 58 w 183"/>
                  <a:gd name="T11" fmla="*/ 14 h 105"/>
                  <a:gd name="T12" fmla="*/ 67 w 183"/>
                  <a:gd name="T13" fmla="*/ 17 h 105"/>
                  <a:gd name="T14" fmla="*/ 76 w 183"/>
                  <a:gd name="T15" fmla="*/ 19 h 105"/>
                  <a:gd name="T16" fmla="*/ 87 w 183"/>
                  <a:gd name="T17" fmla="*/ 23 h 105"/>
                  <a:gd name="T18" fmla="*/ 88 w 183"/>
                  <a:gd name="T19" fmla="*/ 27 h 105"/>
                  <a:gd name="T20" fmla="*/ 90 w 183"/>
                  <a:gd name="T21" fmla="*/ 31 h 105"/>
                  <a:gd name="T22" fmla="*/ 90 w 183"/>
                  <a:gd name="T23" fmla="*/ 35 h 105"/>
                  <a:gd name="T24" fmla="*/ 92 w 183"/>
                  <a:gd name="T25" fmla="*/ 40 h 105"/>
                  <a:gd name="T26" fmla="*/ 91 w 183"/>
                  <a:gd name="T27" fmla="*/ 44 h 105"/>
                  <a:gd name="T28" fmla="*/ 90 w 183"/>
                  <a:gd name="T29" fmla="*/ 47 h 105"/>
                  <a:gd name="T30" fmla="*/ 87 w 183"/>
                  <a:gd name="T31" fmla="*/ 50 h 105"/>
                  <a:gd name="T32" fmla="*/ 82 w 183"/>
                  <a:gd name="T33" fmla="*/ 52 h 105"/>
                  <a:gd name="T34" fmla="*/ 73 w 183"/>
                  <a:gd name="T35" fmla="*/ 51 h 105"/>
                  <a:gd name="T36" fmla="*/ 66 w 183"/>
                  <a:gd name="T37" fmla="*/ 51 h 105"/>
                  <a:gd name="T38" fmla="*/ 58 w 183"/>
                  <a:gd name="T39" fmla="*/ 51 h 105"/>
                  <a:gd name="T40" fmla="*/ 51 w 183"/>
                  <a:gd name="T41" fmla="*/ 51 h 105"/>
                  <a:gd name="T42" fmla="*/ 44 w 183"/>
                  <a:gd name="T43" fmla="*/ 50 h 105"/>
                  <a:gd name="T44" fmla="*/ 36 w 183"/>
                  <a:gd name="T45" fmla="*/ 49 h 105"/>
                  <a:gd name="T46" fmla="*/ 28 w 183"/>
                  <a:gd name="T47" fmla="*/ 49 h 105"/>
                  <a:gd name="T48" fmla="*/ 21 w 183"/>
                  <a:gd name="T49" fmla="*/ 49 h 105"/>
                  <a:gd name="T50" fmla="*/ 12 w 183"/>
                  <a:gd name="T51" fmla="*/ 42 h 105"/>
                  <a:gd name="T52" fmla="*/ 6 w 183"/>
                  <a:gd name="T53" fmla="*/ 36 h 105"/>
                  <a:gd name="T54" fmla="*/ 2 w 183"/>
                  <a:gd name="T55" fmla="*/ 30 h 105"/>
                  <a:gd name="T56" fmla="*/ 0 w 183"/>
                  <a:gd name="T57" fmla="*/ 24 h 105"/>
                  <a:gd name="T58" fmla="*/ 0 w 183"/>
                  <a:gd name="T59" fmla="*/ 18 h 105"/>
                  <a:gd name="T60" fmla="*/ 2 w 183"/>
                  <a:gd name="T61" fmla="*/ 12 h 105"/>
                  <a:gd name="T62" fmla="*/ 6 w 183"/>
                  <a:gd name="T63" fmla="*/ 5 h 105"/>
                  <a:gd name="T64" fmla="*/ 13 w 183"/>
                  <a:gd name="T65" fmla="*/ 0 h 10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83"/>
                  <a:gd name="T100" fmla="*/ 0 h 105"/>
                  <a:gd name="T101" fmla="*/ 183 w 183"/>
                  <a:gd name="T102" fmla="*/ 105 h 10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83" h="105">
                    <a:moveTo>
                      <a:pt x="26" y="0"/>
                    </a:moveTo>
                    <a:lnTo>
                      <a:pt x="45" y="5"/>
                    </a:lnTo>
                    <a:lnTo>
                      <a:pt x="64" y="11"/>
                    </a:lnTo>
                    <a:lnTo>
                      <a:pt x="81" y="16"/>
                    </a:lnTo>
                    <a:lnTo>
                      <a:pt x="99" y="23"/>
                    </a:lnTo>
                    <a:lnTo>
                      <a:pt x="115" y="28"/>
                    </a:lnTo>
                    <a:lnTo>
                      <a:pt x="134" y="34"/>
                    </a:lnTo>
                    <a:lnTo>
                      <a:pt x="151" y="39"/>
                    </a:lnTo>
                    <a:lnTo>
                      <a:pt x="173" y="47"/>
                    </a:lnTo>
                    <a:lnTo>
                      <a:pt x="175" y="54"/>
                    </a:lnTo>
                    <a:lnTo>
                      <a:pt x="179" y="63"/>
                    </a:lnTo>
                    <a:lnTo>
                      <a:pt x="180" y="70"/>
                    </a:lnTo>
                    <a:lnTo>
                      <a:pt x="183" y="80"/>
                    </a:lnTo>
                    <a:lnTo>
                      <a:pt x="181" y="88"/>
                    </a:lnTo>
                    <a:lnTo>
                      <a:pt x="179" y="95"/>
                    </a:lnTo>
                    <a:lnTo>
                      <a:pt x="173" y="100"/>
                    </a:lnTo>
                    <a:lnTo>
                      <a:pt x="164" y="105"/>
                    </a:lnTo>
                    <a:lnTo>
                      <a:pt x="146" y="103"/>
                    </a:lnTo>
                    <a:lnTo>
                      <a:pt x="131" y="103"/>
                    </a:lnTo>
                    <a:lnTo>
                      <a:pt x="116" y="102"/>
                    </a:lnTo>
                    <a:lnTo>
                      <a:pt x="102" y="102"/>
                    </a:lnTo>
                    <a:lnTo>
                      <a:pt x="87" y="100"/>
                    </a:lnTo>
                    <a:lnTo>
                      <a:pt x="72" y="99"/>
                    </a:lnTo>
                    <a:lnTo>
                      <a:pt x="56" y="98"/>
                    </a:lnTo>
                    <a:lnTo>
                      <a:pt x="41" y="98"/>
                    </a:lnTo>
                    <a:lnTo>
                      <a:pt x="23" y="85"/>
                    </a:lnTo>
                    <a:lnTo>
                      <a:pt x="11" y="73"/>
                    </a:lnTo>
                    <a:lnTo>
                      <a:pt x="3" y="60"/>
                    </a:lnTo>
                    <a:lnTo>
                      <a:pt x="0" y="49"/>
                    </a:lnTo>
                    <a:lnTo>
                      <a:pt x="0" y="37"/>
                    </a:lnTo>
                    <a:lnTo>
                      <a:pt x="3" y="24"/>
                    </a:lnTo>
                    <a:lnTo>
                      <a:pt x="12" y="11"/>
                    </a:lnTo>
                    <a:lnTo>
                      <a:pt x="26" y="0"/>
                    </a:lnTo>
                    <a:close/>
                  </a:path>
                </a:pathLst>
              </a:custGeom>
              <a:solidFill>
                <a:srgbClr val="BAC7C7"/>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0062" name="Freeform 674"/>
              <p:cNvSpPr>
                <a:spLocks/>
              </p:cNvSpPr>
              <p:nvPr/>
            </p:nvSpPr>
            <p:spPr bwMode="auto">
              <a:xfrm>
                <a:off x="4303" y="3419"/>
                <a:ext cx="85" cy="50"/>
              </a:xfrm>
              <a:custGeom>
                <a:avLst/>
                <a:gdLst>
                  <a:gd name="T0" fmla="*/ 13 w 171"/>
                  <a:gd name="T1" fmla="*/ 0 h 101"/>
                  <a:gd name="T2" fmla="*/ 22 w 171"/>
                  <a:gd name="T3" fmla="*/ 2 h 101"/>
                  <a:gd name="T4" fmla="*/ 31 w 171"/>
                  <a:gd name="T5" fmla="*/ 6 h 101"/>
                  <a:gd name="T6" fmla="*/ 38 w 171"/>
                  <a:gd name="T7" fmla="*/ 8 h 101"/>
                  <a:gd name="T8" fmla="*/ 46 w 171"/>
                  <a:gd name="T9" fmla="*/ 11 h 101"/>
                  <a:gd name="T10" fmla="*/ 53 w 171"/>
                  <a:gd name="T11" fmla="*/ 12 h 101"/>
                  <a:gd name="T12" fmla="*/ 61 w 171"/>
                  <a:gd name="T13" fmla="*/ 16 h 101"/>
                  <a:gd name="T14" fmla="*/ 69 w 171"/>
                  <a:gd name="T15" fmla="*/ 18 h 101"/>
                  <a:gd name="T16" fmla="*/ 79 w 171"/>
                  <a:gd name="T17" fmla="*/ 22 h 101"/>
                  <a:gd name="T18" fmla="*/ 80 w 171"/>
                  <a:gd name="T19" fmla="*/ 25 h 101"/>
                  <a:gd name="T20" fmla="*/ 82 w 171"/>
                  <a:gd name="T21" fmla="*/ 29 h 101"/>
                  <a:gd name="T22" fmla="*/ 83 w 171"/>
                  <a:gd name="T23" fmla="*/ 33 h 101"/>
                  <a:gd name="T24" fmla="*/ 85 w 171"/>
                  <a:gd name="T25" fmla="*/ 38 h 101"/>
                  <a:gd name="T26" fmla="*/ 85 w 171"/>
                  <a:gd name="T27" fmla="*/ 41 h 101"/>
                  <a:gd name="T28" fmla="*/ 83 w 171"/>
                  <a:gd name="T29" fmla="*/ 45 h 101"/>
                  <a:gd name="T30" fmla="*/ 81 w 171"/>
                  <a:gd name="T31" fmla="*/ 48 h 101"/>
                  <a:gd name="T32" fmla="*/ 76 w 171"/>
                  <a:gd name="T33" fmla="*/ 50 h 101"/>
                  <a:gd name="T34" fmla="*/ 68 w 171"/>
                  <a:gd name="T35" fmla="*/ 49 h 101"/>
                  <a:gd name="T36" fmla="*/ 61 w 171"/>
                  <a:gd name="T37" fmla="*/ 48 h 101"/>
                  <a:gd name="T38" fmla="*/ 54 w 171"/>
                  <a:gd name="T39" fmla="*/ 48 h 101"/>
                  <a:gd name="T40" fmla="*/ 48 w 171"/>
                  <a:gd name="T41" fmla="*/ 48 h 101"/>
                  <a:gd name="T42" fmla="*/ 41 w 171"/>
                  <a:gd name="T43" fmla="*/ 48 h 101"/>
                  <a:gd name="T44" fmla="*/ 34 w 171"/>
                  <a:gd name="T45" fmla="*/ 48 h 101"/>
                  <a:gd name="T46" fmla="*/ 28 w 171"/>
                  <a:gd name="T47" fmla="*/ 48 h 101"/>
                  <a:gd name="T48" fmla="*/ 21 w 171"/>
                  <a:gd name="T49" fmla="*/ 48 h 101"/>
                  <a:gd name="T50" fmla="*/ 12 w 171"/>
                  <a:gd name="T51" fmla="*/ 41 h 101"/>
                  <a:gd name="T52" fmla="*/ 6 w 171"/>
                  <a:gd name="T53" fmla="*/ 35 h 101"/>
                  <a:gd name="T54" fmla="*/ 2 w 171"/>
                  <a:gd name="T55" fmla="*/ 29 h 101"/>
                  <a:gd name="T56" fmla="*/ 0 w 171"/>
                  <a:gd name="T57" fmla="*/ 24 h 101"/>
                  <a:gd name="T58" fmla="*/ 0 w 171"/>
                  <a:gd name="T59" fmla="*/ 18 h 101"/>
                  <a:gd name="T60" fmla="*/ 2 w 171"/>
                  <a:gd name="T61" fmla="*/ 12 h 101"/>
                  <a:gd name="T62" fmla="*/ 6 w 171"/>
                  <a:gd name="T63" fmla="*/ 6 h 101"/>
                  <a:gd name="T64" fmla="*/ 13 w 171"/>
                  <a:gd name="T65" fmla="*/ 0 h 10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71"/>
                  <a:gd name="T100" fmla="*/ 0 h 101"/>
                  <a:gd name="T101" fmla="*/ 171 w 171"/>
                  <a:gd name="T102" fmla="*/ 101 h 10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71" h="101">
                    <a:moveTo>
                      <a:pt x="27" y="0"/>
                    </a:moveTo>
                    <a:lnTo>
                      <a:pt x="44" y="5"/>
                    </a:lnTo>
                    <a:lnTo>
                      <a:pt x="62" y="12"/>
                    </a:lnTo>
                    <a:lnTo>
                      <a:pt x="77" y="17"/>
                    </a:lnTo>
                    <a:lnTo>
                      <a:pt x="92" y="22"/>
                    </a:lnTo>
                    <a:lnTo>
                      <a:pt x="107" y="25"/>
                    </a:lnTo>
                    <a:lnTo>
                      <a:pt x="122" y="32"/>
                    </a:lnTo>
                    <a:lnTo>
                      <a:pt x="138" y="37"/>
                    </a:lnTo>
                    <a:lnTo>
                      <a:pt x="158" y="44"/>
                    </a:lnTo>
                    <a:lnTo>
                      <a:pt x="161" y="51"/>
                    </a:lnTo>
                    <a:lnTo>
                      <a:pt x="165" y="59"/>
                    </a:lnTo>
                    <a:lnTo>
                      <a:pt x="167" y="67"/>
                    </a:lnTo>
                    <a:lnTo>
                      <a:pt x="171" y="77"/>
                    </a:lnTo>
                    <a:lnTo>
                      <a:pt x="170" y="83"/>
                    </a:lnTo>
                    <a:lnTo>
                      <a:pt x="167" y="91"/>
                    </a:lnTo>
                    <a:lnTo>
                      <a:pt x="162" y="96"/>
                    </a:lnTo>
                    <a:lnTo>
                      <a:pt x="153" y="101"/>
                    </a:lnTo>
                    <a:lnTo>
                      <a:pt x="137" y="98"/>
                    </a:lnTo>
                    <a:lnTo>
                      <a:pt x="123" y="97"/>
                    </a:lnTo>
                    <a:lnTo>
                      <a:pt x="109" y="97"/>
                    </a:lnTo>
                    <a:lnTo>
                      <a:pt x="97" y="97"/>
                    </a:lnTo>
                    <a:lnTo>
                      <a:pt x="83" y="96"/>
                    </a:lnTo>
                    <a:lnTo>
                      <a:pt x="69" y="96"/>
                    </a:lnTo>
                    <a:lnTo>
                      <a:pt x="56" y="96"/>
                    </a:lnTo>
                    <a:lnTo>
                      <a:pt x="42" y="96"/>
                    </a:lnTo>
                    <a:lnTo>
                      <a:pt x="24" y="83"/>
                    </a:lnTo>
                    <a:lnTo>
                      <a:pt x="12" y="71"/>
                    </a:lnTo>
                    <a:lnTo>
                      <a:pt x="4" y="59"/>
                    </a:lnTo>
                    <a:lnTo>
                      <a:pt x="0" y="48"/>
                    </a:lnTo>
                    <a:lnTo>
                      <a:pt x="0" y="36"/>
                    </a:lnTo>
                    <a:lnTo>
                      <a:pt x="4" y="24"/>
                    </a:lnTo>
                    <a:lnTo>
                      <a:pt x="13" y="12"/>
                    </a:lnTo>
                    <a:lnTo>
                      <a:pt x="27" y="0"/>
                    </a:lnTo>
                    <a:close/>
                  </a:path>
                </a:pathLst>
              </a:custGeom>
              <a:solidFill>
                <a:srgbClr val="C4CFCF"/>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0063" name="Freeform 675"/>
              <p:cNvSpPr>
                <a:spLocks/>
              </p:cNvSpPr>
              <p:nvPr/>
            </p:nvSpPr>
            <p:spPr bwMode="auto">
              <a:xfrm>
                <a:off x="4306" y="3421"/>
                <a:ext cx="79" cy="46"/>
              </a:xfrm>
              <a:custGeom>
                <a:avLst/>
                <a:gdLst>
                  <a:gd name="T0" fmla="*/ 12 w 158"/>
                  <a:gd name="T1" fmla="*/ 0 h 92"/>
                  <a:gd name="T2" fmla="*/ 20 w 158"/>
                  <a:gd name="T3" fmla="*/ 2 h 92"/>
                  <a:gd name="T4" fmla="*/ 28 w 158"/>
                  <a:gd name="T5" fmla="*/ 5 h 92"/>
                  <a:gd name="T6" fmla="*/ 36 w 158"/>
                  <a:gd name="T7" fmla="*/ 7 h 92"/>
                  <a:gd name="T8" fmla="*/ 42 w 158"/>
                  <a:gd name="T9" fmla="*/ 10 h 92"/>
                  <a:gd name="T10" fmla="*/ 48 w 158"/>
                  <a:gd name="T11" fmla="*/ 12 h 92"/>
                  <a:gd name="T12" fmla="*/ 56 w 158"/>
                  <a:gd name="T13" fmla="*/ 13 h 92"/>
                  <a:gd name="T14" fmla="*/ 63 w 158"/>
                  <a:gd name="T15" fmla="*/ 16 h 92"/>
                  <a:gd name="T16" fmla="*/ 73 w 158"/>
                  <a:gd name="T17" fmla="*/ 19 h 92"/>
                  <a:gd name="T18" fmla="*/ 74 w 158"/>
                  <a:gd name="T19" fmla="*/ 22 h 92"/>
                  <a:gd name="T20" fmla="*/ 76 w 158"/>
                  <a:gd name="T21" fmla="*/ 26 h 92"/>
                  <a:gd name="T22" fmla="*/ 78 w 158"/>
                  <a:gd name="T23" fmla="*/ 30 h 92"/>
                  <a:gd name="T24" fmla="*/ 79 w 158"/>
                  <a:gd name="T25" fmla="*/ 35 h 92"/>
                  <a:gd name="T26" fmla="*/ 79 w 158"/>
                  <a:gd name="T27" fmla="*/ 38 h 92"/>
                  <a:gd name="T28" fmla="*/ 78 w 158"/>
                  <a:gd name="T29" fmla="*/ 42 h 92"/>
                  <a:gd name="T30" fmla="*/ 75 w 158"/>
                  <a:gd name="T31" fmla="*/ 44 h 92"/>
                  <a:gd name="T32" fmla="*/ 70 w 158"/>
                  <a:gd name="T33" fmla="*/ 46 h 92"/>
                  <a:gd name="T34" fmla="*/ 62 w 158"/>
                  <a:gd name="T35" fmla="*/ 45 h 92"/>
                  <a:gd name="T36" fmla="*/ 56 w 158"/>
                  <a:gd name="T37" fmla="*/ 45 h 92"/>
                  <a:gd name="T38" fmla="*/ 50 w 158"/>
                  <a:gd name="T39" fmla="*/ 45 h 92"/>
                  <a:gd name="T40" fmla="*/ 44 w 158"/>
                  <a:gd name="T41" fmla="*/ 45 h 92"/>
                  <a:gd name="T42" fmla="*/ 39 w 158"/>
                  <a:gd name="T43" fmla="*/ 45 h 92"/>
                  <a:gd name="T44" fmla="*/ 33 w 158"/>
                  <a:gd name="T45" fmla="*/ 45 h 92"/>
                  <a:gd name="T46" fmla="*/ 26 w 158"/>
                  <a:gd name="T47" fmla="*/ 44 h 92"/>
                  <a:gd name="T48" fmla="*/ 19 w 158"/>
                  <a:gd name="T49" fmla="*/ 44 h 92"/>
                  <a:gd name="T50" fmla="*/ 11 w 158"/>
                  <a:gd name="T51" fmla="*/ 39 h 92"/>
                  <a:gd name="T52" fmla="*/ 6 w 158"/>
                  <a:gd name="T53" fmla="*/ 33 h 92"/>
                  <a:gd name="T54" fmla="*/ 2 w 158"/>
                  <a:gd name="T55" fmla="*/ 27 h 92"/>
                  <a:gd name="T56" fmla="*/ 0 w 158"/>
                  <a:gd name="T57" fmla="*/ 22 h 92"/>
                  <a:gd name="T58" fmla="*/ 0 w 158"/>
                  <a:gd name="T59" fmla="*/ 17 h 92"/>
                  <a:gd name="T60" fmla="*/ 2 w 158"/>
                  <a:gd name="T61" fmla="*/ 11 h 92"/>
                  <a:gd name="T62" fmla="*/ 6 w 158"/>
                  <a:gd name="T63" fmla="*/ 5 h 92"/>
                  <a:gd name="T64" fmla="*/ 12 w 158"/>
                  <a:gd name="T65" fmla="*/ 0 h 9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58"/>
                  <a:gd name="T100" fmla="*/ 0 h 92"/>
                  <a:gd name="T101" fmla="*/ 158 w 158"/>
                  <a:gd name="T102" fmla="*/ 92 h 9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58" h="92">
                    <a:moveTo>
                      <a:pt x="24" y="0"/>
                    </a:moveTo>
                    <a:lnTo>
                      <a:pt x="40" y="4"/>
                    </a:lnTo>
                    <a:lnTo>
                      <a:pt x="57" y="9"/>
                    </a:lnTo>
                    <a:lnTo>
                      <a:pt x="71" y="14"/>
                    </a:lnTo>
                    <a:lnTo>
                      <a:pt x="84" y="19"/>
                    </a:lnTo>
                    <a:lnTo>
                      <a:pt x="97" y="23"/>
                    </a:lnTo>
                    <a:lnTo>
                      <a:pt x="112" y="27"/>
                    </a:lnTo>
                    <a:lnTo>
                      <a:pt x="127" y="32"/>
                    </a:lnTo>
                    <a:lnTo>
                      <a:pt x="146" y="38"/>
                    </a:lnTo>
                    <a:lnTo>
                      <a:pt x="148" y="44"/>
                    </a:lnTo>
                    <a:lnTo>
                      <a:pt x="152" y="53"/>
                    </a:lnTo>
                    <a:lnTo>
                      <a:pt x="155" y="60"/>
                    </a:lnTo>
                    <a:lnTo>
                      <a:pt x="158" y="69"/>
                    </a:lnTo>
                    <a:lnTo>
                      <a:pt x="158" y="75"/>
                    </a:lnTo>
                    <a:lnTo>
                      <a:pt x="156" y="83"/>
                    </a:lnTo>
                    <a:lnTo>
                      <a:pt x="150" y="88"/>
                    </a:lnTo>
                    <a:lnTo>
                      <a:pt x="140" y="92"/>
                    </a:lnTo>
                    <a:lnTo>
                      <a:pt x="125" y="89"/>
                    </a:lnTo>
                    <a:lnTo>
                      <a:pt x="112" y="89"/>
                    </a:lnTo>
                    <a:lnTo>
                      <a:pt x="101" y="89"/>
                    </a:lnTo>
                    <a:lnTo>
                      <a:pt x="89" y="89"/>
                    </a:lnTo>
                    <a:lnTo>
                      <a:pt x="77" y="89"/>
                    </a:lnTo>
                    <a:lnTo>
                      <a:pt x="66" y="89"/>
                    </a:lnTo>
                    <a:lnTo>
                      <a:pt x="52" y="88"/>
                    </a:lnTo>
                    <a:lnTo>
                      <a:pt x="38" y="88"/>
                    </a:lnTo>
                    <a:lnTo>
                      <a:pt x="23" y="77"/>
                    </a:lnTo>
                    <a:lnTo>
                      <a:pt x="12" y="65"/>
                    </a:lnTo>
                    <a:lnTo>
                      <a:pt x="4" y="54"/>
                    </a:lnTo>
                    <a:lnTo>
                      <a:pt x="0" y="44"/>
                    </a:lnTo>
                    <a:lnTo>
                      <a:pt x="0" y="33"/>
                    </a:lnTo>
                    <a:lnTo>
                      <a:pt x="4" y="21"/>
                    </a:lnTo>
                    <a:lnTo>
                      <a:pt x="12" y="10"/>
                    </a:lnTo>
                    <a:lnTo>
                      <a:pt x="24" y="0"/>
                    </a:lnTo>
                    <a:close/>
                  </a:path>
                </a:pathLst>
              </a:custGeom>
              <a:solidFill>
                <a:srgbClr val="CCD6D6"/>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0064" name="Freeform 676"/>
              <p:cNvSpPr>
                <a:spLocks/>
              </p:cNvSpPr>
              <p:nvPr/>
            </p:nvSpPr>
            <p:spPr bwMode="auto">
              <a:xfrm>
                <a:off x="4308" y="3423"/>
                <a:ext cx="73" cy="41"/>
              </a:xfrm>
              <a:custGeom>
                <a:avLst/>
                <a:gdLst>
                  <a:gd name="T0" fmla="*/ 11 w 146"/>
                  <a:gd name="T1" fmla="*/ 0 h 83"/>
                  <a:gd name="T2" fmla="*/ 19 w 146"/>
                  <a:gd name="T3" fmla="*/ 2 h 83"/>
                  <a:gd name="T4" fmla="*/ 26 w 146"/>
                  <a:gd name="T5" fmla="*/ 4 h 83"/>
                  <a:gd name="T6" fmla="*/ 31 w 146"/>
                  <a:gd name="T7" fmla="*/ 6 h 83"/>
                  <a:gd name="T8" fmla="*/ 38 w 146"/>
                  <a:gd name="T9" fmla="*/ 8 h 83"/>
                  <a:gd name="T10" fmla="*/ 43 w 146"/>
                  <a:gd name="T11" fmla="*/ 9 h 83"/>
                  <a:gd name="T12" fmla="*/ 49 w 146"/>
                  <a:gd name="T13" fmla="*/ 11 h 83"/>
                  <a:gd name="T14" fmla="*/ 56 w 146"/>
                  <a:gd name="T15" fmla="*/ 13 h 83"/>
                  <a:gd name="T16" fmla="*/ 65 w 146"/>
                  <a:gd name="T17" fmla="*/ 16 h 83"/>
                  <a:gd name="T18" fmla="*/ 66 w 146"/>
                  <a:gd name="T19" fmla="*/ 19 h 83"/>
                  <a:gd name="T20" fmla="*/ 69 w 146"/>
                  <a:gd name="T21" fmla="*/ 23 h 83"/>
                  <a:gd name="T22" fmla="*/ 71 w 146"/>
                  <a:gd name="T23" fmla="*/ 27 h 83"/>
                  <a:gd name="T24" fmla="*/ 73 w 146"/>
                  <a:gd name="T25" fmla="*/ 31 h 83"/>
                  <a:gd name="T26" fmla="*/ 73 w 146"/>
                  <a:gd name="T27" fmla="*/ 34 h 83"/>
                  <a:gd name="T28" fmla="*/ 73 w 146"/>
                  <a:gd name="T29" fmla="*/ 38 h 83"/>
                  <a:gd name="T30" fmla="*/ 69 w 146"/>
                  <a:gd name="T31" fmla="*/ 40 h 83"/>
                  <a:gd name="T32" fmla="*/ 64 w 146"/>
                  <a:gd name="T33" fmla="*/ 41 h 83"/>
                  <a:gd name="T34" fmla="*/ 57 w 146"/>
                  <a:gd name="T35" fmla="*/ 40 h 83"/>
                  <a:gd name="T36" fmla="*/ 51 w 146"/>
                  <a:gd name="T37" fmla="*/ 40 h 83"/>
                  <a:gd name="T38" fmla="*/ 46 w 146"/>
                  <a:gd name="T39" fmla="*/ 40 h 83"/>
                  <a:gd name="T40" fmla="*/ 41 w 146"/>
                  <a:gd name="T41" fmla="*/ 41 h 83"/>
                  <a:gd name="T42" fmla="*/ 36 w 146"/>
                  <a:gd name="T43" fmla="*/ 41 h 83"/>
                  <a:gd name="T44" fmla="*/ 30 w 146"/>
                  <a:gd name="T45" fmla="*/ 41 h 83"/>
                  <a:gd name="T46" fmla="*/ 24 w 146"/>
                  <a:gd name="T47" fmla="*/ 41 h 83"/>
                  <a:gd name="T48" fmla="*/ 18 w 146"/>
                  <a:gd name="T49" fmla="*/ 41 h 83"/>
                  <a:gd name="T50" fmla="*/ 11 w 146"/>
                  <a:gd name="T51" fmla="*/ 35 h 83"/>
                  <a:gd name="T52" fmla="*/ 5 w 146"/>
                  <a:gd name="T53" fmla="*/ 30 h 83"/>
                  <a:gd name="T54" fmla="*/ 1 w 146"/>
                  <a:gd name="T55" fmla="*/ 25 h 83"/>
                  <a:gd name="T56" fmla="*/ 0 w 146"/>
                  <a:gd name="T57" fmla="*/ 20 h 83"/>
                  <a:gd name="T58" fmla="*/ 0 w 146"/>
                  <a:gd name="T59" fmla="*/ 15 h 83"/>
                  <a:gd name="T60" fmla="*/ 2 w 146"/>
                  <a:gd name="T61" fmla="*/ 10 h 83"/>
                  <a:gd name="T62" fmla="*/ 6 w 146"/>
                  <a:gd name="T63" fmla="*/ 5 h 83"/>
                  <a:gd name="T64" fmla="*/ 11 w 146"/>
                  <a:gd name="T65" fmla="*/ 0 h 8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46"/>
                  <a:gd name="T100" fmla="*/ 0 h 83"/>
                  <a:gd name="T101" fmla="*/ 146 w 146"/>
                  <a:gd name="T102" fmla="*/ 83 h 8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46" h="83">
                    <a:moveTo>
                      <a:pt x="23" y="0"/>
                    </a:moveTo>
                    <a:lnTo>
                      <a:pt x="38" y="4"/>
                    </a:lnTo>
                    <a:lnTo>
                      <a:pt x="52" y="9"/>
                    </a:lnTo>
                    <a:lnTo>
                      <a:pt x="63" y="12"/>
                    </a:lnTo>
                    <a:lnTo>
                      <a:pt x="76" y="16"/>
                    </a:lnTo>
                    <a:lnTo>
                      <a:pt x="87" y="19"/>
                    </a:lnTo>
                    <a:lnTo>
                      <a:pt x="98" y="23"/>
                    </a:lnTo>
                    <a:lnTo>
                      <a:pt x="112" y="26"/>
                    </a:lnTo>
                    <a:lnTo>
                      <a:pt x="130" y="33"/>
                    </a:lnTo>
                    <a:lnTo>
                      <a:pt x="132" y="39"/>
                    </a:lnTo>
                    <a:lnTo>
                      <a:pt x="137" y="46"/>
                    </a:lnTo>
                    <a:lnTo>
                      <a:pt x="141" y="54"/>
                    </a:lnTo>
                    <a:lnTo>
                      <a:pt x="146" y="63"/>
                    </a:lnTo>
                    <a:lnTo>
                      <a:pt x="146" y="69"/>
                    </a:lnTo>
                    <a:lnTo>
                      <a:pt x="145" y="76"/>
                    </a:lnTo>
                    <a:lnTo>
                      <a:pt x="138" y="80"/>
                    </a:lnTo>
                    <a:lnTo>
                      <a:pt x="128" y="83"/>
                    </a:lnTo>
                    <a:lnTo>
                      <a:pt x="114" y="80"/>
                    </a:lnTo>
                    <a:lnTo>
                      <a:pt x="103" y="80"/>
                    </a:lnTo>
                    <a:lnTo>
                      <a:pt x="92" y="81"/>
                    </a:lnTo>
                    <a:lnTo>
                      <a:pt x="82" y="83"/>
                    </a:lnTo>
                    <a:lnTo>
                      <a:pt x="71" y="83"/>
                    </a:lnTo>
                    <a:lnTo>
                      <a:pt x="61" y="83"/>
                    </a:lnTo>
                    <a:lnTo>
                      <a:pt x="48" y="83"/>
                    </a:lnTo>
                    <a:lnTo>
                      <a:pt x="37" y="83"/>
                    </a:lnTo>
                    <a:lnTo>
                      <a:pt x="22" y="71"/>
                    </a:lnTo>
                    <a:lnTo>
                      <a:pt x="10" y="61"/>
                    </a:lnTo>
                    <a:lnTo>
                      <a:pt x="3" y="51"/>
                    </a:lnTo>
                    <a:lnTo>
                      <a:pt x="0" y="41"/>
                    </a:lnTo>
                    <a:lnTo>
                      <a:pt x="0" y="30"/>
                    </a:lnTo>
                    <a:lnTo>
                      <a:pt x="4" y="20"/>
                    </a:lnTo>
                    <a:lnTo>
                      <a:pt x="12" y="10"/>
                    </a:lnTo>
                    <a:lnTo>
                      <a:pt x="23" y="0"/>
                    </a:lnTo>
                    <a:close/>
                  </a:path>
                </a:pathLst>
              </a:custGeom>
              <a:solidFill>
                <a:srgbClr val="D4DBDB"/>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0065" name="Freeform 677"/>
              <p:cNvSpPr>
                <a:spLocks/>
              </p:cNvSpPr>
              <p:nvPr/>
            </p:nvSpPr>
            <p:spPr bwMode="auto">
              <a:xfrm>
                <a:off x="4308" y="3324"/>
                <a:ext cx="117" cy="79"/>
              </a:xfrm>
              <a:custGeom>
                <a:avLst/>
                <a:gdLst>
                  <a:gd name="T0" fmla="*/ 16 w 235"/>
                  <a:gd name="T1" fmla="*/ 0 h 158"/>
                  <a:gd name="T2" fmla="*/ 28 w 235"/>
                  <a:gd name="T3" fmla="*/ 3 h 158"/>
                  <a:gd name="T4" fmla="*/ 41 w 235"/>
                  <a:gd name="T5" fmla="*/ 7 h 158"/>
                  <a:gd name="T6" fmla="*/ 53 w 235"/>
                  <a:gd name="T7" fmla="*/ 11 h 158"/>
                  <a:gd name="T8" fmla="*/ 66 w 235"/>
                  <a:gd name="T9" fmla="*/ 15 h 158"/>
                  <a:gd name="T10" fmla="*/ 78 w 235"/>
                  <a:gd name="T11" fmla="*/ 19 h 158"/>
                  <a:gd name="T12" fmla="*/ 91 w 235"/>
                  <a:gd name="T13" fmla="*/ 23 h 158"/>
                  <a:gd name="T14" fmla="*/ 103 w 235"/>
                  <a:gd name="T15" fmla="*/ 27 h 158"/>
                  <a:gd name="T16" fmla="*/ 117 w 235"/>
                  <a:gd name="T17" fmla="*/ 32 h 158"/>
                  <a:gd name="T18" fmla="*/ 117 w 235"/>
                  <a:gd name="T19" fmla="*/ 38 h 158"/>
                  <a:gd name="T20" fmla="*/ 117 w 235"/>
                  <a:gd name="T21" fmla="*/ 44 h 158"/>
                  <a:gd name="T22" fmla="*/ 117 w 235"/>
                  <a:gd name="T23" fmla="*/ 50 h 158"/>
                  <a:gd name="T24" fmla="*/ 117 w 235"/>
                  <a:gd name="T25" fmla="*/ 57 h 158"/>
                  <a:gd name="T26" fmla="*/ 115 w 235"/>
                  <a:gd name="T27" fmla="*/ 63 h 158"/>
                  <a:gd name="T28" fmla="*/ 113 w 235"/>
                  <a:gd name="T29" fmla="*/ 70 h 158"/>
                  <a:gd name="T30" fmla="*/ 110 w 235"/>
                  <a:gd name="T31" fmla="*/ 75 h 158"/>
                  <a:gd name="T32" fmla="*/ 107 w 235"/>
                  <a:gd name="T33" fmla="*/ 79 h 158"/>
                  <a:gd name="T34" fmla="*/ 96 w 235"/>
                  <a:gd name="T35" fmla="*/ 77 h 158"/>
                  <a:gd name="T36" fmla="*/ 86 w 235"/>
                  <a:gd name="T37" fmla="*/ 75 h 158"/>
                  <a:gd name="T38" fmla="*/ 76 w 235"/>
                  <a:gd name="T39" fmla="*/ 72 h 158"/>
                  <a:gd name="T40" fmla="*/ 66 w 235"/>
                  <a:gd name="T41" fmla="*/ 69 h 158"/>
                  <a:gd name="T42" fmla="*/ 55 w 235"/>
                  <a:gd name="T43" fmla="*/ 65 h 158"/>
                  <a:gd name="T44" fmla="*/ 45 w 235"/>
                  <a:gd name="T45" fmla="*/ 62 h 158"/>
                  <a:gd name="T46" fmla="*/ 35 w 235"/>
                  <a:gd name="T47" fmla="*/ 59 h 158"/>
                  <a:gd name="T48" fmla="*/ 25 w 235"/>
                  <a:gd name="T49" fmla="*/ 58 h 158"/>
                  <a:gd name="T50" fmla="*/ 14 w 235"/>
                  <a:gd name="T51" fmla="*/ 50 h 158"/>
                  <a:gd name="T52" fmla="*/ 7 w 235"/>
                  <a:gd name="T53" fmla="*/ 43 h 158"/>
                  <a:gd name="T54" fmla="*/ 2 w 235"/>
                  <a:gd name="T55" fmla="*/ 36 h 158"/>
                  <a:gd name="T56" fmla="*/ 0 w 235"/>
                  <a:gd name="T57" fmla="*/ 29 h 158"/>
                  <a:gd name="T58" fmla="*/ 0 w 235"/>
                  <a:gd name="T59" fmla="*/ 21 h 158"/>
                  <a:gd name="T60" fmla="*/ 3 w 235"/>
                  <a:gd name="T61" fmla="*/ 14 h 158"/>
                  <a:gd name="T62" fmla="*/ 8 w 235"/>
                  <a:gd name="T63" fmla="*/ 7 h 158"/>
                  <a:gd name="T64" fmla="*/ 16 w 235"/>
                  <a:gd name="T65" fmla="*/ 0 h 15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35"/>
                  <a:gd name="T100" fmla="*/ 0 h 158"/>
                  <a:gd name="T101" fmla="*/ 235 w 235"/>
                  <a:gd name="T102" fmla="*/ 158 h 15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35" h="158">
                    <a:moveTo>
                      <a:pt x="33" y="0"/>
                    </a:moveTo>
                    <a:lnTo>
                      <a:pt x="57" y="7"/>
                    </a:lnTo>
                    <a:lnTo>
                      <a:pt x="82" y="15"/>
                    </a:lnTo>
                    <a:lnTo>
                      <a:pt x="107" y="23"/>
                    </a:lnTo>
                    <a:lnTo>
                      <a:pt x="132" y="30"/>
                    </a:lnTo>
                    <a:lnTo>
                      <a:pt x="157" y="38"/>
                    </a:lnTo>
                    <a:lnTo>
                      <a:pt x="182" y="46"/>
                    </a:lnTo>
                    <a:lnTo>
                      <a:pt x="207" y="55"/>
                    </a:lnTo>
                    <a:lnTo>
                      <a:pt x="234" y="64"/>
                    </a:lnTo>
                    <a:lnTo>
                      <a:pt x="234" y="75"/>
                    </a:lnTo>
                    <a:lnTo>
                      <a:pt x="235" y="88"/>
                    </a:lnTo>
                    <a:lnTo>
                      <a:pt x="234" y="101"/>
                    </a:lnTo>
                    <a:lnTo>
                      <a:pt x="234" y="115"/>
                    </a:lnTo>
                    <a:lnTo>
                      <a:pt x="230" y="127"/>
                    </a:lnTo>
                    <a:lnTo>
                      <a:pt x="226" y="139"/>
                    </a:lnTo>
                    <a:lnTo>
                      <a:pt x="221" y="149"/>
                    </a:lnTo>
                    <a:lnTo>
                      <a:pt x="215" y="158"/>
                    </a:lnTo>
                    <a:lnTo>
                      <a:pt x="193" y="153"/>
                    </a:lnTo>
                    <a:lnTo>
                      <a:pt x="173" y="149"/>
                    </a:lnTo>
                    <a:lnTo>
                      <a:pt x="152" y="143"/>
                    </a:lnTo>
                    <a:lnTo>
                      <a:pt x="132" y="137"/>
                    </a:lnTo>
                    <a:lnTo>
                      <a:pt x="111" y="130"/>
                    </a:lnTo>
                    <a:lnTo>
                      <a:pt x="91" y="124"/>
                    </a:lnTo>
                    <a:lnTo>
                      <a:pt x="71" y="119"/>
                    </a:lnTo>
                    <a:lnTo>
                      <a:pt x="51" y="116"/>
                    </a:lnTo>
                    <a:lnTo>
                      <a:pt x="29" y="101"/>
                    </a:lnTo>
                    <a:lnTo>
                      <a:pt x="15" y="86"/>
                    </a:lnTo>
                    <a:lnTo>
                      <a:pt x="4" y="71"/>
                    </a:lnTo>
                    <a:lnTo>
                      <a:pt x="0" y="58"/>
                    </a:lnTo>
                    <a:lnTo>
                      <a:pt x="0" y="43"/>
                    </a:lnTo>
                    <a:lnTo>
                      <a:pt x="7" y="29"/>
                    </a:lnTo>
                    <a:lnTo>
                      <a:pt x="17" y="14"/>
                    </a:lnTo>
                    <a:lnTo>
                      <a:pt x="33" y="0"/>
                    </a:lnTo>
                    <a:close/>
                  </a:path>
                </a:pathLst>
              </a:custGeom>
              <a:solidFill>
                <a:srgbClr val="9CADAD"/>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0066" name="Freeform 678"/>
              <p:cNvSpPr>
                <a:spLocks/>
              </p:cNvSpPr>
              <p:nvPr/>
            </p:nvSpPr>
            <p:spPr bwMode="auto">
              <a:xfrm>
                <a:off x="4311" y="3325"/>
                <a:ext cx="112" cy="75"/>
              </a:xfrm>
              <a:custGeom>
                <a:avLst/>
                <a:gdLst>
                  <a:gd name="T0" fmla="*/ 16 w 225"/>
                  <a:gd name="T1" fmla="*/ 0 h 151"/>
                  <a:gd name="T2" fmla="*/ 27 w 225"/>
                  <a:gd name="T3" fmla="*/ 4 h 151"/>
                  <a:gd name="T4" fmla="*/ 39 w 225"/>
                  <a:gd name="T5" fmla="*/ 7 h 151"/>
                  <a:gd name="T6" fmla="*/ 51 w 225"/>
                  <a:gd name="T7" fmla="*/ 11 h 151"/>
                  <a:gd name="T8" fmla="*/ 63 w 225"/>
                  <a:gd name="T9" fmla="*/ 16 h 151"/>
                  <a:gd name="T10" fmla="*/ 75 w 225"/>
                  <a:gd name="T11" fmla="*/ 19 h 151"/>
                  <a:gd name="T12" fmla="*/ 87 w 225"/>
                  <a:gd name="T13" fmla="*/ 23 h 151"/>
                  <a:gd name="T14" fmla="*/ 99 w 225"/>
                  <a:gd name="T15" fmla="*/ 27 h 151"/>
                  <a:gd name="T16" fmla="*/ 112 w 225"/>
                  <a:gd name="T17" fmla="*/ 31 h 151"/>
                  <a:gd name="T18" fmla="*/ 112 w 225"/>
                  <a:gd name="T19" fmla="*/ 36 h 151"/>
                  <a:gd name="T20" fmla="*/ 112 w 225"/>
                  <a:gd name="T21" fmla="*/ 42 h 151"/>
                  <a:gd name="T22" fmla="*/ 112 w 225"/>
                  <a:gd name="T23" fmla="*/ 48 h 151"/>
                  <a:gd name="T24" fmla="*/ 112 w 225"/>
                  <a:gd name="T25" fmla="*/ 55 h 151"/>
                  <a:gd name="T26" fmla="*/ 110 w 225"/>
                  <a:gd name="T27" fmla="*/ 61 h 151"/>
                  <a:gd name="T28" fmla="*/ 108 w 225"/>
                  <a:gd name="T29" fmla="*/ 66 h 151"/>
                  <a:gd name="T30" fmla="*/ 105 w 225"/>
                  <a:gd name="T31" fmla="*/ 71 h 151"/>
                  <a:gd name="T32" fmla="*/ 103 w 225"/>
                  <a:gd name="T33" fmla="*/ 75 h 151"/>
                  <a:gd name="T34" fmla="*/ 92 w 225"/>
                  <a:gd name="T35" fmla="*/ 73 h 151"/>
                  <a:gd name="T36" fmla="*/ 82 w 225"/>
                  <a:gd name="T37" fmla="*/ 71 h 151"/>
                  <a:gd name="T38" fmla="*/ 72 w 225"/>
                  <a:gd name="T39" fmla="*/ 68 h 151"/>
                  <a:gd name="T40" fmla="*/ 63 w 225"/>
                  <a:gd name="T41" fmla="*/ 66 h 151"/>
                  <a:gd name="T42" fmla="*/ 53 w 225"/>
                  <a:gd name="T43" fmla="*/ 63 h 151"/>
                  <a:gd name="T44" fmla="*/ 43 w 225"/>
                  <a:gd name="T45" fmla="*/ 60 h 151"/>
                  <a:gd name="T46" fmla="*/ 34 w 225"/>
                  <a:gd name="T47" fmla="*/ 58 h 151"/>
                  <a:gd name="T48" fmla="*/ 24 w 225"/>
                  <a:gd name="T49" fmla="*/ 57 h 151"/>
                  <a:gd name="T50" fmla="*/ 14 w 225"/>
                  <a:gd name="T51" fmla="*/ 49 h 151"/>
                  <a:gd name="T52" fmla="*/ 7 w 225"/>
                  <a:gd name="T53" fmla="*/ 42 h 151"/>
                  <a:gd name="T54" fmla="*/ 2 w 225"/>
                  <a:gd name="T55" fmla="*/ 35 h 151"/>
                  <a:gd name="T56" fmla="*/ 0 w 225"/>
                  <a:gd name="T57" fmla="*/ 28 h 151"/>
                  <a:gd name="T58" fmla="*/ 0 w 225"/>
                  <a:gd name="T59" fmla="*/ 21 h 151"/>
                  <a:gd name="T60" fmla="*/ 2 w 225"/>
                  <a:gd name="T61" fmla="*/ 14 h 151"/>
                  <a:gd name="T62" fmla="*/ 7 w 225"/>
                  <a:gd name="T63" fmla="*/ 7 h 151"/>
                  <a:gd name="T64" fmla="*/ 16 w 225"/>
                  <a:gd name="T65" fmla="*/ 0 h 15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25"/>
                  <a:gd name="T100" fmla="*/ 0 h 151"/>
                  <a:gd name="T101" fmla="*/ 225 w 225"/>
                  <a:gd name="T102" fmla="*/ 151 h 15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25" h="151">
                    <a:moveTo>
                      <a:pt x="32" y="0"/>
                    </a:moveTo>
                    <a:lnTo>
                      <a:pt x="54" y="8"/>
                    </a:lnTo>
                    <a:lnTo>
                      <a:pt x="79" y="15"/>
                    </a:lnTo>
                    <a:lnTo>
                      <a:pt x="102" y="23"/>
                    </a:lnTo>
                    <a:lnTo>
                      <a:pt x="127" y="32"/>
                    </a:lnTo>
                    <a:lnTo>
                      <a:pt x="151" y="39"/>
                    </a:lnTo>
                    <a:lnTo>
                      <a:pt x="175" y="47"/>
                    </a:lnTo>
                    <a:lnTo>
                      <a:pt x="199" y="54"/>
                    </a:lnTo>
                    <a:lnTo>
                      <a:pt x="224" y="63"/>
                    </a:lnTo>
                    <a:lnTo>
                      <a:pt x="224" y="73"/>
                    </a:lnTo>
                    <a:lnTo>
                      <a:pt x="225" y="85"/>
                    </a:lnTo>
                    <a:lnTo>
                      <a:pt x="224" y="97"/>
                    </a:lnTo>
                    <a:lnTo>
                      <a:pt x="224" y="110"/>
                    </a:lnTo>
                    <a:lnTo>
                      <a:pt x="220" y="122"/>
                    </a:lnTo>
                    <a:lnTo>
                      <a:pt x="216" y="133"/>
                    </a:lnTo>
                    <a:lnTo>
                      <a:pt x="211" y="142"/>
                    </a:lnTo>
                    <a:lnTo>
                      <a:pt x="206" y="151"/>
                    </a:lnTo>
                    <a:lnTo>
                      <a:pt x="185" y="147"/>
                    </a:lnTo>
                    <a:lnTo>
                      <a:pt x="165" y="143"/>
                    </a:lnTo>
                    <a:lnTo>
                      <a:pt x="145" y="137"/>
                    </a:lnTo>
                    <a:lnTo>
                      <a:pt x="126" y="132"/>
                    </a:lnTo>
                    <a:lnTo>
                      <a:pt x="106" y="126"/>
                    </a:lnTo>
                    <a:lnTo>
                      <a:pt x="87" y="121"/>
                    </a:lnTo>
                    <a:lnTo>
                      <a:pt x="68" y="117"/>
                    </a:lnTo>
                    <a:lnTo>
                      <a:pt x="49" y="114"/>
                    </a:lnTo>
                    <a:lnTo>
                      <a:pt x="28" y="99"/>
                    </a:lnTo>
                    <a:lnTo>
                      <a:pt x="14" y="85"/>
                    </a:lnTo>
                    <a:lnTo>
                      <a:pt x="4" y="70"/>
                    </a:lnTo>
                    <a:lnTo>
                      <a:pt x="0" y="57"/>
                    </a:lnTo>
                    <a:lnTo>
                      <a:pt x="0" y="42"/>
                    </a:lnTo>
                    <a:lnTo>
                      <a:pt x="5" y="28"/>
                    </a:lnTo>
                    <a:lnTo>
                      <a:pt x="15" y="14"/>
                    </a:lnTo>
                    <a:lnTo>
                      <a:pt x="32" y="0"/>
                    </a:lnTo>
                    <a:close/>
                  </a:path>
                </a:pathLst>
              </a:custGeom>
              <a:solidFill>
                <a:srgbClr val="A3B5B5"/>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0067" name="Freeform 679"/>
              <p:cNvSpPr>
                <a:spLocks/>
              </p:cNvSpPr>
              <p:nvPr/>
            </p:nvSpPr>
            <p:spPr bwMode="auto">
              <a:xfrm>
                <a:off x="4313" y="3326"/>
                <a:ext cx="107" cy="71"/>
              </a:xfrm>
              <a:custGeom>
                <a:avLst/>
                <a:gdLst>
                  <a:gd name="T0" fmla="*/ 15 w 215"/>
                  <a:gd name="T1" fmla="*/ 0 h 142"/>
                  <a:gd name="T2" fmla="*/ 26 w 215"/>
                  <a:gd name="T3" fmla="*/ 3 h 142"/>
                  <a:gd name="T4" fmla="*/ 38 w 215"/>
                  <a:gd name="T5" fmla="*/ 7 h 142"/>
                  <a:gd name="T6" fmla="*/ 49 w 215"/>
                  <a:gd name="T7" fmla="*/ 10 h 142"/>
                  <a:gd name="T8" fmla="*/ 60 w 215"/>
                  <a:gd name="T9" fmla="*/ 14 h 142"/>
                  <a:gd name="T10" fmla="*/ 71 w 215"/>
                  <a:gd name="T11" fmla="*/ 18 h 142"/>
                  <a:gd name="T12" fmla="*/ 83 w 215"/>
                  <a:gd name="T13" fmla="*/ 22 h 142"/>
                  <a:gd name="T14" fmla="*/ 95 w 215"/>
                  <a:gd name="T15" fmla="*/ 25 h 142"/>
                  <a:gd name="T16" fmla="*/ 107 w 215"/>
                  <a:gd name="T17" fmla="*/ 29 h 142"/>
                  <a:gd name="T18" fmla="*/ 107 w 215"/>
                  <a:gd name="T19" fmla="*/ 35 h 142"/>
                  <a:gd name="T20" fmla="*/ 107 w 215"/>
                  <a:gd name="T21" fmla="*/ 40 h 142"/>
                  <a:gd name="T22" fmla="*/ 107 w 215"/>
                  <a:gd name="T23" fmla="*/ 45 h 142"/>
                  <a:gd name="T24" fmla="*/ 107 w 215"/>
                  <a:gd name="T25" fmla="*/ 52 h 142"/>
                  <a:gd name="T26" fmla="*/ 105 w 215"/>
                  <a:gd name="T27" fmla="*/ 57 h 142"/>
                  <a:gd name="T28" fmla="*/ 103 w 215"/>
                  <a:gd name="T29" fmla="*/ 62 h 142"/>
                  <a:gd name="T30" fmla="*/ 100 w 215"/>
                  <a:gd name="T31" fmla="*/ 67 h 142"/>
                  <a:gd name="T32" fmla="*/ 98 w 215"/>
                  <a:gd name="T33" fmla="*/ 71 h 142"/>
                  <a:gd name="T34" fmla="*/ 88 w 215"/>
                  <a:gd name="T35" fmla="*/ 69 h 142"/>
                  <a:gd name="T36" fmla="*/ 79 w 215"/>
                  <a:gd name="T37" fmla="*/ 67 h 142"/>
                  <a:gd name="T38" fmla="*/ 70 w 215"/>
                  <a:gd name="T39" fmla="*/ 65 h 142"/>
                  <a:gd name="T40" fmla="*/ 60 w 215"/>
                  <a:gd name="T41" fmla="*/ 62 h 142"/>
                  <a:gd name="T42" fmla="*/ 51 w 215"/>
                  <a:gd name="T43" fmla="*/ 59 h 142"/>
                  <a:gd name="T44" fmla="*/ 41 w 215"/>
                  <a:gd name="T45" fmla="*/ 57 h 142"/>
                  <a:gd name="T46" fmla="*/ 32 w 215"/>
                  <a:gd name="T47" fmla="*/ 55 h 142"/>
                  <a:gd name="T48" fmla="*/ 23 w 215"/>
                  <a:gd name="T49" fmla="*/ 54 h 142"/>
                  <a:gd name="T50" fmla="*/ 13 w 215"/>
                  <a:gd name="T51" fmla="*/ 47 h 142"/>
                  <a:gd name="T52" fmla="*/ 6 w 215"/>
                  <a:gd name="T53" fmla="*/ 40 h 142"/>
                  <a:gd name="T54" fmla="*/ 2 w 215"/>
                  <a:gd name="T55" fmla="*/ 33 h 142"/>
                  <a:gd name="T56" fmla="*/ 0 w 215"/>
                  <a:gd name="T57" fmla="*/ 27 h 142"/>
                  <a:gd name="T58" fmla="*/ 0 w 215"/>
                  <a:gd name="T59" fmla="*/ 20 h 142"/>
                  <a:gd name="T60" fmla="*/ 2 w 215"/>
                  <a:gd name="T61" fmla="*/ 13 h 142"/>
                  <a:gd name="T62" fmla="*/ 7 w 215"/>
                  <a:gd name="T63" fmla="*/ 6 h 142"/>
                  <a:gd name="T64" fmla="*/ 15 w 215"/>
                  <a:gd name="T65" fmla="*/ 0 h 14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15"/>
                  <a:gd name="T100" fmla="*/ 0 h 142"/>
                  <a:gd name="T101" fmla="*/ 215 w 215"/>
                  <a:gd name="T102" fmla="*/ 142 h 14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15" h="142">
                    <a:moveTo>
                      <a:pt x="30" y="0"/>
                    </a:moveTo>
                    <a:lnTo>
                      <a:pt x="53" y="6"/>
                    </a:lnTo>
                    <a:lnTo>
                      <a:pt x="76" y="14"/>
                    </a:lnTo>
                    <a:lnTo>
                      <a:pt x="98" y="21"/>
                    </a:lnTo>
                    <a:lnTo>
                      <a:pt x="121" y="29"/>
                    </a:lnTo>
                    <a:lnTo>
                      <a:pt x="143" y="36"/>
                    </a:lnTo>
                    <a:lnTo>
                      <a:pt x="166" y="44"/>
                    </a:lnTo>
                    <a:lnTo>
                      <a:pt x="190" y="51"/>
                    </a:lnTo>
                    <a:lnTo>
                      <a:pt x="214" y="59"/>
                    </a:lnTo>
                    <a:lnTo>
                      <a:pt x="214" y="69"/>
                    </a:lnTo>
                    <a:lnTo>
                      <a:pt x="215" y="80"/>
                    </a:lnTo>
                    <a:lnTo>
                      <a:pt x="214" y="91"/>
                    </a:lnTo>
                    <a:lnTo>
                      <a:pt x="214" y="104"/>
                    </a:lnTo>
                    <a:lnTo>
                      <a:pt x="210" y="114"/>
                    </a:lnTo>
                    <a:lnTo>
                      <a:pt x="206" y="124"/>
                    </a:lnTo>
                    <a:lnTo>
                      <a:pt x="201" y="133"/>
                    </a:lnTo>
                    <a:lnTo>
                      <a:pt x="196" y="142"/>
                    </a:lnTo>
                    <a:lnTo>
                      <a:pt x="177" y="138"/>
                    </a:lnTo>
                    <a:lnTo>
                      <a:pt x="158" y="134"/>
                    </a:lnTo>
                    <a:lnTo>
                      <a:pt x="140" y="129"/>
                    </a:lnTo>
                    <a:lnTo>
                      <a:pt x="121" y="124"/>
                    </a:lnTo>
                    <a:lnTo>
                      <a:pt x="102" y="118"/>
                    </a:lnTo>
                    <a:lnTo>
                      <a:pt x="83" y="114"/>
                    </a:lnTo>
                    <a:lnTo>
                      <a:pt x="64" y="110"/>
                    </a:lnTo>
                    <a:lnTo>
                      <a:pt x="46" y="108"/>
                    </a:lnTo>
                    <a:lnTo>
                      <a:pt x="27" y="94"/>
                    </a:lnTo>
                    <a:lnTo>
                      <a:pt x="13" y="80"/>
                    </a:lnTo>
                    <a:lnTo>
                      <a:pt x="4" y="66"/>
                    </a:lnTo>
                    <a:lnTo>
                      <a:pt x="0" y="54"/>
                    </a:lnTo>
                    <a:lnTo>
                      <a:pt x="0" y="40"/>
                    </a:lnTo>
                    <a:lnTo>
                      <a:pt x="5" y="26"/>
                    </a:lnTo>
                    <a:lnTo>
                      <a:pt x="15" y="12"/>
                    </a:lnTo>
                    <a:lnTo>
                      <a:pt x="30" y="0"/>
                    </a:lnTo>
                    <a:close/>
                  </a:path>
                </a:pathLst>
              </a:custGeom>
              <a:solidFill>
                <a:srgbClr val="ABBABA"/>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0068" name="Freeform 680"/>
              <p:cNvSpPr>
                <a:spLocks/>
              </p:cNvSpPr>
              <p:nvPr/>
            </p:nvSpPr>
            <p:spPr bwMode="auto">
              <a:xfrm>
                <a:off x="4315" y="3328"/>
                <a:ext cx="103" cy="66"/>
              </a:xfrm>
              <a:custGeom>
                <a:avLst/>
                <a:gdLst>
                  <a:gd name="T0" fmla="*/ 15 w 206"/>
                  <a:gd name="T1" fmla="*/ 0 h 130"/>
                  <a:gd name="T2" fmla="*/ 26 w 206"/>
                  <a:gd name="T3" fmla="*/ 3 h 130"/>
                  <a:gd name="T4" fmla="*/ 37 w 206"/>
                  <a:gd name="T5" fmla="*/ 6 h 130"/>
                  <a:gd name="T6" fmla="*/ 47 w 206"/>
                  <a:gd name="T7" fmla="*/ 10 h 130"/>
                  <a:gd name="T8" fmla="*/ 58 w 206"/>
                  <a:gd name="T9" fmla="*/ 13 h 130"/>
                  <a:gd name="T10" fmla="*/ 69 w 206"/>
                  <a:gd name="T11" fmla="*/ 16 h 130"/>
                  <a:gd name="T12" fmla="*/ 80 w 206"/>
                  <a:gd name="T13" fmla="*/ 20 h 130"/>
                  <a:gd name="T14" fmla="*/ 91 w 206"/>
                  <a:gd name="T15" fmla="*/ 24 h 130"/>
                  <a:gd name="T16" fmla="*/ 102 w 206"/>
                  <a:gd name="T17" fmla="*/ 28 h 130"/>
                  <a:gd name="T18" fmla="*/ 103 w 206"/>
                  <a:gd name="T19" fmla="*/ 33 h 130"/>
                  <a:gd name="T20" fmla="*/ 103 w 206"/>
                  <a:gd name="T21" fmla="*/ 38 h 130"/>
                  <a:gd name="T22" fmla="*/ 103 w 206"/>
                  <a:gd name="T23" fmla="*/ 43 h 130"/>
                  <a:gd name="T24" fmla="*/ 103 w 206"/>
                  <a:gd name="T25" fmla="*/ 49 h 130"/>
                  <a:gd name="T26" fmla="*/ 101 w 206"/>
                  <a:gd name="T27" fmla="*/ 53 h 130"/>
                  <a:gd name="T28" fmla="*/ 99 w 206"/>
                  <a:gd name="T29" fmla="*/ 58 h 130"/>
                  <a:gd name="T30" fmla="*/ 97 w 206"/>
                  <a:gd name="T31" fmla="*/ 62 h 130"/>
                  <a:gd name="T32" fmla="*/ 94 w 206"/>
                  <a:gd name="T33" fmla="*/ 66 h 130"/>
                  <a:gd name="T34" fmla="*/ 85 w 206"/>
                  <a:gd name="T35" fmla="*/ 64 h 130"/>
                  <a:gd name="T36" fmla="*/ 76 w 206"/>
                  <a:gd name="T37" fmla="*/ 63 h 130"/>
                  <a:gd name="T38" fmla="*/ 67 w 206"/>
                  <a:gd name="T39" fmla="*/ 61 h 130"/>
                  <a:gd name="T40" fmla="*/ 58 w 206"/>
                  <a:gd name="T41" fmla="*/ 59 h 130"/>
                  <a:gd name="T42" fmla="*/ 49 w 206"/>
                  <a:gd name="T43" fmla="*/ 56 h 130"/>
                  <a:gd name="T44" fmla="*/ 40 w 206"/>
                  <a:gd name="T45" fmla="*/ 54 h 130"/>
                  <a:gd name="T46" fmla="*/ 31 w 206"/>
                  <a:gd name="T47" fmla="*/ 53 h 130"/>
                  <a:gd name="T48" fmla="*/ 23 w 206"/>
                  <a:gd name="T49" fmla="*/ 52 h 130"/>
                  <a:gd name="T50" fmla="*/ 13 w 206"/>
                  <a:gd name="T51" fmla="*/ 45 h 130"/>
                  <a:gd name="T52" fmla="*/ 6 w 206"/>
                  <a:gd name="T53" fmla="*/ 39 h 130"/>
                  <a:gd name="T54" fmla="*/ 2 w 206"/>
                  <a:gd name="T55" fmla="*/ 31 h 130"/>
                  <a:gd name="T56" fmla="*/ 0 w 206"/>
                  <a:gd name="T57" fmla="*/ 26 h 130"/>
                  <a:gd name="T58" fmla="*/ 0 w 206"/>
                  <a:gd name="T59" fmla="*/ 19 h 130"/>
                  <a:gd name="T60" fmla="*/ 3 w 206"/>
                  <a:gd name="T61" fmla="*/ 13 h 130"/>
                  <a:gd name="T62" fmla="*/ 7 w 206"/>
                  <a:gd name="T63" fmla="*/ 6 h 130"/>
                  <a:gd name="T64" fmla="*/ 15 w 206"/>
                  <a:gd name="T65" fmla="*/ 0 h 13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06"/>
                  <a:gd name="T100" fmla="*/ 0 h 130"/>
                  <a:gd name="T101" fmla="*/ 206 w 206"/>
                  <a:gd name="T102" fmla="*/ 130 h 13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06" h="130">
                    <a:moveTo>
                      <a:pt x="30" y="0"/>
                    </a:moveTo>
                    <a:lnTo>
                      <a:pt x="52" y="6"/>
                    </a:lnTo>
                    <a:lnTo>
                      <a:pt x="73" y="12"/>
                    </a:lnTo>
                    <a:lnTo>
                      <a:pt x="94" y="19"/>
                    </a:lnTo>
                    <a:lnTo>
                      <a:pt x="117" y="26"/>
                    </a:lnTo>
                    <a:lnTo>
                      <a:pt x="138" y="32"/>
                    </a:lnTo>
                    <a:lnTo>
                      <a:pt x="159" y="40"/>
                    </a:lnTo>
                    <a:lnTo>
                      <a:pt x="181" y="47"/>
                    </a:lnTo>
                    <a:lnTo>
                      <a:pt x="203" y="55"/>
                    </a:lnTo>
                    <a:lnTo>
                      <a:pt x="205" y="65"/>
                    </a:lnTo>
                    <a:lnTo>
                      <a:pt x="206" y="75"/>
                    </a:lnTo>
                    <a:lnTo>
                      <a:pt x="205" y="85"/>
                    </a:lnTo>
                    <a:lnTo>
                      <a:pt x="205" y="96"/>
                    </a:lnTo>
                    <a:lnTo>
                      <a:pt x="201" y="105"/>
                    </a:lnTo>
                    <a:lnTo>
                      <a:pt x="198" y="115"/>
                    </a:lnTo>
                    <a:lnTo>
                      <a:pt x="193" y="123"/>
                    </a:lnTo>
                    <a:lnTo>
                      <a:pt x="188" y="130"/>
                    </a:lnTo>
                    <a:lnTo>
                      <a:pt x="169" y="126"/>
                    </a:lnTo>
                    <a:lnTo>
                      <a:pt x="152" y="124"/>
                    </a:lnTo>
                    <a:lnTo>
                      <a:pt x="133" y="120"/>
                    </a:lnTo>
                    <a:lnTo>
                      <a:pt x="116" y="116"/>
                    </a:lnTo>
                    <a:lnTo>
                      <a:pt x="97" y="111"/>
                    </a:lnTo>
                    <a:lnTo>
                      <a:pt x="79" y="107"/>
                    </a:lnTo>
                    <a:lnTo>
                      <a:pt x="62" y="104"/>
                    </a:lnTo>
                    <a:lnTo>
                      <a:pt x="45" y="102"/>
                    </a:lnTo>
                    <a:lnTo>
                      <a:pt x="26" y="89"/>
                    </a:lnTo>
                    <a:lnTo>
                      <a:pt x="13" y="76"/>
                    </a:lnTo>
                    <a:lnTo>
                      <a:pt x="4" y="62"/>
                    </a:lnTo>
                    <a:lnTo>
                      <a:pt x="0" y="51"/>
                    </a:lnTo>
                    <a:lnTo>
                      <a:pt x="0" y="37"/>
                    </a:lnTo>
                    <a:lnTo>
                      <a:pt x="5" y="25"/>
                    </a:lnTo>
                    <a:lnTo>
                      <a:pt x="15" y="11"/>
                    </a:lnTo>
                    <a:lnTo>
                      <a:pt x="30" y="0"/>
                    </a:lnTo>
                    <a:close/>
                  </a:path>
                </a:pathLst>
              </a:custGeom>
              <a:solidFill>
                <a:srgbClr val="B5C2C2"/>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0069" name="Freeform 681"/>
              <p:cNvSpPr>
                <a:spLocks/>
              </p:cNvSpPr>
              <p:nvPr/>
            </p:nvSpPr>
            <p:spPr bwMode="auto">
              <a:xfrm>
                <a:off x="4318" y="3329"/>
                <a:ext cx="97" cy="62"/>
              </a:xfrm>
              <a:custGeom>
                <a:avLst/>
                <a:gdLst>
                  <a:gd name="T0" fmla="*/ 14 w 196"/>
                  <a:gd name="T1" fmla="*/ 0 h 124"/>
                  <a:gd name="T2" fmla="*/ 24 w 196"/>
                  <a:gd name="T3" fmla="*/ 3 h 124"/>
                  <a:gd name="T4" fmla="*/ 34 w 196"/>
                  <a:gd name="T5" fmla="*/ 7 h 124"/>
                  <a:gd name="T6" fmla="*/ 44 w 196"/>
                  <a:gd name="T7" fmla="*/ 10 h 124"/>
                  <a:gd name="T8" fmla="*/ 55 w 196"/>
                  <a:gd name="T9" fmla="*/ 13 h 124"/>
                  <a:gd name="T10" fmla="*/ 65 w 196"/>
                  <a:gd name="T11" fmla="*/ 17 h 124"/>
                  <a:gd name="T12" fmla="*/ 75 w 196"/>
                  <a:gd name="T13" fmla="*/ 20 h 124"/>
                  <a:gd name="T14" fmla="*/ 85 w 196"/>
                  <a:gd name="T15" fmla="*/ 23 h 124"/>
                  <a:gd name="T16" fmla="*/ 96 w 196"/>
                  <a:gd name="T17" fmla="*/ 27 h 124"/>
                  <a:gd name="T18" fmla="*/ 97 w 196"/>
                  <a:gd name="T19" fmla="*/ 31 h 124"/>
                  <a:gd name="T20" fmla="*/ 97 w 196"/>
                  <a:gd name="T21" fmla="*/ 37 h 124"/>
                  <a:gd name="T22" fmla="*/ 97 w 196"/>
                  <a:gd name="T23" fmla="*/ 42 h 124"/>
                  <a:gd name="T24" fmla="*/ 97 w 196"/>
                  <a:gd name="T25" fmla="*/ 47 h 124"/>
                  <a:gd name="T26" fmla="*/ 95 w 196"/>
                  <a:gd name="T27" fmla="*/ 51 h 124"/>
                  <a:gd name="T28" fmla="*/ 93 w 196"/>
                  <a:gd name="T29" fmla="*/ 55 h 124"/>
                  <a:gd name="T30" fmla="*/ 91 w 196"/>
                  <a:gd name="T31" fmla="*/ 59 h 124"/>
                  <a:gd name="T32" fmla="*/ 88 w 196"/>
                  <a:gd name="T33" fmla="*/ 62 h 124"/>
                  <a:gd name="T34" fmla="*/ 80 w 196"/>
                  <a:gd name="T35" fmla="*/ 60 h 124"/>
                  <a:gd name="T36" fmla="*/ 71 w 196"/>
                  <a:gd name="T37" fmla="*/ 59 h 124"/>
                  <a:gd name="T38" fmla="*/ 62 w 196"/>
                  <a:gd name="T39" fmla="*/ 57 h 124"/>
                  <a:gd name="T40" fmla="*/ 54 w 196"/>
                  <a:gd name="T41" fmla="*/ 55 h 124"/>
                  <a:gd name="T42" fmla="*/ 46 w 196"/>
                  <a:gd name="T43" fmla="*/ 53 h 124"/>
                  <a:gd name="T44" fmla="*/ 37 w 196"/>
                  <a:gd name="T45" fmla="*/ 52 h 124"/>
                  <a:gd name="T46" fmla="*/ 29 w 196"/>
                  <a:gd name="T47" fmla="*/ 50 h 124"/>
                  <a:gd name="T48" fmla="*/ 21 w 196"/>
                  <a:gd name="T49" fmla="*/ 49 h 124"/>
                  <a:gd name="T50" fmla="*/ 12 w 196"/>
                  <a:gd name="T51" fmla="*/ 43 h 124"/>
                  <a:gd name="T52" fmla="*/ 5 w 196"/>
                  <a:gd name="T53" fmla="*/ 37 h 124"/>
                  <a:gd name="T54" fmla="*/ 2 w 196"/>
                  <a:gd name="T55" fmla="*/ 30 h 124"/>
                  <a:gd name="T56" fmla="*/ 0 w 196"/>
                  <a:gd name="T57" fmla="*/ 25 h 124"/>
                  <a:gd name="T58" fmla="*/ 0 w 196"/>
                  <a:gd name="T59" fmla="*/ 18 h 124"/>
                  <a:gd name="T60" fmla="*/ 2 w 196"/>
                  <a:gd name="T61" fmla="*/ 12 h 124"/>
                  <a:gd name="T62" fmla="*/ 6 w 196"/>
                  <a:gd name="T63" fmla="*/ 6 h 124"/>
                  <a:gd name="T64" fmla="*/ 14 w 196"/>
                  <a:gd name="T65" fmla="*/ 0 h 12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96"/>
                  <a:gd name="T100" fmla="*/ 0 h 124"/>
                  <a:gd name="T101" fmla="*/ 196 w 196"/>
                  <a:gd name="T102" fmla="*/ 124 h 124"/>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96" h="124">
                    <a:moveTo>
                      <a:pt x="28" y="0"/>
                    </a:moveTo>
                    <a:lnTo>
                      <a:pt x="48" y="6"/>
                    </a:lnTo>
                    <a:lnTo>
                      <a:pt x="69" y="13"/>
                    </a:lnTo>
                    <a:lnTo>
                      <a:pt x="89" y="19"/>
                    </a:lnTo>
                    <a:lnTo>
                      <a:pt x="111" y="26"/>
                    </a:lnTo>
                    <a:lnTo>
                      <a:pt x="131" y="33"/>
                    </a:lnTo>
                    <a:lnTo>
                      <a:pt x="152" y="40"/>
                    </a:lnTo>
                    <a:lnTo>
                      <a:pt x="172" y="46"/>
                    </a:lnTo>
                    <a:lnTo>
                      <a:pt x="193" y="54"/>
                    </a:lnTo>
                    <a:lnTo>
                      <a:pt x="195" y="63"/>
                    </a:lnTo>
                    <a:lnTo>
                      <a:pt x="196" y="73"/>
                    </a:lnTo>
                    <a:lnTo>
                      <a:pt x="195" y="83"/>
                    </a:lnTo>
                    <a:lnTo>
                      <a:pt x="195" y="93"/>
                    </a:lnTo>
                    <a:lnTo>
                      <a:pt x="191" y="101"/>
                    </a:lnTo>
                    <a:lnTo>
                      <a:pt x="188" y="110"/>
                    </a:lnTo>
                    <a:lnTo>
                      <a:pt x="183" y="117"/>
                    </a:lnTo>
                    <a:lnTo>
                      <a:pt x="178" y="124"/>
                    </a:lnTo>
                    <a:lnTo>
                      <a:pt x="161" y="120"/>
                    </a:lnTo>
                    <a:lnTo>
                      <a:pt x="143" y="118"/>
                    </a:lnTo>
                    <a:lnTo>
                      <a:pt x="126" y="114"/>
                    </a:lnTo>
                    <a:lnTo>
                      <a:pt x="109" y="110"/>
                    </a:lnTo>
                    <a:lnTo>
                      <a:pt x="92" y="106"/>
                    </a:lnTo>
                    <a:lnTo>
                      <a:pt x="75" y="103"/>
                    </a:lnTo>
                    <a:lnTo>
                      <a:pt x="58" y="99"/>
                    </a:lnTo>
                    <a:lnTo>
                      <a:pt x="42" y="98"/>
                    </a:lnTo>
                    <a:lnTo>
                      <a:pt x="24" y="85"/>
                    </a:lnTo>
                    <a:lnTo>
                      <a:pt x="11" y="73"/>
                    </a:lnTo>
                    <a:lnTo>
                      <a:pt x="4" y="60"/>
                    </a:lnTo>
                    <a:lnTo>
                      <a:pt x="0" y="49"/>
                    </a:lnTo>
                    <a:lnTo>
                      <a:pt x="0" y="36"/>
                    </a:lnTo>
                    <a:lnTo>
                      <a:pt x="4" y="24"/>
                    </a:lnTo>
                    <a:lnTo>
                      <a:pt x="13" y="11"/>
                    </a:lnTo>
                    <a:lnTo>
                      <a:pt x="28" y="0"/>
                    </a:lnTo>
                    <a:close/>
                  </a:path>
                </a:pathLst>
              </a:custGeom>
              <a:solidFill>
                <a:srgbClr val="BAC7C7"/>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0070" name="Freeform 682"/>
              <p:cNvSpPr>
                <a:spLocks/>
              </p:cNvSpPr>
              <p:nvPr/>
            </p:nvSpPr>
            <p:spPr bwMode="auto">
              <a:xfrm>
                <a:off x="4320" y="3331"/>
                <a:ext cx="92" cy="56"/>
              </a:xfrm>
              <a:custGeom>
                <a:avLst/>
                <a:gdLst>
                  <a:gd name="T0" fmla="*/ 13 w 185"/>
                  <a:gd name="T1" fmla="*/ 0 h 113"/>
                  <a:gd name="T2" fmla="*/ 22 w 185"/>
                  <a:gd name="T3" fmla="*/ 2 h 113"/>
                  <a:gd name="T4" fmla="*/ 32 w 185"/>
                  <a:gd name="T5" fmla="*/ 5 h 113"/>
                  <a:gd name="T6" fmla="*/ 42 w 185"/>
                  <a:gd name="T7" fmla="*/ 8 h 113"/>
                  <a:gd name="T8" fmla="*/ 52 w 185"/>
                  <a:gd name="T9" fmla="*/ 12 h 113"/>
                  <a:gd name="T10" fmla="*/ 61 w 185"/>
                  <a:gd name="T11" fmla="*/ 15 h 113"/>
                  <a:gd name="T12" fmla="*/ 71 w 185"/>
                  <a:gd name="T13" fmla="*/ 18 h 113"/>
                  <a:gd name="T14" fmla="*/ 81 w 185"/>
                  <a:gd name="T15" fmla="*/ 21 h 113"/>
                  <a:gd name="T16" fmla="*/ 91 w 185"/>
                  <a:gd name="T17" fmla="*/ 25 h 113"/>
                  <a:gd name="T18" fmla="*/ 91 w 185"/>
                  <a:gd name="T19" fmla="*/ 28 h 113"/>
                  <a:gd name="T20" fmla="*/ 92 w 185"/>
                  <a:gd name="T21" fmla="*/ 33 h 113"/>
                  <a:gd name="T22" fmla="*/ 91 w 185"/>
                  <a:gd name="T23" fmla="*/ 37 h 113"/>
                  <a:gd name="T24" fmla="*/ 91 w 185"/>
                  <a:gd name="T25" fmla="*/ 42 h 113"/>
                  <a:gd name="T26" fmla="*/ 90 w 185"/>
                  <a:gd name="T27" fmla="*/ 45 h 113"/>
                  <a:gd name="T28" fmla="*/ 88 w 185"/>
                  <a:gd name="T29" fmla="*/ 49 h 113"/>
                  <a:gd name="T30" fmla="*/ 86 w 185"/>
                  <a:gd name="T31" fmla="*/ 52 h 113"/>
                  <a:gd name="T32" fmla="*/ 84 w 185"/>
                  <a:gd name="T33" fmla="*/ 56 h 113"/>
                  <a:gd name="T34" fmla="*/ 76 w 185"/>
                  <a:gd name="T35" fmla="*/ 55 h 113"/>
                  <a:gd name="T36" fmla="*/ 68 w 185"/>
                  <a:gd name="T37" fmla="*/ 54 h 113"/>
                  <a:gd name="T38" fmla="*/ 59 w 185"/>
                  <a:gd name="T39" fmla="*/ 52 h 113"/>
                  <a:gd name="T40" fmla="*/ 52 w 185"/>
                  <a:gd name="T41" fmla="*/ 51 h 113"/>
                  <a:gd name="T42" fmla="*/ 44 w 185"/>
                  <a:gd name="T43" fmla="*/ 49 h 113"/>
                  <a:gd name="T44" fmla="*/ 36 w 185"/>
                  <a:gd name="T45" fmla="*/ 48 h 113"/>
                  <a:gd name="T46" fmla="*/ 27 w 185"/>
                  <a:gd name="T47" fmla="*/ 47 h 113"/>
                  <a:gd name="T48" fmla="*/ 20 w 185"/>
                  <a:gd name="T49" fmla="*/ 46 h 113"/>
                  <a:gd name="T50" fmla="*/ 12 w 185"/>
                  <a:gd name="T51" fmla="*/ 40 h 113"/>
                  <a:gd name="T52" fmla="*/ 5 w 185"/>
                  <a:gd name="T53" fmla="*/ 34 h 113"/>
                  <a:gd name="T54" fmla="*/ 2 w 185"/>
                  <a:gd name="T55" fmla="*/ 28 h 113"/>
                  <a:gd name="T56" fmla="*/ 0 w 185"/>
                  <a:gd name="T57" fmla="*/ 22 h 113"/>
                  <a:gd name="T58" fmla="*/ 0 w 185"/>
                  <a:gd name="T59" fmla="*/ 17 h 113"/>
                  <a:gd name="T60" fmla="*/ 2 w 185"/>
                  <a:gd name="T61" fmla="*/ 11 h 113"/>
                  <a:gd name="T62" fmla="*/ 6 w 185"/>
                  <a:gd name="T63" fmla="*/ 5 h 113"/>
                  <a:gd name="T64" fmla="*/ 13 w 185"/>
                  <a:gd name="T65" fmla="*/ 0 h 11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85"/>
                  <a:gd name="T100" fmla="*/ 0 h 113"/>
                  <a:gd name="T101" fmla="*/ 185 w 185"/>
                  <a:gd name="T102" fmla="*/ 113 h 11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85" h="113">
                    <a:moveTo>
                      <a:pt x="27" y="0"/>
                    </a:moveTo>
                    <a:lnTo>
                      <a:pt x="45" y="5"/>
                    </a:lnTo>
                    <a:lnTo>
                      <a:pt x="64" y="11"/>
                    </a:lnTo>
                    <a:lnTo>
                      <a:pt x="84" y="17"/>
                    </a:lnTo>
                    <a:lnTo>
                      <a:pt x="104" y="24"/>
                    </a:lnTo>
                    <a:lnTo>
                      <a:pt x="123" y="30"/>
                    </a:lnTo>
                    <a:lnTo>
                      <a:pt x="143" y="36"/>
                    </a:lnTo>
                    <a:lnTo>
                      <a:pt x="163" y="42"/>
                    </a:lnTo>
                    <a:lnTo>
                      <a:pt x="183" y="50"/>
                    </a:lnTo>
                    <a:lnTo>
                      <a:pt x="183" y="57"/>
                    </a:lnTo>
                    <a:lnTo>
                      <a:pt x="185" y="67"/>
                    </a:lnTo>
                    <a:lnTo>
                      <a:pt x="183" y="75"/>
                    </a:lnTo>
                    <a:lnTo>
                      <a:pt x="183" y="85"/>
                    </a:lnTo>
                    <a:lnTo>
                      <a:pt x="180" y="91"/>
                    </a:lnTo>
                    <a:lnTo>
                      <a:pt x="177" y="99"/>
                    </a:lnTo>
                    <a:lnTo>
                      <a:pt x="173" y="105"/>
                    </a:lnTo>
                    <a:lnTo>
                      <a:pt x="169" y="113"/>
                    </a:lnTo>
                    <a:lnTo>
                      <a:pt x="152" y="110"/>
                    </a:lnTo>
                    <a:lnTo>
                      <a:pt x="137" y="108"/>
                    </a:lnTo>
                    <a:lnTo>
                      <a:pt x="119" y="105"/>
                    </a:lnTo>
                    <a:lnTo>
                      <a:pt x="104" y="102"/>
                    </a:lnTo>
                    <a:lnTo>
                      <a:pt x="88" y="99"/>
                    </a:lnTo>
                    <a:lnTo>
                      <a:pt x="72" y="96"/>
                    </a:lnTo>
                    <a:lnTo>
                      <a:pt x="55" y="94"/>
                    </a:lnTo>
                    <a:lnTo>
                      <a:pt x="40" y="92"/>
                    </a:lnTo>
                    <a:lnTo>
                      <a:pt x="24" y="80"/>
                    </a:lnTo>
                    <a:lnTo>
                      <a:pt x="11" y="69"/>
                    </a:lnTo>
                    <a:lnTo>
                      <a:pt x="4" y="56"/>
                    </a:lnTo>
                    <a:lnTo>
                      <a:pt x="0" y="45"/>
                    </a:lnTo>
                    <a:lnTo>
                      <a:pt x="0" y="34"/>
                    </a:lnTo>
                    <a:lnTo>
                      <a:pt x="4" y="22"/>
                    </a:lnTo>
                    <a:lnTo>
                      <a:pt x="13" y="11"/>
                    </a:lnTo>
                    <a:lnTo>
                      <a:pt x="27" y="0"/>
                    </a:lnTo>
                    <a:close/>
                  </a:path>
                </a:pathLst>
              </a:custGeom>
              <a:solidFill>
                <a:srgbClr val="C4CFCF"/>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0071" name="Freeform 683"/>
              <p:cNvSpPr>
                <a:spLocks/>
              </p:cNvSpPr>
              <p:nvPr/>
            </p:nvSpPr>
            <p:spPr bwMode="auto">
              <a:xfrm>
                <a:off x="4323" y="3332"/>
                <a:ext cx="87" cy="53"/>
              </a:xfrm>
              <a:custGeom>
                <a:avLst/>
                <a:gdLst>
                  <a:gd name="T0" fmla="*/ 12 w 175"/>
                  <a:gd name="T1" fmla="*/ 0 h 106"/>
                  <a:gd name="T2" fmla="*/ 21 w 175"/>
                  <a:gd name="T3" fmla="*/ 3 h 106"/>
                  <a:gd name="T4" fmla="*/ 30 w 175"/>
                  <a:gd name="T5" fmla="*/ 6 h 106"/>
                  <a:gd name="T6" fmla="*/ 39 w 175"/>
                  <a:gd name="T7" fmla="*/ 9 h 106"/>
                  <a:gd name="T8" fmla="*/ 49 w 175"/>
                  <a:gd name="T9" fmla="*/ 12 h 106"/>
                  <a:gd name="T10" fmla="*/ 58 w 175"/>
                  <a:gd name="T11" fmla="*/ 14 h 106"/>
                  <a:gd name="T12" fmla="*/ 68 w 175"/>
                  <a:gd name="T13" fmla="*/ 18 h 106"/>
                  <a:gd name="T14" fmla="*/ 77 w 175"/>
                  <a:gd name="T15" fmla="*/ 20 h 106"/>
                  <a:gd name="T16" fmla="*/ 86 w 175"/>
                  <a:gd name="T17" fmla="*/ 24 h 106"/>
                  <a:gd name="T18" fmla="*/ 86 w 175"/>
                  <a:gd name="T19" fmla="*/ 27 h 106"/>
                  <a:gd name="T20" fmla="*/ 87 w 175"/>
                  <a:gd name="T21" fmla="*/ 32 h 106"/>
                  <a:gd name="T22" fmla="*/ 86 w 175"/>
                  <a:gd name="T23" fmla="*/ 36 h 106"/>
                  <a:gd name="T24" fmla="*/ 86 w 175"/>
                  <a:gd name="T25" fmla="*/ 40 h 106"/>
                  <a:gd name="T26" fmla="*/ 84 w 175"/>
                  <a:gd name="T27" fmla="*/ 47 h 106"/>
                  <a:gd name="T28" fmla="*/ 79 w 175"/>
                  <a:gd name="T29" fmla="*/ 53 h 106"/>
                  <a:gd name="T30" fmla="*/ 71 w 175"/>
                  <a:gd name="T31" fmla="*/ 52 h 106"/>
                  <a:gd name="T32" fmla="*/ 64 w 175"/>
                  <a:gd name="T33" fmla="*/ 50 h 106"/>
                  <a:gd name="T34" fmla="*/ 56 w 175"/>
                  <a:gd name="T35" fmla="*/ 49 h 106"/>
                  <a:gd name="T36" fmla="*/ 49 w 175"/>
                  <a:gd name="T37" fmla="*/ 48 h 106"/>
                  <a:gd name="T38" fmla="*/ 41 w 175"/>
                  <a:gd name="T39" fmla="*/ 47 h 106"/>
                  <a:gd name="T40" fmla="*/ 33 w 175"/>
                  <a:gd name="T41" fmla="*/ 46 h 106"/>
                  <a:gd name="T42" fmla="*/ 26 w 175"/>
                  <a:gd name="T43" fmla="*/ 45 h 106"/>
                  <a:gd name="T44" fmla="*/ 18 w 175"/>
                  <a:gd name="T45" fmla="*/ 45 h 106"/>
                  <a:gd name="T46" fmla="*/ 11 w 175"/>
                  <a:gd name="T47" fmla="*/ 39 h 106"/>
                  <a:gd name="T48" fmla="*/ 5 w 175"/>
                  <a:gd name="T49" fmla="*/ 34 h 106"/>
                  <a:gd name="T50" fmla="*/ 1 w 175"/>
                  <a:gd name="T51" fmla="*/ 27 h 106"/>
                  <a:gd name="T52" fmla="*/ 0 w 175"/>
                  <a:gd name="T53" fmla="*/ 22 h 106"/>
                  <a:gd name="T54" fmla="*/ 0 w 175"/>
                  <a:gd name="T55" fmla="*/ 17 h 106"/>
                  <a:gd name="T56" fmla="*/ 2 w 175"/>
                  <a:gd name="T57" fmla="*/ 11 h 106"/>
                  <a:gd name="T58" fmla="*/ 6 w 175"/>
                  <a:gd name="T59" fmla="*/ 5 h 106"/>
                  <a:gd name="T60" fmla="*/ 12 w 175"/>
                  <a:gd name="T61" fmla="*/ 0 h 10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75"/>
                  <a:gd name="T94" fmla="*/ 0 h 106"/>
                  <a:gd name="T95" fmla="*/ 175 w 175"/>
                  <a:gd name="T96" fmla="*/ 106 h 10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75" h="106">
                    <a:moveTo>
                      <a:pt x="25" y="0"/>
                    </a:moveTo>
                    <a:lnTo>
                      <a:pt x="43" y="5"/>
                    </a:lnTo>
                    <a:lnTo>
                      <a:pt x="60" y="12"/>
                    </a:lnTo>
                    <a:lnTo>
                      <a:pt x="79" y="17"/>
                    </a:lnTo>
                    <a:lnTo>
                      <a:pt x="98" y="24"/>
                    </a:lnTo>
                    <a:lnTo>
                      <a:pt x="117" y="29"/>
                    </a:lnTo>
                    <a:lnTo>
                      <a:pt x="136" y="35"/>
                    </a:lnTo>
                    <a:lnTo>
                      <a:pt x="154" y="40"/>
                    </a:lnTo>
                    <a:lnTo>
                      <a:pt x="173" y="48"/>
                    </a:lnTo>
                    <a:lnTo>
                      <a:pt x="173" y="55"/>
                    </a:lnTo>
                    <a:lnTo>
                      <a:pt x="175" y="64"/>
                    </a:lnTo>
                    <a:lnTo>
                      <a:pt x="173" y="72"/>
                    </a:lnTo>
                    <a:lnTo>
                      <a:pt x="173" y="80"/>
                    </a:lnTo>
                    <a:lnTo>
                      <a:pt x="168" y="93"/>
                    </a:lnTo>
                    <a:lnTo>
                      <a:pt x="159" y="106"/>
                    </a:lnTo>
                    <a:lnTo>
                      <a:pt x="143" y="103"/>
                    </a:lnTo>
                    <a:lnTo>
                      <a:pt x="128" y="100"/>
                    </a:lnTo>
                    <a:lnTo>
                      <a:pt x="113" y="98"/>
                    </a:lnTo>
                    <a:lnTo>
                      <a:pt x="98" y="95"/>
                    </a:lnTo>
                    <a:lnTo>
                      <a:pt x="82" y="93"/>
                    </a:lnTo>
                    <a:lnTo>
                      <a:pt x="67" y="92"/>
                    </a:lnTo>
                    <a:lnTo>
                      <a:pt x="52" y="89"/>
                    </a:lnTo>
                    <a:lnTo>
                      <a:pt x="37" y="89"/>
                    </a:lnTo>
                    <a:lnTo>
                      <a:pt x="22" y="78"/>
                    </a:lnTo>
                    <a:lnTo>
                      <a:pt x="10" y="67"/>
                    </a:lnTo>
                    <a:lnTo>
                      <a:pt x="3" y="55"/>
                    </a:lnTo>
                    <a:lnTo>
                      <a:pt x="0" y="44"/>
                    </a:lnTo>
                    <a:lnTo>
                      <a:pt x="0" y="33"/>
                    </a:lnTo>
                    <a:lnTo>
                      <a:pt x="5" y="22"/>
                    </a:lnTo>
                    <a:lnTo>
                      <a:pt x="13" y="10"/>
                    </a:lnTo>
                    <a:lnTo>
                      <a:pt x="25" y="0"/>
                    </a:lnTo>
                    <a:close/>
                  </a:path>
                </a:pathLst>
              </a:custGeom>
              <a:solidFill>
                <a:srgbClr val="CCD6D6"/>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0072" name="Freeform 684"/>
              <p:cNvSpPr>
                <a:spLocks/>
              </p:cNvSpPr>
              <p:nvPr/>
            </p:nvSpPr>
            <p:spPr bwMode="auto">
              <a:xfrm>
                <a:off x="4325" y="3334"/>
                <a:ext cx="82" cy="48"/>
              </a:xfrm>
              <a:custGeom>
                <a:avLst/>
                <a:gdLst>
                  <a:gd name="T0" fmla="*/ 12 w 165"/>
                  <a:gd name="T1" fmla="*/ 0 h 95"/>
                  <a:gd name="T2" fmla="*/ 20 w 165"/>
                  <a:gd name="T3" fmla="*/ 2 h 95"/>
                  <a:gd name="T4" fmla="*/ 29 w 165"/>
                  <a:gd name="T5" fmla="*/ 5 h 95"/>
                  <a:gd name="T6" fmla="*/ 37 w 165"/>
                  <a:gd name="T7" fmla="*/ 8 h 95"/>
                  <a:gd name="T8" fmla="*/ 46 w 165"/>
                  <a:gd name="T9" fmla="*/ 11 h 95"/>
                  <a:gd name="T10" fmla="*/ 54 w 165"/>
                  <a:gd name="T11" fmla="*/ 13 h 95"/>
                  <a:gd name="T12" fmla="*/ 64 w 165"/>
                  <a:gd name="T13" fmla="*/ 17 h 95"/>
                  <a:gd name="T14" fmla="*/ 72 w 165"/>
                  <a:gd name="T15" fmla="*/ 19 h 95"/>
                  <a:gd name="T16" fmla="*/ 81 w 165"/>
                  <a:gd name="T17" fmla="*/ 22 h 95"/>
                  <a:gd name="T18" fmla="*/ 81 w 165"/>
                  <a:gd name="T19" fmla="*/ 25 h 95"/>
                  <a:gd name="T20" fmla="*/ 82 w 165"/>
                  <a:gd name="T21" fmla="*/ 29 h 95"/>
                  <a:gd name="T22" fmla="*/ 81 w 165"/>
                  <a:gd name="T23" fmla="*/ 33 h 95"/>
                  <a:gd name="T24" fmla="*/ 81 w 165"/>
                  <a:gd name="T25" fmla="*/ 37 h 95"/>
                  <a:gd name="T26" fmla="*/ 78 w 165"/>
                  <a:gd name="T27" fmla="*/ 42 h 95"/>
                  <a:gd name="T28" fmla="*/ 74 w 165"/>
                  <a:gd name="T29" fmla="*/ 48 h 95"/>
                  <a:gd name="T30" fmla="*/ 67 w 165"/>
                  <a:gd name="T31" fmla="*/ 47 h 95"/>
                  <a:gd name="T32" fmla="*/ 60 w 165"/>
                  <a:gd name="T33" fmla="*/ 46 h 95"/>
                  <a:gd name="T34" fmla="*/ 53 w 165"/>
                  <a:gd name="T35" fmla="*/ 45 h 95"/>
                  <a:gd name="T36" fmla="*/ 46 w 165"/>
                  <a:gd name="T37" fmla="*/ 45 h 95"/>
                  <a:gd name="T38" fmla="*/ 38 w 165"/>
                  <a:gd name="T39" fmla="*/ 43 h 95"/>
                  <a:gd name="T40" fmla="*/ 31 w 165"/>
                  <a:gd name="T41" fmla="*/ 43 h 95"/>
                  <a:gd name="T42" fmla="*/ 24 w 165"/>
                  <a:gd name="T43" fmla="*/ 42 h 95"/>
                  <a:gd name="T44" fmla="*/ 17 w 165"/>
                  <a:gd name="T45" fmla="*/ 42 h 95"/>
                  <a:gd name="T46" fmla="*/ 10 w 165"/>
                  <a:gd name="T47" fmla="*/ 36 h 95"/>
                  <a:gd name="T48" fmla="*/ 5 w 165"/>
                  <a:gd name="T49" fmla="*/ 31 h 95"/>
                  <a:gd name="T50" fmla="*/ 1 w 165"/>
                  <a:gd name="T51" fmla="*/ 25 h 95"/>
                  <a:gd name="T52" fmla="*/ 0 w 165"/>
                  <a:gd name="T53" fmla="*/ 20 h 95"/>
                  <a:gd name="T54" fmla="*/ 0 w 165"/>
                  <a:gd name="T55" fmla="*/ 15 h 95"/>
                  <a:gd name="T56" fmla="*/ 2 w 165"/>
                  <a:gd name="T57" fmla="*/ 10 h 95"/>
                  <a:gd name="T58" fmla="*/ 6 w 165"/>
                  <a:gd name="T59" fmla="*/ 5 h 95"/>
                  <a:gd name="T60" fmla="*/ 12 w 165"/>
                  <a:gd name="T61" fmla="*/ 0 h 95"/>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65"/>
                  <a:gd name="T94" fmla="*/ 0 h 95"/>
                  <a:gd name="T95" fmla="*/ 165 w 165"/>
                  <a:gd name="T96" fmla="*/ 95 h 95"/>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65" h="95">
                    <a:moveTo>
                      <a:pt x="24" y="0"/>
                    </a:moveTo>
                    <a:lnTo>
                      <a:pt x="40" y="4"/>
                    </a:lnTo>
                    <a:lnTo>
                      <a:pt x="58" y="10"/>
                    </a:lnTo>
                    <a:lnTo>
                      <a:pt x="75" y="15"/>
                    </a:lnTo>
                    <a:lnTo>
                      <a:pt x="93" y="21"/>
                    </a:lnTo>
                    <a:lnTo>
                      <a:pt x="109" y="26"/>
                    </a:lnTo>
                    <a:lnTo>
                      <a:pt x="128" y="33"/>
                    </a:lnTo>
                    <a:lnTo>
                      <a:pt x="144" y="38"/>
                    </a:lnTo>
                    <a:lnTo>
                      <a:pt x="163" y="44"/>
                    </a:lnTo>
                    <a:lnTo>
                      <a:pt x="163" y="50"/>
                    </a:lnTo>
                    <a:lnTo>
                      <a:pt x="165" y="58"/>
                    </a:lnTo>
                    <a:lnTo>
                      <a:pt x="163" y="65"/>
                    </a:lnTo>
                    <a:lnTo>
                      <a:pt x="163" y="73"/>
                    </a:lnTo>
                    <a:lnTo>
                      <a:pt x="157" y="84"/>
                    </a:lnTo>
                    <a:lnTo>
                      <a:pt x="149" y="95"/>
                    </a:lnTo>
                    <a:lnTo>
                      <a:pt x="134" y="93"/>
                    </a:lnTo>
                    <a:lnTo>
                      <a:pt x="121" y="91"/>
                    </a:lnTo>
                    <a:lnTo>
                      <a:pt x="106" y="89"/>
                    </a:lnTo>
                    <a:lnTo>
                      <a:pt x="92" y="89"/>
                    </a:lnTo>
                    <a:lnTo>
                      <a:pt x="77" y="86"/>
                    </a:lnTo>
                    <a:lnTo>
                      <a:pt x="63" y="85"/>
                    </a:lnTo>
                    <a:lnTo>
                      <a:pt x="49" y="83"/>
                    </a:lnTo>
                    <a:lnTo>
                      <a:pt x="35" y="83"/>
                    </a:lnTo>
                    <a:lnTo>
                      <a:pt x="20" y="71"/>
                    </a:lnTo>
                    <a:lnTo>
                      <a:pt x="10" y="61"/>
                    </a:lnTo>
                    <a:lnTo>
                      <a:pt x="3" y="50"/>
                    </a:lnTo>
                    <a:lnTo>
                      <a:pt x="0" y="40"/>
                    </a:lnTo>
                    <a:lnTo>
                      <a:pt x="0" y="29"/>
                    </a:lnTo>
                    <a:lnTo>
                      <a:pt x="4" y="19"/>
                    </a:lnTo>
                    <a:lnTo>
                      <a:pt x="12" y="9"/>
                    </a:lnTo>
                    <a:lnTo>
                      <a:pt x="24" y="0"/>
                    </a:lnTo>
                    <a:close/>
                  </a:path>
                </a:pathLst>
              </a:custGeom>
              <a:solidFill>
                <a:srgbClr val="D4DBDB"/>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0073" name="Freeform 685"/>
              <p:cNvSpPr>
                <a:spLocks/>
              </p:cNvSpPr>
              <p:nvPr/>
            </p:nvSpPr>
            <p:spPr bwMode="auto">
              <a:xfrm>
                <a:off x="4255" y="2929"/>
                <a:ext cx="31" cy="37"/>
              </a:xfrm>
              <a:custGeom>
                <a:avLst/>
                <a:gdLst>
                  <a:gd name="T0" fmla="*/ 16 w 61"/>
                  <a:gd name="T1" fmla="*/ 0 h 73"/>
                  <a:gd name="T2" fmla="*/ 21 w 61"/>
                  <a:gd name="T3" fmla="*/ 2 h 73"/>
                  <a:gd name="T4" fmla="*/ 26 w 61"/>
                  <a:gd name="T5" fmla="*/ 6 h 73"/>
                  <a:gd name="T6" fmla="*/ 27 w 61"/>
                  <a:gd name="T7" fmla="*/ 8 h 73"/>
                  <a:gd name="T8" fmla="*/ 29 w 61"/>
                  <a:gd name="T9" fmla="*/ 11 h 73"/>
                  <a:gd name="T10" fmla="*/ 30 w 61"/>
                  <a:gd name="T11" fmla="*/ 15 h 73"/>
                  <a:gd name="T12" fmla="*/ 31 w 61"/>
                  <a:gd name="T13" fmla="*/ 19 h 73"/>
                  <a:gd name="T14" fmla="*/ 30 w 61"/>
                  <a:gd name="T15" fmla="*/ 22 h 73"/>
                  <a:gd name="T16" fmla="*/ 29 w 61"/>
                  <a:gd name="T17" fmla="*/ 26 h 73"/>
                  <a:gd name="T18" fmla="*/ 27 w 61"/>
                  <a:gd name="T19" fmla="*/ 28 h 73"/>
                  <a:gd name="T20" fmla="*/ 26 w 61"/>
                  <a:gd name="T21" fmla="*/ 31 h 73"/>
                  <a:gd name="T22" fmla="*/ 21 w 61"/>
                  <a:gd name="T23" fmla="*/ 35 h 73"/>
                  <a:gd name="T24" fmla="*/ 16 w 61"/>
                  <a:gd name="T25" fmla="*/ 37 h 73"/>
                  <a:gd name="T26" fmla="*/ 9 w 61"/>
                  <a:gd name="T27" fmla="*/ 35 h 73"/>
                  <a:gd name="T28" fmla="*/ 5 w 61"/>
                  <a:gd name="T29" fmla="*/ 31 h 73"/>
                  <a:gd name="T30" fmla="*/ 2 w 61"/>
                  <a:gd name="T31" fmla="*/ 28 h 73"/>
                  <a:gd name="T32" fmla="*/ 1 w 61"/>
                  <a:gd name="T33" fmla="*/ 26 h 73"/>
                  <a:gd name="T34" fmla="*/ 0 w 61"/>
                  <a:gd name="T35" fmla="*/ 22 h 73"/>
                  <a:gd name="T36" fmla="*/ 0 w 61"/>
                  <a:gd name="T37" fmla="*/ 19 h 73"/>
                  <a:gd name="T38" fmla="*/ 0 w 61"/>
                  <a:gd name="T39" fmla="*/ 15 h 73"/>
                  <a:gd name="T40" fmla="*/ 1 w 61"/>
                  <a:gd name="T41" fmla="*/ 11 h 73"/>
                  <a:gd name="T42" fmla="*/ 2 w 61"/>
                  <a:gd name="T43" fmla="*/ 8 h 73"/>
                  <a:gd name="T44" fmla="*/ 5 w 61"/>
                  <a:gd name="T45" fmla="*/ 6 h 73"/>
                  <a:gd name="T46" fmla="*/ 9 w 61"/>
                  <a:gd name="T47" fmla="*/ 2 h 73"/>
                  <a:gd name="T48" fmla="*/ 16 w 61"/>
                  <a:gd name="T49" fmla="*/ 0 h 7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61"/>
                  <a:gd name="T76" fmla="*/ 0 h 73"/>
                  <a:gd name="T77" fmla="*/ 61 w 61"/>
                  <a:gd name="T78" fmla="*/ 73 h 73"/>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61" h="73">
                    <a:moveTo>
                      <a:pt x="31" y="0"/>
                    </a:moveTo>
                    <a:lnTo>
                      <a:pt x="41" y="3"/>
                    </a:lnTo>
                    <a:lnTo>
                      <a:pt x="51" y="11"/>
                    </a:lnTo>
                    <a:lnTo>
                      <a:pt x="54" y="16"/>
                    </a:lnTo>
                    <a:lnTo>
                      <a:pt x="57" y="22"/>
                    </a:lnTo>
                    <a:lnTo>
                      <a:pt x="60" y="29"/>
                    </a:lnTo>
                    <a:lnTo>
                      <a:pt x="61" y="37"/>
                    </a:lnTo>
                    <a:lnTo>
                      <a:pt x="60" y="43"/>
                    </a:lnTo>
                    <a:lnTo>
                      <a:pt x="57" y="51"/>
                    </a:lnTo>
                    <a:lnTo>
                      <a:pt x="54" y="56"/>
                    </a:lnTo>
                    <a:lnTo>
                      <a:pt x="51" y="62"/>
                    </a:lnTo>
                    <a:lnTo>
                      <a:pt x="41" y="69"/>
                    </a:lnTo>
                    <a:lnTo>
                      <a:pt x="31" y="73"/>
                    </a:lnTo>
                    <a:lnTo>
                      <a:pt x="17" y="69"/>
                    </a:lnTo>
                    <a:lnTo>
                      <a:pt x="9" y="62"/>
                    </a:lnTo>
                    <a:lnTo>
                      <a:pt x="4" y="56"/>
                    </a:lnTo>
                    <a:lnTo>
                      <a:pt x="1" y="51"/>
                    </a:lnTo>
                    <a:lnTo>
                      <a:pt x="0" y="43"/>
                    </a:lnTo>
                    <a:lnTo>
                      <a:pt x="0" y="37"/>
                    </a:lnTo>
                    <a:lnTo>
                      <a:pt x="0" y="29"/>
                    </a:lnTo>
                    <a:lnTo>
                      <a:pt x="1" y="22"/>
                    </a:lnTo>
                    <a:lnTo>
                      <a:pt x="4" y="16"/>
                    </a:lnTo>
                    <a:lnTo>
                      <a:pt x="9" y="11"/>
                    </a:lnTo>
                    <a:lnTo>
                      <a:pt x="17" y="3"/>
                    </a:lnTo>
                    <a:lnTo>
                      <a:pt x="31" y="0"/>
                    </a:lnTo>
                    <a:close/>
                  </a:path>
                </a:pathLst>
              </a:custGeom>
              <a:solidFill>
                <a:srgbClr val="000000"/>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0074" name="Freeform 686"/>
              <p:cNvSpPr>
                <a:spLocks/>
              </p:cNvSpPr>
              <p:nvPr/>
            </p:nvSpPr>
            <p:spPr bwMode="auto">
              <a:xfrm>
                <a:off x="4120" y="2873"/>
                <a:ext cx="32" cy="37"/>
              </a:xfrm>
              <a:custGeom>
                <a:avLst/>
                <a:gdLst>
                  <a:gd name="T0" fmla="*/ 17 w 64"/>
                  <a:gd name="T1" fmla="*/ 0 h 74"/>
                  <a:gd name="T2" fmla="*/ 22 w 64"/>
                  <a:gd name="T3" fmla="*/ 1 h 74"/>
                  <a:gd name="T4" fmla="*/ 27 w 64"/>
                  <a:gd name="T5" fmla="*/ 5 h 74"/>
                  <a:gd name="T6" fmla="*/ 28 w 64"/>
                  <a:gd name="T7" fmla="*/ 7 h 74"/>
                  <a:gd name="T8" fmla="*/ 30 w 64"/>
                  <a:gd name="T9" fmla="*/ 10 h 74"/>
                  <a:gd name="T10" fmla="*/ 31 w 64"/>
                  <a:gd name="T11" fmla="*/ 14 h 74"/>
                  <a:gd name="T12" fmla="*/ 32 w 64"/>
                  <a:gd name="T13" fmla="*/ 19 h 74"/>
                  <a:gd name="T14" fmla="*/ 30 w 64"/>
                  <a:gd name="T15" fmla="*/ 25 h 74"/>
                  <a:gd name="T16" fmla="*/ 27 w 64"/>
                  <a:gd name="T17" fmla="*/ 31 h 74"/>
                  <a:gd name="T18" fmla="*/ 22 w 64"/>
                  <a:gd name="T19" fmla="*/ 35 h 74"/>
                  <a:gd name="T20" fmla="*/ 17 w 64"/>
                  <a:gd name="T21" fmla="*/ 37 h 74"/>
                  <a:gd name="T22" fmla="*/ 10 w 64"/>
                  <a:gd name="T23" fmla="*/ 35 h 74"/>
                  <a:gd name="T24" fmla="*/ 5 w 64"/>
                  <a:gd name="T25" fmla="*/ 31 h 74"/>
                  <a:gd name="T26" fmla="*/ 1 w 64"/>
                  <a:gd name="T27" fmla="*/ 25 h 74"/>
                  <a:gd name="T28" fmla="*/ 0 w 64"/>
                  <a:gd name="T29" fmla="*/ 19 h 74"/>
                  <a:gd name="T30" fmla="*/ 0 w 64"/>
                  <a:gd name="T31" fmla="*/ 14 h 74"/>
                  <a:gd name="T32" fmla="*/ 1 w 64"/>
                  <a:gd name="T33" fmla="*/ 10 h 74"/>
                  <a:gd name="T34" fmla="*/ 2 w 64"/>
                  <a:gd name="T35" fmla="*/ 7 h 74"/>
                  <a:gd name="T36" fmla="*/ 5 w 64"/>
                  <a:gd name="T37" fmla="*/ 5 h 74"/>
                  <a:gd name="T38" fmla="*/ 10 w 64"/>
                  <a:gd name="T39" fmla="*/ 1 h 74"/>
                  <a:gd name="T40" fmla="*/ 17 w 64"/>
                  <a:gd name="T41" fmla="*/ 0 h 7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64"/>
                  <a:gd name="T64" fmla="*/ 0 h 74"/>
                  <a:gd name="T65" fmla="*/ 64 w 64"/>
                  <a:gd name="T66" fmla="*/ 74 h 7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64" h="74">
                    <a:moveTo>
                      <a:pt x="34" y="0"/>
                    </a:moveTo>
                    <a:lnTo>
                      <a:pt x="44" y="2"/>
                    </a:lnTo>
                    <a:lnTo>
                      <a:pt x="54" y="10"/>
                    </a:lnTo>
                    <a:lnTo>
                      <a:pt x="57" y="15"/>
                    </a:lnTo>
                    <a:lnTo>
                      <a:pt x="60" y="21"/>
                    </a:lnTo>
                    <a:lnTo>
                      <a:pt x="63" y="29"/>
                    </a:lnTo>
                    <a:lnTo>
                      <a:pt x="64" y="38"/>
                    </a:lnTo>
                    <a:lnTo>
                      <a:pt x="60" y="50"/>
                    </a:lnTo>
                    <a:lnTo>
                      <a:pt x="54" y="63"/>
                    </a:lnTo>
                    <a:lnTo>
                      <a:pt x="44" y="70"/>
                    </a:lnTo>
                    <a:lnTo>
                      <a:pt x="34" y="74"/>
                    </a:lnTo>
                    <a:lnTo>
                      <a:pt x="20" y="70"/>
                    </a:lnTo>
                    <a:lnTo>
                      <a:pt x="10" y="63"/>
                    </a:lnTo>
                    <a:lnTo>
                      <a:pt x="3" y="50"/>
                    </a:lnTo>
                    <a:lnTo>
                      <a:pt x="0" y="38"/>
                    </a:lnTo>
                    <a:lnTo>
                      <a:pt x="0" y="29"/>
                    </a:lnTo>
                    <a:lnTo>
                      <a:pt x="3" y="21"/>
                    </a:lnTo>
                    <a:lnTo>
                      <a:pt x="5" y="15"/>
                    </a:lnTo>
                    <a:lnTo>
                      <a:pt x="10" y="10"/>
                    </a:lnTo>
                    <a:lnTo>
                      <a:pt x="20" y="2"/>
                    </a:lnTo>
                    <a:lnTo>
                      <a:pt x="34" y="0"/>
                    </a:lnTo>
                    <a:close/>
                  </a:path>
                </a:pathLst>
              </a:custGeom>
              <a:solidFill>
                <a:srgbClr val="000000"/>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0075" name="Freeform 687"/>
              <p:cNvSpPr>
                <a:spLocks/>
              </p:cNvSpPr>
              <p:nvPr/>
            </p:nvSpPr>
            <p:spPr bwMode="auto">
              <a:xfrm>
                <a:off x="4176" y="3677"/>
                <a:ext cx="39" cy="27"/>
              </a:xfrm>
              <a:custGeom>
                <a:avLst/>
                <a:gdLst>
                  <a:gd name="T0" fmla="*/ 24 w 79"/>
                  <a:gd name="T1" fmla="*/ 3 h 56"/>
                  <a:gd name="T2" fmla="*/ 27 w 79"/>
                  <a:gd name="T3" fmla="*/ 4 h 56"/>
                  <a:gd name="T4" fmla="*/ 31 w 79"/>
                  <a:gd name="T5" fmla="*/ 6 h 56"/>
                  <a:gd name="T6" fmla="*/ 33 w 79"/>
                  <a:gd name="T7" fmla="*/ 8 h 56"/>
                  <a:gd name="T8" fmla="*/ 36 w 79"/>
                  <a:gd name="T9" fmla="*/ 11 h 56"/>
                  <a:gd name="T10" fmla="*/ 39 w 79"/>
                  <a:gd name="T11" fmla="*/ 16 h 56"/>
                  <a:gd name="T12" fmla="*/ 39 w 79"/>
                  <a:gd name="T13" fmla="*/ 21 h 56"/>
                  <a:gd name="T14" fmla="*/ 35 w 79"/>
                  <a:gd name="T15" fmla="*/ 25 h 56"/>
                  <a:gd name="T16" fmla="*/ 30 w 79"/>
                  <a:gd name="T17" fmla="*/ 27 h 56"/>
                  <a:gd name="T18" fmla="*/ 27 w 79"/>
                  <a:gd name="T19" fmla="*/ 27 h 56"/>
                  <a:gd name="T20" fmla="*/ 23 w 79"/>
                  <a:gd name="T21" fmla="*/ 27 h 56"/>
                  <a:gd name="T22" fmla="*/ 19 w 79"/>
                  <a:gd name="T23" fmla="*/ 26 h 56"/>
                  <a:gd name="T24" fmla="*/ 16 w 79"/>
                  <a:gd name="T25" fmla="*/ 26 h 56"/>
                  <a:gd name="T26" fmla="*/ 12 w 79"/>
                  <a:gd name="T27" fmla="*/ 23 h 56"/>
                  <a:gd name="T28" fmla="*/ 8 w 79"/>
                  <a:gd name="T29" fmla="*/ 21 h 56"/>
                  <a:gd name="T30" fmla="*/ 5 w 79"/>
                  <a:gd name="T31" fmla="*/ 19 h 56"/>
                  <a:gd name="T32" fmla="*/ 3 w 79"/>
                  <a:gd name="T33" fmla="*/ 17 h 56"/>
                  <a:gd name="T34" fmla="*/ 0 w 79"/>
                  <a:gd name="T35" fmla="*/ 12 h 56"/>
                  <a:gd name="T36" fmla="*/ 0 w 79"/>
                  <a:gd name="T37" fmla="*/ 7 h 56"/>
                  <a:gd name="T38" fmla="*/ 3 w 79"/>
                  <a:gd name="T39" fmla="*/ 3 h 56"/>
                  <a:gd name="T40" fmla="*/ 8 w 79"/>
                  <a:gd name="T41" fmla="*/ 1 h 56"/>
                  <a:gd name="T42" fmla="*/ 12 w 79"/>
                  <a:gd name="T43" fmla="*/ 0 h 56"/>
                  <a:gd name="T44" fmla="*/ 15 w 79"/>
                  <a:gd name="T45" fmla="*/ 1 h 56"/>
                  <a:gd name="T46" fmla="*/ 20 w 79"/>
                  <a:gd name="T47" fmla="*/ 1 h 56"/>
                  <a:gd name="T48" fmla="*/ 24 w 79"/>
                  <a:gd name="T49" fmla="*/ 3 h 5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79"/>
                  <a:gd name="T76" fmla="*/ 0 h 56"/>
                  <a:gd name="T77" fmla="*/ 79 w 79"/>
                  <a:gd name="T78" fmla="*/ 56 h 5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79" h="56">
                    <a:moveTo>
                      <a:pt x="49" y="7"/>
                    </a:moveTo>
                    <a:lnTo>
                      <a:pt x="55" y="9"/>
                    </a:lnTo>
                    <a:lnTo>
                      <a:pt x="62" y="13"/>
                    </a:lnTo>
                    <a:lnTo>
                      <a:pt x="67" y="17"/>
                    </a:lnTo>
                    <a:lnTo>
                      <a:pt x="73" y="23"/>
                    </a:lnTo>
                    <a:lnTo>
                      <a:pt x="79" y="33"/>
                    </a:lnTo>
                    <a:lnTo>
                      <a:pt x="79" y="44"/>
                    </a:lnTo>
                    <a:lnTo>
                      <a:pt x="71" y="51"/>
                    </a:lnTo>
                    <a:lnTo>
                      <a:pt x="61" y="56"/>
                    </a:lnTo>
                    <a:lnTo>
                      <a:pt x="54" y="56"/>
                    </a:lnTo>
                    <a:lnTo>
                      <a:pt x="46" y="56"/>
                    </a:lnTo>
                    <a:lnTo>
                      <a:pt x="39" y="54"/>
                    </a:lnTo>
                    <a:lnTo>
                      <a:pt x="32" y="53"/>
                    </a:lnTo>
                    <a:lnTo>
                      <a:pt x="24" y="48"/>
                    </a:lnTo>
                    <a:lnTo>
                      <a:pt x="16" y="44"/>
                    </a:lnTo>
                    <a:lnTo>
                      <a:pt x="10" y="39"/>
                    </a:lnTo>
                    <a:lnTo>
                      <a:pt x="6" y="36"/>
                    </a:lnTo>
                    <a:lnTo>
                      <a:pt x="0" y="24"/>
                    </a:lnTo>
                    <a:lnTo>
                      <a:pt x="1" y="14"/>
                    </a:lnTo>
                    <a:lnTo>
                      <a:pt x="7" y="7"/>
                    </a:lnTo>
                    <a:lnTo>
                      <a:pt x="17" y="3"/>
                    </a:lnTo>
                    <a:lnTo>
                      <a:pt x="24" y="0"/>
                    </a:lnTo>
                    <a:lnTo>
                      <a:pt x="31" y="2"/>
                    </a:lnTo>
                    <a:lnTo>
                      <a:pt x="40" y="3"/>
                    </a:lnTo>
                    <a:lnTo>
                      <a:pt x="49" y="7"/>
                    </a:lnTo>
                    <a:close/>
                  </a:path>
                </a:pathLst>
              </a:custGeom>
              <a:solidFill>
                <a:srgbClr val="FFDE1F"/>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0076" name="Freeform 688"/>
              <p:cNvSpPr>
                <a:spLocks/>
              </p:cNvSpPr>
              <p:nvPr/>
            </p:nvSpPr>
            <p:spPr bwMode="auto">
              <a:xfrm>
                <a:off x="4672" y="3921"/>
                <a:ext cx="38" cy="30"/>
              </a:xfrm>
              <a:custGeom>
                <a:avLst/>
                <a:gdLst>
                  <a:gd name="T0" fmla="*/ 13 w 75"/>
                  <a:gd name="T1" fmla="*/ 4 h 59"/>
                  <a:gd name="T2" fmla="*/ 17 w 75"/>
                  <a:gd name="T3" fmla="*/ 2 h 59"/>
                  <a:gd name="T4" fmla="*/ 20 w 75"/>
                  <a:gd name="T5" fmla="*/ 1 h 59"/>
                  <a:gd name="T6" fmla="*/ 24 w 75"/>
                  <a:gd name="T7" fmla="*/ 0 h 59"/>
                  <a:gd name="T8" fmla="*/ 28 w 75"/>
                  <a:gd name="T9" fmla="*/ 0 h 59"/>
                  <a:gd name="T10" fmla="*/ 33 w 75"/>
                  <a:gd name="T11" fmla="*/ 2 h 59"/>
                  <a:gd name="T12" fmla="*/ 38 w 75"/>
                  <a:gd name="T13" fmla="*/ 5 h 59"/>
                  <a:gd name="T14" fmla="*/ 38 w 75"/>
                  <a:gd name="T15" fmla="*/ 10 h 59"/>
                  <a:gd name="T16" fmla="*/ 37 w 75"/>
                  <a:gd name="T17" fmla="*/ 16 h 59"/>
                  <a:gd name="T18" fmla="*/ 34 w 75"/>
                  <a:gd name="T19" fmla="*/ 19 h 59"/>
                  <a:gd name="T20" fmla="*/ 32 w 75"/>
                  <a:gd name="T21" fmla="*/ 21 h 59"/>
                  <a:gd name="T22" fmla="*/ 29 w 75"/>
                  <a:gd name="T23" fmla="*/ 24 h 59"/>
                  <a:gd name="T24" fmla="*/ 26 w 75"/>
                  <a:gd name="T25" fmla="*/ 27 h 59"/>
                  <a:gd name="T26" fmla="*/ 22 w 75"/>
                  <a:gd name="T27" fmla="*/ 28 h 59"/>
                  <a:gd name="T28" fmla="*/ 18 w 75"/>
                  <a:gd name="T29" fmla="*/ 29 h 59"/>
                  <a:gd name="T30" fmla="*/ 14 w 75"/>
                  <a:gd name="T31" fmla="*/ 29 h 59"/>
                  <a:gd name="T32" fmla="*/ 11 w 75"/>
                  <a:gd name="T33" fmla="*/ 30 h 59"/>
                  <a:gd name="T34" fmla="*/ 5 w 75"/>
                  <a:gd name="T35" fmla="*/ 29 h 59"/>
                  <a:gd name="T36" fmla="*/ 1 w 75"/>
                  <a:gd name="T37" fmla="*/ 26 h 59"/>
                  <a:gd name="T38" fmla="*/ 0 w 75"/>
                  <a:gd name="T39" fmla="*/ 20 h 59"/>
                  <a:gd name="T40" fmla="*/ 2 w 75"/>
                  <a:gd name="T41" fmla="*/ 15 h 59"/>
                  <a:gd name="T42" fmla="*/ 4 w 75"/>
                  <a:gd name="T43" fmla="*/ 12 h 59"/>
                  <a:gd name="T44" fmla="*/ 7 w 75"/>
                  <a:gd name="T45" fmla="*/ 9 h 59"/>
                  <a:gd name="T46" fmla="*/ 10 w 75"/>
                  <a:gd name="T47" fmla="*/ 6 h 59"/>
                  <a:gd name="T48" fmla="*/ 13 w 75"/>
                  <a:gd name="T49" fmla="*/ 4 h 59"/>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75"/>
                  <a:gd name="T76" fmla="*/ 0 h 59"/>
                  <a:gd name="T77" fmla="*/ 75 w 75"/>
                  <a:gd name="T78" fmla="*/ 59 h 59"/>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75" h="59">
                    <a:moveTo>
                      <a:pt x="26" y="8"/>
                    </a:moveTo>
                    <a:lnTo>
                      <a:pt x="33" y="4"/>
                    </a:lnTo>
                    <a:lnTo>
                      <a:pt x="40" y="1"/>
                    </a:lnTo>
                    <a:lnTo>
                      <a:pt x="48" y="0"/>
                    </a:lnTo>
                    <a:lnTo>
                      <a:pt x="55" y="0"/>
                    </a:lnTo>
                    <a:lnTo>
                      <a:pt x="66" y="3"/>
                    </a:lnTo>
                    <a:lnTo>
                      <a:pt x="75" y="10"/>
                    </a:lnTo>
                    <a:lnTo>
                      <a:pt x="75" y="19"/>
                    </a:lnTo>
                    <a:lnTo>
                      <a:pt x="73" y="32"/>
                    </a:lnTo>
                    <a:lnTo>
                      <a:pt x="68" y="37"/>
                    </a:lnTo>
                    <a:lnTo>
                      <a:pt x="64" y="42"/>
                    </a:lnTo>
                    <a:lnTo>
                      <a:pt x="58" y="47"/>
                    </a:lnTo>
                    <a:lnTo>
                      <a:pt x="51" y="53"/>
                    </a:lnTo>
                    <a:lnTo>
                      <a:pt x="43" y="55"/>
                    </a:lnTo>
                    <a:lnTo>
                      <a:pt x="35" y="58"/>
                    </a:lnTo>
                    <a:lnTo>
                      <a:pt x="28" y="58"/>
                    </a:lnTo>
                    <a:lnTo>
                      <a:pt x="21" y="59"/>
                    </a:lnTo>
                    <a:lnTo>
                      <a:pt x="10" y="57"/>
                    </a:lnTo>
                    <a:lnTo>
                      <a:pt x="2" y="52"/>
                    </a:lnTo>
                    <a:lnTo>
                      <a:pt x="0" y="40"/>
                    </a:lnTo>
                    <a:lnTo>
                      <a:pt x="4" y="29"/>
                    </a:lnTo>
                    <a:lnTo>
                      <a:pt x="7" y="23"/>
                    </a:lnTo>
                    <a:lnTo>
                      <a:pt x="13" y="18"/>
                    </a:lnTo>
                    <a:lnTo>
                      <a:pt x="19" y="11"/>
                    </a:lnTo>
                    <a:lnTo>
                      <a:pt x="26" y="8"/>
                    </a:lnTo>
                    <a:close/>
                  </a:path>
                </a:pathLst>
              </a:custGeom>
              <a:solidFill>
                <a:srgbClr val="FFDE1F"/>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grpSp>
        <p:sp>
          <p:nvSpPr>
            <p:cNvPr id="39944" name="Freeform 689"/>
            <p:cNvSpPr>
              <a:spLocks/>
            </p:cNvSpPr>
            <p:nvPr/>
          </p:nvSpPr>
          <p:spPr bwMode="auto">
            <a:xfrm>
              <a:off x="2979" y="2947"/>
              <a:ext cx="143" cy="81"/>
            </a:xfrm>
            <a:custGeom>
              <a:avLst/>
              <a:gdLst>
                <a:gd name="T0" fmla="*/ 0 w 423"/>
                <a:gd name="T1" fmla="*/ 9 h 259"/>
                <a:gd name="T2" fmla="*/ 132 w 423"/>
                <a:gd name="T3" fmla="*/ 0 h 259"/>
                <a:gd name="T4" fmla="*/ 143 w 423"/>
                <a:gd name="T5" fmla="*/ 70 h 259"/>
                <a:gd name="T6" fmla="*/ 2 w 423"/>
                <a:gd name="T7" fmla="*/ 81 h 259"/>
                <a:gd name="T8" fmla="*/ 0 w 423"/>
                <a:gd name="T9" fmla="*/ 9 h 259"/>
                <a:gd name="T10" fmla="*/ 0 w 423"/>
                <a:gd name="T11" fmla="*/ 9 h 259"/>
                <a:gd name="T12" fmla="*/ 0 60000 65536"/>
                <a:gd name="T13" fmla="*/ 0 60000 65536"/>
                <a:gd name="T14" fmla="*/ 0 60000 65536"/>
                <a:gd name="T15" fmla="*/ 0 60000 65536"/>
                <a:gd name="T16" fmla="*/ 0 60000 65536"/>
                <a:gd name="T17" fmla="*/ 0 60000 65536"/>
                <a:gd name="T18" fmla="*/ 0 w 423"/>
                <a:gd name="T19" fmla="*/ 0 h 259"/>
                <a:gd name="T20" fmla="*/ 423 w 423"/>
                <a:gd name="T21" fmla="*/ 259 h 259"/>
              </a:gdLst>
              <a:ahLst/>
              <a:cxnLst>
                <a:cxn ang="T12">
                  <a:pos x="T0" y="T1"/>
                </a:cxn>
                <a:cxn ang="T13">
                  <a:pos x="T2" y="T3"/>
                </a:cxn>
                <a:cxn ang="T14">
                  <a:pos x="T4" y="T5"/>
                </a:cxn>
                <a:cxn ang="T15">
                  <a:pos x="T6" y="T7"/>
                </a:cxn>
                <a:cxn ang="T16">
                  <a:pos x="T8" y="T9"/>
                </a:cxn>
                <a:cxn ang="T17">
                  <a:pos x="T10" y="T11"/>
                </a:cxn>
              </a:cxnLst>
              <a:rect l="T18" t="T19" r="T20" b="T21"/>
              <a:pathLst>
                <a:path w="423" h="259">
                  <a:moveTo>
                    <a:pt x="0" y="29"/>
                  </a:moveTo>
                  <a:lnTo>
                    <a:pt x="389" y="0"/>
                  </a:lnTo>
                  <a:lnTo>
                    <a:pt x="423" y="225"/>
                  </a:lnTo>
                  <a:lnTo>
                    <a:pt x="5" y="259"/>
                  </a:lnTo>
                  <a:lnTo>
                    <a:pt x="0" y="29"/>
                  </a:lnTo>
                  <a:close/>
                </a:path>
              </a:pathLst>
            </a:custGeom>
            <a:solidFill>
              <a:srgbClr val="D99966"/>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39945" name="Freeform 690"/>
            <p:cNvSpPr>
              <a:spLocks/>
            </p:cNvSpPr>
            <p:nvPr/>
          </p:nvSpPr>
          <p:spPr bwMode="auto">
            <a:xfrm>
              <a:off x="2828" y="2954"/>
              <a:ext cx="160" cy="80"/>
            </a:xfrm>
            <a:custGeom>
              <a:avLst/>
              <a:gdLst>
                <a:gd name="T0" fmla="*/ 6 w 475"/>
                <a:gd name="T1" fmla="*/ 6 h 259"/>
                <a:gd name="T2" fmla="*/ 160 w 475"/>
                <a:gd name="T3" fmla="*/ 0 h 259"/>
                <a:gd name="T4" fmla="*/ 152 w 475"/>
                <a:gd name="T5" fmla="*/ 70 h 259"/>
                <a:gd name="T6" fmla="*/ 0 w 475"/>
                <a:gd name="T7" fmla="*/ 80 h 259"/>
                <a:gd name="T8" fmla="*/ 6 w 475"/>
                <a:gd name="T9" fmla="*/ 6 h 259"/>
                <a:gd name="T10" fmla="*/ 6 w 475"/>
                <a:gd name="T11" fmla="*/ 6 h 259"/>
                <a:gd name="T12" fmla="*/ 0 60000 65536"/>
                <a:gd name="T13" fmla="*/ 0 60000 65536"/>
                <a:gd name="T14" fmla="*/ 0 60000 65536"/>
                <a:gd name="T15" fmla="*/ 0 60000 65536"/>
                <a:gd name="T16" fmla="*/ 0 60000 65536"/>
                <a:gd name="T17" fmla="*/ 0 60000 65536"/>
                <a:gd name="T18" fmla="*/ 0 w 475"/>
                <a:gd name="T19" fmla="*/ 0 h 259"/>
                <a:gd name="T20" fmla="*/ 475 w 475"/>
                <a:gd name="T21" fmla="*/ 259 h 259"/>
              </a:gdLst>
              <a:ahLst/>
              <a:cxnLst>
                <a:cxn ang="T12">
                  <a:pos x="T0" y="T1"/>
                </a:cxn>
                <a:cxn ang="T13">
                  <a:pos x="T2" y="T3"/>
                </a:cxn>
                <a:cxn ang="T14">
                  <a:pos x="T4" y="T5"/>
                </a:cxn>
                <a:cxn ang="T15">
                  <a:pos x="T6" y="T7"/>
                </a:cxn>
                <a:cxn ang="T16">
                  <a:pos x="T8" y="T9"/>
                </a:cxn>
                <a:cxn ang="T17">
                  <a:pos x="T10" y="T11"/>
                </a:cxn>
              </a:cxnLst>
              <a:rect l="T18" t="T19" r="T20" b="T21"/>
              <a:pathLst>
                <a:path w="475" h="259">
                  <a:moveTo>
                    <a:pt x="17" y="21"/>
                  </a:moveTo>
                  <a:lnTo>
                    <a:pt x="475" y="0"/>
                  </a:lnTo>
                  <a:lnTo>
                    <a:pt x="452" y="228"/>
                  </a:lnTo>
                  <a:lnTo>
                    <a:pt x="0" y="259"/>
                  </a:lnTo>
                  <a:lnTo>
                    <a:pt x="17" y="21"/>
                  </a:lnTo>
                  <a:close/>
                </a:path>
              </a:pathLst>
            </a:custGeom>
            <a:solidFill>
              <a:srgbClr val="E5B27F"/>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39946" name="Freeform 691"/>
            <p:cNvSpPr>
              <a:spLocks/>
            </p:cNvSpPr>
            <p:nvPr/>
          </p:nvSpPr>
          <p:spPr bwMode="auto">
            <a:xfrm>
              <a:off x="2688" y="2956"/>
              <a:ext cx="146" cy="78"/>
            </a:xfrm>
            <a:custGeom>
              <a:avLst/>
              <a:gdLst>
                <a:gd name="T0" fmla="*/ 0 w 431"/>
                <a:gd name="T1" fmla="*/ 12 h 253"/>
                <a:gd name="T2" fmla="*/ 146 w 431"/>
                <a:gd name="T3" fmla="*/ 0 h 253"/>
                <a:gd name="T4" fmla="*/ 143 w 431"/>
                <a:gd name="T5" fmla="*/ 78 h 253"/>
                <a:gd name="T6" fmla="*/ 4 w 431"/>
                <a:gd name="T7" fmla="*/ 77 h 253"/>
                <a:gd name="T8" fmla="*/ 0 w 431"/>
                <a:gd name="T9" fmla="*/ 12 h 253"/>
                <a:gd name="T10" fmla="*/ 0 w 431"/>
                <a:gd name="T11" fmla="*/ 12 h 253"/>
                <a:gd name="T12" fmla="*/ 0 60000 65536"/>
                <a:gd name="T13" fmla="*/ 0 60000 65536"/>
                <a:gd name="T14" fmla="*/ 0 60000 65536"/>
                <a:gd name="T15" fmla="*/ 0 60000 65536"/>
                <a:gd name="T16" fmla="*/ 0 60000 65536"/>
                <a:gd name="T17" fmla="*/ 0 60000 65536"/>
                <a:gd name="T18" fmla="*/ 0 w 431"/>
                <a:gd name="T19" fmla="*/ 0 h 253"/>
                <a:gd name="T20" fmla="*/ 431 w 431"/>
                <a:gd name="T21" fmla="*/ 253 h 253"/>
              </a:gdLst>
              <a:ahLst/>
              <a:cxnLst>
                <a:cxn ang="T12">
                  <a:pos x="T0" y="T1"/>
                </a:cxn>
                <a:cxn ang="T13">
                  <a:pos x="T2" y="T3"/>
                </a:cxn>
                <a:cxn ang="T14">
                  <a:pos x="T4" y="T5"/>
                </a:cxn>
                <a:cxn ang="T15">
                  <a:pos x="T6" y="T7"/>
                </a:cxn>
                <a:cxn ang="T16">
                  <a:pos x="T8" y="T9"/>
                </a:cxn>
                <a:cxn ang="T17">
                  <a:pos x="T10" y="T11"/>
                </a:cxn>
              </a:cxnLst>
              <a:rect l="T18" t="T19" r="T20" b="T21"/>
              <a:pathLst>
                <a:path w="431" h="253">
                  <a:moveTo>
                    <a:pt x="0" y="40"/>
                  </a:moveTo>
                  <a:lnTo>
                    <a:pt x="431" y="0"/>
                  </a:lnTo>
                  <a:lnTo>
                    <a:pt x="423" y="253"/>
                  </a:lnTo>
                  <a:lnTo>
                    <a:pt x="11" y="251"/>
                  </a:lnTo>
                  <a:lnTo>
                    <a:pt x="0" y="40"/>
                  </a:lnTo>
                  <a:close/>
                </a:path>
              </a:pathLst>
            </a:custGeom>
            <a:solidFill>
              <a:srgbClr val="D99966"/>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39947" name="Freeform 692"/>
            <p:cNvSpPr>
              <a:spLocks/>
            </p:cNvSpPr>
            <p:nvPr/>
          </p:nvSpPr>
          <p:spPr bwMode="auto">
            <a:xfrm>
              <a:off x="2753" y="2890"/>
              <a:ext cx="154" cy="68"/>
            </a:xfrm>
            <a:custGeom>
              <a:avLst/>
              <a:gdLst>
                <a:gd name="T0" fmla="*/ 0 w 457"/>
                <a:gd name="T1" fmla="*/ 4 h 217"/>
                <a:gd name="T2" fmla="*/ 1 w 457"/>
                <a:gd name="T3" fmla="*/ 66 h 217"/>
                <a:gd name="T4" fmla="*/ 92 w 457"/>
                <a:gd name="T5" fmla="*/ 68 h 217"/>
                <a:gd name="T6" fmla="*/ 154 w 457"/>
                <a:gd name="T7" fmla="*/ 64 h 217"/>
                <a:gd name="T8" fmla="*/ 151 w 457"/>
                <a:gd name="T9" fmla="*/ 0 h 217"/>
                <a:gd name="T10" fmla="*/ 0 w 457"/>
                <a:gd name="T11" fmla="*/ 4 h 217"/>
                <a:gd name="T12" fmla="*/ 0 w 457"/>
                <a:gd name="T13" fmla="*/ 4 h 217"/>
                <a:gd name="T14" fmla="*/ 0 60000 65536"/>
                <a:gd name="T15" fmla="*/ 0 60000 65536"/>
                <a:gd name="T16" fmla="*/ 0 60000 65536"/>
                <a:gd name="T17" fmla="*/ 0 60000 65536"/>
                <a:gd name="T18" fmla="*/ 0 60000 65536"/>
                <a:gd name="T19" fmla="*/ 0 60000 65536"/>
                <a:gd name="T20" fmla="*/ 0 60000 65536"/>
                <a:gd name="T21" fmla="*/ 0 w 457"/>
                <a:gd name="T22" fmla="*/ 0 h 217"/>
                <a:gd name="T23" fmla="*/ 457 w 457"/>
                <a:gd name="T24" fmla="*/ 217 h 21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7" h="217">
                  <a:moveTo>
                    <a:pt x="0" y="13"/>
                  </a:moveTo>
                  <a:lnTo>
                    <a:pt x="2" y="211"/>
                  </a:lnTo>
                  <a:lnTo>
                    <a:pt x="274" y="217"/>
                  </a:lnTo>
                  <a:lnTo>
                    <a:pt x="457" y="205"/>
                  </a:lnTo>
                  <a:lnTo>
                    <a:pt x="449" y="0"/>
                  </a:lnTo>
                  <a:lnTo>
                    <a:pt x="0" y="13"/>
                  </a:lnTo>
                  <a:close/>
                </a:path>
              </a:pathLst>
            </a:custGeom>
            <a:solidFill>
              <a:srgbClr val="D99966"/>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39948" name="Freeform 693"/>
            <p:cNvSpPr>
              <a:spLocks/>
            </p:cNvSpPr>
            <p:nvPr/>
          </p:nvSpPr>
          <p:spPr bwMode="auto">
            <a:xfrm>
              <a:off x="2683" y="2945"/>
              <a:ext cx="441" cy="89"/>
            </a:xfrm>
            <a:custGeom>
              <a:avLst/>
              <a:gdLst>
                <a:gd name="T0" fmla="*/ 150 w 1310"/>
                <a:gd name="T1" fmla="*/ 87 h 285"/>
                <a:gd name="T2" fmla="*/ 145 w 1310"/>
                <a:gd name="T3" fmla="*/ 87 h 285"/>
                <a:gd name="T4" fmla="*/ 141 w 1310"/>
                <a:gd name="T5" fmla="*/ 20 h 285"/>
                <a:gd name="T6" fmla="*/ 82 w 1310"/>
                <a:gd name="T7" fmla="*/ 22 h 285"/>
                <a:gd name="T8" fmla="*/ 23 w 1310"/>
                <a:gd name="T9" fmla="*/ 30 h 285"/>
                <a:gd name="T10" fmla="*/ 16 w 1310"/>
                <a:gd name="T11" fmla="*/ 59 h 285"/>
                <a:gd name="T12" fmla="*/ 12 w 1310"/>
                <a:gd name="T13" fmla="*/ 89 h 285"/>
                <a:gd name="T14" fmla="*/ 9 w 1310"/>
                <a:gd name="T15" fmla="*/ 87 h 285"/>
                <a:gd name="T16" fmla="*/ 5 w 1310"/>
                <a:gd name="T17" fmla="*/ 86 h 285"/>
                <a:gd name="T18" fmla="*/ 0 w 1310"/>
                <a:gd name="T19" fmla="*/ 20 h 285"/>
                <a:gd name="T20" fmla="*/ 8 w 1310"/>
                <a:gd name="T21" fmla="*/ 15 h 285"/>
                <a:gd name="T22" fmla="*/ 22 w 1310"/>
                <a:gd name="T23" fmla="*/ 12 h 285"/>
                <a:gd name="T24" fmla="*/ 60 w 1310"/>
                <a:gd name="T25" fmla="*/ 8 h 285"/>
                <a:gd name="T26" fmla="*/ 166 w 1310"/>
                <a:gd name="T27" fmla="*/ 4 h 285"/>
                <a:gd name="T28" fmla="*/ 348 w 1310"/>
                <a:gd name="T29" fmla="*/ 3 h 285"/>
                <a:gd name="T30" fmla="*/ 393 w 1310"/>
                <a:gd name="T31" fmla="*/ 0 h 285"/>
                <a:gd name="T32" fmla="*/ 436 w 1310"/>
                <a:gd name="T33" fmla="*/ 1 h 285"/>
                <a:gd name="T34" fmla="*/ 441 w 1310"/>
                <a:gd name="T35" fmla="*/ 72 h 285"/>
                <a:gd name="T36" fmla="*/ 435 w 1310"/>
                <a:gd name="T37" fmla="*/ 73 h 285"/>
                <a:gd name="T38" fmla="*/ 420 w 1310"/>
                <a:gd name="T39" fmla="*/ 7 h 285"/>
                <a:gd name="T40" fmla="*/ 363 w 1310"/>
                <a:gd name="T41" fmla="*/ 13 h 285"/>
                <a:gd name="T42" fmla="*/ 307 w 1310"/>
                <a:gd name="T43" fmla="*/ 20 h 285"/>
                <a:gd name="T44" fmla="*/ 302 w 1310"/>
                <a:gd name="T45" fmla="*/ 81 h 285"/>
                <a:gd name="T46" fmla="*/ 296 w 1310"/>
                <a:gd name="T47" fmla="*/ 81 h 285"/>
                <a:gd name="T48" fmla="*/ 290 w 1310"/>
                <a:gd name="T49" fmla="*/ 14 h 285"/>
                <a:gd name="T50" fmla="*/ 224 w 1310"/>
                <a:gd name="T51" fmla="*/ 19 h 285"/>
                <a:gd name="T52" fmla="*/ 158 w 1310"/>
                <a:gd name="T53" fmla="*/ 30 h 285"/>
                <a:gd name="T54" fmla="*/ 150 w 1310"/>
                <a:gd name="T55" fmla="*/ 87 h 285"/>
                <a:gd name="T56" fmla="*/ 150 w 1310"/>
                <a:gd name="T57" fmla="*/ 87 h 28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310"/>
                <a:gd name="T88" fmla="*/ 0 h 285"/>
                <a:gd name="T89" fmla="*/ 1310 w 1310"/>
                <a:gd name="T90" fmla="*/ 285 h 28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310" h="285">
                  <a:moveTo>
                    <a:pt x="445" y="279"/>
                  </a:moveTo>
                  <a:lnTo>
                    <a:pt x="432" y="279"/>
                  </a:lnTo>
                  <a:lnTo>
                    <a:pt x="420" y="63"/>
                  </a:lnTo>
                  <a:lnTo>
                    <a:pt x="244" y="72"/>
                  </a:lnTo>
                  <a:lnTo>
                    <a:pt x="67" y="95"/>
                  </a:lnTo>
                  <a:lnTo>
                    <a:pt x="48" y="188"/>
                  </a:lnTo>
                  <a:lnTo>
                    <a:pt x="36" y="285"/>
                  </a:lnTo>
                  <a:lnTo>
                    <a:pt x="27" y="279"/>
                  </a:lnTo>
                  <a:lnTo>
                    <a:pt x="14" y="275"/>
                  </a:lnTo>
                  <a:lnTo>
                    <a:pt x="0" y="63"/>
                  </a:lnTo>
                  <a:lnTo>
                    <a:pt x="25" y="49"/>
                  </a:lnTo>
                  <a:lnTo>
                    <a:pt x="65" y="40"/>
                  </a:lnTo>
                  <a:lnTo>
                    <a:pt x="179" y="26"/>
                  </a:lnTo>
                  <a:lnTo>
                    <a:pt x="493" y="13"/>
                  </a:lnTo>
                  <a:lnTo>
                    <a:pt x="1034" y="9"/>
                  </a:lnTo>
                  <a:lnTo>
                    <a:pt x="1166" y="0"/>
                  </a:lnTo>
                  <a:lnTo>
                    <a:pt x="1295" y="4"/>
                  </a:lnTo>
                  <a:lnTo>
                    <a:pt x="1310" y="232"/>
                  </a:lnTo>
                  <a:lnTo>
                    <a:pt x="1291" y="234"/>
                  </a:lnTo>
                  <a:lnTo>
                    <a:pt x="1247" y="23"/>
                  </a:lnTo>
                  <a:lnTo>
                    <a:pt x="1078" y="42"/>
                  </a:lnTo>
                  <a:lnTo>
                    <a:pt x="911" y="64"/>
                  </a:lnTo>
                  <a:lnTo>
                    <a:pt x="898" y="258"/>
                  </a:lnTo>
                  <a:lnTo>
                    <a:pt x="879" y="260"/>
                  </a:lnTo>
                  <a:lnTo>
                    <a:pt x="861" y="45"/>
                  </a:lnTo>
                  <a:lnTo>
                    <a:pt x="666" y="61"/>
                  </a:lnTo>
                  <a:lnTo>
                    <a:pt x="470" y="97"/>
                  </a:lnTo>
                  <a:lnTo>
                    <a:pt x="445" y="279"/>
                  </a:lnTo>
                  <a:close/>
                </a:path>
              </a:pathLst>
            </a:custGeom>
            <a:solidFill>
              <a:srgbClr val="000000"/>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39949" name="Freeform 694"/>
            <p:cNvSpPr>
              <a:spLocks/>
            </p:cNvSpPr>
            <p:nvPr/>
          </p:nvSpPr>
          <p:spPr bwMode="auto">
            <a:xfrm>
              <a:off x="2747" y="2888"/>
              <a:ext cx="167" cy="73"/>
            </a:xfrm>
            <a:custGeom>
              <a:avLst/>
              <a:gdLst>
                <a:gd name="T0" fmla="*/ 5 w 248"/>
                <a:gd name="T1" fmla="*/ 73 h 117"/>
                <a:gd name="T2" fmla="*/ 0 w 248"/>
                <a:gd name="T3" fmla="*/ 3 h 117"/>
                <a:gd name="T4" fmla="*/ 42 w 248"/>
                <a:gd name="T5" fmla="*/ 0 h 117"/>
                <a:gd name="T6" fmla="*/ 121 w 248"/>
                <a:gd name="T7" fmla="*/ 0 h 117"/>
                <a:gd name="T8" fmla="*/ 167 w 248"/>
                <a:gd name="T9" fmla="*/ 2 h 117"/>
                <a:gd name="T10" fmla="*/ 162 w 248"/>
                <a:gd name="T11" fmla="*/ 69 h 117"/>
                <a:gd name="T12" fmla="*/ 156 w 248"/>
                <a:gd name="T13" fmla="*/ 69 h 117"/>
                <a:gd name="T14" fmla="*/ 151 w 248"/>
                <a:gd name="T15" fmla="*/ 13 h 117"/>
                <a:gd name="T16" fmla="*/ 19 w 248"/>
                <a:gd name="T17" fmla="*/ 17 h 117"/>
                <a:gd name="T18" fmla="*/ 12 w 248"/>
                <a:gd name="T19" fmla="*/ 73 h 117"/>
                <a:gd name="T20" fmla="*/ 5 w 248"/>
                <a:gd name="T21" fmla="*/ 73 h 117"/>
                <a:gd name="T22" fmla="*/ 5 w 248"/>
                <a:gd name="T23" fmla="*/ 73 h 11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48"/>
                <a:gd name="T37" fmla="*/ 0 h 117"/>
                <a:gd name="T38" fmla="*/ 248 w 248"/>
                <a:gd name="T39" fmla="*/ 117 h 11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48" h="117">
                  <a:moveTo>
                    <a:pt x="8" y="117"/>
                  </a:moveTo>
                  <a:lnTo>
                    <a:pt x="0" y="5"/>
                  </a:lnTo>
                  <a:lnTo>
                    <a:pt x="63" y="0"/>
                  </a:lnTo>
                  <a:lnTo>
                    <a:pt x="180" y="0"/>
                  </a:lnTo>
                  <a:lnTo>
                    <a:pt x="248" y="3"/>
                  </a:lnTo>
                  <a:lnTo>
                    <a:pt x="240" y="111"/>
                  </a:lnTo>
                  <a:lnTo>
                    <a:pt x="232" y="110"/>
                  </a:lnTo>
                  <a:lnTo>
                    <a:pt x="224" y="21"/>
                  </a:lnTo>
                  <a:lnTo>
                    <a:pt x="28" y="28"/>
                  </a:lnTo>
                  <a:lnTo>
                    <a:pt x="18" y="117"/>
                  </a:lnTo>
                  <a:lnTo>
                    <a:pt x="8" y="117"/>
                  </a:lnTo>
                  <a:close/>
                </a:path>
              </a:pathLst>
            </a:custGeom>
            <a:solidFill>
              <a:srgbClr val="000000"/>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39950" name="Freeform 695"/>
            <p:cNvSpPr>
              <a:spLocks/>
            </p:cNvSpPr>
            <p:nvPr/>
          </p:nvSpPr>
          <p:spPr bwMode="auto">
            <a:xfrm>
              <a:off x="2746" y="2863"/>
              <a:ext cx="184" cy="34"/>
            </a:xfrm>
            <a:custGeom>
              <a:avLst/>
              <a:gdLst>
                <a:gd name="T0" fmla="*/ 161 w 273"/>
                <a:gd name="T1" fmla="*/ 9 h 54"/>
                <a:gd name="T2" fmla="*/ 135 w 273"/>
                <a:gd name="T3" fmla="*/ 16 h 54"/>
                <a:gd name="T4" fmla="*/ 122 w 273"/>
                <a:gd name="T5" fmla="*/ 18 h 54"/>
                <a:gd name="T6" fmla="*/ 106 w 273"/>
                <a:gd name="T7" fmla="*/ 16 h 54"/>
                <a:gd name="T8" fmla="*/ 59 w 273"/>
                <a:gd name="T9" fmla="*/ 13 h 54"/>
                <a:gd name="T10" fmla="*/ 18 w 273"/>
                <a:gd name="T11" fmla="*/ 11 h 54"/>
                <a:gd name="T12" fmla="*/ 12 w 273"/>
                <a:gd name="T13" fmla="*/ 34 h 54"/>
                <a:gd name="T14" fmla="*/ 0 w 273"/>
                <a:gd name="T15" fmla="*/ 34 h 54"/>
                <a:gd name="T16" fmla="*/ 0 w 273"/>
                <a:gd name="T17" fmla="*/ 34 h 54"/>
                <a:gd name="T18" fmla="*/ 1 w 273"/>
                <a:gd name="T19" fmla="*/ 20 h 54"/>
                <a:gd name="T20" fmla="*/ 7 w 273"/>
                <a:gd name="T21" fmla="*/ 8 h 54"/>
                <a:gd name="T22" fmla="*/ 11 w 273"/>
                <a:gd name="T23" fmla="*/ 3 h 54"/>
                <a:gd name="T24" fmla="*/ 17 w 273"/>
                <a:gd name="T25" fmla="*/ 0 h 54"/>
                <a:gd name="T26" fmla="*/ 32 w 273"/>
                <a:gd name="T27" fmla="*/ 1 h 54"/>
                <a:gd name="T28" fmla="*/ 42 w 273"/>
                <a:gd name="T29" fmla="*/ 5 h 54"/>
                <a:gd name="T30" fmla="*/ 54 w 273"/>
                <a:gd name="T31" fmla="*/ 7 h 54"/>
                <a:gd name="T32" fmla="*/ 76 w 273"/>
                <a:gd name="T33" fmla="*/ 6 h 54"/>
                <a:gd name="T34" fmla="*/ 99 w 273"/>
                <a:gd name="T35" fmla="*/ 4 h 54"/>
                <a:gd name="T36" fmla="*/ 122 w 273"/>
                <a:gd name="T37" fmla="*/ 8 h 54"/>
                <a:gd name="T38" fmla="*/ 137 w 273"/>
                <a:gd name="T39" fmla="*/ 3 h 54"/>
                <a:gd name="T40" fmla="*/ 153 w 273"/>
                <a:gd name="T41" fmla="*/ 0 h 54"/>
                <a:gd name="T42" fmla="*/ 168 w 273"/>
                <a:gd name="T43" fmla="*/ 1 h 54"/>
                <a:gd name="T44" fmla="*/ 184 w 273"/>
                <a:gd name="T45" fmla="*/ 6 h 54"/>
                <a:gd name="T46" fmla="*/ 166 w 273"/>
                <a:gd name="T47" fmla="*/ 31 h 54"/>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73"/>
                <a:gd name="T73" fmla="*/ 0 h 54"/>
                <a:gd name="T74" fmla="*/ 273 w 273"/>
                <a:gd name="T75" fmla="*/ 54 h 54"/>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73" h="54">
                  <a:moveTo>
                    <a:pt x="239" y="14"/>
                  </a:moveTo>
                  <a:lnTo>
                    <a:pt x="200" y="25"/>
                  </a:lnTo>
                  <a:lnTo>
                    <a:pt x="181" y="28"/>
                  </a:lnTo>
                  <a:lnTo>
                    <a:pt x="157" y="26"/>
                  </a:lnTo>
                  <a:lnTo>
                    <a:pt x="88" y="20"/>
                  </a:lnTo>
                  <a:lnTo>
                    <a:pt x="26" y="17"/>
                  </a:lnTo>
                  <a:lnTo>
                    <a:pt x="18" y="54"/>
                  </a:lnTo>
                  <a:lnTo>
                    <a:pt x="0" y="54"/>
                  </a:lnTo>
                  <a:lnTo>
                    <a:pt x="2" y="32"/>
                  </a:lnTo>
                  <a:lnTo>
                    <a:pt x="10" y="13"/>
                  </a:lnTo>
                  <a:lnTo>
                    <a:pt x="16" y="5"/>
                  </a:lnTo>
                  <a:lnTo>
                    <a:pt x="25" y="0"/>
                  </a:lnTo>
                  <a:lnTo>
                    <a:pt x="47" y="1"/>
                  </a:lnTo>
                  <a:lnTo>
                    <a:pt x="63" y="8"/>
                  </a:lnTo>
                  <a:lnTo>
                    <a:pt x="80" y="11"/>
                  </a:lnTo>
                  <a:lnTo>
                    <a:pt x="113" y="9"/>
                  </a:lnTo>
                  <a:lnTo>
                    <a:pt x="147" y="6"/>
                  </a:lnTo>
                  <a:lnTo>
                    <a:pt x="181" y="12"/>
                  </a:lnTo>
                  <a:lnTo>
                    <a:pt x="203" y="4"/>
                  </a:lnTo>
                  <a:lnTo>
                    <a:pt x="227" y="0"/>
                  </a:lnTo>
                  <a:lnTo>
                    <a:pt x="250" y="1"/>
                  </a:lnTo>
                  <a:lnTo>
                    <a:pt x="273" y="10"/>
                  </a:lnTo>
                  <a:lnTo>
                    <a:pt x="246" y="50"/>
                  </a:lnTo>
                </a:path>
              </a:pathLst>
            </a:custGeom>
            <a:solidFill>
              <a:srgbClr val="000000"/>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39951" name="Freeform 696"/>
            <p:cNvSpPr>
              <a:spLocks/>
            </p:cNvSpPr>
            <p:nvPr/>
          </p:nvSpPr>
          <p:spPr bwMode="auto">
            <a:xfrm>
              <a:off x="2764" y="2902"/>
              <a:ext cx="125" cy="46"/>
            </a:xfrm>
            <a:custGeom>
              <a:avLst/>
              <a:gdLst>
                <a:gd name="T0" fmla="*/ 4 w 368"/>
                <a:gd name="T1" fmla="*/ 6 h 146"/>
                <a:gd name="T2" fmla="*/ 40 w 368"/>
                <a:gd name="T3" fmla="*/ 3 h 146"/>
                <a:gd name="T4" fmla="*/ 125 w 368"/>
                <a:gd name="T5" fmla="*/ 0 h 146"/>
                <a:gd name="T6" fmla="*/ 70 w 368"/>
                <a:gd name="T7" fmla="*/ 11 h 146"/>
                <a:gd name="T8" fmla="*/ 122 w 368"/>
                <a:gd name="T9" fmla="*/ 17 h 146"/>
                <a:gd name="T10" fmla="*/ 69 w 368"/>
                <a:gd name="T11" fmla="*/ 26 h 146"/>
                <a:gd name="T12" fmla="*/ 121 w 368"/>
                <a:gd name="T13" fmla="*/ 33 h 146"/>
                <a:gd name="T14" fmla="*/ 73 w 368"/>
                <a:gd name="T15" fmla="*/ 42 h 146"/>
                <a:gd name="T16" fmla="*/ 0 w 368"/>
                <a:gd name="T17" fmla="*/ 46 h 146"/>
                <a:gd name="T18" fmla="*/ 4 w 368"/>
                <a:gd name="T19" fmla="*/ 6 h 146"/>
                <a:gd name="T20" fmla="*/ 4 w 368"/>
                <a:gd name="T21" fmla="*/ 6 h 14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68"/>
                <a:gd name="T34" fmla="*/ 0 h 146"/>
                <a:gd name="T35" fmla="*/ 368 w 368"/>
                <a:gd name="T36" fmla="*/ 146 h 14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68" h="146">
                  <a:moveTo>
                    <a:pt x="11" y="19"/>
                  </a:moveTo>
                  <a:lnTo>
                    <a:pt x="119" y="11"/>
                  </a:lnTo>
                  <a:lnTo>
                    <a:pt x="368" y="0"/>
                  </a:lnTo>
                  <a:lnTo>
                    <a:pt x="205" y="36"/>
                  </a:lnTo>
                  <a:lnTo>
                    <a:pt x="359" y="55"/>
                  </a:lnTo>
                  <a:lnTo>
                    <a:pt x="203" y="84"/>
                  </a:lnTo>
                  <a:lnTo>
                    <a:pt x="355" y="105"/>
                  </a:lnTo>
                  <a:lnTo>
                    <a:pt x="215" y="133"/>
                  </a:lnTo>
                  <a:lnTo>
                    <a:pt x="0" y="146"/>
                  </a:lnTo>
                  <a:lnTo>
                    <a:pt x="11" y="19"/>
                  </a:lnTo>
                  <a:close/>
                </a:path>
              </a:pathLst>
            </a:custGeom>
            <a:solidFill>
              <a:srgbClr val="E5B27F"/>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39952" name="Freeform 697"/>
            <p:cNvSpPr>
              <a:spLocks/>
            </p:cNvSpPr>
            <p:nvPr/>
          </p:nvSpPr>
          <p:spPr bwMode="auto">
            <a:xfrm>
              <a:off x="2700" y="2968"/>
              <a:ext cx="117" cy="58"/>
            </a:xfrm>
            <a:custGeom>
              <a:avLst/>
              <a:gdLst>
                <a:gd name="T0" fmla="*/ 5 w 346"/>
                <a:gd name="T1" fmla="*/ 9 h 184"/>
                <a:gd name="T2" fmla="*/ 116 w 346"/>
                <a:gd name="T3" fmla="*/ 0 h 184"/>
                <a:gd name="T4" fmla="*/ 70 w 346"/>
                <a:gd name="T5" fmla="*/ 13 h 184"/>
                <a:gd name="T6" fmla="*/ 117 w 346"/>
                <a:gd name="T7" fmla="*/ 17 h 184"/>
                <a:gd name="T8" fmla="*/ 67 w 346"/>
                <a:gd name="T9" fmla="*/ 28 h 184"/>
                <a:gd name="T10" fmla="*/ 116 w 346"/>
                <a:gd name="T11" fmla="*/ 32 h 184"/>
                <a:gd name="T12" fmla="*/ 68 w 346"/>
                <a:gd name="T13" fmla="*/ 43 h 184"/>
                <a:gd name="T14" fmla="*/ 114 w 346"/>
                <a:gd name="T15" fmla="*/ 47 h 184"/>
                <a:gd name="T16" fmla="*/ 67 w 346"/>
                <a:gd name="T17" fmla="*/ 58 h 184"/>
                <a:gd name="T18" fmla="*/ 0 w 346"/>
                <a:gd name="T19" fmla="*/ 57 h 184"/>
                <a:gd name="T20" fmla="*/ 5 w 346"/>
                <a:gd name="T21" fmla="*/ 9 h 184"/>
                <a:gd name="T22" fmla="*/ 5 w 346"/>
                <a:gd name="T23" fmla="*/ 9 h 18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46"/>
                <a:gd name="T37" fmla="*/ 0 h 184"/>
                <a:gd name="T38" fmla="*/ 346 w 346"/>
                <a:gd name="T39" fmla="*/ 184 h 18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46" h="184">
                  <a:moveTo>
                    <a:pt x="15" y="30"/>
                  </a:moveTo>
                  <a:lnTo>
                    <a:pt x="344" y="0"/>
                  </a:lnTo>
                  <a:lnTo>
                    <a:pt x="207" y="40"/>
                  </a:lnTo>
                  <a:lnTo>
                    <a:pt x="346" y="55"/>
                  </a:lnTo>
                  <a:lnTo>
                    <a:pt x="199" y="89"/>
                  </a:lnTo>
                  <a:lnTo>
                    <a:pt x="344" y="102"/>
                  </a:lnTo>
                  <a:lnTo>
                    <a:pt x="201" y="137"/>
                  </a:lnTo>
                  <a:lnTo>
                    <a:pt x="338" y="148"/>
                  </a:lnTo>
                  <a:lnTo>
                    <a:pt x="199" y="184"/>
                  </a:lnTo>
                  <a:lnTo>
                    <a:pt x="0" y="180"/>
                  </a:lnTo>
                  <a:lnTo>
                    <a:pt x="15" y="30"/>
                  </a:lnTo>
                  <a:close/>
                </a:path>
              </a:pathLst>
            </a:custGeom>
            <a:solidFill>
              <a:srgbClr val="E5B27F"/>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39953" name="Freeform 698"/>
            <p:cNvSpPr>
              <a:spLocks/>
            </p:cNvSpPr>
            <p:nvPr/>
          </p:nvSpPr>
          <p:spPr bwMode="auto">
            <a:xfrm>
              <a:off x="2989" y="2960"/>
              <a:ext cx="118" cy="59"/>
            </a:xfrm>
            <a:custGeom>
              <a:avLst/>
              <a:gdLst>
                <a:gd name="T0" fmla="*/ 5 w 348"/>
                <a:gd name="T1" fmla="*/ 9 h 190"/>
                <a:gd name="T2" fmla="*/ 0 w 348"/>
                <a:gd name="T3" fmla="*/ 59 h 190"/>
                <a:gd name="T4" fmla="*/ 118 w 348"/>
                <a:gd name="T5" fmla="*/ 47 h 190"/>
                <a:gd name="T6" fmla="*/ 76 w 348"/>
                <a:gd name="T7" fmla="*/ 42 h 190"/>
                <a:gd name="T8" fmla="*/ 113 w 348"/>
                <a:gd name="T9" fmla="*/ 31 h 190"/>
                <a:gd name="T10" fmla="*/ 73 w 348"/>
                <a:gd name="T11" fmla="*/ 29 h 190"/>
                <a:gd name="T12" fmla="*/ 113 w 348"/>
                <a:gd name="T13" fmla="*/ 16 h 190"/>
                <a:gd name="T14" fmla="*/ 72 w 348"/>
                <a:gd name="T15" fmla="*/ 12 h 190"/>
                <a:gd name="T16" fmla="*/ 110 w 348"/>
                <a:gd name="T17" fmla="*/ 1 h 190"/>
                <a:gd name="T18" fmla="*/ 70 w 348"/>
                <a:gd name="T19" fmla="*/ 0 h 190"/>
                <a:gd name="T20" fmla="*/ 5 w 348"/>
                <a:gd name="T21" fmla="*/ 9 h 190"/>
                <a:gd name="T22" fmla="*/ 5 w 348"/>
                <a:gd name="T23" fmla="*/ 9 h 19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48"/>
                <a:gd name="T37" fmla="*/ 0 h 190"/>
                <a:gd name="T38" fmla="*/ 348 w 348"/>
                <a:gd name="T39" fmla="*/ 190 h 19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48" h="190">
                  <a:moveTo>
                    <a:pt x="15" y="29"/>
                  </a:moveTo>
                  <a:lnTo>
                    <a:pt x="0" y="190"/>
                  </a:lnTo>
                  <a:lnTo>
                    <a:pt x="348" y="152"/>
                  </a:lnTo>
                  <a:lnTo>
                    <a:pt x="224" y="135"/>
                  </a:lnTo>
                  <a:lnTo>
                    <a:pt x="333" y="99"/>
                  </a:lnTo>
                  <a:lnTo>
                    <a:pt x="215" y="93"/>
                  </a:lnTo>
                  <a:lnTo>
                    <a:pt x="334" y="53"/>
                  </a:lnTo>
                  <a:lnTo>
                    <a:pt x="213" y="40"/>
                  </a:lnTo>
                  <a:lnTo>
                    <a:pt x="323" y="4"/>
                  </a:lnTo>
                  <a:lnTo>
                    <a:pt x="205" y="0"/>
                  </a:lnTo>
                  <a:lnTo>
                    <a:pt x="15" y="29"/>
                  </a:lnTo>
                  <a:close/>
                </a:path>
              </a:pathLst>
            </a:custGeom>
            <a:solidFill>
              <a:srgbClr val="E5B27F"/>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39954" name="Freeform 699"/>
            <p:cNvSpPr>
              <a:spLocks/>
            </p:cNvSpPr>
            <p:nvPr/>
          </p:nvSpPr>
          <p:spPr bwMode="auto">
            <a:xfrm>
              <a:off x="2856" y="2905"/>
              <a:ext cx="40" cy="13"/>
            </a:xfrm>
            <a:custGeom>
              <a:avLst/>
              <a:gdLst>
                <a:gd name="T0" fmla="*/ 38 w 117"/>
                <a:gd name="T1" fmla="*/ 0 h 41"/>
                <a:gd name="T2" fmla="*/ 0 w 117"/>
                <a:gd name="T3" fmla="*/ 7 h 41"/>
                <a:gd name="T4" fmla="*/ 40 w 117"/>
                <a:gd name="T5" fmla="*/ 13 h 41"/>
                <a:gd name="T6" fmla="*/ 38 w 117"/>
                <a:gd name="T7" fmla="*/ 0 h 41"/>
                <a:gd name="T8" fmla="*/ 38 w 117"/>
                <a:gd name="T9" fmla="*/ 0 h 41"/>
                <a:gd name="T10" fmla="*/ 0 60000 65536"/>
                <a:gd name="T11" fmla="*/ 0 60000 65536"/>
                <a:gd name="T12" fmla="*/ 0 60000 65536"/>
                <a:gd name="T13" fmla="*/ 0 60000 65536"/>
                <a:gd name="T14" fmla="*/ 0 60000 65536"/>
                <a:gd name="T15" fmla="*/ 0 w 117"/>
                <a:gd name="T16" fmla="*/ 0 h 41"/>
                <a:gd name="T17" fmla="*/ 117 w 117"/>
                <a:gd name="T18" fmla="*/ 41 h 41"/>
              </a:gdLst>
              <a:ahLst/>
              <a:cxnLst>
                <a:cxn ang="T10">
                  <a:pos x="T0" y="T1"/>
                </a:cxn>
                <a:cxn ang="T11">
                  <a:pos x="T2" y="T3"/>
                </a:cxn>
                <a:cxn ang="T12">
                  <a:pos x="T4" y="T5"/>
                </a:cxn>
                <a:cxn ang="T13">
                  <a:pos x="T6" y="T7"/>
                </a:cxn>
                <a:cxn ang="T14">
                  <a:pos x="T8" y="T9"/>
                </a:cxn>
              </a:cxnLst>
              <a:rect l="T15" t="T16" r="T17" b="T18"/>
              <a:pathLst>
                <a:path w="117" h="41">
                  <a:moveTo>
                    <a:pt x="112" y="0"/>
                  </a:moveTo>
                  <a:lnTo>
                    <a:pt x="0" y="22"/>
                  </a:lnTo>
                  <a:lnTo>
                    <a:pt x="117" y="41"/>
                  </a:lnTo>
                  <a:lnTo>
                    <a:pt x="112" y="0"/>
                  </a:lnTo>
                  <a:close/>
                </a:path>
              </a:pathLst>
            </a:custGeom>
            <a:solidFill>
              <a:srgbClr val="FFA64D"/>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39955" name="Freeform 700"/>
            <p:cNvSpPr>
              <a:spLocks/>
            </p:cNvSpPr>
            <p:nvPr/>
          </p:nvSpPr>
          <p:spPr bwMode="auto">
            <a:xfrm>
              <a:off x="2856" y="2920"/>
              <a:ext cx="41" cy="13"/>
            </a:xfrm>
            <a:custGeom>
              <a:avLst/>
              <a:gdLst>
                <a:gd name="T0" fmla="*/ 41 w 121"/>
                <a:gd name="T1" fmla="*/ 0 h 40"/>
                <a:gd name="T2" fmla="*/ 0 w 121"/>
                <a:gd name="T3" fmla="*/ 7 h 40"/>
                <a:gd name="T4" fmla="*/ 40 w 121"/>
                <a:gd name="T5" fmla="*/ 13 h 40"/>
                <a:gd name="T6" fmla="*/ 41 w 121"/>
                <a:gd name="T7" fmla="*/ 0 h 40"/>
                <a:gd name="T8" fmla="*/ 41 w 121"/>
                <a:gd name="T9" fmla="*/ 0 h 40"/>
                <a:gd name="T10" fmla="*/ 0 60000 65536"/>
                <a:gd name="T11" fmla="*/ 0 60000 65536"/>
                <a:gd name="T12" fmla="*/ 0 60000 65536"/>
                <a:gd name="T13" fmla="*/ 0 60000 65536"/>
                <a:gd name="T14" fmla="*/ 0 60000 65536"/>
                <a:gd name="T15" fmla="*/ 0 w 121"/>
                <a:gd name="T16" fmla="*/ 0 h 40"/>
                <a:gd name="T17" fmla="*/ 121 w 121"/>
                <a:gd name="T18" fmla="*/ 40 h 40"/>
              </a:gdLst>
              <a:ahLst/>
              <a:cxnLst>
                <a:cxn ang="T10">
                  <a:pos x="T0" y="T1"/>
                </a:cxn>
                <a:cxn ang="T11">
                  <a:pos x="T2" y="T3"/>
                </a:cxn>
                <a:cxn ang="T12">
                  <a:pos x="T4" y="T5"/>
                </a:cxn>
                <a:cxn ang="T13">
                  <a:pos x="T6" y="T7"/>
                </a:cxn>
                <a:cxn ang="T14">
                  <a:pos x="T8" y="T9"/>
                </a:cxn>
              </a:cxnLst>
              <a:rect l="T15" t="T16" r="T17" b="T18"/>
              <a:pathLst>
                <a:path w="121" h="40">
                  <a:moveTo>
                    <a:pt x="121" y="0"/>
                  </a:moveTo>
                  <a:lnTo>
                    <a:pt x="0" y="21"/>
                  </a:lnTo>
                  <a:lnTo>
                    <a:pt x="119" y="40"/>
                  </a:lnTo>
                  <a:lnTo>
                    <a:pt x="121" y="0"/>
                  </a:lnTo>
                  <a:close/>
                </a:path>
              </a:pathLst>
            </a:custGeom>
            <a:solidFill>
              <a:srgbClr val="FFA64D"/>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39956" name="Freeform 701"/>
            <p:cNvSpPr>
              <a:spLocks/>
            </p:cNvSpPr>
            <p:nvPr/>
          </p:nvSpPr>
          <p:spPr bwMode="auto">
            <a:xfrm>
              <a:off x="2855" y="2935"/>
              <a:ext cx="42" cy="11"/>
            </a:xfrm>
            <a:custGeom>
              <a:avLst/>
              <a:gdLst>
                <a:gd name="T0" fmla="*/ 41 w 125"/>
                <a:gd name="T1" fmla="*/ 0 h 36"/>
                <a:gd name="T2" fmla="*/ 0 w 125"/>
                <a:gd name="T3" fmla="*/ 8 h 36"/>
                <a:gd name="T4" fmla="*/ 42 w 125"/>
                <a:gd name="T5" fmla="*/ 11 h 36"/>
                <a:gd name="T6" fmla="*/ 41 w 125"/>
                <a:gd name="T7" fmla="*/ 0 h 36"/>
                <a:gd name="T8" fmla="*/ 41 w 125"/>
                <a:gd name="T9" fmla="*/ 0 h 36"/>
                <a:gd name="T10" fmla="*/ 0 60000 65536"/>
                <a:gd name="T11" fmla="*/ 0 60000 65536"/>
                <a:gd name="T12" fmla="*/ 0 60000 65536"/>
                <a:gd name="T13" fmla="*/ 0 60000 65536"/>
                <a:gd name="T14" fmla="*/ 0 60000 65536"/>
                <a:gd name="T15" fmla="*/ 0 w 125"/>
                <a:gd name="T16" fmla="*/ 0 h 36"/>
                <a:gd name="T17" fmla="*/ 125 w 125"/>
                <a:gd name="T18" fmla="*/ 36 h 36"/>
              </a:gdLst>
              <a:ahLst/>
              <a:cxnLst>
                <a:cxn ang="T10">
                  <a:pos x="T0" y="T1"/>
                </a:cxn>
                <a:cxn ang="T11">
                  <a:pos x="T2" y="T3"/>
                </a:cxn>
                <a:cxn ang="T12">
                  <a:pos x="T4" y="T5"/>
                </a:cxn>
                <a:cxn ang="T13">
                  <a:pos x="T6" y="T7"/>
                </a:cxn>
                <a:cxn ang="T14">
                  <a:pos x="T8" y="T9"/>
                </a:cxn>
              </a:cxnLst>
              <a:rect l="T15" t="T16" r="T17" b="T18"/>
              <a:pathLst>
                <a:path w="125" h="36">
                  <a:moveTo>
                    <a:pt x="121" y="0"/>
                  </a:moveTo>
                  <a:lnTo>
                    <a:pt x="0" y="26"/>
                  </a:lnTo>
                  <a:lnTo>
                    <a:pt x="125" y="36"/>
                  </a:lnTo>
                  <a:lnTo>
                    <a:pt x="121" y="0"/>
                  </a:lnTo>
                  <a:close/>
                </a:path>
              </a:pathLst>
            </a:custGeom>
            <a:solidFill>
              <a:srgbClr val="FFA64D"/>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39957" name="Freeform 702"/>
            <p:cNvSpPr>
              <a:spLocks/>
            </p:cNvSpPr>
            <p:nvPr/>
          </p:nvSpPr>
          <p:spPr bwMode="auto">
            <a:xfrm>
              <a:off x="2787" y="2970"/>
              <a:ext cx="35" cy="13"/>
            </a:xfrm>
            <a:custGeom>
              <a:avLst/>
              <a:gdLst>
                <a:gd name="T0" fmla="*/ 32 w 105"/>
                <a:gd name="T1" fmla="*/ 0 h 41"/>
                <a:gd name="T2" fmla="*/ 0 w 105"/>
                <a:gd name="T3" fmla="*/ 10 h 41"/>
                <a:gd name="T4" fmla="*/ 35 w 105"/>
                <a:gd name="T5" fmla="*/ 13 h 41"/>
                <a:gd name="T6" fmla="*/ 32 w 105"/>
                <a:gd name="T7" fmla="*/ 0 h 41"/>
                <a:gd name="T8" fmla="*/ 32 w 105"/>
                <a:gd name="T9" fmla="*/ 0 h 41"/>
                <a:gd name="T10" fmla="*/ 0 60000 65536"/>
                <a:gd name="T11" fmla="*/ 0 60000 65536"/>
                <a:gd name="T12" fmla="*/ 0 60000 65536"/>
                <a:gd name="T13" fmla="*/ 0 60000 65536"/>
                <a:gd name="T14" fmla="*/ 0 60000 65536"/>
                <a:gd name="T15" fmla="*/ 0 w 105"/>
                <a:gd name="T16" fmla="*/ 0 h 41"/>
                <a:gd name="T17" fmla="*/ 105 w 105"/>
                <a:gd name="T18" fmla="*/ 41 h 41"/>
              </a:gdLst>
              <a:ahLst/>
              <a:cxnLst>
                <a:cxn ang="T10">
                  <a:pos x="T0" y="T1"/>
                </a:cxn>
                <a:cxn ang="T11">
                  <a:pos x="T2" y="T3"/>
                </a:cxn>
                <a:cxn ang="T12">
                  <a:pos x="T4" y="T5"/>
                </a:cxn>
                <a:cxn ang="T13">
                  <a:pos x="T6" y="T7"/>
                </a:cxn>
                <a:cxn ang="T14">
                  <a:pos x="T8" y="T9"/>
                </a:cxn>
              </a:cxnLst>
              <a:rect l="T15" t="T16" r="T17" b="T18"/>
              <a:pathLst>
                <a:path w="105" h="41">
                  <a:moveTo>
                    <a:pt x="97" y="0"/>
                  </a:moveTo>
                  <a:lnTo>
                    <a:pt x="0" y="32"/>
                  </a:lnTo>
                  <a:lnTo>
                    <a:pt x="105" y="41"/>
                  </a:lnTo>
                  <a:lnTo>
                    <a:pt x="97" y="0"/>
                  </a:lnTo>
                  <a:close/>
                </a:path>
              </a:pathLst>
            </a:custGeom>
            <a:solidFill>
              <a:srgbClr val="FFA64D"/>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39958" name="Freeform 703"/>
            <p:cNvSpPr>
              <a:spLocks/>
            </p:cNvSpPr>
            <p:nvPr/>
          </p:nvSpPr>
          <p:spPr bwMode="auto">
            <a:xfrm>
              <a:off x="2786" y="2988"/>
              <a:ext cx="37" cy="10"/>
            </a:xfrm>
            <a:custGeom>
              <a:avLst/>
              <a:gdLst>
                <a:gd name="T0" fmla="*/ 36 w 109"/>
                <a:gd name="T1" fmla="*/ 0 h 34"/>
                <a:gd name="T2" fmla="*/ 0 w 109"/>
                <a:gd name="T3" fmla="*/ 7 h 34"/>
                <a:gd name="T4" fmla="*/ 37 w 109"/>
                <a:gd name="T5" fmla="*/ 10 h 34"/>
                <a:gd name="T6" fmla="*/ 36 w 109"/>
                <a:gd name="T7" fmla="*/ 0 h 34"/>
                <a:gd name="T8" fmla="*/ 36 w 109"/>
                <a:gd name="T9" fmla="*/ 0 h 34"/>
                <a:gd name="T10" fmla="*/ 0 60000 65536"/>
                <a:gd name="T11" fmla="*/ 0 60000 65536"/>
                <a:gd name="T12" fmla="*/ 0 60000 65536"/>
                <a:gd name="T13" fmla="*/ 0 60000 65536"/>
                <a:gd name="T14" fmla="*/ 0 60000 65536"/>
                <a:gd name="T15" fmla="*/ 0 w 109"/>
                <a:gd name="T16" fmla="*/ 0 h 34"/>
                <a:gd name="T17" fmla="*/ 109 w 109"/>
                <a:gd name="T18" fmla="*/ 34 h 34"/>
              </a:gdLst>
              <a:ahLst/>
              <a:cxnLst>
                <a:cxn ang="T10">
                  <a:pos x="T0" y="T1"/>
                </a:cxn>
                <a:cxn ang="T11">
                  <a:pos x="T2" y="T3"/>
                </a:cxn>
                <a:cxn ang="T12">
                  <a:pos x="T4" y="T5"/>
                </a:cxn>
                <a:cxn ang="T13">
                  <a:pos x="T6" y="T7"/>
                </a:cxn>
                <a:cxn ang="T14">
                  <a:pos x="T8" y="T9"/>
                </a:cxn>
              </a:cxnLst>
              <a:rect l="T15" t="T16" r="T17" b="T18"/>
              <a:pathLst>
                <a:path w="109" h="34">
                  <a:moveTo>
                    <a:pt x="107" y="0"/>
                  </a:moveTo>
                  <a:lnTo>
                    <a:pt x="0" y="24"/>
                  </a:lnTo>
                  <a:lnTo>
                    <a:pt x="109" y="34"/>
                  </a:lnTo>
                  <a:lnTo>
                    <a:pt x="107" y="0"/>
                  </a:lnTo>
                  <a:close/>
                </a:path>
              </a:pathLst>
            </a:custGeom>
            <a:solidFill>
              <a:srgbClr val="FFA64D"/>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39959" name="Freeform 704"/>
            <p:cNvSpPr>
              <a:spLocks/>
            </p:cNvSpPr>
            <p:nvPr/>
          </p:nvSpPr>
          <p:spPr bwMode="auto">
            <a:xfrm>
              <a:off x="2788" y="3003"/>
              <a:ext cx="36" cy="11"/>
            </a:xfrm>
            <a:custGeom>
              <a:avLst/>
              <a:gdLst>
                <a:gd name="T0" fmla="*/ 35 w 107"/>
                <a:gd name="T1" fmla="*/ 0 h 38"/>
                <a:gd name="T2" fmla="*/ 0 w 107"/>
                <a:gd name="T3" fmla="*/ 7 h 38"/>
                <a:gd name="T4" fmla="*/ 36 w 107"/>
                <a:gd name="T5" fmla="*/ 11 h 38"/>
                <a:gd name="T6" fmla="*/ 35 w 107"/>
                <a:gd name="T7" fmla="*/ 0 h 38"/>
                <a:gd name="T8" fmla="*/ 35 w 107"/>
                <a:gd name="T9" fmla="*/ 0 h 38"/>
                <a:gd name="T10" fmla="*/ 0 60000 65536"/>
                <a:gd name="T11" fmla="*/ 0 60000 65536"/>
                <a:gd name="T12" fmla="*/ 0 60000 65536"/>
                <a:gd name="T13" fmla="*/ 0 60000 65536"/>
                <a:gd name="T14" fmla="*/ 0 60000 65536"/>
                <a:gd name="T15" fmla="*/ 0 w 107"/>
                <a:gd name="T16" fmla="*/ 0 h 38"/>
                <a:gd name="T17" fmla="*/ 107 w 107"/>
                <a:gd name="T18" fmla="*/ 38 h 38"/>
              </a:gdLst>
              <a:ahLst/>
              <a:cxnLst>
                <a:cxn ang="T10">
                  <a:pos x="T0" y="T1"/>
                </a:cxn>
                <a:cxn ang="T11">
                  <a:pos x="T2" y="T3"/>
                </a:cxn>
                <a:cxn ang="T12">
                  <a:pos x="T4" y="T5"/>
                </a:cxn>
                <a:cxn ang="T13">
                  <a:pos x="T6" y="T7"/>
                </a:cxn>
                <a:cxn ang="T14">
                  <a:pos x="T8" y="T9"/>
                </a:cxn>
              </a:cxnLst>
              <a:rect l="T15" t="T16" r="T17" b="T18"/>
              <a:pathLst>
                <a:path w="107" h="38">
                  <a:moveTo>
                    <a:pt x="103" y="0"/>
                  </a:moveTo>
                  <a:lnTo>
                    <a:pt x="0" y="23"/>
                  </a:lnTo>
                  <a:lnTo>
                    <a:pt x="107" y="38"/>
                  </a:lnTo>
                  <a:lnTo>
                    <a:pt x="103" y="0"/>
                  </a:lnTo>
                  <a:close/>
                </a:path>
              </a:pathLst>
            </a:custGeom>
            <a:solidFill>
              <a:srgbClr val="FFA64D"/>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39960" name="Freeform 705"/>
            <p:cNvSpPr>
              <a:spLocks/>
            </p:cNvSpPr>
            <p:nvPr/>
          </p:nvSpPr>
          <p:spPr bwMode="auto">
            <a:xfrm>
              <a:off x="2783" y="3016"/>
              <a:ext cx="42" cy="9"/>
            </a:xfrm>
            <a:custGeom>
              <a:avLst/>
              <a:gdLst>
                <a:gd name="T0" fmla="*/ 41 w 123"/>
                <a:gd name="T1" fmla="*/ 0 h 28"/>
                <a:gd name="T2" fmla="*/ 0 w 123"/>
                <a:gd name="T3" fmla="*/ 9 h 28"/>
                <a:gd name="T4" fmla="*/ 42 w 123"/>
                <a:gd name="T5" fmla="*/ 9 h 28"/>
                <a:gd name="T6" fmla="*/ 41 w 123"/>
                <a:gd name="T7" fmla="*/ 0 h 28"/>
                <a:gd name="T8" fmla="*/ 41 w 123"/>
                <a:gd name="T9" fmla="*/ 0 h 28"/>
                <a:gd name="T10" fmla="*/ 0 60000 65536"/>
                <a:gd name="T11" fmla="*/ 0 60000 65536"/>
                <a:gd name="T12" fmla="*/ 0 60000 65536"/>
                <a:gd name="T13" fmla="*/ 0 60000 65536"/>
                <a:gd name="T14" fmla="*/ 0 60000 65536"/>
                <a:gd name="T15" fmla="*/ 0 w 123"/>
                <a:gd name="T16" fmla="*/ 0 h 28"/>
                <a:gd name="T17" fmla="*/ 123 w 123"/>
                <a:gd name="T18" fmla="*/ 28 h 28"/>
              </a:gdLst>
              <a:ahLst/>
              <a:cxnLst>
                <a:cxn ang="T10">
                  <a:pos x="T0" y="T1"/>
                </a:cxn>
                <a:cxn ang="T11">
                  <a:pos x="T2" y="T3"/>
                </a:cxn>
                <a:cxn ang="T12">
                  <a:pos x="T4" y="T5"/>
                </a:cxn>
                <a:cxn ang="T13">
                  <a:pos x="T6" y="T7"/>
                </a:cxn>
                <a:cxn ang="T14">
                  <a:pos x="T8" y="T9"/>
                </a:cxn>
              </a:cxnLst>
              <a:rect l="T15" t="T16" r="T17" b="T18"/>
              <a:pathLst>
                <a:path w="123" h="28">
                  <a:moveTo>
                    <a:pt x="120" y="0"/>
                  </a:moveTo>
                  <a:lnTo>
                    <a:pt x="0" y="28"/>
                  </a:lnTo>
                  <a:lnTo>
                    <a:pt x="123" y="28"/>
                  </a:lnTo>
                  <a:lnTo>
                    <a:pt x="120" y="0"/>
                  </a:lnTo>
                  <a:close/>
                </a:path>
              </a:pathLst>
            </a:custGeom>
            <a:solidFill>
              <a:srgbClr val="FFA64D"/>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39961" name="Freeform 706"/>
            <p:cNvSpPr>
              <a:spLocks/>
            </p:cNvSpPr>
            <p:nvPr/>
          </p:nvSpPr>
          <p:spPr bwMode="auto">
            <a:xfrm>
              <a:off x="3073" y="2961"/>
              <a:ext cx="31" cy="13"/>
            </a:xfrm>
            <a:custGeom>
              <a:avLst/>
              <a:gdLst>
                <a:gd name="T0" fmla="*/ 29 w 91"/>
                <a:gd name="T1" fmla="*/ 0 h 40"/>
                <a:gd name="T2" fmla="*/ 0 w 91"/>
                <a:gd name="T3" fmla="*/ 10 h 40"/>
                <a:gd name="T4" fmla="*/ 31 w 91"/>
                <a:gd name="T5" fmla="*/ 13 h 40"/>
                <a:gd name="T6" fmla="*/ 29 w 91"/>
                <a:gd name="T7" fmla="*/ 0 h 40"/>
                <a:gd name="T8" fmla="*/ 29 w 91"/>
                <a:gd name="T9" fmla="*/ 0 h 40"/>
                <a:gd name="T10" fmla="*/ 0 60000 65536"/>
                <a:gd name="T11" fmla="*/ 0 60000 65536"/>
                <a:gd name="T12" fmla="*/ 0 60000 65536"/>
                <a:gd name="T13" fmla="*/ 0 60000 65536"/>
                <a:gd name="T14" fmla="*/ 0 60000 65536"/>
                <a:gd name="T15" fmla="*/ 0 w 91"/>
                <a:gd name="T16" fmla="*/ 0 h 40"/>
                <a:gd name="T17" fmla="*/ 91 w 91"/>
                <a:gd name="T18" fmla="*/ 40 h 40"/>
              </a:gdLst>
              <a:ahLst/>
              <a:cxnLst>
                <a:cxn ang="T10">
                  <a:pos x="T0" y="T1"/>
                </a:cxn>
                <a:cxn ang="T11">
                  <a:pos x="T2" y="T3"/>
                </a:cxn>
                <a:cxn ang="T12">
                  <a:pos x="T4" y="T5"/>
                </a:cxn>
                <a:cxn ang="T13">
                  <a:pos x="T6" y="T7"/>
                </a:cxn>
                <a:cxn ang="T14">
                  <a:pos x="T8" y="T9"/>
                </a:cxn>
              </a:cxnLst>
              <a:rect l="T15" t="T16" r="T17" b="T18"/>
              <a:pathLst>
                <a:path w="91" h="40">
                  <a:moveTo>
                    <a:pt x="84" y="0"/>
                  </a:moveTo>
                  <a:lnTo>
                    <a:pt x="0" y="32"/>
                  </a:lnTo>
                  <a:lnTo>
                    <a:pt x="91" y="40"/>
                  </a:lnTo>
                  <a:lnTo>
                    <a:pt x="84" y="0"/>
                  </a:lnTo>
                  <a:close/>
                </a:path>
              </a:pathLst>
            </a:custGeom>
            <a:solidFill>
              <a:srgbClr val="FFA64D"/>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39962" name="Freeform 707"/>
            <p:cNvSpPr>
              <a:spLocks/>
            </p:cNvSpPr>
            <p:nvPr/>
          </p:nvSpPr>
          <p:spPr bwMode="auto">
            <a:xfrm>
              <a:off x="3077" y="2978"/>
              <a:ext cx="31" cy="11"/>
            </a:xfrm>
            <a:custGeom>
              <a:avLst/>
              <a:gdLst>
                <a:gd name="T0" fmla="*/ 30 w 90"/>
                <a:gd name="T1" fmla="*/ 0 h 34"/>
                <a:gd name="T2" fmla="*/ 0 w 90"/>
                <a:gd name="T3" fmla="*/ 9 h 34"/>
                <a:gd name="T4" fmla="*/ 31 w 90"/>
                <a:gd name="T5" fmla="*/ 11 h 34"/>
                <a:gd name="T6" fmla="*/ 30 w 90"/>
                <a:gd name="T7" fmla="*/ 0 h 34"/>
                <a:gd name="T8" fmla="*/ 30 w 90"/>
                <a:gd name="T9" fmla="*/ 0 h 34"/>
                <a:gd name="T10" fmla="*/ 0 60000 65536"/>
                <a:gd name="T11" fmla="*/ 0 60000 65536"/>
                <a:gd name="T12" fmla="*/ 0 60000 65536"/>
                <a:gd name="T13" fmla="*/ 0 60000 65536"/>
                <a:gd name="T14" fmla="*/ 0 60000 65536"/>
                <a:gd name="T15" fmla="*/ 0 w 90"/>
                <a:gd name="T16" fmla="*/ 0 h 34"/>
                <a:gd name="T17" fmla="*/ 90 w 90"/>
                <a:gd name="T18" fmla="*/ 34 h 34"/>
              </a:gdLst>
              <a:ahLst/>
              <a:cxnLst>
                <a:cxn ang="T10">
                  <a:pos x="T0" y="T1"/>
                </a:cxn>
                <a:cxn ang="T11">
                  <a:pos x="T2" y="T3"/>
                </a:cxn>
                <a:cxn ang="T12">
                  <a:pos x="T4" y="T5"/>
                </a:cxn>
                <a:cxn ang="T13">
                  <a:pos x="T6" y="T7"/>
                </a:cxn>
                <a:cxn ang="T14">
                  <a:pos x="T8" y="T9"/>
                </a:cxn>
              </a:cxnLst>
              <a:rect l="T15" t="T16" r="T17" b="T18"/>
              <a:pathLst>
                <a:path w="90" h="34">
                  <a:moveTo>
                    <a:pt x="88" y="0"/>
                  </a:moveTo>
                  <a:lnTo>
                    <a:pt x="0" y="29"/>
                  </a:lnTo>
                  <a:lnTo>
                    <a:pt x="90" y="34"/>
                  </a:lnTo>
                  <a:lnTo>
                    <a:pt x="88" y="0"/>
                  </a:lnTo>
                  <a:close/>
                </a:path>
              </a:pathLst>
            </a:custGeom>
            <a:solidFill>
              <a:srgbClr val="FFA64D"/>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39963" name="Freeform 708"/>
            <p:cNvSpPr>
              <a:spLocks/>
            </p:cNvSpPr>
            <p:nvPr/>
          </p:nvSpPr>
          <p:spPr bwMode="auto">
            <a:xfrm>
              <a:off x="3077" y="2991"/>
              <a:ext cx="33" cy="14"/>
            </a:xfrm>
            <a:custGeom>
              <a:avLst/>
              <a:gdLst>
                <a:gd name="T0" fmla="*/ 32 w 95"/>
                <a:gd name="T1" fmla="*/ 0 h 44"/>
                <a:gd name="T2" fmla="*/ 0 w 95"/>
                <a:gd name="T3" fmla="*/ 10 h 44"/>
                <a:gd name="T4" fmla="*/ 33 w 95"/>
                <a:gd name="T5" fmla="*/ 14 h 44"/>
                <a:gd name="T6" fmla="*/ 32 w 95"/>
                <a:gd name="T7" fmla="*/ 0 h 44"/>
                <a:gd name="T8" fmla="*/ 32 w 95"/>
                <a:gd name="T9" fmla="*/ 0 h 44"/>
                <a:gd name="T10" fmla="*/ 0 60000 65536"/>
                <a:gd name="T11" fmla="*/ 0 60000 65536"/>
                <a:gd name="T12" fmla="*/ 0 60000 65536"/>
                <a:gd name="T13" fmla="*/ 0 60000 65536"/>
                <a:gd name="T14" fmla="*/ 0 60000 65536"/>
                <a:gd name="T15" fmla="*/ 0 w 95"/>
                <a:gd name="T16" fmla="*/ 0 h 44"/>
                <a:gd name="T17" fmla="*/ 95 w 95"/>
                <a:gd name="T18" fmla="*/ 44 h 44"/>
              </a:gdLst>
              <a:ahLst/>
              <a:cxnLst>
                <a:cxn ang="T10">
                  <a:pos x="T0" y="T1"/>
                </a:cxn>
                <a:cxn ang="T11">
                  <a:pos x="T2" y="T3"/>
                </a:cxn>
                <a:cxn ang="T12">
                  <a:pos x="T4" y="T5"/>
                </a:cxn>
                <a:cxn ang="T13">
                  <a:pos x="T6" y="T7"/>
                </a:cxn>
                <a:cxn ang="T14">
                  <a:pos x="T8" y="T9"/>
                </a:cxn>
              </a:cxnLst>
              <a:rect l="T15" t="T16" r="T17" b="T18"/>
              <a:pathLst>
                <a:path w="95" h="44">
                  <a:moveTo>
                    <a:pt x="92" y="0"/>
                  </a:moveTo>
                  <a:lnTo>
                    <a:pt x="0" y="32"/>
                  </a:lnTo>
                  <a:lnTo>
                    <a:pt x="95" y="44"/>
                  </a:lnTo>
                  <a:lnTo>
                    <a:pt x="92" y="0"/>
                  </a:lnTo>
                  <a:close/>
                </a:path>
              </a:pathLst>
            </a:custGeom>
            <a:solidFill>
              <a:srgbClr val="FFA64D"/>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39964" name="Freeform 709"/>
            <p:cNvSpPr>
              <a:spLocks/>
            </p:cNvSpPr>
            <p:nvPr/>
          </p:nvSpPr>
          <p:spPr bwMode="auto">
            <a:xfrm>
              <a:off x="3008" y="3033"/>
              <a:ext cx="29" cy="11"/>
            </a:xfrm>
            <a:custGeom>
              <a:avLst/>
              <a:gdLst>
                <a:gd name="T0" fmla="*/ 28 w 84"/>
                <a:gd name="T1" fmla="*/ 0 h 34"/>
                <a:gd name="T2" fmla="*/ 0 w 84"/>
                <a:gd name="T3" fmla="*/ 6 h 34"/>
                <a:gd name="T4" fmla="*/ 29 w 84"/>
                <a:gd name="T5" fmla="*/ 11 h 34"/>
                <a:gd name="T6" fmla="*/ 28 w 84"/>
                <a:gd name="T7" fmla="*/ 0 h 34"/>
                <a:gd name="T8" fmla="*/ 28 w 84"/>
                <a:gd name="T9" fmla="*/ 0 h 34"/>
                <a:gd name="T10" fmla="*/ 0 60000 65536"/>
                <a:gd name="T11" fmla="*/ 0 60000 65536"/>
                <a:gd name="T12" fmla="*/ 0 60000 65536"/>
                <a:gd name="T13" fmla="*/ 0 60000 65536"/>
                <a:gd name="T14" fmla="*/ 0 60000 65536"/>
                <a:gd name="T15" fmla="*/ 0 w 84"/>
                <a:gd name="T16" fmla="*/ 0 h 34"/>
                <a:gd name="T17" fmla="*/ 84 w 84"/>
                <a:gd name="T18" fmla="*/ 34 h 34"/>
              </a:gdLst>
              <a:ahLst/>
              <a:cxnLst>
                <a:cxn ang="T10">
                  <a:pos x="T0" y="T1"/>
                </a:cxn>
                <a:cxn ang="T11">
                  <a:pos x="T2" y="T3"/>
                </a:cxn>
                <a:cxn ang="T12">
                  <a:pos x="T4" y="T5"/>
                </a:cxn>
                <a:cxn ang="T13">
                  <a:pos x="T6" y="T7"/>
                </a:cxn>
                <a:cxn ang="T14">
                  <a:pos x="T8" y="T9"/>
                </a:cxn>
              </a:cxnLst>
              <a:rect l="T15" t="T16" r="T17" b="T18"/>
              <a:pathLst>
                <a:path w="84" h="34">
                  <a:moveTo>
                    <a:pt x="80" y="0"/>
                  </a:moveTo>
                  <a:lnTo>
                    <a:pt x="0" y="17"/>
                  </a:lnTo>
                  <a:lnTo>
                    <a:pt x="84" y="34"/>
                  </a:lnTo>
                  <a:lnTo>
                    <a:pt x="80" y="0"/>
                  </a:lnTo>
                  <a:close/>
                </a:path>
              </a:pathLst>
            </a:custGeom>
            <a:solidFill>
              <a:srgbClr val="FFA64D"/>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39965" name="Freeform 710"/>
            <p:cNvSpPr>
              <a:spLocks/>
            </p:cNvSpPr>
            <p:nvPr/>
          </p:nvSpPr>
          <p:spPr bwMode="auto">
            <a:xfrm>
              <a:off x="2770" y="2908"/>
              <a:ext cx="84" cy="35"/>
            </a:xfrm>
            <a:custGeom>
              <a:avLst/>
              <a:gdLst>
                <a:gd name="T0" fmla="*/ 2 w 249"/>
                <a:gd name="T1" fmla="*/ 5 h 114"/>
                <a:gd name="T2" fmla="*/ 65 w 249"/>
                <a:gd name="T3" fmla="*/ 0 h 114"/>
                <a:gd name="T4" fmla="*/ 41 w 249"/>
                <a:gd name="T5" fmla="*/ 8 h 114"/>
                <a:gd name="T6" fmla="*/ 84 w 249"/>
                <a:gd name="T7" fmla="*/ 13 h 114"/>
                <a:gd name="T8" fmla="*/ 44 w 249"/>
                <a:gd name="T9" fmla="*/ 20 h 114"/>
                <a:gd name="T10" fmla="*/ 80 w 249"/>
                <a:gd name="T11" fmla="*/ 28 h 114"/>
                <a:gd name="T12" fmla="*/ 42 w 249"/>
                <a:gd name="T13" fmla="*/ 34 h 114"/>
                <a:gd name="T14" fmla="*/ 0 w 249"/>
                <a:gd name="T15" fmla="*/ 35 h 114"/>
                <a:gd name="T16" fmla="*/ 2 w 249"/>
                <a:gd name="T17" fmla="*/ 5 h 114"/>
                <a:gd name="T18" fmla="*/ 2 w 249"/>
                <a:gd name="T19" fmla="*/ 5 h 11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49"/>
                <a:gd name="T31" fmla="*/ 0 h 114"/>
                <a:gd name="T32" fmla="*/ 249 w 249"/>
                <a:gd name="T33" fmla="*/ 114 h 11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49" h="114">
                  <a:moveTo>
                    <a:pt x="7" y="17"/>
                  </a:moveTo>
                  <a:lnTo>
                    <a:pt x="194" y="0"/>
                  </a:lnTo>
                  <a:lnTo>
                    <a:pt x="123" y="25"/>
                  </a:lnTo>
                  <a:lnTo>
                    <a:pt x="249" y="42"/>
                  </a:lnTo>
                  <a:lnTo>
                    <a:pt x="131" y="65"/>
                  </a:lnTo>
                  <a:lnTo>
                    <a:pt x="237" y="91"/>
                  </a:lnTo>
                  <a:lnTo>
                    <a:pt x="125" y="110"/>
                  </a:lnTo>
                  <a:lnTo>
                    <a:pt x="0" y="114"/>
                  </a:lnTo>
                  <a:lnTo>
                    <a:pt x="7" y="17"/>
                  </a:lnTo>
                  <a:close/>
                </a:path>
              </a:pathLst>
            </a:custGeom>
            <a:solidFill>
              <a:srgbClr val="F2CC99"/>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39966" name="Freeform 711"/>
            <p:cNvSpPr>
              <a:spLocks/>
            </p:cNvSpPr>
            <p:nvPr/>
          </p:nvSpPr>
          <p:spPr bwMode="auto">
            <a:xfrm>
              <a:off x="2704" y="2976"/>
              <a:ext cx="82" cy="45"/>
            </a:xfrm>
            <a:custGeom>
              <a:avLst/>
              <a:gdLst>
                <a:gd name="T0" fmla="*/ 5 w 241"/>
                <a:gd name="T1" fmla="*/ 6 h 142"/>
                <a:gd name="T2" fmla="*/ 63 w 241"/>
                <a:gd name="T3" fmla="*/ 0 h 142"/>
                <a:gd name="T4" fmla="*/ 52 w 241"/>
                <a:gd name="T5" fmla="*/ 6 h 142"/>
                <a:gd name="T6" fmla="*/ 73 w 241"/>
                <a:gd name="T7" fmla="*/ 10 h 142"/>
                <a:gd name="T8" fmla="*/ 52 w 241"/>
                <a:gd name="T9" fmla="*/ 18 h 142"/>
                <a:gd name="T10" fmla="*/ 53 w 241"/>
                <a:gd name="T11" fmla="*/ 22 h 142"/>
                <a:gd name="T12" fmla="*/ 82 w 241"/>
                <a:gd name="T13" fmla="*/ 27 h 142"/>
                <a:gd name="T14" fmla="*/ 53 w 241"/>
                <a:gd name="T15" fmla="*/ 35 h 142"/>
                <a:gd name="T16" fmla="*/ 80 w 241"/>
                <a:gd name="T17" fmla="*/ 42 h 142"/>
                <a:gd name="T18" fmla="*/ 52 w 241"/>
                <a:gd name="T19" fmla="*/ 45 h 142"/>
                <a:gd name="T20" fmla="*/ 0 w 241"/>
                <a:gd name="T21" fmla="*/ 45 h 142"/>
                <a:gd name="T22" fmla="*/ 5 w 241"/>
                <a:gd name="T23" fmla="*/ 6 h 142"/>
                <a:gd name="T24" fmla="*/ 5 w 241"/>
                <a:gd name="T25" fmla="*/ 6 h 14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41"/>
                <a:gd name="T40" fmla="*/ 0 h 142"/>
                <a:gd name="T41" fmla="*/ 241 w 241"/>
                <a:gd name="T42" fmla="*/ 142 h 14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41" h="142">
                  <a:moveTo>
                    <a:pt x="15" y="19"/>
                  </a:moveTo>
                  <a:lnTo>
                    <a:pt x="186" y="0"/>
                  </a:lnTo>
                  <a:lnTo>
                    <a:pt x="152" y="20"/>
                  </a:lnTo>
                  <a:lnTo>
                    <a:pt x="215" y="32"/>
                  </a:lnTo>
                  <a:lnTo>
                    <a:pt x="154" y="57"/>
                  </a:lnTo>
                  <a:lnTo>
                    <a:pt x="156" y="70"/>
                  </a:lnTo>
                  <a:lnTo>
                    <a:pt x="241" y="85"/>
                  </a:lnTo>
                  <a:lnTo>
                    <a:pt x="156" y="112"/>
                  </a:lnTo>
                  <a:lnTo>
                    <a:pt x="234" y="133"/>
                  </a:lnTo>
                  <a:lnTo>
                    <a:pt x="154" y="142"/>
                  </a:lnTo>
                  <a:lnTo>
                    <a:pt x="0" y="142"/>
                  </a:lnTo>
                  <a:lnTo>
                    <a:pt x="15" y="19"/>
                  </a:lnTo>
                  <a:close/>
                </a:path>
              </a:pathLst>
            </a:custGeom>
            <a:solidFill>
              <a:srgbClr val="F2CC99"/>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39967" name="Freeform 712"/>
            <p:cNvSpPr>
              <a:spLocks/>
            </p:cNvSpPr>
            <p:nvPr/>
          </p:nvSpPr>
          <p:spPr bwMode="auto">
            <a:xfrm>
              <a:off x="2995" y="2965"/>
              <a:ext cx="82" cy="50"/>
            </a:xfrm>
            <a:custGeom>
              <a:avLst/>
              <a:gdLst>
                <a:gd name="T0" fmla="*/ 4 w 243"/>
                <a:gd name="T1" fmla="*/ 9 h 161"/>
                <a:gd name="T2" fmla="*/ 73 w 243"/>
                <a:gd name="T3" fmla="*/ 0 h 161"/>
                <a:gd name="T4" fmla="*/ 50 w 243"/>
                <a:gd name="T5" fmla="*/ 11 h 161"/>
                <a:gd name="T6" fmla="*/ 82 w 243"/>
                <a:gd name="T7" fmla="*/ 15 h 161"/>
                <a:gd name="T8" fmla="*/ 53 w 243"/>
                <a:gd name="T9" fmla="*/ 24 h 161"/>
                <a:gd name="T10" fmla="*/ 82 w 243"/>
                <a:gd name="T11" fmla="*/ 30 h 161"/>
                <a:gd name="T12" fmla="*/ 60 w 243"/>
                <a:gd name="T13" fmla="*/ 38 h 161"/>
                <a:gd name="T14" fmla="*/ 75 w 243"/>
                <a:gd name="T15" fmla="*/ 42 h 161"/>
                <a:gd name="T16" fmla="*/ 0 w 243"/>
                <a:gd name="T17" fmla="*/ 50 h 161"/>
                <a:gd name="T18" fmla="*/ 4 w 243"/>
                <a:gd name="T19" fmla="*/ 9 h 161"/>
                <a:gd name="T20" fmla="*/ 4 w 243"/>
                <a:gd name="T21" fmla="*/ 9 h 16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43"/>
                <a:gd name="T34" fmla="*/ 0 h 161"/>
                <a:gd name="T35" fmla="*/ 243 w 243"/>
                <a:gd name="T36" fmla="*/ 161 h 16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43" h="161">
                  <a:moveTo>
                    <a:pt x="13" y="30"/>
                  </a:moveTo>
                  <a:lnTo>
                    <a:pt x="217" y="0"/>
                  </a:lnTo>
                  <a:lnTo>
                    <a:pt x="148" y="36"/>
                  </a:lnTo>
                  <a:lnTo>
                    <a:pt x="242" y="47"/>
                  </a:lnTo>
                  <a:lnTo>
                    <a:pt x="158" y="77"/>
                  </a:lnTo>
                  <a:lnTo>
                    <a:pt x="243" y="95"/>
                  </a:lnTo>
                  <a:lnTo>
                    <a:pt x="177" y="121"/>
                  </a:lnTo>
                  <a:lnTo>
                    <a:pt x="221" y="136"/>
                  </a:lnTo>
                  <a:lnTo>
                    <a:pt x="0" y="161"/>
                  </a:lnTo>
                  <a:lnTo>
                    <a:pt x="13" y="30"/>
                  </a:lnTo>
                  <a:close/>
                </a:path>
              </a:pathLst>
            </a:custGeom>
            <a:solidFill>
              <a:srgbClr val="F2CC99"/>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39968" name="Freeform 713"/>
            <p:cNvSpPr>
              <a:spLocks/>
            </p:cNvSpPr>
            <p:nvPr/>
          </p:nvSpPr>
          <p:spPr bwMode="auto">
            <a:xfrm>
              <a:off x="2838" y="2964"/>
              <a:ext cx="133" cy="61"/>
            </a:xfrm>
            <a:custGeom>
              <a:avLst/>
              <a:gdLst>
                <a:gd name="T0" fmla="*/ 7 w 394"/>
                <a:gd name="T1" fmla="*/ 14 h 195"/>
                <a:gd name="T2" fmla="*/ 0 w 394"/>
                <a:gd name="T3" fmla="*/ 61 h 195"/>
                <a:gd name="T4" fmla="*/ 133 w 394"/>
                <a:gd name="T5" fmla="*/ 56 h 195"/>
                <a:gd name="T6" fmla="*/ 89 w 394"/>
                <a:gd name="T7" fmla="*/ 48 h 195"/>
                <a:gd name="T8" fmla="*/ 131 w 394"/>
                <a:gd name="T9" fmla="*/ 37 h 195"/>
                <a:gd name="T10" fmla="*/ 83 w 394"/>
                <a:gd name="T11" fmla="*/ 30 h 195"/>
                <a:gd name="T12" fmla="*/ 130 w 394"/>
                <a:gd name="T13" fmla="*/ 19 h 195"/>
                <a:gd name="T14" fmla="*/ 82 w 394"/>
                <a:gd name="T15" fmla="*/ 15 h 195"/>
                <a:gd name="T16" fmla="*/ 127 w 394"/>
                <a:gd name="T17" fmla="*/ 0 h 195"/>
                <a:gd name="T18" fmla="*/ 68 w 394"/>
                <a:gd name="T19" fmla="*/ 5 h 195"/>
                <a:gd name="T20" fmla="*/ 7 w 394"/>
                <a:gd name="T21" fmla="*/ 14 h 195"/>
                <a:gd name="T22" fmla="*/ 7 w 394"/>
                <a:gd name="T23" fmla="*/ 14 h 19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94"/>
                <a:gd name="T37" fmla="*/ 0 h 195"/>
                <a:gd name="T38" fmla="*/ 394 w 394"/>
                <a:gd name="T39" fmla="*/ 195 h 19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94" h="195">
                  <a:moveTo>
                    <a:pt x="21" y="45"/>
                  </a:moveTo>
                  <a:lnTo>
                    <a:pt x="0" y="195"/>
                  </a:lnTo>
                  <a:lnTo>
                    <a:pt x="394" y="180"/>
                  </a:lnTo>
                  <a:lnTo>
                    <a:pt x="263" y="152"/>
                  </a:lnTo>
                  <a:lnTo>
                    <a:pt x="388" y="119"/>
                  </a:lnTo>
                  <a:lnTo>
                    <a:pt x="246" y="97"/>
                  </a:lnTo>
                  <a:lnTo>
                    <a:pt x="386" y="62"/>
                  </a:lnTo>
                  <a:lnTo>
                    <a:pt x="242" y="47"/>
                  </a:lnTo>
                  <a:lnTo>
                    <a:pt x="377" y="0"/>
                  </a:lnTo>
                  <a:lnTo>
                    <a:pt x="200" y="17"/>
                  </a:lnTo>
                  <a:lnTo>
                    <a:pt x="21" y="45"/>
                  </a:lnTo>
                  <a:close/>
                </a:path>
              </a:pathLst>
            </a:custGeom>
            <a:solidFill>
              <a:srgbClr val="F2CC99"/>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39969" name="Freeform 714"/>
            <p:cNvSpPr>
              <a:spLocks/>
            </p:cNvSpPr>
            <p:nvPr/>
          </p:nvSpPr>
          <p:spPr bwMode="auto">
            <a:xfrm>
              <a:off x="2844" y="2973"/>
              <a:ext cx="89" cy="47"/>
            </a:xfrm>
            <a:custGeom>
              <a:avLst/>
              <a:gdLst>
                <a:gd name="T0" fmla="*/ 5 w 267"/>
                <a:gd name="T1" fmla="*/ 10 h 150"/>
                <a:gd name="T2" fmla="*/ 74 w 267"/>
                <a:gd name="T3" fmla="*/ 0 h 150"/>
                <a:gd name="T4" fmla="*/ 60 w 267"/>
                <a:gd name="T5" fmla="*/ 9 h 150"/>
                <a:gd name="T6" fmla="*/ 87 w 267"/>
                <a:gd name="T7" fmla="*/ 12 h 150"/>
                <a:gd name="T8" fmla="*/ 59 w 267"/>
                <a:gd name="T9" fmla="*/ 21 h 150"/>
                <a:gd name="T10" fmla="*/ 89 w 267"/>
                <a:gd name="T11" fmla="*/ 29 h 150"/>
                <a:gd name="T12" fmla="*/ 61 w 267"/>
                <a:gd name="T13" fmla="*/ 34 h 150"/>
                <a:gd name="T14" fmla="*/ 87 w 267"/>
                <a:gd name="T15" fmla="*/ 45 h 150"/>
                <a:gd name="T16" fmla="*/ 0 w 267"/>
                <a:gd name="T17" fmla="*/ 47 h 150"/>
                <a:gd name="T18" fmla="*/ 5 w 267"/>
                <a:gd name="T19" fmla="*/ 10 h 150"/>
                <a:gd name="T20" fmla="*/ 5 w 267"/>
                <a:gd name="T21" fmla="*/ 10 h 1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67"/>
                <a:gd name="T34" fmla="*/ 0 h 150"/>
                <a:gd name="T35" fmla="*/ 267 w 267"/>
                <a:gd name="T36" fmla="*/ 150 h 15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67" h="150">
                  <a:moveTo>
                    <a:pt x="14" y="32"/>
                  </a:moveTo>
                  <a:lnTo>
                    <a:pt x="221" y="0"/>
                  </a:lnTo>
                  <a:lnTo>
                    <a:pt x="179" y="30"/>
                  </a:lnTo>
                  <a:lnTo>
                    <a:pt x="261" y="38"/>
                  </a:lnTo>
                  <a:lnTo>
                    <a:pt x="177" y="68"/>
                  </a:lnTo>
                  <a:lnTo>
                    <a:pt x="267" y="93"/>
                  </a:lnTo>
                  <a:lnTo>
                    <a:pt x="183" y="108"/>
                  </a:lnTo>
                  <a:lnTo>
                    <a:pt x="261" y="143"/>
                  </a:lnTo>
                  <a:lnTo>
                    <a:pt x="0" y="150"/>
                  </a:lnTo>
                  <a:lnTo>
                    <a:pt x="14" y="32"/>
                  </a:lnTo>
                  <a:close/>
                </a:path>
              </a:pathLst>
            </a:custGeom>
            <a:solidFill>
              <a:srgbClr val="FFE5B2"/>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39970" name="Freeform 715"/>
            <p:cNvSpPr>
              <a:spLocks/>
            </p:cNvSpPr>
            <p:nvPr/>
          </p:nvSpPr>
          <p:spPr bwMode="auto">
            <a:xfrm>
              <a:off x="2935" y="2967"/>
              <a:ext cx="36" cy="13"/>
            </a:xfrm>
            <a:custGeom>
              <a:avLst/>
              <a:gdLst>
                <a:gd name="T0" fmla="*/ 34 w 105"/>
                <a:gd name="T1" fmla="*/ 0 h 42"/>
                <a:gd name="T2" fmla="*/ 0 w 105"/>
                <a:gd name="T3" fmla="*/ 10 h 42"/>
                <a:gd name="T4" fmla="*/ 36 w 105"/>
                <a:gd name="T5" fmla="*/ 13 h 42"/>
                <a:gd name="T6" fmla="*/ 34 w 105"/>
                <a:gd name="T7" fmla="*/ 0 h 42"/>
                <a:gd name="T8" fmla="*/ 34 w 105"/>
                <a:gd name="T9" fmla="*/ 0 h 42"/>
                <a:gd name="T10" fmla="*/ 0 60000 65536"/>
                <a:gd name="T11" fmla="*/ 0 60000 65536"/>
                <a:gd name="T12" fmla="*/ 0 60000 65536"/>
                <a:gd name="T13" fmla="*/ 0 60000 65536"/>
                <a:gd name="T14" fmla="*/ 0 60000 65536"/>
                <a:gd name="T15" fmla="*/ 0 w 105"/>
                <a:gd name="T16" fmla="*/ 0 h 42"/>
                <a:gd name="T17" fmla="*/ 105 w 105"/>
                <a:gd name="T18" fmla="*/ 42 h 42"/>
              </a:gdLst>
              <a:ahLst/>
              <a:cxnLst>
                <a:cxn ang="T10">
                  <a:pos x="T0" y="T1"/>
                </a:cxn>
                <a:cxn ang="T11">
                  <a:pos x="T2" y="T3"/>
                </a:cxn>
                <a:cxn ang="T12">
                  <a:pos x="T4" y="T5"/>
                </a:cxn>
                <a:cxn ang="T13">
                  <a:pos x="T6" y="T7"/>
                </a:cxn>
                <a:cxn ang="T14">
                  <a:pos x="T8" y="T9"/>
                </a:cxn>
              </a:cxnLst>
              <a:rect l="T15" t="T16" r="T17" b="T18"/>
              <a:pathLst>
                <a:path w="105" h="42">
                  <a:moveTo>
                    <a:pt x="99" y="0"/>
                  </a:moveTo>
                  <a:lnTo>
                    <a:pt x="0" y="31"/>
                  </a:lnTo>
                  <a:lnTo>
                    <a:pt x="105" y="42"/>
                  </a:lnTo>
                  <a:lnTo>
                    <a:pt x="99" y="0"/>
                  </a:lnTo>
                  <a:close/>
                </a:path>
              </a:pathLst>
            </a:custGeom>
            <a:solidFill>
              <a:srgbClr val="FFCC7F"/>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39971" name="Freeform 716"/>
            <p:cNvSpPr>
              <a:spLocks/>
            </p:cNvSpPr>
            <p:nvPr/>
          </p:nvSpPr>
          <p:spPr bwMode="auto">
            <a:xfrm>
              <a:off x="2944" y="2988"/>
              <a:ext cx="27" cy="10"/>
            </a:xfrm>
            <a:custGeom>
              <a:avLst/>
              <a:gdLst>
                <a:gd name="T0" fmla="*/ 25 w 84"/>
                <a:gd name="T1" fmla="*/ 0 h 34"/>
                <a:gd name="T2" fmla="*/ 0 w 84"/>
                <a:gd name="T3" fmla="*/ 4 h 34"/>
                <a:gd name="T4" fmla="*/ 27 w 84"/>
                <a:gd name="T5" fmla="*/ 10 h 34"/>
                <a:gd name="T6" fmla="*/ 25 w 84"/>
                <a:gd name="T7" fmla="*/ 0 h 34"/>
                <a:gd name="T8" fmla="*/ 25 w 84"/>
                <a:gd name="T9" fmla="*/ 0 h 34"/>
                <a:gd name="T10" fmla="*/ 0 60000 65536"/>
                <a:gd name="T11" fmla="*/ 0 60000 65536"/>
                <a:gd name="T12" fmla="*/ 0 60000 65536"/>
                <a:gd name="T13" fmla="*/ 0 60000 65536"/>
                <a:gd name="T14" fmla="*/ 0 60000 65536"/>
                <a:gd name="T15" fmla="*/ 0 w 84"/>
                <a:gd name="T16" fmla="*/ 0 h 34"/>
                <a:gd name="T17" fmla="*/ 84 w 84"/>
                <a:gd name="T18" fmla="*/ 34 h 34"/>
              </a:gdLst>
              <a:ahLst/>
              <a:cxnLst>
                <a:cxn ang="T10">
                  <a:pos x="T0" y="T1"/>
                </a:cxn>
                <a:cxn ang="T11">
                  <a:pos x="T2" y="T3"/>
                </a:cxn>
                <a:cxn ang="T12">
                  <a:pos x="T4" y="T5"/>
                </a:cxn>
                <a:cxn ang="T13">
                  <a:pos x="T6" y="T7"/>
                </a:cxn>
                <a:cxn ang="T14">
                  <a:pos x="T8" y="T9"/>
                </a:cxn>
              </a:cxnLst>
              <a:rect l="T15" t="T16" r="T17" b="T18"/>
              <a:pathLst>
                <a:path w="84" h="34">
                  <a:moveTo>
                    <a:pt x="78" y="0"/>
                  </a:moveTo>
                  <a:lnTo>
                    <a:pt x="0" y="15"/>
                  </a:lnTo>
                  <a:lnTo>
                    <a:pt x="84" y="34"/>
                  </a:lnTo>
                  <a:lnTo>
                    <a:pt x="78" y="0"/>
                  </a:lnTo>
                  <a:close/>
                </a:path>
              </a:pathLst>
            </a:custGeom>
            <a:solidFill>
              <a:srgbClr val="FFCC7F"/>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39972" name="Freeform 717"/>
            <p:cNvSpPr>
              <a:spLocks/>
            </p:cNvSpPr>
            <p:nvPr/>
          </p:nvSpPr>
          <p:spPr bwMode="auto">
            <a:xfrm>
              <a:off x="2946" y="3004"/>
              <a:ext cx="29" cy="12"/>
            </a:xfrm>
            <a:custGeom>
              <a:avLst/>
              <a:gdLst>
                <a:gd name="T0" fmla="*/ 27 w 83"/>
                <a:gd name="T1" fmla="*/ 0 h 38"/>
                <a:gd name="T2" fmla="*/ 0 w 83"/>
                <a:gd name="T3" fmla="*/ 7 h 38"/>
                <a:gd name="T4" fmla="*/ 29 w 83"/>
                <a:gd name="T5" fmla="*/ 12 h 38"/>
                <a:gd name="T6" fmla="*/ 27 w 83"/>
                <a:gd name="T7" fmla="*/ 0 h 38"/>
                <a:gd name="T8" fmla="*/ 27 w 83"/>
                <a:gd name="T9" fmla="*/ 0 h 38"/>
                <a:gd name="T10" fmla="*/ 0 60000 65536"/>
                <a:gd name="T11" fmla="*/ 0 60000 65536"/>
                <a:gd name="T12" fmla="*/ 0 60000 65536"/>
                <a:gd name="T13" fmla="*/ 0 60000 65536"/>
                <a:gd name="T14" fmla="*/ 0 60000 65536"/>
                <a:gd name="T15" fmla="*/ 0 w 83"/>
                <a:gd name="T16" fmla="*/ 0 h 38"/>
                <a:gd name="T17" fmla="*/ 83 w 83"/>
                <a:gd name="T18" fmla="*/ 38 h 38"/>
              </a:gdLst>
              <a:ahLst/>
              <a:cxnLst>
                <a:cxn ang="T10">
                  <a:pos x="T0" y="T1"/>
                </a:cxn>
                <a:cxn ang="T11">
                  <a:pos x="T2" y="T3"/>
                </a:cxn>
                <a:cxn ang="T12">
                  <a:pos x="T4" y="T5"/>
                </a:cxn>
                <a:cxn ang="T13">
                  <a:pos x="T6" y="T7"/>
                </a:cxn>
                <a:cxn ang="T14">
                  <a:pos x="T8" y="T9"/>
                </a:cxn>
              </a:cxnLst>
              <a:rect l="T15" t="T16" r="T17" b="T18"/>
              <a:pathLst>
                <a:path w="83" h="38">
                  <a:moveTo>
                    <a:pt x="76" y="0"/>
                  </a:moveTo>
                  <a:lnTo>
                    <a:pt x="0" y="23"/>
                  </a:lnTo>
                  <a:lnTo>
                    <a:pt x="83" y="38"/>
                  </a:lnTo>
                  <a:lnTo>
                    <a:pt x="76" y="0"/>
                  </a:lnTo>
                  <a:close/>
                </a:path>
              </a:pathLst>
            </a:custGeom>
            <a:solidFill>
              <a:srgbClr val="FFCC7F"/>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39973" name="Freeform 718"/>
            <p:cNvSpPr>
              <a:spLocks/>
            </p:cNvSpPr>
            <p:nvPr/>
          </p:nvSpPr>
          <p:spPr bwMode="auto">
            <a:xfrm>
              <a:off x="3149" y="3031"/>
              <a:ext cx="31" cy="12"/>
            </a:xfrm>
            <a:custGeom>
              <a:avLst/>
              <a:gdLst>
                <a:gd name="T0" fmla="*/ 29 w 95"/>
                <a:gd name="T1" fmla="*/ 0 h 38"/>
                <a:gd name="T2" fmla="*/ 0 w 95"/>
                <a:gd name="T3" fmla="*/ 8 h 38"/>
                <a:gd name="T4" fmla="*/ 31 w 95"/>
                <a:gd name="T5" fmla="*/ 12 h 38"/>
                <a:gd name="T6" fmla="*/ 29 w 95"/>
                <a:gd name="T7" fmla="*/ 0 h 38"/>
                <a:gd name="T8" fmla="*/ 29 w 95"/>
                <a:gd name="T9" fmla="*/ 0 h 38"/>
                <a:gd name="T10" fmla="*/ 0 60000 65536"/>
                <a:gd name="T11" fmla="*/ 0 60000 65536"/>
                <a:gd name="T12" fmla="*/ 0 60000 65536"/>
                <a:gd name="T13" fmla="*/ 0 60000 65536"/>
                <a:gd name="T14" fmla="*/ 0 60000 65536"/>
                <a:gd name="T15" fmla="*/ 0 w 95"/>
                <a:gd name="T16" fmla="*/ 0 h 38"/>
                <a:gd name="T17" fmla="*/ 95 w 95"/>
                <a:gd name="T18" fmla="*/ 38 h 38"/>
              </a:gdLst>
              <a:ahLst/>
              <a:cxnLst>
                <a:cxn ang="T10">
                  <a:pos x="T0" y="T1"/>
                </a:cxn>
                <a:cxn ang="T11">
                  <a:pos x="T2" y="T3"/>
                </a:cxn>
                <a:cxn ang="T12">
                  <a:pos x="T4" y="T5"/>
                </a:cxn>
                <a:cxn ang="T13">
                  <a:pos x="T6" y="T7"/>
                </a:cxn>
                <a:cxn ang="T14">
                  <a:pos x="T8" y="T9"/>
                </a:cxn>
              </a:cxnLst>
              <a:rect l="T15" t="T16" r="T17" b="T18"/>
              <a:pathLst>
                <a:path w="95" h="38">
                  <a:moveTo>
                    <a:pt x="88" y="0"/>
                  </a:moveTo>
                  <a:lnTo>
                    <a:pt x="0" y="25"/>
                  </a:lnTo>
                  <a:lnTo>
                    <a:pt x="95" y="38"/>
                  </a:lnTo>
                  <a:lnTo>
                    <a:pt x="88" y="0"/>
                  </a:lnTo>
                  <a:close/>
                </a:path>
              </a:pathLst>
            </a:custGeom>
            <a:solidFill>
              <a:srgbClr val="FFCC7F"/>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39974" name="Freeform 719"/>
            <p:cNvSpPr>
              <a:spLocks/>
            </p:cNvSpPr>
            <p:nvPr/>
          </p:nvSpPr>
          <p:spPr bwMode="auto">
            <a:xfrm>
              <a:off x="2763" y="2875"/>
              <a:ext cx="149" cy="12"/>
            </a:xfrm>
            <a:custGeom>
              <a:avLst/>
              <a:gdLst>
                <a:gd name="T0" fmla="*/ 0 w 441"/>
                <a:gd name="T1" fmla="*/ 12 h 39"/>
                <a:gd name="T2" fmla="*/ 1 w 441"/>
                <a:gd name="T3" fmla="*/ 3 h 39"/>
                <a:gd name="T4" fmla="*/ 9 w 441"/>
                <a:gd name="T5" fmla="*/ 0 h 39"/>
                <a:gd name="T6" fmla="*/ 21 w 441"/>
                <a:gd name="T7" fmla="*/ 0 h 39"/>
                <a:gd name="T8" fmla="*/ 36 w 441"/>
                <a:gd name="T9" fmla="*/ 3 h 39"/>
                <a:gd name="T10" fmla="*/ 53 w 441"/>
                <a:gd name="T11" fmla="*/ 7 h 39"/>
                <a:gd name="T12" fmla="*/ 67 w 441"/>
                <a:gd name="T13" fmla="*/ 5 h 39"/>
                <a:gd name="T14" fmla="*/ 77 w 441"/>
                <a:gd name="T15" fmla="*/ 5 h 39"/>
                <a:gd name="T16" fmla="*/ 90 w 441"/>
                <a:gd name="T17" fmla="*/ 7 h 39"/>
                <a:gd name="T18" fmla="*/ 101 w 441"/>
                <a:gd name="T19" fmla="*/ 8 h 39"/>
                <a:gd name="T20" fmla="*/ 113 w 441"/>
                <a:gd name="T21" fmla="*/ 8 h 39"/>
                <a:gd name="T22" fmla="*/ 123 w 441"/>
                <a:gd name="T23" fmla="*/ 5 h 39"/>
                <a:gd name="T24" fmla="*/ 137 w 441"/>
                <a:gd name="T25" fmla="*/ 0 h 39"/>
                <a:gd name="T26" fmla="*/ 146 w 441"/>
                <a:gd name="T27" fmla="*/ 0 h 39"/>
                <a:gd name="T28" fmla="*/ 149 w 441"/>
                <a:gd name="T29" fmla="*/ 5 h 39"/>
                <a:gd name="T30" fmla="*/ 148 w 441"/>
                <a:gd name="T31" fmla="*/ 10 h 39"/>
                <a:gd name="T32" fmla="*/ 138 w 441"/>
                <a:gd name="T33" fmla="*/ 12 h 39"/>
                <a:gd name="T34" fmla="*/ 117 w 441"/>
                <a:gd name="T35" fmla="*/ 12 h 39"/>
                <a:gd name="T36" fmla="*/ 62 w 441"/>
                <a:gd name="T37" fmla="*/ 12 h 39"/>
                <a:gd name="T38" fmla="*/ 20 w 441"/>
                <a:gd name="T39" fmla="*/ 12 h 39"/>
                <a:gd name="T40" fmla="*/ 0 w 441"/>
                <a:gd name="T41" fmla="*/ 12 h 39"/>
                <a:gd name="T42" fmla="*/ 0 w 441"/>
                <a:gd name="T43" fmla="*/ 12 h 39"/>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441"/>
                <a:gd name="T67" fmla="*/ 0 h 39"/>
                <a:gd name="T68" fmla="*/ 441 w 441"/>
                <a:gd name="T69" fmla="*/ 39 h 39"/>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441" h="39">
                  <a:moveTo>
                    <a:pt x="0" y="39"/>
                  </a:moveTo>
                  <a:lnTo>
                    <a:pt x="2" y="9"/>
                  </a:lnTo>
                  <a:lnTo>
                    <a:pt x="28" y="1"/>
                  </a:lnTo>
                  <a:lnTo>
                    <a:pt x="63" y="0"/>
                  </a:lnTo>
                  <a:lnTo>
                    <a:pt x="108" y="9"/>
                  </a:lnTo>
                  <a:lnTo>
                    <a:pt x="158" y="22"/>
                  </a:lnTo>
                  <a:lnTo>
                    <a:pt x="198" y="17"/>
                  </a:lnTo>
                  <a:lnTo>
                    <a:pt x="228" y="17"/>
                  </a:lnTo>
                  <a:lnTo>
                    <a:pt x="266" y="24"/>
                  </a:lnTo>
                  <a:lnTo>
                    <a:pt x="300" y="26"/>
                  </a:lnTo>
                  <a:lnTo>
                    <a:pt x="333" y="26"/>
                  </a:lnTo>
                  <a:lnTo>
                    <a:pt x="363" y="17"/>
                  </a:lnTo>
                  <a:lnTo>
                    <a:pt x="405" y="0"/>
                  </a:lnTo>
                  <a:lnTo>
                    <a:pt x="431" y="0"/>
                  </a:lnTo>
                  <a:lnTo>
                    <a:pt x="441" y="15"/>
                  </a:lnTo>
                  <a:lnTo>
                    <a:pt x="437" y="32"/>
                  </a:lnTo>
                  <a:lnTo>
                    <a:pt x="407" y="39"/>
                  </a:lnTo>
                  <a:lnTo>
                    <a:pt x="346" y="38"/>
                  </a:lnTo>
                  <a:lnTo>
                    <a:pt x="184" y="39"/>
                  </a:lnTo>
                  <a:lnTo>
                    <a:pt x="59" y="39"/>
                  </a:lnTo>
                  <a:lnTo>
                    <a:pt x="0" y="39"/>
                  </a:lnTo>
                  <a:close/>
                </a:path>
              </a:pathLst>
            </a:custGeom>
            <a:solidFill>
              <a:srgbClr val="E8D9D9"/>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39975" name="Freeform 720"/>
            <p:cNvSpPr>
              <a:spLocks/>
            </p:cNvSpPr>
            <p:nvPr/>
          </p:nvSpPr>
          <p:spPr bwMode="auto">
            <a:xfrm>
              <a:off x="2765" y="2878"/>
              <a:ext cx="85" cy="7"/>
            </a:xfrm>
            <a:custGeom>
              <a:avLst/>
              <a:gdLst>
                <a:gd name="T0" fmla="*/ 85 w 249"/>
                <a:gd name="T1" fmla="*/ 6 h 25"/>
                <a:gd name="T2" fmla="*/ 77 w 249"/>
                <a:gd name="T3" fmla="*/ 5 h 25"/>
                <a:gd name="T4" fmla="*/ 69 w 249"/>
                <a:gd name="T5" fmla="*/ 3 h 25"/>
                <a:gd name="T6" fmla="*/ 59 w 249"/>
                <a:gd name="T7" fmla="*/ 4 h 25"/>
                <a:gd name="T8" fmla="*/ 54 w 249"/>
                <a:gd name="T9" fmla="*/ 6 h 25"/>
                <a:gd name="T10" fmla="*/ 47 w 249"/>
                <a:gd name="T11" fmla="*/ 5 h 25"/>
                <a:gd name="T12" fmla="*/ 39 w 249"/>
                <a:gd name="T13" fmla="*/ 3 h 25"/>
                <a:gd name="T14" fmla="*/ 26 w 249"/>
                <a:gd name="T15" fmla="*/ 1 h 25"/>
                <a:gd name="T16" fmla="*/ 17 w 249"/>
                <a:gd name="T17" fmla="*/ 0 h 25"/>
                <a:gd name="T18" fmla="*/ 8 w 249"/>
                <a:gd name="T19" fmla="*/ 0 h 25"/>
                <a:gd name="T20" fmla="*/ 0 w 249"/>
                <a:gd name="T21" fmla="*/ 2 h 25"/>
                <a:gd name="T22" fmla="*/ 0 w 249"/>
                <a:gd name="T23" fmla="*/ 5 h 25"/>
                <a:gd name="T24" fmla="*/ 2 w 249"/>
                <a:gd name="T25" fmla="*/ 6 h 25"/>
                <a:gd name="T26" fmla="*/ 13 w 249"/>
                <a:gd name="T27" fmla="*/ 6 h 25"/>
                <a:gd name="T28" fmla="*/ 23 w 249"/>
                <a:gd name="T29" fmla="*/ 5 h 25"/>
                <a:gd name="T30" fmla="*/ 32 w 249"/>
                <a:gd name="T31" fmla="*/ 5 h 25"/>
                <a:gd name="T32" fmla="*/ 38 w 249"/>
                <a:gd name="T33" fmla="*/ 6 h 25"/>
                <a:gd name="T34" fmla="*/ 43 w 249"/>
                <a:gd name="T35" fmla="*/ 7 h 25"/>
                <a:gd name="T36" fmla="*/ 53 w 249"/>
                <a:gd name="T37" fmla="*/ 7 h 25"/>
                <a:gd name="T38" fmla="*/ 60 w 249"/>
                <a:gd name="T39" fmla="*/ 6 h 25"/>
                <a:gd name="T40" fmla="*/ 67 w 249"/>
                <a:gd name="T41" fmla="*/ 5 h 25"/>
                <a:gd name="T42" fmla="*/ 73 w 249"/>
                <a:gd name="T43" fmla="*/ 6 h 25"/>
                <a:gd name="T44" fmla="*/ 79 w 249"/>
                <a:gd name="T45" fmla="*/ 7 h 25"/>
                <a:gd name="T46" fmla="*/ 85 w 249"/>
                <a:gd name="T47" fmla="*/ 6 h 25"/>
                <a:gd name="T48" fmla="*/ 85 w 249"/>
                <a:gd name="T49" fmla="*/ 6 h 2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49"/>
                <a:gd name="T76" fmla="*/ 0 h 25"/>
                <a:gd name="T77" fmla="*/ 249 w 249"/>
                <a:gd name="T78" fmla="*/ 25 h 2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49" h="25">
                  <a:moveTo>
                    <a:pt x="249" y="21"/>
                  </a:moveTo>
                  <a:lnTo>
                    <a:pt x="226" y="17"/>
                  </a:lnTo>
                  <a:lnTo>
                    <a:pt x="203" y="11"/>
                  </a:lnTo>
                  <a:lnTo>
                    <a:pt x="174" y="15"/>
                  </a:lnTo>
                  <a:lnTo>
                    <a:pt x="157" y="21"/>
                  </a:lnTo>
                  <a:lnTo>
                    <a:pt x="138" y="19"/>
                  </a:lnTo>
                  <a:lnTo>
                    <a:pt x="115" y="11"/>
                  </a:lnTo>
                  <a:lnTo>
                    <a:pt x="77" y="4"/>
                  </a:lnTo>
                  <a:lnTo>
                    <a:pt x="51" y="0"/>
                  </a:lnTo>
                  <a:lnTo>
                    <a:pt x="24" y="0"/>
                  </a:lnTo>
                  <a:lnTo>
                    <a:pt x="1" y="8"/>
                  </a:lnTo>
                  <a:lnTo>
                    <a:pt x="0" y="17"/>
                  </a:lnTo>
                  <a:lnTo>
                    <a:pt x="7" y="23"/>
                  </a:lnTo>
                  <a:lnTo>
                    <a:pt x="38" y="23"/>
                  </a:lnTo>
                  <a:lnTo>
                    <a:pt x="66" y="17"/>
                  </a:lnTo>
                  <a:lnTo>
                    <a:pt x="93" y="17"/>
                  </a:lnTo>
                  <a:lnTo>
                    <a:pt x="110" y="21"/>
                  </a:lnTo>
                  <a:lnTo>
                    <a:pt x="125" y="25"/>
                  </a:lnTo>
                  <a:lnTo>
                    <a:pt x="154" y="25"/>
                  </a:lnTo>
                  <a:lnTo>
                    <a:pt x="176" y="21"/>
                  </a:lnTo>
                  <a:lnTo>
                    <a:pt x="195" y="19"/>
                  </a:lnTo>
                  <a:lnTo>
                    <a:pt x="214" y="23"/>
                  </a:lnTo>
                  <a:lnTo>
                    <a:pt x="231" y="25"/>
                  </a:lnTo>
                  <a:lnTo>
                    <a:pt x="249" y="21"/>
                  </a:lnTo>
                  <a:close/>
                </a:path>
              </a:pathLst>
            </a:custGeom>
            <a:solidFill>
              <a:srgbClr val="FFEDED"/>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grpSp>
      <p:pic>
        <p:nvPicPr>
          <p:cNvPr id="39942" name="Picture 722"/>
          <p:cNvPicPr>
            <a:picLocks noChangeAspect="1" noChangeArrowheads="1"/>
          </p:cNvPicPr>
          <p:nvPr/>
        </p:nvPicPr>
        <p:blipFill>
          <a:blip r:embed="rId2" cstate="print"/>
          <a:srcRect/>
          <a:stretch>
            <a:fillRect/>
          </a:stretch>
        </p:blipFill>
        <p:spPr bwMode="auto">
          <a:xfrm>
            <a:off x="6973456" y="4277322"/>
            <a:ext cx="131330" cy="189012"/>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3570" name="Rectangle 2"/>
          <p:cNvSpPr>
            <a:spLocks noGrp="1" noChangeArrowheads="1"/>
          </p:cNvSpPr>
          <p:nvPr>
            <p:ph type="title"/>
          </p:nvPr>
        </p:nvSpPr>
        <p:spPr>
          <a:xfrm>
            <a:off x="457200" y="274638"/>
            <a:ext cx="8229600" cy="487362"/>
          </a:xfrm>
        </p:spPr>
        <p:txBody>
          <a:bodyPr>
            <a:normAutofit fontScale="90000"/>
          </a:bodyPr>
          <a:lstStyle/>
          <a:p>
            <a:pPr eaLnBrk="1" hangingPunct="1">
              <a:defRPr/>
            </a:pPr>
            <a:r>
              <a:rPr lang="en-US" dirty="0"/>
              <a:t>The Knapsack Problem</a:t>
            </a:r>
          </a:p>
        </p:txBody>
      </p:sp>
      <p:sp>
        <p:nvSpPr>
          <p:cNvPr id="40963" name="Rectangle 3"/>
          <p:cNvSpPr>
            <a:spLocks noGrp="1" noChangeArrowheads="1"/>
          </p:cNvSpPr>
          <p:nvPr>
            <p:ph type="body" idx="1"/>
          </p:nvPr>
        </p:nvSpPr>
        <p:spPr>
          <a:xfrm>
            <a:off x="457490" y="1052215"/>
            <a:ext cx="8229023" cy="5089922"/>
          </a:xfrm>
        </p:spPr>
        <p:txBody>
          <a:bodyPr>
            <a:normAutofit fontScale="92500" lnSpcReduction="10000"/>
          </a:bodyPr>
          <a:lstStyle/>
          <a:p>
            <a:pPr eaLnBrk="1" hangingPunct="1"/>
            <a:r>
              <a:rPr lang="en-US" dirty="0"/>
              <a:t>More formally, the </a:t>
            </a:r>
            <a:r>
              <a:rPr lang="en-US" i="1" dirty="0">
                <a:solidFill>
                  <a:schemeClr val="tx2"/>
                </a:solidFill>
              </a:rPr>
              <a:t>0-1 knapsack problem</a:t>
            </a:r>
            <a:r>
              <a:rPr lang="en-US" dirty="0"/>
              <a:t>:</a:t>
            </a:r>
          </a:p>
          <a:p>
            <a:pPr lvl="1" eaLnBrk="1" hangingPunct="1"/>
            <a:r>
              <a:rPr lang="en-US" dirty="0"/>
              <a:t>The thief must choose among </a:t>
            </a:r>
            <a:r>
              <a:rPr lang="en-US" i="1" dirty="0"/>
              <a:t>n</a:t>
            </a:r>
            <a:r>
              <a:rPr lang="en-US" dirty="0"/>
              <a:t> items, where the </a:t>
            </a:r>
            <a:r>
              <a:rPr lang="en-US" i="1" dirty="0" err="1"/>
              <a:t>i</a:t>
            </a:r>
            <a:r>
              <a:rPr lang="en-US" dirty="0" err="1"/>
              <a:t>th</a:t>
            </a:r>
            <a:r>
              <a:rPr lang="en-US" dirty="0"/>
              <a:t> item worth </a:t>
            </a:r>
            <a:r>
              <a:rPr lang="en-US" i="1" dirty="0"/>
              <a:t>v</a:t>
            </a:r>
            <a:r>
              <a:rPr lang="en-US" i="1" baseline="-25000" dirty="0"/>
              <a:t>i</a:t>
            </a:r>
            <a:r>
              <a:rPr lang="en-US" i="1" dirty="0"/>
              <a:t> </a:t>
            </a:r>
            <a:r>
              <a:rPr lang="en-US" dirty="0"/>
              <a:t>dollars and weighs </a:t>
            </a:r>
            <a:r>
              <a:rPr lang="en-US" i="1" dirty="0" err="1"/>
              <a:t>w</a:t>
            </a:r>
            <a:r>
              <a:rPr lang="en-US" i="1" baseline="-25000" dirty="0" err="1"/>
              <a:t>i</a:t>
            </a:r>
            <a:r>
              <a:rPr lang="en-US" dirty="0"/>
              <a:t> kgs</a:t>
            </a:r>
          </a:p>
          <a:p>
            <a:pPr lvl="1" eaLnBrk="1" hangingPunct="1"/>
            <a:r>
              <a:rPr lang="en-US" dirty="0"/>
              <a:t>Carrying at most </a:t>
            </a:r>
            <a:r>
              <a:rPr lang="en-US" i="1" dirty="0"/>
              <a:t>W</a:t>
            </a:r>
            <a:r>
              <a:rPr lang="en-US" dirty="0"/>
              <a:t> kgs, maximize value</a:t>
            </a:r>
          </a:p>
          <a:p>
            <a:pPr lvl="2" eaLnBrk="1" hangingPunct="1"/>
            <a:r>
              <a:rPr lang="en-US" dirty="0"/>
              <a:t>Note: assume </a:t>
            </a:r>
            <a:r>
              <a:rPr lang="en-US" i="1" dirty="0"/>
              <a:t>v</a:t>
            </a:r>
            <a:r>
              <a:rPr lang="en-US" i="1" baseline="-25000" dirty="0"/>
              <a:t>i</a:t>
            </a:r>
            <a:r>
              <a:rPr lang="en-US" i="1" dirty="0"/>
              <a:t>, </a:t>
            </a:r>
            <a:r>
              <a:rPr lang="en-US" i="1" dirty="0" err="1"/>
              <a:t>w</a:t>
            </a:r>
            <a:r>
              <a:rPr lang="en-US" i="1" baseline="-25000" dirty="0" err="1"/>
              <a:t>i</a:t>
            </a:r>
            <a:r>
              <a:rPr lang="en-US" i="1" dirty="0"/>
              <a:t>, </a:t>
            </a:r>
            <a:r>
              <a:rPr lang="en-US" dirty="0"/>
              <a:t>and </a:t>
            </a:r>
            <a:r>
              <a:rPr lang="en-US" i="1" dirty="0"/>
              <a:t>W </a:t>
            </a:r>
            <a:r>
              <a:rPr lang="en-US" dirty="0"/>
              <a:t>are all integers</a:t>
            </a:r>
          </a:p>
          <a:p>
            <a:pPr lvl="2" eaLnBrk="1" hangingPunct="1"/>
            <a:r>
              <a:rPr lang="en-US" dirty="0"/>
              <a:t>“0-1” because each item must be taken or left in entirety</a:t>
            </a:r>
          </a:p>
          <a:p>
            <a:pPr eaLnBrk="1" hangingPunct="1"/>
            <a:endParaRPr lang="en-US" dirty="0"/>
          </a:p>
          <a:p>
            <a:pPr eaLnBrk="1" hangingPunct="1"/>
            <a:r>
              <a:rPr lang="en-US" dirty="0"/>
              <a:t>A variation, the </a:t>
            </a:r>
            <a:r>
              <a:rPr lang="en-US" i="1" dirty="0">
                <a:solidFill>
                  <a:schemeClr val="tx2"/>
                </a:solidFill>
              </a:rPr>
              <a:t>fractional knapsack problem</a:t>
            </a:r>
            <a:r>
              <a:rPr lang="en-US" dirty="0"/>
              <a:t>:</a:t>
            </a:r>
          </a:p>
          <a:p>
            <a:pPr lvl="1" eaLnBrk="1" hangingPunct="1"/>
            <a:r>
              <a:rPr lang="en-US" dirty="0"/>
              <a:t>Thief can take fractions of items</a:t>
            </a:r>
          </a:p>
          <a:p>
            <a:pPr eaLnBrk="1" hangingPunct="1"/>
            <a:r>
              <a:rPr lang="en-US" dirty="0"/>
              <a:t>Think of items in 0-1 problem as gold ingots, in fractional problem as buckets of gold dust.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94594" name="Rectangle 2"/>
          <p:cNvSpPr>
            <a:spLocks noGrp="1" noChangeArrowheads="1"/>
          </p:cNvSpPr>
          <p:nvPr>
            <p:ph type="title"/>
          </p:nvPr>
        </p:nvSpPr>
        <p:spPr>
          <a:xfrm>
            <a:off x="457200" y="274638"/>
            <a:ext cx="8229600" cy="575491"/>
          </a:xfrm>
        </p:spPr>
        <p:txBody>
          <a:bodyPr>
            <a:normAutofit fontScale="90000"/>
          </a:bodyPr>
          <a:lstStyle/>
          <a:p>
            <a:pPr eaLnBrk="1" hangingPunct="1">
              <a:defRPr/>
            </a:pPr>
            <a:r>
              <a:rPr lang="en-US" dirty="0"/>
              <a:t>Optimal Substructure Property</a:t>
            </a:r>
          </a:p>
        </p:txBody>
      </p:sp>
      <p:sp>
        <p:nvSpPr>
          <p:cNvPr id="41987" name="Rectangle 3"/>
          <p:cNvSpPr>
            <a:spLocks noGrp="1" noChangeArrowheads="1"/>
          </p:cNvSpPr>
          <p:nvPr>
            <p:ph type="body" idx="1"/>
          </p:nvPr>
        </p:nvSpPr>
        <p:spPr>
          <a:xfrm>
            <a:off x="457490" y="1172767"/>
            <a:ext cx="8229023" cy="4344293"/>
          </a:xfrm>
        </p:spPr>
        <p:txBody>
          <a:bodyPr/>
          <a:lstStyle/>
          <a:p>
            <a:pPr eaLnBrk="1" hangingPunct="1"/>
            <a:r>
              <a:rPr lang="en-US" sz="2400" dirty="0"/>
              <a:t>Both problems exhibit the optimal substructure property.</a:t>
            </a:r>
          </a:p>
          <a:p>
            <a:pPr eaLnBrk="1" hangingPunct="1"/>
            <a:r>
              <a:rPr lang="en-US" sz="2400" dirty="0"/>
              <a:t>To show this for both the problems, consider the most valuable load weighing at most </a:t>
            </a:r>
            <a:r>
              <a:rPr lang="en-US" sz="2400" i="1" dirty="0"/>
              <a:t>W</a:t>
            </a:r>
            <a:r>
              <a:rPr lang="en-US" sz="2400" dirty="0"/>
              <a:t> kgs</a:t>
            </a:r>
          </a:p>
          <a:p>
            <a:pPr lvl="1" eaLnBrk="1" hangingPunct="1"/>
            <a:r>
              <a:rPr lang="en-US" sz="2200" dirty="0"/>
              <a:t>Q: If we remove item </a:t>
            </a:r>
            <a:r>
              <a:rPr lang="en-US" sz="2200" i="1" dirty="0"/>
              <a:t>j</a:t>
            </a:r>
            <a:r>
              <a:rPr lang="en-US" sz="2200" dirty="0"/>
              <a:t> from the load, what do we know about the remaining load?</a:t>
            </a:r>
          </a:p>
          <a:p>
            <a:pPr lvl="1" eaLnBrk="1" hangingPunct="1"/>
            <a:r>
              <a:rPr lang="en-US" sz="2200" dirty="0"/>
              <a:t>A: The remaining load must be the most valuable load weighing at most </a:t>
            </a:r>
            <a:r>
              <a:rPr lang="en-US" sz="2200" i="1" dirty="0"/>
              <a:t>W</a:t>
            </a:r>
            <a:r>
              <a:rPr lang="en-US" sz="2200" dirty="0"/>
              <a:t> - </a:t>
            </a:r>
            <a:r>
              <a:rPr lang="en-US" sz="2200" i="1" dirty="0" err="1"/>
              <a:t>w</a:t>
            </a:r>
            <a:r>
              <a:rPr lang="en-US" sz="2200" i="1" baseline="-25000" dirty="0" err="1"/>
              <a:t>j</a:t>
            </a:r>
            <a:r>
              <a:rPr lang="en-US" sz="2200" i="1" dirty="0"/>
              <a:t> </a:t>
            </a:r>
            <a:r>
              <a:rPr lang="en-US" sz="2200" dirty="0"/>
              <a:t>that the thief could take from the </a:t>
            </a:r>
            <a:r>
              <a:rPr lang="en-US" sz="2200" i="1" dirty="0"/>
              <a:t>n</a:t>
            </a:r>
            <a:r>
              <a:rPr lang="en-US" sz="2200" dirty="0"/>
              <a:t>-1 original items excluding item </a:t>
            </a:r>
            <a:r>
              <a:rPr lang="en-US" sz="2200" i="1" dirty="0"/>
              <a:t>j</a:t>
            </a:r>
            <a:r>
              <a:rPr lang="en-US" sz="2200" dirty="0"/>
              <a:t>.</a:t>
            </a:r>
          </a:p>
        </p:txBody>
      </p:sp>
      <p:grpSp>
        <p:nvGrpSpPr>
          <p:cNvPr id="2" name="Group 154"/>
          <p:cNvGrpSpPr>
            <a:grpSpLocks/>
          </p:cNvGrpSpPr>
          <p:nvPr/>
        </p:nvGrpSpPr>
        <p:grpSpPr bwMode="auto">
          <a:xfrm>
            <a:off x="525318" y="4585396"/>
            <a:ext cx="2649682" cy="1510605"/>
            <a:chOff x="778" y="1529"/>
            <a:chExt cx="1836" cy="1015"/>
          </a:xfrm>
        </p:grpSpPr>
        <p:grpSp>
          <p:nvGrpSpPr>
            <p:cNvPr id="3" name="Group 155"/>
            <p:cNvGrpSpPr>
              <a:grpSpLocks/>
            </p:cNvGrpSpPr>
            <p:nvPr/>
          </p:nvGrpSpPr>
          <p:grpSpPr bwMode="auto">
            <a:xfrm>
              <a:off x="1632" y="1529"/>
              <a:ext cx="982" cy="1015"/>
              <a:chOff x="3975" y="1304"/>
              <a:chExt cx="982" cy="1015"/>
            </a:xfrm>
          </p:grpSpPr>
          <p:sp>
            <p:nvSpPr>
              <p:cNvPr id="42240" name="Freeform 156"/>
              <p:cNvSpPr>
                <a:spLocks/>
              </p:cNvSpPr>
              <p:nvPr/>
            </p:nvSpPr>
            <p:spPr bwMode="auto">
              <a:xfrm>
                <a:off x="4286" y="2218"/>
                <a:ext cx="164" cy="87"/>
              </a:xfrm>
              <a:custGeom>
                <a:avLst/>
                <a:gdLst>
                  <a:gd name="T0" fmla="*/ 0 w 329"/>
                  <a:gd name="T1" fmla="*/ 12 h 173"/>
                  <a:gd name="T2" fmla="*/ 153 w 329"/>
                  <a:gd name="T3" fmla="*/ 0 h 173"/>
                  <a:gd name="T4" fmla="*/ 164 w 329"/>
                  <a:gd name="T5" fmla="*/ 69 h 173"/>
                  <a:gd name="T6" fmla="*/ 8 w 329"/>
                  <a:gd name="T7" fmla="*/ 87 h 173"/>
                  <a:gd name="T8" fmla="*/ 0 w 329"/>
                  <a:gd name="T9" fmla="*/ 43 h 173"/>
                  <a:gd name="T10" fmla="*/ 0 w 329"/>
                  <a:gd name="T11" fmla="*/ 12 h 173"/>
                  <a:gd name="T12" fmla="*/ 0 w 329"/>
                  <a:gd name="T13" fmla="*/ 12 h 173"/>
                  <a:gd name="T14" fmla="*/ 0 60000 65536"/>
                  <a:gd name="T15" fmla="*/ 0 60000 65536"/>
                  <a:gd name="T16" fmla="*/ 0 60000 65536"/>
                  <a:gd name="T17" fmla="*/ 0 60000 65536"/>
                  <a:gd name="T18" fmla="*/ 0 60000 65536"/>
                  <a:gd name="T19" fmla="*/ 0 60000 65536"/>
                  <a:gd name="T20" fmla="*/ 0 60000 65536"/>
                  <a:gd name="T21" fmla="*/ 0 w 329"/>
                  <a:gd name="T22" fmla="*/ 0 h 173"/>
                  <a:gd name="T23" fmla="*/ 329 w 329"/>
                  <a:gd name="T24" fmla="*/ 173 h 17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29" h="173">
                    <a:moveTo>
                      <a:pt x="0" y="23"/>
                    </a:moveTo>
                    <a:lnTo>
                      <a:pt x="306" y="0"/>
                    </a:lnTo>
                    <a:lnTo>
                      <a:pt x="329" y="137"/>
                    </a:lnTo>
                    <a:lnTo>
                      <a:pt x="16" y="173"/>
                    </a:lnTo>
                    <a:lnTo>
                      <a:pt x="0" y="86"/>
                    </a:lnTo>
                    <a:lnTo>
                      <a:pt x="0" y="23"/>
                    </a:lnTo>
                    <a:close/>
                  </a:path>
                </a:pathLst>
              </a:custGeom>
              <a:solidFill>
                <a:srgbClr val="CC7F4C"/>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241" name="Freeform 157"/>
              <p:cNvSpPr>
                <a:spLocks/>
              </p:cNvSpPr>
              <p:nvPr/>
            </p:nvSpPr>
            <p:spPr bwMode="auto">
              <a:xfrm>
                <a:off x="4229" y="2053"/>
                <a:ext cx="57" cy="216"/>
              </a:xfrm>
              <a:custGeom>
                <a:avLst/>
                <a:gdLst>
                  <a:gd name="T0" fmla="*/ 7 w 114"/>
                  <a:gd name="T1" fmla="*/ 0 h 433"/>
                  <a:gd name="T2" fmla="*/ 0 w 114"/>
                  <a:gd name="T3" fmla="*/ 47 h 433"/>
                  <a:gd name="T4" fmla="*/ 13 w 114"/>
                  <a:gd name="T5" fmla="*/ 141 h 433"/>
                  <a:gd name="T6" fmla="*/ 48 w 114"/>
                  <a:gd name="T7" fmla="*/ 216 h 433"/>
                  <a:gd name="T8" fmla="*/ 57 w 114"/>
                  <a:gd name="T9" fmla="*/ 162 h 433"/>
                  <a:gd name="T10" fmla="*/ 7 w 114"/>
                  <a:gd name="T11" fmla="*/ 0 h 433"/>
                  <a:gd name="T12" fmla="*/ 7 w 114"/>
                  <a:gd name="T13" fmla="*/ 0 h 433"/>
                  <a:gd name="T14" fmla="*/ 0 60000 65536"/>
                  <a:gd name="T15" fmla="*/ 0 60000 65536"/>
                  <a:gd name="T16" fmla="*/ 0 60000 65536"/>
                  <a:gd name="T17" fmla="*/ 0 60000 65536"/>
                  <a:gd name="T18" fmla="*/ 0 60000 65536"/>
                  <a:gd name="T19" fmla="*/ 0 60000 65536"/>
                  <a:gd name="T20" fmla="*/ 0 60000 65536"/>
                  <a:gd name="T21" fmla="*/ 0 w 114"/>
                  <a:gd name="T22" fmla="*/ 0 h 433"/>
                  <a:gd name="T23" fmla="*/ 114 w 114"/>
                  <a:gd name="T24" fmla="*/ 433 h 43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4" h="433">
                    <a:moveTo>
                      <a:pt x="14" y="0"/>
                    </a:moveTo>
                    <a:lnTo>
                      <a:pt x="0" y="95"/>
                    </a:lnTo>
                    <a:lnTo>
                      <a:pt x="25" y="283"/>
                    </a:lnTo>
                    <a:lnTo>
                      <a:pt x="95" y="433"/>
                    </a:lnTo>
                    <a:lnTo>
                      <a:pt x="114" y="325"/>
                    </a:lnTo>
                    <a:lnTo>
                      <a:pt x="14" y="0"/>
                    </a:lnTo>
                    <a:close/>
                  </a:path>
                </a:pathLst>
              </a:custGeom>
              <a:solidFill>
                <a:srgbClr val="BF6633"/>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242" name="Freeform 158"/>
              <p:cNvSpPr>
                <a:spLocks/>
              </p:cNvSpPr>
              <p:nvPr/>
            </p:nvSpPr>
            <p:spPr bwMode="auto">
              <a:xfrm>
                <a:off x="4236" y="2049"/>
                <a:ext cx="208" cy="181"/>
              </a:xfrm>
              <a:custGeom>
                <a:avLst/>
                <a:gdLst>
                  <a:gd name="T0" fmla="*/ 0 w 416"/>
                  <a:gd name="T1" fmla="*/ 0 h 363"/>
                  <a:gd name="T2" fmla="*/ 50 w 416"/>
                  <a:gd name="T3" fmla="*/ 181 h 363"/>
                  <a:gd name="T4" fmla="*/ 208 w 416"/>
                  <a:gd name="T5" fmla="*/ 171 h 363"/>
                  <a:gd name="T6" fmla="*/ 199 w 416"/>
                  <a:gd name="T7" fmla="*/ 83 h 363"/>
                  <a:gd name="T8" fmla="*/ 142 w 416"/>
                  <a:gd name="T9" fmla="*/ 100 h 363"/>
                  <a:gd name="T10" fmla="*/ 42 w 416"/>
                  <a:gd name="T11" fmla="*/ 13 h 363"/>
                  <a:gd name="T12" fmla="*/ 0 w 416"/>
                  <a:gd name="T13" fmla="*/ 0 h 363"/>
                  <a:gd name="T14" fmla="*/ 0 w 416"/>
                  <a:gd name="T15" fmla="*/ 0 h 363"/>
                  <a:gd name="T16" fmla="*/ 0 60000 65536"/>
                  <a:gd name="T17" fmla="*/ 0 60000 65536"/>
                  <a:gd name="T18" fmla="*/ 0 60000 65536"/>
                  <a:gd name="T19" fmla="*/ 0 60000 65536"/>
                  <a:gd name="T20" fmla="*/ 0 60000 65536"/>
                  <a:gd name="T21" fmla="*/ 0 60000 65536"/>
                  <a:gd name="T22" fmla="*/ 0 60000 65536"/>
                  <a:gd name="T23" fmla="*/ 0 60000 65536"/>
                  <a:gd name="T24" fmla="*/ 0 w 416"/>
                  <a:gd name="T25" fmla="*/ 0 h 363"/>
                  <a:gd name="T26" fmla="*/ 416 w 416"/>
                  <a:gd name="T27" fmla="*/ 363 h 36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16" h="363">
                    <a:moveTo>
                      <a:pt x="0" y="0"/>
                    </a:moveTo>
                    <a:lnTo>
                      <a:pt x="100" y="363"/>
                    </a:lnTo>
                    <a:lnTo>
                      <a:pt x="416" y="342"/>
                    </a:lnTo>
                    <a:lnTo>
                      <a:pt x="397" y="167"/>
                    </a:lnTo>
                    <a:lnTo>
                      <a:pt x="283" y="201"/>
                    </a:lnTo>
                    <a:lnTo>
                      <a:pt x="83" y="27"/>
                    </a:lnTo>
                    <a:lnTo>
                      <a:pt x="0" y="0"/>
                    </a:lnTo>
                    <a:close/>
                  </a:path>
                </a:pathLst>
              </a:custGeom>
              <a:solidFill>
                <a:srgbClr val="E5B27F"/>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243" name="Freeform 159"/>
              <p:cNvSpPr>
                <a:spLocks/>
              </p:cNvSpPr>
              <p:nvPr/>
            </p:nvSpPr>
            <p:spPr bwMode="auto">
              <a:xfrm>
                <a:off x="4366" y="2020"/>
                <a:ext cx="128" cy="133"/>
              </a:xfrm>
              <a:custGeom>
                <a:avLst/>
                <a:gdLst>
                  <a:gd name="T0" fmla="*/ 0 w 255"/>
                  <a:gd name="T1" fmla="*/ 44 h 266"/>
                  <a:gd name="T2" fmla="*/ 120 w 255"/>
                  <a:gd name="T3" fmla="*/ 0 h 266"/>
                  <a:gd name="T4" fmla="*/ 128 w 255"/>
                  <a:gd name="T5" fmla="*/ 86 h 266"/>
                  <a:gd name="T6" fmla="*/ 9 w 255"/>
                  <a:gd name="T7" fmla="*/ 133 h 266"/>
                  <a:gd name="T8" fmla="*/ 0 w 255"/>
                  <a:gd name="T9" fmla="*/ 44 h 266"/>
                  <a:gd name="T10" fmla="*/ 0 w 255"/>
                  <a:gd name="T11" fmla="*/ 44 h 266"/>
                  <a:gd name="T12" fmla="*/ 0 60000 65536"/>
                  <a:gd name="T13" fmla="*/ 0 60000 65536"/>
                  <a:gd name="T14" fmla="*/ 0 60000 65536"/>
                  <a:gd name="T15" fmla="*/ 0 60000 65536"/>
                  <a:gd name="T16" fmla="*/ 0 60000 65536"/>
                  <a:gd name="T17" fmla="*/ 0 60000 65536"/>
                  <a:gd name="T18" fmla="*/ 0 w 255"/>
                  <a:gd name="T19" fmla="*/ 0 h 266"/>
                  <a:gd name="T20" fmla="*/ 255 w 255"/>
                  <a:gd name="T21" fmla="*/ 266 h 266"/>
                </a:gdLst>
                <a:ahLst/>
                <a:cxnLst>
                  <a:cxn ang="T12">
                    <a:pos x="T0" y="T1"/>
                  </a:cxn>
                  <a:cxn ang="T13">
                    <a:pos x="T2" y="T3"/>
                  </a:cxn>
                  <a:cxn ang="T14">
                    <a:pos x="T4" y="T5"/>
                  </a:cxn>
                  <a:cxn ang="T15">
                    <a:pos x="T6" y="T7"/>
                  </a:cxn>
                  <a:cxn ang="T16">
                    <a:pos x="T8" y="T9"/>
                  </a:cxn>
                  <a:cxn ang="T17">
                    <a:pos x="T10" y="T11"/>
                  </a:cxn>
                </a:cxnLst>
                <a:rect l="T18" t="T19" r="T20" b="T21"/>
                <a:pathLst>
                  <a:path w="255" h="266">
                    <a:moveTo>
                      <a:pt x="0" y="89"/>
                    </a:moveTo>
                    <a:lnTo>
                      <a:pt x="239" y="0"/>
                    </a:lnTo>
                    <a:lnTo>
                      <a:pt x="255" y="173"/>
                    </a:lnTo>
                    <a:lnTo>
                      <a:pt x="17" y="266"/>
                    </a:lnTo>
                    <a:lnTo>
                      <a:pt x="0" y="89"/>
                    </a:lnTo>
                    <a:close/>
                  </a:path>
                </a:pathLst>
              </a:custGeom>
              <a:solidFill>
                <a:srgbClr val="CC7F4C"/>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244" name="Freeform 160"/>
              <p:cNvSpPr>
                <a:spLocks/>
              </p:cNvSpPr>
              <p:nvPr/>
            </p:nvSpPr>
            <p:spPr bwMode="auto">
              <a:xfrm>
                <a:off x="4216" y="1941"/>
                <a:ext cx="165" cy="205"/>
              </a:xfrm>
              <a:custGeom>
                <a:avLst/>
                <a:gdLst>
                  <a:gd name="T0" fmla="*/ 0 w 328"/>
                  <a:gd name="T1" fmla="*/ 0 h 411"/>
                  <a:gd name="T2" fmla="*/ 5 w 328"/>
                  <a:gd name="T3" fmla="*/ 89 h 411"/>
                  <a:gd name="T4" fmla="*/ 165 w 328"/>
                  <a:gd name="T5" fmla="*/ 205 h 411"/>
                  <a:gd name="T6" fmla="*/ 155 w 328"/>
                  <a:gd name="T7" fmla="*/ 124 h 411"/>
                  <a:gd name="T8" fmla="*/ 0 w 328"/>
                  <a:gd name="T9" fmla="*/ 0 h 411"/>
                  <a:gd name="T10" fmla="*/ 0 w 328"/>
                  <a:gd name="T11" fmla="*/ 0 h 411"/>
                  <a:gd name="T12" fmla="*/ 0 60000 65536"/>
                  <a:gd name="T13" fmla="*/ 0 60000 65536"/>
                  <a:gd name="T14" fmla="*/ 0 60000 65536"/>
                  <a:gd name="T15" fmla="*/ 0 60000 65536"/>
                  <a:gd name="T16" fmla="*/ 0 60000 65536"/>
                  <a:gd name="T17" fmla="*/ 0 60000 65536"/>
                  <a:gd name="T18" fmla="*/ 0 w 328"/>
                  <a:gd name="T19" fmla="*/ 0 h 411"/>
                  <a:gd name="T20" fmla="*/ 328 w 328"/>
                  <a:gd name="T21" fmla="*/ 411 h 411"/>
                </a:gdLst>
                <a:ahLst/>
                <a:cxnLst>
                  <a:cxn ang="T12">
                    <a:pos x="T0" y="T1"/>
                  </a:cxn>
                  <a:cxn ang="T13">
                    <a:pos x="T2" y="T3"/>
                  </a:cxn>
                  <a:cxn ang="T14">
                    <a:pos x="T4" y="T5"/>
                  </a:cxn>
                  <a:cxn ang="T15">
                    <a:pos x="T6" y="T7"/>
                  </a:cxn>
                  <a:cxn ang="T16">
                    <a:pos x="T8" y="T9"/>
                  </a:cxn>
                  <a:cxn ang="T17">
                    <a:pos x="T10" y="T11"/>
                  </a:cxn>
                </a:cxnLst>
                <a:rect l="T18" t="T19" r="T20" b="T21"/>
                <a:pathLst>
                  <a:path w="328" h="411">
                    <a:moveTo>
                      <a:pt x="0" y="0"/>
                    </a:moveTo>
                    <a:lnTo>
                      <a:pt x="9" y="179"/>
                    </a:lnTo>
                    <a:lnTo>
                      <a:pt x="328" y="411"/>
                    </a:lnTo>
                    <a:lnTo>
                      <a:pt x="309" y="249"/>
                    </a:lnTo>
                    <a:lnTo>
                      <a:pt x="0" y="0"/>
                    </a:lnTo>
                    <a:close/>
                  </a:path>
                </a:pathLst>
              </a:custGeom>
              <a:solidFill>
                <a:srgbClr val="BF6633"/>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245" name="Freeform 161"/>
              <p:cNvSpPr>
                <a:spLocks/>
              </p:cNvSpPr>
              <p:nvPr/>
            </p:nvSpPr>
            <p:spPr bwMode="auto">
              <a:xfrm>
                <a:off x="4216" y="1872"/>
                <a:ext cx="270" cy="196"/>
              </a:xfrm>
              <a:custGeom>
                <a:avLst/>
                <a:gdLst>
                  <a:gd name="T0" fmla="*/ 0 w 539"/>
                  <a:gd name="T1" fmla="*/ 59 h 391"/>
                  <a:gd name="T2" fmla="*/ 125 w 539"/>
                  <a:gd name="T3" fmla="*/ 0 h 391"/>
                  <a:gd name="T4" fmla="*/ 270 w 539"/>
                  <a:gd name="T5" fmla="*/ 144 h 391"/>
                  <a:gd name="T6" fmla="*/ 150 w 539"/>
                  <a:gd name="T7" fmla="*/ 196 h 391"/>
                  <a:gd name="T8" fmla="*/ 0 w 539"/>
                  <a:gd name="T9" fmla="*/ 59 h 391"/>
                  <a:gd name="T10" fmla="*/ 0 w 539"/>
                  <a:gd name="T11" fmla="*/ 59 h 391"/>
                  <a:gd name="T12" fmla="*/ 0 60000 65536"/>
                  <a:gd name="T13" fmla="*/ 0 60000 65536"/>
                  <a:gd name="T14" fmla="*/ 0 60000 65536"/>
                  <a:gd name="T15" fmla="*/ 0 60000 65536"/>
                  <a:gd name="T16" fmla="*/ 0 60000 65536"/>
                  <a:gd name="T17" fmla="*/ 0 60000 65536"/>
                  <a:gd name="T18" fmla="*/ 0 w 539"/>
                  <a:gd name="T19" fmla="*/ 0 h 391"/>
                  <a:gd name="T20" fmla="*/ 539 w 539"/>
                  <a:gd name="T21" fmla="*/ 391 h 391"/>
                </a:gdLst>
                <a:ahLst/>
                <a:cxnLst>
                  <a:cxn ang="T12">
                    <a:pos x="T0" y="T1"/>
                  </a:cxn>
                  <a:cxn ang="T13">
                    <a:pos x="T2" y="T3"/>
                  </a:cxn>
                  <a:cxn ang="T14">
                    <a:pos x="T4" y="T5"/>
                  </a:cxn>
                  <a:cxn ang="T15">
                    <a:pos x="T6" y="T7"/>
                  </a:cxn>
                  <a:cxn ang="T16">
                    <a:pos x="T8" y="T9"/>
                  </a:cxn>
                  <a:cxn ang="T17">
                    <a:pos x="T10" y="T11"/>
                  </a:cxn>
                </a:cxnLst>
                <a:rect l="T18" t="T19" r="T20" b="T21"/>
                <a:pathLst>
                  <a:path w="539" h="391">
                    <a:moveTo>
                      <a:pt x="0" y="117"/>
                    </a:moveTo>
                    <a:lnTo>
                      <a:pt x="249" y="0"/>
                    </a:lnTo>
                    <a:lnTo>
                      <a:pt x="539" y="288"/>
                    </a:lnTo>
                    <a:lnTo>
                      <a:pt x="300" y="391"/>
                    </a:lnTo>
                    <a:lnTo>
                      <a:pt x="0" y="117"/>
                    </a:lnTo>
                    <a:close/>
                  </a:path>
                </a:pathLst>
              </a:custGeom>
              <a:solidFill>
                <a:srgbClr val="E5B27F"/>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246" name="Freeform 162"/>
              <p:cNvSpPr>
                <a:spLocks/>
              </p:cNvSpPr>
              <p:nvPr/>
            </p:nvSpPr>
            <p:spPr bwMode="auto">
              <a:xfrm>
                <a:off x="4034" y="1764"/>
                <a:ext cx="316" cy="267"/>
              </a:xfrm>
              <a:custGeom>
                <a:avLst/>
                <a:gdLst>
                  <a:gd name="T0" fmla="*/ 0 w 633"/>
                  <a:gd name="T1" fmla="*/ 27 h 534"/>
                  <a:gd name="T2" fmla="*/ 19 w 633"/>
                  <a:gd name="T3" fmla="*/ 121 h 534"/>
                  <a:gd name="T4" fmla="*/ 45 w 633"/>
                  <a:gd name="T5" fmla="*/ 220 h 534"/>
                  <a:gd name="T6" fmla="*/ 65 w 633"/>
                  <a:gd name="T7" fmla="*/ 243 h 534"/>
                  <a:gd name="T8" fmla="*/ 110 w 633"/>
                  <a:gd name="T9" fmla="*/ 262 h 534"/>
                  <a:gd name="T10" fmla="*/ 160 w 633"/>
                  <a:gd name="T11" fmla="*/ 267 h 534"/>
                  <a:gd name="T12" fmla="*/ 186 w 633"/>
                  <a:gd name="T13" fmla="*/ 259 h 534"/>
                  <a:gd name="T14" fmla="*/ 187 w 633"/>
                  <a:gd name="T15" fmla="*/ 160 h 534"/>
                  <a:gd name="T16" fmla="*/ 303 w 633"/>
                  <a:gd name="T17" fmla="*/ 112 h 534"/>
                  <a:gd name="T18" fmla="*/ 291 w 633"/>
                  <a:gd name="T19" fmla="*/ 62 h 534"/>
                  <a:gd name="T20" fmla="*/ 313 w 633"/>
                  <a:gd name="T21" fmla="*/ 53 h 534"/>
                  <a:gd name="T22" fmla="*/ 316 w 633"/>
                  <a:gd name="T23" fmla="*/ 0 h 534"/>
                  <a:gd name="T24" fmla="*/ 280 w 633"/>
                  <a:gd name="T25" fmla="*/ 31 h 534"/>
                  <a:gd name="T26" fmla="*/ 199 w 633"/>
                  <a:gd name="T27" fmla="*/ 58 h 534"/>
                  <a:gd name="T28" fmla="*/ 123 w 633"/>
                  <a:gd name="T29" fmla="*/ 62 h 534"/>
                  <a:gd name="T30" fmla="*/ 71 w 633"/>
                  <a:gd name="T31" fmla="*/ 61 h 534"/>
                  <a:gd name="T32" fmla="*/ 33 w 633"/>
                  <a:gd name="T33" fmla="*/ 48 h 534"/>
                  <a:gd name="T34" fmla="*/ 0 w 633"/>
                  <a:gd name="T35" fmla="*/ 27 h 534"/>
                  <a:gd name="T36" fmla="*/ 0 w 633"/>
                  <a:gd name="T37" fmla="*/ 27 h 53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633"/>
                  <a:gd name="T58" fmla="*/ 0 h 534"/>
                  <a:gd name="T59" fmla="*/ 633 w 633"/>
                  <a:gd name="T60" fmla="*/ 534 h 534"/>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633" h="534">
                    <a:moveTo>
                      <a:pt x="0" y="55"/>
                    </a:moveTo>
                    <a:lnTo>
                      <a:pt x="38" y="243"/>
                    </a:lnTo>
                    <a:lnTo>
                      <a:pt x="91" y="441"/>
                    </a:lnTo>
                    <a:lnTo>
                      <a:pt x="131" y="486"/>
                    </a:lnTo>
                    <a:lnTo>
                      <a:pt x="220" y="524"/>
                    </a:lnTo>
                    <a:lnTo>
                      <a:pt x="321" y="534"/>
                    </a:lnTo>
                    <a:lnTo>
                      <a:pt x="372" y="517"/>
                    </a:lnTo>
                    <a:lnTo>
                      <a:pt x="374" y="321"/>
                    </a:lnTo>
                    <a:lnTo>
                      <a:pt x="606" y="224"/>
                    </a:lnTo>
                    <a:lnTo>
                      <a:pt x="583" y="125"/>
                    </a:lnTo>
                    <a:lnTo>
                      <a:pt x="627" y="106"/>
                    </a:lnTo>
                    <a:lnTo>
                      <a:pt x="633" y="0"/>
                    </a:lnTo>
                    <a:lnTo>
                      <a:pt x="560" y="63"/>
                    </a:lnTo>
                    <a:lnTo>
                      <a:pt x="399" y="116"/>
                    </a:lnTo>
                    <a:lnTo>
                      <a:pt x="247" y="125"/>
                    </a:lnTo>
                    <a:lnTo>
                      <a:pt x="142" y="123"/>
                    </a:lnTo>
                    <a:lnTo>
                      <a:pt x="66" y="97"/>
                    </a:lnTo>
                    <a:lnTo>
                      <a:pt x="0" y="55"/>
                    </a:lnTo>
                    <a:close/>
                  </a:path>
                </a:pathLst>
              </a:custGeom>
              <a:solidFill>
                <a:srgbClr val="B8B8D9"/>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247" name="Freeform 163"/>
              <p:cNvSpPr>
                <a:spLocks/>
              </p:cNvSpPr>
              <p:nvPr/>
            </p:nvSpPr>
            <p:spPr bwMode="auto">
              <a:xfrm>
                <a:off x="4020" y="1687"/>
                <a:ext cx="327" cy="142"/>
              </a:xfrm>
              <a:custGeom>
                <a:avLst/>
                <a:gdLst>
                  <a:gd name="T0" fmla="*/ 0 w 656"/>
                  <a:gd name="T1" fmla="*/ 85 h 283"/>
                  <a:gd name="T2" fmla="*/ 2 w 656"/>
                  <a:gd name="T3" fmla="*/ 58 h 283"/>
                  <a:gd name="T4" fmla="*/ 29 w 656"/>
                  <a:gd name="T5" fmla="*/ 28 h 283"/>
                  <a:gd name="T6" fmla="*/ 87 w 656"/>
                  <a:gd name="T7" fmla="*/ 5 h 283"/>
                  <a:gd name="T8" fmla="*/ 163 w 656"/>
                  <a:gd name="T9" fmla="*/ 0 h 283"/>
                  <a:gd name="T10" fmla="*/ 231 w 656"/>
                  <a:gd name="T11" fmla="*/ 1 h 283"/>
                  <a:gd name="T12" fmla="*/ 292 w 656"/>
                  <a:gd name="T13" fmla="*/ 17 h 283"/>
                  <a:gd name="T14" fmla="*/ 322 w 656"/>
                  <a:gd name="T15" fmla="*/ 43 h 283"/>
                  <a:gd name="T16" fmla="*/ 327 w 656"/>
                  <a:gd name="T17" fmla="*/ 69 h 283"/>
                  <a:gd name="T18" fmla="*/ 313 w 656"/>
                  <a:gd name="T19" fmla="*/ 95 h 283"/>
                  <a:gd name="T20" fmla="*/ 277 w 656"/>
                  <a:gd name="T21" fmla="*/ 118 h 283"/>
                  <a:gd name="T22" fmla="*/ 201 w 656"/>
                  <a:gd name="T23" fmla="*/ 138 h 283"/>
                  <a:gd name="T24" fmla="*/ 140 w 656"/>
                  <a:gd name="T25" fmla="*/ 142 h 283"/>
                  <a:gd name="T26" fmla="*/ 89 w 656"/>
                  <a:gd name="T27" fmla="*/ 142 h 283"/>
                  <a:gd name="T28" fmla="*/ 25 w 656"/>
                  <a:gd name="T29" fmla="*/ 112 h 283"/>
                  <a:gd name="T30" fmla="*/ 0 w 656"/>
                  <a:gd name="T31" fmla="*/ 85 h 283"/>
                  <a:gd name="T32" fmla="*/ 0 w 656"/>
                  <a:gd name="T33" fmla="*/ 85 h 28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656"/>
                  <a:gd name="T52" fmla="*/ 0 h 283"/>
                  <a:gd name="T53" fmla="*/ 656 w 656"/>
                  <a:gd name="T54" fmla="*/ 283 h 283"/>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656" h="283">
                    <a:moveTo>
                      <a:pt x="0" y="169"/>
                    </a:moveTo>
                    <a:lnTo>
                      <a:pt x="4" y="116"/>
                    </a:lnTo>
                    <a:lnTo>
                      <a:pt x="59" y="55"/>
                    </a:lnTo>
                    <a:lnTo>
                      <a:pt x="175" y="9"/>
                    </a:lnTo>
                    <a:lnTo>
                      <a:pt x="327" y="0"/>
                    </a:lnTo>
                    <a:lnTo>
                      <a:pt x="464" y="2"/>
                    </a:lnTo>
                    <a:lnTo>
                      <a:pt x="586" y="34"/>
                    </a:lnTo>
                    <a:lnTo>
                      <a:pt x="646" y="85"/>
                    </a:lnTo>
                    <a:lnTo>
                      <a:pt x="656" y="137"/>
                    </a:lnTo>
                    <a:lnTo>
                      <a:pt x="627" y="190"/>
                    </a:lnTo>
                    <a:lnTo>
                      <a:pt x="555" y="236"/>
                    </a:lnTo>
                    <a:lnTo>
                      <a:pt x="403" y="275"/>
                    </a:lnTo>
                    <a:lnTo>
                      <a:pt x="281" y="283"/>
                    </a:lnTo>
                    <a:lnTo>
                      <a:pt x="179" y="283"/>
                    </a:lnTo>
                    <a:lnTo>
                      <a:pt x="50" y="224"/>
                    </a:lnTo>
                    <a:lnTo>
                      <a:pt x="0" y="169"/>
                    </a:lnTo>
                    <a:close/>
                  </a:path>
                </a:pathLst>
              </a:custGeom>
              <a:solidFill>
                <a:srgbClr val="8989A8"/>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248" name="Freeform 164"/>
              <p:cNvSpPr>
                <a:spLocks/>
              </p:cNvSpPr>
              <p:nvPr/>
            </p:nvSpPr>
            <p:spPr bwMode="auto">
              <a:xfrm>
                <a:off x="4075" y="1750"/>
                <a:ext cx="238" cy="79"/>
              </a:xfrm>
              <a:custGeom>
                <a:avLst/>
                <a:gdLst>
                  <a:gd name="T0" fmla="*/ 0 w 478"/>
                  <a:gd name="T1" fmla="*/ 67 h 160"/>
                  <a:gd name="T2" fmla="*/ 27 w 478"/>
                  <a:gd name="T3" fmla="*/ 41 h 160"/>
                  <a:gd name="T4" fmla="*/ 34 w 478"/>
                  <a:gd name="T5" fmla="*/ 18 h 160"/>
                  <a:gd name="T6" fmla="*/ 69 w 478"/>
                  <a:gd name="T7" fmla="*/ 0 h 160"/>
                  <a:gd name="T8" fmla="*/ 93 w 478"/>
                  <a:gd name="T9" fmla="*/ 4 h 160"/>
                  <a:gd name="T10" fmla="*/ 117 w 478"/>
                  <a:gd name="T11" fmla="*/ 25 h 160"/>
                  <a:gd name="T12" fmla="*/ 133 w 478"/>
                  <a:gd name="T13" fmla="*/ 11 h 160"/>
                  <a:gd name="T14" fmla="*/ 162 w 478"/>
                  <a:gd name="T15" fmla="*/ 13 h 160"/>
                  <a:gd name="T16" fmla="*/ 180 w 478"/>
                  <a:gd name="T17" fmla="*/ 30 h 160"/>
                  <a:gd name="T18" fmla="*/ 211 w 478"/>
                  <a:gd name="T19" fmla="*/ 28 h 160"/>
                  <a:gd name="T20" fmla="*/ 231 w 478"/>
                  <a:gd name="T21" fmla="*/ 34 h 160"/>
                  <a:gd name="T22" fmla="*/ 238 w 478"/>
                  <a:gd name="T23" fmla="*/ 44 h 160"/>
                  <a:gd name="T24" fmla="*/ 187 w 478"/>
                  <a:gd name="T25" fmla="*/ 66 h 160"/>
                  <a:gd name="T26" fmla="*/ 105 w 478"/>
                  <a:gd name="T27" fmla="*/ 79 h 160"/>
                  <a:gd name="T28" fmla="*/ 60 w 478"/>
                  <a:gd name="T29" fmla="*/ 78 h 160"/>
                  <a:gd name="T30" fmla="*/ 0 w 478"/>
                  <a:gd name="T31" fmla="*/ 67 h 160"/>
                  <a:gd name="T32" fmla="*/ 0 w 478"/>
                  <a:gd name="T33" fmla="*/ 67 h 16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78"/>
                  <a:gd name="T52" fmla="*/ 0 h 160"/>
                  <a:gd name="T53" fmla="*/ 478 w 478"/>
                  <a:gd name="T54" fmla="*/ 160 h 160"/>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78" h="160">
                    <a:moveTo>
                      <a:pt x="0" y="135"/>
                    </a:moveTo>
                    <a:lnTo>
                      <a:pt x="54" y="84"/>
                    </a:lnTo>
                    <a:lnTo>
                      <a:pt x="69" y="36"/>
                    </a:lnTo>
                    <a:lnTo>
                      <a:pt x="139" y="0"/>
                    </a:lnTo>
                    <a:lnTo>
                      <a:pt x="187" y="8"/>
                    </a:lnTo>
                    <a:lnTo>
                      <a:pt x="234" y="50"/>
                    </a:lnTo>
                    <a:lnTo>
                      <a:pt x="268" y="23"/>
                    </a:lnTo>
                    <a:lnTo>
                      <a:pt x="325" y="27"/>
                    </a:lnTo>
                    <a:lnTo>
                      <a:pt x="362" y="61"/>
                    </a:lnTo>
                    <a:lnTo>
                      <a:pt x="424" y="57"/>
                    </a:lnTo>
                    <a:lnTo>
                      <a:pt x="464" y="69"/>
                    </a:lnTo>
                    <a:lnTo>
                      <a:pt x="478" y="90"/>
                    </a:lnTo>
                    <a:lnTo>
                      <a:pt x="375" y="133"/>
                    </a:lnTo>
                    <a:lnTo>
                      <a:pt x="211" y="160"/>
                    </a:lnTo>
                    <a:lnTo>
                      <a:pt x="120" y="158"/>
                    </a:lnTo>
                    <a:lnTo>
                      <a:pt x="0" y="135"/>
                    </a:lnTo>
                    <a:close/>
                  </a:path>
                </a:pathLst>
              </a:custGeom>
              <a:solidFill>
                <a:srgbClr val="D1BDBD"/>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249" name="Freeform 165"/>
              <p:cNvSpPr>
                <a:spLocks/>
              </p:cNvSpPr>
              <p:nvPr/>
            </p:nvSpPr>
            <p:spPr bwMode="auto">
              <a:xfrm>
                <a:off x="4325" y="1827"/>
                <a:ext cx="257" cy="167"/>
              </a:xfrm>
              <a:custGeom>
                <a:avLst/>
                <a:gdLst>
                  <a:gd name="T0" fmla="*/ 0 w 515"/>
                  <a:gd name="T1" fmla="*/ 0 h 335"/>
                  <a:gd name="T2" fmla="*/ 240 w 515"/>
                  <a:gd name="T3" fmla="*/ 16 h 335"/>
                  <a:gd name="T4" fmla="*/ 257 w 515"/>
                  <a:gd name="T5" fmla="*/ 150 h 335"/>
                  <a:gd name="T6" fmla="*/ 248 w 515"/>
                  <a:gd name="T7" fmla="*/ 162 h 335"/>
                  <a:gd name="T8" fmla="*/ 138 w 515"/>
                  <a:gd name="T9" fmla="*/ 167 h 335"/>
                  <a:gd name="T10" fmla="*/ 60 w 515"/>
                  <a:gd name="T11" fmla="*/ 83 h 335"/>
                  <a:gd name="T12" fmla="*/ 22 w 515"/>
                  <a:gd name="T13" fmla="*/ 49 h 335"/>
                  <a:gd name="T14" fmla="*/ 3 w 515"/>
                  <a:gd name="T15" fmla="*/ 52 h 335"/>
                  <a:gd name="T16" fmla="*/ 0 w 515"/>
                  <a:gd name="T17" fmla="*/ 0 h 335"/>
                  <a:gd name="T18" fmla="*/ 0 w 515"/>
                  <a:gd name="T19" fmla="*/ 0 h 33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15"/>
                  <a:gd name="T31" fmla="*/ 0 h 335"/>
                  <a:gd name="T32" fmla="*/ 515 w 515"/>
                  <a:gd name="T33" fmla="*/ 335 h 33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15" h="335">
                    <a:moveTo>
                      <a:pt x="0" y="0"/>
                    </a:moveTo>
                    <a:lnTo>
                      <a:pt x="481" y="33"/>
                    </a:lnTo>
                    <a:lnTo>
                      <a:pt x="515" y="301"/>
                    </a:lnTo>
                    <a:lnTo>
                      <a:pt x="496" y="325"/>
                    </a:lnTo>
                    <a:lnTo>
                      <a:pt x="276" y="335"/>
                    </a:lnTo>
                    <a:lnTo>
                      <a:pt x="120" y="166"/>
                    </a:lnTo>
                    <a:lnTo>
                      <a:pt x="44" y="99"/>
                    </a:lnTo>
                    <a:lnTo>
                      <a:pt x="6" y="105"/>
                    </a:lnTo>
                    <a:lnTo>
                      <a:pt x="0" y="0"/>
                    </a:lnTo>
                    <a:close/>
                  </a:path>
                </a:pathLst>
              </a:custGeom>
              <a:solidFill>
                <a:srgbClr val="BF6633"/>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250" name="Freeform 166"/>
              <p:cNvSpPr>
                <a:spLocks/>
              </p:cNvSpPr>
              <p:nvPr/>
            </p:nvSpPr>
            <p:spPr bwMode="auto">
              <a:xfrm>
                <a:off x="4503" y="1867"/>
                <a:ext cx="48" cy="95"/>
              </a:xfrm>
              <a:custGeom>
                <a:avLst/>
                <a:gdLst>
                  <a:gd name="T0" fmla="*/ 0 w 95"/>
                  <a:gd name="T1" fmla="*/ 0 h 190"/>
                  <a:gd name="T2" fmla="*/ 12 w 95"/>
                  <a:gd name="T3" fmla="*/ 95 h 190"/>
                  <a:gd name="T4" fmla="*/ 48 w 95"/>
                  <a:gd name="T5" fmla="*/ 95 h 190"/>
                  <a:gd name="T6" fmla="*/ 32 w 95"/>
                  <a:gd name="T7" fmla="*/ 0 h 190"/>
                  <a:gd name="T8" fmla="*/ 0 w 95"/>
                  <a:gd name="T9" fmla="*/ 0 h 190"/>
                  <a:gd name="T10" fmla="*/ 0 w 95"/>
                  <a:gd name="T11" fmla="*/ 0 h 190"/>
                  <a:gd name="T12" fmla="*/ 0 60000 65536"/>
                  <a:gd name="T13" fmla="*/ 0 60000 65536"/>
                  <a:gd name="T14" fmla="*/ 0 60000 65536"/>
                  <a:gd name="T15" fmla="*/ 0 60000 65536"/>
                  <a:gd name="T16" fmla="*/ 0 60000 65536"/>
                  <a:gd name="T17" fmla="*/ 0 60000 65536"/>
                  <a:gd name="T18" fmla="*/ 0 w 95"/>
                  <a:gd name="T19" fmla="*/ 0 h 190"/>
                  <a:gd name="T20" fmla="*/ 95 w 95"/>
                  <a:gd name="T21" fmla="*/ 190 h 190"/>
                </a:gdLst>
                <a:ahLst/>
                <a:cxnLst>
                  <a:cxn ang="T12">
                    <a:pos x="T0" y="T1"/>
                  </a:cxn>
                  <a:cxn ang="T13">
                    <a:pos x="T2" y="T3"/>
                  </a:cxn>
                  <a:cxn ang="T14">
                    <a:pos x="T4" y="T5"/>
                  </a:cxn>
                  <a:cxn ang="T15">
                    <a:pos x="T6" y="T7"/>
                  </a:cxn>
                  <a:cxn ang="T16">
                    <a:pos x="T8" y="T9"/>
                  </a:cxn>
                  <a:cxn ang="T17">
                    <a:pos x="T10" y="T11"/>
                  </a:cxn>
                </a:cxnLst>
                <a:rect l="T18" t="T19" r="T20" b="T21"/>
                <a:pathLst>
                  <a:path w="95" h="190">
                    <a:moveTo>
                      <a:pt x="0" y="0"/>
                    </a:moveTo>
                    <a:lnTo>
                      <a:pt x="24" y="190"/>
                    </a:lnTo>
                    <a:lnTo>
                      <a:pt x="95" y="190"/>
                    </a:lnTo>
                    <a:lnTo>
                      <a:pt x="64" y="0"/>
                    </a:lnTo>
                    <a:lnTo>
                      <a:pt x="0" y="0"/>
                    </a:lnTo>
                    <a:close/>
                  </a:path>
                </a:pathLst>
              </a:custGeom>
              <a:solidFill>
                <a:srgbClr val="B24C19"/>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251" name="Freeform 167"/>
              <p:cNvSpPr>
                <a:spLocks/>
              </p:cNvSpPr>
              <p:nvPr/>
            </p:nvSpPr>
            <p:spPr bwMode="auto">
              <a:xfrm>
                <a:off x="4436" y="1864"/>
                <a:ext cx="42" cy="102"/>
              </a:xfrm>
              <a:custGeom>
                <a:avLst/>
                <a:gdLst>
                  <a:gd name="T0" fmla="*/ 0 w 83"/>
                  <a:gd name="T1" fmla="*/ 0 h 206"/>
                  <a:gd name="T2" fmla="*/ 9 w 83"/>
                  <a:gd name="T3" fmla="*/ 97 h 206"/>
                  <a:gd name="T4" fmla="*/ 42 w 83"/>
                  <a:gd name="T5" fmla="*/ 102 h 206"/>
                  <a:gd name="T6" fmla="*/ 31 w 83"/>
                  <a:gd name="T7" fmla="*/ 2 h 206"/>
                  <a:gd name="T8" fmla="*/ 0 w 83"/>
                  <a:gd name="T9" fmla="*/ 0 h 206"/>
                  <a:gd name="T10" fmla="*/ 0 w 83"/>
                  <a:gd name="T11" fmla="*/ 0 h 206"/>
                  <a:gd name="T12" fmla="*/ 0 60000 65536"/>
                  <a:gd name="T13" fmla="*/ 0 60000 65536"/>
                  <a:gd name="T14" fmla="*/ 0 60000 65536"/>
                  <a:gd name="T15" fmla="*/ 0 60000 65536"/>
                  <a:gd name="T16" fmla="*/ 0 60000 65536"/>
                  <a:gd name="T17" fmla="*/ 0 60000 65536"/>
                  <a:gd name="T18" fmla="*/ 0 w 83"/>
                  <a:gd name="T19" fmla="*/ 0 h 206"/>
                  <a:gd name="T20" fmla="*/ 83 w 83"/>
                  <a:gd name="T21" fmla="*/ 206 h 206"/>
                </a:gdLst>
                <a:ahLst/>
                <a:cxnLst>
                  <a:cxn ang="T12">
                    <a:pos x="T0" y="T1"/>
                  </a:cxn>
                  <a:cxn ang="T13">
                    <a:pos x="T2" y="T3"/>
                  </a:cxn>
                  <a:cxn ang="T14">
                    <a:pos x="T4" y="T5"/>
                  </a:cxn>
                  <a:cxn ang="T15">
                    <a:pos x="T6" y="T7"/>
                  </a:cxn>
                  <a:cxn ang="T16">
                    <a:pos x="T8" y="T9"/>
                  </a:cxn>
                  <a:cxn ang="T17">
                    <a:pos x="T10" y="T11"/>
                  </a:cxn>
                </a:cxnLst>
                <a:rect l="T18" t="T19" r="T20" b="T21"/>
                <a:pathLst>
                  <a:path w="83" h="206">
                    <a:moveTo>
                      <a:pt x="0" y="0"/>
                    </a:moveTo>
                    <a:lnTo>
                      <a:pt x="17" y="196"/>
                    </a:lnTo>
                    <a:lnTo>
                      <a:pt x="83" y="206"/>
                    </a:lnTo>
                    <a:lnTo>
                      <a:pt x="62" y="4"/>
                    </a:lnTo>
                    <a:lnTo>
                      <a:pt x="0" y="0"/>
                    </a:lnTo>
                    <a:close/>
                  </a:path>
                </a:pathLst>
              </a:custGeom>
              <a:solidFill>
                <a:srgbClr val="B24C19"/>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252" name="Freeform 168"/>
              <p:cNvSpPr>
                <a:spLocks/>
              </p:cNvSpPr>
              <p:nvPr/>
            </p:nvSpPr>
            <p:spPr bwMode="auto">
              <a:xfrm>
                <a:off x="4364" y="1860"/>
                <a:ext cx="40" cy="69"/>
              </a:xfrm>
              <a:custGeom>
                <a:avLst/>
                <a:gdLst>
                  <a:gd name="T0" fmla="*/ 0 w 80"/>
                  <a:gd name="T1" fmla="*/ 0 h 139"/>
                  <a:gd name="T2" fmla="*/ 3 w 80"/>
                  <a:gd name="T3" fmla="*/ 35 h 139"/>
                  <a:gd name="T4" fmla="*/ 40 w 80"/>
                  <a:gd name="T5" fmla="*/ 69 h 139"/>
                  <a:gd name="T6" fmla="*/ 37 w 80"/>
                  <a:gd name="T7" fmla="*/ 2 h 139"/>
                  <a:gd name="T8" fmla="*/ 0 w 80"/>
                  <a:gd name="T9" fmla="*/ 0 h 139"/>
                  <a:gd name="T10" fmla="*/ 0 w 80"/>
                  <a:gd name="T11" fmla="*/ 0 h 139"/>
                  <a:gd name="T12" fmla="*/ 0 60000 65536"/>
                  <a:gd name="T13" fmla="*/ 0 60000 65536"/>
                  <a:gd name="T14" fmla="*/ 0 60000 65536"/>
                  <a:gd name="T15" fmla="*/ 0 60000 65536"/>
                  <a:gd name="T16" fmla="*/ 0 60000 65536"/>
                  <a:gd name="T17" fmla="*/ 0 60000 65536"/>
                  <a:gd name="T18" fmla="*/ 0 w 80"/>
                  <a:gd name="T19" fmla="*/ 0 h 139"/>
                  <a:gd name="T20" fmla="*/ 80 w 80"/>
                  <a:gd name="T21" fmla="*/ 139 h 139"/>
                </a:gdLst>
                <a:ahLst/>
                <a:cxnLst>
                  <a:cxn ang="T12">
                    <a:pos x="T0" y="T1"/>
                  </a:cxn>
                  <a:cxn ang="T13">
                    <a:pos x="T2" y="T3"/>
                  </a:cxn>
                  <a:cxn ang="T14">
                    <a:pos x="T4" y="T5"/>
                  </a:cxn>
                  <a:cxn ang="T15">
                    <a:pos x="T6" y="T7"/>
                  </a:cxn>
                  <a:cxn ang="T16">
                    <a:pos x="T8" y="T9"/>
                  </a:cxn>
                  <a:cxn ang="T17">
                    <a:pos x="T10" y="T11"/>
                  </a:cxn>
                </a:cxnLst>
                <a:rect l="T18" t="T19" r="T20" b="T21"/>
                <a:pathLst>
                  <a:path w="80" h="139">
                    <a:moveTo>
                      <a:pt x="0" y="0"/>
                    </a:moveTo>
                    <a:lnTo>
                      <a:pt x="6" y="70"/>
                    </a:lnTo>
                    <a:lnTo>
                      <a:pt x="80" y="139"/>
                    </a:lnTo>
                    <a:lnTo>
                      <a:pt x="74" y="5"/>
                    </a:lnTo>
                    <a:lnTo>
                      <a:pt x="0" y="0"/>
                    </a:lnTo>
                    <a:close/>
                  </a:path>
                </a:pathLst>
              </a:custGeom>
              <a:solidFill>
                <a:srgbClr val="B24C19"/>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253" name="Freeform 169"/>
              <p:cNvSpPr>
                <a:spLocks/>
              </p:cNvSpPr>
              <p:nvPr/>
            </p:nvSpPr>
            <p:spPr bwMode="auto">
              <a:xfrm>
                <a:off x="4561" y="1707"/>
                <a:ext cx="134" cy="250"/>
              </a:xfrm>
              <a:custGeom>
                <a:avLst/>
                <a:gdLst>
                  <a:gd name="T0" fmla="*/ 109 w 268"/>
                  <a:gd name="T1" fmla="*/ 0 h 500"/>
                  <a:gd name="T2" fmla="*/ 134 w 268"/>
                  <a:gd name="T3" fmla="*/ 120 h 500"/>
                  <a:gd name="T4" fmla="*/ 28 w 268"/>
                  <a:gd name="T5" fmla="*/ 250 h 500"/>
                  <a:gd name="T6" fmla="*/ 0 w 268"/>
                  <a:gd name="T7" fmla="*/ 130 h 500"/>
                  <a:gd name="T8" fmla="*/ 109 w 268"/>
                  <a:gd name="T9" fmla="*/ 0 h 500"/>
                  <a:gd name="T10" fmla="*/ 109 w 268"/>
                  <a:gd name="T11" fmla="*/ 0 h 500"/>
                  <a:gd name="T12" fmla="*/ 0 60000 65536"/>
                  <a:gd name="T13" fmla="*/ 0 60000 65536"/>
                  <a:gd name="T14" fmla="*/ 0 60000 65536"/>
                  <a:gd name="T15" fmla="*/ 0 60000 65536"/>
                  <a:gd name="T16" fmla="*/ 0 60000 65536"/>
                  <a:gd name="T17" fmla="*/ 0 60000 65536"/>
                  <a:gd name="T18" fmla="*/ 0 w 268"/>
                  <a:gd name="T19" fmla="*/ 0 h 500"/>
                  <a:gd name="T20" fmla="*/ 268 w 268"/>
                  <a:gd name="T21" fmla="*/ 500 h 500"/>
                </a:gdLst>
                <a:ahLst/>
                <a:cxnLst>
                  <a:cxn ang="T12">
                    <a:pos x="T0" y="T1"/>
                  </a:cxn>
                  <a:cxn ang="T13">
                    <a:pos x="T2" y="T3"/>
                  </a:cxn>
                  <a:cxn ang="T14">
                    <a:pos x="T4" y="T5"/>
                  </a:cxn>
                  <a:cxn ang="T15">
                    <a:pos x="T6" y="T7"/>
                  </a:cxn>
                  <a:cxn ang="T16">
                    <a:pos x="T8" y="T9"/>
                  </a:cxn>
                  <a:cxn ang="T17">
                    <a:pos x="T10" y="T11"/>
                  </a:cxn>
                </a:cxnLst>
                <a:rect l="T18" t="T19" r="T20" b="T21"/>
                <a:pathLst>
                  <a:path w="268" h="500">
                    <a:moveTo>
                      <a:pt x="218" y="0"/>
                    </a:moveTo>
                    <a:lnTo>
                      <a:pt x="268" y="239"/>
                    </a:lnTo>
                    <a:lnTo>
                      <a:pt x="57" y="500"/>
                    </a:lnTo>
                    <a:lnTo>
                      <a:pt x="0" y="260"/>
                    </a:lnTo>
                    <a:lnTo>
                      <a:pt x="218" y="0"/>
                    </a:lnTo>
                    <a:close/>
                  </a:path>
                </a:pathLst>
              </a:custGeom>
              <a:solidFill>
                <a:srgbClr val="CC7F4C"/>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254" name="Freeform 170"/>
              <p:cNvSpPr>
                <a:spLocks/>
              </p:cNvSpPr>
              <p:nvPr/>
            </p:nvSpPr>
            <p:spPr bwMode="auto">
              <a:xfrm>
                <a:off x="4332" y="1697"/>
                <a:ext cx="342" cy="141"/>
              </a:xfrm>
              <a:custGeom>
                <a:avLst/>
                <a:gdLst>
                  <a:gd name="T0" fmla="*/ 0 w 684"/>
                  <a:gd name="T1" fmla="*/ 128 h 281"/>
                  <a:gd name="T2" fmla="*/ 223 w 684"/>
                  <a:gd name="T3" fmla="*/ 141 h 281"/>
                  <a:gd name="T4" fmla="*/ 342 w 684"/>
                  <a:gd name="T5" fmla="*/ 10 h 281"/>
                  <a:gd name="T6" fmla="*/ 189 w 684"/>
                  <a:gd name="T7" fmla="*/ 0 h 281"/>
                  <a:gd name="T8" fmla="*/ 163 w 684"/>
                  <a:gd name="T9" fmla="*/ 2 h 281"/>
                  <a:gd name="T10" fmla="*/ 130 w 684"/>
                  <a:gd name="T11" fmla="*/ 12 h 281"/>
                  <a:gd name="T12" fmla="*/ 82 w 684"/>
                  <a:gd name="T13" fmla="*/ 53 h 281"/>
                  <a:gd name="T14" fmla="*/ 0 w 684"/>
                  <a:gd name="T15" fmla="*/ 128 h 281"/>
                  <a:gd name="T16" fmla="*/ 0 w 684"/>
                  <a:gd name="T17" fmla="*/ 128 h 28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84"/>
                  <a:gd name="T28" fmla="*/ 0 h 281"/>
                  <a:gd name="T29" fmla="*/ 684 w 684"/>
                  <a:gd name="T30" fmla="*/ 281 h 28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84" h="281">
                    <a:moveTo>
                      <a:pt x="0" y="256"/>
                    </a:moveTo>
                    <a:lnTo>
                      <a:pt x="446" y="281"/>
                    </a:lnTo>
                    <a:lnTo>
                      <a:pt x="684" y="19"/>
                    </a:lnTo>
                    <a:lnTo>
                      <a:pt x="378" y="0"/>
                    </a:lnTo>
                    <a:lnTo>
                      <a:pt x="325" y="4"/>
                    </a:lnTo>
                    <a:lnTo>
                      <a:pt x="260" y="23"/>
                    </a:lnTo>
                    <a:lnTo>
                      <a:pt x="163" y="106"/>
                    </a:lnTo>
                    <a:lnTo>
                      <a:pt x="0" y="256"/>
                    </a:lnTo>
                    <a:close/>
                  </a:path>
                </a:pathLst>
              </a:custGeom>
              <a:solidFill>
                <a:srgbClr val="E5B27F"/>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255" name="Freeform 171"/>
              <p:cNvSpPr>
                <a:spLocks/>
              </p:cNvSpPr>
              <p:nvPr/>
            </p:nvSpPr>
            <p:spPr bwMode="auto">
              <a:xfrm>
                <a:off x="4198" y="1376"/>
                <a:ext cx="452" cy="51"/>
              </a:xfrm>
              <a:custGeom>
                <a:avLst/>
                <a:gdLst>
                  <a:gd name="T0" fmla="*/ 4 w 902"/>
                  <a:gd name="T1" fmla="*/ 51 h 101"/>
                  <a:gd name="T2" fmla="*/ 452 w 902"/>
                  <a:gd name="T3" fmla="*/ 46 h 101"/>
                  <a:gd name="T4" fmla="*/ 452 w 902"/>
                  <a:gd name="T5" fmla="*/ 22 h 101"/>
                  <a:gd name="T6" fmla="*/ 441 w 902"/>
                  <a:gd name="T7" fmla="*/ 2 h 101"/>
                  <a:gd name="T8" fmla="*/ 403 w 902"/>
                  <a:gd name="T9" fmla="*/ 3 h 101"/>
                  <a:gd name="T10" fmla="*/ 364 w 902"/>
                  <a:gd name="T11" fmla="*/ 0 h 101"/>
                  <a:gd name="T12" fmla="*/ 320 w 902"/>
                  <a:gd name="T13" fmla="*/ 9 h 101"/>
                  <a:gd name="T14" fmla="*/ 283 w 902"/>
                  <a:gd name="T15" fmla="*/ 20 h 101"/>
                  <a:gd name="T16" fmla="*/ 257 w 902"/>
                  <a:gd name="T17" fmla="*/ 16 h 101"/>
                  <a:gd name="T18" fmla="*/ 227 w 902"/>
                  <a:gd name="T19" fmla="*/ 4 h 101"/>
                  <a:gd name="T20" fmla="*/ 169 w 902"/>
                  <a:gd name="T21" fmla="*/ 19 h 101"/>
                  <a:gd name="T22" fmla="*/ 129 w 902"/>
                  <a:gd name="T23" fmla="*/ 16 h 101"/>
                  <a:gd name="T24" fmla="*/ 36 w 902"/>
                  <a:gd name="T25" fmla="*/ 9 h 101"/>
                  <a:gd name="T26" fmla="*/ 18 w 902"/>
                  <a:gd name="T27" fmla="*/ 4 h 101"/>
                  <a:gd name="T28" fmla="*/ 0 w 902"/>
                  <a:gd name="T29" fmla="*/ 19 h 101"/>
                  <a:gd name="T30" fmla="*/ 4 w 902"/>
                  <a:gd name="T31" fmla="*/ 51 h 101"/>
                  <a:gd name="T32" fmla="*/ 4 w 902"/>
                  <a:gd name="T33" fmla="*/ 51 h 10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902"/>
                  <a:gd name="T52" fmla="*/ 0 h 101"/>
                  <a:gd name="T53" fmla="*/ 902 w 902"/>
                  <a:gd name="T54" fmla="*/ 101 h 10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902" h="101">
                    <a:moveTo>
                      <a:pt x="7" y="101"/>
                    </a:moveTo>
                    <a:lnTo>
                      <a:pt x="902" y="92"/>
                    </a:lnTo>
                    <a:lnTo>
                      <a:pt x="902" y="44"/>
                    </a:lnTo>
                    <a:lnTo>
                      <a:pt x="880" y="4"/>
                    </a:lnTo>
                    <a:lnTo>
                      <a:pt x="805" y="6"/>
                    </a:lnTo>
                    <a:lnTo>
                      <a:pt x="726" y="0"/>
                    </a:lnTo>
                    <a:lnTo>
                      <a:pt x="638" y="18"/>
                    </a:lnTo>
                    <a:lnTo>
                      <a:pt x="564" y="40"/>
                    </a:lnTo>
                    <a:lnTo>
                      <a:pt x="513" y="31"/>
                    </a:lnTo>
                    <a:lnTo>
                      <a:pt x="452" y="8"/>
                    </a:lnTo>
                    <a:lnTo>
                      <a:pt x="338" y="37"/>
                    </a:lnTo>
                    <a:lnTo>
                      <a:pt x="258" y="31"/>
                    </a:lnTo>
                    <a:lnTo>
                      <a:pt x="72" y="18"/>
                    </a:lnTo>
                    <a:lnTo>
                      <a:pt x="36" y="8"/>
                    </a:lnTo>
                    <a:lnTo>
                      <a:pt x="0" y="38"/>
                    </a:lnTo>
                    <a:lnTo>
                      <a:pt x="7" y="101"/>
                    </a:lnTo>
                    <a:close/>
                  </a:path>
                </a:pathLst>
              </a:custGeom>
              <a:solidFill>
                <a:srgbClr val="D1BDBD"/>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256" name="Freeform 172"/>
              <p:cNvSpPr>
                <a:spLocks/>
              </p:cNvSpPr>
              <p:nvPr/>
            </p:nvSpPr>
            <p:spPr bwMode="auto">
              <a:xfrm>
                <a:off x="4187" y="1644"/>
                <a:ext cx="216" cy="117"/>
              </a:xfrm>
              <a:custGeom>
                <a:avLst/>
                <a:gdLst>
                  <a:gd name="T0" fmla="*/ 0 w 431"/>
                  <a:gd name="T1" fmla="*/ 8 h 234"/>
                  <a:gd name="T2" fmla="*/ 212 w 431"/>
                  <a:gd name="T3" fmla="*/ 0 h 234"/>
                  <a:gd name="T4" fmla="*/ 216 w 431"/>
                  <a:gd name="T5" fmla="*/ 116 h 234"/>
                  <a:gd name="T6" fmla="*/ 172 w 431"/>
                  <a:gd name="T7" fmla="*/ 117 h 234"/>
                  <a:gd name="T8" fmla="*/ 162 w 431"/>
                  <a:gd name="T9" fmla="*/ 95 h 234"/>
                  <a:gd name="T10" fmla="*/ 138 w 431"/>
                  <a:gd name="T11" fmla="*/ 65 h 234"/>
                  <a:gd name="T12" fmla="*/ 97 w 431"/>
                  <a:gd name="T13" fmla="*/ 52 h 234"/>
                  <a:gd name="T14" fmla="*/ 47 w 431"/>
                  <a:gd name="T15" fmla="*/ 44 h 234"/>
                  <a:gd name="T16" fmla="*/ 3 w 431"/>
                  <a:gd name="T17" fmla="*/ 40 h 234"/>
                  <a:gd name="T18" fmla="*/ 0 w 431"/>
                  <a:gd name="T19" fmla="*/ 8 h 234"/>
                  <a:gd name="T20" fmla="*/ 0 w 431"/>
                  <a:gd name="T21" fmla="*/ 8 h 23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31"/>
                  <a:gd name="T34" fmla="*/ 0 h 234"/>
                  <a:gd name="T35" fmla="*/ 431 w 431"/>
                  <a:gd name="T36" fmla="*/ 234 h 23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31" h="234">
                    <a:moveTo>
                      <a:pt x="0" y="16"/>
                    </a:moveTo>
                    <a:lnTo>
                      <a:pt x="424" y="0"/>
                    </a:lnTo>
                    <a:lnTo>
                      <a:pt x="431" y="232"/>
                    </a:lnTo>
                    <a:lnTo>
                      <a:pt x="344" y="234"/>
                    </a:lnTo>
                    <a:lnTo>
                      <a:pt x="323" y="189"/>
                    </a:lnTo>
                    <a:lnTo>
                      <a:pt x="275" y="130"/>
                    </a:lnTo>
                    <a:lnTo>
                      <a:pt x="194" y="103"/>
                    </a:lnTo>
                    <a:lnTo>
                      <a:pt x="93" y="88"/>
                    </a:lnTo>
                    <a:lnTo>
                      <a:pt x="5" y="80"/>
                    </a:lnTo>
                    <a:lnTo>
                      <a:pt x="0" y="16"/>
                    </a:lnTo>
                    <a:close/>
                  </a:path>
                </a:pathLst>
              </a:custGeom>
              <a:solidFill>
                <a:srgbClr val="E5B27F"/>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257" name="Freeform 173"/>
              <p:cNvSpPr>
                <a:spLocks/>
              </p:cNvSpPr>
              <p:nvPr/>
            </p:nvSpPr>
            <p:spPr bwMode="auto">
              <a:xfrm>
                <a:off x="4398" y="1634"/>
                <a:ext cx="236" cy="122"/>
              </a:xfrm>
              <a:custGeom>
                <a:avLst/>
                <a:gdLst>
                  <a:gd name="T0" fmla="*/ 1 w 473"/>
                  <a:gd name="T1" fmla="*/ 16 h 246"/>
                  <a:gd name="T2" fmla="*/ 236 w 473"/>
                  <a:gd name="T3" fmla="*/ 0 h 246"/>
                  <a:gd name="T4" fmla="*/ 235 w 473"/>
                  <a:gd name="T5" fmla="*/ 70 h 246"/>
                  <a:gd name="T6" fmla="*/ 110 w 473"/>
                  <a:gd name="T7" fmla="*/ 62 h 246"/>
                  <a:gd name="T8" fmla="*/ 83 w 473"/>
                  <a:gd name="T9" fmla="*/ 70 h 246"/>
                  <a:gd name="T10" fmla="*/ 41 w 473"/>
                  <a:gd name="T11" fmla="*/ 95 h 246"/>
                  <a:gd name="T12" fmla="*/ 11 w 473"/>
                  <a:gd name="T13" fmla="*/ 122 h 246"/>
                  <a:gd name="T14" fmla="*/ 0 w 473"/>
                  <a:gd name="T15" fmla="*/ 122 h 246"/>
                  <a:gd name="T16" fmla="*/ 1 w 473"/>
                  <a:gd name="T17" fmla="*/ 16 h 246"/>
                  <a:gd name="T18" fmla="*/ 1 w 473"/>
                  <a:gd name="T19" fmla="*/ 16 h 24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73"/>
                  <a:gd name="T31" fmla="*/ 0 h 246"/>
                  <a:gd name="T32" fmla="*/ 473 w 473"/>
                  <a:gd name="T33" fmla="*/ 246 h 24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73" h="246">
                    <a:moveTo>
                      <a:pt x="2" y="33"/>
                    </a:moveTo>
                    <a:lnTo>
                      <a:pt x="473" y="0"/>
                    </a:lnTo>
                    <a:lnTo>
                      <a:pt x="471" y="141"/>
                    </a:lnTo>
                    <a:lnTo>
                      <a:pt x="220" y="126"/>
                    </a:lnTo>
                    <a:lnTo>
                      <a:pt x="167" y="141"/>
                    </a:lnTo>
                    <a:lnTo>
                      <a:pt x="83" y="192"/>
                    </a:lnTo>
                    <a:lnTo>
                      <a:pt x="23" y="246"/>
                    </a:lnTo>
                    <a:lnTo>
                      <a:pt x="0" y="246"/>
                    </a:lnTo>
                    <a:lnTo>
                      <a:pt x="2" y="33"/>
                    </a:lnTo>
                    <a:close/>
                  </a:path>
                </a:pathLst>
              </a:custGeom>
              <a:solidFill>
                <a:srgbClr val="D99966"/>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258" name="Freeform 174"/>
              <p:cNvSpPr>
                <a:spLocks/>
              </p:cNvSpPr>
              <p:nvPr/>
            </p:nvSpPr>
            <p:spPr bwMode="auto">
              <a:xfrm>
                <a:off x="4632" y="1616"/>
                <a:ext cx="222" cy="137"/>
              </a:xfrm>
              <a:custGeom>
                <a:avLst/>
                <a:gdLst>
                  <a:gd name="T0" fmla="*/ 3 w 445"/>
                  <a:gd name="T1" fmla="*/ 23 h 274"/>
                  <a:gd name="T2" fmla="*/ 215 w 445"/>
                  <a:gd name="T3" fmla="*/ 0 h 274"/>
                  <a:gd name="T4" fmla="*/ 222 w 445"/>
                  <a:gd name="T5" fmla="*/ 127 h 274"/>
                  <a:gd name="T6" fmla="*/ 49 w 445"/>
                  <a:gd name="T7" fmla="*/ 137 h 274"/>
                  <a:gd name="T8" fmla="*/ 41 w 445"/>
                  <a:gd name="T9" fmla="*/ 91 h 274"/>
                  <a:gd name="T10" fmla="*/ 0 w 445"/>
                  <a:gd name="T11" fmla="*/ 91 h 274"/>
                  <a:gd name="T12" fmla="*/ 3 w 445"/>
                  <a:gd name="T13" fmla="*/ 23 h 274"/>
                  <a:gd name="T14" fmla="*/ 3 w 445"/>
                  <a:gd name="T15" fmla="*/ 23 h 274"/>
                  <a:gd name="T16" fmla="*/ 0 60000 65536"/>
                  <a:gd name="T17" fmla="*/ 0 60000 65536"/>
                  <a:gd name="T18" fmla="*/ 0 60000 65536"/>
                  <a:gd name="T19" fmla="*/ 0 60000 65536"/>
                  <a:gd name="T20" fmla="*/ 0 60000 65536"/>
                  <a:gd name="T21" fmla="*/ 0 60000 65536"/>
                  <a:gd name="T22" fmla="*/ 0 60000 65536"/>
                  <a:gd name="T23" fmla="*/ 0 60000 65536"/>
                  <a:gd name="T24" fmla="*/ 0 w 445"/>
                  <a:gd name="T25" fmla="*/ 0 h 274"/>
                  <a:gd name="T26" fmla="*/ 445 w 445"/>
                  <a:gd name="T27" fmla="*/ 274 h 27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45" h="274">
                    <a:moveTo>
                      <a:pt x="6" y="46"/>
                    </a:moveTo>
                    <a:lnTo>
                      <a:pt x="430" y="0"/>
                    </a:lnTo>
                    <a:lnTo>
                      <a:pt x="445" y="255"/>
                    </a:lnTo>
                    <a:lnTo>
                      <a:pt x="99" y="274"/>
                    </a:lnTo>
                    <a:lnTo>
                      <a:pt x="82" y="183"/>
                    </a:lnTo>
                    <a:lnTo>
                      <a:pt x="0" y="183"/>
                    </a:lnTo>
                    <a:lnTo>
                      <a:pt x="6" y="46"/>
                    </a:lnTo>
                    <a:close/>
                  </a:path>
                </a:pathLst>
              </a:custGeom>
              <a:solidFill>
                <a:srgbClr val="E5B27F"/>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259" name="Freeform 175"/>
              <p:cNvSpPr>
                <a:spLocks/>
              </p:cNvSpPr>
              <p:nvPr/>
            </p:nvSpPr>
            <p:spPr bwMode="auto">
              <a:xfrm>
                <a:off x="4533" y="1510"/>
                <a:ext cx="212" cy="129"/>
              </a:xfrm>
              <a:custGeom>
                <a:avLst/>
                <a:gdLst>
                  <a:gd name="T0" fmla="*/ 0 w 423"/>
                  <a:gd name="T1" fmla="*/ 14 h 259"/>
                  <a:gd name="T2" fmla="*/ 195 w 423"/>
                  <a:gd name="T3" fmla="*/ 0 h 259"/>
                  <a:gd name="T4" fmla="*/ 212 w 423"/>
                  <a:gd name="T5" fmla="*/ 112 h 259"/>
                  <a:gd name="T6" fmla="*/ 3 w 423"/>
                  <a:gd name="T7" fmla="*/ 129 h 259"/>
                  <a:gd name="T8" fmla="*/ 0 w 423"/>
                  <a:gd name="T9" fmla="*/ 14 h 259"/>
                  <a:gd name="T10" fmla="*/ 0 w 423"/>
                  <a:gd name="T11" fmla="*/ 14 h 259"/>
                  <a:gd name="T12" fmla="*/ 0 60000 65536"/>
                  <a:gd name="T13" fmla="*/ 0 60000 65536"/>
                  <a:gd name="T14" fmla="*/ 0 60000 65536"/>
                  <a:gd name="T15" fmla="*/ 0 60000 65536"/>
                  <a:gd name="T16" fmla="*/ 0 60000 65536"/>
                  <a:gd name="T17" fmla="*/ 0 60000 65536"/>
                  <a:gd name="T18" fmla="*/ 0 w 423"/>
                  <a:gd name="T19" fmla="*/ 0 h 259"/>
                  <a:gd name="T20" fmla="*/ 423 w 423"/>
                  <a:gd name="T21" fmla="*/ 259 h 259"/>
                </a:gdLst>
                <a:ahLst/>
                <a:cxnLst>
                  <a:cxn ang="T12">
                    <a:pos x="T0" y="T1"/>
                  </a:cxn>
                  <a:cxn ang="T13">
                    <a:pos x="T2" y="T3"/>
                  </a:cxn>
                  <a:cxn ang="T14">
                    <a:pos x="T4" y="T5"/>
                  </a:cxn>
                  <a:cxn ang="T15">
                    <a:pos x="T6" y="T7"/>
                  </a:cxn>
                  <a:cxn ang="T16">
                    <a:pos x="T8" y="T9"/>
                  </a:cxn>
                  <a:cxn ang="T17">
                    <a:pos x="T10" y="T11"/>
                  </a:cxn>
                </a:cxnLst>
                <a:rect l="T18" t="T19" r="T20" b="T21"/>
                <a:pathLst>
                  <a:path w="423" h="259">
                    <a:moveTo>
                      <a:pt x="0" y="29"/>
                    </a:moveTo>
                    <a:lnTo>
                      <a:pt x="389" y="0"/>
                    </a:lnTo>
                    <a:lnTo>
                      <a:pt x="423" y="225"/>
                    </a:lnTo>
                    <a:lnTo>
                      <a:pt x="5" y="259"/>
                    </a:lnTo>
                    <a:lnTo>
                      <a:pt x="0" y="29"/>
                    </a:lnTo>
                    <a:close/>
                  </a:path>
                </a:pathLst>
              </a:custGeom>
              <a:solidFill>
                <a:srgbClr val="D99966"/>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260" name="Freeform 176"/>
              <p:cNvSpPr>
                <a:spLocks/>
              </p:cNvSpPr>
              <p:nvPr/>
            </p:nvSpPr>
            <p:spPr bwMode="auto">
              <a:xfrm>
                <a:off x="4309" y="1521"/>
                <a:ext cx="238" cy="129"/>
              </a:xfrm>
              <a:custGeom>
                <a:avLst/>
                <a:gdLst>
                  <a:gd name="T0" fmla="*/ 9 w 475"/>
                  <a:gd name="T1" fmla="*/ 10 h 259"/>
                  <a:gd name="T2" fmla="*/ 238 w 475"/>
                  <a:gd name="T3" fmla="*/ 0 h 259"/>
                  <a:gd name="T4" fmla="*/ 226 w 475"/>
                  <a:gd name="T5" fmla="*/ 114 h 259"/>
                  <a:gd name="T6" fmla="*/ 0 w 475"/>
                  <a:gd name="T7" fmla="*/ 129 h 259"/>
                  <a:gd name="T8" fmla="*/ 9 w 475"/>
                  <a:gd name="T9" fmla="*/ 10 h 259"/>
                  <a:gd name="T10" fmla="*/ 9 w 475"/>
                  <a:gd name="T11" fmla="*/ 10 h 259"/>
                  <a:gd name="T12" fmla="*/ 0 60000 65536"/>
                  <a:gd name="T13" fmla="*/ 0 60000 65536"/>
                  <a:gd name="T14" fmla="*/ 0 60000 65536"/>
                  <a:gd name="T15" fmla="*/ 0 60000 65536"/>
                  <a:gd name="T16" fmla="*/ 0 60000 65536"/>
                  <a:gd name="T17" fmla="*/ 0 60000 65536"/>
                  <a:gd name="T18" fmla="*/ 0 w 475"/>
                  <a:gd name="T19" fmla="*/ 0 h 259"/>
                  <a:gd name="T20" fmla="*/ 475 w 475"/>
                  <a:gd name="T21" fmla="*/ 259 h 259"/>
                </a:gdLst>
                <a:ahLst/>
                <a:cxnLst>
                  <a:cxn ang="T12">
                    <a:pos x="T0" y="T1"/>
                  </a:cxn>
                  <a:cxn ang="T13">
                    <a:pos x="T2" y="T3"/>
                  </a:cxn>
                  <a:cxn ang="T14">
                    <a:pos x="T4" y="T5"/>
                  </a:cxn>
                  <a:cxn ang="T15">
                    <a:pos x="T6" y="T7"/>
                  </a:cxn>
                  <a:cxn ang="T16">
                    <a:pos x="T8" y="T9"/>
                  </a:cxn>
                  <a:cxn ang="T17">
                    <a:pos x="T10" y="T11"/>
                  </a:cxn>
                </a:cxnLst>
                <a:rect l="T18" t="T19" r="T20" b="T21"/>
                <a:pathLst>
                  <a:path w="475" h="259">
                    <a:moveTo>
                      <a:pt x="17" y="21"/>
                    </a:moveTo>
                    <a:lnTo>
                      <a:pt x="475" y="0"/>
                    </a:lnTo>
                    <a:lnTo>
                      <a:pt x="452" y="228"/>
                    </a:lnTo>
                    <a:lnTo>
                      <a:pt x="0" y="259"/>
                    </a:lnTo>
                    <a:lnTo>
                      <a:pt x="17" y="21"/>
                    </a:lnTo>
                    <a:close/>
                  </a:path>
                </a:pathLst>
              </a:custGeom>
              <a:solidFill>
                <a:srgbClr val="E5B27F"/>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261" name="Freeform 177"/>
              <p:cNvSpPr>
                <a:spLocks/>
              </p:cNvSpPr>
              <p:nvPr/>
            </p:nvSpPr>
            <p:spPr bwMode="auto">
              <a:xfrm>
                <a:off x="4102" y="1524"/>
                <a:ext cx="216" cy="126"/>
              </a:xfrm>
              <a:custGeom>
                <a:avLst/>
                <a:gdLst>
                  <a:gd name="T0" fmla="*/ 0 w 431"/>
                  <a:gd name="T1" fmla="*/ 20 h 253"/>
                  <a:gd name="T2" fmla="*/ 216 w 431"/>
                  <a:gd name="T3" fmla="*/ 0 h 253"/>
                  <a:gd name="T4" fmla="*/ 212 w 431"/>
                  <a:gd name="T5" fmla="*/ 126 h 253"/>
                  <a:gd name="T6" fmla="*/ 6 w 431"/>
                  <a:gd name="T7" fmla="*/ 125 h 253"/>
                  <a:gd name="T8" fmla="*/ 0 w 431"/>
                  <a:gd name="T9" fmla="*/ 20 h 253"/>
                  <a:gd name="T10" fmla="*/ 0 w 431"/>
                  <a:gd name="T11" fmla="*/ 20 h 253"/>
                  <a:gd name="T12" fmla="*/ 0 60000 65536"/>
                  <a:gd name="T13" fmla="*/ 0 60000 65536"/>
                  <a:gd name="T14" fmla="*/ 0 60000 65536"/>
                  <a:gd name="T15" fmla="*/ 0 60000 65536"/>
                  <a:gd name="T16" fmla="*/ 0 60000 65536"/>
                  <a:gd name="T17" fmla="*/ 0 60000 65536"/>
                  <a:gd name="T18" fmla="*/ 0 w 431"/>
                  <a:gd name="T19" fmla="*/ 0 h 253"/>
                  <a:gd name="T20" fmla="*/ 431 w 431"/>
                  <a:gd name="T21" fmla="*/ 253 h 253"/>
                </a:gdLst>
                <a:ahLst/>
                <a:cxnLst>
                  <a:cxn ang="T12">
                    <a:pos x="T0" y="T1"/>
                  </a:cxn>
                  <a:cxn ang="T13">
                    <a:pos x="T2" y="T3"/>
                  </a:cxn>
                  <a:cxn ang="T14">
                    <a:pos x="T4" y="T5"/>
                  </a:cxn>
                  <a:cxn ang="T15">
                    <a:pos x="T6" y="T7"/>
                  </a:cxn>
                  <a:cxn ang="T16">
                    <a:pos x="T8" y="T9"/>
                  </a:cxn>
                  <a:cxn ang="T17">
                    <a:pos x="T10" y="T11"/>
                  </a:cxn>
                </a:cxnLst>
                <a:rect l="T18" t="T19" r="T20" b="T21"/>
                <a:pathLst>
                  <a:path w="431" h="253">
                    <a:moveTo>
                      <a:pt x="0" y="40"/>
                    </a:moveTo>
                    <a:lnTo>
                      <a:pt x="431" y="0"/>
                    </a:lnTo>
                    <a:lnTo>
                      <a:pt x="423" y="253"/>
                    </a:lnTo>
                    <a:lnTo>
                      <a:pt x="11" y="251"/>
                    </a:lnTo>
                    <a:lnTo>
                      <a:pt x="0" y="40"/>
                    </a:lnTo>
                    <a:close/>
                  </a:path>
                </a:pathLst>
              </a:custGeom>
              <a:solidFill>
                <a:srgbClr val="D99966"/>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262" name="Freeform 178"/>
              <p:cNvSpPr>
                <a:spLocks/>
              </p:cNvSpPr>
              <p:nvPr/>
            </p:nvSpPr>
            <p:spPr bwMode="auto">
              <a:xfrm>
                <a:off x="4418" y="1419"/>
                <a:ext cx="233" cy="106"/>
              </a:xfrm>
              <a:custGeom>
                <a:avLst/>
                <a:gdLst>
                  <a:gd name="T0" fmla="*/ 2 w 465"/>
                  <a:gd name="T1" fmla="*/ 11 h 213"/>
                  <a:gd name="T2" fmla="*/ 221 w 465"/>
                  <a:gd name="T3" fmla="*/ 0 h 213"/>
                  <a:gd name="T4" fmla="*/ 233 w 465"/>
                  <a:gd name="T5" fmla="*/ 94 h 213"/>
                  <a:gd name="T6" fmla="*/ 0 w 465"/>
                  <a:gd name="T7" fmla="*/ 106 h 213"/>
                  <a:gd name="T8" fmla="*/ 2 w 465"/>
                  <a:gd name="T9" fmla="*/ 11 h 213"/>
                  <a:gd name="T10" fmla="*/ 2 w 465"/>
                  <a:gd name="T11" fmla="*/ 11 h 213"/>
                  <a:gd name="T12" fmla="*/ 0 60000 65536"/>
                  <a:gd name="T13" fmla="*/ 0 60000 65536"/>
                  <a:gd name="T14" fmla="*/ 0 60000 65536"/>
                  <a:gd name="T15" fmla="*/ 0 60000 65536"/>
                  <a:gd name="T16" fmla="*/ 0 60000 65536"/>
                  <a:gd name="T17" fmla="*/ 0 60000 65536"/>
                  <a:gd name="T18" fmla="*/ 0 w 465"/>
                  <a:gd name="T19" fmla="*/ 0 h 213"/>
                  <a:gd name="T20" fmla="*/ 465 w 465"/>
                  <a:gd name="T21" fmla="*/ 213 h 213"/>
                </a:gdLst>
                <a:ahLst/>
                <a:cxnLst>
                  <a:cxn ang="T12">
                    <a:pos x="T0" y="T1"/>
                  </a:cxn>
                  <a:cxn ang="T13">
                    <a:pos x="T2" y="T3"/>
                  </a:cxn>
                  <a:cxn ang="T14">
                    <a:pos x="T4" y="T5"/>
                  </a:cxn>
                  <a:cxn ang="T15">
                    <a:pos x="T6" y="T7"/>
                  </a:cxn>
                  <a:cxn ang="T16">
                    <a:pos x="T8" y="T9"/>
                  </a:cxn>
                  <a:cxn ang="T17">
                    <a:pos x="T10" y="T11"/>
                  </a:cxn>
                </a:cxnLst>
                <a:rect l="T18" t="T19" r="T20" b="T21"/>
                <a:pathLst>
                  <a:path w="465" h="213">
                    <a:moveTo>
                      <a:pt x="3" y="23"/>
                    </a:moveTo>
                    <a:lnTo>
                      <a:pt x="441" y="0"/>
                    </a:lnTo>
                    <a:lnTo>
                      <a:pt x="465" y="188"/>
                    </a:lnTo>
                    <a:lnTo>
                      <a:pt x="0" y="213"/>
                    </a:lnTo>
                    <a:lnTo>
                      <a:pt x="3" y="23"/>
                    </a:lnTo>
                    <a:close/>
                  </a:path>
                </a:pathLst>
              </a:custGeom>
              <a:solidFill>
                <a:srgbClr val="E5B27F"/>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263" name="Freeform 179"/>
              <p:cNvSpPr>
                <a:spLocks/>
              </p:cNvSpPr>
              <p:nvPr/>
            </p:nvSpPr>
            <p:spPr bwMode="auto">
              <a:xfrm>
                <a:off x="4199" y="1419"/>
                <a:ext cx="228" cy="108"/>
              </a:xfrm>
              <a:custGeom>
                <a:avLst/>
                <a:gdLst>
                  <a:gd name="T0" fmla="*/ 0 w 457"/>
                  <a:gd name="T1" fmla="*/ 6 h 217"/>
                  <a:gd name="T2" fmla="*/ 1 w 457"/>
                  <a:gd name="T3" fmla="*/ 105 h 217"/>
                  <a:gd name="T4" fmla="*/ 137 w 457"/>
                  <a:gd name="T5" fmla="*/ 108 h 217"/>
                  <a:gd name="T6" fmla="*/ 228 w 457"/>
                  <a:gd name="T7" fmla="*/ 102 h 217"/>
                  <a:gd name="T8" fmla="*/ 224 w 457"/>
                  <a:gd name="T9" fmla="*/ 0 h 217"/>
                  <a:gd name="T10" fmla="*/ 0 w 457"/>
                  <a:gd name="T11" fmla="*/ 6 h 217"/>
                  <a:gd name="T12" fmla="*/ 0 w 457"/>
                  <a:gd name="T13" fmla="*/ 6 h 217"/>
                  <a:gd name="T14" fmla="*/ 0 60000 65536"/>
                  <a:gd name="T15" fmla="*/ 0 60000 65536"/>
                  <a:gd name="T16" fmla="*/ 0 60000 65536"/>
                  <a:gd name="T17" fmla="*/ 0 60000 65536"/>
                  <a:gd name="T18" fmla="*/ 0 60000 65536"/>
                  <a:gd name="T19" fmla="*/ 0 60000 65536"/>
                  <a:gd name="T20" fmla="*/ 0 60000 65536"/>
                  <a:gd name="T21" fmla="*/ 0 w 457"/>
                  <a:gd name="T22" fmla="*/ 0 h 217"/>
                  <a:gd name="T23" fmla="*/ 457 w 457"/>
                  <a:gd name="T24" fmla="*/ 217 h 21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7" h="217">
                    <a:moveTo>
                      <a:pt x="0" y="13"/>
                    </a:moveTo>
                    <a:lnTo>
                      <a:pt x="2" y="211"/>
                    </a:lnTo>
                    <a:lnTo>
                      <a:pt x="274" y="217"/>
                    </a:lnTo>
                    <a:lnTo>
                      <a:pt x="457" y="205"/>
                    </a:lnTo>
                    <a:lnTo>
                      <a:pt x="449" y="0"/>
                    </a:lnTo>
                    <a:lnTo>
                      <a:pt x="0" y="13"/>
                    </a:lnTo>
                    <a:close/>
                  </a:path>
                </a:pathLst>
              </a:custGeom>
              <a:solidFill>
                <a:srgbClr val="D99966"/>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264" name="Freeform 180"/>
              <p:cNvSpPr>
                <a:spLocks/>
              </p:cNvSpPr>
              <p:nvPr/>
            </p:nvSpPr>
            <p:spPr bwMode="auto">
              <a:xfrm>
                <a:off x="4227" y="2127"/>
                <a:ext cx="120" cy="192"/>
              </a:xfrm>
              <a:custGeom>
                <a:avLst/>
                <a:gdLst>
                  <a:gd name="T0" fmla="*/ 14 w 239"/>
                  <a:gd name="T1" fmla="*/ 100 h 384"/>
                  <a:gd name="T2" fmla="*/ 5 w 239"/>
                  <a:gd name="T3" fmla="*/ 75 h 384"/>
                  <a:gd name="T4" fmla="*/ 2 w 239"/>
                  <a:gd name="T5" fmla="*/ 48 h 384"/>
                  <a:gd name="T6" fmla="*/ 0 w 239"/>
                  <a:gd name="T7" fmla="*/ 12 h 384"/>
                  <a:gd name="T8" fmla="*/ 17 w 239"/>
                  <a:gd name="T9" fmla="*/ 6 h 384"/>
                  <a:gd name="T10" fmla="*/ 22 w 239"/>
                  <a:gd name="T11" fmla="*/ 29 h 384"/>
                  <a:gd name="T12" fmla="*/ 29 w 239"/>
                  <a:gd name="T13" fmla="*/ 66 h 384"/>
                  <a:gd name="T14" fmla="*/ 37 w 239"/>
                  <a:gd name="T15" fmla="*/ 98 h 384"/>
                  <a:gd name="T16" fmla="*/ 44 w 239"/>
                  <a:gd name="T17" fmla="*/ 116 h 384"/>
                  <a:gd name="T18" fmla="*/ 45 w 239"/>
                  <a:gd name="T19" fmla="*/ 102 h 384"/>
                  <a:gd name="T20" fmla="*/ 44 w 239"/>
                  <a:gd name="T21" fmla="*/ 89 h 384"/>
                  <a:gd name="T22" fmla="*/ 38 w 239"/>
                  <a:gd name="T23" fmla="*/ 60 h 384"/>
                  <a:gd name="T24" fmla="*/ 30 w 239"/>
                  <a:gd name="T25" fmla="*/ 33 h 384"/>
                  <a:gd name="T26" fmla="*/ 24 w 239"/>
                  <a:gd name="T27" fmla="*/ 5 h 384"/>
                  <a:gd name="T28" fmla="*/ 40 w 239"/>
                  <a:gd name="T29" fmla="*/ 0 h 384"/>
                  <a:gd name="T30" fmla="*/ 63 w 239"/>
                  <a:gd name="T31" fmla="*/ 98 h 384"/>
                  <a:gd name="T32" fmla="*/ 109 w 239"/>
                  <a:gd name="T33" fmla="*/ 95 h 384"/>
                  <a:gd name="T34" fmla="*/ 114 w 239"/>
                  <a:gd name="T35" fmla="*/ 105 h 384"/>
                  <a:gd name="T36" fmla="*/ 72 w 239"/>
                  <a:gd name="T37" fmla="*/ 107 h 384"/>
                  <a:gd name="T38" fmla="*/ 73 w 239"/>
                  <a:gd name="T39" fmla="*/ 165 h 384"/>
                  <a:gd name="T40" fmla="*/ 114 w 239"/>
                  <a:gd name="T41" fmla="*/ 163 h 384"/>
                  <a:gd name="T42" fmla="*/ 120 w 239"/>
                  <a:gd name="T43" fmla="*/ 182 h 384"/>
                  <a:gd name="T44" fmla="*/ 93 w 239"/>
                  <a:gd name="T45" fmla="*/ 188 h 384"/>
                  <a:gd name="T46" fmla="*/ 67 w 239"/>
                  <a:gd name="T47" fmla="*/ 192 h 384"/>
                  <a:gd name="T48" fmla="*/ 59 w 239"/>
                  <a:gd name="T49" fmla="*/ 179 h 384"/>
                  <a:gd name="T50" fmla="*/ 50 w 239"/>
                  <a:gd name="T51" fmla="*/ 165 h 384"/>
                  <a:gd name="T52" fmla="*/ 42 w 239"/>
                  <a:gd name="T53" fmla="*/ 148 h 384"/>
                  <a:gd name="T54" fmla="*/ 32 w 239"/>
                  <a:gd name="T55" fmla="*/ 132 h 384"/>
                  <a:gd name="T56" fmla="*/ 24 w 239"/>
                  <a:gd name="T57" fmla="*/ 117 h 384"/>
                  <a:gd name="T58" fmla="*/ 14 w 239"/>
                  <a:gd name="T59" fmla="*/ 100 h 384"/>
                  <a:gd name="T60" fmla="*/ 14 w 239"/>
                  <a:gd name="T61" fmla="*/ 100 h 384"/>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239"/>
                  <a:gd name="T94" fmla="*/ 0 h 384"/>
                  <a:gd name="T95" fmla="*/ 239 w 239"/>
                  <a:gd name="T96" fmla="*/ 384 h 384"/>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239" h="384">
                    <a:moveTo>
                      <a:pt x="28" y="201"/>
                    </a:moveTo>
                    <a:lnTo>
                      <a:pt x="9" y="150"/>
                    </a:lnTo>
                    <a:lnTo>
                      <a:pt x="3" y="95"/>
                    </a:lnTo>
                    <a:lnTo>
                      <a:pt x="0" y="25"/>
                    </a:lnTo>
                    <a:lnTo>
                      <a:pt x="34" y="13"/>
                    </a:lnTo>
                    <a:lnTo>
                      <a:pt x="43" y="59"/>
                    </a:lnTo>
                    <a:lnTo>
                      <a:pt x="57" y="131"/>
                    </a:lnTo>
                    <a:lnTo>
                      <a:pt x="74" y="197"/>
                    </a:lnTo>
                    <a:lnTo>
                      <a:pt x="87" y="232"/>
                    </a:lnTo>
                    <a:lnTo>
                      <a:pt x="89" y="205"/>
                    </a:lnTo>
                    <a:lnTo>
                      <a:pt x="87" y="177"/>
                    </a:lnTo>
                    <a:lnTo>
                      <a:pt x="76" y="121"/>
                    </a:lnTo>
                    <a:lnTo>
                      <a:pt x="60" y="66"/>
                    </a:lnTo>
                    <a:lnTo>
                      <a:pt x="47" y="9"/>
                    </a:lnTo>
                    <a:lnTo>
                      <a:pt x="79" y="0"/>
                    </a:lnTo>
                    <a:lnTo>
                      <a:pt x="125" y="197"/>
                    </a:lnTo>
                    <a:lnTo>
                      <a:pt x="218" y="190"/>
                    </a:lnTo>
                    <a:lnTo>
                      <a:pt x="228" y="211"/>
                    </a:lnTo>
                    <a:lnTo>
                      <a:pt x="144" y="215"/>
                    </a:lnTo>
                    <a:lnTo>
                      <a:pt x="146" y="329"/>
                    </a:lnTo>
                    <a:lnTo>
                      <a:pt x="228" y="325"/>
                    </a:lnTo>
                    <a:lnTo>
                      <a:pt x="239" y="363"/>
                    </a:lnTo>
                    <a:lnTo>
                      <a:pt x="186" y="376"/>
                    </a:lnTo>
                    <a:lnTo>
                      <a:pt x="133" y="384"/>
                    </a:lnTo>
                    <a:lnTo>
                      <a:pt x="117" y="357"/>
                    </a:lnTo>
                    <a:lnTo>
                      <a:pt x="100" y="329"/>
                    </a:lnTo>
                    <a:lnTo>
                      <a:pt x="83" y="296"/>
                    </a:lnTo>
                    <a:lnTo>
                      <a:pt x="64" y="264"/>
                    </a:lnTo>
                    <a:lnTo>
                      <a:pt x="47" y="235"/>
                    </a:lnTo>
                    <a:lnTo>
                      <a:pt x="28" y="201"/>
                    </a:lnTo>
                    <a:close/>
                  </a:path>
                </a:pathLst>
              </a:custGeom>
              <a:solidFill>
                <a:srgbClr val="000000"/>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265" name="Freeform 181"/>
              <p:cNvSpPr>
                <a:spLocks/>
              </p:cNvSpPr>
              <p:nvPr/>
            </p:nvSpPr>
            <p:spPr bwMode="auto">
              <a:xfrm>
                <a:off x="4332" y="2132"/>
                <a:ext cx="121" cy="178"/>
              </a:xfrm>
              <a:custGeom>
                <a:avLst/>
                <a:gdLst>
                  <a:gd name="T0" fmla="*/ 9 w 241"/>
                  <a:gd name="T1" fmla="*/ 178 h 358"/>
                  <a:gd name="T2" fmla="*/ 6 w 241"/>
                  <a:gd name="T3" fmla="*/ 158 h 358"/>
                  <a:gd name="T4" fmla="*/ 109 w 241"/>
                  <a:gd name="T5" fmla="*/ 149 h 358"/>
                  <a:gd name="T6" fmla="*/ 99 w 241"/>
                  <a:gd name="T7" fmla="*/ 98 h 358"/>
                  <a:gd name="T8" fmla="*/ 4 w 241"/>
                  <a:gd name="T9" fmla="*/ 100 h 358"/>
                  <a:gd name="T10" fmla="*/ 0 w 241"/>
                  <a:gd name="T11" fmla="*/ 90 h 358"/>
                  <a:gd name="T12" fmla="*/ 101 w 241"/>
                  <a:gd name="T13" fmla="*/ 78 h 358"/>
                  <a:gd name="T14" fmla="*/ 98 w 241"/>
                  <a:gd name="T15" fmla="*/ 44 h 358"/>
                  <a:gd name="T16" fmla="*/ 95 w 241"/>
                  <a:gd name="T17" fmla="*/ 9 h 358"/>
                  <a:gd name="T18" fmla="*/ 108 w 241"/>
                  <a:gd name="T19" fmla="*/ 0 h 358"/>
                  <a:gd name="T20" fmla="*/ 113 w 241"/>
                  <a:gd name="T21" fmla="*/ 40 h 358"/>
                  <a:gd name="T22" fmla="*/ 121 w 241"/>
                  <a:gd name="T23" fmla="*/ 162 h 358"/>
                  <a:gd name="T24" fmla="*/ 9 w 241"/>
                  <a:gd name="T25" fmla="*/ 178 h 358"/>
                  <a:gd name="T26" fmla="*/ 9 w 241"/>
                  <a:gd name="T27" fmla="*/ 178 h 35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41"/>
                  <a:gd name="T43" fmla="*/ 0 h 358"/>
                  <a:gd name="T44" fmla="*/ 241 w 241"/>
                  <a:gd name="T45" fmla="*/ 358 h 35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41" h="358">
                    <a:moveTo>
                      <a:pt x="17" y="358"/>
                    </a:moveTo>
                    <a:lnTo>
                      <a:pt x="11" y="318"/>
                    </a:lnTo>
                    <a:lnTo>
                      <a:pt x="218" y="299"/>
                    </a:lnTo>
                    <a:lnTo>
                      <a:pt x="197" y="198"/>
                    </a:lnTo>
                    <a:lnTo>
                      <a:pt x="7" y="202"/>
                    </a:lnTo>
                    <a:lnTo>
                      <a:pt x="0" y="181"/>
                    </a:lnTo>
                    <a:lnTo>
                      <a:pt x="201" y="156"/>
                    </a:lnTo>
                    <a:lnTo>
                      <a:pt x="195" y="88"/>
                    </a:lnTo>
                    <a:lnTo>
                      <a:pt x="190" y="19"/>
                    </a:lnTo>
                    <a:lnTo>
                      <a:pt x="216" y="0"/>
                    </a:lnTo>
                    <a:lnTo>
                      <a:pt x="226" y="80"/>
                    </a:lnTo>
                    <a:lnTo>
                      <a:pt x="241" y="325"/>
                    </a:lnTo>
                    <a:lnTo>
                      <a:pt x="17" y="358"/>
                    </a:lnTo>
                    <a:close/>
                  </a:path>
                </a:pathLst>
              </a:custGeom>
              <a:solidFill>
                <a:srgbClr val="000000"/>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266" name="Freeform 182"/>
              <p:cNvSpPr>
                <a:spLocks/>
              </p:cNvSpPr>
              <p:nvPr/>
            </p:nvSpPr>
            <p:spPr bwMode="auto">
              <a:xfrm>
                <a:off x="4278" y="1992"/>
                <a:ext cx="215" cy="174"/>
              </a:xfrm>
              <a:custGeom>
                <a:avLst/>
                <a:gdLst>
                  <a:gd name="T0" fmla="*/ 0 w 430"/>
                  <a:gd name="T1" fmla="*/ 86 h 348"/>
                  <a:gd name="T2" fmla="*/ 5 w 430"/>
                  <a:gd name="T3" fmla="*/ 77 h 348"/>
                  <a:gd name="T4" fmla="*/ 13 w 430"/>
                  <a:gd name="T5" fmla="*/ 70 h 348"/>
                  <a:gd name="T6" fmla="*/ 93 w 430"/>
                  <a:gd name="T7" fmla="*/ 134 h 348"/>
                  <a:gd name="T8" fmla="*/ 94 w 430"/>
                  <a:gd name="T9" fmla="*/ 123 h 348"/>
                  <a:gd name="T10" fmla="*/ 93 w 430"/>
                  <a:gd name="T11" fmla="*/ 114 h 348"/>
                  <a:gd name="T12" fmla="*/ 89 w 430"/>
                  <a:gd name="T13" fmla="*/ 96 h 348"/>
                  <a:gd name="T14" fmla="*/ 80 w 430"/>
                  <a:gd name="T15" fmla="*/ 80 h 348"/>
                  <a:gd name="T16" fmla="*/ 69 w 430"/>
                  <a:gd name="T17" fmla="*/ 67 h 348"/>
                  <a:gd name="T18" fmla="*/ 55 w 430"/>
                  <a:gd name="T19" fmla="*/ 53 h 348"/>
                  <a:gd name="T20" fmla="*/ 40 w 430"/>
                  <a:gd name="T21" fmla="*/ 42 h 348"/>
                  <a:gd name="T22" fmla="*/ 25 w 430"/>
                  <a:gd name="T23" fmla="*/ 29 h 348"/>
                  <a:gd name="T24" fmla="*/ 11 w 430"/>
                  <a:gd name="T25" fmla="*/ 17 h 348"/>
                  <a:gd name="T26" fmla="*/ 15 w 430"/>
                  <a:gd name="T27" fmla="*/ 0 h 348"/>
                  <a:gd name="T28" fmla="*/ 27 w 430"/>
                  <a:gd name="T29" fmla="*/ 11 h 348"/>
                  <a:gd name="T30" fmla="*/ 37 w 430"/>
                  <a:gd name="T31" fmla="*/ 20 h 348"/>
                  <a:gd name="T32" fmla="*/ 60 w 430"/>
                  <a:gd name="T33" fmla="*/ 39 h 348"/>
                  <a:gd name="T34" fmla="*/ 82 w 430"/>
                  <a:gd name="T35" fmla="*/ 56 h 348"/>
                  <a:gd name="T36" fmla="*/ 103 w 430"/>
                  <a:gd name="T37" fmla="*/ 72 h 348"/>
                  <a:gd name="T38" fmla="*/ 106 w 430"/>
                  <a:gd name="T39" fmla="*/ 107 h 348"/>
                  <a:gd name="T40" fmla="*/ 110 w 430"/>
                  <a:gd name="T41" fmla="*/ 144 h 348"/>
                  <a:gd name="T42" fmla="*/ 208 w 430"/>
                  <a:gd name="T43" fmla="*/ 108 h 348"/>
                  <a:gd name="T44" fmla="*/ 215 w 430"/>
                  <a:gd name="T45" fmla="*/ 119 h 348"/>
                  <a:gd name="T46" fmla="*/ 203 w 430"/>
                  <a:gd name="T47" fmla="*/ 126 h 348"/>
                  <a:gd name="T48" fmla="*/ 189 w 430"/>
                  <a:gd name="T49" fmla="*/ 133 h 348"/>
                  <a:gd name="T50" fmla="*/ 173 w 430"/>
                  <a:gd name="T51" fmla="*/ 141 h 348"/>
                  <a:gd name="T52" fmla="*/ 158 w 430"/>
                  <a:gd name="T53" fmla="*/ 148 h 348"/>
                  <a:gd name="T54" fmla="*/ 142 w 430"/>
                  <a:gd name="T55" fmla="*/ 154 h 348"/>
                  <a:gd name="T56" fmla="*/ 126 w 430"/>
                  <a:gd name="T57" fmla="*/ 161 h 348"/>
                  <a:gd name="T58" fmla="*/ 111 w 430"/>
                  <a:gd name="T59" fmla="*/ 167 h 348"/>
                  <a:gd name="T60" fmla="*/ 97 w 430"/>
                  <a:gd name="T61" fmla="*/ 174 h 348"/>
                  <a:gd name="T62" fmla="*/ 87 w 430"/>
                  <a:gd name="T63" fmla="*/ 163 h 348"/>
                  <a:gd name="T64" fmla="*/ 75 w 430"/>
                  <a:gd name="T65" fmla="*/ 151 h 348"/>
                  <a:gd name="T66" fmla="*/ 63 w 430"/>
                  <a:gd name="T67" fmla="*/ 139 h 348"/>
                  <a:gd name="T68" fmla="*/ 51 w 430"/>
                  <a:gd name="T69" fmla="*/ 127 h 348"/>
                  <a:gd name="T70" fmla="*/ 38 w 430"/>
                  <a:gd name="T71" fmla="*/ 116 h 348"/>
                  <a:gd name="T72" fmla="*/ 25 w 430"/>
                  <a:gd name="T73" fmla="*/ 105 h 348"/>
                  <a:gd name="T74" fmla="*/ 13 w 430"/>
                  <a:gd name="T75" fmla="*/ 95 h 348"/>
                  <a:gd name="T76" fmla="*/ 0 w 430"/>
                  <a:gd name="T77" fmla="*/ 86 h 348"/>
                  <a:gd name="T78" fmla="*/ 0 w 430"/>
                  <a:gd name="T79" fmla="*/ 86 h 348"/>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430"/>
                  <a:gd name="T121" fmla="*/ 0 h 348"/>
                  <a:gd name="T122" fmla="*/ 430 w 430"/>
                  <a:gd name="T123" fmla="*/ 348 h 348"/>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430" h="348">
                    <a:moveTo>
                      <a:pt x="0" y="171"/>
                    </a:moveTo>
                    <a:lnTo>
                      <a:pt x="10" y="154"/>
                    </a:lnTo>
                    <a:lnTo>
                      <a:pt x="25" y="139"/>
                    </a:lnTo>
                    <a:lnTo>
                      <a:pt x="186" y="268"/>
                    </a:lnTo>
                    <a:lnTo>
                      <a:pt x="188" y="247"/>
                    </a:lnTo>
                    <a:lnTo>
                      <a:pt x="186" y="228"/>
                    </a:lnTo>
                    <a:lnTo>
                      <a:pt x="177" y="192"/>
                    </a:lnTo>
                    <a:lnTo>
                      <a:pt x="160" y="160"/>
                    </a:lnTo>
                    <a:lnTo>
                      <a:pt x="137" y="133"/>
                    </a:lnTo>
                    <a:lnTo>
                      <a:pt x="110" y="106"/>
                    </a:lnTo>
                    <a:lnTo>
                      <a:pt x="80" y="84"/>
                    </a:lnTo>
                    <a:lnTo>
                      <a:pt x="50" y="59"/>
                    </a:lnTo>
                    <a:lnTo>
                      <a:pt x="21" y="34"/>
                    </a:lnTo>
                    <a:lnTo>
                      <a:pt x="31" y="0"/>
                    </a:lnTo>
                    <a:lnTo>
                      <a:pt x="53" y="21"/>
                    </a:lnTo>
                    <a:lnTo>
                      <a:pt x="74" y="40"/>
                    </a:lnTo>
                    <a:lnTo>
                      <a:pt x="120" y="78"/>
                    </a:lnTo>
                    <a:lnTo>
                      <a:pt x="164" y="112"/>
                    </a:lnTo>
                    <a:lnTo>
                      <a:pt x="205" y="144"/>
                    </a:lnTo>
                    <a:lnTo>
                      <a:pt x="211" y="215"/>
                    </a:lnTo>
                    <a:lnTo>
                      <a:pt x="221" y="287"/>
                    </a:lnTo>
                    <a:lnTo>
                      <a:pt x="416" y="217"/>
                    </a:lnTo>
                    <a:lnTo>
                      <a:pt x="430" y="239"/>
                    </a:lnTo>
                    <a:lnTo>
                      <a:pt x="405" y="253"/>
                    </a:lnTo>
                    <a:lnTo>
                      <a:pt x="377" y="266"/>
                    </a:lnTo>
                    <a:lnTo>
                      <a:pt x="346" y="281"/>
                    </a:lnTo>
                    <a:lnTo>
                      <a:pt x="316" y="295"/>
                    </a:lnTo>
                    <a:lnTo>
                      <a:pt x="283" y="308"/>
                    </a:lnTo>
                    <a:lnTo>
                      <a:pt x="253" y="321"/>
                    </a:lnTo>
                    <a:lnTo>
                      <a:pt x="223" y="334"/>
                    </a:lnTo>
                    <a:lnTo>
                      <a:pt x="194" y="348"/>
                    </a:lnTo>
                    <a:lnTo>
                      <a:pt x="173" y="325"/>
                    </a:lnTo>
                    <a:lnTo>
                      <a:pt x="150" y="302"/>
                    </a:lnTo>
                    <a:lnTo>
                      <a:pt x="126" y="277"/>
                    </a:lnTo>
                    <a:lnTo>
                      <a:pt x="101" y="255"/>
                    </a:lnTo>
                    <a:lnTo>
                      <a:pt x="76" y="232"/>
                    </a:lnTo>
                    <a:lnTo>
                      <a:pt x="50" y="211"/>
                    </a:lnTo>
                    <a:lnTo>
                      <a:pt x="25" y="190"/>
                    </a:lnTo>
                    <a:lnTo>
                      <a:pt x="0" y="171"/>
                    </a:lnTo>
                    <a:close/>
                  </a:path>
                </a:pathLst>
              </a:custGeom>
              <a:solidFill>
                <a:srgbClr val="000000"/>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267" name="Freeform 183"/>
              <p:cNvSpPr>
                <a:spLocks/>
              </p:cNvSpPr>
              <p:nvPr/>
            </p:nvSpPr>
            <p:spPr bwMode="auto">
              <a:xfrm>
                <a:off x="4223" y="2030"/>
                <a:ext cx="44" cy="113"/>
              </a:xfrm>
              <a:custGeom>
                <a:avLst/>
                <a:gdLst>
                  <a:gd name="T0" fmla="*/ 4 w 87"/>
                  <a:gd name="T1" fmla="*/ 113 h 226"/>
                  <a:gd name="T2" fmla="*/ 0 w 87"/>
                  <a:gd name="T3" fmla="*/ 0 h 226"/>
                  <a:gd name="T4" fmla="*/ 29 w 87"/>
                  <a:gd name="T5" fmla="*/ 25 h 226"/>
                  <a:gd name="T6" fmla="*/ 44 w 87"/>
                  <a:gd name="T7" fmla="*/ 102 h 226"/>
                  <a:gd name="T8" fmla="*/ 29 w 87"/>
                  <a:gd name="T9" fmla="*/ 107 h 226"/>
                  <a:gd name="T10" fmla="*/ 14 w 87"/>
                  <a:gd name="T11" fmla="*/ 49 h 226"/>
                  <a:gd name="T12" fmla="*/ 22 w 87"/>
                  <a:gd name="T13" fmla="*/ 109 h 226"/>
                  <a:gd name="T14" fmla="*/ 4 w 87"/>
                  <a:gd name="T15" fmla="*/ 113 h 226"/>
                  <a:gd name="T16" fmla="*/ 4 w 87"/>
                  <a:gd name="T17" fmla="*/ 113 h 22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87"/>
                  <a:gd name="T28" fmla="*/ 0 h 226"/>
                  <a:gd name="T29" fmla="*/ 87 w 87"/>
                  <a:gd name="T30" fmla="*/ 226 h 22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87" h="226">
                    <a:moveTo>
                      <a:pt x="8" y="226"/>
                    </a:moveTo>
                    <a:lnTo>
                      <a:pt x="0" y="0"/>
                    </a:lnTo>
                    <a:lnTo>
                      <a:pt x="57" y="49"/>
                    </a:lnTo>
                    <a:lnTo>
                      <a:pt x="87" y="203"/>
                    </a:lnTo>
                    <a:lnTo>
                      <a:pt x="57" y="213"/>
                    </a:lnTo>
                    <a:lnTo>
                      <a:pt x="27" y="97"/>
                    </a:lnTo>
                    <a:lnTo>
                      <a:pt x="44" y="217"/>
                    </a:lnTo>
                    <a:lnTo>
                      <a:pt x="8" y="226"/>
                    </a:lnTo>
                    <a:close/>
                  </a:path>
                </a:pathLst>
              </a:custGeom>
              <a:solidFill>
                <a:srgbClr val="000000"/>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268" name="Freeform 184"/>
              <p:cNvSpPr>
                <a:spLocks/>
              </p:cNvSpPr>
              <p:nvPr/>
            </p:nvSpPr>
            <p:spPr bwMode="auto">
              <a:xfrm>
                <a:off x="4323" y="1869"/>
                <a:ext cx="180" cy="247"/>
              </a:xfrm>
              <a:custGeom>
                <a:avLst/>
                <a:gdLst>
                  <a:gd name="T0" fmla="*/ 164 w 361"/>
                  <a:gd name="T1" fmla="*/ 247 h 492"/>
                  <a:gd name="T2" fmla="*/ 158 w 361"/>
                  <a:gd name="T3" fmla="*/ 162 h 492"/>
                  <a:gd name="T4" fmla="*/ 133 w 361"/>
                  <a:gd name="T5" fmla="*/ 170 h 492"/>
                  <a:gd name="T6" fmla="*/ 105 w 361"/>
                  <a:gd name="T7" fmla="*/ 180 h 492"/>
                  <a:gd name="T8" fmla="*/ 92 w 361"/>
                  <a:gd name="T9" fmla="*/ 187 h 492"/>
                  <a:gd name="T10" fmla="*/ 77 w 361"/>
                  <a:gd name="T11" fmla="*/ 193 h 492"/>
                  <a:gd name="T12" fmla="*/ 65 w 361"/>
                  <a:gd name="T13" fmla="*/ 198 h 492"/>
                  <a:gd name="T14" fmla="*/ 53 w 361"/>
                  <a:gd name="T15" fmla="*/ 204 h 492"/>
                  <a:gd name="T16" fmla="*/ 46 w 361"/>
                  <a:gd name="T17" fmla="*/ 191 h 492"/>
                  <a:gd name="T18" fmla="*/ 58 w 361"/>
                  <a:gd name="T19" fmla="*/ 185 h 492"/>
                  <a:gd name="T20" fmla="*/ 72 w 361"/>
                  <a:gd name="T21" fmla="*/ 179 h 492"/>
                  <a:gd name="T22" fmla="*/ 86 w 361"/>
                  <a:gd name="T23" fmla="*/ 174 h 492"/>
                  <a:gd name="T24" fmla="*/ 100 w 361"/>
                  <a:gd name="T25" fmla="*/ 168 h 492"/>
                  <a:gd name="T26" fmla="*/ 128 w 361"/>
                  <a:gd name="T27" fmla="*/ 157 h 492"/>
                  <a:gd name="T28" fmla="*/ 154 w 361"/>
                  <a:gd name="T29" fmla="*/ 148 h 492"/>
                  <a:gd name="T30" fmla="*/ 148 w 361"/>
                  <a:gd name="T31" fmla="*/ 138 h 492"/>
                  <a:gd name="T32" fmla="*/ 140 w 361"/>
                  <a:gd name="T33" fmla="*/ 129 h 492"/>
                  <a:gd name="T34" fmla="*/ 124 w 361"/>
                  <a:gd name="T35" fmla="*/ 110 h 492"/>
                  <a:gd name="T36" fmla="*/ 108 w 361"/>
                  <a:gd name="T37" fmla="*/ 93 h 492"/>
                  <a:gd name="T38" fmla="*/ 91 w 361"/>
                  <a:gd name="T39" fmla="*/ 77 h 492"/>
                  <a:gd name="T40" fmla="*/ 74 w 361"/>
                  <a:gd name="T41" fmla="*/ 61 h 492"/>
                  <a:gd name="T42" fmla="*/ 56 w 361"/>
                  <a:gd name="T43" fmla="*/ 45 h 492"/>
                  <a:gd name="T44" fmla="*/ 38 w 361"/>
                  <a:gd name="T45" fmla="*/ 30 h 492"/>
                  <a:gd name="T46" fmla="*/ 20 w 361"/>
                  <a:gd name="T47" fmla="*/ 13 h 492"/>
                  <a:gd name="T48" fmla="*/ 4 w 361"/>
                  <a:gd name="T49" fmla="*/ 16 h 492"/>
                  <a:gd name="T50" fmla="*/ 0 w 361"/>
                  <a:gd name="T51" fmla="*/ 6 h 492"/>
                  <a:gd name="T52" fmla="*/ 13 w 361"/>
                  <a:gd name="T53" fmla="*/ 0 h 492"/>
                  <a:gd name="T54" fmla="*/ 26 w 361"/>
                  <a:gd name="T55" fmla="*/ 0 h 492"/>
                  <a:gd name="T56" fmla="*/ 44 w 361"/>
                  <a:gd name="T57" fmla="*/ 18 h 492"/>
                  <a:gd name="T58" fmla="*/ 62 w 361"/>
                  <a:gd name="T59" fmla="*/ 36 h 492"/>
                  <a:gd name="T60" fmla="*/ 80 w 361"/>
                  <a:gd name="T61" fmla="*/ 55 h 492"/>
                  <a:gd name="T62" fmla="*/ 98 w 361"/>
                  <a:gd name="T63" fmla="*/ 73 h 492"/>
                  <a:gd name="T64" fmla="*/ 116 w 361"/>
                  <a:gd name="T65" fmla="*/ 92 h 492"/>
                  <a:gd name="T66" fmla="*/ 134 w 361"/>
                  <a:gd name="T67" fmla="*/ 110 h 492"/>
                  <a:gd name="T68" fmla="*/ 153 w 361"/>
                  <a:gd name="T69" fmla="*/ 130 h 492"/>
                  <a:gd name="T70" fmla="*/ 171 w 361"/>
                  <a:gd name="T71" fmla="*/ 148 h 492"/>
                  <a:gd name="T72" fmla="*/ 180 w 361"/>
                  <a:gd name="T73" fmla="*/ 238 h 492"/>
                  <a:gd name="T74" fmla="*/ 164 w 361"/>
                  <a:gd name="T75" fmla="*/ 247 h 492"/>
                  <a:gd name="T76" fmla="*/ 164 w 361"/>
                  <a:gd name="T77" fmla="*/ 247 h 492"/>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361"/>
                  <a:gd name="T118" fmla="*/ 0 h 492"/>
                  <a:gd name="T119" fmla="*/ 361 w 361"/>
                  <a:gd name="T120" fmla="*/ 492 h 492"/>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361" h="492">
                    <a:moveTo>
                      <a:pt x="328" y="492"/>
                    </a:moveTo>
                    <a:lnTo>
                      <a:pt x="317" y="323"/>
                    </a:lnTo>
                    <a:lnTo>
                      <a:pt x="266" y="338"/>
                    </a:lnTo>
                    <a:lnTo>
                      <a:pt x="211" y="359"/>
                    </a:lnTo>
                    <a:lnTo>
                      <a:pt x="184" y="372"/>
                    </a:lnTo>
                    <a:lnTo>
                      <a:pt x="155" y="384"/>
                    </a:lnTo>
                    <a:lnTo>
                      <a:pt x="131" y="395"/>
                    </a:lnTo>
                    <a:lnTo>
                      <a:pt x="106" y="407"/>
                    </a:lnTo>
                    <a:lnTo>
                      <a:pt x="93" y="380"/>
                    </a:lnTo>
                    <a:lnTo>
                      <a:pt x="117" y="368"/>
                    </a:lnTo>
                    <a:lnTo>
                      <a:pt x="144" y="357"/>
                    </a:lnTo>
                    <a:lnTo>
                      <a:pt x="173" y="346"/>
                    </a:lnTo>
                    <a:lnTo>
                      <a:pt x="201" y="334"/>
                    </a:lnTo>
                    <a:lnTo>
                      <a:pt x="256" y="313"/>
                    </a:lnTo>
                    <a:lnTo>
                      <a:pt x="309" y="294"/>
                    </a:lnTo>
                    <a:lnTo>
                      <a:pt x="296" y="275"/>
                    </a:lnTo>
                    <a:lnTo>
                      <a:pt x="281" y="256"/>
                    </a:lnTo>
                    <a:lnTo>
                      <a:pt x="249" y="220"/>
                    </a:lnTo>
                    <a:lnTo>
                      <a:pt x="216" y="186"/>
                    </a:lnTo>
                    <a:lnTo>
                      <a:pt x="182" y="154"/>
                    </a:lnTo>
                    <a:lnTo>
                      <a:pt x="148" y="121"/>
                    </a:lnTo>
                    <a:lnTo>
                      <a:pt x="112" y="89"/>
                    </a:lnTo>
                    <a:lnTo>
                      <a:pt x="76" y="59"/>
                    </a:lnTo>
                    <a:lnTo>
                      <a:pt x="41" y="26"/>
                    </a:lnTo>
                    <a:lnTo>
                      <a:pt x="9" y="32"/>
                    </a:lnTo>
                    <a:lnTo>
                      <a:pt x="0" y="11"/>
                    </a:lnTo>
                    <a:lnTo>
                      <a:pt x="26" y="0"/>
                    </a:lnTo>
                    <a:lnTo>
                      <a:pt x="53" y="0"/>
                    </a:lnTo>
                    <a:lnTo>
                      <a:pt x="89" y="36"/>
                    </a:lnTo>
                    <a:lnTo>
                      <a:pt x="125" y="72"/>
                    </a:lnTo>
                    <a:lnTo>
                      <a:pt x="161" y="110"/>
                    </a:lnTo>
                    <a:lnTo>
                      <a:pt x="197" y="146"/>
                    </a:lnTo>
                    <a:lnTo>
                      <a:pt x="233" y="184"/>
                    </a:lnTo>
                    <a:lnTo>
                      <a:pt x="269" y="220"/>
                    </a:lnTo>
                    <a:lnTo>
                      <a:pt x="306" y="258"/>
                    </a:lnTo>
                    <a:lnTo>
                      <a:pt x="342" y="294"/>
                    </a:lnTo>
                    <a:lnTo>
                      <a:pt x="361" y="475"/>
                    </a:lnTo>
                    <a:lnTo>
                      <a:pt x="328" y="492"/>
                    </a:lnTo>
                    <a:close/>
                  </a:path>
                </a:pathLst>
              </a:custGeom>
              <a:solidFill>
                <a:srgbClr val="000000"/>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269" name="Freeform 185"/>
              <p:cNvSpPr>
                <a:spLocks/>
              </p:cNvSpPr>
              <p:nvPr/>
            </p:nvSpPr>
            <p:spPr bwMode="auto">
              <a:xfrm>
                <a:off x="4205" y="1873"/>
                <a:ext cx="126" cy="212"/>
              </a:xfrm>
              <a:custGeom>
                <a:avLst/>
                <a:gdLst>
                  <a:gd name="T0" fmla="*/ 83 w 253"/>
                  <a:gd name="T1" fmla="*/ 212 h 424"/>
                  <a:gd name="T2" fmla="*/ 77 w 253"/>
                  <a:gd name="T3" fmla="*/ 208 h 424"/>
                  <a:gd name="T4" fmla="*/ 66 w 253"/>
                  <a:gd name="T5" fmla="*/ 201 h 424"/>
                  <a:gd name="T6" fmla="*/ 54 w 253"/>
                  <a:gd name="T7" fmla="*/ 192 h 424"/>
                  <a:gd name="T8" fmla="*/ 41 w 253"/>
                  <a:gd name="T9" fmla="*/ 184 h 424"/>
                  <a:gd name="T10" fmla="*/ 27 w 253"/>
                  <a:gd name="T11" fmla="*/ 175 h 424"/>
                  <a:gd name="T12" fmla="*/ 15 w 253"/>
                  <a:gd name="T13" fmla="*/ 167 h 424"/>
                  <a:gd name="T14" fmla="*/ 2 w 253"/>
                  <a:gd name="T15" fmla="*/ 157 h 424"/>
                  <a:gd name="T16" fmla="*/ 0 w 253"/>
                  <a:gd name="T17" fmla="*/ 101 h 424"/>
                  <a:gd name="T18" fmla="*/ 2 w 253"/>
                  <a:gd name="T19" fmla="*/ 46 h 424"/>
                  <a:gd name="T20" fmla="*/ 16 w 253"/>
                  <a:gd name="T21" fmla="*/ 39 h 424"/>
                  <a:gd name="T22" fmla="*/ 31 w 253"/>
                  <a:gd name="T23" fmla="*/ 34 h 424"/>
                  <a:gd name="T24" fmla="*/ 46 w 253"/>
                  <a:gd name="T25" fmla="*/ 28 h 424"/>
                  <a:gd name="T26" fmla="*/ 62 w 253"/>
                  <a:gd name="T27" fmla="*/ 22 h 424"/>
                  <a:gd name="T28" fmla="*/ 94 w 253"/>
                  <a:gd name="T29" fmla="*/ 11 h 424"/>
                  <a:gd name="T30" fmla="*/ 123 w 253"/>
                  <a:gd name="T31" fmla="*/ 0 h 424"/>
                  <a:gd name="T32" fmla="*/ 126 w 253"/>
                  <a:gd name="T33" fmla="*/ 11 h 424"/>
                  <a:gd name="T34" fmla="*/ 29 w 253"/>
                  <a:gd name="T35" fmla="*/ 64 h 424"/>
                  <a:gd name="T36" fmla="*/ 95 w 253"/>
                  <a:gd name="T37" fmla="*/ 125 h 424"/>
                  <a:gd name="T38" fmla="*/ 90 w 253"/>
                  <a:gd name="T39" fmla="*/ 143 h 424"/>
                  <a:gd name="T40" fmla="*/ 57 w 253"/>
                  <a:gd name="T41" fmla="*/ 115 h 424"/>
                  <a:gd name="T42" fmla="*/ 17 w 253"/>
                  <a:gd name="T43" fmla="*/ 94 h 424"/>
                  <a:gd name="T44" fmla="*/ 25 w 253"/>
                  <a:gd name="T45" fmla="*/ 138 h 424"/>
                  <a:gd name="T46" fmla="*/ 92 w 253"/>
                  <a:gd name="T47" fmla="*/ 194 h 424"/>
                  <a:gd name="T48" fmla="*/ 83 w 253"/>
                  <a:gd name="T49" fmla="*/ 212 h 424"/>
                  <a:gd name="T50" fmla="*/ 83 w 253"/>
                  <a:gd name="T51" fmla="*/ 212 h 424"/>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253"/>
                  <a:gd name="T79" fmla="*/ 0 h 424"/>
                  <a:gd name="T80" fmla="*/ 253 w 253"/>
                  <a:gd name="T81" fmla="*/ 424 h 424"/>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253" h="424">
                    <a:moveTo>
                      <a:pt x="167" y="424"/>
                    </a:moveTo>
                    <a:lnTo>
                      <a:pt x="154" y="415"/>
                    </a:lnTo>
                    <a:lnTo>
                      <a:pt x="133" y="401"/>
                    </a:lnTo>
                    <a:lnTo>
                      <a:pt x="108" y="384"/>
                    </a:lnTo>
                    <a:lnTo>
                      <a:pt x="82" y="367"/>
                    </a:lnTo>
                    <a:lnTo>
                      <a:pt x="55" y="350"/>
                    </a:lnTo>
                    <a:lnTo>
                      <a:pt x="30" y="333"/>
                    </a:lnTo>
                    <a:lnTo>
                      <a:pt x="4" y="314"/>
                    </a:lnTo>
                    <a:lnTo>
                      <a:pt x="0" y="202"/>
                    </a:lnTo>
                    <a:lnTo>
                      <a:pt x="4" y="92"/>
                    </a:lnTo>
                    <a:lnTo>
                      <a:pt x="32" y="78"/>
                    </a:lnTo>
                    <a:lnTo>
                      <a:pt x="63" y="67"/>
                    </a:lnTo>
                    <a:lnTo>
                      <a:pt x="93" y="56"/>
                    </a:lnTo>
                    <a:lnTo>
                      <a:pt x="125" y="44"/>
                    </a:lnTo>
                    <a:lnTo>
                      <a:pt x="188" y="21"/>
                    </a:lnTo>
                    <a:lnTo>
                      <a:pt x="247" y="0"/>
                    </a:lnTo>
                    <a:lnTo>
                      <a:pt x="253" y="21"/>
                    </a:lnTo>
                    <a:lnTo>
                      <a:pt x="59" y="128"/>
                    </a:lnTo>
                    <a:lnTo>
                      <a:pt x="190" y="251"/>
                    </a:lnTo>
                    <a:lnTo>
                      <a:pt x="180" y="285"/>
                    </a:lnTo>
                    <a:lnTo>
                      <a:pt x="114" y="230"/>
                    </a:lnTo>
                    <a:lnTo>
                      <a:pt x="34" y="187"/>
                    </a:lnTo>
                    <a:lnTo>
                      <a:pt x="51" y="276"/>
                    </a:lnTo>
                    <a:lnTo>
                      <a:pt x="184" y="388"/>
                    </a:lnTo>
                    <a:lnTo>
                      <a:pt x="167" y="424"/>
                    </a:lnTo>
                    <a:close/>
                  </a:path>
                </a:pathLst>
              </a:custGeom>
              <a:solidFill>
                <a:srgbClr val="000000"/>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270" name="Freeform 186"/>
              <p:cNvSpPr>
                <a:spLocks/>
              </p:cNvSpPr>
              <p:nvPr/>
            </p:nvSpPr>
            <p:spPr bwMode="auto">
              <a:xfrm>
                <a:off x="4402" y="1825"/>
                <a:ext cx="299" cy="174"/>
              </a:xfrm>
              <a:custGeom>
                <a:avLst/>
                <a:gdLst>
                  <a:gd name="T0" fmla="*/ 71 w 599"/>
                  <a:gd name="T1" fmla="*/ 174 h 348"/>
                  <a:gd name="T2" fmla="*/ 64 w 599"/>
                  <a:gd name="T3" fmla="*/ 169 h 348"/>
                  <a:gd name="T4" fmla="*/ 58 w 599"/>
                  <a:gd name="T5" fmla="*/ 163 h 348"/>
                  <a:gd name="T6" fmla="*/ 174 w 599"/>
                  <a:gd name="T7" fmla="*/ 157 h 348"/>
                  <a:gd name="T8" fmla="*/ 155 w 599"/>
                  <a:gd name="T9" fmla="*/ 23 h 348"/>
                  <a:gd name="T10" fmla="*/ 0 w 599"/>
                  <a:gd name="T11" fmla="*/ 12 h 348"/>
                  <a:gd name="T12" fmla="*/ 2 w 599"/>
                  <a:gd name="T13" fmla="*/ 1 h 348"/>
                  <a:gd name="T14" fmla="*/ 151 w 599"/>
                  <a:gd name="T15" fmla="*/ 9 h 348"/>
                  <a:gd name="T16" fmla="*/ 157 w 599"/>
                  <a:gd name="T17" fmla="*/ 5 h 348"/>
                  <a:gd name="T18" fmla="*/ 170 w 599"/>
                  <a:gd name="T19" fmla="*/ 15 h 348"/>
                  <a:gd name="T20" fmla="*/ 174 w 599"/>
                  <a:gd name="T21" fmla="*/ 38 h 348"/>
                  <a:gd name="T22" fmla="*/ 180 w 599"/>
                  <a:gd name="T23" fmla="*/ 62 h 348"/>
                  <a:gd name="T24" fmla="*/ 187 w 599"/>
                  <a:gd name="T25" fmla="*/ 86 h 348"/>
                  <a:gd name="T26" fmla="*/ 197 w 599"/>
                  <a:gd name="T27" fmla="*/ 109 h 348"/>
                  <a:gd name="T28" fmla="*/ 289 w 599"/>
                  <a:gd name="T29" fmla="*/ 0 h 348"/>
                  <a:gd name="T30" fmla="*/ 299 w 599"/>
                  <a:gd name="T31" fmla="*/ 9 h 348"/>
                  <a:gd name="T32" fmla="*/ 292 w 599"/>
                  <a:gd name="T33" fmla="*/ 19 h 348"/>
                  <a:gd name="T34" fmla="*/ 284 w 599"/>
                  <a:gd name="T35" fmla="*/ 28 h 348"/>
                  <a:gd name="T36" fmla="*/ 276 w 599"/>
                  <a:gd name="T37" fmla="*/ 39 h 348"/>
                  <a:gd name="T38" fmla="*/ 269 w 599"/>
                  <a:gd name="T39" fmla="*/ 49 h 348"/>
                  <a:gd name="T40" fmla="*/ 261 w 599"/>
                  <a:gd name="T41" fmla="*/ 60 h 348"/>
                  <a:gd name="T42" fmla="*/ 254 w 599"/>
                  <a:gd name="T43" fmla="*/ 71 h 348"/>
                  <a:gd name="T44" fmla="*/ 246 w 599"/>
                  <a:gd name="T45" fmla="*/ 80 h 348"/>
                  <a:gd name="T46" fmla="*/ 238 w 599"/>
                  <a:gd name="T47" fmla="*/ 90 h 348"/>
                  <a:gd name="T48" fmla="*/ 231 w 599"/>
                  <a:gd name="T49" fmla="*/ 101 h 348"/>
                  <a:gd name="T50" fmla="*/ 222 w 599"/>
                  <a:gd name="T51" fmla="*/ 110 h 348"/>
                  <a:gd name="T52" fmla="*/ 215 w 599"/>
                  <a:gd name="T53" fmla="*/ 121 h 348"/>
                  <a:gd name="T54" fmla="*/ 207 w 599"/>
                  <a:gd name="T55" fmla="*/ 132 h 348"/>
                  <a:gd name="T56" fmla="*/ 199 w 599"/>
                  <a:gd name="T57" fmla="*/ 141 h 348"/>
                  <a:gd name="T58" fmla="*/ 191 w 599"/>
                  <a:gd name="T59" fmla="*/ 152 h 348"/>
                  <a:gd name="T60" fmla="*/ 175 w 599"/>
                  <a:gd name="T61" fmla="*/ 171 h 348"/>
                  <a:gd name="T62" fmla="*/ 71 w 599"/>
                  <a:gd name="T63" fmla="*/ 174 h 348"/>
                  <a:gd name="T64" fmla="*/ 71 w 599"/>
                  <a:gd name="T65" fmla="*/ 174 h 34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599"/>
                  <a:gd name="T100" fmla="*/ 0 h 348"/>
                  <a:gd name="T101" fmla="*/ 599 w 599"/>
                  <a:gd name="T102" fmla="*/ 348 h 34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599" h="348">
                    <a:moveTo>
                      <a:pt x="143" y="348"/>
                    </a:moveTo>
                    <a:lnTo>
                      <a:pt x="128" y="337"/>
                    </a:lnTo>
                    <a:lnTo>
                      <a:pt x="116" y="325"/>
                    </a:lnTo>
                    <a:lnTo>
                      <a:pt x="348" y="314"/>
                    </a:lnTo>
                    <a:lnTo>
                      <a:pt x="310" y="46"/>
                    </a:lnTo>
                    <a:lnTo>
                      <a:pt x="0" y="25"/>
                    </a:lnTo>
                    <a:lnTo>
                      <a:pt x="4" y="2"/>
                    </a:lnTo>
                    <a:lnTo>
                      <a:pt x="303" y="18"/>
                    </a:lnTo>
                    <a:lnTo>
                      <a:pt x="314" y="10"/>
                    </a:lnTo>
                    <a:lnTo>
                      <a:pt x="341" y="31"/>
                    </a:lnTo>
                    <a:lnTo>
                      <a:pt x="348" y="76"/>
                    </a:lnTo>
                    <a:lnTo>
                      <a:pt x="360" y="124"/>
                    </a:lnTo>
                    <a:lnTo>
                      <a:pt x="375" y="172"/>
                    </a:lnTo>
                    <a:lnTo>
                      <a:pt x="394" y="219"/>
                    </a:lnTo>
                    <a:lnTo>
                      <a:pt x="578" y="0"/>
                    </a:lnTo>
                    <a:lnTo>
                      <a:pt x="599" y="18"/>
                    </a:lnTo>
                    <a:lnTo>
                      <a:pt x="584" y="37"/>
                    </a:lnTo>
                    <a:lnTo>
                      <a:pt x="569" y="57"/>
                    </a:lnTo>
                    <a:lnTo>
                      <a:pt x="553" y="78"/>
                    </a:lnTo>
                    <a:lnTo>
                      <a:pt x="538" y="99"/>
                    </a:lnTo>
                    <a:lnTo>
                      <a:pt x="523" y="120"/>
                    </a:lnTo>
                    <a:lnTo>
                      <a:pt x="508" y="141"/>
                    </a:lnTo>
                    <a:lnTo>
                      <a:pt x="493" y="160"/>
                    </a:lnTo>
                    <a:lnTo>
                      <a:pt x="477" y="181"/>
                    </a:lnTo>
                    <a:lnTo>
                      <a:pt x="462" y="202"/>
                    </a:lnTo>
                    <a:lnTo>
                      <a:pt x="445" y="221"/>
                    </a:lnTo>
                    <a:lnTo>
                      <a:pt x="430" y="242"/>
                    </a:lnTo>
                    <a:lnTo>
                      <a:pt x="415" y="263"/>
                    </a:lnTo>
                    <a:lnTo>
                      <a:pt x="398" y="282"/>
                    </a:lnTo>
                    <a:lnTo>
                      <a:pt x="382" y="303"/>
                    </a:lnTo>
                    <a:lnTo>
                      <a:pt x="350" y="341"/>
                    </a:lnTo>
                    <a:lnTo>
                      <a:pt x="143" y="348"/>
                    </a:lnTo>
                    <a:close/>
                  </a:path>
                </a:pathLst>
              </a:custGeom>
              <a:solidFill>
                <a:srgbClr val="000000"/>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271" name="Freeform 187"/>
              <p:cNvSpPr>
                <a:spLocks/>
              </p:cNvSpPr>
              <p:nvPr/>
            </p:nvSpPr>
            <p:spPr bwMode="auto">
              <a:xfrm>
                <a:off x="4443" y="1865"/>
                <a:ext cx="46" cy="110"/>
              </a:xfrm>
              <a:custGeom>
                <a:avLst/>
                <a:gdLst>
                  <a:gd name="T0" fmla="*/ 5 w 93"/>
                  <a:gd name="T1" fmla="*/ 110 h 221"/>
                  <a:gd name="T2" fmla="*/ 0 w 93"/>
                  <a:gd name="T3" fmla="*/ 93 h 221"/>
                  <a:gd name="T4" fmla="*/ 29 w 93"/>
                  <a:gd name="T5" fmla="*/ 91 h 221"/>
                  <a:gd name="T6" fmla="*/ 24 w 93"/>
                  <a:gd name="T7" fmla="*/ 46 h 221"/>
                  <a:gd name="T8" fmla="*/ 18 w 93"/>
                  <a:gd name="T9" fmla="*/ 3 h 221"/>
                  <a:gd name="T10" fmla="*/ 31 w 93"/>
                  <a:gd name="T11" fmla="*/ 0 h 221"/>
                  <a:gd name="T12" fmla="*/ 46 w 93"/>
                  <a:gd name="T13" fmla="*/ 109 h 221"/>
                  <a:gd name="T14" fmla="*/ 5 w 93"/>
                  <a:gd name="T15" fmla="*/ 110 h 221"/>
                  <a:gd name="T16" fmla="*/ 5 w 93"/>
                  <a:gd name="T17" fmla="*/ 110 h 22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93"/>
                  <a:gd name="T28" fmla="*/ 0 h 221"/>
                  <a:gd name="T29" fmla="*/ 93 w 93"/>
                  <a:gd name="T30" fmla="*/ 221 h 22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93" h="221">
                    <a:moveTo>
                      <a:pt x="11" y="221"/>
                    </a:moveTo>
                    <a:lnTo>
                      <a:pt x="0" y="187"/>
                    </a:lnTo>
                    <a:lnTo>
                      <a:pt x="59" y="183"/>
                    </a:lnTo>
                    <a:lnTo>
                      <a:pt x="49" y="93"/>
                    </a:lnTo>
                    <a:lnTo>
                      <a:pt x="36" y="6"/>
                    </a:lnTo>
                    <a:lnTo>
                      <a:pt x="63" y="0"/>
                    </a:lnTo>
                    <a:lnTo>
                      <a:pt x="93" y="219"/>
                    </a:lnTo>
                    <a:lnTo>
                      <a:pt x="11" y="221"/>
                    </a:lnTo>
                    <a:close/>
                  </a:path>
                </a:pathLst>
              </a:custGeom>
              <a:solidFill>
                <a:srgbClr val="000000"/>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272" name="Freeform 188"/>
              <p:cNvSpPr>
                <a:spLocks/>
              </p:cNvSpPr>
              <p:nvPr/>
            </p:nvSpPr>
            <p:spPr bwMode="auto">
              <a:xfrm>
                <a:off x="4496" y="1858"/>
                <a:ext cx="61" cy="113"/>
              </a:xfrm>
              <a:custGeom>
                <a:avLst/>
                <a:gdLst>
                  <a:gd name="T0" fmla="*/ 14 w 122"/>
                  <a:gd name="T1" fmla="*/ 113 h 226"/>
                  <a:gd name="T2" fmla="*/ 0 w 122"/>
                  <a:gd name="T3" fmla="*/ 0 h 226"/>
                  <a:gd name="T4" fmla="*/ 15 w 122"/>
                  <a:gd name="T5" fmla="*/ 20 h 226"/>
                  <a:gd name="T6" fmla="*/ 30 w 122"/>
                  <a:gd name="T7" fmla="*/ 101 h 226"/>
                  <a:gd name="T8" fmla="*/ 52 w 122"/>
                  <a:gd name="T9" fmla="*/ 101 h 226"/>
                  <a:gd name="T10" fmla="*/ 61 w 122"/>
                  <a:gd name="T11" fmla="*/ 110 h 226"/>
                  <a:gd name="T12" fmla="*/ 14 w 122"/>
                  <a:gd name="T13" fmla="*/ 113 h 226"/>
                  <a:gd name="T14" fmla="*/ 14 w 122"/>
                  <a:gd name="T15" fmla="*/ 113 h 226"/>
                  <a:gd name="T16" fmla="*/ 0 60000 65536"/>
                  <a:gd name="T17" fmla="*/ 0 60000 65536"/>
                  <a:gd name="T18" fmla="*/ 0 60000 65536"/>
                  <a:gd name="T19" fmla="*/ 0 60000 65536"/>
                  <a:gd name="T20" fmla="*/ 0 60000 65536"/>
                  <a:gd name="T21" fmla="*/ 0 60000 65536"/>
                  <a:gd name="T22" fmla="*/ 0 60000 65536"/>
                  <a:gd name="T23" fmla="*/ 0 60000 65536"/>
                  <a:gd name="T24" fmla="*/ 0 w 122"/>
                  <a:gd name="T25" fmla="*/ 0 h 226"/>
                  <a:gd name="T26" fmla="*/ 122 w 122"/>
                  <a:gd name="T27" fmla="*/ 226 h 22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22" h="226">
                    <a:moveTo>
                      <a:pt x="27" y="226"/>
                    </a:moveTo>
                    <a:lnTo>
                      <a:pt x="0" y="0"/>
                    </a:lnTo>
                    <a:lnTo>
                      <a:pt x="31" y="40"/>
                    </a:lnTo>
                    <a:lnTo>
                      <a:pt x="59" y="201"/>
                    </a:lnTo>
                    <a:lnTo>
                      <a:pt x="103" y="201"/>
                    </a:lnTo>
                    <a:lnTo>
                      <a:pt x="122" y="220"/>
                    </a:lnTo>
                    <a:lnTo>
                      <a:pt x="27" y="226"/>
                    </a:lnTo>
                    <a:close/>
                  </a:path>
                </a:pathLst>
              </a:custGeom>
              <a:solidFill>
                <a:srgbClr val="000000"/>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273" name="Freeform 189"/>
              <p:cNvSpPr>
                <a:spLocks/>
              </p:cNvSpPr>
              <p:nvPr/>
            </p:nvSpPr>
            <p:spPr bwMode="auto">
              <a:xfrm>
                <a:off x="4495" y="1858"/>
                <a:ext cx="64" cy="110"/>
              </a:xfrm>
              <a:custGeom>
                <a:avLst/>
                <a:gdLst>
                  <a:gd name="T0" fmla="*/ 47 w 129"/>
                  <a:gd name="T1" fmla="*/ 110 h 220"/>
                  <a:gd name="T2" fmla="*/ 30 w 129"/>
                  <a:gd name="T3" fmla="*/ 18 h 220"/>
                  <a:gd name="T4" fmla="*/ 7 w 129"/>
                  <a:gd name="T5" fmla="*/ 19 h 220"/>
                  <a:gd name="T6" fmla="*/ 3 w 129"/>
                  <a:gd name="T7" fmla="*/ 10 h 220"/>
                  <a:gd name="T8" fmla="*/ 0 w 129"/>
                  <a:gd name="T9" fmla="*/ 0 h 220"/>
                  <a:gd name="T10" fmla="*/ 47 w 129"/>
                  <a:gd name="T11" fmla="*/ 2 h 220"/>
                  <a:gd name="T12" fmla="*/ 64 w 129"/>
                  <a:gd name="T13" fmla="*/ 110 h 220"/>
                  <a:gd name="T14" fmla="*/ 47 w 129"/>
                  <a:gd name="T15" fmla="*/ 110 h 220"/>
                  <a:gd name="T16" fmla="*/ 47 w 129"/>
                  <a:gd name="T17" fmla="*/ 110 h 22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29"/>
                  <a:gd name="T28" fmla="*/ 0 h 220"/>
                  <a:gd name="T29" fmla="*/ 129 w 129"/>
                  <a:gd name="T30" fmla="*/ 220 h 22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29" h="220">
                    <a:moveTo>
                      <a:pt x="95" y="220"/>
                    </a:moveTo>
                    <a:lnTo>
                      <a:pt x="60" y="36"/>
                    </a:lnTo>
                    <a:lnTo>
                      <a:pt x="15" y="38"/>
                    </a:lnTo>
                    <a:lnTo>
                      <a:pt x="7" y="19"/>
                    </a:lnTo>
                    <a:lnTo>
                      <a:pt x="0" y="0"/>
                    </a:lnTo>
                    <a:lnTo>
                      <a:pt x="95" y="4"/>
                    </a:lnTo>
                    <a:lnTo>
                      <a:pt x="129" y="220"/>
                    </a:lnTo>
                    <a:lnTo>
                      <a:pt x="95" y="220"/>
                    </a:lnTo>
                    <a:close/>
                  </a:path>
                </a:pathLst>
              </a:custGeom>
              <a:solidFill>
                <a:srgbClr val="000000"/>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274" name="Freeform 190"/>
              <p:cNvSpPr>
                <a:spLocks/>
              </p:cNvSpPr>
              <p:nvPr/>
            </p:nvSpPr>
            <p:spPr bwMode="auto">
              <a:xfrm>
                <a:off x="4430" y="1859"/>
                <a:ext cx="45" cy="116"/>
              </a:xfrm>
              <a:custGeom>
                <a:avLst/>
                <a:gdLst>
                  <a:gd name="T0" fmla="*/ 22 w 90"/>
                  <a:gd name="T1" fmla="*/ 116 h 232"/>
                  <a:gd name="T2" fmla="*/ 2 w 90"/>
                  <a:gd name="T3" fmla="*/ 102 h 232"/>
                  <a:gd name="T4" fmla="*/ 0 w 90"/>
                  <a:gd name="T5" fmla="*/ 0 h 232"/>
                  <a:gd name="T6" fmla="*/ 44 w 90"/>
                  <a:gd name="T7" fmla="*/ 1 h 232"/>
                  <a:gd name="T8" fmla="*/ 45 w 90"/>
                  <a:gd name="T9" fmla="*/ 14 h 232"/>
                  <a:gd name="T10" fmla="*/ 14 w 90"/>
                  <a:gd name="T11" fmla="*/ 14 h 232"/>
                  <a:gd name="T12" fmla="*/ 22 w 90"/>
                  <a:gd name="T13" fmla="*/ 116 h 232"/>
                  <a:gd name="T14" fmla="*/ 22 w 90"/>
                  <a:gd name="T15" fmla="*/ 116 h 232"/>
                  <a:gd name="T16" fmla="*/ 0 60000 65536"/>
                  <a:gd name="T17" fmla="*/ 0 60000 65536"/>
                  <a:gd name="T18" fmla="*/ 0 60000 65536"/>
                  <a:gd name="T19" fmla="*/ 0 60000 65536"/>
                  <a:gd name="T20" fmla="*/ 0 60000 65536"/>
                  <a:gd name="T21" fmla="*/ 0 60000 65536"/>
                  <a:gd name="T22" fmla="*/ 0 60000 65536"/>
                  <a:gd name="T23" fmla="*/ 0 60000 65536"/>
                  <a:gd name="T24" fmla="*/ 0 w 90"/>
                  <a:gd name="T25" fmla="*/ 0 h 232"/>
                  <a:gd name="T26" fmla="*/ 90 w 90"/>
                  <a:gd name="T27" fmla="*/ 232 h 23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0" h="232">
                    <a:moveTo>
                      <a:pt x="44" y="232"/>
                    </a:moveTo>
                    <a:lnTo>
                      <a:pt x="4" y="203"/>
                    </a:lnTo>
                    <a:lnTo>
                      <a:pt x="0" y="0"/>
                    </a:lnTo>
                    <a:lnTo>
                      <a:pt x="88" y="2"/>
                    </a:lnTo>
                    <a:lnTo>
                      <a:pt x="90" y="28"/>
                    </a:lnTo>
                    <a:lnTo>
                      <a:pt x="29" y="27"/>
                    </a:lnTo>
                    <a:lnTo>
                      <a:pt x="44" y="232"/>
                    </a:lnTo>
                    <a:close/>
                  </a:path>
                </a:pathLst>
              </a:custGeom>
              <a:solidFill>
                <a:srgbClr val="000000"/>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275" name="Freeform 191"/>
              <p:cNvSpPr>
                <a:spLocks/>
              </p:cNvSpPr>
              <p:nvPr/>
            </p:nvSpPr>
            <p:spPr bwMode="auto">
              <a:xfrm>
                <a:off x="4362" y="1853"/>
                <a:ext cx="52" cy="89"/>
              </a:xfrm>
              <a:custGeom>
                <a:avLst/>
                <a:gdLst>
                  <a:gd name="T0" fmla="*/ 52 w 105"/>
                  <a:gd name="T1" fmla="*/ 89 h 177"/>
                  <a:gd name="T2" fmla="*/ 34 w 105"/>
                  <a:gd name="T3" fmla="*/ 72 h 177"/>
                  <a:gd name="T4" fmla="*/ 31 w 105"/>
                  <a:gd name="T5" fmla="*/ 15 h 177"/>
                  <a:gd name="T6" fmla="*/ 14 w 105"/>
                  <a:gd name="T7" fmla="*/ 12 h 177"/>
                  <a:gd name="T8" fmla="*/ 15 w 105"/>
                  <a:gd name="T9" fmla="*/ 55 h 177"/>
                  <a:gd name="T10" fmla="*/ 2 w 105"/>
                  <a:gd name="T11" fmla="*/ 43 h 177"/>
                  <a:gd name="T12" fmla="*/ 0 w 105"/>
                  <a:gd name="T13" fmla="*/ 0 h 177"/>
                  <a:gd name="T14" fmla="*/ 48 w 105"/>
                  <a:gd name="T15" fmla="*/ 4 h 177"/>
                  <a:gd name="T16" fmla="*/ 52 w 105"/>
                  <a:gd name="T17" fmla="*/ 89 h 177"/>
                  <a:gd name="T18" fmla="*/ 52 w 105"/>
                  <a:gd name="T19" fmla="*/ 89 h 17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5"/>
                  <a:gd name="T31" fmla="*/ 0 h 177"/>
                  <a:gd name="T32" fmla="*/ 105 w 105"/>
                  <a:gd name="T33" fmla="*/ 177 h 17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5" h="177">
                    <a:moveTo>
                      <a:pt x="105" y="177"/>
                    </a:moveTo>
                    <a:lnTo>
                      <a:pt x="69" y="143"/>
                    </a:lnTo>
                    <a:lnTo>
                      <a:pt x="63" y="29"/>
                    </a:lnTo>
                    <a:lnTo>
                      <a:pt x="29" y="23"/>
                    </a:lnTo>
                    <a:lnTo>
                      <a:pt x="31" y="109"/>
                    </a:lnTo>
                    <a:lnTo>
                      <a:pt x="4" y="86"/>
                    </a:lnTo>
                    <a:lnTo>
                      <a:pt x="0" y="0"/>
                    </a:lnTo>
                    <a:lnTo>
                      <a:pt x="96" y="8"/>
                    </a:lnTo>
                    <a:lnTo>
                      <a:pt x="105" y="177"/>
                    </a:lnTo>
                    <a:close/>
                  </a:path>
                </a:pathLst>
              </a:custGeom>
              <a:solidFill>
                <a:srgbClr val="000000"/>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276" name="Freeform 192"/>
              <p:cNvSpPr>
                <a:spLocks/>
              </p:cNvSpPr>
              <p:nvPr/>
            </p:nvSpPr>
            <p:spPr bwMode="auto">
              <a:xfrm>
                <a:off x="4013" y="1679"/>
                <a:ext cx="150" cy="159"/>
              </a:xfrm>
              <a:custGeom>
                <a:avLst/>
                <a:gdLst>
                  <a:gd name="T0" fmla="*/ 145 w 300"/>
                  <a:gd name="T1" fmla="*/ 159 h 317"/>
                  <a:gd name="T2" fmla="*/ 79 w 300"/>
                  <a:gd name="T3" fmla="*/ 148 h 317"/>
                  <a:gd name="T4" fmla="*/ 33 w 300"/>
                  <a:gd name="T5" fmla="*/ 130 h 317"/>
                  <a:gd name="T6" fmla="*/ 7 w 300"/>
                  <a:gd name="T7" fmla="*/ 107 h 317"/>
                  <a:gd name="T8" fmla="*/ 0 w 300"/>
                  <a:gd name="T9" fmla="*/ 80 h 317"/>
                  <a:gd name="T10" fmla="*/ 3 w 300"/>
                  <a:gd name="T11" fmla="*/ 67 h 317"/>
                  <a:gd name="T12" fmla="*/ 11 w 300"/>
                  <a:gd name="T13" fmla="*/ 53 h 317"/>
                  <a:gd name="T14" fmla="*/ 23 w 300"/>
                  <a:gd name="T15" fmla="*/ 41 h 317"/>
                  <a:gd name="T16" fmla="*/ 31 w 300"/>
                  <a:gd name="T17" fmla="*/ 35 h 317"/>
                  <a:gd name="T18" fmla="*/ 41 w 300"/>
                  <a:gd name="T19" fmla="*/ 30 h 317"/>
                  <a:gd name="T20" fmla="*/ 50 w 300"/>
                  <a:gd name="T21" fmla="*/ 24 h 317"/>
                  <a:gd name="T22" fmla="*/ 61 w 300"/>
                  <a:gd name="T23" fmla="*/ 19 h 317"/>
                  <a:gd name="T24" fmla="*/ 86 w 300"/>
                  <a:gd name="T25" fmla="*/ 11 h 317"/>
                  <a:gd name="T26" fmla="*/ 117 w 300"/>
                  <a:gd name="T27" fmla="*/ 4 h 317"/>
                  <a:gd name="T28" fmla="*/ 150 w 300"/>
                  <a:gd name="T29" fmla="*/ 0 h 317"/>
                  <a:gd name="T30" fmla="*/ 147 w 300"/>
                  <a:gd name="T31" fmla="*/ 14 h 317"/>
                  <a:gd name="T32" fmla="*/ 88 w 300"/>
                  <a:gd name="T33" fmla="*/ 22 h 317"/>
                  <a:gd name="T34" fmla="*/ 47 w 300"/>
                  <a:gd name="T35" fmla="*/ 38 h 317"/>
                  <a:gd name="T36" fmla="*/ 23 w 300"/>
                  <a:gd name="T37" fmla="*/ 59 h 317"/>
                  <a:gd name="T38" fmla="*/ 15 w 300"/>
                  <a:gd name="T39" fmla="*/ 82 h 317"/>
                  <a:gd name="T40" fmla="*/ 18 w 300"/>
                  <a:gd name="T41" fmla="*/ 93 h 317"/>
                  <a:gd name="T42" fmla="*/ 24 w 300"/>
                  <a:gd name="T43" fmla="*/ 104 h 317"/>
                  <a:gd name="T44" fmla="*/ 35 w 300"/>
                  <a:gd name="T45" fmla="*/ 114 h 317"/>
                  <a:gd name="T46" fmla="*/ 50 w 300"/>
                  <a:gd name="T47" fmla="*/ 124 h 317"/>
                  <a:gd name="T48" fmla="*/ 69 w 300"/>
                  <a:gd name="T49" fmla="*/ 131 h 317"/>
                  <a:gd name="T50" fmla="*/ 91 w 300"/>
                  <a:gd name="T51" fmla="*/ 137 h 317"/>
                  <a:gd name="T52" fmla="*/ 149 w 300"/>
                  <a:gd name="T53" fmla="*/ 142 h 317"/>
                  <a:gd name="T54" fmla="*/ 145 w 300"/>
                  <a:gd name="T55" fmla="*/ 159 h 317"/>
                  <a:gd name="T56" fmla="*/ 145 w 300"/>
                  <a:gd name="T57" fmla="*/ 159 h 317"/>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00"/>
                  <a:gd name="T88" fmla="*/ 0 h 317"/>
                  <a:gd name="T89" fmla="*/ 300 w 300"/>
                  <a:gd name="T90" fmla="*/ 317 h 317"/>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00" h="317">
                    <a:moveTo>
                      <a:pt x="289" y="317"/>
                    </a:moveTo>
                    <a:lnTo>
                      <a:pt x="158" y="296"/>
                    </a:lnTo>
                    <a:lnTo>
                      <a:pt x="66" y="260"/>
                    </a:lnTo>
                    <a:lnTo>
                      <a:pt x="15" y="213"/>
                    </a:lnTo>
                    <a:lnTo>
                      <a:pt x="0" y="159"/>
                    </a:lnTo>
                    <a:lnTo>
                      <a:pt x="7" y="133"/>
                    </a:lnTo>
                    <a:lnTo>
                      <a:pt x="23" y="106"/>
                    </a:lnTo>
                    <a:lnTo>
                      <a:pt x="47" y="81"/>
                    </a:lnTo>
                    <a:lnTo>
                      <a:pt x="63" y="70"/>
                    </a:lnTo>
                    <a:lnTo>
                      <a:pt x="82" y="59"/>
                    </a:lnTo>
                    <a:lnTo>
                      <a:pt x="101" y="47"/>
                    </a:lnTo>
                    <a:lnTo>
                      <a:pt x="123" y="38"/>
                    </a:lnTo>
                    <a:lnTo>
                      <a:pt x="173" y="21"/>
                    </a:lnTo>
                    <a:lnTo>
                      <a:pt x="234" y="7"/>
                    </a:lnTo>
                    <a:lnTo>
                      <a:pt x="300" y="0"/>
                    </a:lnTo>
                    <a:lnTo>
                      <a:pt x="293" y="28"/>
                    </a:lnTo>
                    <a:lnTo>
                      <a:pt x="177" y="43"/>
                    </a:lnTo>
                    <a:lnTo>
                      <a:pt x="95" y="76"/>
                    </a:lnTo>
                    <a:lnTo>
                      <a:pt x="47" y="118"/>
                    </a:lnTo>
                    <a:lnTo>
                      <a:pt x="30" y="163"/>
                    </a:lnTo>
                    <a:lnTo>
                      <a:pt x="36" y="186"/>
                    </a:lnTo>
                    <a:lnTo>
                      <a:pt x="49" y="207"/>
                    </a:lnTo>
                    <a:lnTo>
                      <a:pt x="70" y="228"/>
                    </a:lnTo>
                    <a:lnTo>
                      <a:pt x="101" y="247"/>
                    </a:lnTo>
                    <a:lnTo>
                      <a:pt x="137" y="262"/>
                    </a:lnTo>
                    <a:lnTo>
                      <a:pt x="182" y="273"/>
                    </a:lnTo>
                    <a:lnTo>
                      <a:pt x="298" y="283"/>
                    </a:lnTo>
                    <a:lnTo>
                      <a:pt x="289" y="317"/>
                    </a:lnTo>
                    <a:close/>
                  </a:path>
                </a:pathLst>
              </a:custGeom>
              <a:solidFill>
                <a:srgbClr val="000000"/>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277" name="Freeform 193"/>
              <p:cNvSpPr>
                <a:spLocks/>
              </p:cNvSpPr>
              <p:nvPr/>
            </p:nvSpPr>
            <p:spPr bwMode="auto">
              <a:xfrm>
                <a:off x="4152" y="1681"/>
                <a:ext cx="207" cy="156"/>
              </a:xfrm>
              <a:custGeom>
                <a:avLst/>
                <a:gdLst>
                  <a:gd name="T0" fmla="*/ 1 w 415"/>
                  <a:gd name="T1" fmla="*/ 156 h 311"/>
                  <a:gd name="T2" fmla="*/ 7 w 415"/>
                  <a:gd name="T3" fmla="*/ 139 h 311"/>
                  <a:gd name="T4" fmla="*/ 85 w 415"/>
                  <a:gd name="T5" fmla="*/ 131 h 311"/>
                  <a:gd name="T6" fmla="*/ 143 w 415"/>
                  <a:gd name="T7" fmla="*/ 114 h 311"/>
                  <a:gd name="T8" fmla="*/ 163 w 415"/>
                  <a:gd name="T9" fmla="*/ 104 h 311"/>
                  <a:gd name="T10" fmla="*/ 178 w 415"/>
                  <a:gd name="T11" fmla="*/ 92 h 311"/>
                  <a:gd name="T12" fmla="*/ 189 w 415"/>
                  <a:gd name="T13" fmla="*/ 67 h 311"/>
                  <a:gd name="T14" fmla="*/ 186 w 415"/>
                  <a:gd name="T15" fmla="*/ 56 h 311"/>
                  <a:gd name="T16" fmla="*/ 178 w 415"/>
                  <a:gd name="T17" fmla="*/ 45 h 311"/>
                  <a:gd name="T18" fmla="*/ 171 w 415"/>
                  <a:gd name="T19" fmla="*/ 39 h 311"/>
                  <a:gd name="T20" fmla="*/ 163 w 415"/>
                  <a:gd name="T21" fmla="*/ 34 h 311"/>
                  <a:gd name="T22" fmla="*/ 143 w 415"/>
                  <a:gd name="T23" fmla="*/ 26 h 311"/>
                  <a:gd name="T24" fmla="*/ 116 w 415"/>
                  <a:gd name="T25" fmla="*/ 18 h 311"/>
                  <a:gd name="T26" fmla="*/ 84 w 415"/>
                  <a:gd name="T27" fmla="*/ 13 h 311"/>
                  <a:gd name="T28" fmla="*/ 0 w 415"/>
                  <a:gd name="T29" fmla="*/ 13 h 311"/>
                  <a:gd name="T30" fmla="*/ 0 w 415"/>
                  <a:gd name="T31" fmla="*/ 0 h 311"/>
                  <a:gd name="T32" fmla="*/ 85 w 415"/>
                  <a:gd name="T33" fmla="*/ 0 h 311"/>
                  <a:gd name="T34" fmla="*/ 149 w 415"/>
                  <a:gd name="T35" fmla="*/ 13 h 311"/>
                  <a:gd name="T36" fmla="*/ 173 w 415"/>
                  <a:gd name="T37" fmla="*/ 24 h 311"/>
                  <a:gd name="T38" fmla="*/ 190 w 415"/>
                  <a:gd name="T39" fmla="*/ 36 h 311"/>
                  <a:gd name="T40" fmla="*/ 207 w 415"/>
                  <a:gd name="T41" fmla="*/ 65 h 311"/>
                  <a:gd name="T42" fmla="*/ 206 w 415"/>
                  <a:gd name="T43" fmla="*/ 79 h 311"/>
                  <a:gd name="T44" fmla="*/ 199 w 415"/>
                  <a:gd name="T45" fmla="*/ 94 h 311"/>
                  <a:gd name="T46" fmla="*/ 184 w 415"/>
                  <a:gd name="T47" fmla="*/ 108 h 311"/>
                  <a:gd name="T48" fmla="*/ 175 w 415"/>
                  <a:gd name="T49" fmla="*/ 115 h 311"/>
                  <a:gd name="T50" fmla="*/ 162 w 415"/>
                  <a:gd name="T51" fmla="*/ 122 h 311"/>
                  <a:gd name="T52" fmla="*/ 149 w 415"/>
                  <a:gd name="T53" fmla="*/ 128 h 311"/>
                  <a:gd name="T54" fmla="*/ 134 w 415"/>
                  <a:gd name="T55" fmla="*/ 134 h 311"/>
                  <a:gd name="T56" fmla="*/ 117 w 415"/>
                  <a:gd name="T57" fmla="*/ 139 h 311"/>
                  <a:gd name="T58" fmla="*/ 98 w 415"/>
                  <a:gd name="T59" fmla="*/ 143 h 311"/>
                  <a:gd name="T60" fmla="*/ 53 w 415"/>
                  <a:gd name="T61" fmla="*/ 151 h 311"/>
                  <a:gd name="T62" fmla="*/ 1 w 415"/>
                  <a:gd name="T63" fmla="*/ 156 h 311"/>
                  <a:gd name="T64" fmla="*/ 1 w 415"/>
                  <a:gd name="T65" fmla="*/ 156 h 31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415"/>
                  <a:gd name="T100" fmla="*/ 0 h 311"/>
                  <a:gd name="T101" fmla="*/ 415 w 415"/>
                  <a:gd name="T102" fmla="*/ 311 h 31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415" h="311">
                    <a:moveTo>
                      <a:pt x="2" y="311"/>
                    </a:moveTo>
                    <a:lnTo>
                      <a:pt x="14" y="277"/>
                    </a:lnTo>
                    <a:lnTo>
                      <a:pt x="171" y="262"/>
                    </a:lnTo>
                    <a:lnTo>
                      <a:pt x="287" y="228"/>
                    </a:lnTo>
                    <a:lnTo>
                      <a:pt x="327" y="207"/>
                    </a:lnTo>
                    <a:lnTo>
                      <a:pt x="356" y="184"/>
                    </a:lnTo>
                    <a:lnTo>
                      <a:pt x="379" y="134"/>
                    </a:lnTo>
                    <a:lnTo>
                      <a:pt x="373" y="112"/>
                    </a:lnTo>
                    <a:lnTo>
                      <a:pt x="356" y="89"/>
                    </a:lnTo>
                    <a:lnTo>
                      <a:pt x="343" y="77"/>
                    </a:lnTo>
                    <a:lnTo>
                      <a:pt x="327" y="68"/>
                    </a:lnTo>
                    <a:lnTo>
                      <a:pt x="286" y="51"/>
                    </a:lnTo>
                    <a:lnTo>
                      <a:pt x="232" y="36"/>
                    </a:lnTo>
                    <a:lnTo>
                      <a:pt x="168" y="26"/>
                    </a:lnTo>
                    <a:lnTo>
                      <a:pt x="0" y="26"/>
                    </a:lnTo>
                    <a:lnTo>
                      <a:pt x="0" y="0"/>
                    </a:lnTo>
                    <a:lnTo>
                      <a:pt x="170" y="0"/>
                    </a:lnTo>
                    <a:lnTo>
                      <a:pt x="299" y="26"/>
                    </a:lnTo>
                    <a:lnTo>
                      <a:pt x="346" y="47"/>
                    </a:lnTo>
                    <a:lnTo>
                      <a:pt x="381" y="72"/>
                    </a:lnTo>
                    <a:lnTo>
                      <a:pt x="415" y="129"/>
                    </a:lnTo>
                    <a:lnTo>
                      <a:pt x="413" y="157"/>
                    </a:lnTo>
                    <a:lnTo>
                      <a:pt x="398" y="188"/>
                    </a:lnTo>
                    <a:lnTo>
                      <a:pt x="369" y="216"/>
                    </a:lnTo>
                    <a:lnTo>
                      <a:pt x="350" y="229"/>
                    </a:lnTo>
                    <a:lnTo>
                      <a:pt x="325" y="243"/>
                    </a:lnTo>
                    <a:lnTo>
                      <a:pt x="299" y="256"/>
                    </a:lnTo>
                    <a:lnTo>
                      <a:pt x="268" y="267"/>
                    </a:lnTo>
                    <a:lnTo>
                      <a:pt x="234" y="277"/>
                    </a:lnTo>
                    <a:lnTo>
                      <a:pt x="196" y="286"/>
                    </a:lnTo>
                    <a:lnTo>
                      <a:pt x="107" y="302"/>
                    </a:lnTo>
                    <a:lnTo>
                      <a:pt x="2" y="311"/>
                    </a:lnTo>
                    <a:close/>
                  </a:path>
                </a:pathLst>
              </a:custGeom>
              <a:solidFill>
                <a:srgbClr val="000000"/>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278" name="Freeform 194"/>
              <p:cNvSpPr>
                <a:spLocks/>
              </p:cNvSpPr>
              <p:nvPr/>
            </p:nvSpPr>
            <p:spPr bwMode="auto">
              <a:xfrm>
                <a:off x="4069" y="1741"/>
                <a:ext cx="250" cy="81"/>
              </a:xfrm>
              <a:custGeom>
                <a:avLst/>
                <a:gdLst>
                  <a:gd name="T0" fmla="*/ 21 w 500"/>
                  <a:gd name="T1" fmla="*/ 79 h 162"/>
                  <a:gd name="T2" fmla="*/ 0 w 500"/>
                  <a:gd name="T3" fmla="*/ 72 h 162"/>
                  <a:gd name="T4" fmla="*/ 7 w 500"/>
                  <a:gd name="T5" fmla="*/ 57 h 162"/>
                  <a:gd name="T6" fmla="*/ 18 w 500"/>
                  <a:gd name="T7" fmla="*/ 45 h 162"/>
                  <a:gd name="T8" fmla="*/ 28 w 500"/>
                  <a:gd name="T9" fmla="*/ 38 h 162"/>
                  <a:gd name="T10" fmla="*/ 34 w 500"/>
                  <a:gd name="T11" fmla="*/ 27 h 162"/>
                  <a:gd name="T12" fmla="*/ 40 w 500"/>
                  <a:gd name="T13" fmla="*/ 17 h 162"/>
                  <a:gd name="T14" fmla="*/ 49 w 500"/>
                  <a:gd name="T15" fmla="*/ 10 h 162"/>
                  <a:gd name="T16" fmla="*/ 67 w 500"/>
                  <a:gd name="T17" fmla="*/ 2 h 162"/>
                  <a:gd name="T18" fmla="*/ 87 w 500"/>
                  <a:gd name="T19" fmla="*/ 0 h 162"/>
                  <a:gd name="T20" fmla="*/ 107 w 500"/>
                  <a:gd name="T21" fmla="*/ 5 h 162"/>
                  <a:gd name="T22" fmla="*/ 121 w 500"/>
                  <a:gd name="T23" fmla="*/ 18 h 162"/>
                  <a:gd name="T24" fmla="*/ 139 w 500"/>
                  <a:gd name="T25" fmla="*/ 14 h 162"/>
                  <a:gd name="T26" fmla="*/ 158 w 500"/>
                  <a:gd name="T27" fmla="*/ 14 h 162"/>
                  <a:gd name="T28" fmla="*/ 177 w 500"/>
                  <a:gd name="T29" fmla="*/ 18 h 162"/>
                  <a:gd name="T30" fmla="*/ 193 w 500"/>
                  <a:gd name="T31" fmla="*/ 28 h 162"/>
                  <a:gd name="T32" fmla="*/ 227 w 500"/>
                  <a:gd name="T33" fmla="*/ 30 h 162"/>
                  <a:gd name="T34" fmla="*/ 250 w 500"/>
                  <a:gd name="T35" fmla="*/ 49 h 162"/>
                  <a:gd name="T36" fmla="*/ 237 w 500"/>
                  <a:gd name="T37" fmla="*/ 60 h 162"/>
                  <a:gd name="T38" fmla="*/ 232 w 500"/>
                  <a:gd name="T39" fmla="*/ 52 h 162"/>
                  <a:gd name="T40" fmla="*/ 223 w 500"/>
                  <a:gd name="T41" fmla="*/ 45 h 162"/>
                  <a:gd name="T42" fmla="*/ 210 w 500"/>
                  <a:gd name="T43" fmla="*/ 43 h 162"/>
                  <a:gd name="T44" fmla="*/ 196 w 500"/>
                  <a:gd name="T45" fmla="*/ 45 h 162"/>
                  <a:gd name="T46" fmla="*/ 181 w 500"/>
                  <a:gd name="T47" fmla="*/ 59 h 162"/>
                  <a:gd name="T48" fmla="*/ 177 w 500"/>
                  <a:gd name="T49" fmla="*/ 44 h 162"/>
                  <a:gd name="T50" fmla="*/ 168 w 500"/>
                  <a:gd name="T51" fmla="*/ 33 h 162"/>
                  <a:gd name="T52" fmla="*/ 154 w 500"/>
                  <a:gd name="T53" fmla="*/ 28 h 162"/>
                  <a:gd name="T54" fmla="*/ 138 w 500"/>
                  <a:gd name="T55" fmla="*/ 34 h 162"/>
                  <a:gd name="T56" fmla="*/ 143 w 500"/>
                  <a:gd name="T57" fmla="*/ 47 h 162"/>
                  <a:gd name="T58" fmla="*/ 161 w 500"/>
                  <a:gd name="T59" fmla="*/ 66 h 162"/>
                  <a:gd name="T60" fmla="*/ 161 w 500"/>
                  <a:gd name="T61" fmla="*/ 74 h 162"/>
                  <a:gd name="T62" fmla="*/ 153 w 500"/>
                  <a:gd name="T63" fmla="*/ 78 h 162"/>
                  <a:gd name="T64" fmla="*/ 146 w 500"/>
                  <a:gd name="T65" fmla="*/ 68 h 162"/>
                  <a:gd name="T66" fmla="*/ 134 w 500"/>
                  <a:gd name="T67" fmla="*/ 65 h 162"/>
                  <a:gd name="T68" fmla="*/ 124 w 500"/>
                  <a:gd name="T69" fmla="*/ 70 h 162"/>
                  <a:gd name="T70" fmla="*/ 119 w 500"/>
                  <a:gd name="T71" fmla="*/ 81 h 162"/>
                  <a:gd name="T72" fmla="*/ 107 w 500"/>
                  <a:gd name="T73" fmla="*/ 81 h 162"/>
                  <a:gd name="T74" fmla="*/ 106 w 500"/>
                  <a:gd name="T75" fmla="*/ 68 h 162"/>
                  <a:gd name="T76" fmla="*/ 111 w 500"/>
                  <a:gd name="T77" fmla="*/ 59 h 162"/>
                  <a:gd name="T78" fmla="*/ 120 w 500"/>
                  <a:gd name="T79" fmla="*/ 47 h 162"/>
                  <a:gd name="T80" fmla="*/ 109 w 500"/>
                  <a:gd name="T81" fmla="*/ 29 h 162"/>
                  <a:gd name="T82" fmla="*/ 92 w 500"/>
                  <a:gd name="T83" fmla="*/ 24 h 162"/>
                  <a:gd name="T84" fmla="*/ 74 w 500"/>
                  <a:gd name="T85" fmla="*/ 25 h 162"/>
                  <a:gd name="T86" fmla="*/ 57 w 500"/>
                  <a:gd name="T87" fmla="*/ 31 h 162"/>
                  <a:gd name="T88" fmla="*/ 46 w 500"/>
                  <a:gd name="T89" fmla="*/ 43 h 162"/>
                  <a:gd name="T90" fmla="*/ 63 w 500"/>
                  <a:gd name="T91" fmla="*/ 50 h 162"/>
                  <a:gd name="T92" fmla="*/ 63 w 500"/>
                  <a:gd name="T93" fmla="*/ 58 h 162"/>
                  <a:gd name="T94" fmla="*/ 38 w 500"/>
                  <a:gd name="T95" fmla="*/ 60 h 162"/>
                  <a:gd name="T96" fmla="*/ 21 w 500"/>
                  <a:gd name="T97" fmla="*/ 79 h 162"/>
                  <a:gd name="T98" fmla="*/ 21 w 500"/>
                  <a:gd name="T99" fmla="*/ 79 h 16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500"/>
                  <a:gd name="T151" fmla="*/ 0 h 162"/>
                  <a:gd name="T152" fmla="*/ 500 w 500"/>
                  <a:gd name="T153" fmla="*/ 162 h 162"/>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500" h="162">
                    <a:moveTo>
                      <a:pt x="42" y="158"/>
                    </a:moveTo>
                    <a:lnTo>
                      <a:pt x="0" y="143"/>
                    </a:lnTo>
                    <a:lnTo>
                      <a:pt x="13" y="114"/>
                    </a:lnTo>
                    <a:lnTo>
                      <a:pt x="36" y="91"/>
                    </a:lnTo>
                    <a:lnTo>
                      <a:pt x="55" y="76"/>
                    </a:lnTo>
                    <a:lnTo>
                      <a:pt x="68" y="55"/>
                    </a:lnTo>
                    <a:lnTo>
                      <a:pt x="80" y="33"/>
                    </a:lnTo>
                    <a:lnTo>
                      <a:pt x="97" y="19"/>
                    </a:lnTo>
                    <a:lnTo>
                      <a:pt x="133" y="4"/>
                    </a:lnTo>
                    <a:lnTo>
                      <a:pt x="173" y="0"/>
                    </a:lnTo>
                    <a:lnTo>
                      <a:pt x="213" y="10"/>
                    </a:lnTo>
                    <a:lnTo>
                      <a:pt x="241" y="36"/>
                    </a:lnTo>
                    <a:lnTo>
                      <a:pt x="278" y="29"/>
                    </a:lnTo>
                    <a:lnTo>
                      <a:pt x="316" y="29"/>
                    </a:lnTo>
                    <a:lnTo>
                      <a:pt x="354" y="36"/>
                    </a:lnTo>
                    <a:lnTo>
                      <a:pt x="386" y="57"/>
                    </a:lnTo>
                    <a:lnTo>
                      <a:pt x="454" y="61"/>
                    </a:lnTo>
                    <a:lnTo>
                      <a:pt x="500" y="99"/>
                    </a:lnTo>
                    <a:lnTo>
                      <a:pt x="473" y="120"/>
                    </a:lnTo>
                    <a:lnTo>
                      <a:pt x="464" y="105"/>
                    </a:lnTo>
                    <a:lnTo>
                      <a:pt x="445" y="91"/>
                    </a:lnTo>
                    <a:lnTo>
                      <a:pt x="420" y="86"/>
                    </a:lnTo>
                    <a:lnTo>
                      <a:pt x="392" y="91"/>
                    </a:lnTo>
                    <a:lnTo>
                      <a:pt x="361" y="118"/>
                    </a:lnTo>
                    <a:lnTo>
                      <a:pt x="354" y="88"/>
                    </a:lnTo>
                    <a:lnTo>
                      <a:pt x="335" y="65"/>
                    </a:lnTo>
                    <a:lnTo>
                      <a:pt x="308" y="57"/>
                    </a:lnTo>
                    <a:lnTo>
                      <a:pt x="276" y="67"/>
                    </a:lnTo>
                    <a:lnTo>
                      <a:pt x="285" y="95"/>
                    </a:lnTo>
                    <a:lnTo>
                      <a:pt x="321" y="131"/>
                    </a:lnTo>
                    <a:lnTo>
                      <a:pt x="321" y="148"/>
                    </a:lnTo>
                    <a:lnTo>
                      <a:pt x="306" y="156"/>
                    </a:lnTo>
                    <a:lnTo>
                      <a:pt x="291" y="135"/>
                    </a:lnTo>
                    <a:lnTo>
                      <a:pt x="268" y="129"/>
                    </a:lnTo>
                    <a:lnTo>
                      <a:pt x="247" y="139"/>
                    </a:lnTo>
                    <a:lnTo>
                      <a:pt x="238" y="162"/>
                    </a:lnTo>
                    <a:lnTo>
                      <a:pt x="213" y="162"/>
                    </a:lnTo>
                    <a:lnTo>
                      <a:pt x="211" y="135"/>
                    </a:lnTo>
                    <a:lnTo>
                      <a:pt x="221" y="118"/>
                    </a:lnTo>
                    <a:lnTo>
                      <a:pt x="240" y="95"/>
                    </a:lnTo>
                    <a:lnTo>
                      <a:pt x="217" y="59"/>
                    </a:lnTo>
                    <a:lnTo>
                      <a:pt x="184" y="48"/>
                    </a:lnTo>
                    <a:lnTo>
                      <a:pt x="148" y="50"/>
                    </a:lnTo>
                    <a:lnTo>
                      <a:pt x="114" y="63"/>
                    </a:lnTo>
                    <a:lnTo>
                      <a:pt x="91" y="86"/>
                    </a:lnTo>
                    <a:lnTo>
                      <a:pt x="125" y="101"/>
                    </a:lnTo>
                    <a:lnTo>
                      <a:pt x="127" y="116"/>
                    </a:lnTo>
                    <a:lnTo>
                      <a:pt x="76" y="120"/>
                    </a:lnTo>
                    <a:lnTo>
                      <a:pt x="42" y="158"/>
                    </a:lnTo>
                    <a:close/>
                  </a:path>
                </a:pathLst>
              </a:custGeom>
              <a:solidFill>
                <a:srgbClr val="000000"/>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279" name="Freeform 195"/>
              <p:cNvSpPr>
                <a:spLocks/>
              </p:cNvSpPr>
              <p:nvPr/>
            </p:nvSpPr>
            <p:spPr bwMode="auto">
              <a:xfrm>
                <a:off x="4101" y="1609"/>
                <a:ext cx="762" cy="150"/>
              </a:xfrm>
              <a:custGeom>
                <a:avLst/>
                <a:gdLst>
                  <a:gd name="T0" fmla="*/ 299 w 1522"/>
                  <a:gd name="T1" fmla="*/ 150 h 300"/>
                  <a:gd name="T2" fmla="*/ 293 w 1522"/>
                  <a:gd name="T3" fmla="*/ 101 h 300"/>
                  <a:gd name="T4" fmla="*/ 289 w 1522"/>
                  <a:gd name="T5" fmla="*/ 43 h 300"/>
                  <a:gd name="T6" fmla="*/ 105 w 1522"/>
                  <a:gd name="T7" fmla="*/ 55 h 300"/>
                  <a:gd name="T8" fmla="*/ 100 w 1522"/>
                  <a:gd name="T9" fmla="*/ 79 h 300"/>
                  <a:gd name="T10" fmla="*/ 80 w 1522"/>
                  <a:gd name="T11" fmla="*/ 78 h 300"/>
                  <a:gd name="T12" fmla="*/ 79 w 1522"/>
                  <a:gd name="T13" fmla="*/ 52 h 300"/>
                  <a:gd name="T14" fmla="*/ 0 w 1522"/>
                  <a:gd name="T15" fmla="*/ 52 h 300"/>
                  <a:gd name="T16" fmla="*/ 0 w 1522"/>
                  <a:gd name="T17" fmla="*/ 28 h 300"/>
                  <a:gd name="T18" fmla="*/ 75 w 1522"/>
                  <a:gd name="T19" fmla="*/ 33 h 300"/>
                  <a:gd name="T20" fmla="*/ 252 w 1522"/>
                  <a:gd name="T21" fmla="*/ 29 h 300"/>
                  <a:gd name="T22" fmla="*/ 546 w 1522"/>
                  <a:gd name="T23" fmla="*/ 13 h 300"/>
                  <a:gd name="T24" fmla="*/ 652 w 1522"/>
                  <a:gd name="T25" fmla="*/ 5 h 300"/>
                  <a:gd name="T26" fmla="*/ 754 w 1522"/>
                  <a:gd name="T27" fmla="*/ 0 h 300"/>
                  <a:gd name="T28" fmla="*/ 757 w 1522"/>
                  <a:gd name="T29" fmla="*/ 68 h 300"/>
                  <a:gd name="T30" fmla="*/ 762 w 1522"/>
                  <a:gd name="T31" fmla="*/ 135 h 300"/>
                  <a:gd name="T32" fmla="*/ 743 w 1522"/>
                  <a:gd name="T33" fmla="*/ 139 h 300"/>
                  <a:gd name="T34" fmla="*/ 734 w 1522"/>
                  <a:gd name="T35" fmla="*/ 19 h 300"/>
                  <a:gd name="T36" fmla="*/ 640 w 1522"/>
                  <a:gd name="T37" fmla="*/ 24 h 300"/>
                  <a:gd name="T38" fmla="*/ 546 w 1522"/>
                  <a:gd name="T39" fmla="*/ 38 h 300"/>
                  <a:gd name="T40" fmla="*/ 532 w 1522"/>
                  <a:gd name="T41" fmla="*/ 98 h 300"/>
                  <a:gd name="T42" fmla="*/ 521 w 1522"/>
                  <a:gd name="T43" fmla="*/ 31 h 300"/>
                  <a:gd name="T44" fmla="*/ 421 w 1522"/>
                  <a:gd name="T45" fmla="*/ 39 h 300"/>
                  <a:gd name="T46" fmla="*/ 369 w 1522"/>
                  <a:gd name="T47" fmla="*/ 46 h 300"/>
                  <a:gd name="T48" fmla="*/ 318 w 1522"/>
                  <a:gd name="T49" fmla="*/ 54 h 300"/>
                  <a:gd name="T50" fmla="*/ 299 w 1522"/>
                  <a:gd name="T51" fmla="*/ 150 h 300"/>
                  <a:gd name="T52" fmla="*/ 299 w 1522"/>
                  <a:gd name="T53" fmla="*/ 150 h 300"/>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522"/>
                  <a:gd name="T82" fmla="*/ 0 h 300"/>
                  <a:gd name="T83" fmla="*/ 1522 w 1522"/>
                  <a:gd name="T84" fmla="*/ 300 h 300"/>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522" h="300">
                    <a:moveTo>
                      <a:pt x="598" y="300"/>
                    </a:moveTo>
                    <a:lnTo>
                      <a:pt x="585" y="202"/>
                    </a:lnTo>
                    <a:lnTo>
                      <a:pt x="577" y="86"/>
                    </a:lnTo>
                    <a:lnTo>
                      <a:pt x="209" y="110"/>
                    </a:lnTo>
                    <a:lnTo>
                      <a:pt x="199" y="158"/>
                    </a:lnTo>
                    <a:lnTo>
                      <a:pt x="159" y="156"/>
                    </a:lnTo>
                    <a:lnTo>
                      <a:pt x="157" y="105"/>
                    </a:lnTo>
                    <a:lnTo>
                      <a:pt x="0" y="105"/>
                    </a:lnTo>
                    <a:lnTo>
                      <a:pt x="0" y="57"/>
                    </a:lnTo>
                    <a:lnTo>
                      <a:pt x="150" y="65"/>
                    </a:lnTo>
                    <a:lnTo>
                      <a:pt x="503" y="59"/>
                    </a:lnTo>
                    <a:lnTo>
                      <a:pt x="1091" y="27"/>
                    </a:lnTo>
                    <a:lnTo>
                      <a:pt x="1302" y="10"/>
                    </a:lnTo>
                    <a:lnTo>
                      <a:pt x="1507" y="0"/>
                    </a:lnTo>
                    <a:lnTo>
                      <a:pt x="1513" y="135"/>
                    </a:lnTo>
                    <a:lnTo>
                      <a:pt x="1522" y="270"/>
                    </a:lnTo>
                    <a:lnTo>
                      <a:pt x="1484" y="278"/>
                    </a:lnTo>
                    <a:lnTo>
                      <a:pt x="1467" y="38"/>
                    </a:lnTo>
                    <a:lnTo>
                      <a:pt x="1279" y="49"/>
                    </a:lnTo>
                    <a:lnTo>
                      <a:pt x="1091" y="76"/>
                    </a:lnTo>
                    <a:lnTo>
                      <a:pt x="1062" y="196"/>
                    </a:lnTo>
                    <a:lnTo>
                      <a:pt x="1041" y="63"/>
                    </a:lnTo>
                    <a:lnTo>
                      <a:pt x="840" y="78"/>
                    </a:lnTo>
                    <a:lnTo>
                      <a:pt x="737" y="93"/>
                    </a:lnTo>
                    <a:lnTo>
                      <a:pt x="636" y="108"/>
                    </a:lnTo>
                    <a:lnTo>
                      <a:pt x="598" y="300"/>
                    </a:lnTo>
                    <a:close/>
                  </a:path>
                </a:pathLst>
              </a:custGeom>
              <a:solidFill>
                <a:srgbClr val="000000"/>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280" name="Freeform 196"/>
              <p:cNvSpPr>
                <a:spLocks/>
              </p:cNvSpPr>
              <p:nvPr/>
            </p:nvSpPr>
            <p:spPr bwMode="auto">
              <a:xfrm>
                <a:off x="4095" y="1506"/>
                <a:ext cx="654" cy="143"/>
              </a:xfrm>
              <a:custGeom>
                <a:avLst/>
                <a:gdLst>
                  <a:gd name="T0" fmla="*/ 222 w 1310"/>
                  <a:gd name="T1" fmla="*/ 140 h 285"/>
                  <a:gd name="T2" fmla="*/ 216 w 1310"/>
                  <a:gd name="T3" fmla="*/ 140 h 285"/>
                  <a:gd name="T4" fmla="*/ 210 w 1310"/>
                  <a:gd name="T5" fmla="*/ 32 h 285"/>
                  <a:gd name="T6" fmla="*/ 122 w 1310"/>
                  <a:gd name="T7" fmla="*/ 36 h 285"/>
                  <a:gd name="T8" fmla="*/ 33 w 1310"/>
                  <a:gd name="T9" fmla="*/ 48 h 285"/>
                  <a:gd name="T10" fmla="*/ 24 w 1310"/>
                  <a:gd name="T11" fmla="*/ 94 h 285"/>
                  <a:gd name="T12" fmla="*/ 18 w 1310"/>
                  <a:gd name="T13" fmla="*/ 143 h 285"/>
                  <a:gd name="T14" fmla="*/ 13 w 1310"/>
                  <a:gd name="T15" fmla="*/ 140 h 285"/>
                  <a:gd name="T16" fmla="*/ 7 w 1310"/>
                  <a:gd name="T17" fmla="*/ 138 h 285"/>
                  <a:gd name="T18" fmla="*/ 0 w 1310"/>
                  <a:gd name="T19" fmla="*/ 32 h 285"/>
                  <a:gd name="T20" fmla="*/ 12 w 1310"/>
                  <a:gd name="T21" fmla="*/ 25 h 285"/>
                  <a:gd name="T22" fmla="*/ 32 w 1310"/>
                  <a:gd name="T23" fmla="*/ 20 h 285"/>
                  <a:gd name="T24" fmla="*/ 89 w 1310"/>
                  <a:gd name="T25" fmla="*/ 13 h 285"/>
                  <a:gd name="T26" fmla="*/ 246 w 1310"/>
                  <a:gd name="T27" fmla="*/ 7 h 285"/>
                  <a:gd name="T28" fmla="*/ 516 w 1310"/>
                  <a:gd name="T29" fmla="*/ 5 h 285"/>
                  <a:gd name="T30" fmla="*/ 582 w 1310"/>
                  <a:gd name="T31" fmla="*/ 0 h 285"/>
                  <a:gd name="T32" fmla="*/ 647 w 1310"/>
                  <a:gd name="T33" fmla="*/ 2 h 285"/>
                  <a:gd name="T34" fmla="*/ 654 w 1310"/>
                  <a:gd name="T35" fmla="*/ 116 h 285"/>
                  <a:gd name="T36" fmla="*/ 645 w 1310"/>
                  <a:gd name="T37" fmla="*/ 117 h 285"/>
                  <a:gd name="T38" fmla="*/ 623 w 1310"/>
                  <a:gd name="T39" fmla="*/ 12 h 285"/>
                  <a:gd name="T40" fmla="*/ 538 w 1310"/>
                  <a:gd name="T41" fmla="*/ 21 h 285"/>
                  <a:gd name="T42" fmla="*/ 455 w 1310"/>
                  <a:gd name="T43" fmla="*/ 32 h 285"/>
                  <a:gd name="T44" fmla="*/ 448 w 1310"/>
                  <a:gd name="T45" fmla="*/ 129 h 285"/>
                  <a:gd name="T46" fmla="*/ 439 w 1310"/>
                  <a:gd name="T47" fmla="*/ 130 h 285"/>
                  <a:gd name="T48" fmla="*/ 430 w 1310"/>
                  <a:gd name="T49" fmla="*/ 23 h 285"/>
                  <a:gd name="T50" fmla="*/ 332 w 1310"/>
                  <a:gd name="T51" fmla="*/ 31 h 285"/>
                  <a:gd name="T52" fmla="*/ 235 w 1310"/>
                  <a:gd name="T53" fmla="*/ 49 h 285"/>
                  <a:gd name="T54" fmla="*/ 222 w 1310"/>
                  <a:gd name="T55" fmla="*/ 140 h 285"/>
                  <a:gd name="T56" fmla="*/ 222 w 1310"/>
                  <a:gd name="T57" fmla="*/ 140 h 28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310"/>
                  <a:gd name="T88" fmla="*/ 0 h 285"/>
                  <a:gd name="T89" fmla="*/ 1310 w 1310"/>
                  <a:gd name="T90" fmla="*/ 285 h 28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310" h="285">
                    <a:moveTo>
                      <a:pt x="445" y="279"/>
                    </a:moveTo>
                    <a:lnTo>
                      <a:pt x="432" y="279"/>
                    </a:lnTo>
                    <a:lnTo>
                      <a:pt x="420" y="63"/>
                    </a:lnTo>
                    <a:lnTo>
                      <a:pt x="244" y="72"/>
                    </a:lnTo>
                    <a:lnTo>
                      <a:pt x="67" y="95"/>
                    </a:lnTo>
                    <a:lnTo>
                      <a:pt x="48" y="188"/>
                    </a:lnTo>
                    <a:lnTo>
                      <a:pt x="36" y="285"/>
                    </a:lnTo>
                    <a:lnTo>
                      <a:pt x="27" y="279"/>
                    </a:lnTo>
                    <a:lnTo>
                      <a:pt x="14" y="275"/>
                    </a:lnTo>
                    <a:lnTo>
                      <a:pt x="0" y="63"/>
                    </a:lnTo>
                    <a:lnTo>
                      <a:pt x="25" y="49"/>
                    </a:lnTo>
                    <a:lnTo>
                      <a:pt x="65" y="40"/>
                    </a:lnTo>
                    <a:lnTo>
                      <a:pt x="179" y="26"/>
                    </a:lnTo>
                    <a:lnTo>
                      <a:pt x="493" y="13"/>
                    </a:lnTo>
                    <a:lnTo>
                      <a:pt x="1034" y="9"/>
                    </a:lnTo>
                    <a:lnTo>
                      <a:pt x="1166" y="0"/>
                    </a:lnTo>
                    <a:lnTo>
                      <a:pt x="1295" y="4"/>
                    </a:lnTo>
                    <a:lnTo>
                      <a:pt x="1310" y="232"/>
                    </a:lnTo>
                    <a:lnTo>
                      <a:pt x="1291" y="234"/>
                    </a:lnTo>
                    <a:lnTo>
                      <a:pt x="1247" y="23"/>
                    </a:lnTo>
                    <a:lnTo>
                      <a:pt x="1078" y="42"/>
                    </a:lnTo>
                    <a:lnTo>
                      <a:pt x="911" y="64"/>
                    </a:lnTo>
                    <a:lnTo>
                      <a:pt x="898" y="258"/>
                    </a:lnTo>
                    <a:lnTo>
                      <a:pt x="879" y="260"/>
                    </a:lnTo>
                    <a:lnTo>
                      <a:pt x="861" y="45"/>
                    </a:lnTo>
                    <a:lnTo>
                      <a:pt x="666" y="61"/>
                    </a:lnTo>
                    <a:lnTo>
                      <a:pt x="470" y="97"/>
                    </a:lnTo>
                    <a:lnTo>
                      <a:pt x="445" y="279"/>
                    </a:lnTo>
                    <a:close/>
                  </a:path>
                </a:pathLst>
              </a:custGeom>
              <a:solidFill>
                <a:srgbClr val="000000"/>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281" name="Freeform 197"/>
              <p:cNvSpPr>
                <a:spLocks/>
              </p:cNvSpPr>
              <p:nvPr/>
            </p:nvSpPr>
            <p:spPr bwMode="auto">
              <a:xfrm>
                <a:off x="4073" y="1343"/>
                <a:ext cx="44" cy="195"/>
              </a:xfrm>
              <a:custGeom>
                <a:avLst/>
                <a:gdLst>
                  <a:gd name="T0" fmla="*/ 28 w 89"/>
                  <a:gd name="T1" fmla="*/ 195 h 390"/>
                  <a:gd name="T2" fmla="*/ 21 w 89"/>
                  <a:gd name="T3" fmla="*/ 101 h 390"/>
                  <a:gd name="T4" fmla="*/ 14 w 89"/>
                  <a:gd name="T5" fmla="*/ 54 h 390"/>
                  <a:gd name="T6" fmla="*/ 8 w 89"/>
                  <a:gd name="T7" fmla="*/ 31 h 390"/>
                  <a:gd name="T8" fmla="*/ 0 w 89"/>
                  <a:gd name="T9" fmla="*/ 10 h 390"/>
                  <a:gd name="T10" fmla="*/ 18 w 89"/>
                  <a:gd name="T11" fmla="*/ 0 h 390"/>
                  <a:gd name="T12" fmla="*/ 31 w 89"/>
                  <a:gd name="T13" fmla="*/ 47 h 390"/>
                  <a:gd name="T14" fmla="*/ 38 w 89"/>
                  <a:gd name="T15" fmla="*/ 96 h 390"/>
                  <a:gd name="T16" fmla="*/ 44 w 89"/>
                  <a:gd name="T17" fmla="*/ 195 h 390"/>
                  <a:gd name="T18" fmla="*/ 28 w 89"/>
                  <a:gd name="T19" fmla="*/ 195 h 390"/>
                  <a:gd name="T20" fmla="*/ 28 w 89"/>
                  <a:gd name="T21" fmla="*/ 195 h 39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9"/>
                  <a:gd name="T34" fmla="*/ 0 h 390"/>
                  <a:gd name="T35" fmla="*/ 89 w 89"/>
                  <a:gd name="T36" fmla="*/ 390 h 39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9" h="390">
                    <a:moveTo>
                      <a:pt x="57" y="390"/>
                    </a:moveTo>
                    <a:lnTo>
                      <a:pt x="43" y="203"/>
                    </a:lnTo>
                    <a:lnTo>
                      <a:pt x="28" y="108"/>
                    </a:lnTo>
                    <a:lnTo>
                      <a:pt x="17" y="63"/>
                    </a:lnTo>
                    <a:lnTo>
                      <a:pt x="0" y="19"/>
                    </a:lnTo>
                    <a:lnTo>
                      <a:pt x="36" y="0"/>
                    </a:lnTo>
                    <a:lnTo>
                      <a:pt x="62" y="93"/>
                    </a:lnTo>
                    <a:lnTo>
                      <a:pt x="76" y="192"/>
                    </a:lnTo>
                    <a:lnTo>
                      <a:pt x="89" y="390"/>
                    </a:lnTo>
                    <a:lnTo>
                      <a:pt x="57" y="390"/>
                    </a:lnTo>
                    <a:close/>
                  </a:path>
                </a:pathLst>
              </a:custGeom>
              <a:solidFill>
                <a:srgbClr val="000000"/>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282" name="Freeform 198"/>
              <p:cNvSpPr>
                <a:spLocks/>
              </p:cNvSpPr>
              <p:nvPr/>
            </p:nvSpPr>
            <p:spPr bwMode="auto">
              <a:xfrm>
                <a:off x="4123" y="1359"/>
                <a:ext cx="29" cy="178"/>
              </a:xfrm>
              <a:custGeom>
                <a:avLst/>
                <a:gdLst>
                  <a:gd name="T0" fmla="*/ 9 w 57"/>
                  <a:gd name="T1" fmla="*/ 177 h 356"/>
                  <a:gd name="T2" fmla="*/ 5 w 57"/>
                  <a:gd name="T3" fmla="*/ 90 h 356"/>
                  <a:gd name="T4" fmla="*/ 0 w 57"/>
                  <a:gd name="T5" fmla="*/ 3 h 356"/>
                  <a:gd name="T6" fmla="*/ 14 w 57"/>
                  <a:gd name="T7" fmla="*/ 0 h 356"/>
                  <a:gd name="T8" fmla="*/ 29 w 57"/>
                  <a:gd name="T9" fmla="*/ 178 h 356"/>
                  <a:gd name="T10" fmla="*/ 9 w 57"/>
                  <a:gd name="T11" fmla="*/ 177 h 356"/>
                  <a:gd name="T12" fmla="*/ 9 w 57"/>
                  <a:gd name="T13" fmla="*/ 177 h 356"/>
                  <a:gd name="T14" fmla="*/ 0 60000 65536"/>
                  <a:gd name="T15" fmla="*/ 0 60000 65536"/>
                  <a:gd name="T16" fmla="*/ 0 60000 65536"/>
                  <a:gd name="T17" fmla="*/ 0 60000 65536"/>
                  <a:gd name="T18" fmla="*/ 0 60000 65536"/>
                  <a:gd name="T19" fmla="*/ 0 60000 65536"/>
                  <a:gd name="T20" fmla="*/ 0 60000 65536"/>
                  <a:gd name="T21" fmla="*/ 0 w 57"/>
                  <a:gd name="T22" fmla="*/ 0 h 356"/>
                  <a:gd name="T23" fmla="*/ 57 w 57"/>
                  <a:gd name="T24" fmla="*/ 356 h 35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7" h="356">
                    <a:moveTo>
                      <a:pt x="17" y="354"/>
                    </a:moveTo>
                    <a:lnTo>
                      <a:pt x="10" y="181"/>
                    </a:lnTo>
                    <a:lnTo>
                      <a:pt x="0" y="6"/>
                    </a:lnTo>
                    <a:lnTo>
                      <a:pt x="27" y="0"/>
                    </a:lnTo>
                    <a:lnTo>
                      <a:pt x="57" y="356"/>
                    </a:lnTo>
                    <a:lnTo>
                      <a:pt x="17" y="354"/>
                    </a:lnTo>
                    <a:close/>
                  </a:path>
                </a:pathLst>
              </a:custGeom>
              <a:solidFill>
                <a:srgbClr val="000000"/>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283" name="Freeform 199"/>
              <p:cNvSpPr>
                <a:spLocks/>
              </p:cNvSpPr>
              <p:nvPr/>
            </p:nvSpPr>
            <p:spPr bwMode="auto">
              <a:xfrm>
                <a:off x="4159" y="1304"/>
                <a:ext cx="23" cy="232"/>
              </a:xfrm>
              <a:custGeom>
                <a:avLst/>
                <a:gdLst>
                  <a:gd name="T0" fmla="*/ 3 w 45"/>
                  <a:gd name="T1" fmla="*/ 229 h 464"/>
                  <a:gd name="T2" fmla="*/ 0 w 45"/>
                  <a:gd name="T3" fmla="*/ 114 h 464"/>
                  <a:gd name="T4" fmla="*/ 3 w 45"/>
                  <a:gd name="T5" fmla="*/ 55 h 464"/>
                  <a:gd name="T6" fmla="*/ 8 w 45"/>
                  <a:gd name="T7" fmla="*/ 28 h 464"/>
                  <a:gd name="T8" fmla="*/ 14 w 45"/>
                  <a:gd name="T9" fmla="*/ 0 h 464"/>
                  <a:gd name="T10" fmla="*/ 23 w 45"/>
                  <a:gd name="T11" fmla="*/ 0 h 464"/>
                  <a:gd name="T12" fmla="*/ 13 w 45"/>
                  <a:gd name="T13" fmla="*/ 116 h 464"/>
                  <a:gd name="T14" fmla="*/ 13 w 45"/>
                  <a:gd name="T15" fmla="*/ 146 h 464"/>
                  <a:gd name="T16" fmla="*/ 14 w 45"/>
                  <a:gd name="T17" fmla="*/ 176 h 464"/>
                  <a:gd name="T18" fmla="*/ 19 w 45"/>
                  <a:gd name="T19" fmla="*/ 232 h 464"/>
                  <a:gd name="T20" fmla="*/ 3 w 45"/>
                  <a:gd name="T21" fmla="*/ 229 h 464"/>
                  <a:gd name="T22" fmla="*/ 3 w 45"/>
                  <a:gd name="T23" fmla="*/ 229 h 46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5"/>
                  <a:gd name="T37" fmla="*/ 0 h 464"/>
                  <a:gd name="T38" fmla="*/ 45 w 45"/>
                  <a:gd name="T39" fmla="*/ 464 h 46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5" h="464">
                    <a:moveTo>
                      <a:pt x="5" y="458"/>
                    </a:moveTo>
                    <a:lnTo>
                      <a:pt x="0" y="228"/>
                    </a:lnTo>
                    <a:lnTo>
                      <a:pt x="5" y="110"/>
                    </a:lnTo>
                    <a:lnTo>
                      <a:pt x="15" y="55"/>
                    </a:lnTo>
                    <a:lnTo>
                      <a:pt x="28" y="0"/>
                    </a:lnTo>
                    <a:lnTo>
                      <a:pt x="45" y="0"/>
                    </a:lnTo>
                    <a:lnTo>
                      <a:pt x="26" y="232"/>
                    </a:lnTo>
                    <a:lnTo>
                      <a:pt x="26" y="291"/>
                    </a:lnTo>
                    <a:lnTo>
                      <a:pt x="28" y="352"/>
                    </a:lnTo>
                    <a:lnTo>
                      <a:pt x="38" y="464"/>
                    </a:lnTo>
                    <a:lnTo>
                      <a:pt x="5" y="458"/>
                    </a:lnTo>
                    <a:close/>
                  </a:path>
                </a:pathLst>
              </a:custGeom>
              <a:solidFill>
                <a:srgbClr val="000000"/>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284" name="Freeform 200"/>
              <p:cNvSpPr>
                <a:spLocks/>
              </p:cNvSpPr>
              <p:nvPr/>
            </p:nvSpPr>
            <p:spPr bwMode="auto">
              <a:xfrm>
                <a:off x="4189" y="1413"/>
                <a:ext cx="472" cy="120"/>
              </a:xfrm>
              <a:custGeom>
                <a:avLst/>
                <a:gdLst>
                  <a:gd name="T0" fmla="*/ 7 w 944"/>
                  <a:gd name="T1" fmla="*/ 120 h 239"/>
                  <a:gd name="T2" fmla="*/ 0 w 944"/>
                  <a:gd name="T3" fmla="*/ 8 h 239"/>
                  <a:gd name="T4" fmla="*/ 62 w 944"/>
                  <a:gd name="T5" fmla="*/ 3 h 239"/>
                  <a:gd name="T6" fmla="*/ 180 w 944"/>
                  <a:gd name="T7" fmla="*/ 3 h 239"/>
                  <a:gd name="T8" fmla="*/ 383 w 944"/>
                  <a:gd name="T9" fmla="*/ 4 h 239"/>
                  <a:gd name="T10" fmla="*/ 429 w 944"/>
                  <a:gd name="T11" fmla="*/ 0 h 239"/>
                  <a:gd name="T12" fmla="*/ 472 w 944"/>
                  <a:gd name="T13" fmla="*/ 2 h 239"/>
                  <a:gd name="T14" fmla="*/ 466 w 944"/>
                  <a:gd name="T15" fmla="*/ 101 h 239"/>
                  <a:gd name="T16" fmla="*/ 457 w 944"/>
                  <a:gd name="T17" fmla="*/ 102 h 239"/>
                  <a:gd name="T18" fmla="*/ 437 w 944"/>
                  <a:gd name="T19" fmla="*/ 13 h 239"/>
                  <a:gd name="T20" fmla="*/ 250 w 944"/>
                  <a:gd name="T21" fmla="*/ 29 h 239"/>
                  <a:gd name="T22" fmla="*/ 240 w 944"/>
                  <a:gd name="T23" fmla="*/ 114 h 239"/>
                  <a:gd name="T24" fmla="*/ 232 w 944"/>
                  <a:gd name="T25" fmla="*/ 113 h 239"/>
                  <a:gd name="T26" fmla="*/ 223 w 944"/>
                  <a:gd name="T27" fmla="*/ 19 h 239"/>
                  <a:gd name="T28" fmla="*/ 28 w 944"/>
                  <a:gd name="T29" fmla="*/ 31 h 239"/>
                  <a:gd name="T30" fmla="*/ 18 w 944"/>
                  <a:gd name="T31" fmla="*/ 120 h 239"/>
                  <a:gd name="T32" fmla="*/ 7 w 944"/>
                  <a:gd name="T33" fmla="*/ 120 h 239"/>
                  <a:gd name="T34" fmla="*/ 7 w 944"/>
                  <a:gd name="T35" fmla="*/ 120 h 23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944"/>
                  <a:gd name="T55" fmla="*/ 0 h 239"/>
                  <a:gd name="T56" fmla="*/ 944 w 944"/>
                  <a:gd name="T57" fmla="*/ 239 h 239"/>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944" h="239">
                    <a:moveTo>
                      <a:pt x="15" y="239"/>
                    </a:moveTo>
                    <a:lnTo>
                      <a:pt x="0" y="15"/>
                    </a:lnTo>
                    <a:lnTo>
                      <a:pt x="125" y="5"/>
                    </a:lnTo>
                    <a:lnTo>
                      <a:pt x="359" y="5"/>
                    </a:lnTo>
                    <a:lnTo>
                      <a:pt x="766" y="7"/>
                    </a:lnTo>
                    <a:lnTo>
                      <a:pt x="857" y="0"/>
                    </a:lnTo>
                    <a:lnTo>
                      <a:pt x="944" y="3"/>
                    </a:lnTo>
                    <a:lnTo>
                      <a:pt x="931" y="201"/>
                    </a:lnTo>
                    <a:lnTo>
                      <a:pt x="914" y="203"/>
                    </a:lnTo>
                    <a:lnTo>
                      <a:pt x="874" y="26"/>
                    </a:lnTo>
                    <a:lnTo>
                      <a:pt x="501" y="57"/>
                    </a:lnTo>
                    <a:lnTo>
                      <a:pt x="480" y="228"/>
                    </a:lnTo>
                    <a:lnTo>
                      <a:pt x="463" y="226"/>
                    </a:lnTo>
                    <a:lnTo>
                      <a:pt x="446" y="38"/>
                    </a:lnTo>
                    <a:lnTo>
                      <a:pt x="55" y="62"/>
                    </a:lnTo>
                    <a:lnTo>
                      <a:pt x="36" y="239"/>
                    </a:lnTo>
                    <a:lnTo>
                      <a:pt x="15" y="239"/>
                    </a:lnTo>
                    <a:close/>
                  </a:path>
                </a:pathLst>
              </a:custGeom>
              <a:solidFill>
                <a:srgbClr val="000000"/>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285" name="Freeform 201"/>
              <p:cNvSpPr>
                <a:spLocks/>
              </p:cNvSpPr>
              <p:nvPr/>
            </p:nvSpPr>
            <p:spPr bwMode="auto">
              <a:xfrm>
                <a:off x="4043" y="1480"/>
                <a:ext cx="160" cy="31"/>
              </a:xfrm>
              <a:custGeom>
                <a:avLst/>
                <a:gdLst>
                  <a:gd name="T0" fmla="*/ 0 w 319"/>
                  <a:gd name="T1" fmla="*/ 31 h 62"/>
                  <a:gd name="T2" fmla="*/ 0 w 319"/>
                  <a:gd name="T3" fmla="*/ 15 h 62"/>
                  <a:gd name="T4" fmla="*/ 155 w 319"/>
                  <a:gd name="T5" fmla="*/ 0 h 62"/>
                  <a:gd name="T6" fmla="*/ 160 w 319"/>
                  <a:gd name="T7" fmla="*/ 14 h 62"/>
                  <a:gd name="T8" fmla="*/ 0 w 319"/>
                  <a:gd name="T9" fmla="*/ 31 h 62"/>
                  <a:gd name="T10" fmla="*/ 0 w 319"/>
                  <a:gd name="T11" fmla="*/ 31 h 62"/>
                  <a:gd name="T12" fmla="*/ 0 60000 65536"/>
                  <a:gd name="T13" fmla="*/ 0 60000 65536"/>
                  <a:gd name="T14" fmla="*/ 0 60000 65536"/>
                  <a:gd name="T15" fmla="*/ 0 60000 65536"/>
                  <a:gd name="T16" fmla="*/ 0 60000 65536"/>
                  <a:gd name="T17" fmla="*/ 0 60000 65536"/>
                  <a:gd name="T18" fmla="*/ 0 w 319"/>
                  <a:gd name="T19" fmla="*/ 0 h 62"/>
                  <a:gd name="T20" fmla="*/ 319 w 319"/>
                  <a:gd name="T21" fmla="*/ 62 h 62"/>
                </a:gdLst>
                <a:ahLst/>
                <a:cxnLst>
                  <a:cxn ang="T12">
                    <a:pos x="T0" y="T1"/>
                  </a:cxn>
                  <a:cxn ang="T13">
                    <a:pos x="T2" y="T3"/>
                  </a:cxn>
                  <a:cxn ang="T14">
                    <a:pos x="T4" y="T5"/>
                  </a:cxn>
                  <a:cxn ang="T15">
                    <a:pos x="T6" y="T7"/>
                  </a:cxn>
                  <a:cxn ang="T16">
                    <a:pos x="T8" y="T9"/>
                  </a:cxn>
                  <a:cxn ang="T17">
                    <a:pos x="T10" y="T11"/>
                  </a:cxn>
                </a:cxnLst>
                <a:rect l="T18" t="T19" r="T20" b="T21"/>
                <a:pathLst>
                  <a:path w="319" h="62">
                    <a:moveTo>
                      <a:pt x="0" y="62"/>
                    </a:moveTo>
                    <a:lnTo>
                      <a:pt x="0" y="30"/>
                    </a:lnTo>
                    <a:lnTo>
                      <a:pt x="310" y="0"/>
                    </a:lnTo>
                    <a:lnTo>
                      <a:pt x="319" y="28"/>
                    </a:lnTo>
                    <a:lnTo>
                      <a:pt x="0" y="62"/>
                    </a:lnTo>
                    <a:close/>
                  </a:path>
                </a:pathLst>
              </a:custGeom>
              <a:solidFill>
                <a:srgbClr val="000000"/>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286" name="Freeform 202"/>
              <p:cNvSpPr>
                <a:spLocks/>
              </p:cNvSpPr>
              <p:nvPr/>
            </p:nvSpPr>
            <p:spPr bwMode="auto">
              <a:xfrm>
                <a:off x="4188" y="1371"/>
                <a:ext cx="471" cy="58"/>
              </a:xfrm>
              <a:custGeom>
                <a:avLst/>
                <a:gdLst>
                  <a:gd name="T0" fmla="*/ 0 w 942"/>
                  <a:gd name="T1" fmla="*/ 58 h 118"/>
                  <a:gd name="T2" fmla="*/ 2 w 942"/>
                  <a:gd name="T3" fmla="*/ 36 h 118"/>
                  <a:gd name="T4" fmla="*/ 10 w 942"/>
                  <a:gd name="T5" fmla="*/ 17 h 118"/>
                  <a:gd name="T6" fmla="*/ 16 w 942"/>
                  <a:gd name="T7" fmla="*/ 9 h 118"/>
                  <a:gd name="T8" fmla="*/ 25 w 942"/>
                  <a:gd name="T9" fmla="*/ 4 h 118"/>
                  <a:gd name="T10" fmla="*/ 47 w 942"/>
                  <a:gd name="T11" fmla="*/ 5 h 118"/>
                  <a:gd name="T12" fmla="*/ 62 w 942"/>
                  <a:gd name="T13" fmla="*/ 12 h 118"/>
                  <a:gd name="T14" fmla="*/ 80 w 942"/>
                  <a:gd name="T15" fmla="*/ 15 h 118"/>
                  <a:gd name="T16" fmla="*/ 113 w 942"/>
                  <a:gd name="T17" fmla="*/ 13 h 118"/>
                  <a:gd name="T18" fmla="*/ 147 w 942"/>
                  <a:gd name="T19" fmla="*/ 10 h 118"/>
                  <a:gd name="T20" fmla="*/ 181 w 942"/>
                  <a:gd name="T21" fmla="*/ 16 h 118"/>
                  <a:gd name="T22" fmla="*/ 203 w 942"/>
                  <a:gd name="T23" fmla="*/ 8 h 118"/>
                  <a:gd name="T24" fmla="*/ 227 w 942"/>
                  <a:gd name="T25" fmla="*/ 4 h 118"/>
                  <a:gd name="T26" fmla="*/ 250 w 942"/>
                  <a:gd name="T27" fmla="*/ 5 h 118"/>
                  <a:gd name="T28" fmla="*/ 273 w 942"/>
                  <a:gd name="T29" fmla="*/ 14 h 118"/>
                  <a:gd name="T30" fmla="*/ 290 w 942"/>
                  <a:gd name="T31" fmla="*/ 19 h 118"/>
                  <a:gd name="T32" fmla="*/ 308 w 942"/>
                  <a:gd name="T33" fmla="*/ 16 h 118"/>
                  <a:gd name="T34" fmla="*/ 325 w 942"/>
                  <a:gd name="T35" fmla="*/ 7 h 118"/>
                  <a:gd name="T36" fmla="*/ 342 w 942"/>
                  <a:gd name="T37" fmla="*/ 3 h 118"/>
                  <a:gd name="T38" fmla="*/ 377 w 942"/>
                  <a:gd name="T39" fmla="*/ 1 h 118"/>
                  <a:gd name="T40" fmla="*/ 412 w 942"/>
                  <a:gd name="T41" fmla="*/ 4 h 118"/>
                  <a:gd name="T42" fmla="*/ 447 w 942"/>
                  <a:gd name="T43" fmla="*/ 0 h 118"/>
                  <a:gd name="T44" fmla="*/ 469 w 942"/>
                  <a:gd name="T45" fmla="*/ 17 h 118"/>
                  <a:gd name="T46" fmla="*/ 471 w 942"/>
                  <a:gd name="T47" fmla="*/ 46 h 118"/>
                  <a:gd name="T48" fmla="*/ 455 w 942"/>
                  <a:gd name="T49" fmla="*/ 45 h 118"/>
                  <a:gd name="T50" fmla="*/ 453 w 942"/>
                  <a:gd name="T51" fmla="*/ 27 h 118"/>
                  <a:gd name="T52" fmla="*/ 448 w 942"/>
                  <a:gd name="T53" fmla="*/ 18 h 118"/>
                  <a:gd name="T54" fmla="*/ 430 w 942"/>
                  <a:gd name="T55" fmla="*/ 18 h 118"/>
                  <a:gd name="T56" fmla="*/ 408 w 942"/>
                  <a:gd name="T57" fmla="*/ 24 h 118"/>
                  <a:gd name="T58" fmla="*/ 386 w 942"/>
                  <a:gd name="T59" fmla="*/ 17 h 118"/>
                  <a:gd name="T60" fmla="*/ 349 w 942"/>
                  <a:gd name="T61" fmla="*/ 22 h 118"/>
                  <a:gd name="T62" fmla="*/ 313 w 942"/>
                  <a:gd name="T63" fmla="*/ 30 h 118"/>
                  <a:gd name="T64" fmla="*/ 276 w 942"/>
                  <a:gd name="T65" fmla="*/ 32 h 118"/>
                  <a:gd name="T66" fmla="*/ 238 w 942"/>
                  <a:gd name="T67" fmla="*/ 18 h 118"/>
                  <a:gd name="T68" fmla="*/ 200 w 942"/>
                  <a:gd name="T69" fmla="*/ 29 h 118"/>
                  <a:gd name="T70" fmla="*/ 181 w 942"/>
                  <a:gd name="T71" fmla="*/ 32 h 118"/>
                  <a:gd name="T72" fmla="*/ 157 w 942"/>
                  <a:gd name="T73" fmla="*/ 30 h 118"/>
                  <a:gd name="T74" fmla="*/ 88 w 942"/>
                  <a:gd name="T75" fmla="*/ 24 h 118"/>
                  <a:gd name="T76" fmla="*/ 26 w 942"/>
                  <a:gd name="T77" fmla="*/ 21 h 118"/>
                  <a:gd name="T78" fmla="*/ 18 w 942"/>
                  <a:gd name="T79" fmla="*/ 58 h 118"/>
                  <a:gd name="T80" fmla="*/ 0 w 942"/>
                  <a:gd name="T81" fmla="*/ 58 h 118"/>
                  <a:gd name="T82" fmla="*/ 0 w 942"/>
                  <a:gd name="T83" fmla="*/ 58 h 118"/>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942"/>
                  <a:gd name="T127" fmla="*/ 0 h 118"/>
                  <a:gd name="T128" fmla="*/ 942 w 942"/>
                  <a:gd name="T129" fmla="*/ 118 h 118"/>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942" h="118">
                    <a:moveTo>
                      <a:pt x="0" y="118"/>
                    </a:moveTo>
                    <a:lnTo>
                      <a:pt x="3" y="74"/>
                    </a:lnTo>
                    <a:lnTo>
                      <a:pt x="19" y="34"/>
                    </a:lnTo>
                    <a:lnTo>
                      <a:pt x="32" y="19"/>
                    </a:lnTo>
                    <a:lnTo>
                      <a:pt x="49" y="8"/>
                    </a:lnTo>
                    <a:lnTo>
                      <a:pt x="93" y="10"/>
                    </a:lnTo>
                    <a:lnTo>
                      <a:pt x="125" y="25"/>
                    </a:lnTo>
                    <a:lnTo>
                      <a:pt x="159" y="30"/>
                    </a:lnTo>
                    <a:lnTo>
                      <a:pt x="226" y="27"/>
                    </a:lnTo>
                    <a:lnTo>
                      <a:pt x="294" y="21"/>
                    </a:lnTo>
                    <a:lnTo>
                      <a:pt x="361" y="32"/>
                    </a:lnTo>
                    <a:lnTo>
                      <a:pt x="406" y="17"/>
                    </a:lnTo>
                    <a:lnTo>
                      <a:pt x="454" y="8"/>
                    </a:lnTo>
                    <a:lnTo>
                      <a:pt x="500" y="10"/>
                    </a:lnTo>
                    <a:lnTo>
                      <a:pt x="545" y="29"/>
                    </a:lnTo>
                    <a:lnTo>
                      <a:pt x="579" y="38"/>
                    </a:lnTo>
                    <a:lnTo>
                      <a:pt x="615" y="32"/>
                    </a:lnTo>
                    <a:lnTo>
                      <a:pt x="650" y="15"/>
                    </a:lnTo>
                    <a:lnTo>
                      <a:pt x="684" y="6"/>
                    </a:lnTo>
                    <a:lnTo>
                      <a:pt x="754" y="2"/>
                    </a:lnTo>
                    <a:lnTo>
                      <a:pt x="823" y="8"/>
                    </a:lnTo>
                    <a:lnTo>
                      <a:pt x="893" y="0"/>
                    </a:lnTo>
                    <a:lnTo>
                      <a:pt x="937" y="34"/>
                    </a:lnTo>
                    <a:lnTo>
                      <a:pt x="942" y="93"/>
                    </a:lnTo>
                    <a:lnTo>
                      <a:pt x="910" y="91"/>
                    </a:lnTo>
                    <a:lnTo>
                      <a:pt x="906" y="55"/>
                    </a:lnTo>
                    <a:lnTo>
                      <a:pt x="895" y="36"/>
                    </a:lnTo>
                    <a:lnTo>
                      <a:pt x="859" y="36"/>
                    </a:lnTo>
                    <a:lnTo>
                      <a:pt x="815" y="49"/>
                    </a:lnTo>
                    <a:lnTo>
                      <a:pt x="771" y="34"/>
                    </a:lnTo>
                    <a:lnTo>
                      <a:pt x="697" y="44"/>
                    </a:lnTo>
                    <a:lnTo>
                      <a:pt x="625" y="61"/>
                    </a:lnTo>
                    <a:lnTo>
                      <a:pt x="551" y="65"/>
                    </a:lnTo>
                    <a:lnTo>
                      <a:pt x="477" y="36"/>
                    </a:lnTo>
                    <a:lnTo>
                      <a:pt x="399" y="59"/>
                    </a:lnTo>
                    <a:lnTo>
                      <a:pt x="361" y="65"/>
                    </a:lnTo>
                    <a:lnTo>
                      <a:pt x="313" y="61"/>
                    </a:lnTo>
                    <a:lnTo>
                      <a:pt x="176" y="49"/>
                    </a:lnTo>
                    <a:lnTo>
                      <a:pt x="51" y="42"/>
                    </a:lnTo>
                    <a:lnTo>
                      <a:pt x="36" y="118"/>
                    </a:lnTo>
                    <a:lnTo>
                      <a:pt x="0" y="118"/>
                    </a:lnTo>
                    <a:close/>
                  </a:path>
                </a:pathLst>
              </a:custGeom>
              <a:solidFill>
                <a:srgbClr val="000000"/>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287" name="Freeform 203"/>
              <p:cNvSpPr>
                <a:spLocks/>
              </p:cNvSpPr>
              <p:nvPr/>
            </p:nvSpPr>
            <p:spPr bwMode="auto">
              <a:xfrm>
                <a:off x="4257" y="1930"/>
                <a:ext cx="23" cy="24"/>
              </a:xfrm>
              <a:custGeom>
                <a:avLst/>
                <a:gdLst>
                  <a:gd name="T0" fmla="*/ 12 w 46"/>
                  <a:gd name="T1" fmla="*/ 0 h 48"/>
                  <a:gd name="T2" fmla="*/ 23 w 46"/>
                  <a:gd name="T3" fmla="*/ 12 h 48"/>
                  <a:gd name="T4" fmla="*/ 20 w 46"/>
                  <a:gd name="T5" fmla="*/ 20 h 48"/>
                  <a:gd name="T6" fmla="*/ 12 w 46"/>
                  <a:gd name="T7" fmla="*/ 24 h 48"/>
                  <a:gd name="T8" fmla="*/ 0 w 46"/>
                  <a:gd name="T9" fmla="*/ 12 h 48"/>
                  <a:gd name="T10" fmla="*/ 3 w 46"/>
                  <a:gd name="T11" fmla="*/ 4 h 48"/>
                  <a:gd name="T12" fmla="*/ 12 w 46"/>
                  <a:gd name="T13" fmla="*/ 0 h 48"/>
                  <a:gd name="T14" fmla="*/ 12 w 46"/>
                  <a:gd name="T15" fmla="*/ 0 h 48"/>
                  <a:gd name="T16" fmla="*/ 0 60000 65536"/>
                  <a:gd name="T17" fmla="*/ 0 60000 65536"/>
                  <a:gd name="T18" fmla="*/ 0 60000 65536"/>
                  <a:gd name="T19" fmla="*/ 0 60000 65536"/>
                  <a:gd name="T20" fmla="*/ 0 60000 65536"/>
                  <a:gd name="T21" fmla="*/ 0 60000 65536"/>
                  <a:gd name="T22" fmla="*/ 0 60000 65536"/>
                  <a:gd name="T23" fmla="*/ 0 60000 65536"/>
                  <a:gd name="T24" fmla="*/ 0 w 46"/>
                  <a:gd name="T25" fmla="*/ 0 h 48"/>
                  <a:gd name="T26" fmla="*/ 46 w 46"/>
                  <a:gd name="T27" fmla="*/ 48 h 4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6" h="48">
                    <a:moveTo>
                      <a:pt x="23" y="0"/>
                    </a:moveTo>
                    <a:lnTo>
                      <a:pt x="46" y="25"/>
                    </a:lnTo>
                    <a:lnTo>
                      <a:pt x="40" y="40"/>
                    </a:lnTo>
                    <a:lnTo>
                      <a:pt x="23" y="48"/>
                    </a:lnTo>
                    <a:lnTo>
                      <a:pt x="0" y="25"/>
                    </a:lnTo>
                    <a:lnTo>
                      <a:pt x="6" y="8"/>
                    </a:lnTo>
                    <a:lnTo>
                      <a:pt x="23" y="0"/>
                    </a:lnTo>
                    <a:close/>
                  </a:path>
                </a:pathLst>
              </a:custGeom>
              <a:solidFill>
                <a:srgbClr val="000000"/>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288" name="Freeform 204"/>
              <p:cNvSpPr>
                <a:spLocks/>
              </p:cNvSpPr>
              <p:nvPr/>
            </p:nvSpPr>
            <p:spPr bwMode="auto">
              <a:xfrm>
                <a:off x="4290" y="1959"/>
                <a:ext cx="22" cy="23"/>
              </a:xfrm>
              <a:custGeom>
                <a:avLst/>
                <a:gdLst>
                  <a:gd name="T0" fmla="*/ 11 w 46"/>
                  <a:gd name="T1" fmla="*/ 0 h 46"/>
                  <a:gd name="T2" fmla="*/ 22 w 46"/>
                  <a:gd name="T3" fmla="*/ 12 h 46"/>
                  <a:gd name="T4" fmla="*/ 19 w 46"/>
                  <a:gd name="T5" fmla="*/ 20 h 46"/>
                  <a:gd name="T6" fmla="*/ 11 w 46"/>
                  <a:gd name="T7" fmla="*/ 23 h 46"/>
                  <a:gd name="T8" fmla="*/ 0 w 46"/>
                  <a:gd name="T9" fmla="*/ 12 h 46"/>
                  <a:gd name="T10" fmla="*/ 3 w 46"/>
                  <a:gd name="T11" fmla="*/ 4 h 46"/>
                  <a:gd name="T12" fmla="*/ 11 w 46"/>
                  <a:gd name="T13" fmla="*/ 0 h 46"/>
                  <a:gd name="T14" fmla="*/ 11 w 46"/>
                  <a:gd name="T15" fmla="*/ 0 h 46"/>
                  <a:gd name="T16" fmla="*/ 0 60000 65536"/>
                  <a:gd name="T17" fmla="*/ 0 60000 65536"/>
                  <a:gd name="T18" fmla="*/ 0 60000 65536"/>
                  <a:gd name="T19" fmla="*/ 0 60000 65536"/>
                  <a:gd name="T20" fmla="*/ 0 60000 65536"/>
                  <a:gd name="T21" fmla="*/ 0 60000 65536"/>
                  <a:gd name="T22" fmla="*/ 0 60000 65536"/>
                  <a:gd name="T23" fmla="*/ 0 60000 65536"/>
                  <a:gd name="T24" fmla="*/ 0 w 46"/>
                  <a:gd name="T25" fmla="*/ 0 h 46"/>
                  <a:gd name="T26" fmla="*/ 46 w 46"/>
                  <a:gd name="T27" fmla="*/ 46 h 4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6" h="46">
                    <a:moveTo>
                      <a:pt x="23" y="0"/>
                    </a:moveTo>
                    <a:lnTo>
                      <a:pt x="46" y="23"/>
                    </a:lnTo>
                    <a:lnTo>
                      <a:pt x="40" y="40"/>
                    </a:lnTo>
                    <a:lnTo>
                      <a:pt x="23" y="46"/>
                    </a:lnTo>
                    <a:lnTo>
                      <a:pt x="0" y="23"/>
                    </a:lnTo>
                    <a:lnTo>
                      <a:pt x="6" y="8"/>
                    </a:lnTo>
                    <a:lnTo>
                      <a:pt x="23" y="0"/>
                    </a:lnTo>
                    <a:close/>
                  </a:path>
                </a:pathLst>
              </a:custGeom>
              <a:solidFill>
                <a:srgbClr val="000000"/>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289" name="Freeform 205"/>
              <p:cNvSpPr>
                <a:spLocks/>
              </p:cNvSpPr>
              <p:nvPr/>
            </p:nvSpPr>
            <p:spPr bwMode="auto">
              <a:xfrm>
                <a:off x="4325" y="1942"/>
                <a:ext cx="22" cy="23"/>
              </a:xfrm>
              <a:custGeom>
                <a:avLst/>
                <a:gdLst>
                  <a:gd name="T0" fmla="*/ 11 w 46"/>
                  <a:gd name="T1" fmla="*/ 0 h 48"/>
                  <a:gd name="T2" fmla="*/ 22 w 46"/>
                  <a:gd name="T3" fmla="*/ 11 h 48"/>
                  <a:gd name="T4" fmla="*/ 18 w 46"/>
                  <a:gd name="T5" fmla="*/ 19 h 48"/>
                  <a:gd name="T6" fmla="*/ 11 w 46"/>
                  <a:gd name="T7" fmla="*/ 23 h 48"/>
                  <a:gd name="T8" fmla="*/ 0 w 46"/>
                  <a:gd name="T9" fmla="*/ 11 h 48"/>
                  <a:gd name="T10" fmla="*/ 3 w 46"/>
                  <a:gd name="T11" fmla="*/ 4 h 48"/>
                  <a:gd name="T12" fmla="*/ 11 w 46"/>
                  <a:gd name="T13" fmla="*/ 0 h 48"/>
                  <a:gd name="T14" fmla="*/ 11 w 46"/>
                  <a:gd name="T15" fmla="*/ 0 h 48"/>
                  <a:gd name="T16" fmla="*/ 0 60000 65536"/>
                  <a:gd name="T17" fmla="*/ 0 60000 65536"/>
                  <a:gd name="T18" fmla="*/ 0 60000 65536"/>
                  <a:gd name="T19" fmla="*/ 0 60000 65536"/>
                  <a:gd name="T20" fmla="*/ 0 60000 65536"/>
                  <a:gd name="T21" fmla="*/ 0 60000 65536"/>
                  <a:gd name="T22" fmla="*/ 0 60000 65536"/>
                  <a:gd name="T23" fmla="*/ 0 60000 65536"/>
                  <a:gd name="T24" fmla="*/ 0 w 46"/>
                  <a:gd name="T25" fmla="*/ 0 h 48"/>
                  <a:gd name="T26" fmla="*/ 46 w 46"/>
                  <a:gd name="T27" fmla="*/ 48 h 4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6" h="48">
                    <a:moveTo>
                      <a:pt x="23" y="0"/>
                    </a:moveTo>
                    <a:lnTo>
                      <a:pt x="46" y="23"/>
                    </a:lnTo>
                    <a:lnTo>
                      <a:pt x="38" y="40"/>
                    </a:lnTo>
                    <a:lnTo>
                      <a:pt x="23" y="48"/>
                    </a:lnTo>
                    <a:lnTo>
                      <a:pt x="0" y="23"/>
                    </a:lnTo>
                    <a:lnTo>
                      <a:pt x="6" y="8"/>
                    </a:lnTo>
                    <a:lnTo>
                      <a:pt x="23" y="0"/>
                    </a:lnTo>
                    <a:close/>
                  </a:path>
                </a:pathLst>
              </a:custGeom>
              <a:solidFill>
                <a:srgbClr val="000000"/>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290" name="Freeform 206"/>
              <p:cNvSpPr>
                <a:spLocks/>
              </p:cNvSpPr>
              <p:nvPr/>
            </p:nvSpPr>
            <p:spPr bwMode="auto">
              <a:xfrm>
                <a:off x="4363" y="1925"/>
                <a:ext cx="22" cy="24"/>
              </a:xfrm>
              <a:custGeom>
                <a:avLst/>
                <a:gdLst>
                  <a:gd name="T0" fmla="*/ 11 w 46"/>
                  <a:gd name="T1" fmla="*/ 0 h 47"/>
                  <a:gd name="T2" fmla="*/ 22 w 46"/>
                  <a:gd name="T3" fmla="*/ 12 h 47"/>
                  <a:gd name="T4" fmla="*/ 18 w 46"/>
                  <a:gd name="T5" fmla="*/ 20 h 47"/>
                  <a:gd name="T6" fmla="*/ 11 w 46"/>
                  <a:gd name="T7" fmla="*/ 24 h 47"/>
                  <a:gd name="T8" fmla="*/ 0 w 46"/>
                  <a:gd name="T9" fmla="*/ 12 h 47"/>
                  <a:gd name="T10" fmla="*/ 3 w 46"/>
                  <a:gd name="T11" fmla="*/ 4 h 47"/>
                  <a:gd name="T12" fmla="*/ 11 w 46"/>
                  <a:gd name="T13" fmla="*/ 0 h 47"/>
                  <a:gd name="T14" fmla="*/ 11 w 46"/>
                  <a:gd name="T15" fmla="*/ 0 h 47"/>
                  <a:gd name="T16" fmla="*/ 0 60000 65536"/>
                  <a:gd name="T17" fmla="*/ 0 60000 65536"/>
                  <a:gd name="T18" fmla="*/ 0 60000 65536"/>
                  <a:gd name="T19" fmla="*/ 0 60000 65536"/>
                  <a:gd name="T20" fmla="*/ 0 60000 65536"/>
                  <a:gd name="T21" fmla="*/ 0 60000 65536"/>
                  <a:gd name="T22" fmla="*/ 0 60000 65536"/>
                  <a:gd name="T23" fmla="*/ 0 60000 65536"/>
                  <a:gd name="T24" fmla="*/ 0 w 46"/>
                  <a:gd name="T25" fmla="*/ 0 h 47"/>
                  <a:gd name="T26" fmla="*/ 46 w 46"/>
                  <a:gd name="T27" fmla="*/ 47 h 4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6" h="47">
                    <a:moveTo>
                      <a:pt x="23" y="0"/>
                    </a:moveTo>
                    <a:lnTo>
                      <a:pt x="46" y="23"/>
                    </a:lnTo>
                    <a:lnTo>
                      <a:pt x="38" y="40"/>
                    </a:lnTo>
                    <a:lnTo>
                      <a:pt x="23" y="47"/>
                    </a:lnTo>
                    <a:lnTo>
                      <a:pt x="0" y="23"/>
                    </a:lnTo>
                    <a:lnTo>
                      <a:pt x="6" y="8"/>
                    </a:lnTo>
                    <a:lnTo>
                      <a:pt x="23" y="0"/>
                    </a:lnTo>
                    <a:close/>
                  </a:path>
                </a:pathLst>
              </a:custGeom>
              <a:solidFill>
                <a:srgbClr val="000000"/>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291" name="Freeform 207"/>
              <p:cNvSpPr>
                <a:spLocks/>
              </p:cNvSpPr>
              <p:nvPr/>
            </p:nvSpPr>
            <p:spPr bwMode="auto">
              <a:xfrm>
                <a:off x="4321" y="1987"/>
                <a:ext cx="23" cy="23"/>
              </a:xfrm>
              <a:custGeom>
                <a:avLst/>
                <a:gdLst>
                  <a:gd name="T0" fmla="*/ 12 w 45"/>
                  <a:gd name="T1" fmla="*/ 0 h 46"/>
                  <a:gd name="T2" fmla="*/ 23 w 45"/>
                  <a:gd name="T3" fmla="*/ 12 h 46"/>
                  <a:gd name="T4" fmla="*/ 20 w 45"/>
                  <a:gd name="T5" fmla="*/ 19 h 46"/>
                  <a:gd name="T6" fmla="*/ 12 w 45"/>
                  <a:gd name="T7" fmla="*/ 23 h 46"/>
                  <a:gd name="T8" fmla="*/ 0 w 45"/>
                  <a:gd name="T9" fmla="*/ 12 h 46"/>
                  <a:gd name="T10" fmla="*/ 4 w 45"/>
                  <a:gd name="T11" fmla="*/ 3 h 46"/>
                  <a:gd name="T12" fmla="*/ 12 w 45"/>
                  <a:gd name="T13" fmla="*/ 0 h 46"/>
                  <a:gd name="T14" fmla="*/ 12 w 45"/>
                  <a:gd name="T15" fmla="*/ 0 h 46"/>
                  <a:gd name="T16" fmla="*/ 0 60000 65536"/>
                  <a:gd name="T17" fmla="*/ 0 60000 65536"/>
                  <a:gd name="T18" fmla="*/ 0 60000 65536"/>
                  <a:gd name="T19" fmla="*/ 0 60000 65536"/>
                  <a:gd name="T20" fmla="*/ 0 60000 65536"/>
                  <a:gd name="T21" fmla="*/ 0 60000 65536"/>
                  <a:gd name="T22" fmla="*/ 0 60000 65536"/>
                  <a:gd name="T23" fmla="*/ 0 60000 65536"/>
                  <a:gd name="T24" fmla="*/ 0 w 45"/>
                  <a:gd name="T25" fmla="*/ 0 h 46"/>
                  <a:gd name="T26" fmla="*/ 45 w 45"/>
                  <a:gd name="T27" fmla="*/ 46 h 4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5" h="46">
                    <a:moveTo>
                      <a:pt x="23" y="0"/>
                    </a:moveTo>
                    <a:lnTo>
                      <a:pt x="45" y="23"/>
                    </a:lnTo>
                    <a:lnTo>
                      <a:pt x="40" y="38"/>
                    </a:lnTo>
                    <a:lnTo>
                      <a:pt x="23" y="46"/>
                    </a:lnTo>
                    <a:lnTo>
                      <a:pt x="0" y="23"/>
                    </a:lnTo>
                    <a:lnTo>
                      <a:pt x="7" y="6"/>
                    </a:lnTo>
                    <a:lnTo>
                      <a:pt x="23" y="0"/>
                    </a:lnTo>
                    <a:close/>
                  </a:path>
                </a:pathLst>
              </a:custGeom>
              <a:solidFill>
                <a:srgbClr val="000000"/>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292" name="Freeform 208"/>
              <p:cNvSpPr>
                <a:spLocks/>
              </p:cNvSpPr>
              <p:nvPr/>
            </p:nvSpPr>
            <p:spPr bwMode="auto">
              <a:xfrm>
                <a:off x="4359" y="1971"/>
                <a:ext cx="23" cy="23"/>
              </a:xfrm>
              <a:custGeom>
                <a:avLst/>
                <a:gdLst>
                  <a:gd name="T0" fmla="*/ 12 w 45"/>
                  <a:gd name="T1" fmla="*/ 0 h 46"/>
                  <a:gd name="T2" fmla="*/ 23 w 45"/>
                  <a:gd name="T3" fmla="*/ 12 h 46"/>
                  <a:gd name="T4" fmla="*/ 20 w 45"/>
                  <a:gd name="T5" fmla="*/ 19 h 46"/>
                  <a:gd name="T6" fmla="*/ 12 w 45"/>
                  <a:gd name="T7" fmla="*/ 23 h 46"/>
                  <a:gd name="T8" fmla="*/ 0 w 45"/>
                  <a:gd name="T9" fmla="*/ 12 h 46"/>
                  <a:gd name="T10" fmla="*/ 4 w 45"/>
                  <a:gd name="T11" fmla="*/ 3 h 46"/>
                  <a:gd name="T12" fmla="*/ 12 w 45"/>
                  <a:gd name="T13" fmla="*/ 0 h 46"/>
                  <a:gd name="T14" fmla="*/ 12 w 45"/>
                  <a:gd name="T15" fmla="*/ 0 h 46"/>
                  <a:gd name="T16" fmla="*/ 0 60000 65536"/>
                  <a:gd name="T17" fmla="*/ 0 60000 65536"/>
                  <a:gd name="T18" fmla="*/ 0 60000 65536"/>
                  <a:gd name="T19" fmla="*/ 0 60000 65536"/>
                  <a:gd name="T20" fmla="*/ 0 60000 65536"/>
                  <a:gd name="T21" fmla="*/ 0 60000 65536"/>
                  <a:gd name="T22" fmla="*/ 0 60000 65536"/>
                  <a:gd name="T23" fmla="*/ 0 60000 65536"/>
                  <a:gd name="T24" fmla="*/ 0 w 45"/>
                  <a:gd name="T25" fmla="*/ 0 h 46"/>
                  <a:gd name="T26" fmla="*/ 45 w 45"/>
                  <a:gd name="T27" fmla="*/ 46 h 4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5" h="46">
                    <a:moveTo>
                      <a:pt x="23" y="0"/>
                    </a:moveTo>
                    <a:lnTo>
                      <a:pt x="45" y="23"/>
                    </a:lnTo>
                    <a:lnTo>
                      <a:pt x="40" y="38"/>
                    </a:lnTo>
                    <a:lnTo>
                      <a:pt x="23" y="46"/>
                    </a:lnTo>
                    <a:lnTo>
                      <a:pt x="0" y="23"/>
                    </a:lnTo>
                    <a:lnTo>
                      <a:pt x="7" y="6"/>
                    </a:lnTo>
                    <a:lnTo>
                      <a:pt x="23" y="0"/>
                    </a:lnTo>
                    <a:close/>
                  </a:path>
                </a:pathLst>
              </a:custGeom>
              <a:solidFill>
                <a:srgbClr val="000000"/>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293" name="Freeform 209"/>
              <p:cNvSpPr>
                <a:spLocks/>
              </p:cNvSpPr>
              <p:nvPr/>
            </p:nvSpPr>
            <p:spPr bwMode="auto">
              <a:xfrm>
                <a:off x="4396" y="1952"/>
                <a:ext cx="23" cy="24"/>
              </a:xfrm>
              <a:custGeom>
                <a:avLst/>
                <a:gdLst>
                  <a:gd name="T0" fmla="*/ 12 w 46"/>
                  <a:gd name="T1" fmla="*/ 0 h 48"/>
                  <a:gd name="T2" fmla="*/ 23 w 46"/>
                  <a:gd name="T3" fmla="*/ 12 h 48"/>
                  <a:gd name="T4" fmla="*/ 20 w 46"/>
                  <a:gd name="T5" fmla="*/ 20 h 48"/>
                  <a:gd name="T6" fmla="*/ 12 w 46"/>
                  <a:gd name="T7" fmla="*/ 24 h 48"/>
                  <a:gd name="T8" fmla="*/ 0 w 46"/>
                  <a:gd name="T9" fmla="*/ 12 h 48"/>
                  <a:gd name="T10" fmla="*/ 3 w 46"/>
                  <a:gd name="T11" fmla="*/ 4 h 48"/>
                  <a:gd name="T12" fmla="*/ 12 w 46"/>
                  <a:gd name="T13" fmla="*/ 0 h 48"/>
                  <a:gd name="T14" fmla="*/ 12 w 46"/>
                  <a:gd name="T15" fmla="*/ 0 h 48"/>
                  <a:gd name="T16" fmla="*/ 0 60000 65536"/>
                  <a:gd name="T17" fmla="*/ 0 60000 65536"/>
                  <a:gd name="T18" fmla="*/ 0 60000 65536"/>
                  <a:gd name="T19" fmla="*/ 0 60000 65536"/>
                  <a:gd name="T20" fmla="*/ 0 60000 65536"/>
                  <a:gd name="T21" fmla="*/ 0 60000 65536"/>
                  <a:gd name="T22" fmla="*/ 0 60000 65536"/>
                  <a:gd name="T23" fmla="*/ 0 60000 65536"/>
                  <a:gd name="T24" fmla="*/ 0 w 46"/>
                  <a:gd name="T25" fmla="*/ 0 h 48"/>
                  <a:gd name="T26" fmla="*/ 46 w 46"/>
                  <a:gd name="T27" fmla="*/ 48 h 4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6" h="48">
                    <a:moveTo>
                      <a:pt x="23" y="0"/>
                    </a:moveTo>
                    <a:lnTo>
                      <a:pt x="46" y="25"/>
                    </a:lnTo>
                    <a:lnTo>
                      <a:pt x="40" y="40"/>
                    </a:lnTo>
                    <a:lnTo>
                      <a:pt x="23" y="48"/>
                    </a:lnTo>
                    <a:lnTo>
                      <a:pt x="0" y="25"/>
                    </a:lnTo>
                    <a:lnTo>
                      <a:pt x="7" y="8"/>
                    </a:lnTo>
                    <a:lnTo>
                      <a:pt x="23" y="0"/>
                    </a:lnTo>
                    <a:close/>
                  </a:path>
                </a:pathLst>
              </a:custGeom>
              <a:solidFill>
                <a:srgbClr val="000000"/>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294" name="Freeform 210"/>
              <p:cNvSpPr>
                <a:spLocks/>
              </p:cNvSpPr>
              <p:nvPr/>
            </p:nvSpPr>
            <p:spPr bwMode="auto">
              <a:xfrm>
                <a:off x="4362" y="2018"/>
                <a:ext cx="23" cy="23"/>
              </a:xfrm>
              <a:custGeom>
                <a:avLst/>
                <a:gdLst>
                  <a:gd name="T0" fmla="*/ 12 w 46"/>
                  <a:gd name="T1" fmla="*/ 0 h 48"/>
                  <a:gd name="T2" fmla="*/ 23 w 46"/>
                  <a:gd name="T3" fmla="*/ 12 h 48"/>
                  <a:gd name="T4" fmla="*/ 19 w 46"/>
                  <a:gd name="T5" fmla="*/ 19 h 48"/>
                  <a:gd name="T6" fmla="*/ 12 w 46"/>
                  <a:gd name="T7" fmla="*/ 23 h 48"/>
                  <a:gd name="T8" fmla="*/ 0 w 46"/>
                  <a:gd name="T9" fmla="*/ 12 h 48"/>
                  <a:gd name="T10" fmla="*/ 3 w 46"/>
                  <a:gd name="T11" fmla="*/ 4 h 48"/>
                  <a:gd name="T12" fmla="*/ 12 w 46"/>
                  <a:gd name="T13" fmla="*/ 0 h 48"/>
                  <a:gd name="T14" fmla="*/ 12 w 46"/>
                  <a:gd name="T15" fmla="*/ 0 h 48"/>
                  <a:gd name="T16" fmla="*/ 0 60000 65536"/>
                  <a:gd name="T17" fmla="*/ 0 60000 65536"/>
                  <a:gd name="T18" fmla="*/ 0 60000 65536"/>
                  <a:gd name="T19" fmla="*/ 0 60000 65536"/>
                  <a:gd name="T20" fmla="*/ 0 60000 65536"/>
                  <a:gd name="T21" fmla="*/ 0 60000 65536"/>
                  <a:gd name="T22" fmla="*/ 0 60000 65536"/>
                  <a:gd name="T23" fmla="*/ 0 60000 65536"/>
                  <a:gd name="T24" fmla="*/ 0 w 46"/>
                  <a:gd name="T25" fmla="*/ 0 h 48"/>
                  <a:gd name="T26" fmla="*/ 46 w 46"/>
                  <a:gd name="T27" fmla="*/ 48 h 4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6" h="48">
                    <a:moveTo>
                      <a:pt x="23" y="0"/>
                    </a:moveTo>
                    <a:lnTo>
                      <a:pt x="46" y="25"/>
                    </a:lnTo>
                    <a:lnTo>
                      <a:pt x="38" y="40"/>
                    </a:lnTo>
                    <a:lnTo>
                      <a:pt x="23" y="48"/>
                    </a:lnTo>
                    <a:lnTo>
                      <a:pt x="0" y="25"/>
                    </a:lnTo>
                    <a:lnTo>
                      <a:pt x="6" y="8"/>
                    </a:lnTo>
                    <a:lnTo>
                      <a:pt x="23" y="0"/>
                    </a:lnTo>
                    <a:close/>
                  </a:path>
                </a:pathLst>
              </a:custGeom>
              <a:solidFill>
                <a:srgbClr val="000000"/>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295" name="Freeform 211"/>
              <p:cNvSpPr>
                <a:spLocks/>
              </p:cNvSpPr>
              <p:nvPr/>
            </p:nvSpPr>
            <p:spPr bwMode="auto">
              <a:xfrm>
                <a:off x="4295" y="2191"/>
                <a:ext cx="23" cy="22"/>
              </a:xfrm>
              <a:custGeom>
                <a:avLst/>
                <a:gdLst>
                  <a:gd name="T0" fmla="*/ 12 w 46"/>
                  <a:gd name="T1" fmla="*/ 0 h 46"/>
                  <a:gd name="T2" fmla="*/ 23 w 46"/>
                  <a:gd name="T3" fmla="*/ 11 h 46"/>
                  <a:gd name="T4" fmla="*/ 20 w 46"/>
                  <a:gd name="T5" fmla="*/ 19 h 46"/>
                  <a:gd name="T6" fmla="*/ 12 w 46"/>
                  <a:gd name="T7" fmla="*/ 22 h 46"/>
                  <a:gd name="T8" fmla="*/ 0 w 46"/>
                  <a:gd name="T9" fmla="*/ 11 h 46"/>
                  <a:gd name="T10" fmla="*/ 4 w 46"/>
                  <a:gd name="T11" fmla="*/ 4 h 46"/>
                  <a:gd name="T12" fmla="*/ 12 w 46"/>
                  <a:gd name="T13" fmla="*/ 0 h 46"/>
                  <a:gd name="T14" fmla="*/ 12 w 46"/>
                  <a:gd name="T15" fmla="*/ 0 h 46"/>
                  <a:gd name="T16" fmla="*/ 0 60000 65536"/>
                  <a:gd name="T17" fmla="*/ 0 60000 65536"/>
                  <a:gd name="T18" fmla="*/ 0 60000 65536"/>
                  <a:gd name="T19" fmla="*/ 0 60000 65536"/>
                  <a:gd name="T20" fmla="*/ 0 60000 65536"/>
                  <a:gd name="T21" fmla="*/ 0 60000 65536"/>
                  <a:gd name="T22" fmla="*/ 0 60000 65536"/>
                  <a:gd name="T23" fmla="*/ 0 60000 65536"/>
                  <a:gd name="T24" fmla="*/ 0 w 46"/>
                  <a:gd name="T25" fmla="*/ 0 h 46"/>
                  <a:gd name="T26" fmla="*/ 46 w 46"/>
                  <a:gd name="T27" fmla="*/ 46 h 4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6" h="46">
                    <a:moveTo>
                      <a:pt x="23" y="0"/>
                    </a:moveTo>
                    <a:lnTo>
                      <a:pt x="46" y="23"/>
                    </a:lnTo>
                    <a:lnTo>
                      <a:pt x="40" y="40"/>
                    </a:lnTo>
                    <a:lnTo>
                      <a:pt x="23" y="46"/>
                    </a:lnTo>
                    <a:lnTo>
                      <a:pt x="0" y="23"/>
                    </a:lnTo>
                    <a:lnTo>
                      <a:pt x="8" y="8"/>
                    </a:lnTo>
                    <a:lnTo>
                      <a:pt x="23" y="0"/>
                    </a:lnTo>
                    <a:close/>
                  </a:path>
                </a:pathLst>
              </a:custGeom>
              <a:solidFill>
                <a:srgbClr val="000000"/>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296" name="Freeform 212"/>
              <p:cNvSpPr>
                <a:spLocks/>
              </p:cNvSpPr>
              <p:nvPr/>
            </p:nvSpPr>
            <p:spPr bwMode="auto">
              <a:xfrm>
                <a:off x="4284" y="2148"/>
                <a:ext cx="24" cy="24"/>
              </a:xfrm>
              <a:custGeom>
                <a:avLst/>
                <a:gdLst>
                  <a:gd name="T0" fmla="*/ 12 w 47"/>
                  <a:gd name="T1" fmla="*/ 0 h 47"/>
                  <a:gd name="T2" fmla="*/ 24 w 47"/>
                  <a:gd name="T3" fmla="*/ 12 h 47"/>
                  <a:gd name="T4" fmla="*/ 20 w 47"/>
                  <a:gd name="T5" fmla="*/ 20 h 47"/>
                  <a:gd name="T6" fmla="*/ 12 w 47"/>
                  <a:gd name="T7" fmla="*/ 24 h 47"/>
                  <a:gd name="T8" fmla="*/ 0 w 47"/>
                  <a:gd name="T9" fmla="*/ 12 h 47"/>
                  <a:gd name="T10" fmla="*/ 4 w 47"/>
                  <a:gd name="T11" fmla="*/ 4 h 47"/>
                  <a:gd name="T12" fmla="*/ 12 w 47"/>
                  <a:gd name="T13" fmla="*/ 0 h 47"/>
                  <a:gd name="T14" fmla="*/ 12 w 47"/>
                  <a:gd name="T15" fmla="*/ 0 h 47"/>
                  <a:gd name="T16" fmla="*/ 0 60000 65536"/>
                  <a:gd name="T17" fmla="*/ 0 60000 65536"/>
                  <a:gd name="T18" fmla="*/ 0 60000 65536"/>
                  <a:gd name="T19" fmla="*/ 0 60000 65536"/>
                  <a:gd name="T20" fmla="*/ 0 60000 65536"/>
                  <a:gd name="T21" fmla="*/ 0 60000 65536"/>
                  <a:gd name="T22" fmla="*/ 0 60000 65536"/>
                  <a:gd name="T23" fmla="*/ 0 60000 65536"/>
                  <a:gd name="T24" fmla="*/ 0 w 47"/>
                  <a:gd name="T25" fmla="*/ 0 h 47"/>
                  <a:gd name="T26" fmla="*/ 47 w 47"/>
                  <a:gd name="T27" fmla="*/ 47 h 4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7" h="47">
                    <a:moveTo>
                      <a:pt x="24" y="0"/>
                    </a:moveTo>
                    <a:lnTo>
                      <a:pt x="47" y="24"/>
                    </a:lnTo>
                    <a:lnTo>
                      <a:pt x="40" y="40"/>
                    </a:lnTo>
                    <a:lnTo>
                      <a:pt x="24" y="47"/>
                    </a:lnTo>
                    <a:lnTo>
                      <a:pt x="0" y="24"/>
                    </a:lnTo>
                    <a:lnTo>
                      <a:pt x="7" y="7"/>
                    </a:lnTo>
                    <a:lnTo>
                      <a:pt x="24" y="0"/>
                    </a:lnTo>
                    <a:close/>
                  </a:path>
                </a:pathLst>
              </a:custGeom>
              <a:solidFill>
                <a:srgbClr val="000000"/>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297" name="Freeform 213"/>
              <p:cNvSpPr>
                <a:spLocks/>
              </p:cNvSpPr>
              <p:nvPr/>
            </p:nvSpPr>
            <p:spPr bwMode="auto">
              <a:xfrm>
                <a:off x="4275" y="2105"/>
                <a:ext cx="23" cy="23"/>
              </a:xfrm>
              <a:custGeom>
                <a:avLst/>
                <a:gdLst>
                  <a:gd name="T0" fmla="*/ 12 w 46"/>
                  <a:gd name="T1" fmla="*/ 0 h 46"/>
                  <a:gd name="T2" fmla="*/ 23 w 46"/>
                  <a:gd name="T3" fmla="*/ 12 h 46"/>
                  <a:gd name="T4" fmla="*/ 20 w 46"/>
                  <a:gd name="T5" fmla="*/ 20 h 46"/>
                  <a:gd name="T6" fmla="*/ 12 w 46"/>
                  <a:gd name="T7" fmla="*/ 23 h 46"/>
                  <a:gd name="T8" fmla="*/ 0 w 46"/>
                  <a:gd name="T9" fmla="*/ 12 h 46"/>
                  <a:gd name="T10" fmla="*/ 4 w 46"/>
                  <a:gd name="T11" fmla="*/ 3 h 46"/>
                  <a:gd name="T12" fmla="*/ 12 w 46"/>
                  <a:gd name="T13" fmla="*/ 0 h 46"/>
                  <a:gd name="T14" fmla="*/ 12 w 46"/>
                  <a:gd name="T15" fmla="*/ 0 h 46"/>
                  <a:gd name="T16" fmla="*/ 0 60000 65536"/>
                  <a:gd name="T17" fmla="*/ 0 60000 65536"/>
                  <a:gd name="T18" fmla="*/ 0 60000 65536"/>
                  <a:gd name="T19" fmla="*/ 0 60000 65536"/>
                  <a:gd name="T20" fmla="*/ 0 60000 65536"/>
                  <a:gd name="T21" fmla="*/ 0 60000 65536"/>
                  <a:gd name="T22" fmla="*/ 0 60000 65536"/>
                  <a:gd name="T23" fmla="*/ 0 60000 65536"/>
                  <a:gd name="T24" fmla="*/ 0 w 46"/>
                  <a:gd name="T25" fmla="*/ 0 h 46"/>
                  <a:gd name="T26" fmla="*/ 46 w 46"/>
                  <a:gd name="T27" fmla="*/ 46 h 4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6" h="46">
                    <a:moveTo>
                      <a:pt x="23" y="0"/>
                    </a:moveTo>
                    <a:lnTo>
                      <a:pt x="46" y="23"/>
                    </a:lnTo>
                    <a:lnTo>
                      <a:pt x="40" y="40"/>
                    </a:lnTo>
                    <a:lnTo>
                      <a:pt x="23" y="46"/>
                    </a:lnTo>
                    <a:lnTo>
                      <a:pt x="0" y="23"/>
                    </a:lnTo>
                    <a:lnTo>
                      <a:pt x="8" y="6"/>
                    </a:lnTo>
                    <a:lnTo>
                      <a:pt x="23" y="0"/>
                    </a:lnTo>
                    <a:close/>
                  </a:path>
                </a:pathLst>
              </a:custGeom>
              <a:solidFill>
                <a:srgbClr val="000000"/>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298" name="Freeform 214"/>
              <p:cNvSpPr>
                <a:spLocks/>
              </p:cNvSpPr>
              <p:nvPr/>
            </p:nvSpPr>
            <p:spPr bwMode="auto">
              <a:xfrm>
                <a:off x="4335" y="2148"/>
                <a:ext cx="24" cy="24"/>
              </a:xfrm>
              <a:custGeom>
                <a:avLst/>
                <a:gdLst>
                  <a:gd name="T0" fmla="*/ 12 w 48"/>
                  <a:gd name="T1" fmla="*/ 0 h 47"/>
                  <a:gd name="T2" fmla="*/ 24 w 48"/>
                  <a:gd name="T3" fmla="*/ 12 h 47"/>
                  <a:gd name="T4" fmla="*/ 20 w 48"/>
                  <a:gd name="T5" fmla="*/ 20 h 47"/>
                  <a:gd name="T6" fmla="*/ 12 w 48"/>
                  <a:gd name="T7" fmla="*/ 24 h 47"/>
                  <a:gd name="T8" fmla="*/ 0 w 48"/>
                  <a:gd name="T9" fmla="*/ 12 h 47"/>
                  <a:gd name="T10" fmla="*/ 4 w 48"/>
                  <a:gd name="T11" fmla="*/ 4 h 47"/>
                  <a:gd name="T12" fmla="*/ 12 w 48"/>
                  <a:gd name="T13" fmla="*/ 0 h 47"/>
                  <a:gd name="T14" fmla="*/ 12 w 48"/>
                  <a:gd name="T15" fmla="*/ 0 h 47"/>
                  <a:gd name="T16" fmla="*/ 0 60000 65536"/>
                  <a:gd name="T17" fmla="*/ 0 60000 65536"/>
                  <a:gd name="T18" fmla="*/ 0 60000 65536"/>
                  <a:gd name="T19" fmla="*/ 0 60000 65536"/>
                  <a:gd name="T20" fmla="*/ 0 60000 65536"/>
                  <a:gd name="T21" fmla="*/ 0 60000 65536"/>
                  <a:gd name="T22" fmla="*/ 0 60000 65536"/>
                  <a:gd name="T23" fmla="*/ 0 60000 65536"/>
                  <a:gd name="T24" fmla="*/ 0 w 48"/>
                  <a:gd name="T25" fmla="*/ 0 h 47"/>
                  <a:gd name="T26" fmla="*/ 48 w 48"/>
                  <a:gd name="T27" fmla="*/ 47 h 4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8" h="47">
                    <a:moveTo>
                      <a:pt x="23" y="0"/>
                    </a:moveTo>
                    <a:lnTo>
                      <a:pt x="48" y="24"/>
                    </a:lnTo>
                    <a:lnTo>
                      <a:pt x="40" y="40"/>
                    </a:lnTo>
                    <a:lnTo>
                      <a:pt x="23" y="47"/>
                    </a:lnTo>
                    <a:lnTo>
                      <a:pt x="0" y="24"/>
                    </a:lnTo>
                    <a:lnTo>
                      <a:pt x="8" y="7"/>
                    </a:lnTo>
                    <a:lnTo>
                      <a:pt x="23" y="0"/>
                    </a:lnTo>
                    <a:close/>
                  </a:path>
                </a:pathLst>
              </a:custGeom>
              <a:solidFill>
                <a:srgbClr val="000000"/>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299" name="Freeform 215"/>
              <p:cNvSpPr>
                <a:spLocks/>
              </p:cNvSpPr>
              <p:nvPr/>
            </p:nvSpPr>
            <p:spPr bwMode="auto">
              <a:xfrm>
                <a:off x="4349" y="2184"/>
                <a:ext cx="23" cy="23"/>
              </a:xfrm>
              <a:custGeom>
                <a:avLst/>
                <a:gdLst>
                  <a:gd name="T0" fmla="*/ 12 w 45"/>
                  <a:gd name="T1" fmla="*/ 0 h 45"/>
                  <a:gd name="T2" fmla="*/ 23 w 45"/>
                  <a:gd name="T3" fmla="*/ 12 h 45"/>
                  <a:gd name="T4" fmla="*/ 19 w 45"/>
                  <a:gd name="T5" fmla="*/ 20 h 45"/>
                  <a:gd name="T6" fmla="*/ 12 w 45"/>
                  <a:gd name="T7" fmla="*/ 23 h 45"/>
                  <a:gd name="T8" fmla="*/ 0 w 45"/>
                  <a:gd name="T9" fmla="*/ 12 h 45"/>
                  <a:gd name="T10" fmla="*/ 3 w 45"/>
                  <a:gd name="T11" fmla="*/ 3 h 45"/>
                  <a:gd name="T12" fmla="*/ 12 w 45"/>
                  <a:gd name="T13" fmla="*/ 0 h 45"/>
                  <a:gd name="T14" fmla="*/ 12 w 45"/>
                  <a:gd name="T15" fmla="*/ 0 h 45"/>
                  <a:gd name="T16" fmla="*/ 0 60000 65536"/>
                  <a:gd name="T17" fmla="*/ 0 60000 65536"/>
                  <a:gd name="T18" fmla="*/ 0 60000 65536"/>
                  <a:gd name="T19" fmla="*/ 0 60000 65536"/>
                  <a:gd name="T20" fmla="*/ 0 60000 65536"/>
                  <a:gd name="T21" fmla="*/ 0 60000 65536"/>
                  <a:gd name="T22" fmla="*/ 0 60000 65536"/>
                  <a:gd name="T23" fmla="*/ 0 60000 65536"/>
                  <a:gd name="T24" fmla="*/ 0 w 45"/>
                  <a:gd name="T25" fmla="*/ 0 h 45"/>
                  <a:gd name="T26" fmla="*/ 45 w 45"/>
                  <a:gd name="T27" fmla="*/ 45 h 4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5" h="45">
                    <a:moveTo>
                      <a:pt x="23" y="0"/>
                    </a:moveTo>
                    <a:lnTo>
                      <a:pt x="45" y="23"/>
                    </a:lnTo>
                    <a:lnTo>
                      <a:pt x="38" y="40"/>
                    </a:lnTo>
                    <a:lnTo>
                      <a:pt x="23" y="45"/>
                    </a:lnTo>
                    <a:lnTo>
                      <a:pt x="0" y="23"/>
                    </a:lnTo>
                    <a:lnTo>
                      <a:pt x="5" y="6"/>
                    </a:lnTo>
                    <a:lnTo>
                      <a:pt x="23" y="0"/>
                    </a:lnTo>
                    <a:close/>
                  </a:path>
                </a:pathLst>
              </a:custGeom>
              <a:solidFill>
                <a:srgbClr val="000000"/>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300" name="Freeform 216"/>
              <p:cNvSpPr>
                <a:spLocks/>
              </p:cNvSpPr>
              <p:nvPr/>
            </p:nvSpPr>
            <p:spPr bwMode="auto">
              <a:xfrm>
                <a:off x="4400" y="2179"/>
                <a:ext cx="23" cy="24"/>
              </a:xfrm>
              <a:custGeom>
                <a:avLst/>
                <a:gdLst>
                  <a:gd name="T0" fmla="*/ 12 w 46"/>
                  <a:gd name="T1" fmla="*/ 0 h 48"/>
                  <a:gd name="T2" fmla="*/ 23 w 46"/>
                  <a:gd name="T3" fmla="*/ 12 h 48"/>
                  <a:gd name="T4" fmla="*/ 20 w 46"/>
                  <a:gd name="T5" fmla="*/ 20 h 48"/>
                  <a:gd name="T6" fmla="*/ 12 w 46"/>
                  <a:gd name="T7" fmla="*/ 24 h 48"/>
                  <a:gd name="T8" fmla="*/ 0 w 46"/>
                  <a:gd name="T9" fmla="*/ 12 h 48"/>
                  <a:gd name="T10" fmla="*/ 3 w 46"/>
                  <a:gd name="T11" fmla="*/ 4 h 48"/>
                  <a:gd name="T12" fmla="*/ 12 w 46"/>
                  <a:gd name="T13" fmla="*/ 0 h 48"/>
                  <a:gd name="T14" fmla="*/ 12 w 46"/>
                  <a:gd name="T15" fmla="*/ 0 h 48"/>
                  <a:gd name="T16" fmla="*/ 0 60000 65536"/>
                  <a:gd name="T17" fmla="*/ 0 60000 65536"/>
                  <a:gd name="T18" fmla="*/ 0 60000 65536"/>
                  <a:gd name="T19" fmla="*/ 0 60000 65536"/>
                  <a:gd name="T20" fmla="*/ 0 60000 65536"/>
                  <a:gd name="T21" fmla="*/ 0 60000 65536"/>
                  <a:gd name="T22" fmla="*/ 0 60000 65536"/>
                  <a:gd name="T23" fmla="*/ 0 60000 65536"/>
                  <a:gd name="T24" fmla="*/ 0 w 46"/>
                  <a:gd name="T25" fmla="*/ 0 h 48"/>
                  <a:gd name="T26" fmla="*/ 46 w 46"/>
                  <a:gd name="T27" fmla="*/ 48 h 4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6" h="48">
                    <a:moveTo>
                      <a:pt x="23" y="0"/>
                    </a:moveTo>
                    <a:lnTo>
                      <a:pt x="46" y="25"/>
                    </a:lnTo>
                    <a:lnTo>
                      <a:pt x="39" y="40"/>
                    </a:lnTo>
                    <a:lnTo>
                      <a:pt x="23" y="48"/>
                    </a:lnTo>
                    <a:lnTo>
                      <a:pt x="0" y="25"/>
                    </a:lnTo>
                    <a:lnTo>
                      <a:pt x="6" y="8"/>
                    </a:lnTo>
                    <a:lnTo>
                      <a:pt x="23" y="0"/>
                    </a:lnTo>
                    <a:close/>
                  </a:path>
                </a:pathLst>
              </a:custGeom>
              <a:solidFill>
                <a:srgbClr val="000000"/>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301" name="Freeform 217"/>
              <p:cNvSpPr>
                <a:spLocks/>
              </p:cNvSpPr>
              <p:nvPr/>
            </p:nvSpPr>
            <p:spPr bwMode="auto">
              <a:xfrm>
                <a:off x="4395" y="2002"/>
                <a:ext cx="24" cy="23"/>
              </a:xfrm>
              <a:custGeom>
                <a:avLst/>
                <a:gdLst>
                  <a:gd name="T0" fmla="*/ 12 w 48"/>
                  <a:gd name="T1" fmla="*/ 0 h 45"/>
                  <a:gd name="T2" fmla="*/ 24 w 48"/>
                  <a:gd name="T3" fmla="*/ 12 h 45"/>
                  <a:gd name="T4" fmla="*/ 20 w 48"/>
                  <a:gd name="T5" fmla="*/ 20 h 45"/>
                  <a:gd name="T6" fmla="*/ 12 w 48"/>
                  <a:gd name="T7" fmla="*/ 23 h 45"/>
                  <a:gd name="T8" fmla="*/ 0 w 48"/>
                  <a:gd name="T9" fmla="*/ 12 h 45"/>
                  <a:gd name="T10" fmla="*/ 4 w 48"/>
                  <a:gd name="T11" fmla="*/ 3 h 45"/>
                  <a:gd name="T12" fmla="*/ 12 w 48"/>
                  <a:gd name="T13" fmla="*/ 0 h 45"/>
                  <a:gd name="T14" fmla="*/ 12 w 48"/>
                  <a:gd name="T15" fmla="*/ 0 h 45"/>
                  <a:gd name="T16" fmla="*/ 0 60000 65536"/>
                  <a:gd name="T17" fmla="*/ 0 60000 65536"/>
                  <a:gd name="T18" fmla="*/ 0 60000 65536"/>
                  <a:gd name="T19" fmla="*/ 0 60000 65536"/>
                  <a:gd name="T20" fmla="*/ 0 60000 65536"/>
                  <a:gd name="T21" fmla="*/ 0 60000 65536"/>
                  <a:gd name="T22" fmla="*/ 0 60000 65536"/>
                  <a:gd name="T23" fmla="*/ 0 60000 65536"/>
                  <a:gd name="T24" fmla="*/ 0 w 48"/>
                  <a:gd name="T25" fmla="*/ 0 h 45"/>
                  <a:gd name="T26" fmla="*/ 48 w 48"/>
                  <a:gd name="T27" fmla="*/ 45 h 4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8" h="45">
                    <a:moveTo>
                      <a:pt x="25" y="0"/>
                    </a:moveTo>
                    <a:lnTo>
                      <a:pt x="48" y="23"/>
                    </a:lnTo>
                    <a:lnTo>
                      <a:pt x="40" y="40"/>
                    </a:lnTo>
                    <a:lnTo>
                      <a:pt x="25" y="45"/>
                    </a:lnTo>
                    <a:lnTo>
                      <a:pt x="0" y="23"/>
                    </a:lnTo>
                    <a:lnTo>
                      <a:pt x="8" y="6"/>
                    </a:lnTo>
                    <a:lnTo>
                      <a:pt x="25" y="0"/>
                    </a:lnTo>
                    <a:close/>
                  </a:path>
                </a:pathLst>
              </a:custGeom>
              <a:solidFill>
                <a:srgbClr val="000000"/>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302" name="Freeform 218"/>
              <p:cNvSpPr>
                <a:spLocks/>
              </p:cNvSpPr>
              <p:nvPr/>
            </p:nvSpPr>
            <p:spPr bwMode="auto">
              <a:xfrm>
                <a:off x="4427" y="1987"/>
                <a:ext cx="23" cy="23"/>
              </a:xfrm>
              <a:custGeom>
                <a:avLst/>
                <a:gdLst>
                  <a:gd name="T0" fmla="*/ 12 w 45"/>
                  <a:gd name="T1" fmla="*/ 0 h 46"/>
                  <a:gd name="T2" fmla="*/ 23 w 45"/>
                  <a:gd name="T3" fmla="*/ 12 h 46"/>
                  <a:gd name="T4" fmla="*/ 20 w 45"/>
                  <a:gd name="T5" fmla="*/ 20 h 46"/>
                  <a:gd name="T6" fmla="*/ 12 w 45"/>
                  <a:gd name="T7" fmla="*/ 23 h 46"/>
                  <a:gd name="T8" fmla="*/ 0 w 45"/>
                  <a:gd name="T9" fmla="*/ 12 h 46"/>
                  <a:gd name="T10" fmla="*/ 4 w 45"/>
                  <a:gd name="T11" fmla="*/ 3 h 46"/>
                  <a:gd name="T12" fmla="*/ 12 w 45"/>
                  <a:gd name="T13" fmla="*/ 0 h 46"/>
                  <a:gd name="T14" fmla="*/ 12 w 45"/>
                  <a:gd name="T15" fmla="*/ 0 h 46"/>
                  <a:gd name="T16" fmla="*/ 0 60000 65536"/>
                  <a:gd name="T17" fmla="*/ 0 60000 65536"/>
                  <a:gd name="T18" fmla="*/ 0 60000 65536"/>
                  <a:gd name="T19" fmla="*/ 0 60000 65536"/>
                  <a:gd name="T20" fmla="*/ 0 60000 65536"/>
                  <a:gd name="T21" fmla="*/ 0 60000 65536"/>
                  <a:gd name="T22" fmla="*/ 0 60000 65536"/>
                  <a:gd name="T23" fmla="*/ 0 60000 65536"/>
                  <a:gd name="T24" fmla="*/ 0 w 45"/>
                  <a:gd name="T25" fmla="*/ 0 h 46"/>
                  <a:gd name="T26" fmla="*/ 45 w 45"/>
                  <a:gd name="T27" fmla="*/ 46 h 4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5" h="46">
                    <a:moveTo>
                      <a:pt x="24" y="0"/>
                    </a:moveTo>
                    <a:lnTo>
                      <a:pt x="45" y="23"/>
                    </a:lnTo>
                    <a:lnTo>
                      <a:pt x="40" y="40"/>
                    </a:lnTo>
                    <a:lnTo>
                      <a:pt x="24" y="46"/>
                    </a:lnTo>
                    <a:lnTo>
                      <a:pt x="0" y="23"/>
                    </a:lnTo>
                    <a:lnTo>
                      <a:pt x="7" y="6"/>
                    </a:lnTo>
                    <a:lnTo>
                      <a:pt x="24" y="0"/>
                    </a:lnTo>
                    <a:close/>
                  </a:path>
                </a:pathLst>
              </a:custGeom>
              <a:solidFill>
                <a:srgbClr val="000000"/>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303" name="Freeform 219"/>
              <p:cNvSpPr>
                <a:spLocks/>
              </p:cNvSpPr>
              <p:nvPr/>
            </p:nvSpPr>
            <p:spPr bwMode="auto">
              <a:xfrm>
                <a:off x="4293" y="1912"/>
                <a:ext cx="23" cy="24"/>
              </a:xfrm>
              <a:custGeom>
                <a:avLst/>
                <a:gdLst>
                  <a:gd name="T0" fmla="*/ 11 w 45"/>
                  <a:gd name="T1" fmla="*/ 0 h 48"/>
                  <a:gd name="T2" fmla="*/ 23 w 45"/>
                  <a:gd name="T3" fmla="*/ 12 h 48"/>
                  <a:gd name="T4" fmla="*/ 19 w 45"/>
                  <a:gd name="T5" fmla="*/ 20 h 48"/>
                  <a:gd name="T6" fmla="*/ 11 w 45"/>
                  <a:gd name="T7" fmla="*/ 24 h 48"/>
                  <a:gd name="T8" fmla="*/ 0 w 45"/>
                  <a:gd name="T9" fmla="*/ 12 h 48"/>
                  <a:gd name="T10" fmla="*/ 3 w 45"/>
                  <a:gd name="T11" fmla="*/ 4 h 48"/>
                  <a:gd name="T12" fmla="*/ 11 w 45"/>
                  <a:gd name="T13" fmla="*/ 0 h 48"/>
                  <a:gd name="T14" fmla="*/ 11 w 45"/>
                  <a:gd name="T15" fmla="*/ 0 h 48"/>
                  <a:gd name="T16" fmla="*/ 0 60000 65536"/>
                  <a:gd name="T17" fmla="*/ 0 60000 65536"/>
                  <a:gd name="T18" fmla="*/ 0 60000 65536"/>
                  <a:gd name="T19" fmla="*/ 0 60000 65536"/>
                  <a:gd name="T20" fmla="*/ 0 60000 65536"/>
                  <a:gd name="T21" fmla="*/ 0 60000 65536"/>
                  <a:gd name="T22" fmla="*/ 0 60000 65536"/>
                  <a:gd name="T23" fmla="*/ 0 60000 65536"/>
                  <a:gd name="T24" fmla="*/ 0 w 45"/>
                  <a:gd name="T25" fmla="*/ 0 h 48"/>
                  <a:gd name="T26" fmla="*/ 45 w 45"/>
                  <a:gd name="T27" fmla="*/ 48 h 4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5" h="48">
                    <a:moveTo>
                      <a:pt x="22" y="0"/>
                    </a:moveTo>
                    <a:lnTo>
                      <a:pt x="45" y="23"/>
                    </a:lnTo>
                    <a:lnTo>
                      <a:pt x="38" y="40"/>
                    </a:lnTo>
                    <a:lnTo>
                      <a:pt x="22" y="48"/>
                    </a:lnTo>
                    <a:lnTo>
                      <a:pt x="0" y="23"/>
                    </a:lnTo>
                    <a:lnTo>
                      <a:pt x="5" y="8"/>
                    </a:lnTo>
                    <a:lnTo>
                      <a:pt x="22" y="0"/>
                    </a:lnTo>
                    <a:close/>
                  </a:path>
                </a:pathLst>
              </a:custGeom>
              <a:solidFill>
                <a:srgbClr val="000000"/>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304" name="Freeform 220"/>
              <p:cNvSpPr>
                <a:spLocks/>
              </p:cNvSpPr>
              <p:nvPr/>
            </p:nvSpPr>
            <p:spPr bwMode="auto">
              <a:xfrm>
                <a:off x="4326" y="1894"/>
                <a:ext cx="23" cy="23"/>
              </a:xfrm>
              <a:custGeom>
                <a:avLst/>
                <a:gdLst>
                  <a:gd name="T0" fmla="*/ 12 w 48"/>
                  <a:gd name="T1" fmla="*/ 0 h 46"/>
                  <a:gd name="T2" fmla="*/ 23 w 48"/>
                  <a:gd name="T3" fmla="*/ 12 h 46"/>
                  <a:gd name="T4" fmla="*/ 19 w 48"/>
                  <a:gd name="T5" fmla="*/ 20 h 46"/>
                  <a:gd name="T6" fmla="*/ 12 w 48"/>
                  <a:gd name="T7" fmla="*/ 23 h 46"/>
                  <a:gd name="T8" fmla="*/ 0 w 48"/>
                  <a:gd name="T9" fmla="*/ 12 h 46"/>
                  <a:gd name="T10" fmla="*/ 4 w 48"/>
                  <a:gd name="T11" fmla="*/ 4 h 46"/>
                  <a:gd name="T12" fmla="*/ 12 w 48"/>
                  <a:gd name="T13" fmla="*/ 0 h 46"/>
                  <a:gd name="T14" fmla="*/ 12 w 48"/>
                  <a:gd name="T15" fmla="*/ 0 h 46"/>
                  <a:gd name="T16" fmla="*/ 0 60000 65536"/>
                  <a:gd name="T17" fmla="*/ 0 60000 65536"/>
                  <a:gd name="T18" fmla="*/ 0 60000 65536"/>
                  <a:gd name="T19" fmla="*/ 0 60000 65536"/>
                  <a:gd name="T20" fmla="*/ 0 60000 65536"/>
                  <a:gd name="T21" fmla="*/ 0 60000 65536"/>
                  <a:gd name="T22" fmla="*/ 0 60000 65536"/>
                  <a:gd name="T23" fmla="*/ 0 60000 65536"/>
                  <a:gd name="T24" fmla="*/ 0 w 48"/>
                  <a:gd name="T25" fmla="*/ 0 h 46"/>
                  <a:gd name="T26" fmla="*/ 48 w 48"/>
                  <a:gd name="T27" fmla="*/ 46 h 4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8" h="46">
                    <a:moveTo>
                      <a:pt x="25" y="0"/>
                    </a:moveTo>
                    <a:lnTo>
                      <a:pt x="48" y="23"/>
                    </a:lnTo>
                    <a:lnTo>
                      <a:pt x="40" y="40"/>
                    </a:lnTo>
                    <a:lnTo>
                      <a:pt x="25" y="46"/>
                    </a:lnTo>
                    <a:lnTo>
                      <a:pt x="0" y="23"/>
                    </a:lnTo>
                    <a:lnTo>
                      <a:pt x="8" y="8"/>
                    </a:lnTo>
                    <a:lnTo>
                      <a:pt x="25" y="0"/>
                    </a:lnTo>
                    <a:close/>
                  </a:path>
                </a:pathLst>
              </a:custGeom>
              <a:solidFill>
                <a:srgbClr val="000000"/>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305" name="Freeform 221"/>
              <p:cNvSpPr>
                <a:spLocks/>
              </p:cNvSpPr>
              <p:nvPr/>
            </p:nvSpPr>
            <p:spPr bwMode="auto">
              <a:xfrm>
                <a:off x="4264" y="1907"/>
                <a:ext cx="61" cy="60"/>
              </a:xfrm>
              <a:custGeom>
                <a:avLst/>
                <a:gdLst>
                  <a:gd name="T0" fmla="*/ 3 w 121"/>
                  <a:gd name="T1" fmla="*/ 16 h 120"/>
                  <a:gd name="T2" fmla="*/ 11 w 121"/>
                  <a:gd name="T3" fmla="*/ 11 h 120"/>
                  <a:gd name="T4" fmla="*/ 23 w 121"/>
                  <a:gd name="T5" fmla="*/ 3 h 120"/>
                  <a:gd name="T6" fmla="*/ 30 w 121"/>
                  <a:gd name="T7" fmla="*/ 0 h 120"/>
                  <a:gd name="T8" fmla="*/ 33 w 121"/>
                  <a:gd name="T9" fmla="*/ 4 h 120"/>
                  <a:gd name="T10" fmla="*/ 28 w 121"/>
                  <a:gd name="T11" fmla="*/ 11 h 120"/>
                  <a:gd name="T12" fmla="*/ 26 w 121"/>
                  <a:gd name="T13" fmla="*/ 18 h 120"/>
                  <a:gd name="T14" fmla="*/ 30 w 121"/>
                  <a:gd name="T15" fmla="*/ 25 h 120"/>
                  <a:gd name="T16" fmla="*/ 33 w 121"/>
                  <a:gd name="T17" fmla="*/ 29 h 120"/>
                  <a:gd name="T18" fmla="*/ 39 w 121"/>
                  <a:gd name="T19" fmla="*/ 30 h 120"/>
                  <a:gd name="T20" fmla="*/ 46 w 121"/>
                  <a:gd name="T21" fmla="*/ 30 h 120"/>
                  <a:gd name="T22" fmla="*/ 51 w 121"/>
                  <a:gd name="T23" fmla="*/ 26 h 120"/>
                  <a:gd name="T24" fmla="*/ 61 w 121"/>
                  <a:gd name="T25" fmla="*/ 36 h 120"/>
                  <a:gd name="T26" fmla="*/ 57 w 121"/>
                  <a:gd name="T27" fmla="*/ 41 h 120"/>
                  <a:gd name="T28" fmla="*/ 57 w 121"/>
                  <a:gd name="T29" fmla="*/ 48 h 120"/>
                  <a:gd name="T30" fmla="*/ 61 w 121"/>
                  <a:gd name="T31" fmla="*/ 55 h 120"/>
                  <a:gd name="T32" fmla="*/ 50 w 121"/>
                  <a:gd name="T33" fmla="*/ 60 h 120"/>
                  <a:gd name="T34" fmla="*/ 45 w 121"/>
                  <a:gd name="T35" fmla="*/ 49 h 120"/>
                  <a:gd name="T36" fmla="*/ 38 w 121"/>
                  <a:gd name="T37" fmla="*/ 48 h 120"/>
                  <a:gd name="T38" fmla="*/ 30 w 121"/>
                  <a:gd name="T39" fmla="*/ 49 h 120"/>
                  <a:gd name="T40" fmla="*/ 26 w 121"/>
                  <a:gd name="T41" fmla="*/ 54 h 120"/>
                  <a:gd name="T42" fmla="*/ 16 w 121"/>
                  <a:gd name="T43" fmla="*/ 42 h 120"/>
                  <a:gd name="T44" fmla="*/ 19 w 121"/>
                  <a:gd name="T45" fmla="*/ 37 h 120"/>
                  <a:gd name="T46" fmla="*/ 17 w 121"/>
                  <a:gd name="T47" fmla="*/ 29 h 120"/>
                  <a:gd name="T48" fmla="*/ 12 w 121"/>
                  <a:gd name="T49" fmla="*/ 22 h 120"/>
                  <a:gd name="T50" fmla="*/ 8 w 121"/>
                  <a:gd name="T51" fmla="*/ 20 h 120"/>
                  <a:gd name="T52" fmla="*/ 0 w 121"/>
                  <a:gd name="T53" fmla="*/ 20 h 120"/>
                  <a:gd name="T54" fmla="*/ 1 w 121"/>
                  <a:gd name="T55" fmla="*/ 17 h 120"/>
                  <a:gd name="T56" fmla="*/ 3 w 121"/>
                  <a:gd name="T57" fmla="*/ 16 h 120"/>
                  <a:gd name="T58" fmla="*/ 3 w 121"/>
                  <a:gd name="T59" fmla="*/ 16 h 120"/>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21"/>
                  <a:gd name="T91" fmla="*/ 0 h 120"/>
                  <a:gd name="T92" fmla="*/ 121 w 121"/>
                  <a:gd name="T93" fmla="*/ 120 h 120"/>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21" h="120">
                    <a:moveTo>
                      <a:pt x="5" y="32"/>
                    </a:moveTo>
                    <a:lnTo>
                      <a:pt x="22" y="21"/>
                    </a:lnTo>
                    <a:lnTo>
                      <a:pt x="45" y="6"/>
                    </a:lnTo>
                    <a:lnTo>
                      <a:pt x="59" y="0"/>
                    </a:lnTo>
                    <a:lnTo>
                      <a:pt x="66" y="7"/>
                    </a:lnTo>
                    <a:lnTo>
                      <a:pt x="55" y="21"/>
                    </a:lnTo>
                    <a:lnTo>
                      <a:pt x="51" y="36"/>
                    </a:lnTo>
                    <a:lnTo>
                      <a:pt x="59" y="49"/>
                    </a:lnTo>
                    <a:lnTo>
                      <a:pt x="66" y="57"/>
                    </a:lnTo>
                    <a:lnTo>
                      <a:pt x="78" y="59"/>
                    </a:lnTo>
                    <a:lnTo>
                      <a:pt x="91" y="61"/>
                    </a:lnTo>
                    <a:lnTo>
                      <a:pt x="102" y="51"/>
                    </a:lnTo>
                    <a:lnTo>
                      <a:pt x="121" y="72"/>
                    </a:lnTo>
                    <a:lnTo>
                      <a:pt x="114" y="82"/>
                    </a:lnTo>
                    <a:lnTo>
                      <a:pt x="114" y="95"/>
                    </a:lnTo>
                    <a:lnTo>
                      <a:pt x="121" y="110"/>
                    </a:lnTo>
                    <a:lnTo>
                      <a:pt x="100" y="120"/>
                    </a:lnTo>
                    <a:lnTo>
                      <a:pt x="89" y="97"/>
                    </a:lnTo>
                    <a:lnTo>
                      <a:pt x="76" y="95"/>
                    </a:lnTo>
                    <a:lnTo>
                      <a:pt x="59" y="97"/>
                    </a:lnTo>
                    <a:lnTo>
                      <a:pt x="51" y="108"/>
                    </a:lnTo>
                    <a:lnTo>
                      <a:pt x="32" y="83"/>
                    </a:lnTo>
                    <a:lnTo>
                      <a:pt x="38" y="74"/>
                    </a:lnTo>
                    <a:lnTo>
                      <a:pt x="34" y="57"/>
                    </a:lnTo>
                    <a:lnTo>
                      <a:pt x="24" y="44"/>
                    </a:lnTo>
                    <a:lnTo>
                      <a:pt x="15" y="40"/>
                    </a:lnTo>
                    <a:lnTo>
                      <a:pt x="0" y="40"/>
                    </a:lnTo>
                    <a:lnTo>
                      <a:pt x="2" y="34"/>
                    </a:lnTo>
                    <a:lnTo>
                      <a:pt x="5" y="32"/>
                    </a:lnTo>
                    <a:close/>
                  </a:path>
                </a:pathLst>
              </a:custGeom>
              <a:solidFill>
                <a:srgbClr val="F2CC99"/>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306" name="Freeform 222"/>
              <p:cNvSpPr>
                <a:spLocks/>
              </p:cNvSpPr>
              <p:nvPr/>
            </p:nvSpPr>
            <p:spPr bwMode="auto">
              <a:xfrm>
                <a:off x="4296" y="1894"/>
                <a:ext cx="81" cy="53"/>
              </a:xfrm>
              <a:custGeom>
                <a:avLst/>
                <a:gdLst>
                  <a:gd name="T0" fmla="*/ 0 w 162"/>
                  <a:gd name="T1" fmla="*/ 11 h 107"/>
                  <a:gd name="T2" fmla="*/ 3 w 162"/>
                  <a:gd name="T3" fmla="*/ 16 h 107"/>
                  <a:gd name="T4" fmla="*/ 10 w 162"/>
                  <a:gd name="T5" fmla="*/ 16 h 107"/>
                  <a:gd name="T6" fmla="*/ 18 w 162"/>
                  <a:gd name="T7" fmla="*/ 19 h 107"/>
                  <a:gd name="T8" fmla="*/ 21 w 162"/>
                  <a:gd name="T9" fmla="*/ 23 h 107"/>
                  <a:gd name="T10" fmla="*/ 23 w 162"/>
                  <a:gd name="T11" fmla="*/ 28 h 107"/>
                  <a:gd name="T12" fmla="*/ 21 w 162"/>
                  <a:gd name="T13" fmla="*/ 33 h 107"/>
                  <a:gd name="T14" fmla="*/ 20 w 162"/>
                  <a:gd name="T15" fmla="*/ 37 h 107"/>
                  <a:gd name="T16" fmla="*/ 29 w 162"/>
                  <a:gd name="T17" fmla="*/ 47 h 107"/>
                  <a:gd name="T18" fmla="*/ 35 w 162"/>
                  <a:gd name="T19" fmla="*/ 45 h 107"/>
                  <a:gd name="T20" fmla="*/ 41 w 162"/>
                  <a:gd name="T21" fmla="*/ 45 h 107"/>
                  <a:gd name="T22" fmla="*/ 45 w 162"/>
                  <a:gd name="T23" fmla="*/ 46 h 107"/>
                  <a:gd name="T24" fmla="*/ 48 w 162"/>
                  <a:gd name="T25" fmla="*/ 48 h 107"/>
                  <a:gd name="T26" fmla="*/ 51 w 162"/>
                  <a:gd name="T27" fmla="*/ 53 h 107"/>
                  <a:gd name="T28" fmla="*/ 64 w 162"/>
                  <a:gd name="T29" fmla="*/ 47 h 107"/>
                  <a:gd name="T30" fmla="*/ 62 w 162"/>
                  <a:gd name="T31" fmla="*/ 43 h 107"/>
                  <a:gd name="T32" fmla="*/ 64 w 162"/>
                  <a:gd name="T33" fmla="*/ 36 h 107"/>
                  <a:gd name="T34" fmla="*/ 68 w 162"/>
                  <a:gd name="T35" fmla="*/ 31 h 107"/>
                  <a:gd name="T36" fmla="*/ 75 w 162"/>
                  <a:gd name="T37" fmla="*/ 27 h 107"/>
                  <a:gd name="T38" fmla="*/ 77 w 162"/>
                  <a:gd name="T39" fmla="*/ 27 h 107"/>
                  <a:gd name="T40" fmla="*/ 81 w 162"/>
                  <a:gd name="T41" fmla="*/ 21 h 107"/>
                  <a:gd name="T42" fmla="*/ 62 w 162"/>
                  <a:gd name="T43" fmla="*/ 4 h 107"/>
                  <a:gd name="T44" fmla="*/ 54 w 162"/>
                  <a:gd name="T45" fmla="*/ 9 h 107"/>
                  <a:gd name="T46" fmla="*/ 54 w 162"/>
                  <a:gd name="T47" fmla="*/ 16 h 107"/>
                  <a:gd name="T48" fmla="*/ 48 w 162"/>
                  <a:gd name="T49" fmla="*/ 23 h 107"/>
                  <a:gd name="T50" fmla="*/ 39 w 162"/>
                  <a:gd name="T51" fmla="*/ 26 h 107"/>
                  <a:gd name="T52" fmla="*/ 30 w 162"/>
                  <a:gd name="T53" fmla="*/ 21 h 107"/>
                  <a:gd name="T54" fmla="*/ 27 w 162"/>
                  <a:gd name="T55" fmla="*/ 16 h 107"/>
                  <a:gd name="T56" fmla="*/ 27 w 162"/>
                  <a:gd name="T57" fmla="*/ 8 h 107"/>
                  <a:gd name="T58" fmla="*/ 29 w 162"/>
                  <a:gd name="T59" fmla="*/ 3 h 107"/>
                  <a:gd name="T60" fmla="*/ 20 w 162"/>
                  <a:gd name="T61" fmla="*/ 0 h 107"/>
                  <a:gd name="T62" fmla="*/ 0 w 162"/>
                  <a:gd name="T63" fmla="*/ 11 h 107"/>
                  <a:gd name="T64" fmla="*/ 0 w 162"/>
                  <a:gd name="T65" fmla="*/ 11 h 10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62"/>
                  <a:gd name="T100" fmla="*/ 0 h 107"/>
                  <a:gd name="T101" fmla="*/ 162 w 162"/>
                  <a:gd name="T102" fmla="*/ 107 h 10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62" h="107">
                    <a:moveTo>
                      <a:pt x="0" y="23"/>
                    </a:moveTo>
                    <a:lnTo>
                      <a:pt x="6" y="33"/>
                    </a:lnTo>
                    <a:lnTo>
                      <a:pt x="21" y="33"/>
                    </a:lnTo>
                    <a:lnTo>
                      <a:pt x="36" y="38"/>
                    </a:lnTo>
                    <a:lnTo>
                      <a:pt x="42" y="46"/>
                    </a:lnTo>
                    <a:lnTo>
                      <a:pt x="46" y="57"/>
                    </a:lnTo>
                    <a:lnTo>
                      <a:pt x="42" y="67"/>
                    </a:lnTo>
                    <a:lnTo>
                      <a:pt x="40" y="74"/>
                    </a:lnTo>
                    <a:lnTo>
                      <a:pt x="59" y="95"/>
                    </a:lnTo>
                    <a:lnTo>
                      <a:pt x="69" y="91"/>
                    </a:lnTo>
                    <a:lnTo>
                      <a:pt x="82" y="90"/>
                    </a:lnTo>
                    <a:lnTo>
                      <a:pt x="90" y="93"/>
                    </a:lnTo>
                    <a:lnTo>
                      <a:pt x="97" y="97"/>
                    </a:lnTo>
                    <a:lnTo>
                      <a:pt x="103" y="107"/>
                    </a:lnTo>
                    <a:lnTo>
                      <a:pt x="128" y="95"/>
                    </a:lnTo>
                    <a:lnTo>
                      <a:pt x="124" y="86"/>
                    </a:lnTo>
                    <a:lnTo>
                      <a:pt x="128" y="72"/>
                    </a:lnTo>
                    <a:lnTo>
                      <a:pt x="135" y="63"/>
                    </a:lnTo>
                    <a:lnTo>
                      <a:pt x="149" y="55"/>
                    </a:lnTo>
                    <a:lnTo>
                      <a:pt x="154" y="55"/>
                    </a:lnTo>
                    <a:lnTo>
                      <a:pt x="162" y="42"/>
                    </a:lnTo>
                    <a:lnTo>
                      <a:pt x="124" y="8"/>
                    </a:lnTo>
                    <a:lnTo>
                      <a:pt x="109" y="19"/>
                    </a:lnTo>
                    <a:lnTo>
                      <a:pt x="109" y="33"/>
                    </a:lnTo>
                    <a:lnTo>
                      <a:pt x="97" y="46"/>
                    </a:lnTo>
                    <a:lnTo>
                      <a:pt x="78" y="52"/>
                    </a:lnTo>
                    <a:lnTo>
                      <a:pt x="61" y="42"/>
                    </a:lnTo>
                    <a:lnTo>
                      <a:pt x="54" y="33"/>
                    </a:lnTo>
                    <a:lnTo>
                      <a:pt x="55" y="17"/>
                    </a:lnTo>
                    <a:lnTo>
                      <a:pt x="59" y="6"/>
                    </a:lnTo>
                    <a:lnTo>
                      <a:pt x="40" y="0"/>
                    </a:lnTo>
                    <a:lnTo>
                      <a:pt x="0" y="23"/>
                    </a:lnTo>
                    <a:close/>
                  </a:path>
                </a:pathLst>
              </a:custGeom>
              <a:solidFill>
                <a:srgbClr val="F2CC99"/>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307" name="Freeform 223"/>
              <p:cNvSpPr>
                <a:spLocks/>
              </p:cNvSpPr>
              <p:nvPr/>
            </p:nvSpPr>
            <p:spPr bwMode="auto">
              <a:xfrm>
                <a:off x="4318" y="1884"/>
                <a:ext cx="36" cy="17"/>
              </a:xfrm>
              <a:custGeom>
                <a:avLst/>
                <a:gdLst>
                  <a:gd name="T0" fmla="*/ 0 w 72"/>
                  <a:gd name="T1" fmla="*/ 9 h 35"/>
                  <a:gd name="T2" fmla="*/ 9 w 72"/>
                  <a:gd name="T3" fmla="*/ 13 h 35"/>
                  <a:gd name="T4" fmla="*/ 13 w 72"/>
                  <a:gd name="T5" fmla="*/ 9 h 35"/>
                  <a:gd name="T6" fmla="*/ 19 w 72"/>
                  <a:gd name="T7" fmla="*/ 8 h 35"/>
                  <a:gd name="T8" fmla="*/ 23 w 72"/>
                  <a:gd name="T9" fmla="*/ 8 h 35"/>
                  <a:gd name="T10" fmla="*/ 26 w 72"/>
                  <a:gd name="T11" fmla="*/ 10 h 35"/>
                  <a:gd name="T12" fmla="*/ 30 w 72"/>
                  <a:gd name="T13" fmla="*/ 14 h 35"/>
                  <a:gd name="T14" fmla="*/ 31 w 72"/>
                  <a:gd name="T15" fmla="*/ 17 h 35"/>
                  <a:gd name="T16" fmla="*/ 36 w 72"/>
                  <a:gd name="T17" fmla="*/ 13 h 35"/>
                  <a:gd name="T18" fmla="*/ 29 w 72"/>
                  <a:gd name="T19" fmla="*/ 6 h 35"/>
                  <a:gd name="T20" fmla="*/ 23 w 72"/>
                  <a:gd name="T21" fmla="*/ 0 h 35"/>
                  <a:gd name="T22" fmla="*/ 16 w 72"/>
                  <a:gd name="T23" fmla="*/ 1 h 35"/>
                  <a:gd name="T24" fmla="*/ 0 w 72"/>
                  <a:gd name="T25" fmla="*/ 9 h 35"/>
                  <a:gd name="T26" fmla="*/ 0 w 72"/>
                  <a:gd name="T27" fmla="*/ 9 h 3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72"/>
                  <a:gd name="T43" fmla="*/ 0 h 35"/>
                  <a:gd name="T44" fmla="*/ 72 w 72"/>
                  <a:gd name="T45" fmla="*/ 35 h 35"/>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72" h="35">
                    <a:moveTo>
                      <a:pt x="0" y="19"/>
                    </a:moveTo>
                    <a:lnTo>
                      <a:pt x="17" y="27"/>
                    </a:lnTo>
                    <a:lnTo>
                      <a:pt x="27" y="19"/>
                    </a:lnTo>
                    <a:lnTo>
                      <a:pt x="38" y="16"/>
                    </a:lnTo>
                    <a:lnTo>
                      <a:pt x="46" y="17"/>
                    </a:lnTo>
                    <a:lnTo>
                      <a:pt x="53" y="21"/>
                    </a:lnTo>
                    <a:lnTo>
                      <a:pt x="61" y="29"/>
                    </a:lnTo>
                    <a:lnTo>
                      <a:pt x="63" y="35"/>
                    </a:lnTo>
                    <a:lnTo>
                      <a:pt x="72" y="27"/>
                    </a:lnTo>
                    <a:lnTo>
                      <a:pt x="59" y="12"/>
                    </a:lnTo>
                    <a:lnTo>
                      <a:pt x="46" y="0"/>
                    </a:lnTo>
                    <a:lnTo>
                      <a:pt x="32" y="2"/>
                    </a:lnTo>
                    <a:lnTo>
                      <a:pt x="0" y="19"/>
                    </a:lnTo>
                    <a:close/>
                  </a:path>
                </a:pathLst>
              </a:custGeom>
              <a:solidFill>
                <a:srgbClr val="F2CC99"/>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308" name="Freeform 224"/>
              <p:cNvSpPr>
                <a:spLocks/>
              </p:cNvSpPr>
              <p:nvPr/>
            </p:nvSpPr>
            <p:spPr bwMode="auto">
              <a:xfrm>
                <a:off x="4237" y="1925"/>
                <a:ext cx="51" cy="56"/>
              </a:xfrm>
              <a:custGeom>
                <a:avLst/>
                <a:gdLst>
                  <a:gd name="T0" fmla="*/ 24 w 101"/>
                  <a:gd name="T1" fmla="*/ 0 h 112"/>
                  <a:gd name="T2" fmla="*/ 25 w 101"/>
                  <a:gd name="T3" fmla="*/ 5 h 112"/>
                  <a:gd name="T4" fmla="*/ 20 w 101"/>
                  <a:gd name="T5" fmla="*/ 9 h 112"/>
                  <a:gd name="T6" fmla="*/ 18 w 101"/>
                  <a:gd name="T7" fmla="*/ 14 h 112"/>
                  <a:gd name="T8" fmla="*/ 18 w 101"/>
                  <a:gd name="T9" fmla="*/ 20 h 112"/>
                  <a:gd name="T10" fmla="*/ 21 w 101"/>
                  <a:gd name="T11" fmla="*/ 26 h 112"/>
                  <a:gd name="T12" fmla="*/ 25 w 101"/>
                  <a:gd name="T13" fmla="*/ 30 h 112"/>
                  <a:gd name="T14" fmla="*/ 30 w 101"/>
                  <a:gd name="T15" fmla="*/ 31 h 112"/>
                  <a:gd name="T16" fmla="*/ 35 w 101"/>
                  <a:gd name="T17" fmla="*/ 31 h 112"/>
                  <a:gd name="T18" fmla="*/ 41 w 101"/>
                  <a:gd name="T19" fmla="*/ 28 h 112"/>
                  <a:gd name="T20" fmla="*/ 51 w 101"/>
                  <a:gd name="T21" fmla="*/ 39 h 112"/>
                  <a:gd name="T22" fmla="*/ 50 w 101"/>
                  <a:gd name="T23" fmla="*/ 44 h 112"/>
                  <a:gd name="T24" fmla="*/ 50 w 101"/>
                  <a:gd name="T25" fmla="*/ 49 h 112"/>
                  <a:gd name="T26" fmla="*/ 51 w 101"/>
                  <a:gd name="T27" fmla="*/ 53 h 112"/>
                  <a:gd name="T28" fmla="*/ 47 w 101"/>
                  <a:gd name="T29" fmla="*/ 56 h 112"/>
                  <a:gd name="T30" fmla="*/ 19 w 101"/>
                  <a:gd name="T31" fmla="*/ 31 h 112"/>
                  <a:gd name="T32" fmla="*/ 0 w 101"/>
                  <a:gd name="T33" fmla="*/ 14 h 112"/>
                  <a:gd name="T34" fmla="*/ 24 w 101"/>
                  <a:gd name="T35" fmla="*/ 0 h 112"/>
                  <a:gd name="T36" fmla="*/ 24 w 101"/>
                  <a:gd name="T37" fmla="*/ 0 h 11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01"/>
                  <a:gd name="T58" fmla="*/ 0 h 112"/>
                  <a:gd name="T59" fmla="*/ 101 w 101"/>
                  <a:gd name="T60" fmla="*/ 112 h 11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01" h="112">
                    <a:moveTo>
                      <a:pt x="48" y="0"/>
                    </a:moveTo>
                    <a:lnTo>
                      <a:pt x="50" y="10"/>
                    </a:lnTo>
                    <a:lnTo>
                      <a:pt x="40" y="17"/>
                    </a:lnTo>
                    <a:lnTo>
                      <a:pt x="35" y="27"/>
                    </a:lnTo>
                    <a:lnTo>
                      <a:pt x="35" y="40"/>
                    </a:lnTo>
                    <a:lnTo>
                      <a:pt x="42" y="51"/>
                    </a:lnTo>
                    <a:lnTo>
                      <a:pt x="50" y="61"/>
                    </a:lnTo>
                    <a:lnTo>
                      <a:pt x="59" y="63"/>
                    </a:lnTo>
                    <a:lnTo>
                      <a:pt x="69" y="63"/>
                    </a:lnTo>
                    <a:lnTo>
                      <a:pt x="82" y="55"/>
                    </a:lnTo>
                    <a:lnTo>
                      <a:pt x="101" y="78"/>
                    </a:lnTo>
                    <a:lnTo>
                      <a:pt x="99" y="87"/>
                    </a:lnTo>
                    <a:lnTo>
                      <a:pt x="99" y="97"/>
                    </a:lnTo>
                    <a:lnTo>
                      <a:pt x="101" y="105"/>
                    </a:lnTo>
                    <a:lnTo>
                      <a:pt x="94" y="112"/>
                    </a:lnTo>
                    <a:lnTo>
                      <a:pt x="38" y="63"/>
                    </a:lnTo>
                    <a:lnTo>
                      <a:pt x="0" y="27"/>
                    </a:lnTo>
                    <a:lnTo>
                      <a:pt x="48" y="0"/>
                    </a:lnTo>
                    <a:close/>
                  </a:path>
                </a:pathLst>
              </a:custGeom>
              <a:solidFill>
                <a:srgbClr val="F2CC99"/>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309" name="Freeform 225"/>
              <p:cNvSpPr>
                <a:spLocks/>
              </p:cNvSpPr>
              <p:nvPr/>
            </p:nvSpPr>
            <p:spPr bwMode="auto">
              <a:xfrm>
                <a:off x="4286" y="1967"/>
                <a:ext cx="44" cy="34"/>
              </a:xfrm>
              <a:custGeom>
                <a:avLst/>
                <a:gdLst>
                  <a:gd name="T0" fmla="*/ 28 w 90"/>
                  <a:gd name="T1" fmla="*/ 1 h 68"/>
                  <a:gd name="T2" fmla="*/ 28 w 90"/>
                  <a:gd name="T3" fmla="*/ 5 h 68"/>
                  <a:gd name="T4" fmla="*/ 25 w 90"/>
                  <a:gd name="T5" fmla="*/ 11 h 68"/>
                  <a:gd name="T6" fmla="*/ 22 w 90"/>
                  <a:gd name="T7" fmla="*/ 16 h 68"/>
                  <a:gd name="T8" fmla="*/ 14 w 90"/>
                  <a:gd name="T9" fmla="*/ 16 h 68"/>
                  <a:gd name="T10" fmla="*/ 7 w 90"/>
                  <a:gd name="T11" fmla="*/ 14 h 68"/>
                  <a:gd name="T12" fmla="*/ 4 w 90"/>
                  <a:gd name="T13" fmla="*/ 12 h 68"/>
                  <a:gd name="T14" fmla="*/ 0 w 90"/>
                  <a:gd name="T15" fmla="*/ 15 h 68"/>
                  <a:gd name="T16" fmla="*/ 21 w 90"/>
                  <a:gd name="T17" fmla="*/ 34 h 68"/>
                  <a:gd name="T18" fmla="*/ 33 w 90"/>
                  <a:gd name="T19" fmla="*/ 34 h 68"/>
                  <a:gd name="T20" fmla="*/ 32 w 90"/>
                  <a:gd name="T21" fmla="*/ 29 h 68"/>
                  <a:gd name="T22" fmla="*/ 35 w 90"/>
                  <a:gd name="T23" fmla="*/ 22 h 68"/>
                  <a:gd name="T24" fmla="*/ 38 w 90"/>
                  <a:gd name="T25" fmla="*/ 19 h 68"/>
                  <a:gd name="T26" fmla="*/ 44 w 90"/>
                  <a:gd name="T27" fmla="*/ 17 h 68"/>
                  <a:gd name="T28" fmla="*/ 32 w 90"/>
                  <a:gd name="T29" fmla="*/ 0 h 68"/>
                  <a:gd name="T30" fmla="*/ 28 w 90"/>
                  <a:gd name="T31" fmla="*/ 1 h 68"/>
                  <a:gd name="T32" fmla="*/ 28 w 90"/>
                  <a:gd name="T33" fmla="*/ 1 h 6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90"/>
                  <a:gd name="T52" fmla="*/ 0 h 68"/>
                  <a:gd name="T53" fmla="*/ 90 w 90"/>
                  <a:gd name="T54" fmla="*/ 68 h 6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90" h="68">
                    <a:moveTo>
                      <a:pt x="57" y="1"/>
                    </a:moveTo>
                    <a:lnTo>
                      <a:pt x="57" y="11"/>
                    </a:lnTo>
                    <a:lnTo>
                      <a:pt x="52" y="22"/>
                    </a:lnTo>
                    <a:lnTo>
                      <a:pt x="44" y="32"/>
                    </a:lnTo>
                    <a:lnTo>
                      <a:pt x="29" y="32"/>
                    </a:lnTo>
                    <a:lnTo>
                      <a:pt x="14" y="28"/>
                    </a:lnTo>
                    <a:lnTo>
                      <a:pt x="8" y="24"/>
                    </a:lnTo>
                    <a:lnTo>
                      <a:pt x="0" y="30"/>
                    </a:lnTo>
                    <a:lnTo>
                      <a:pt x="42" y="68"/>
                    </a:lnTo>
                    <a:lnTo>
                      <a:pt x="67" y="68"/>
                    </a:lnTo>
                    <a:lnTo>
                      <a:pt x="65" y="58"/>
                    </a:lnTo>
                    <a:lnTo>
                      <a:pt x="71" y="45"/>
                    </a:lnTo>
                    <a:lnTo>
                      <a:pt x="78" y="38"/>
                    </a:lnTo>
                    <a:lnTo>
                      <a:pt x="90" y="34"/>
                    </a:lnTo>
                    <a:lnTo>
                      <a:pt x="65" y="0"/>
                    </a:lnTo>
                    <a:lnTo>
                      <a:pt x="57" y="1"/>
                    </a:lnTo>
                    <a:close/>
                  </a:path>
                </a:pathLst>
              </a:custGeom>
              <a:solidFill>
                <a:srgbClr val="F2CC99"/>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310" name="Freeform 226"/>
              <p:cNvSpPr>
                <a:spLocks/>
              </p:cNvSpPr>
              <p:nvPr/>
            </p:nvSpPr>
            <p:spPr bwMode="auto">
              <a:xfrm>
                <a:off x="4320" y="1946"/>
                <a:ext cx="46" cy="45"/>
              </a:xfrm>
              <a:custGeom>
                <a:avLst/>
                <a:gdLst>
                  <a:gd name="T0" fmla="*/ 0 w 93"/>
                  <a:gd name="T1" fmla="*/ 20 h 89"/>
                  <a:gd name="T2" fmla="*/ 11 w 93"/>
                  <a:gd name="T3" fmla="*/ 38 h 89"/>
                  <a:gd name="T4" fmla="*/ 19 w 93"/>
                  <a:gd name="T5" fmla="*/ 40 h 89"/>
                  <a:gd name="T6" fmla="*/ 22 w 93"/>
                  <a:gd name="T7" fmla="*/ 42 h 89"/>
                  <a:gd name="T8" fmla="*/ 24 w 93"/>
                  <a:gd name="T9" fmla="*/ 45 h 89"/>
                  <a:gd name="T10" fmla="*/ 30 w 93"/>
                  <a:gd name="T11" fmla="*/ 39 h 89"/>
                  <a:gd name="T12" fmla="*/ 28 w 93"/>
                  <a:gd name="T13" fmla="*/ 30 h 89"/>
                  <a:gd name="T14" fmla="*/ 38 w 93"/>
                  <a:gd name="T15" fmla="*/ 28 h 89"/>
                  <a:gd name="T16" fmla="*/ 46 w 93"/>
                  <a:gd name="T17" fmla="*/ 21 h 89"/>
                  <a:gd name="T18" fmla="*/ 36 w 93"/>
                  <a:gd name="T19" fmla="*/ 0 h 89"/>
                  <a:gd name="T20" fmla="*/ 27 w 93"/>
                  <a:gd name="T21" fmla="*/ 2 h 89"/>
                  <a:gd name="T22" fmla="*/ 29 w 93"/>
                  <a:gd name="T23" fmla="*/ 11 h 89"/>
                  <a:gd name="T24" fmla="*/ 25 w 93"/>
                  <a:gd name="T25" fmla="*/ 16 h 89"/>
                  <a:gd name="T26" fmla="*/ 20 w 93"/>
                  <a:gd name="T27" fmla="*/ 20 h 89"/>
                  <a:gd name="T28" fmla="*/ 13 w 93"/>
                  <a:gd name="T29" fmla="*/ 20 h 89"/>
                  <a:gd name="T30" fmla="*/ 6 w 93"/>
                  <a:gd name="T31" fmla="*/ 17 h 89"/>
                  <a:gd name="T32" fmla="*/ 0 w 93"/>
                  <a:gd name="T33" fmla="*/ 20 h 89"/>
                  <a:gd name="T34" fmla="*/ 0 w 93"/>
                  <a:gd name="T35" fmla="*/ 20 h 8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93"/>
                  <a:gd name="T55" fmla="*/ 0 h 89"/>
                  <a:gd name="T56" fmla="*/ 93 w 93"/>
                  <a:gd name="T57" fmla="*/ 89 h 89"/>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93" h="89">
                    <a:moveTo>
                      <a:pt x="0" y="40"/>
                    </a:moveTo>
                    <a:lnTo>
                      <a:pt x="23" y="76"/>
                    </a:lnTo>
                    <a:lnTo>
                      <a:pt x="38" y="80"/>
                    </a:lnTo>
                    <a:lnTo>
                      <a:pt x="44" y="83"/>
                    </a:lnTo>
                    <a:lnTo>
                      <a:pt x="49" y="89"/>
                    </a:lnTo>
                    <a:lnTo>
                      <a:pt x="61" y="78"/>
                    </a:lnTo>
                    <a:lnTo>
                      <a:pt x="57" y="59"/>
                    </a:lnTo>
                    <a:lnTo>
                      <a:pt x="76" y="55"/>
                    </a:lnTo>
                    <a:lnTo>
                      <a:pt x="93" y="42"/>
                    </a:lnTo>
                    <a:lnTo>
                      <a:pt x="72" y="0"/>
                    </a:lnTo>
                    <a:lnTo>
                      <a:pt x="55" y="4"/>
                    </a:lnTo>
                    <a:lnTo>
                      <a:pt x="59" y="21"/>
                    </a:lnTo>
                    <a:lnTo>
                      <a:pt x="51" y="32"/>
                    </a:lnTo>
                    <a:lnTo>
                      <a:pt x="40" y="40"/>
                    </a:lnTo>
                    <a:lnTo>
                      <a:pt x="26" y="40"/>
                    </a:lnTo>
                    <a:lnTo>
                      <a:pt x="13" y="34"/>
                    </a:lnTo>
                    <a:lnTo>
                      <a:pt x="0" y="40"/>
                    </a:lnTo>
                    <a:close/>
                  </a:path>
                </a:pathLst>
              </a:custGeom>
              <a:solidFill>
                <a:srgbClr val="F2CC99"/>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311" name="Freeform 227"/>
              <p:cNvSpPr>
                <a:spLocks/>
              </p:cNvSpPr>
              <p:nvPr/>
            </p:nvSpPr>
            <p:spPr bwMode="auto">
              <a:xfrm>
                <a:off x="4358" y="1944"/>
                <a:ext cx="42" cy="39"/>
              </a:xfrm>
              <a:custGeom>
                <a:avLst/>
                <a:gdLst>
                  <a:gd name="T0" fmla="*/ 0 w 83"/>
                  <a:gd name="T1" fmla="*/ 2 h 80"/>
                  <a:gd name="T2" fmla="*/ 4 w 83"/>
                  <a:gd name="T3" fmla="*/ 11 h 80"/>
                  <a:gd name="T4" fmla="*/ 16 w 83"/>
                  <a:gd name="T5" fmla="*/ 14 h 80"/>
                  <a:gd name="T6" fmla="*/ 13 w 83"/>
                  <a:gd name="T7" fmla="*/ 24 h 80"/>
                  <a:gd name="T8" fmla="*/ 20 w 83"/>
                  <a:gd name="T9" fmla="*/ 26 h 80"/>
                  <a:gd name="T10" fmla="*/ 25 w 83"/>
                  <a:gd name="T11" fmla="*/ 32 h 80"/>
                  <a:gd name="T12" fmla="*/ 26 w 83"/>
                  <a:gd name="T13" fmla="*/ 39 h 80"/>
                  <a:gd name="T14" fmla="*/ 42 w 83"/>
                  <a:gd name="T15" fmla="*/ 30 h 80"/>
                  <a:gd name="T16" fmla="*/ 34 w 83"/>
                  <a:gd name="T17" fmla="*/ 24 h 80"/>
                  <a:gd name="T18" fmla="*/ 37 w 83"/>
                  <a:gd name="T19" fmla="*/ 13 h 80"/>
                  <a:gd name="T20" fmla="*/ 37 w 83"/>
                  <a:gd name="T21" fmla="*/ 6 h 80"/>
                  <a:gd name="T22" fmla="*/ 26 w 83"/>
                  <a:gd name="T23" fmla="*/ 4 h 80"/>
                  <a:gd name="T24" fmla="*/ 20 w 83"/>
                  <a:gd name="T25" fmla="*/ 7 h 80"/>
                  <a:gd name="T26" fmla="*/ 10 w 83"/>
                  <a:gd name="T27" fmla="*/ 7 h 80"/>
                  <a:gd name="T28" fmla="*/ 3 w 83"/>
                  <a:gd name="T29" fmla="*/ 0 h 80"/>
                  <a:gd name="T30" fmla="*/ 0 w 83"/>
                  <a:gd name="T31" fmla="*/ 2 h 80"/>
                  <a:gd name="T32" fmla="*/ 0 w 83"/>
                  <a:gd name="T33" fmla="*/ 2 h 8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3"/>
                  <a:gd name="T52" fmla="*/ 0 h 80"/>
                  <a:gd name="T53" fmla="*/ 83 w 83"/>
                  <a:gd name="T54" fmla="*/ 80 h 80"/>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3" h="80">
                    <a:moveTo>
                      <a:pt x="0" y="4"/>
                    </a:moveTo>
                    <a:lnTo>
                      <a:pt x="7" y="23"/>
                    </a:lnTo>
                    <a:lnTo>
                      <a:pt x="32" y="29"/>
                    </a:lnTo>
                    <a:lnTo>
                      <a:pt x="25" y="49"/>
                    </a:lnTo>
                    <a:lnTo>
                      <a:pt x="40" y="53"/>
                    </a:lnTo>
                    <a:lnTo>
                      <a:pt x="49" y="65"/>
                    </a:lnTo>
                    <a:lnTo>
                      <a:pt x="51" y="80"/>
                    </a:lnTo>
                    <a:lnTo>
                      <a:pt x="83" y="61"/>
                    </a:lnTo>
                    <a:lnTo>
                      <a:pt x="68" y="49"/>
                    </a:lnTo>
                    <a:lnTo>
                      <a:pt x="74" y="27"/>
                    </a:lnTo>
                    <a:lnTo>
                      <a:pt x="74" y="13"/>
                    </a:lnTo>
                    <a:lnTo>
                      <a:pt x="51" y="8"/>
                    </a:lnTo>
                    <a:lnTo>
                      <a:pt x="40" y="15"/>
                    </a:lnTo>
                    <a:lnTo>
                      <a:pt x="19" y="15"/>
                    </a:lnTo>
                    <a:lnTo>
                      <a:pt x="6" y="0"/>
                    </a:lnTo>
                    <a:lnTo>
                      <a:pt x="0" y="4"/>
                    </a:lnTo>
                    <a:close/>
                  </a:path>
                </a:pathLst>
              </a:custGeom>
              <a:solidFill>
                <a:srgbClr val="F2CC99"/>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312" name="Freeform 228"/>
              <p:cNvSpPr>
                <a:spLocks/>
              </p:cNvSpPr>
              <p:nvPr/>
            </p:nvSpPr>
            <p:spPr bwMode="auto">
              <a:xfrm>
                <a:off x="4375" y="1917"/>
                <a:ext cx="38" cy="37"/>
              </a:xfrm>
              <a:custGeom>
                <a:avLst/>
                <a:gdLst>
                  <a:gd name="T0" fmla="*/ 3 w 76"/>
                  <a:gd name="T1" fmla="*/ 0 h 74"/>
                  <a:gd name="T2" fmla="*/ 0 w 76"/>
                  <a:gd name="T3" fmla="*/ 5 h 74"/>
                  <a:gd name="T4" fmla="*/ 9 w 76"/>
                  <a:gd name="T5" fmla="*/ 10 h 74"/>
                  <a:gd name="T6" fmla="*/ 12 w 76"/>
                  <a:gd name="T7" fmla="*/ 16 h 74"/>
                  <a:gd name="T8" fmla="*/ 12 w 76"/>
                  <a:gd name="T9" fmla="*/ 22 h 74"/>
                  <a:gd name="T10" fmla="*/ 10 w 76"/>
                  <a:gd name="T11" fmla="*/ 28 h 74"/>
                  <a:gd name="T12" fmla="*/ 22 w 76"/>
                  <a:gd name="T13" fmla="*/ 31 h 74"/>
                  <a:gd name="T14" fmla="*/ 23 w 76"/>
                  <a:gd name="T15" fmla="*/ 37 h 74"/>
                  <a:gd name="T16" fmla="*/ 26 w 76"/>
                  <a:gd name="T17" fmla="*/ 33 h 74"/>
                  <a:gd name="T18" fmla="*/ 34 w 76"/>
                  <a:gd name="T19" fmla="*/ 33 h 74"/>
                  <a:gd name="T20" fmla="*/ 37 w 76"/>
                  <a:gd name="T21" fmla="*/ 34 h 74"/>
                  <a:gd name="T22" fmla="*/ 38 w 76"/>
                  <a:gd name="T23" fmla="*/ 31 h 74"/>
                  <a:gd name="T24" fmla="*/ 9 w 76"/>
                  <a:gd name="T25" fmla="*/ 5 h 74"/>
                  <a:gd name="T26" fmla="*/ 3 w 76"/>
                  <a:gd name="T27" fmla="*/ 0 h 74"/>
                  <a:gd name="T28" fmla="*/ 3 w 76"/>
                  <a:gd name="T29" fmla="*/ 0 h 7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76"/>
                  <a:gd name="T46" fmla="*/ 0 h 74"/>
                  <a:gd name="T47" fmla="*/ 76 w 76"/>
                  <a:gd name="T48" fmla="*/ 74 h 7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76" h="74">
                    <a:moveTo>
                      <a:pt x="6" y="0"/>
                    </a:moveTo>
                    <a:lnTo>
                      <a:pt x="0" y="11"/>
                    </a:lnTo>
                    <a:lnTo>
                      <a:pt x="17" y="21"/>
                    </a:lnTo>
                    <a:lnTo>
                      <a:pt x="25" y="32"/>
                    </a:lnTo>
                    <a:lnTo>
                      <a:pt x="25" y="45"/>
                    </a:lnTo>
                    <a:lnTo>
                      <a:pt x="21" y="57"/>
                    </a:lnTo>
                    <a:lnTo>
                      <a:pt x="44" y="63"/>
                    </a:lnTo>
                    <a:lnTo>
                      <a:pt x="46" y="74"/>
                    </a:lnTo>
                    <a:lnTo>
                      <a:pt x="53" y="66"/>
                    </a:lnTo>
                    <a:lnTo>
                      <a:pt x="67" y="66"/>
                    </a:lnTo>
                    <a:lnTo>
                      <a:pt x="74" y="68"/>
                    </a:lnTo>
                    <a:lnTo>
                      <a:pt x="76" y="63"/>
                    </a:lnTo>
                    <a:lnTo>
                      <a:pt x="17" y="11"/>
                    </a:lnTo>
                    <a:lnTo>
                      <a:pt x="6" y="0"/>
                    </a:lnTo>
                    <a:close/>
                  </a:path>
                </a:pathLst>
              </a:custGeom>
              <a:solidFill>
                <a:srgbClr val="F2CC99"/>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313" name="Freeform 229"/>
              <p:cNvSpPr>
                <a:spLocks/>
              </p:cNvSpPr>
              <p:nvPr/>
            </p:nvSpPr>
            <p:spPr bwMode="auto">
              <a:xfrm>
                <a:off x="4309" y="1977"/>
                <a:ext cx="68" cy="49"/>
              </a:xfrm>
              <a:custGeom>
                <a:avLst/>
                <a:gdLst>
                  <a:gd name="T0" fmla="*/ 48 w 135"/>
                  <a:gd name="T1" fmla="*/ 0 h 98"/>
                  <a:gd name="T2" fmla="*/ 41 w 135"/>
                  <a:gd name="T3" fmla="*/ 0 h 98"/>
                  <a:gd name="T4" fmla="*/ 44 w 135"/>
                  <a:gd name="T5" fmla="*/ 10 h 98"/>
                  <a:gd name="T6" fmla="*/ 36 w 135"/>
                  <a:gd name="T7" fmla="*/ 16 h 98"/>
                  <a:gd name="T8" fmla="*/ 37 w 135"/>
                  <a:gd name="T9" fmla="*/ 23 h 98"/>
                  <a:gd name="T10" fmla="*/ 37 w 135"/>
                  <a:gd name="T11" fmla="*/ 30 h 98"/>
                  <a:gd name="T12" fmla="*/ 33 w 135"/>
                  <a:gd name="T13" fmla="*/ 33 h 98"/>
                  <a:gd name="T14" fmla="*/ 26 w 135"/>
                  <a:gd name="T15" fmla="*/ 36 h 98"/>
                  <a:gd name="T16" fmla="*/ 14 w 135"/>
                  <a:gd name="T17" fmla="*/ 33 h 98"/>
                  <a:gd name="T18" fmla="*/ 9 w 135"/>
                  <a:gd name="T19" fmla="*/ 26 h 98"/>
                  <a:gd name="T20" fmla="*/ 0 w 135"/>
                  <a:gd name="T21" fmla="*/ 26 h 98"/>
                  <a:gd name="T22" fmla="*/ 21 w 135"/>
                  <a:gd name="T23" fmla="*/ 44 h 98"/>
                  <a:gd name="T24" fmla="*/ 34 w 135"/>
                  <a:gd name="T25" fmla="*/ 43 h 98"/>
                  <a:gd name="T26" fmla="*/ 43 w 135"/>
                  <a:gd name="T27" fmla="*/ 43 h 98"/>
                  <a:gd name="T28" fmla="*/ 47 w 135"/>
                  <a:gd name="T29" fmla="*/ 49 h 98"/>
                  <a:gd name="T30" fmla="*/ 52 w 135"/>
                  <a:gd name="T31" fmla="*/ 42 h 98"/>
                  <a:gd name="T32" fmla="*/ 59 w 135"/>
                  <a:gd name="T33" fmla="*/ 39 h 98"/>
                  <a:gd name="T34" fmla="*/ 68 w 135"/>
                  <a:gd name="T35" fmla="*/ 40 h 98"/>
                  <a:gd name="T36" fmla="*/ 59 w 135"/>
                  <a:gd name="T37" fmla="*/ 29 h 98"/>
                  <a:gd name="T38" fmla="*/ 64 w 135"/>
                  <a:gd name="T39" fmla="*/ 20 h 98"/>
                  <a:gd name="T40" fmla="*/ 55 w 135"/>
                  <a:gd name="T41" fmla="*/ 19 h 98"/>
                  <a:gd name="T42" fmla="*/ 50 w 135"/>
                  <a:gd name="T43" fmla="*/ 15 h 98"/>
                  <a:gd name="T44" fmla="*/ 47 w 135"/>
                  <a:gd name="T45" fmla="*/ 9 h 98"/>
                  <a:gd name="T46" fmla="*/ 48 w 135"/>
                  <a:gd name="T47" fmla="*/ 0 h 98"/>
                  <a:gd name="T48" fmla="*/ 48 w 135"/>
                  <a:gd name="T49" fmla="*/ 0 h 9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35"/>
                  <a:gd name="T76" fmla="*/ 0 h 98"/>
                  <a:gd name="T77" fmla="*/ 135 w 135"/>
                  <a:gd name="T78" fmla="*/ 98 h 9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35" h="98">
                    <a:moveTo>
                      <a:pt x="95" y="0"/>
                    </a:moveTo>
                    <a:lnTo>
                      <a:pt x="82" y="0"/>
                    </a:lnTo>
                    <a:lnTo>
                      <a:pt x="87" y="19"/>
                    </a:lnTo>
                    <a:lnTo>
                      <a:pt x="72" y="32"/>
                    </a:lnTo>
                    <a:lnTo>
                      <a:pt x="74" y="45"/>
                    </a:lnTo>
                    <a:lnTo>
                      <a:pt x="74" y="60"/>
                    </a:lnTo>
                    <a:lnTo>
                      <a:pt x="66" y="66"/>
                    </a:lnTo>
                    <a:lnTo>
                      <a:pt x="51" y="72"/>
                    </a:lnTo>
                    <a:lnTo>
                      <a:pt x="27" y="66"/>
                    </a:lnTo>
                    <a:lnTo>
                      <a:pt x="17" y="53"/>
                    </a:lnTo>
                    <a:lnTo>
                      <a:pt x="0" y="53"/>
                    </a:lnTo>
                    <a:lnTo>
                      <a:pt x="42" y="87"/>
                    </a:lnTo>
                    <a:lnTo>
                      <a:pt x="68" y="85"/>
                    </a:lnTo>
                    <a:lnTo>
                      <a:pt x="85" y="85"/>
                    </a:lnTo>
                    <a:lnTo>
                      <a:pt x="93" y="98"/>
                    </a:lnTo>
                    <a:lnTo>
                      <a:pt x="104" y="83"/>
                    </a:lnTo>
                    <a:lnTo>
                      <a:pt x="118" y="77"/>
                    </a:lnTo>
                    <a:lnTo>
                      <a:pt x="135" y="79"/>
                    </a:lnTo>
                    <a:lnTo>
                      <a:pt x="118" y="58"/>
                    </a:lnTo>
                    <a:lnTo>
                      <a:pt x="127" y="39"/>
                    </a:lnTo>
                    <a:lnTo>
                      <a:pt x="110" y="38"/>
                    </a:lnTo>
                    <a:lnTo>
                      <a:pt x="99" y="30"/>
                    </a:lnTo>
                    <a:lnTo>
                      <a:pt x="93" y="17"/>
                    </a:lnTo>
                    <a:lnTo>
                      <a:pt x="95" y="0"/>
                    </a:lnTo>
                    <a:close/>
                  </a:path>
                </a:pathLst>
              </a:custGeom>
              <a:solidFill>
                <a:srgbClr val="F2CC99"/>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314" name="Freeform 230"/>
              <p:cNvSpPr>
                <a:spLocks/>
              </p:cNvSpPr>
              <p:nvPr/>
            </p:nvSpPr>
            <p:spPr bwMode="auto">
              <a:xfrm>
                <a:off x="4372" y="1980"/>
                <a:ext cx="32" cy="45"/>
              </a:xfrm>
              <a:custGeom>
                <a:avLst/>
                <a:gdLst>
                  <a:gd name="T0" fmla="*/ 12 w 63"/>
                  <a:gd name="T1" fmla="*/ 6 h 91"/>
                  <a:gd name="T2" fmla="*/ 10 w 63"/>
                  <a:gd name="T3" fmla="*/ 10 h 91"/>
                  <a:gd name="T4" fmla="*/ 4 w 63"/>
                  <a:gd name="T5" fmla="*/ 15 h 91"/>
                  <a:gd name="T6" fmla="*/ 0 w 63"/>
                  <a:gd name="T7" fmla="*/ 26 h 91"/>
                  <a:gd name="T8" fmla="*/ 9 w 63"/>
                  <a:gd name="T9" fmla="*/ 36 h 91"/>
                  <a:gd name="T10" fmla="*/ 8 w 63"/>
                  <a:gd name="T11" fmla="*/ 39 h 91"/>
                  <a:gd name="T12" fmla="*/ 13 w 63"/>
                  <a:gd name="T13" fmla="*/ 43 h 91"/>
                  <a:gd name="T14" fmla="*/ 14 w 63"/>
                  <a:gd name="T15" fmla="*/ 45 h 91"/>
                  <a:gd name="T16" fmla="*/ 22 w 63"/>
                  <a:gd name="T17" fmla="*/ 40 h 91"/>
                  <a:gd name="T18" fmla="*/ 20 w 63"/>
                  <a:gd name="T19" fmla="*/ 34 h 91"/>
                  <a:gd name="T20" fmla="*/ 21 w 63"/>
                  <a:gd name="T21" fmla="*/ 27 h 91"/>
                  <a:gd name="T22" fmla="*/ 25 w 63"/>
                  <a:gd name="T23" fmla="*/ 23 h 91"/>
                  <a:gd name="T24" fmla="*/ 32 w 63"/>
                  <a:gd name="T25" fmla="*/ 20 h 91"/>
                  <a:gd name="T26" fmla="*/ 23 w 63"/>
                  <a:gd name="T27" fmla="*/ 12 h 91"/>
                  <a:gd name="T28" fmla="*/ 22 w 63"/>
                  <a:gd name="T29" fmla="*/ 0 h 91"/>
                  <a:gd name="T30" fmla="*/ 12 w 63"/>
                  <a:gd name="T31" fmla="*/ 6 h 91"/>
                  <a:gd name="T32" fmla="*/ 12 w 63"/>
                  <a:gd name="T33" fmla="*/ 6 h 9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63"/>
                  <a:gd name="T52" fmla="*/ 0 h 91"/>
                  <a:gd name="T53" fmla="*/ 63 w 63"/>
                  <a:gd name="T54" fmla="*/ 91 h 9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63" h="91">
                    <a:moveTo>
                      <a:pt x="23" y="12"/>
                    </a:moveTo>
                    <a:lnTo>
                      <a:pt x="19" y="21"/>
                    </a:lnTo>
                    <a:lnTo>
                      <a:pt x="8" y="31"/>
                    </a:lnTo>
                    <a:lnTo>
                      <a:pt x="0" y="53"/>
                    </a:lnTo>
                    <a:lnTo>
                      <a:pt x="17" y="72"/>
                    </a:lnTo>
                    <a:lnTo>
                      <a:pt x="16" y="78"/>
                    </a:lnTo>
                    <a:lnTo>
                      <a:pt x="25" y="86"/>
                    </a:lnTo>
                    <a:lnTo>
                      <a:pt x="27" y="91"/>
                    </a:lnTo>
                    <a:lnTo>
                      <a:pt x="44" y="80"/>
                    </a:lnTo>
                    <a:lnTo>
                      <a:pt x="40" y="69"/>
                    </a:lnTo>
                    <a:lnTo>
                      <a:pt x="42" y="55"/>
                    </a:lnTo>
                    <a:lnTo>
                      <a:pt x="50" y="46"/>
                    </a:lnTo>
                    <a:lnTo>
                      <a:pt x="63" y="40"/>
                    </a:lnTo>
                    <a:lnTo>
                      <a:pt x="46" y="25"/>
                    </a:lnTo>
                    <a:lnTo>
                      <a:pt x="44" y="0"/>
                    </a:lnTo>
                    <a:lnTo>
                      <a:pt x="23" y="12"/>
                    </a:lnTo>
                    <a:close/>
                  </a:path>
                </a:pathLst>
              </a:custGeom>
              <a:solidFill>
                <a:srgbClr val="F2CC99"/>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315" name="Freeform 231"/>
              <p:cNvSpPr>
                <a:spLocks/>
              </p:cNvSpPr>
              <p:nvPr/>
            </p:nvSpPr>
            <p:spPr bwMode="auto">
              <a:xfrm>
                <a:off x="4396" y="1951"/>
                <a:ext cx="47" cy="59"/>
              </a:xfrm>
              <a:custGeom>
                <a:avLst/>
                <a:gdLst>
                  <a:gd name="T0" fmla="*/ 0 w 95"/>
                  <a:gd name="T1" fmla="*/ 27 h 118"/>
                  <a:gd name="T2" fmla="*/ 1 w 95"/>
                  <a:gd name="T3" fmla="*/ 40 h 118"/>
                  <a:gd name="T4" fmla="*/ 11 w 95"/>
                  <a:gd name="T5" fmla="*/ 49 h 118"/>
                  <a:gd name="T6" fmla="*/ 15 w 95"/>
                  <a:gd name="T7" fmla="*/ 50 h 118"/>
                  <a:gd name="T8" fmla="*/ 20 w 95"/>
                  <a:gd name="T9" fmla="*/ 53 h 118"/>
                  <a:gd name="T10" fmla="*/ 23 w 95"/>
                  <a:gd name="T11" fmla="*/ 55 h 118"/>
                  <a:gd name="T12" fmla="*/ 23 w 95"/>
                  <a:gd name="T13" fmla="*/ 59 h 118"/>
                  <a:gd name="T14" fmla="*/ 32 w 95"/>
                  <a:gd name="T15" fmla="*/ 56 h 118"/>
                  <a:gd name="T16" fmla="*/ 29 w 95"/>
                  <a:gd name="T17" fmla="*/ 53 h 118"/>
                  <a:gd name="T18" fmla="*/ 28 w 95"/>
                  <a:gd name="T19" fmla="*/ 45 h 118"/>
                  <a:gd name="T20" fmla="*/ 30 w 95"/>
                  <a:gd name="T21" fmla="*/ 39 h 118"/>
                  <a:gd name="T22" fmla="*/ 34 w 95"/>
                  <a:gd name="T23" fmla="*/ 36 h 118"/>
                  <a:gd name="T24" fmla="*/ 40 w 95"/>
                  <a:gd name="T25" fmla="*/ 33 h 118"/>
                  <a:gd name="T26" fmla="*/ 45 w 95"/>
                  <a:gd name="T27" fmla="*/ 33 h 118"/>
                  <a:gd name="T28" fmla="*/ 47 w 95"/>
                  <a:gd name="T29" fmla="*/ 27 h 118"/>
                  <a:gd name="T30" fmla="*/ 24 w 95"/>
                  <a:gd name="T31" fmla="*/ 4 h 118"/>
                  <a:gd name="T32" fmla="*/ 19 w 95"/>
                  <a:gd name="T33" fmla="*/ 0 h 118"/>
                  <a:gd name="T34" fmla="*/ 18 w 95"/>
                  <a:gd name="T35" fmla="*/ 1 h 118"/>
                  <a:gd name="T36" fmla="*/ 23 w 95"/>
                  <a:gd name="T37" fmla="*/ 6 h 118"/>
                  <a:gd name="T38" fmla="*/ 24 w 95"/>
                  <a:gd name="T39" fmla="*/ 14 h 118"/>
                  <a:gd name="T40" fmla="*/ 23 w 95"/>
                  <a:gd name="T41" fmla="*/ 21 h 118"/>
                  <a:gd name="T42" fmla="*/ 18 w 95"/>
                  <a:gd name="T43" fmla="*/ 26 h 118"/>
                  <a:gd name="T44" fmla="*/ 13 w 95"/>
                  <a:gd name="T45" fmla="*/ 27 h 118"/>
                  <a:gd name="T46" fmla="*/ 5 w 95"/>
                  <a:gd name="T47" fmla="*/ 27 h 118"/>
                  <a:gd name="T48" fmla="*/ 3 w 95"/>
                  <a:gd name="T49" fmla="*/ 25 h 118"/>
                  <a:gd name="T50" fmla="*/ 0 w 95"/>
                  <a:gd name="T51" fmla="*/ 27 h 118"/>
                  <a:gd name="T52" fmla="*/ 0 w 95"/>
                  <a:gd name="T53" fmla="*/ 27 h 118"/>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95"/>
                  <a:gd name="T82" fmla="*/ 0 h 118"/>
                  <a:gd name="T83" fmla="*/ 95 w 95"/>
                  <a:gd name="T84" fmla="*/ 118 h 118"/>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95" h="118">
                    <a:moveTo>
                      <a:pt x="0" y="53"/>
                    </a:moveTo>
                    <a:lnTo>
                      <a:pt x="2" y="80"/>
                    </a:lnTo>
                    <a:lnTo>
                      <a:pt x="23" y="97"/>
                    </a:lnTo>
                    <a:lnTo>
                      <a:pt x="30" y="99"/>
                    </a:lnTo>
                    <a:lnTo>
                      <a:pt x="40" y="105"/>
                    </a:lnTo>
                    <a:lnTo>
                      <a:pt x="46" y="110"/>
                    </a:lnTo>
                    <a:lnTo>
                      <a:pt x="47" y="118"/>
                    </a:lnTo>
                    <a:lnTo>
                      <a:pt x="65" y="112"/>
                    </a:lnTo>
                    <a:lnTo>
                      <a:pt x="59" y="105"/>
                    </a:lnTo>
                    <a:lnTo>
                      <a:pt x="57" y="90"/>
                    </a:lnTo>
                    <a:lnTo>
                      <a:pt x="61" y="78"/>
                    </a:lnTo>
                    <a:lnTo>
                      <a:pt x="68" y="71"/>
                    </a:lnTo>
                    <a:lnTo>
                      <a:pt x="80" y="65"/>
                    </a:lnTo>
                    <a:lnTo>
                      <a:pt x="91" y="65"/>
                    </a:lnTo>
                    <a:lnTo>
                      <a:pt x="95" y="53"/>
                    </a:lnTo>
                    <a:lnTo>
                      <a:pt x="49" y="8"/>
                    </a:lnTo>
                    <a:lnTo>
                      <a:pt x="38" y="0"/>
                    </a:lnTo>
                    <a:lnTo>
                      <a:pt x="36" y="2"/>
                    </a:lnTo>
                    <a:lnTo>
                      <a:pt x="46" y="12"/>
                    </a:lnTo>
                    <a:lnTo>
                      <a:pt x="49" y="27"/>
                    </a:lnTo>
                    <a:lnTo>
                      <a:pt x="47" y="42"/>
                    </a:lnTo>
                    <a:lnTo>
                      <a:pt x="36" y="52"/>
                    </a:lnTo>
                    <a:lnTo>
                      <a:pt x="27" y="53"/>
                    </a:lnTo>
                    <a:lnTo>
                      <a:pt x="11" y="53"/>
                    </a:lnTo>
                    <a:lnTo>
                      <a:pt x="6" y="50"/>
                    </a:lnTo>
                    <a:lnTo>
                      <a:pt x="0" y="53"/>
                    </a:lnTo>
                    <a:close/>
                  </a:path>
                </a:pathLst>
              </a:custGeom>
              <a:solidFill>
                <a:srgbClr val="F2CC99"/>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316" name="Freeform 232"/>
              <p:cNvSpPr>
                <a:spLocks/>
              </p:cNvSpPr>
              <p:nvPr/>
            </p:nvSpPr>
            <p:spPr bwMode="auto">
              <a:xfrm>
                <a:off x="4332" y="2022"/>
                <a:ext cx="54" cy="33"/>
              </a:xfrm>
              <a:custGeom>
                <a:avLst/>
                <a:gdLst>
                  <a:gd name="T0" fmla="*/ 0 w 108"/>
                  <a:gd name="T1" fmla="*/ 0 h 64"/>
                  <a:gd name="T2" fmla="*/ 19 w 108"/>
                  <a:gd name="T3" fmla="*/ 0 h 64"/>
                  <a:gd name="T4" fmla="*/ 22 w 108"/>
                  <a:gd name="T5" fmla="*/ 6 h 64"/>
                  <a:gd name="T6" fmla="*/ 27 w 108"/>
                  <a:gd name="T7" fmla="*/ 6 h 64"/>
                  <a:gd name="T8" fmla="*/ 27 w 108"/>
                  <a:gd name="T9" fmla="*/ 12 h 64"/>
                  <a:gd name="T10" fmla="*/ 29 w 108"/>
                  <a:gd name="T11" fmla="*/ 17 h 64"/>
                  <a:gd name="T12" fmla="*/ 33 w 108"/>
                  <a:gd name="T13" fmla="*/ 20 h 64"/>
                  <a:gd name="T14" fmla="*/ 39 w 108"/>
                  <a:gd name="T15" fmla="*/ 22 h 64"/>
                  <a:gd name="T16" fmla="*/ 46 w 108"/>
                  <a:gd name="T17" fmla="*/ 21 h 64"/>
                  <a:gd name="T18" fmla="*/ 54 w 108"/>
                  <a:gd name="T19" fmla="*/ 27 h 64"/>
                  <a:gd name="T20" fmla="*/ 41 w 108"/>
                  <a:gd name="T21" fmla="*/ 33 h 64"/>
                  <a:gd name="T22" fmla="*/ 0 w 108"/>
                  <a:gd name="T23" fmla="*/ 0 h 64"/>
                  <a:gd name="T24" fmla="*/ 0 w 108"/>
                  <a:gd name="T25" fmla="*/ 0 h 6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8"/>
                  <a:gd name="T40" fmla="*/ 0 h 64"/>
                  <a:gd name="T41" fmla="*/ 108 w 108"/>
                  <a:gd name="T42" fmla="*/ 64 h 6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8" h="64">
                    <a:moveTo>
                      <a:pt x="0" y="0"/>
                    </a:moveTo>
                    <a:lnTo>
                      <a:pt x="38" y="0"/>
                    </a:lnTo>
                    <a:lnTo>
                      <a:pt x="43" y="11"/>
                    </a:lnTo>
                    <a:lnTo>
                      <a:pt x="53" y="11"/>
                    </a:lnTo>
                    <a:lnTo>
                      <a:pt x="55" y="24"/>
                    </a:lnTo>
                    <a:lnTo>
                      <a:pt x="58" y="32"/>
                    </a:lnTo>
                    <a:lnTo>
                      <a:pt x="66" y="38"/>
                    </a:lnTo>
                    <a:lnTo>
                      <a:pt x="77" y="42"/>
                    </a:lnTo>
                    <a:lnTo>
                      <a:pt x="91" y="40"/>
                    </a:lnTo>
                    <a:lnTo>
                      <a:pt x="108" y="53"/>
                    </a:lnTo>
                    <a:lnTo>
                      <a:pt x="81" y="64"/>
                    </a:lnTo>
                    <a:lnTo>
                      <a:pt x="0" y="0"/>
                    </a:lnTo>
                    <a:close/>
                  </a:path>
                </a:pathLst>
              </a:custGeom>
              <a:solidFill>
                <a:srgbClr val="F2CC99"/>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317" name="Freeform 233"/>
              <p:cNvSpPr>
                <a:spLocks/>
              </p:cNvSpPr>
              <p:nvPr/>
            </p:nvSpPr>
            <p:spPr bwMode="auto">
              <a:xfrm>
                <a:off x="4382" y="2021"/>
                <a:ext cx="32" cy="26"/>
              </a:xfrm>
              <a:custGeom>
                <a:avLst/>
                <a:gdLst>
                  <a:gd name="T0" fmla="*/ 5 w 65"/>
                  <a:gd name="T1" fmla="*/ 6 h 51"/>
                  <a:gd name="T2" fmla="*/ 5 w 65"/>
                  <a:gd name="T3" fmla="*/ 11 h 51"/>
                  <a:gd name="T4" fmla="*/ 3 w 65"/>
                  <a:gd name="T5" fmla="*/ 15 h 51"/>
                  <a:gd name="T6" fmla="*/ 0 w 65"/>
                  <a:gd name="T7" fmla="*/ 20 h 51"/>
                  <a:gd name="T8" fmla="*/ 6 w 65"/>
                  <a:gd name="T9" fmla="*/ 26 h 51"/>
                  <a:gd name="T10" fmla="*/ 32 w 65"/>
                  <a:gd name="T11" fmla="*/ 16 h 51"/>
                  <a:gd name="T12" fmla="*/ 20 w 65"/>
                  <a:gd name="T13" fmla="*/ 8 h 51"/>
                  <a:gd name="T14" fmla="*/ 21 w 65"/>
                  <a:gd name="T15" fmla="*/ 5 h 51"/>
                  <a:gd name="T16" fmla="*/ 13 w 65"/>
                  <a:gd name="T17" fmla="*/ 0 h 51"/>
                  <a:gd name="T18" fmla="*/ 5 w 65"/>
                  <a:gd name="T19" fmla="*/ 6 h 51"/>
                  <a:gd name="T20" fmla="*/ 5 w 65"/>
                  <a:gd name="T21" fmla="*/ 6 h 5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65"/>
                  <a:gd name="T34" fmla="*/ 0 h 51"/>
                  <a:gd name="T35" fmla="*/ 65 w 65"/>
                  <a:gd name="T36" fmla="*/ 51 h 5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65" h="51">
                    <a:moveTo>
                      <a:pt x="10" y="11"/>
                    </a:moveTo>
                    <a:lnTo>
                      <a:pt x="10" y="21"/>
                    </a:lnTo>
                    <a:lnTo>
                      <a:pt x="6" y="30"/>
                    </a:lnTo>
                    <a:lnTo>
                      <a:pt x="0" y="40"/>
                    </a:lnTo>
                    <a:lnTo>
                      <a:pt x="12" y="51"/>
                    </a:lnTo>
                    <a:lnTo>
                      <a:pt x="65" y="32"/>
                    </a:lnTo>
                    <a:lnTo>
                      <a:pt x="40" y="15"/>
                    </a:lnTo>
                    <a:lnTo>
                      <a:pt x="42" y="9"/>
                    </a:lnTo>
                    <a:lnTo>
                      <a:pt x="27" y="0"/>
                    </a:lnTo>
                    <a:lnTo>
                      <a:pt x="10" y="11"/>
                    </a:lnTo>
                    <a:close/>
                  </a:path>
                </a:pathLst>
              </a:custGeom>
              <a:solidFill>
                <a:srgbClr val="F2CC99"/>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318" name="Freeform 234"/>
              <p:cNvSpPr>
                <a:spLocks/>
              </p:cNvSpPr>
              <p:nvPr/>
            </p:nvSpPr>
            <p:spPr bwMode="auto">
              <a:xfrm>
                <a:off x="4405" y="2009"/>
                <a:ext cx="46" cy="27"/>
              </a:xfrm>
              <a:custGeom>
                <a:avLst/>
                <a:gdLst>
                  <a:gd name="T0" fmla="*/ 1 w 91"/>
                  <a:gd name="T1" fmla="*/ 18 h 53"/>
                  <a:gd name="T2" fmla="*/ 0 w 91"/>
                  <a:gd name="T3" fmla="*/ 20 h 53"/>
                  <a:gd name="T4" fmla="*/ 11 w 91"/>
                  <a:gd name="T5" fmla="*/ 27 h 53"/>
                  <a:gd name="T6" fmla="*/ 46 w 91"/>
                  <a:gd name="T7" fmla="*/ 15 h 53"/>
                  <a:gd name="T8" fmla="*/ 42 w 91"/>
                  <a:gd name="T9" fmla="*/ 0 h 53"/>
                  <a:gd name="T10" fmla="*/ 37 w 91"/>
                  <a:gd name="T11" fmla="*/ 3 h 53"/>
                  <a:gd name="T12" fmla="*/ 31 w 91"/>
                  <a:gd name="T13" fmla="*/ 3 h 53"/>
                  <a:gd name="T14" fmla="*/ 23 w 91"/>
                  <a:gd name="T15" fmla="*/ 0 h 53"/>
                  <a:gd name="T16" fmla="*/ 15 w 91"/>
                  <a:gd name="T17" fmla="*/ 3 h 53"/>
                  <a:gd name="T18" fmla="*/ 15 w 91"/>
                  <a:gd name="T19" fmla="*/ 8 h 53"/>
                  <a:gd name="T20" fmla="*/ 13 w 91"/>
                  <a:gd name="T21" fmla="*/ 14 h 53"/>
                  <a:gd name="T22" fmla="*/ 7 w 91"/>
                  <a:gd name="T23" fmla="*/ 16 h 53"/>
                  <a:gd name="T24" fmla="*/ 1 w 91"/>
                  <a:gd name="T25" fmla="*/ 18 h 53"/>
                  <a:gd name="T26" fmla="*/ 1 w 91"/>
                  <a:gd name="T27" fmla="*/ 18 h 5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91"/>
                  <a:gd name="T43" fmla="*/ 0 h 53"/>
                  <a:gd name="T44" fmla="*/ 91 w 91"/>
                  <a:gd name="T45" fmla="*/ 53 h 53"/>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91" h="53">
                    <a:moveTo>
                      <a:pt x="2" y="36"/>
                    </a:moveTo>
                    <a:lnTo>
                      <a:pt x="0" y="40"/>
                    </a:lnTo>
                    <a:lnTo>
                      <a:pt x="21" y="53"/>
                    </a:lnTo>
                    <a:lnTo>
                      <a:pt x="91" y="29"/>
                    </a:lnTo>
                    <a:lnTo>
                      <a:pt x="84" y="0"/>
                    </a:lnTo>
                    <a:lnTo>
                      <a:pt x="74" y="6"/>
                    </a:lnTo>
                    <a:lnTo>
                      <a:pt x="61" y="6"/>
                    </a:lnTo>
                    <a:lnTo>
                      <a:pt x="46" y="0"/>
                    </a:lnTo>
                    <a:lnTo>
                      <a:pt x="30" y="6"/>
                    </a:lnTo>
                    <a:lnTo>
                      <a:pt x="30" y="15"/>
                    </a:lnTo>
                    <a:lnTo>
                      <a:pt x="25" y="27"/>
                    </a:lnTo>
                    <a:lnTo>
                      <a:pt x="13" y="32"/>
                    </a:lnTo>
                    <a:lnTo>
                      <a:pt x="2" y="36"/>
                    </a:lnTo>
                    <a:close/>
                  </a:path>
                </a:pathLst>
              </a:custGeom>
              <a:solidFill>
                <a:srgbClr val="F2CC99"/>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319" name="Freeform 235"/>
              <p:cNvSpPr>
                <a:spLocks/>
              </p:cNvSpPr>
              <p:nvPr/>
            </p:nvSpPr>
            <p:spPr bwMode="auto">
              <a:xfrm>
                <a:off x="4444" y="1981"/>
                <a:ext cx="30" cy="40"/>
              </a:xfrm>
              <a:custGeom>
                <a:avLst/>
                <a:gdLst>
                  <a:gd name="T0" fmla="*/ 1 w 59"/>
                  <a:gd name="T1" fmla="*/ 0 h 82"/>
                  <a:gd name="T2" fmla="*/ 0 w 59"/>
                  <a:gd name="T3" fmla="*/ 4 h 82"/>
                  <a:gd name="T4" fmla="*/ 6 w 59"/>
                  <a:gd name="T5" fmla="*/ 9 h 82"/>
                  <a:gd name="T6" fmla="*/ 9 w 59"/>
                  <a:gd name="T7" fmla="*/ 15 h 82"/>
                  <a:gd name="T8" fmla="*/ 8 w 59"/>
                  <a:gd name="T9" fmla="*/ 20 h 82"/>
                  <a:gd name="T10" fmla="*/ 6 w 59"/>
                  <a:gd name="T11" fmla="*/ 27 h 82"/>
                  <a:gd name="T12" fmla="*/ 9 w 59"/>
                  <a:gd name="T13" fmla="*/ 40 h 82"/>
                  <a:gd name="T14" fmla="*/ 30 w 59"/>
                  <a:gd name="T15" fmla="*/ 34 h 82"/>
                  <a:gd name="T16" fmla="*/ 15 w 59"/>
                  <a:gd name="T17" fmla="*/ 18 h 82"/>
                  <a:gd name="T18" fmla="*/ 7 w 59"/>
                  <a:gd name="T19" fmla="*/ 7 h 82"/>
                  <a:gd name="T20" fmla="*/ 1 w 59"/>
                  <a:gd name="T21" fmla="*/ 0 h 82"/>
                  <a:gd name="T22" fmla="*/ 1 w 59"/>
                  <a:gd name="T23" fmla="*/ 0 h 8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59"/>
                  <a:gd name="T37" fmla="*/ 0 h 82"/>
                  <a:gd name="T38" fmla="*/ 59 w 59"/>
                  <a:gd name="T39" fmla="*/ 82 h 8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59" h="82">
                    <a:moveTo>
                      <a:pt x="2" y="0"/>
                    </a:moveTo>
                    <a:lnTo>
                      <a:pt x="0" y="8"/>
                    </a:lnTo>
                    <a:lnTo>
                      <a:pt x="11" y="19"/>
                    </a:lnTo>
                    <a:lnTo>
                      <a:pt x="17" y="31"/>
                    </a:lnTo>
                    <a:lnTo>
                      <a:pt x="15" y="42"/>
                    </a:lnTo>
                    <a:lnTo>
                      <a:pt x="11" y="55"/>
                    </a:lnTo>
                    <a:lnTo>
                      <a:pt x="17" y="82"/>
                    </a:lnTo>
                    <a:lnTo>
                      <a:pt x="59" y="70"/>
                    </a:lnTo>
                    <a:lnTo>
                      <a:pt x="30" y="36"/>
                    </a:lnTo>
                    <a:lnTo>
                      <a:pt x="13" y="15"/>
                    </a:lnTo>
                    <a:lnTo>
                      <a:pt x="2" y="0"/>
                    </a:lnTo>
                    <a:close/>
                  </a:path>
                </a:pathLst>
              </a:custGeom>
              <a:solidFill>
                <a:srgbClr val="F2CC99"/>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320" name="Freeform 236"/>
              <p:cNvSpPr>
                <a:spLocks/>
              </p:cNvSpPr>
              <p:nvPr/>
            </p:nvSpPr>
            <p:spPr bwMode="auto">
              <a:xfrm>
                <a:off x="4271" y="1912"/>
                <a:ext cx="50" cy="51"/>
              </a:xfrm>
              <a:custGeom>
                <a:avLst/>
                <a:gdLst>
                  <a:gd name="T0" fmla="*/ 0 w 99"/>
                  <a:gd name="T1" fmla="*/ 11 h 103"/>
                  <a:gd name="T2" fmla="*/ 8 w 99"/>
                  <a:gd name="T3" fmla="*/ 7 h 103"/>
                  <a:gd name="T4" fmla="*/ 15 w 99"/>
                  <a:gd name="T5" fmla="*/ 2 h 103"/>
                  <a:gd name="T6" fmla="*/ 22 w 99"/>
                  <a:gd name="T7" fmla="*/ 0 h 103"/>
                  <a:gd name="T8" fmla="*/ 17 w 99"/>
                  <a:gd name="T9" fmla="*/ 5 h 103"/>
                  <a:gd name="T10" fmla="*/ 16 w 99"/>
                  <a:gd name="T11" fmla="*/ 14 h 103"/>
                  <a:gd name="T12" fmla="*/ 18 w 99"/>
                  <a:gd name="T13" fmla="*/ 20 h 103"/>
                  <a:gd name="T14" fmla="*/ 24 w 99"/>
                  <a:gd name="T15" fmla="*/ 26 h 103"/>
                  <a:gd name="T16" fmla="*/ 33 w 99"/>
                  <a:gd name="T17" fmla="*/ 28 h 103"/>
                  <a:gd name="T18" fmla="*/ 39 w 99"/>
                  <a:gd name="T19" fmla="*/ 28 h 103"/>
                  <a:gd name="T20" fmla="*/ 44 w 99"/>
                  <a:gd name="T21" fmla="*/ 25 h 103"/>
                  <a:gd name="T22" fmla="*/ 50 w 99"/>
                  <a:gd name="T23" fmla="*/ 31 h 103"/>
                  <a:gd name="T24" fmla="*/ 47 w 99"/>
                  <a:gd name="T25" fmla="*/ 36 h 103"/>
                  <a:gd name="T26" fmla="*/ 46 w 99"/>
                  <a:gd name="T27" fmla="*/ 40 h 103"/>
                  <a:gd name="T28" fmla="*/ 48 w 99"/>
                  <a:gd name="T29" fmla="*/ 49 h 103"/>
                  <a:gd name="T30" fmla="*/ 45 w 99"/>
                  <a:gd name="T31" fmla="*/ 51 h 103"/>
                  <a:gd name="T32" fmla="*/ 42 w 99"/>
                  <a:gd name="T33" fmla="*/ 45 h 103"/>
                  <a:gd name="T34" fmla="*/ 37 w 99"/>
                  <a:gd name="T35" fmla="*/ 41 h 103"/>
                  <a:gd name="T36" fmla="*/ 31 w 99"/>
                  <a:gd name="T37" fmla="*/ 39 h 103"/>
                  <a:gd name="T38" fmla="*/ 26 w 99"/>
                  <a:gd name="T39" fmla="*/ 39 h 103"/>
                  <a:gd name="T40" fmla="*/ 17 w 99"/>
                  <a:gd name="T41" fmla="*/ 44 h 103"/>
                  <a:gd name="T42" fmla="*/ 13 w 99"/>
                  <a:gd name="T43" fmla="*/ 38 h 103"/>
                  <a:gd name="T44" fmla="*/ 14 w 99"/>
                  <a:gd name="T45" fmla="*/ 32 h 103"/>
                  <a:gd name="T46" fmla="*/ 14 w 99"/>
                  <a:gd name="T47" fmla="*/ 24 h 103"/>
                  <a:gd name="T48" fmla="*/ 10 w 99"/>
                  <a:gd name="T49" fmla="*/ 18 h 103"/>
                  <a:gd name="T50" fmla="*/ 6 w 99"/>
                  <a:gd name="T51" fmla="*/ 14 h 103"/>
                  <a:gd name="T52" fmla="*/ 0 w 99"/>
                  <a:gd name="T53" fmla="*/ 12 h 103"/>
                  <a:gd name="T54" fmla="*/ 0 w 99"/>
                  <a:gd name="T55" fmla="*/ 11 h 103"/>
                  <a:gd name="T56" fmla="*/ 0 w 99"/>
                  <a:gd name="T57" fmla="*/ 11 h 103"/>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99"/>
                  <a:gd name="T88" fmla="*/ 0 h 103"/>
                  <a:gd name="T89" fmla="*/ 99 w 99"/>
                  <a:gd name="T90" fmla="*/ 103 h 103"/>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99" h="103">
                    <a:moveTo>
                      <a:pt x="0" y="23"/>
                    </a:moveTo>
                    <a:lnTo>
                      <a:pt x="15" y="14"/>
                    </a:lnTo>
                    <a:lnTo>
                      <a:pt x="30" y="4"/>
                    </a:lnTo>
                    <a:lnTo>
                      <a:pt x="44" y="0"/>
                    </a:lnTo>
                    <a:lnTo>
                      <a:pt x="34" y="10"/>
                    </a:lnTo>
                    <a:lnTo>
                      <a:pt x="32" y="29"/>
                    </a:lnTo>
                    <a:lnTo>
                      <a:pt x="36" y="40"/>
                    </a:lnTo>
                    <a:lnTo>
                      <a:pt x="47" y="52"/>
                    </a:lnTo>
                    <a:lnTo>
                      <a:pt x="65" y="57"/>
                    </a:lnTo>
                    <a:lnTo>
                      <a:pt x="78" y="57"/>
                    </a:lnTo>
                    <a:lnTo>
                      <a:pt x="87" y="50"/>
                    </a:lnTo>
                    <a:lnTo>
                      <a:pt x="99" y="63"/>
                    </a:lnTo>
                    <a:lnTo>
                      <a:pt x="93" y="73"/>
                    </a:lnTo>
                    <a:lnTo>
                      <a:pt x="91" y="80"/>
                    </a:lnTo>
                    <a:lnTo>
                      <a:pt x="95" y="99"/>
                    </a:lnTo>
                    <a:lnTo>
                      <a:pt x="89" y="103"/>
                    </a:lnTo>
                    <a:lnTo>
                      <a:pt x="84" y="90"/>
                    </a:lnTo>
                    <a:lnTo>
                      <a:pt x="74" y="82"/>
                    </a:lnTo>
                    <a:lnTo>
                      <a:pt x="61" y="78"/>
                    </a:lnTo>
                    <a:lnTo>
                      <a:pt x="51" y="78"/>
                    </a:lnTo>
                    <a:lnTo>
                      <a:pt x="34" y="88"/>
                    </a:lnTo>
                    <a:lnTo>
                      <a:pt x="25" y="76"/>
                    </a:lnTo>
                    <a:lnTo>
                      <a:pt x="28" y="65"/>
                    </a:lnTo>
                    <a:lnTo>
                      <a:pt x="27" y="48"/>
                    </a:lnTo>
                    <a:lnTo>
                      <a:pt x="19" y="36"/>
                    </a:lnTo>
                    <a:lnTo>
                      <a:pt x="11" y="29"/>
                    </a:lnTo>
                    <a:lnTo>
                      <a:pt x="0" y="25"/>
                    </a:lnTo>
                    <a:lnTo>
                      <a:pt x="0" y="23"/>
                    </a:lnTo>
                    <a:close/>
                  </a:path>
                </a:pathLst>
              </a:custGeom>
              <a:solidFill>
                <a:srgbClr val="FFF2CC"/>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321" name="Freeform 237"/>
              <p:cNvSpPr>
                <a:spLocks/>
              </p:cNvSpPr>
              <p:nvPr/>
            </p:nvSpPr>
            <p:spPr bwMode="auto">
              <a:xfrm>
                <a:off x="4300" y="1897"/>
                <a:ext cx="72" cy="46"/>
              </a:xfrm>
              <a:custGeom>
                <a:avLst/>
                <a:gdLst>
                  <a:gd name="T0" fmla="*/ 0 w 144"/>
                  <a:gd name="T1" fmla="*/ 10 h 91"/>
                  <a:gd name="T2" fmla="*/ 15 w 144"/>
                  <a:gd name="T3" fmla="*/ 0 h 91"/>
                  <a:gd name="T4" fmla="*/ 22 w 144"/>
                  <a:gd name="T5" fmla="*/ 2 h 91"/>
                  <a:gd name="T6" fmla="*/ 20 w 144"/>
                  <a:gd name="T7" fmla="*/ 7 h 91"/>
                  <a:gd name="T8" fmla="*/ 21 w 144"/>
                  <a:gd name="T9" fmla="*/ 14 h 91"/>
                  <a:gd name="T10" fmla="*/ 23 w 144"/>
                  <a:gd name="T11" fmla="*/ 19 h 91"/>
                  <a:gd name="T12" fmla="*/ 28 w 144"/>
                  <a:gd name="T13" fmla="*/ 24 h 91"/>
                  <a:gd name="T14" fmla="*/ 33 w 144"/>
                  <a:gd name="T15" fmla="*/ 26 h 91"/>
                  <a:gd name="T16" fmla="*/ 40 w 144"/>
                  <a:gd name="T17" fmla="*/ 26 h 91"/>
                  <a:gd name="T18" fmla="*/ 45 w 144"/>
                  <a:gd name="T19" fmla="*/ 24 h 91"/>
                  <a:gd name="T20" fmla="*/ 50 w 144"/>
                  <a:gd name="T21" fmla="*/ 20 h 91"/>
                  <a:gd name="T22" fmla="*/ 54 w 144"/>
                  <a:gd name="T23" fmla="*/ 16 h 91"/>
                  <a:gd name="T24" fmla="*/ 54 w 144"/>
                  <a:gd name="T25" fmla="*/ 8 h 91"/>
                  <a:gd name="T26" fmla="*/ 58 w 144"/>
                  <a:gd name="T27" fmla="*/ 6 h 91"/>
                  <a:gd name="T28" fmla="*/ 72 w 144"/>
                  <a:gd name="T29" fmla="*/ 18 h 91"/>
                  <a:gd name="T30" fmla="*/ 71 w 144"/>
                  <a:gd name="T31" fmla="*/ 22 h 91"/>
                  <a:gd name="T32" fmla="*/ 61 w 144"/>
                  <a:gd name="T33" fmla="*/ 25 h 91"/>
                  <a:gd name="T34" fmla="*/ 57 w 144"/>
                  <a:gd name="T35" fmla="*/ 30 h 91"/>
                  <a:gd name="T36" fmla="*/ 55 w 144"/>
                  <a:gd name="T37" fmla="*/ 34 h 91"/>
                  <a:gd name="T38" fmla="*/ 55 w 144"/>
                  <a:gd name="T39" fmla="*/ 39 h 91"/>
                  <a:gd name="T40" fmla="*/ 55 w 144"/>
                  <a:gd name="T41" fmla="*/ 44 h 91"/>
                  <a:gd name="T42" fmla="*/ 49 w 144"/>
                  <a:gd name="T43" fmla="*/ 46 h 91"/>
                  <a:gd name="T44" fmla="*/ 44 w 144"/>
                  <a:gd name="T45" fmla="*/ 41 h 91"/>
                  <a:gd name="T46" fmla="*/ 37 w 144"/>
                  <a:gd name="T47" fmla="*/ 39 h 91"/>
                  <a:gd name="T48" fmla="*/ 28 w 144"/>
                  <a:gd name="T49" fmla="*/ 39 h 91"/>
                  <a:gd name="T50" fmla="*/ 24 w 144"/>
                  <a:gd name="T51" fmla="*/ 39 h 91"/>
                  <a:gd name="T52" fmla="*/ 21 w 144"/>
                  <a:gd name="T53" fmla="*/ 34 h 91"/>
                  <a:gd name="T54" fmla="*/ 23 w 144"/>
                  <a:gd name="T55" fmla="*/ 28 h 91"/>
                  <a:gd name="T56" fmla="*/ 21 w 144"/>
                  <a:gd name="T57" fmla="*/ 19 h 91"/>
                  <a:gd name="T58" fmla="*/ 15 w 144"/>
                  <a:gd name="T59" fmla="*/ 11 h 91"/>
                  <a:gd name="T60" fmla="*/ 7 w 144"/>
                  <a:gd name="T61" fmla="*/ 10 h 91"/>
                  <a:gd name="T62" fmla="*/ 2 w 144"/>
                  <a:gd name="T63" fmla="*/ 12 h 91"/>
                  <a:gd name="T64" fmla="*/ 0 w 144"/>
                  <a:gd name="T65" fmla="*/ 10 h 91"/>
                  <a:gd name="T66" fmla="*/ 0 w 144"/>
                  <a:gd name="T67" fmla="*/ 10 h 91"/>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44"/>
                  <a:gd name="T103" fmla="*/ 0 h 91"/>
                  <a:gd name="T104" fmla="*/ 144 w 144"/>
                  <a:gd name="T105" fmla="*/ 91 h 91"/>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44" h="91">
                    <a:moveTo>
                      <a:pt x="0" y="19"/>
                    </a:moveTo>
                    <a:lnTo>
                      <a:pt x="30" y="0"/>
                    </a:lnTo>
                    <a:lnTo>
                      <a:pt x="44" y="4"/>
                    </a:lnTo>
                    <a:lnTo>
                      <a:pt x="40" y="13"/>
                    </a:lnTo>
                    <a:lnTo>
                      <a:pt x="42" y="28"/>
                    </a:lnTo>
                    <a:lnTo>
                      <a:pt x="47" y="38"/>
                    </a:lnTo>
                    <a:lnTo>
                      <a:pt x="57" y="47"/>
                    </a:lnTo>
                    <a:lnTo>
                      <a:pt x="66" y="51"/>
                    </a:lnTo>
                    <a:lnTo>
                      <a:pt x="80" y="51"/>
                    </a:lnTo>
                    <a:lnTo>
                      <a:pt x="91" y="47"/>
                    </a:lnTo>
                    <a:lnTo>
                      <a:pt x="101" y="40"/>
                    </a:lnTo>
                    <a:lnTo>
                      <a:pt x="108" y="32"/>
                    </a:lnTo>
                    <a:lnTo>
                      <a:pt x="108" y="15"/>
                    </a:lnTo>
                    <a:lnTo>
                      <a:pt x="116" y="11"/>
                    </a:lnTo>
                    <a:lnTo>
                      <a:pt x="144" y="36"/>
                    </a:lnTo>
                    <a:lnTo>
                      <a:pt x="141" y="44"/>
                    </a:lnTo>
                    <a:lnTo>
                      <a:pt x="123" y="49"/>
                    </a:lnTo>
                    <a:lnTo>
                      <a:pt x="114" y="59"/>
                    </a:lnTo>
                    <a:lnTo>
                      <a:pt x="110" y="68"/>
                    </a:lnTo>
                    <a:lnTo>
                      <a:pt x="110" y="78"/>
                    </a:lnTo>
                    <a:lnTo>
                      <a:pt x="110" y="87"/>
                    </a:lnTo>
                    <a:lnTo>
                      <a:pt x="99" y="91"/>
                    </a:lnTo>
                    <a:lnTo>
                      <a:pt x="89" y="82"/>
                    </a:lnTo>
                    <a:lnTo>
                      <a:pt x="74" y="78"/>
                    </a:lnTo>
                    <a:lnTo>
                      <a:pt x="57" y="78"/>
                    </a:lnTo>
                    <a:lnTo>
                      <a:pt x="49" y="78"/>
                    </a:lnTo>
                    <a:lnTo>
                      <a:pt x="42" y="68"/>
                    </a:lnTo>
                    <a:lnTo>
                      <a:pt x="46" y="55"/>
                    </a:lnTo>
                    <a:lnTo>
                      <a:pt x="42" y="38"/>
                    </a:lnTo>
                    <a:lnTo>
                      <a:pt x="30" y="21"/>
                    </a:lnTo>
                    <a:lnTo>
                      <a:pt x="15" y="19"/>
                    </a:lnTo>
                    <a:lnTo>
                      <a:pt x="4" y="23"/>
                    </a:lnTo>
                    <a:lnTo>
                      <a:pt x="0" y="19"/>
                    </a:lnTo>
                    <a:close/>
                  </a:path>
                </a:pathLst>
              </a:custGeom>
              <a:solidFill>
                <a:srgbClr val="FFF2CC"/>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322" name="Freeform 238"/>
              <p:cNvSpPr>
                <a:spLocks/>
              </p:cNvSpPr>
              <p:nvPr/>
            </p:nvSpPr>
            <p:spPr bwMode="auto">
              <a:xfrm>
                <a:off x="4324" y="1886"/>
                <a:ext cx="24" cy="7"/>
              </a:xfrm>
              <a:custGeom>
                <a:avLst/>
                <a:gdLst>
                  <a:gd name="T0" fmla="*/ 0 w 50"/>
                  <a:gd name="T1" fmla="*/ 6 h 15"/>
                  <a:gd name="T2" fmla="*/ 11 w 50"/>
                  <a:gd name="T3" fmla="*/ 0 h 15"/>
                  <a:gd name="T4" fmla="*/ 15 w 50"/>
                  <a:gd name="T5" fmla="*/ 0 h 15"/>
                  <a:gd name="T6" fmla="*/ 24 w 50"/>
                  <a:gd name="T7" fmla="*/ 7 h 15"/>
                  <a:gd name="T8" fmla="*/ 16 w 50"/>
                  <a:gd name="T9" fmla="*/ 4 h 15"/>
                  <a:gd name="T10" fmla="*/ 9 w 50"/>
                  <a:gd name="T11" fmla="*/ 4 h 15"/>
                  <a:gd name="T12" fmla="*/ 3 w 50"/>
                  <a:gd name="T13" fmla="*/ 6 h 15"/>
                  <a:gd name="T14" fmla="*/ 0 w 50"/>
                  <a:gd name="T15" fmla="*/ 6 h 15"/>
                  <a:gd name="T16" fmla="*/ 0 w 50"/>
                  <a:gd name="T17" fmla="*/ 6 h 1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0"/>
                  <a:gd name="T28" fmla="*/ 0 h 15"/>
                  <a:gd name="T29" fmla="*/ 50 w 50"/>
                  <a:gd name="T30" fmla="*/ 15 h 1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0" h="15">
                    <a:moveTo>
                      <a:pt x="0" y="13"/>
                    </a:moveTo>
                    <a:lnTo>
                      <a:pt x="23" y="0"/>
                    </a:lnTo>
                    <a:lnTo>
                      <a:pt x="31" y="0"/>
                    </a:lnTo>
                    <a:lnTo>
                      <a:pt x="50" y="15"/>
                    </a:lnTo>
                    <a:lnTo>
                      <a:pt x="33" y="8"/>
                    </a:lnTo>
                    <a:lnTo>
                      <a:pt x="18" y="8"/>
                    </a:lnTo>
                    <a:lnTo>
                      <a:pt x="6" y="13"/>
                    </a:lnTo>
                    <a:lnTo>
                      <a:pt x="0" y="13"/>
                    </a:lnTo>
                    <a:close/>
                  </a:path>
                </a:pathLst>
              </a:custGeom>
              <a:solidFill>
                <a:srgbClr val="FFE5B2"/>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323" name="Freeform 239"/>
              <p:cNvSpPr>
                <a:spLocks/>
              </p:cNvSpPr>
              <p:nvPr/>
            </p:nvSpPr>
            <p:spPr bwMode="auto">
              <a:xfrm>
                <a:off x="4241" y="1929"/>
                <a:ext cx="16" cy="22"/>
              </a:xfrm>
              <a:custGeom>
                <a:avLst/>
                <a:gdLst>
                  <a:gd name="T0" fmla="*/ 0 w 32"/>
                  <a:gd name="T1" fmla="*/ 9 h 43"/>
                  <a:gd name="T2" fmla="*/ 16 w 32"/>
                  <a:gd name="T3" fmla="*/ 0 h 43"/>
                  <a:gd name="T4" fmla="*/ 10 w 32"/>
                  <a:gd name="T5" fmla="*/ 8 h 43"/>
                  <a:gd name="T6" fmla="*/ 10 w 32"/>
                  <a:gd name="T7" fmla="*/ 18 h 43"/>
                  <a:gd name="T8" fmla="*/ 13 w 32"/>
                  <a:gd name="T9" fmla="*/ 22 h 43"/>
                  <a:gd name="T10" fmla="*/ 0 w 32"/>
                  <a:gd name="T11" fmla="*/ 9 h 43"/>
                  <a:gd name="T12" fmla="*/ 0 w 32"/>
                  <a:gd name="T13" fmla="*/ 9 h 43"/>
                  <a:gd name="T14" fmla="*/ 0 60000 65536"/>
                  <a:gd name="T15" fmla="*/ 0 60000 65536"/>
                  <a:gd name="T16" fmla="*/ 0 60000 65536"/>
                  <a:gd name="T17" fmla="*/ 0 60000 65536"/>
                  <a:gd name="T18" fmla="*/ 0 60000 65536"/>
                  <a:gd name="T19" fmla="*/ 0 60000 65536"/>
                  <a:gd name="T20" fmla="*/ 0 60000 65536"/>
                  <a:gd name="T21" fmla="*/ 0 w 32"/>
                  <a:gd name="T22" fmla="*/ 0 h 43"/>
                  <a:gd name="T23" fmla="*/ 32 w 32"/>
                  <a:gd name="T24" fmla="*/ 43 h 4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2" h="43">
                    <a:moveTo>
                      <a:pt x="0" y="17"/>
                    </a:moveTo>
                    <a:lnTo>
                      <a:pt x="32" y="0"/>
                    </a:lnTo>
                    <a:lnTo>
                      <a:pt x="21" y="15"/>
                    </a:lnTo>
                    <a:lnTo>
                      <a:pt x="21" y="36"/>
                    </a:lnTo>
                    <a:lnTo>
                      <a:pt x="27" y="43"/>
                    </a:lnTo>
                    <a:lnTo>
                      <a:pt x="0" y="17"/>
                    </a:lnTo>
                    <a:close/>
                  </a:path>
                </a:pathLst>
              </a:custGeom>
              <a:solidFill>
                <a:srgbClr val="FFF2CC"/>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324" name="Freeform 240"/>
              <p:cNvSpPr>
                <a:spLocks/>
              </p:cNvSpPr>
              <p:nvPr/>
            </p:nvSpPr>
            <p:spPr bwMode="auto">
              <a:xfrm>
                <a:off x="4261" y="1955"/>
                <a:ext cx="24" cy="23"/>
              </a:xfrm>
              <a:custGeom>
                <a:avLst/>
                <a:gdLst>
                  <a:gd name="T0" fmla="*/ 0 w 48"/>
                  <a:gd name="T1" fmla="*/ 1 h 45"/>
                  <a:gd name="T2" fmla="*/ 6 w 48"/>
                  <a:gd name="T3" fmla="*/ 4 h 45"/>
                  <a:gd name="T4" fmla="*/ 10 w 48"/>
                  <a:gd name="T5" fmla="*/ 3 h 45"/>
                  <a:gd name="T6" fmla="*/ 17 w 48"/>
                  <a:gd name="T7" fmla="*/ 0 h 45"/>
                  <a:gd name="T8" fmla="*/ 23 w 48"/>
                  <a:gd name="T9" fmla="*/ 9 h 45"/>
                  <a:gd name="T10" fmla="*/ 23 w 48"/>
                  <a:gd name="T11" fmla="*/ 13 h 45"/>
                  <a:gd name="T12" fmla="*/ 24 w 48"/>
                  <a:gd name="T13" fmla="*/ 21 h 45"/>
                  <a:gd name="T14" fmla="*/ 22 w 48"/>
                  <a:gd name="T15" fmla="*/ 23 h 45"/>
                  <a:gd name="T16" fmla="*/ 10 w 48"/>
                  <a:gd name="T17" fmla="*/ 11 h 45"/>
                  <a:gd name="T18" fmla="*/ 0 w 48"/>
                  <a:gd name="T19" fmla="*/ 1 h 45"/>
                  <a:gd name="T20" fmla="*/ 0 w 48"/>
                  <a:gd name="T21" fmla="*/ 1 h 4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8"/>
                  <a:gd name="T34" fmla="*/ 0 h 45"/>
                  <a:gd name="T35" fmla="*/ 48 w 48"/>
                  <a:gd name="T36" fmla="*/ 45 h 4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8" h="45">
                    <a:moveTo>
                      <a:pt x="0" y="2"/>
                    </a:moveTo>
                    <a:lnTo>
                      <a:pt x="11" y="7"/>
                    </a:lnTo>
                    <a:lnTo>
                      <a:pt x="19" y="6"/>
                    </a:lnTo>
                    <a:lnTo>
                      <a:pt x="34" y="0"/>
                    </a:lnTo>
                    <a:lnTo>
                      <a:pt x="46" y="17"/>
                    </a:lnTo>
                    <a:lnTo>
                      <a:pt x="46" y="26"/>
                    </a:lnTo>
                    <a:lnTo>
                      <a:pt x="48" y="42"/>
                    </a:lnTo>
                    <a:lnTo>
                      <a:pt x="44" y="45"/>
                    </a:lnTo>
                    <a:lnTo>
                      <a:pt x="19" y="21"/>
                    </a:lnTo>
                    <a:lnTo>
                      <a:pt x="0" y="2"/>
                    </a:lnTo>
                    <a:close/>
                  </a:path>
                </a:pathLst>
              </a:custGeom>
              <a:solidFill>
                <a:srgbClr val="FFF2CC"/>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325" name="Freeform 241"/>
              <p:cNvSpPr>
                <a:spLocks/>
              </p:cNvSpPr>
              <p:nvPr/>
            </p:nvSpPr>
            <p:spPr bwMode="auto">
              <a:xfrm>
                <a:off x="4292" y="1970"/>
                <a:ext cx="35" cy="28"/>
              </a:xfrm>
              <a:custGeom>
                <a:avLst/>
                <a:gdLst>
                  <a:gd name="T0" fmla="*/ 25 w 68"/>
                  <a:gd name="T1" fmla="*/ 0 h 55"/>
                  <a:gd name="T2" fmla="*/ 35 w 68"/>
                  <a:gd name="T3" fmla="*/ 13 h 55"/>
                  <a:gd name="T4" fmla="*/ 31 w 68"/>
                  <a:gd name="T5" fmla="*/ 14 h 55"/>
                  <a:gd name="T6" fmla="*/ 27 w 68"/>
                  <a:gd name="T7" fmla="*/ 17 h 55"/>
                  <a:gd name="T8" fmla="*/ 25 w 68"/>
                  <a:gd name="T9" fmla="*/ 20 h 55"/>
                  <a:gd name="T10" fmla="*/ 23 w 68"/>
                  <a:gd name="T11" fmla="*/ 25 h 55"/>
                  <a:gd name="T12" fmla="*/ 23 w 68"/>
                  <a:gd name="T13" fmla="*/ 28 h 55"/>
                  <a:gd name="T14" fmla="*/ 14 w 68"/>
                  <a:gd name="T15" fmla="*/ 28 h 55"/>
                  <a:gd name="T16" fmla="*/ 0 w 68"/>
                  <a:gd name="T17" fmla="*/ 15 h 55"/>
                  <a:gd name="T18" fmla="*/ 5 w 68"/>
                  <a:gd name="T19" fmla="*/ 17 h 55"/>
                  <a:gd name="T20" fmla="*/ 11 w 68"/>
                  <a:gd name="T21" fmla="*/ 17 h 55"/>
                  <a:gd name="T22" fmla="*/ 19 w 68"/>
                  <a:gd name="T23" fmla="*/ 16 h 55"/>
                  <a:gd name="T24" fmla="*/ 22 w 68"/>
                  <a:gd name="T25" fmla="*/ 13 h 55"/>
                  <a:gd name="T26" fmla="*/ 25 w 68"/>
                  <a:gd name="T27" fmla="*/ 6 h 55"/>
                  <a:gd name="T28" fmla="*/ 25 w 68"/>
                  <a:gd name="T29" fmla="*/ 0 h 55"/>
                  <a:gd name="T30" fmla="*/ 25 w 68"/>
                  <a:gd name="T31" fmla="*/ 0 h 55"/>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68"/>
                  <a:gd name="T49" fmla="*/ 0 h 55"/>
                  <a:gd name="T50" fmla="*/ 68 w 68"/>
                  <a:gd name="T51" fmla="*/ 55 h 55"/>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68" h="55">
                    <a:moveTo>
                      <a:pt x="49" y="0"/>
                    </a:moveTo>
                    <a:lnTo>
                      <a:pt x="68" y="25"/>
                    </a:lnTo>
                    <a:lnTo>
                      <a:pt x="61" y="27"/>
                    </a:lnTo>
                    <a:lnTo>
                      <a:pt x="53" y="34"/>
                    </a:lnTo>
                    <a:lnTo>
                      <a:pt x="49" y="40"/>
                    </a:lnTo>
                    <a:lnTo>
                      <a:pt x="45" y="50"/>
                    </a:lnTo>
                    <a:lnTo>
                      <a:pt x="45" y="55"/>
                    </a:lnTo>
                    <a:lnTo>
                      <a:pt x="28" y="55"/>
                    </a:lnTo>
                    <a:lnTo>
                      <a:pt x="0" y="29"/>
                    </a:lnTo>
                    <a:lnTo>
                      <a:pt x="9" y="33"/>
                    </a:lnTo>
                    <a:lnTo>
                      <a:pt x="21" y="33"/>
                    </a:lnTo>
                    <a:lnTo>
                      <a:pt x="36" y="31"/>
                    </a:lnTo>
                    <a:lnTo>
                      <a:pt x="43" y="25"/>
                    </a:lnTo>
                    <a:lnTo>
                      <a:pt x="49" y="12"/>
                    </a:lnTo>
                    <a:lnTo>
                      <a:pt x="49" y="0"/>
                    </a:lnTo>
                    <a:close/>
                  </a:path>
                </a:pathLst>
              </a:custGeom>
              <a:solidFill>
                <a:srgbClr val="FFF2CC"/>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326" name="Freeform 242"/>
              <p:cNvSpPr>
                <a:spLocks/>
              </p:cNvSpPr>
              <p:nvPr/>
            </p:nvSpPr>
            <p:spPr bwMode="auto">
              <a:xfrm>
                <a:off x="4325" y="1950"/>
                <a:ext cx="38" cy="34"/>
              </a:xfrm>
              <a:custGeom>
                <a:avLst/>
                <a:gdLst>
                  <a:gd name="T0" fmla="*/ 1 w 76"/>
                  <a:gd name="T1" fmla="*/ 17 h 69"/>
                  <a:gd name="T2" fmla="*/ 10 w 76"/>
                  <a:gd name="T3" fmla="*/ 19 h 69"/>
                  <a:gd name="T4" fmla="*/ 15 w 76"/>
                  <a:gd name="T5" fmla="*/ 19 h 69"/>
                  <a:gd name="T6" fmla="*/ 21 w 76"/>
                  <a:gd name="T7" fmla="*/ 16 h 69"/>
                  <a:gd name="T8" fmla="*/ 26 w 76"/>
                  <a:gd name="T9" fmla="*/ 13 h 69"/>
                  <a:gd name="T10" fmla="*/ 27 w 76"/>
                  <a:gd name="T11" fmla="*/ 8 h 69"/>
                  <a:gd name="T12" fmla="*/ 27 w 76"/>
                  <a:gd name="T13" fmla="*/ 0 h 69"/>
                  <a:gd name="T14" fmla="*/ 29 w 76"/>
                  <a:gd name="T15" fmla="*/ 0 h 69"/>
                  <a:gd name="T16" fmla="*/ 38 w 76"/>
                  <a:gd name="T17" fmla="*/ 16 h 69"/>
                  <a:gd name="T18" fmla="*/ 33 w 76"/>
                  <a:gd name="T19" fmla="*/ 21 h 69"/>
                  <a:gd name="T20" fmla="*/ 21 w 76"/>
                  <a:gd name="T21" fmla="*/ 23 h 69"/>
                  <a:gd name="T22" fmla="*/ 19 w 76"/>
                  <a:gd name="T23" fmla="*/ 27 h 69"/>
                  <a:gd name="T24" fmla="*/ 22 w 76"/>
                  <a:gd name="T25" fmla="*/ 33 h 69"/>
                  <a:gd name="T26" fmla="*/ 19 w 76"/>
                  <a:gd name="T27" fmla="*/ 34 h 69"/>
                  <a:gd name="T28" fmla="*/ 13 w 76"/>
                  <a:gd name="T29" fmla="*/ 31 h 69"/>
                  <a:gd name="T30" fmla="*/ 8 w 76"/>
                  <a:gd name="T31" fmla="*/ 30 h 69"/>
                  <a:gd name="T32" fmla="*/ 0 w 76"/>
                  <a:gd name="T33" fmla="*/ 18 h 69"/>
                  <a:gd name="T34" fmla="*/ 1 w 76"/>
                  <a:gd name="T35" fmla="*/ 17 h 69"/>
                  <a:gd name="T36" fmla="*/ 1 w 76"/>
                  <a:gd name="T37" fmla="*/ 17 h 6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76"/>
                  <a:gd name="T58" fmla="*/ 0 h 69"/>
                  <a:gd name="T59" fmla="*/ 76 w 76"/>
                  <a:gd name="T60" fmla="*/ 69 h 69"/>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76" h="69">
                    <a:moveTo>
                      <a:pt x="2" y="35"/>
                    </a:moveTo>
                    <a:lnTo>
                      <a:pt x="19" y="38"/>
                    </a:lnTo>
                    <a:lnTo>
                      <a:pt x="31" y="38"/>
                    </a:lnTo>
                    <a:lnTo>
                      <a:pt x="42" y="33"/>
                    </a:lnTo>
                    <a:lnTo>
                      <a:pt x="52" y="27"/>
                    </a:lnTo>
                    <a:lnTo>
                      <a:pt x="55" y="16"/>
                    </a:lnTo>
                    <a:lnTo>
                      <a:pt x="54" y="0"/>
                    </a:lnTo>
                    <a:lnTo>
                      <a:pt x="59" y="0"/>
                    </a:lnTo>
                    <a:lnTo>
                      <a:pt x="76" y="33"/>
                    </a:lnTo>
                    <a:lnTo>
                      <a:pt x="65" y="42"/>
                    </a:lnTo>
                    <a:lnTo>
                      <a:pt x="42" y="46"/>
                    </a:lnTo>
                    <a:lnTo>
                      <a:pt x="38" y="54"/>
                    </a:lnTo>
                    <a:lnTo>
                      <a:pt x="44" y="67"/>
                    </a:lnTo>
                    <a:lnTo>
                      <a:pt x="38" y="69"/>
                    </a:lnTo>
                    <a:lnTo>
                      <a:pt x="27" y="63"/>
                    </a:lnTo>
                    <a:lnTo>
                      <a:pt x="16" y="61"/>
                    </a:lnTo>
                    <a:lnTo>
                      <a:pt x="0" y="36"/>
                    </a:lnTo>
                    <a:lnTo>
                      <a:pt x="2" y="35"/>
                    </a:lnTo>
                    <a:close/>
                  </a:path>
                </a:pathLst>
              </a:custGeom>
              <a:solidFill>
                <a:srgbClr val="FFF2CC"/>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327" name="Freeform 243"/>
              <p:cNvSpPr>
                <a:spLocks/>
              </p:cNvSpPr>
              <p:nvPr/>
            </p:nvSpPr>
            <p:spPr bwMode="auto">
              <a:xfrm>
                <a:off x="4325" y="1991"/>
                <a:ext cx="44" cy="29"/>
              </a:xfrm>
              <a:custGeom>
                <a:avLst/>
                <a:gdLst>
                  <a:gd name="T0" fmla="*/ 29 w 90"/>
                  <a:gd name="T1" fmla="*/ 0 h 59"/>
                  <a:gd name="T2" fmla="*/ 23 w 90"/>
                  <a:gd name="T3" fmla="*/ 4 h 59"/>
                  <a:gd name="T4" fmla="*/ 24 w 90"/>
                  <a:gd name="T5" fmla="*/ 9 h 59"/>
                  <a:gd name="T6" fmla="*/ 23 w 90"/>
                  <a:gd name="T7" fmla="*/ 15 h 59"/>
                  <a:gd name="T8" fmla="*/ 22 w 90"/>
                  <a:gd name="T9" fmla="*/ 21 h 59"/>
                  <a:gd name="T10" fmla="*/ 18 w 90"/>
                  <a:gd name="T11" fmla="*/ 23 h 59"/>
                  <a:gd name="T12" fmla="*/ 12 w 90"/>
                  <a:gd name="T13" fmla="*/ 24 h 59"/>
                  <a:gd name="T14" fmla="*/ 8 w 90"/>
                  <a:gd name="T15" fmla="*/ 24 h 59"/>
                  <a:gd name="T16" fmla="*/ 0 w 90"/>
                  <a:gd name="T17" fmla="*/ 22 h 59"/>
                  <a:gd name="T18" fmla="*/ 8 w 90"/>
                  <a:gd name="T19" fmla="*/ 27 h 59"/>
                  <a:gd name="T20" fmla="*/ 28 w 90"/>
                  <a:gd name="T21" fmla="*/ 24 h 59"/>
                  <a:gd name="T22" fmla="*/ 32 w 90"/>
                  <a:gd name="T23" fmla="*/ 29 h 59"/>
                  <a:gd name="T24" fmla="*/ 36 w 90"/>
                  <a:gd name="T25" fmla="*/ 24 h 59"/>
                  <a:gd name="T26" fmla="*/ 40 w 90"/>
                  <a:gd name="T27" fmla="*/ 23 h 59"/>
                  <a:gd name="T28" fmla="*/ 44 w 90"/>
                  <a:gd name="T29" fmla="*/ 22 h 59"/>
                  <a:gd name="T30" fmla="*/ 39 w 90"/>
                  <a:gd name="T31" fmla="*/ 15 h 59"/>
                  <a:gd name="T32" fmla="*/ 41 w 90"/>
                  <a:gd name="T33" fmla="*/ 8 h 59"/>
                  <a:gd name="T34" fmla="*/ 33 w 90"/>
                  <a:gd name="T35" fmla="*/ 5 h 59"/>
                  <a:gd name="T36" fmla="*/ 29 w 90"/>
                  <a:gd name="T37" fmla="*/ 0 h 59"/>
                  <a:gd name="T38" fmla="*/ 29 w 90"/>
                  <a:gd name="T39" fmla="*/ 0 h 5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90"/>
                  <a:gd name="T61" fmla="*/ 0 h 59"/>
                  <a:gd name="T62" fmla="*/ 90 w 90"/>
                  <a:gd name="T63" fmla="*/ 59 h 59"/>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90" h="59">
                    <a:moveTo>
                      <a:pt x="59" y="0"/>
                    </a:moveTo>
                    <a:lnTo>
                      <a:pt x="48" y="8"/>
                    </a:lnTo>
                    <a:lnTo>
                      <a:pt x="50" y="19"/>
                    </a:lnTo>
                    <a:lnTo>
                      <a:pt x="48" y="30"/>
                    </a:lnTo>
                    <a:lnTo>
                      <a:pt x="44" y="42"/>
                    </a:lnTo>
                    <a:lnTo>
                      <a:pt x="36" y="46"/>
                    </a:lnTo>
                    <a:lnTo>
                      <a:pt x="25" y="48"/>
                    </a:lnTo>
                    <a:lnTo>
                      <a:pt x="16" y="48"/>
                    </a:lnTo>
                    <a:lnTo>
                      <a:pt x="0" y="44"/>
                    </a:lnTo>
                    <a:lnTo>
                      <a:pt x="16" y="55"/>
                    </a:lnTo>
                    <a:lnTo>
                      <a:pt x="57" y="49"/>
                    </a:lnTo>
                    <a:lnTo>
                      <a:pt x="65" y="59"/>
                    </a:lnTo>
                    <a:lnTo>
                      <a:pt x="73" y="49"/>
                    </a:lnTo>
                    <a:lnTo>
                      <a:pt x="82" y="46"/>
                    </a:lnTo>
                    <a:lnTo>
                      <a:pt x="90" y="44"/>
                    </a:lnTo>
                    <a:lnTo>
                      <a:pt x="80" y="30"/>
                    </a:lnTo>
                    <a:lnTo>
                      <a:pt x="84" y="17"/>
                    </a:lnTo>
                    <a:lnTo>
                      <a:pt x="67" y="10"/>
                    </a:lnTo>
                    <a:lnTo>
                      <a:pt x="59" y="0"/>
                    </a:lnTo>
                    <a:close/>
                  </a:path>
                </a:pathLst>
              </a:custGeom>
              <a:solidFill>
                <a:srgbClr val="FFF2CC"/>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328" name="Freeform 244"/>
              <p:cNvSpPr>
                <a:spLocks/>
              </p:cNvSpPr>
              <p:nvPr/>
            </p:nvSpPr>
            <p:spPr bwMode="auto">
              <a:xfrm>
                <a:off x="4375" y="1983"/>
                <a:ext cx="23" cy="38"/>
              </a:xfrm>
              <a:custGeom>
                <a:avLst/>
                <a:gdLst>
                  <a:gd name="T0" fmla="*/ 5 w 46"/>
                  <a:gd name="T1" fmla="*/ 11 h 76"/>
                  <a:gd name="T2" fmla="*/ 0 w 46"/>
                  <a:gd name="T3" fmla="*/ 22 h 76"/>
                  <a:gd name="T4" fmla="*/ 9 w 46"/>
                  <a:gd name="T5" fmla="*/ 30 h 76"/>
                  <a:gd name="T6" fmla="*/ 7 w 46"/>
                  <a:gd name="T7" fmla="*/ 34 h 76"/>
                  <a:gd name="T8" fmla="*/ 12 w 46"/>
                  <a:gd name="T9" fmla="*/ 38 h 76"/>
                  <a:gd name="T10" fmla="*/ 15 w 46"/>
                  <a:gd name="T11" fmla="*/ 36 h 76"/>
                  <a:gd name="T12" fmla="*/ 14 w 46"/>
                  <a:gd name="T13" fmla="*/ 30 h 76"/>
                  <a:gd name="T14" fmla="*/ 15 w 46"/>
                  <a:gd name="T15" fmla="*/ 22 h 76"/>
                  <a:gd name="T16" fmla="*/ 18 w 46"/>
                  <a:gd name="T17" fmla="*/ 17 h 76"/>
                  <a:gd name="T18" fmla="*/ 23 w 46"/>
                  <a:gd name="T19" fmla="*/ 15 h 76"/>
                  <a:gd name="T20" fmla="*/ 17 w 46"/>
                  <a:gd name="T21" fmla="*/ 11 h 76"/>
                  <a:gd name="T22" fmla="*/ 16 w 46"/>
                  <a:gd name="T23" fmla="*/ 0 h 76"/>
                  <a:gd name="T24" fmla="*/ 11 w 46"/>
                  <a:gd name="T25" fmla="*/ 3 h 76"/>
                  <a:gd name="T26" fmla="*/ 10 w 46"/>
                  <a:gd name="T27" fmla="*/ 10 h 76"/>
                  <a:gd name="T28" fmla="*/ 5 w 46"/>
                  <a:gd name="T29" fmla="*/ 11 h 76"/>
                  <a:gd name="T30" fmla="*/ 5 w 46"/>
                  <a:gd name="T31" fmla="*/ 11 h 7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46"/>
                  <a:gd name="T49" fmla="*/ 0 h 76"/>
                  <a:gd name="T50" fmla="*/ 46 w 46"/>
                  <a:gd name="T51" fmla="*/ 76 h 7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46" h="76">
                    <a:moveTo>
                      <a:pt x="10" y="23"/>
                    </a:moveTo>
                    <a:lnTo>
                      <a:pt x="0" y="44"/>
                    </a:lnTo>
                    <a:lnTo>
                      <a:pt x="17" y="61"/>
                    </a:lnTo>
                    <a:lnTo>
                      <a:pt x="15" y="68"/>
                    </a:lnTo>
                    <a:lnTo>
                      <a:pt x="23" y="76"/>
                    </a:lnTo>
                    <a:lnTo>
                      <a:pt x="30" y="72"/>
                    </a:lnTo>
                    <a:lnTo>
                      <a:pt x="29" y="61"/>
                    </a:lnTo>
                    <a:lnTo>
                      <a:pt x="30" y="45"/>
                    </a:lnTo>
                    <a:lnTo>
                      <a:pt x="36" y="34"/>
                    </a:lnTo>
                    <a:lnTo>
                      <a:pt x="46" y="30"/>
                    </a:lnTo>
                    <a:lnTo>
                      <a:pt x="34" y="23"/>
                    </a:lnTo>
                    <a:lnTo>
                      <a:pt x="32" y="0"/>
                    </a:lnTo>
                    <a:lnTo>
                      <a:pt x="21" y="7"/>
                    </a:lnTo>
                    <a:lnTo>
                      <a:pt x="19" y="21"/>
                    </a:lnTo>
                    <a:lnTo>
                      <a:pt x="10" y="23"/>
                    </a:lnTo>
                    <a:close/>
                  </a:path>
                </a:pathLst>
              </a:custGeom>
              <a:solidFill>
                <a:srgbClr val="FFF2CC"/>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329" name="Freeform 245"/>
              <p:cNvSpPr>
                <a:spLocks/>
              </p:cNvSpPr>
              <p:nvPr/>
            </p:nvSpPr>
            <p:spPr bwMode="auto">
              <a:xfrm>
                <a:off x="4369" y="1950"/>
                <a:ext cx="25" cy="30"/>
              </a:xfrm>
              <a:custGeom>
                <a:avLst/>
                <a:gdLst>
                  <a:gd name="T0" fmla="*/ 0 w 49"/>
                  <a:gd name="T1" fmla="*/ 3 h 59"/>
                  <a:gd name="T2" fmla="*/ 10 w 49"/>
                  <a:gd name="T3" fmla="*/ 3 h 59"/>
                  <a:gd name="T4" fmla="*/ 14 w 49"/>
                  <a:gd name="T5" fmla="*/ 0 h 59"/>
                  <a:gd name="T6" fmla="*/ 24 w 49"/>
                  <a:gd name="T7" fmla="*/ 3 h 59"/>
                  <a:gd name="T8" fmla="*/ 21 w 49"/>
                  <a:gd name="T9" fmla="*/ 11 h 59"/>
                  <a:gd name="T10" fmla="*/ 20 w 49"/>
                  <a:gd name="T11" fmla="*/ 18 h 59"/>
                  <a:gd name="T12" fmla="*/ 25 w 49"/>
                  <a:gd name="T13" fmla="*/ 24 h 59"/>
                  <a:gd name="T14" fmla="*/ 16 w 49"/>
                  <a:gd name="T15" fmla="*/ 30 h 59"/>
                  <a:gd name="T16" fmla="*/ 16 w 49"/>
                  <a:gd name="T17" fmla="*/ 23 h 59"/>
                  <a:gd name="T18" fmla="*/ 11 w 49"/>
                  <a:gd name="T19" fmla="*/ 18 h 59"/>
                  <a:gd name="T20" fmla="*/ 4 w 49"/>
                  <a:gd name="T21" fmla="*/ 17 h 59"/>
                  <a:gd name="T22" fmla="*/ 9 w 49"/>
                  <a:gd name="T23" fmla="*/ 8 h 59"/>
                  <a:gd name="T24" fmla="*/ 0 w 49"/>
                  <a:gd name="T25" fmla="*/ 3 h 59"/>
                  <a:gd name="T26" fmla="*/ 0 w 49"/>
                  <a:gd name="T27" fmla="*/ 3 h 5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49"/>
                  <a:gd name="T43" fmla="*/ 0 h 59"/>
                  <a:gd name="T44" fmla="*/ 49 w 49"/>
                  <a:gd name="T45" fmla="*/ 59 h 5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49" h="59">
                    <a:moveTo>
                      <a:pt x="0" y="6"/>
                    </a:moveTo>
                    <a:lnTo>
                      <a:pt x="19" y="6"/>
                    </a:lnTo>
                    <a:lnTo>
                      <a:pt x="28" y="0"/>
                    </a:lnTo>
                    <a:lnTo>
                      <a:pt x="47" y="6"/>
                    </a:lnTo>
                    <a:lnTo>
                      <a:pt x="41" y="21"/>
                    </a:lnTo>
                    <a:lnTo>
                      <a:pt x="40" y="36"/>
                    </a:lnTo>
                    <a:lnTo>
                      <a:pt x="49" y="48"/>
                    </a:lnTo>
                    <a:lnTo>
                      <a:pt x="32" y="59"/>
                    </a:lnTo>
                    <a:lnTo>
                      <a:pt x="32" y="46"/>
                    </a:lnTo>
                    <a:lnTo>
                      <a:pt x="21" y="35"/>
                    </a:lnTo>
                    <a:lnTo>
                      <a:pt x="7" y="33"/>
                    </a:lnTo>
                    <a:lnTo>
                      <a:pt x="17" y="16"/>
                    </a:lnTo>
                    <a:lnTo>
                      <a:pt x="0" y="6"/>
                    </a:lnTo>
                    <a:close/>
                  </a:path>
                </a:pathLst>
              </a:custGeom>
              <a:solidFill>
                <a:srgbClr val="FFF2CC"/>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330" name="Freeform 246"/>
              <p:cNvSpPr>
                <a:spLocks/>
              </p:cNvSpPr>
              <p:nvPr/>
            </p:nvSpPr>
            <p:spPr bwMode="auto">
              <a:xfrm>
                <a:off x="4400" y="1963"/>
                <a:ext cx="39" cy="42"/>
              </a:xfrm>
              <a:custGeom>
                <a:avLst/>
                <a:gdLst>
                  <a:gd name="T0" fmla="*/ 24 w 78"/>
                  <a:gd name="T1" fmla="*/ 0 h 86"/>
                  <a:gd name="T2" fmla="*/ 24 w 78"/>
                  <a:gd name="T3" fmla="*/ 6 h 86"/>
                  <a:gd name="T4" fmla="*/ 21 w 78"/>
                  <a:gd name="T5" fmla="*/ 13 h 86"/>
                  <a:gd name="T6" fmla="*/ 17 w 78"/>
                  <a:gd name="T7" fmla="*/ 16 h 86"/>
                  <a:gd name="T8" fmla="*/ 10 w 78"/>
                  <a:gd name="T9" fmla="*/ 18 h 86"/>
                  <a:gd name="T10" fmla="*/ 4 w 78"/>
                  <a:gd name="T11" fmla="*/ 18 h 86"/>
                  <a:gd name="T12" fmla="*/ 0 w 78"/>
                  <a:gd name="T13" fmla="*/ 17 h 86"/>
                  <a:gd name="T14" fmla="*/ 0 w 78"/>
                  <a:gd name="T15" fmla="*/ 27 h 86"/>
                  <a:gd name="T16" fmla="*/ 8 w 78"/>
                  <a:gd name="T17" fmla="*/ 33 h 86"/>
                  <a:gd name="T18" fmla="*/ 13 w 78"/>
                  <a:gd name="T19" fmla="*/ 34 h 86"/>
                  <a:gd name="T20" fmla="*/ 23 w 78"/>
                  <a:gd name="T21" fmla="*/ 42 h 86"/>
                  <a:gd name="T22" fmla="*/ 24 w 78"/>
                  <a:gd name="T23" fmla="*/ 41 h 86"/>
                  <a:gd name="T24" fmla="*/ 21 w 78"/>
                  <a:gd name="T25" fmla="*/ 35 h 86"/>
                  <a:gd name="T26" fmla="*/ 24 w 78"/>
                  <a:gd name="T27" fmla="*/ 26 h 86"/>
                  <a:gd name="T28" fmla="*/ 29 w 78"/>
                  <a:gd name="T29" fmla="*/ 21 h 86"/>
                  <a:gd name="T30" fmla="*/ 36 w 78"/>
                  <a:gd name="T31" fmla="*/ 17 h 86"/>
                  <a:gd name="T32" fmla="*/ 39 w 78"/>
                  <a:gd name="T33" fmla="*/ 17 h 86"/>
                  <a:gd name="T34" fmla="*/ 38 w 78"/>
                  <a:gd name="T35" fmla="*/ 12 h 86"/>
                  <a:gd name="T36" fmla="*/ 30 w 78"/>
                  <a:gd name="T37" fmla="*/ 6 h 86"/>
                  <a:gd name="T38" fmla="*/ 24 w 78"/>
                  <a:gd name="T39" fmla="*/ 0 h 86"/>
                  <a:gd name="T40" fmla="*/ 24 w 78"/>
                  <a:gd name="T41" fmla="*/ 0 h 8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78"/>
                  <a:gd name="T64" fmla="*/ 0 h 86"/>
                  <a:gd name="T65" fmla="*/ 78 w 78"/>
                  <a:gd name="T66" fmla="*/ 86 h 8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78" h="86">
                    <a:moveTo>
                      <a:pt x="48" y="0"/>
                    </a:moveTo>
                    <a:lnTo>
                      <a:pt x="48" y="13"/>
                    </a:lnTo>
                    <a:lnTo>
                      <a:pt x="42" y="27"/>
                    </a:lnTo>
                    <a:lnTo>
                      <a:pt x="33" y="32"/>
                    </a:lnTo>
                    <a:lnTo>
                      <a:pt x="20" y="36"/>
                    </a:lnTo>
                    <a:lnTo>
                      <a:pt x="8" y="36"/>
                    </a:lnTo>
                    <a:lnTo>
                      <a:pt x="0" y="34"/>
                    </a:lnTo>
                    <a:lnTo>
                      <a:pt x="0" y="55"/>
                    </a:lnTo>
                    <a:lnTo>
                      <a:pt x="16" y="67"/>
                    </a:lnTo>
                    <a:lnTo>
                      <a:pt x="27" y="70"/>
                    </a:lnTo>
                    <a:lnTo>
                      <a:pt x="46" y="86"/>
                    </a:lnTo>
                    <a:lnTo>
                      <a:pt x="48" y="84"/>
                    </a:lnTo>
                    <a:lnTo>
                      <a:pt x="42" y="72"/>
                    </a:lnTo>
                    <a:lnTo>
                      <a:pt x="48" y="53"/>
                    </a:lnTo>
                    <a:lnTo>
                      <a:pt x="58" y="42"/>
                    </a:lnTo>
                    <a:lnTo>
                      <a:pt x="71" y="34"/>
                    </a:lnTo>
                    <a:lnTo>
                      <a:pt x="78" y="34"/>
                    </a:lnTo>
                    <a:lnTo>
                      <a:pt x="75" y="25"/>
                    </a:lnTo>
                    <a:lnTo>
                      <a:pt x="61" y="13"/>
                    </a:lnTo>
                    <a:lnTo>
                      <a:pt x="48" y="0"/>
                    </a:lnTo>
                    <a:close/>
                  </a:path>
                </a:pathLst>
              </a:custGeom>
              <a:solidFill>
                <a:srgbClr val="FFF2CC"/>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331" name="Freeform 247"/>
              <p:cNvSpPr>
                <a:spLocks/>
              </p:cNvSpPr>
              <p:nvPr/>
            </p:nvSpPr>
            <p:spPr bwMode="auto">
              <a:xfrm>
                <a:off x="4453" y="1996"/>
                <a:ext cx="16" cy="22"/>
              </a:xfrm>
              <a:custGeom>
                <a:avLst/>
                <a:gdLst>
                  <a:gd name="T0" fmla="*/ 3 w 32"/>
                  <a:gd name="T1" fmla="*/ 0 h 43"/>
                  <a:gd name="T2" fmla="*/ 2 w 32"/>
                  <a:gd name="T3" fmla="*/ 5 h 43"/>
                  <a:gd name="T4" fmla="*/ 1 w 32"/>
                  <a:gd name="T5" fmla="*/ 11 h 43"/>
                  <a:gd name="T6" fmla="*/ 0 w 32"/>
                  <a:gd name="T7" fmla="*/ 14 h 43"/>
                  <a:gd name="T8" fmla="*/ 3 w 32"/>
                  <a:gd name="T9" fmla="*/ 22 h 43"/>
                  <a:gd name="T10" fmla="*/ 16 w 32"/>
                  <a:gd name="T11" fmla="*/ 18 h 43"/>
                  <a:gd name="T12" fmla="*/ 6 w 32"/>
                  <a:gd name="T13" fmla="*/ 8 h 43"/>
                  <a:gd name="T14" fmla="*/ 3 w 32"/>
                  <a:gd name="T15" fmla="*/ 0 h 43"/>
                  <a:gd name="T16" fmla="*/ 3 w 32"/>
                  <a:gd name="T17" fmla="*/ 0 h 4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2"/>
                  <a:gd name="T28" fmla="*/ 0 h 43"/>
                  <a:gd name="T29" fmla="*/ 32 w 32"/>
                  <a:gd name="T30" fmla="*/ 43 h 4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2" h="43">
                    <a:moveTo>
                      <a:pt x="6" y="0"/>
                    </a:moveTo>
                    <a:lnTo>
                      <a:pt x="4" y="9"/>
                    </a:lnTo>
                    <a:lnTo>
                      <a:pt x="2" y="22"/>
                    </a:lnTo>
                    <a:lnTo>
                      <a:pt x="0" y="28"/>
                    </a:lnTo>
                    <a:lnTo>
                      <a:pt x="6" y="43"/>
                    </a:lnTo>
                    <a:lnTo>
                      <a:pt x="32" y="36"/>
                    </a:lnTo>
                    <a:lnTo>
                      <a:pt x="13" y="15"/>
                    </a:lnTo>
                    <a:lnTo>
                      <a:pt x="6" y="0"/>
                    </a:lnTo>
                    <a:close/>
                  </a:path>
                </a:pathLst>
              </a:custGeom>
              <a:solidFill>
                <a:srgbClr val="FFF2CC"/>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332" name="Freeform 248"/>
              <p:cNvSpPr>
                <a:spLocks/>
              </p:cNvSpPr>
              <p:nvPr/>
            </p:nvSpPr>
            <p:spPr bwMode="auto">
              <a:xfrm>
                <a:off x="4410" y="2013"/>
                <a:ext cx="38" cy="20"/>
              </a:xfrm>
              <a:custGeom>
                <a:avLst/>
                <a:gdLst>
                  <a:gd name="T0" fmla="*/ 13 w 76"/>
                  <a:gd name="T1" fmla="*/ 1 h 40"/>
                  <a:gd name="T2" fmla="*/ 20 w 76"/>
                  <a:gd name="T3" fmla="*/ 0 h 40"/>
                  <a:gd name="T4" fmla="*/ 23 w 76"/>
                  <a:gd name="T5" fmla="*/ 2 h 40"/>
                  <a:gd name="T6" fmla="*/ 28 w 76"/>
                  <a:gd name="T7" fmla="*/ 3 h 40"/>
                  <a:gd name="T8" fmla="*/ 35 w 76"/>
                  <a:gd name="T9" fmla="*/ 2 h 40"/>
                  <a:gd name="T10" fmla="*/ 37 w 76"/>
                  <a:gd name="T11" fmla="*/ 0 h 40"/>
                  <a:gd name="T12" fmla="*/ 38 w 76"/>
                  <a:gd name="T13" fmla="*/ 10 h 40"/>
                  <a:gd name="T14" fmla="*/ 14 w 76"/>
                  <a:gd name="T15" fmla="*/ 18 h 40"/>
                  <a:gd name="T16" fmla="*/ 8 w 76"/>
                  <a:gd name="T17" fmla="*/ 20 h 40"/>
                  <a:gd name="T18" fmla="*/ 0 w 76"/>
                  <a:gd name="T19" fmla="*/ 16 h 40"/>
                  <a:gd name="T20" fmla="*/ 8 w 76"/>
                  <a:gd name="T21" fmla="*/ 13 h 40"/>
                  <a:gd name="T22" fmla="*/ 11 w 76"/>
                  <a:gd name="T23" fmla="*/ 10 h 40"/>
                  <a:gd name="T24" fmla="*/ 13 w 76"/>
                  <a:gd name="T25" fmla="*/ 5 h 40"/>
                  <a:gd name="T26" fmla="*/ 13 w 76"/>
                  <a:gd name="T27" fmla="*/ 1 h 40"/>
                  <a:gd name="T28" fmla="*/ 13 w 76"/>
                  <a:gd name="T29" fmla="*/ 1 h 4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76"/>
                  <a:gd name="T46" fmla="*/ 0 h 40"/>
                  <a:gd name="T47" fmla="*/ 76 w 76"/>
                  <a:gd name="T48" fmla="*/ 40 h 4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76" h="40">
                    <a:moveTo>
                      <a:pt x="27" y="2"/>
                    </a:moveTo>
                    <a:lnTo>
                      <a:pt x="40" y="0"/>
                    </a:lnTo>
                    <a:lnTo>
                      <a:pt x="46" y="4"/>
                    </a:lnTo>
                    <a:lnTo>
                      <a:pt x="57" y="5"/>
                    </a:lnTo>
                    <a:lnTo>
                      <a:pt x="69" y="4"/>
                    </a:lnTo>
                    <a:lnTo>
                      <a:pt x="73" y="0"/>
                    </a:lnTo>
                    <a:lnTo>
                      <a:pt x="76" y="19"/>
                    </a:lnTo>
                    <a:lnTo>
                      <a:pt x="29" y="36"/>
                    </a:lnTo>
                    <a:lnTo>
                      <a:pt x="16" y="40"/>
                    </a:lnTo>
                    <a:lnTo>
                      <a:pt x="0" y="32"/>
                    </a:lnTo>
                    <a:lnTo>
                      <a:pt x="16" y="26"/>
                    </a:lnTo>
                    <a:lnTo>
                      <a:pt x="23" y="19"/>
                    </a:lnTo>
                    <a:lnTo>
                      <a:pt x="27" y="11"/>
                    </a:lnTo>
                    <a:lnTo>
                      <a:pt x="27" y="2"/>
                    </a:lnTo>
                    <a:close/>
                  </a:path>
                </a:pathLst>
              </a:custGeom>
              <a:solidFill>
                <a:srgbClr val="FFF2CC"/>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333" name="Freeform 249"/>
              <p:cNvSpPr>
                <a:spLocks/>
              </p:cNvSpPr>
              <p:nvPr/>
            </p:nvSpPr>
            <p:spPr bwMode="auto">
              <a:xfrm>
                <a:off x="4385" y="2024"/>
                <a:ext cx="24" cy="21"/>
              </a:xfrm>
              <a:custGeom>
                <a:avLst/>
                <a:gdLst>
                  <a:gd name="T0" fmla="*/ 4 w 48"/>
                  <a:gd name="T1" fmla="*/ 5 h 41"/>
                  <a:gd name="T2" fmla="*/ 3 w 48"/>
                  <a:gd name="T3" fmla="*/ 8 h 41"/>
                  <a:gd name="T4" fmla="*/ 1 w 48"/>
                  <a:gd name="T5" fmla="*/ 13 h 41"/>
                  <a:gd name="T6" fmla="*/ 0 w 48"/>
                  <a:gd name="T7" fmla="*/ 16 h 41"/>
                  <a:gd name="T8" fmla="*/ 2 w 48"/>
                  <a:gd name="T9" fmla="*/ 21 h 41"/>
                  <a:gd name="T10" fmla="*/ 16 w 48"/>
                  <a:gd name="T11" fmla="*/ 14 h 41"/>
                  <a:gd name="T12" fmla="*/ 24 w 48"/>
                  <a:gd name="T13" fmla="*/ 12 h 41"/>
                  <a:gd name="T14" fmla="*/ 13 w 48"/>
                  <a:gd name="T15" fmla="*/ 8 h 41"/>
                  <a:gd name="T16" fmla="*/ 13 w 48"/>
                  <a:gd name="T17" fmla="*/ 3 h 41"/>
                  <a:gd name="T18" fmla="*/ 10 w 48"/>
                  <a:gd name="T19" fmla="*/ 0 h 41"/>
                  <a:gd name="T20" fmla="*/ 4 w 48"/>
                  <a:gd name="T21" fmla="*/ 5 h 41"/>
                  <a:gd name="T22" fmla="*/ 4 w 48"/>
                  <a:gd name="T23" fmla="*/ 5 h 4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8"/>
                  <a:gd name="T37" fmla="*/ 0 h 41"/>
                  <a:gd name="T38" fmla="*/ 48 w 48"/>
                  <a:gd name="T39" fmla="*/ 41 h 4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8" h="41">
                    <a:moveTo>
                      <a:pt x="8" y="9"/>
                    </a:moveTo>
                    <a:lnTo>
                      <a:pt x="6" y="15"/>
                    </a:lnTo>
                    <a:lnTo>
                      <a:pt x="2" y="26"/>
                    </a:lnTo>
                    <a:lnTo>
                      <a:pt x="0" y="32"/>
                    </a:lnTo>
                    <a:lnTo>
                      <a:pt x="4" y="41"/>
                    </a:lnTo>
                    <a:lnTo>
                      <a:pt x="32" y="28"/>
                    </a:lnTo>
                    <a:lnTo>
                      <a:pt x="48" y="24"/>
                    </a:lnTo>
                    <a:lnTo>
                      <a:pt x="27" y="15"/>
                    </a:lnTo>
                    <a:lnTo>
                      <a:pt x="27" y="5"/>
                    </a:lnTo>
                    <a:lnTo>
                      <a:pt x="19" y="0"/>
                    </a:lnTo>
                    <a:lnTo>
                      <a:pt x="8" y="9"/>
                    </a:lnTo>
                    <a:close/>
                  </a:path>
                </a:pathLst>
              </a:custGeom>
              <a:solidFill>
                <a:srgbClr val="FFF2CC"/>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334" name="Freeform 250"/>
              <p:cNvSpPr>
                <a:spLocks/>
              </p:cNvSpPr>
              <p:nvPr/>
            </p:nvSpPr>
            <p:spPr bwMode="auto">
              <a:xfrm>
                <a:off x="4340" y="2024"/>
                <a:ext cx="42" cy="29"/>
              </a:xfrm>
              <a:custGeom>
                <a:avLst/>
                <a:gdLst>
                  <a:gd name="T0" fmla="*/ 0 w 83"/>
                  <a:gd name="T1" fmla="*/ 2 h 57"/>
                  <a:gd name="T2" fmla="*/ 9 w 83"/>
                  <a:gd name="T3" fmla="*/ 0 h 57"/>
                  <a:gd name="T4" fmla="*/ 12 w 83"/>
                  <a:gd name="T5" fmla="*/ 5 h 57"/>
                  <a:gd name="T6" fmla="*/ 16 w 83"/>
                  <a:gd name="T7" fmla="*/ 6 h 57"/>
                  <a:gd name="T8" fmla="*/ 17 w 83"/>
                  <a:gd name="T9" fmla="*/ 10 h 57"/>
                  <a:gd name="T10" fmla="*/ 20 w 83"/>
                  <a:gd name="T11" fmla="*/ 14 h 57"/>
                  <a:gd name="T12" fmla="*/ 25 w 83"/>
                  <a:gd name="T13" fmla="*/ 19 h 57"/>
                  <a:gd name="T14" fmla="*/ 30 w 83"/>
                  <a:gd name="T15" fmla="*/ 22 h 57"/>
                  <a:gd name="T16" fmla="*/ 37 w 83"/>
                  <a:gd name="T17" fmla="*/ 21 h 57"/>
                  <a:gd name="T18" fmla="*/ 42 w 83"/>
                  <a:gd name="T19" fmla="*/ 24 h 57"/>
                  <a:gd name="T20" fmla="*/ 34 w 83"/>
                  <a:gd name="T21" fmla="*/ 29 h 57"/>
                  <a:gd name="T22" fmla="*/ 23 w 83"/>
                  <a:gd name="T23" fmla="*/ 20 h 57"/>
                  <a:gd name="T24" fmla="*/ 9 w 83"/>
                  <a:gd name="T25" fmla="*/ 8 h 57"/>
                  <a:gd name="T26" fmla="*/ 0 w 83"/>
                  <a:gd name="T27" fmla="*/ 2 h 57"/>
                  <a:gd name="T28" fmla="*/ 0 w 83"/>
                  <a:gd name="T29" fmla="*/ 2 h 5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83"/>
                  <a:gd name="T46" fmla="*/ 0 h 57"/>
                  <a:gd name="T47" fmla="*/ 83 w 83"/>
                  <a:gd name="T48" fmla="*/ 57 h 5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83" h="57">
                    <a:moveTo>
                      <a:pt x="0" y="3"/>
                    </a:moveTo>
                    <a:lnTo>
                      <a:pt x="17" y="0"/>
                    </a:lnTo>
                    <a:lnTo>
                      <a:pt x="23" y="9"/>
                    </a:lnTo>
                    <a:lnTo>
                      <a:pt x="32" y="11"/>
                    </a:lnTo>
                    <a:lnTo>
                      <a:pt x="34" y="20"/>
                    </a:lnTo>
                    <a:lnTo>
                      <a:pt x="40" y="28"/>
                    </a:lnTo>
                    <a:lnTo>
                      <a:pt x="49" y="38"/>
                    </a:lnTo>
                    <a:lnTo>
                      <a:pt x="59" y="43"/>
                    </a:lnTo>
                    <a:lnTo>
                      <a:pt x="74" y="41"/>
                    </a:lnTo>
                    <a:lnTo>
                      <a:pt x="83" y="47"/>
                    </a:lnTo>
                    <a:lnTo>
                      <a:pt x="68" y="57"/>
                    </a:lnTo>
                    <a:lnTo>
                      <a:pt x="45" y="39"/>
                    </a:lnTo>
                    <a:lnTo>
                      <a:pt x="17" y="15"/>
                    </a:lnTo>
                    <a:lnTo>
                      <a:pt x="0" y="3"/>
                    </a:lnTo>
                    <a:close/>
                  </a:path>
                </a:pathLst>
              </a:custGeom>
              <a:solidFill>
                <a:srgbClr val="FFF2CC"/>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335" name="Freeform 251"/>
              <p:cNvSpPr>
                <a:spLocks/>
              </p:cNvSpPr>
              <p:nvPr/>
            </p:nvSpPr>
            <p:spPr bwMode="auto">
              <a:xfrm>
                <a:off x="4385" y="2035"/>
                <a:ext cx="95" cy="94"/>
              </a:xfrm>
              <a:custGeom>
                <a:avLst/>
                <a:gdLst>
                  <a:gd name="T0" fmla="*/ 0 w 190"/>
                  <a:gd name="T1" fmla="*/ 42 h 189"/>
                  <a:gd name="T2" fmla="*/ 43 w 190"/>
                  <a:gd name="T3" fmla="*/ 22 h 189"/>
                  <a:gd name="T4" fmla="*/ 91 w 190"/>
                  <a:gd name="T5" fmla="*/ 0 h 189"/>
                  <a:gd name="T6" fmla="*/ 95 w 190"/>
                  <a:gd name="T7" fmla="*/ 64 h 189"/>
                  <a:gd name="T8" fmla="*/ 5 w 190"/>
                  <a:gd name="T9" fmla="*/ 94 h 189"/>
                  <a:gd name="T10" fmla="*/ 0 w 190"/>
                  <a:gd name="T11" fmla="*/ 42 h 189"/>
                  <a:gd name="T12" fmla="*/ 0 w 190"/>
                  <a:gd name="T13" fmla="*/ 42 h 189"/>
                  <a:gd name="T14" fmla="*/ 0 60000 65536"/>
                  <a:gd name="T15" fmla="*/ 0 60000 65536"/>
                  <a:gd name="T16" fmla="*/ 0 60000 65536"/>
                  <a:gd name="T17" fmla="*/ 0 60000 65536"/>
                  <a:gd name="T18" fmla="*/ 0 60000 65536"/>
                  <a:gd name="T19" fmla="*/ 0 60000 65536"/>
                  <a:gd name="T20" fmla="*/ 0 60000 65536"/>
                  <a:gd name="T21" fmla="*/ 0 w 190"/>
                  <a:gd name="T22" fmla="*/ 0 h 189"/>
                  <a:gd name="T23" fmla="*/ 190 w 190"/>
                  <a:gd name="T24" fmla="*/ 189 h 18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90" h="189">
                    <a:moveTo>
                      <a:pt x="0" y="84"/>
                    </a:moveTo>
                    <a:lnTo>
                      <a:pt x="86" y="44"/>
                    </a:lnTo>
                    <a:lnTo>
                      <a:pt x="181" y="0"/>
                    </a:lnTo>
                    <a:lnTo>
                      <a:pt x="190" y="128"/>
                    </a:lnTo>
                    <a:lnTo>
                      <a:pt x="10" y="189"/>
                    </a:lnTo>
                    <a:lnTo>
                      <a:pt x="0" y="84"/>
                    </a:lnTo>
                    <a:close/>
                  </a:path>
                </a:pathLst>
              </a:custGeom>
              <a:solidFill>
                <a:srgbClr val="D99966"/>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336" name="Freeform 252"/>
              <p:cNvSpPr>
                <a:spLocks/>
              </p:cNvSpPr>
              <p:nvPr/>
            </p:nvSpPr>
            <p:spPr bwMode="auto">
              <a:xfrm>
                <a:off x="4386" y="2049"/>
                <a:ext cx="80" cy="76"/>
              </a:xfrm>
              <a:custGeom>
                <a:avLst/>
                <a:gdLst>
                  <a:gd name="T0" fmla="*/ 0 w 160"/>
                  <a:gd name="T1" fmla="*/ 29 h 152"/>
                  <a:gd name="T2" fmla="*/ 66 w 160"/>
                  <a:gd name="T3" fmla="*/ 0 h 152"/>
                  <a:gd name="T4" fmla="*/ 50 w 160"/>
                  <a:gd name="T5" fmla="*/ 18 h 152"/>
                  <a:gd name="T6" fmla="*/ 69 w 160"/>
                  <a:gd name="T7" fmla="*/ 19 h 152"/>
                  <a:gd name="T8" fmla="*/ 54 w 160"/>
                  <a:gd name="T9" fmla="*/ 31 h 152"/>
                  <a:gd name="T10" fmla="*/ 72 w 160"/>
                  <a:gd name="T11" fmla="*/ 34 h 152"/>
                  <a:gd name="T12" fmla="*/ 58 w 160"/>
                  <a:gd name="T13" fmla="*/ 46 h 152"/>
                  <a:gd name="T14" fmla="*/ 80 w 160"/>
                  <a:gd name="T15" fmla="*/ 49 h 152"/>
                  <a:gd name="T16" fmla="*/ 5 w 160"/>
                  <a:gd name="T17" fmla="*/ 76 h 152"/>
                  <a:gd name="T18" fmla="*/ 0 w 160"/>
                  <a:gd name="T19" fmla="*/ 29 h 152"/>
                  <a:gd name="T20" fmla="*/ 0 w 160"/>
                  <a:gd name="T21" fmla="*/ 29 h 15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60"/>
                  <a:gd name="T34" fmla="*/ 0 h 152"/>
                  <a:gd name="T35" fmla="*/ 160 w 160"/>
                  <a:gd name="T36" fmla="*/ 152 h 15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60" h="152">
                    <a:moveTo>
                      <a:pt x="0" y="59"/>
                    </a:moveTo>
                    <a:lnTo>
                      <a:pt x="131" y="0"/>
                    </a:lnTo>
                    <a:lnTo>
                      <a:pt x="101" y="36"/>
                    </a:lnTo>
                    <a:lnTo>
                      <a:pt x="137" y="38"/>
                    </a:lnTo>
                    <a:lnTo>
                      <a:pt x="108" y="63"/>
                    </a:lnTo>
                    <a:lnTo>
                      <a:pt x="144" y="67"/>
                    </a:lnTo>
                    <a:lnTo>
                      <a:pt x="116" y="93"/>
                    </a:lnTo>
                    <a:lnTo>
                      <a:pt x="160" y="99"/>
                    </a:lnTo>
                    <a:lnTo>
                      <a:pt x="11" y="152"/>
                    </a:lnTo>
                    <a:lnTo>
                      <a:pt x="0" y="59"/>
                    </a:lnTo>
                    <a:close/>
                  </a:path>
                </a:pathLst>
              </a:custGeom>
              <a:solidFill>
                <a:srgbClr val="E5B27F"/>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337" name="Freeform 253"/>
              <p:cNvSpPr>
                <a:spLocks/>
              </p:cNvSpPr>
              <p:nvPr/>
            </p:nvSpPr>
            <p:spPr bwMode="auto">
              <a:xfrm>
                <a:off x="4389" y="2070"/>
                <a:ext cx="46" cy="53"/>
              </a:xfrm>
              <a:custGeom>
                <a:avLst/>
                <a:gdLst>
                  <a:gd name="T0" fmla="*/ 0 w 91"/>
                  <a:gd name="T1" fmla="*/ 10 h 106"/>
                  <a:gd name="T2" fmla="*/ 4 w 91"/>
                  <a:gd name="T3" fmla="*/ 53 h 106"/>
                  <a:gd name="T4" fmla="*/ 46 w 91"/>
                  <a:gd name="T5" fmla="*/ 37 h 106"/>
                  <a:gd name="T6" fmla="*/ 30 w 91"/>
                  <a:gd name="T7" fmla="*/ 33 h 106"/>
                  <a:gd name="T8" fmla="*/ 34 w 91"/>
                  <a:gd name="T9" fmla="*/ 24 h 106"/>
                  <a:gd name="T10" fmla="*/ 22 w 91"/>
                  <a:gd name="T11" fmla="*/ 23 h 106"/>
                  <a:gd name="T12" fmla="*/ 28 w 91"/>
                  <a:gd name="T13" fmla="*/ 10 h 106"/>
                  <a:gd name="T14" fmla="*/ 17 w 91"/>
                  <a:gd name="T15" fmla="*/ 10 h 106"/>
                  <a:gd name="T16" fmla="*/ 24 w 91"/>
                  <a:gd name="T17" fmla="*/ 0 h 106"/>
                  <a:gd name="T18" fmla="*/ 0 w 91"/>
                  <a:gd name="T19" fmla="*/ 10 h 106"/>
                  <a:gd name="T20" fmla="*/ 0 w 91"/>
                  <a:gd name="T21" fmla="*/ 10 h 10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91"/>
                  <a:gd name="T34" fmla="*/ 0 h 106"/>
                  <a:gd name="T35" fmla="*/ 91 w 91"/>
                  <a:gd name="T36" fmla="*/ 106 h 10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91" h="106">
                    <a:moveTo>
                      <a:pt x="0" y="19"/>
                    </a:moveTo>
                    <a:lnTo>
                      <a:pt x="7" y="106"/>
                    </a:lnTo>
                    <a:lnTo>
                      <a:pt x="91" y="74"/>
                    </a:lnTo>
                    <a:lnTo>
                      <a:pt x="59" y="66"/>
                    </a:lnTo>
                    <a:lnTo>
                      <a:pt x="68" y="47"/>
                    </a:lnTo>
                    <a:lnTo>
                      <a:pt x="43" y="45"/>
                    </a:lnTo>
                    <a:lnTo>
                      <a:pt x="55" y="19"/>
                    </a:lnTo>
                    <a:lnTo>
                      <a:pt x="34" y="19"/>
                    </a:lnTo>
                    <a:lnTo>
                      <a:pt x="47" y="0"/>
                    </a:lnTo>
                    <a:lnTo>
                      <a:pt x="0" y="19"/>
                    </a:lnTo>
                    <a:close/>
                  </a:path>
                </a:pathLst>
              </a:custGeom>
              <a:solidFill>
                <a:srgbClr val="F2CC99"/>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338" name="Freeform 254"/>
              <p:cNvSpPr>
                <a:spLocks/>
              </p:cNvSpPr>
              <p:nvPr/>
            </p:nvSpPr>
            <p:spPr bwMode="auto">
              <a:xfrm>
                <a:off x="4225" y="1970"/>
                <a:ext cx="122" cy="110"/>
              </a:xfrm>
              <a:custGeom>
                <a:avLst/>
                <a:gdLst>
                  <a:gd name="T0" fmla="*/ 0 w 243"/>
                  <a:gd name="T1" fmla="*/ 0 h 221"/>
                  <a:gd name="T2" fmla="*/ 24 w 243"/>
                  <a:gd name="T3" fmla="*/ 14 h 221"/>
                  <a:gd name="T4" fmla="*/ 46 w 243"/>
                  <a:gd name="T5" fmla="*/ 31 h 221"/>
                  <a:gd name="T6" fmla="*/ 103 w 243"/>
                  <a:gd name="T7" fmla="*/ 76 h 221"/>
                  <a:gd name="T8" fmla="*/ 122 w 243"/>
                  <a:gd name="T9" fmla="*/ 92 h 221"/>
                  <a:gd name="T10" fmla="*/ 88 w 243"/>
                  <a:gd name="T11" fmla="*/ 78 h 221"/>
                  <a:gd name="T12" fmla="*/ 106 w 243"/>
                  <a:gd name="T13" fmla="*/ 100 h 221"/>
                  <a:gd name="T14" fmla="*/ 82 w 243"/>
                  <a:gd name="T15" fmla="*/ 90 h 221"/>
                  <a:gd name="T16" fmla="*/ 94 w 243"/>
                  <a:gd name="T17" fmla="*/ 110 h 221"/>
                  <a:gd name="T18" fmla="*/ 69 w 243"/>
                  <a:gd name="T19" fmla="*/ 90 h 221"/>
                  <a:gd name="T20" fmla="*/ 27 w 243"/>
                  <a:gd name="T21" fmla="*/ 55 h 221"/>
                  <a:gd name="T22" fmla="*/ 9 w 243"/>
                  <a:gd name="T23" fmla="*/ 39 h 221"/>
                  <a:gd name="T24" fmla="*/ 0 w 243"/>
                  <a:gd name="T25" fmla="*/ 0 h 221"/>
                  <a:gd name="T26" fmla="*/ 0 w 243"/>
                  <a:gd name="T27" fmla="*/ 0 h 22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43"/>
                  <a:gd name="T43" fmla="*/ 0 h 221"/>
                  <a:gd name="T44" fmla="*/ 243 w 243"/>
                  <a:gd name="T45" fmla="*/ 221 h 221"/>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43" h="221">
                    <a:moveTo>
                      <a:pt x="0" y="0"/>
                    </a:moveTo>
                    <a:lnTo>
                      <a:pt x="47" y="29"/>
                    </a:lnTo>
                    <a:lnTo>
                      <a:pt x="91" y="63"/>
                    </a:lnTo>
                    <a:lnTo>
                      <a:pt x="205" y="152"/>
                    </a:lnTo>
                    <a:lnTo>
                      <a:pt x="243" y="185"/>
                    </a:lnTo>
                    <a:lnTo>
                      <a:pt x="175" y="156"/>
                    </a:lnTo>
                    <a:lnTo>
                      <a:pt x="211" y="200"/>
                    </a:lnTo>
                    <a:lnTo>
                      <a:pt x="163" y="181"/>
                    </a:lnTo>
                    <a:lnTo>
                      <a:pt x="188" y="221"/>
                    </a:lnTo>
                    <a:lnTo>
                      <a:pt x="137" y="181"/>
                    </a:lnTo>
                    <a:lnTo>
                      <a:pt x="53" y="110"/>
                    </a:lnTo>
                    <a:lnTo>
                      <a:pt x="17" y="78"/>
                    </a:lnTo>
                    <a:lnTo>
                      <a:pt x="0" y="0"/>
                    </a:lnTo>
                    <a:close/>
                  </a:path>
                </a:pathLst>
              </a:custGeom>
              <a:solidFill>
                <a:srgbClr val="CC7F4C"/>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339" name="Freeform 255"/>
              <p:cNvSpPr>
                <a:spLocks/>
              </p:cNvSpPr>
              <p:nvPr/>
            </p:nvSpPr>
            <p:spPr bwMode="auto">
              <a:xfrm>
                <a:off x="4230" y="1979"/>
                <a:ext cx="65" cy="65"/>
              </a:xfrm>
              <a:custGeom>
                <a:avLst/>
                <a:gdLst>
                  <a:gd name="T0" fmla="*/ 0 w 131"/>
                  <a:gd name="T1" fmla="*/ 0 h 131"/>
                  <a:gd name="T2" fmla="*/ 45 w 131"/>
                  <a:gd name="T3" fmla="*/ 30 h 131"/>
                  <a:gd name="T4" fmla="*/ 65 w 131"/>
                  <a:gd name="T5" fmla="*/ 46 h 131"/>
                  <a:gd name="T6" fmla="*/ 47 w 131"/>
                  <a:gd name="T7" fmla="*/ 40 h 131"/>
                  <a:gd name="T8" fmla="*/ 59 w 131"/>
                  <a:gd name="T9" fmla="*/ 56 h 131"/>
                  <a:gd name="T10" fmla="*/ 44 w 131"/>
                  <a:gd name="T11" fmla="*/ 49 h 131"/>
                  <a:gd name="T12" fmla="*/ 56 w 131"/>
                  <a:gd name="T13" fmla="*/ 65 h 131"/>
                  <a:gd name="T14" fmla="*/ 38 w 131"/>
                  <a:gd name="T15" fmla="*/ 56 h 131"/>
                  <a:gd name="T16" fmla="*/ 5 w 131"/>
                  <a:gd name="T17" fmla="*/ 28 h 131"/>
                  <a:gd name="T18" fmla="*/ 0 w 131"/>
                  <a:gd name="T19" fmla="*/ 0 h 131"/>
                  <a:gd name="T20" fmla="*/ 0 w 131"/>
                  <a:gd name="T21" fmla="*/ 0 h 13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31"/>
                  <a:gd name="T34" fmla="*/ 0 h 131"/>
                  <a:gd name="T35" fmla="*/ 131 w 131"/>
                  <a:gd name="T36" fmla="*/ 131 h 13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31" h="131">
                    <a:moveTo>
                      <a:pt x="0" y="0"/>
                    </a:moveTo>
                    <a:lnTo>
                      <a:pt x="90" y="61"/>
                    </a:lnTo>
                    <a:lnTo>
                      <a:pt x="131" y="93"/>
                    </a:lnTo>
                    <a:lnTo>
                      <a:pt x="95" y="80"/>
                    </a:lnTo>
                    <a:lnTo>
                      <a:pt x="118" y="112"/>
                    </a:lnTo>
                    <a:lnTo>
                      <a:pt x="88" y="99"/>
                    </a:lnTo>
                    <a:lnTo>
                      <a:pt x="112" y="131"/>
                    </a:lnTo>
                    <a:lnTo>
                      <a:pt x="76" y="112"/>
                    </a:lnTo>
                    <a:lnTo>
                      <a:pt x="10" y="57"/>
                    </a:lnTo>
                    <a:lnTo>
                      <a:pt x="0" y="0"/>
                    </a:lnTo>
                    <a:close/>
                  </a:path>
                </a:pathLst>
              </a:custGeom>
              <a:solidFill>
                <a:srgbClr val="D99966"/>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340" name="Freeform 256"/>
              <p:cNvSpPr>
                <a:spLocks/>
              </p:cNvSpPr>
              <p:nvPr/>
            </p:nvSpPr>
            <p:spPr bwMode="auto">
              <a:xfrm>
                <a:off x="4279" y="2155"/>
                <a:ext cx="64" cy="44"/>
              </a:xfrm>
              <a:custGeom>
                <a:avLst/>
                <a:gdLst>
                  <a:gd name="T0" fmla="*/ 0 w 127"/>
                  <a:gd name="T1" fmla="*/ 13 h 87"/>
                  <a:gd name="T2" fmla="*/ 7 w 127"/>
                  <a:gd name="T3" fmla="*/ 43 h 87"/>
                  <a:gd name="T4" fmla="*/ 14 w 127"/>
                  <a:gd name="T5" fmla="*/ 44 h 87"/>
                  <a:gd name="T6" fmla="*/ 16 w 127"/>
                  <a:gd name="T7" fmla="*/ 35 h 87"/>
                  <a:gd name="T8" fmla="*/ 24 w 127"/>
                  <a:gd name="T9" fmla="*/ 32 h 87"/>
                  <a:gd name="T10" fmla="*/ 35 w 127"/>
                  <a:gd name="T11" fmla="*/ 32 h 87"/>
                  <a:gd name="T12" fmla="*/ 39 w 127"/>
                  <a:gd name="T13" fmla="*/ 36 h 87"/>
                  <a:gd name="T14" fmla="*/ 41 w 127"/>
                  <a:gd name="T15" fmla="*/ 43 h 87"/>
                  <a:gd name="T16" fmla="*/ 54 w 127"/>
                  <a:gd name="T17" fmla="*/ 43 h 87"/>
                  <a:gd name="T18" fmla="*/ 54 w 127"/>
                  <a:gd name="T19" fmla="*/ 32 h 87"/>
                  <a:gd name="T20" fmla="*/ 64 w 127"/>
                  <a:gd name="T21" fmla="*/ 18 h 87"/>
                  <a:gd name="T22" fmla="*/ 56 w 127"/>
                  <a:gd name="T23" fmla="*/ 14 h 87"/>
                  <a:gd name="T24" fmla="*/ 52 w 127"/>
                  <a:gd name="T25" fmla="*/ 6 h 87"/>
                  <a:gd name="T26" fmla="*/ 52 w 127"/>
                  <a:gd name="T27" fmla="*/ 0 h 87"/>
                  <a:gd name="T28" fmla="*/ 32 w 127"/>
                  <a:gd name="T29" fmla="*/ 6 h 87"/>
                  <a:gd name="T30" fmla="*/ 30 w 127"/>
                  <a:gd name="T31" fmla="*/ 13 h 87"/>
                  <a:gd name="T32" fmla="*/ 24 w 127"/>
                  <a:gd name="T33" fmla="*/ 18 h 87"/>
                  <a:gd name="T34" fmla="*/ 11 w 127"/>
                  <a:gd name="T35" fmla="*/ 19 h 87"/>
                  <a:gd name="T36" fmla="*/ 3 w 127"/>
                  <a:gd name="T37" fmla="*/ 11 h 87"/>
                  <a:gd name="T38" fmla="*/ 0 w 127"/>
                  <a:gd name="T39" fmla="*/ 13 h 87"/>
                  <a:gd name="T40" fmla="*/ 0 w 127"/>
                  <a:gd name="T41" fmla="*/ 13 h 87"/>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27"/>
                  <a:gd name="T64" fmla="*/ 0 h 87"/>
                  <a:gd name="T65" fmla="*/ 127 w 127"/>
                  <a:gd name="T66" fmla="*/ 87 h 87"/>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27" h="87">
                    <a:moveTo>
                      <a:pt x="0" y="25"/>
                    </a:moveTo>
                    <a:lnTo>
                      <a:pt x="13" y="85"/>
                    </a:lnTo>
                    <a:lnTo>
                      <a:pt x="27" y="87"/>
                    </a:lnTo>
                    <a:lnTo>
                      <a:pt x="32" y="70"/>
                    </a:lnTo>
                    <a:lnTo>
                      <a:pt x="48" y="64"/>
                    </a:lnTo>
                    <a:lnTo>
                      <a:pt x="69" y="64"/>
                    </a:lnTo>
                    <a:lnTo>
                      <a:pt x="78" y="72"/>
                    </a:lnTo>
                    <a:lnTo>
                      <a:pt x="82" y="85"/>
                    </a:lnTo>
                    <a:lnTo>
                      <a:pt x="108" y="85"/>
                    </a:lnTo>
                    <a:lnTo>
                      <a:pt x="108" y="64"/>
                    </a:lnTo>
                    <a:lnTo>
                      <a:pt x="127" y="36"/>
                    </a:lnTo>
                    <a:lnTo>
                      <a:pt x="112" y="28"/>
                    </a:lnTo>
                    <a:lnTo>
                      <a:pt x="103" y="11"/>
                    </a:lnTo>
                    <a:lnTo>
                      <a:pt x="103" y="0"/>
                    </a:lnTo>
                    <a:lnTo>
                      <a:pt x="63" y="11"/>
                    </a:lnTo>
                    <a:lnTo>
                      <a:pt x="59" y="26"/>
                    </a:lnTo>
                    <a:lnTo>
                      <a:pt x="48" y="36"/>
                    </a:lnTo>
                    <a:lnTo>
                      <a:pt x="21" y="38"/>
                    </a:lnTo>
                    <a:lnTo>
                      <a:pt x="6" y="21"/>
                    </a:lnTo>
                    <a:lnTo>
                      <a:pt x="0" y="25"/>
                    </a:lnTo>
                    <a:close/>
                  </a:path>
                </a:pathLst>
              </a:custGeom>
              <a:solidFill>
                <a:srgbClr val="F2CC99"/>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341" name="Freeform 257"/>
              <p:cNvSpPr>
                <a:spLocks/>
              </p:cNvSpPr>
              <p:nvPr/>
            </p:nvSpPr>
            <p:spPr bwMode="auto">
              <a:xfrm>
                <a:off x="4287" y="2177"/>
                <a:ext cx="67" cy="46"/>
              </a:xfrm>
              <a:custGeom>
                <a:avLst/>
                <a:gdLst>
                  <a:gd name="T0" fmla="*/ 58 w 135"/>
                  <a:gd name="T1" fmla="*/ 0 h 91"/>
                  <a:gd name="T2" fmla="*/ 47 w 135"/>
                  <a:gd name="T3" fmla="*/ 12 h 91"/>
                  <a:gd name="T4" fmla="*/ 50 w 135"/>
                  <a:gd name="T5" fmla="*/ 23 h 91"/>
                  <a:gd name="T6" fmla="*/ 34 w 135"/>
                  <a:gd name="T7" fmla="*/ 25 h 91"/>
                  <a:gd name="T8" fmla="*/ 33 w 135"/>
                  <a:gd name="T9" fmla="*/ 31 h 91"/>
                  <a:gd name="T10" fmla="*/ 28 w 135"/>
                  <a:gd name="T11" fmla="*/ 35 h 91"/>
                  <a:gd name="T12" fmla="*/ 20 w 135"/>
                  <a:gd name="T13" fmla="*/ 39 h 91"/>
                  <a:gd name="T14" fmla="*/ 14 w 135"/>
                  <a:gd name="T15" fmla="*/ 37 h 91"/>
                  <a:gd name="T16" fmla="*/ 6 w 135"/>
                  <a:gd name="T17" fmla="*/ 33 h 91"/>
                  <a:gd name="T18" fmla="*/ 5 w 135"/>
                  <a:gd name="T19" fmla="*/ 25 h 91"/>
                  <a:gd name="T20" fmla="*/ 0 w 135"/>
                  <a:gd name="T21" fmla="*/ 23 h 91"/>
                  <a:gd name="T22" fmla="*/ 4 w 135"/>
                  <a:gd name="T23" fmla="*/ 46 h 91"/>
                  <a:gd name="T24" fmla="*/ 61 w 135"/>
                  <a:gd name="T25" fmla="*/ 40 h 91"/>
                  <a:gd name="T26" fmla="*/ 67 w 135"/>
                  <a:gd name="T27" fmla="*/ 30 h 91"/>
                  <a:gd name="T28" fmla="*/ 63 w 135"/>
                  <a:gd name="T29" fmla="*/ 28 h 91"/>
                  <a:gd name="T30" fmla="*/ 60 w 135"/>
                  <a:gd name="T31" fmla="*/ 21 h 91"/>
                  <a:gd name="T32" fmla="*/ 60 w 135"/>
                  <a:gd name="T33" fmla="*/ 11 h 91"/>
                  <a:gd name="T34" fmla="*/ 65 w 135"/>
                  <a:gd name="T35" fmla="*/ 6 h 91"/>
                  <a:gd name="T36" fmla="*/ 58 w 135"/>
                  <a:gd name="T37" fmla="*/ 0 h 91"/>
                  <a:gd name="T38" fmla="*/ 58 w 135"/>
                  <a:gd name="T39" fmla="*/ 0 h 91"/>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35"/>
                  <a:gd name="T61" fmla="*/ 0 h 91"/>
                  <a:gd name="T62" fmla="*/ 135 w 135"/>
                  <a:gd name="T63" fmla="*/ 91 h 91"/>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35" h="91">
                    <a:moveTo>
                      <a:pt x="116" y="0"/>
                    </a:moveTo>
                    <a:lnTo>
                      <a:pt x="95" y="24"/>
                    </a:lnTo>
                    <a:lnTo>
                      <a:pt x="101" y="45"/>
                    </a:lnTo>
                    <a:lnTo>
                      <a:pt x="69" y="49"/>
                    </a:lnTo>
                    <a:lnTo>
                      <a:pt x="67" y="62"/>
                    </a:lnTo>
                    <a:lnTo>
                      <a:pt x="57" y="70"/>
                    </a:lnTo>
                    <a:lnTo>
                      <a:pt x="40" y="77"/>
                    </a:lnTo>
                    <a:lnTo>
                      <a:pt x="29" y="74"/>
                    </a:lnTo>
                    <a:lnTo>
                      <a:pt x="12" y="66"/>
                    </a:lnTo>
                    <a:lnTo>
                      <a:pt x="10" y="49"/>
                    </a:lnTo>
                    <a:lnTo>
                      <a:pt x="0" y="45"/>
                    </a:lnTo>
                    <a:lnTo>
                      <a:pt x="8" y="91"/>
                    </a:lnTo>
                    <a:lnTo>
                      <a:pt x="122" y="79"/>
                    </a:lnTo>
                    <a:lnTo>
                      <a:pt x="135" y="60"/>
                    </a:lnTo>
                    <a:lnTo>
                      <a:pt x="126" y="55"/>
                    </a:lnTo>
                    <a:lnTo>
                      <a:pt x="120" y="41"/>
                    </a:lnTo>
                    <a:lnTo>
                      <a:pt x="120" y="22"/>
                    </a:lnTo>
                    <a:lnTo>
                      <a:pt x="131" y="11"/>
                    </a:lnTo>
                    <a:lnTo>
                      <a:pt x="116" y="0"/>
                    </a:lnTo>
                    <a:close/>
                  </a:path>
                </a:pathLst>
              </a:custGeom>
              <a:solidFill>
                <a:srgbClr val="F2CC99"/>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342" name="Freeform 258"/>
              <p:cNvSpPr>
                <a:spLocks/>
              </p:cNvSpPr>
              <p:nvPr/>
            </p:nvSpPr>
            <p:spPr bwMode="auto">
              <a:xfrm>
                <a:off x="4347" y="2155"/>
                <a:ext cx="63" cy="47"/>
              </a:xfrm>
              <a:custGeom>
                <a:avLst/>
                <a:gdLst>
                  <a:gd name="T0" fmla="*/ 14 w 125"/>
                  <a:gd name="T1" fmla="*/ 1 h 93"/>
                  <a:gd name="T2" fmla="*/ 14 w 125"/>
                  <a:gd name="T3" fmla="*/ 9 h 93"/>
                  <a:gd name="T4" fmla="*/ 10 w 125"/>
                  <a:gd name="T5" fmla="*/ 14 h 93"/>
                  <a:gd name="T6" fmla="*/ 5 w 125"/>
                  <a:gd name="T7" fmla="*/ 17 h 93"/>
                  <a:gd name="T8" fmla="*/ 0 w 125"/>
                  <a:gd name="T9" fmla="*/ 19 h 93"/>
                  <a:gd name="T10" fmla="*/ 8 w 125"/>
                  <a:gd name="T11" fmla="*/ 28 h 93"/>
                  <a:gd name="T12" fmla="*/ 15 w 125"/>
                  <a:gd name="T13" fmla="*/ 26 h 93"/>
                  <a:gd name="T14" fmla="*/ 22 w 125"/>
                  <a:gd name="T15" fmla="*/ 27 h 93"/>
                  <a:gd name="T16" fmla="*/ 28 w 125"/>
                  <a:gd name="T17" fmla="*/ 32 h 93"/>
                  <a:gd name="T18" fmla="*/ 28 w 125"/>
                  <a:gd name="T19" fmla="*/ 40 h 93"/>
                  <a:gd name="T20" fmla="*/ 33 w 125"/>
                  <a:gd name="T21" fmla="*/ 47 h 93"/>
                  <a:gd name="T22" fmla="*/ 50 w 125"/>
                  <a:gd name="T23" fmla="*/ 32 h 93"/>
                  <a:gd name="T24" fmla="*/ 53 w 125"/>
                  <a:gd name="T25" fmla="*/ 26 h 93"/>
                  <a:gd name="T26" fmla="*/ 59 w 125"/>
                  <a:gd name="T27" fmla="*/ 22 h 93"/>
                  <a:gd name="T28" fmla="*/ 63 w 125"/>
                  <a:gd name="T29" fmla="*/ 22 h 93"/>
                  <a:gd name="T30" fmla="*/ 48 w 125"/>
                  <a:gd name="T31" fmla="*/ 4 h 93"/>
                  <a:gd name="T32" fmla="*/ 28 w 125"/>
                  <a:gd name="T33" fmla="*/ 13 h 93"/>
                  <a:gd name="T34" fmla="*/ 16 w 125"/>
                  <a:gd name="T35" fmla="*/ 0 h 93"/>
                  <a:gd name="T36" fmla="*/ 14 w 125"/>
                  <a:gd name="T37" fmla="*/ 1 h 93"/>
                  <a:gd name="T38" fmla="*/ 14 w 125"/>
                  <a:gd name="T39" fmla="*/ 1 h 93"/>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25"/>
                  <a:gd name="T61" fmla="*/ 0 h 93"/>
                  <a:gd name="T62" fmla="*/ 125 w 125"/>
                  <a:gd name="T63" fmla="*/ 93 h 93"/>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25" h="93">
                    <a:moveTo>
                      <a:pt x="27" y="2"/>
                    </a:moveTo>
                    <a:lnTo>
                      <a:pt x="28" y="17"/>
                    </a:lnTo>
                    <a:lnTo>
                      <a:pt x="19" y="28"/>
                    </a:lnTo>
                    <a:lnTo>
                      <a:pt x="9" y="34"/>
                    </a:lnTo>
                    <a:lnTo>
                      <a:pt x="0" y="38"/>
                    </a:lnTo>
                    <a:lnTo>
                      <a:pt x="15" y="55"/>
                    </a:lnTo>
                    <a:lnTo>
                      <a:pt x="30" y="51"/>
                    </a:lnTo>
                    <a:lnTo>
                      <a:pt x="44" y="53"/>
                    </a:lnTo>
                    <a:lnTo>
                      <a:pt x="55" y="64"/>
                    </a:lnTo>
                    <a:lnTo>
                      <a:pt x="55" y="80"/>
                    </a:lnTo>
                    <a:lnTo>
                      <a:pt x="66" y="93"/>
                    </a:lnTo>
                    <a:lnTo>
                      <a:pt x="99" y="64"/>
                    </a:lnTo>
                    <a:lnTo>
                      <a:pt x="106" y="51"/>
                    </a:lnTo>
                    <a:lnTo>
                      <a:pt x="118" y="44"/>
                    </a:lnTo>
                    <a:lnTo>
                      <a:pt x="125" y="44"/>
                    </a:lnTo>
                    <a:lnTo>
                      <a:pt x="95" y="7"/>
                    </a:lnTo>
                    <a:lnTo>
                      <a:pt x="55" y="26"/>
                    </a:lnTo>
                    <a:lnTo>
                      <a:pt x="32" y="0"/>
                    </a:lnTo>
                    <a:lnTo>
                      <a:pt x="27" y="2"/>
                    </a:lnTo>
                    <a:close/>
                  </a:path>
                </a:pathLst>
              </a:custGeom>
              <a:solidFill>
                <a:srgbClr val="F2CC99"/>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343" name="Freeform 259"/>
              <p:cNvSpPr>
                <a:spLocks/>
              </p:cNvSpPr>
              <p:nvPr/>
            </p:nvSpPr>
            <p:spPr bwMode="auto">
              <a:xfrm>
                <a:off x="4398" y="2148"/>
                <a:ext cx="33" cy="62"/>
              </a:xfrm>
              <a:custGeom>
                <a:avLst/>
                <a:gdLst>
                  <a:gd name="T0" fmla="*/ 0 w 66"/>
                  <a:gd name="T1" fmla="*/ 11 h 123"/>
                  <a:gd name="T2" fmla="*/ 17 w 66"/>
                  <a:gd name="T3" fmla="*/ 30 h 123"/>
                  <a:gd name="T4" fmla="*/ 22 w 66"/>
                  <a:gd name="T5" fmla="*/ 33 h 123"/>
                  <a:gd name="T6" fmla="*/ 25 w 66"/>
                  <a:gd name="T7" fmla="*/ 38 h 123"/>
                  <a:gd name="T8" fmla="*/ 27 w 66"/>
                  <a:gd name="T9" fmla="*/ 43 h 123"/>
                  <a:gd name="T10" fmla="*/ 26 w 66"/>
                  <a:gd name="T11" fmla="*/ 49 h 123"/>
                  <a:gd name="T12" fmla="*/ 24 w 66"/>
                  <a:gd name="T13" fmla="*/ 53 h 123"/>
                  <a:gd name="T14" fmla="*/ 19 w 66"/>
                  <a:gd name="T15" fmla="*/ 56 h 123"/>
                  <a:gd name="T16" fmla="*/ 13 w 66"/>
                  <a:gd name="T17" fmla="*/ 57 h 123"/>
                  <a:gd name="T18" fmla="*/ 15 w 66"/>
                  <a:gd name="T19" fmla="*/ 62 h 123"/>
                  <a:gd name="T20" fmla="*/ 33 w 66"/>
                  <a:gd name="T21" fmla="*/ 61 h 123"/>
                  <a:gd name="T22" fmla="*/ 33 w 66"/>
                  <a:gd name="T23" fmla="*/ 48 h 123"/>
                  <a:gd name="T24" fmla="*/ 28 w 66"/>
                  <a:gd name="T25" fmla="*/ 23 h 123"/>
                  <a:gd name="T26" fmla="*/ 25 w 66"/>
                  <a:gd name="T27" fmla="*/ 0 h 123"/>
                  <a:gd name="T28" fmla="*/ 0 w 66"/>
                  <a:gd name="T29" fmla="*/ 11 h 123"/>
                  <a:gd name="T30" fmla="*/ 0 w 66"/>
                  <a:gd name="T31" fmla="*/ 11 h 12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66"/>
                  <a:gd name="T49" fmla="*/ 0 h 123"/>
                  <a:gd name="T50" fmla="*/ 66 w 66"/>
                  <a:gd name="T51" fmla="*/ 123 h 123"/>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66" h="123">
                    <a:moveTo>
                      <a:pt x="0" y="22"/>
                    </a:moveTo>
                    <a:lnTo>
                      <a:pt x="34" y="59"/>
                    </a:lnTo>
                    <a:lnTo>
                      <a:pt x="45" y="66"/>
                    </a:lnTo>
                    <a:lnTo>
                      <a:pt x="51" y="76"/>
                    </a:lnTo>
                    <a:lnTo>
                      <a:pt x="55" y="85"/>
                    </a:lnTo>
                    <a:lnTo>
                      <a:pt x="53" y="97"/>
                    </a:lnTo>
                    <a:lnTo>
                      <a:pt x="49" y="106"/>
                    </a:lnTo>
                    <a:lnTo>
                      <a:pt x="38" y="112"/>
                    </a:lnTo>
                    <a:lnTo>
                      <a:pt x="26" y="114"/>
                    </a:lnTo>
                    <a:lnTo>
                      <a:pt x="30" y="123"/>
                    </a:lnTo>
                    <a:lnTo>
                      <a:pt x="66" y="121"/>
                    </a:lnTo>
                    <a:lnTo>
                      <a:pt x="66" y="95"/>
                    </a:lnTo>
                    <a:lnTo>
                      <a:pt x="57" y="45"/>
                    </a:lnTo>
                    <a:lnTo>
                      <a:pt x="51" y="0"/>
                    </a:lnTo>
                    <a:lnTo>
                      <a:pt x="0" y="22"/>
                    </a:lnTo>
                    <a:close/>
                  </a:path>
                </a:pathLst>
              </a:custGeom>
              <a:solidFill>
                <a:srgbClr val="F2CC99"/>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344" name="Freeform 260"/>
              <p:cNvSpPr>
                <a:spLocks/>
              </p:cNvSpPr>
              <p:nvPr/>
            </p:nvSpPr>
            <p:spPr bwMode="auto">
              <a:xfrm>
                <a:off x="4354" y="2192"/>
                <a:ext cx="56" cy="25"/>
              </a:xfrm>
              <a:custGeom>
                <a:avLst/>
                <a:gdLst>
                  <a:gd name="T0" fmla="*/ 42 w 112"/>
                  <a:gd name="T1" fmla="*/ 0 h 51"/>
                  <a:gd name="T2" fmla="*/ 44 w 112"/>
                  <a:gd name="T3" fmla="*/ 4 h 51"/>
                  <a:gd name="T4" fmla="*/ 47 w 112"/>
                  <a:gd name="T5" fmla="*/ 9 h 51"/>
                  <a:gd name="T6" fmla="*/ 52 w 112"/>
                  <a:gd name="T7" fmla="*/ 13 h 51"/>
                  <a:gd name="T8" fmla="*/ 56 w 112"/>
                  <a:gd name="T9" fmla="*/ 14 h 51"/>
                  <a:gd name="T10" fmla="*/ 56 w 112"/>
                  <a:gd name="T11" fmla="*/ 19 h 51"/>
                  <a:gd name="T12" fmla="*/ 0 w 112"/>
                  <a:gd name="T13" fmla="*/ 25 h 51"/>
                  <a:gd name="T14" fmla="*/ 3 w 112"/>
                  <a:gd name="T15" fmla="*/ 18 h 51"/>
                  <a:gd name="T16" fmla="*/ 10 w 112"/>
                  <a:gd name="T17" fmla="*/ 17 h 51"/>
                  <a:gd name="T18" fmla="*/ 15 w 112"/>
                  <a:gd name="T19" fmla="*/ 15 h 51"/>
                  <a:gd name="T20" fmla="*/ 18 w 112"/>
                  <a:gd name="T21" fmla="*/ 13 h 51"/>
                  <a:gd name="T22" fmla="*/ 21 w 112"/>
                  <a:gd name="T23" fmla="*/ 7 h 51"/>
                  <a:gd name="T24" fmla="*/ 24 w 112"/>
                  <a:gd name="T25" fmla="*/ 13 h 51"/>
                  <a:gd name="T26" fmla="*/ 29 w 112"/>
                  <a:gd name="T27" fmla="*/ 12 h 51"/>
                  <a:gd name="T28" fmla="*/ 42 w 112"/>
                  <a:gd name="T29" fmla="*/ 0 h 51"/>
                  <a:gd name="T30" fmla="*/ 42 w 112"/>
                  <a:gd name="T31" fmla="*/ 0 h 5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12"/>
                  <a:gd name="T49" fmla="*/ 0 h 51"/>
                  <a:gd name="T50" fmla="*/ 112 w 112"/>
                  <a:gd name="T51" fmla="*/ 51 h 51"/>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12" h="51">
                    <a:moveTo>
                      <a:pt x="84" y="0"/>
                    </a:moveTo>
                    <a:lnTo>
                      <a:pt x="88" y="8"/>
                    </a:lnTo>
                    <a:lnTo>
                      <a:pt x="93" y="19"/>
                    </a:lnTo>
                    <a:lnTo>
                      <a:pt x="103" y="27"/>
                    </a:lnTo>
                    <a:lnTo>
                      <a:pt x="112" y="29"/>
                    </a:lnTo>
                    <a:lnTo>
                      <a:pt x="112" y="38"/>
                    </a:lnTo>
                    <a:lnTo>
                      <a:pt x="0" y="51"/>
                    </a:lnTo>
                    <a:lnTo>
                      <a:pt x="6" y="36"/>
                    </a:lnTo>
                    <a:lnTo>
                      <a:pt x="19" y="34"/>
                    </a:lnTo>
                    <a:lnTo>
                      <a:pt x="31" y="30"/>
                    </a:lnTo>
                    <a:lnTo>
                      <a:pt x="36" y="27"/>
                    </a:lnTo>
                    <a:lnTo>
                      <a:pt x="42" y="15"/>
                    </a:lnTo>
                    <a:lnTo>
                      <a:pt x="48" y="27"/>
                    </a:lnTo>
                    <a:lnTo>
                      <a:pt x="59" y="25"/>
                    </a:lnTo>
                    <a:lnTo>
                      <a:pt x="84" y="0"/>
                    </a:lnTo>
                    <a:close/>
                  </a:path>
                </a:pathLst>
              </a:custGeom>
              <a:solidFill>
                <a:srgbClr val="F2CC99"/>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345" name="Freeform 261"/>
              <p:cNvSpPr>
                <a:spLocks/>
              </p:cNvSpPr>
              <p:nvPr/>
            </p:nvSpPr>
            <p:spPr bwMode="auto">
              <a:xfrm>
                <a:off x="4289" y="2111"/>
                <a:ext cx="63" cy="46"/>
              </a:xfrm>
              <a:custGeom>
                <a:avLst/>
                <a:gdLst>
                  <a:gd name="T0" fmla="*/ 44 w 127"/>
                  <a:gd name="T1" fmla="*/ 41 h 93"/>
                  <a:gd name="T2" fmla="*/ 47 w 127"/>
                  <a:gd name="T3" fmla="*/ 37 h 93"/>
                  <a:gd name="T4" fmla="*/ 53 w 127"/>
                  <a:gd name="T5" fmla="*/ 34 h 93"/>
                  <a:gd name="T6" fmla="*/ 59 w 127"/>
                  <a:gd name="T7" fmla="*/ 34 h 93"/>
                  <a:gd name="T8" fmla="*/ 63 w 127"/>
                  <a:gd name="T9" fmla="*/ 35 h 93"/>
                  <a:gd name="T10" fmla="*/ 25 w 127"/>
                  <a:gd name="T11" fmla="*/ 0 h 93"/>
                  <a:gd name="T12" fmla="*/ 20 w 127"/>
                  <a:gd name="T13" fmla="*/ 11 h 93"/>
                  <a:gd name="T14" fmla="*/ 10 w 127"/>
                  <a:gd name="T15" fmla="*/ 13 h 93"/>
                  <a:gd name="T16" fmla="*/ 6 w 127"/>
                  <a:gd name="T17" fmla="*/ 17 h 93"/>
                  <a:gd name="T18" fmla="*/ 0 w 127"/>
                  <a:gd name="T19" fmla="*/ 19 h 93"/>
                  <a:gd name="T20" fmla="*/ 3 w 127"/>
                  <a:gd name="T21" fmla="*/ 35 h 93"/>
                  <a:gd name="T22" fmla="*/ 8 w 127"/>
                  <a:gd name="T23" fmla="*/ 35 h 93"/>
                  <a:gd name="T24" fmla="*/ 14 w 127"/>
                  <a:gd name="T25" fmla="*/ 35 h 93"/>
                  <a:gd name="T26" fmla="*/ 18 w 127"/>
                  <a:gd name="T27" fmla="*/ 38 h 93"/>
                  <a:gd name="T28" fmla="*/ 22 w 127"/>
                  <a:gd name="T29" fmla="*/ 41 h 93"/>
                  <a:gd name="T30" fmla="*/ 23 w 127"/>
                  <a:gd name="T31" fmla="*/ 46 h 93"/>
                  <a:gd name="T32" fmla="*/ 44 w 127"/>
                  <a:gd name="T33" fmla="*/ 41 h 93"/>
                  <a:gd name="T34" fmla="*/ 44 w 127"/>
                  <a:gd name="T35" fmla="*/ 41 h 9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27"/>
                  <a:gd name="T55" fmla="*/ 0 h 93"/>
                  <a:gd name="T56" fmla="*/ 127 w 127"/>
                  <a:gd name="T57" fmla="*/ 93 h 93"/>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27" h="93">
                    <a:moveTo>
                      <a:pt x="88" y="83"/>
                    </a:moveTo>
                    <a:lnTo>
                      <a:pt x="95" y="74"/>
                    </a:lnTo>
                    <a:lnTo>
                      <a:pt x="107" y="68"/>
                    </a:lnTo>
                    <a:lnTo>
                      <a:pt x="118" y="68"/>
                    </a:lnTo>
                    <a:lnTo>
                      <a:pt x="127" y="70"/>
                    </a:lnTo>
                    <a:lnTo>
                      <a:pt x="51" y="0"/>
                    </a:lnTo>
                    <a:lnTo>
                      <a:pt x="40" y="22"/>
                    </a:lnTo>
                    <a:lnTo>
                      <a:pt x="21" y="26"/>
                    </a:lnTo>
                    <a:lnTo>
                      <a:pt x="13" y="34"/>
                    </a:lnTo>
                    <a:lnTo>
                      <a:pt x="0" y="39"/>
                    </a:lnTo>
                    <a:lnTo>
                      <a:pt x="6" y="70"/>
                    </a:lnTo>
                    <a:lnTo>
                      <a:pt x="17" y="70"/>
                    </a:lnTo>
                    <a:lnTo>
                      <a:pt x="29" y="70"/>
                    </a:lnTo>
                    <a:lnTo>
                      <a:pt x="36" y="77"/>
                    </a:lnTo>
                    <a:lnTo>
                      <a:pt x="44" y="83"/>
                    </a:lnTo>
                    <a:lnTo>
                      <a:pt x="46" y="93"/>
                    </a:lnTo>
                    <a:lnTo>
                      <a:pt x="88" y="83"/>
                    </a:lnTo>
                    <a:close/>
                  </a:path>
                </a:pathLst>
              </a:custGeom>
              <a:solidFill>
                <a:srgbClr val="F2CC99"/>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346" name="Freeform 262"/>
              <p:cNvSpPr>
                <a:spLocks/>
              </p:cNvSpPr>
              <p:nvPr/>
            </p:nvSpPr>
            <p:spPr bwMode="auto">
              <a:xfrm>
                <a:off x="4265" y="2102"/>
                <a:ext cx="25" cy="63"/>
              </a:xfrm>
              <a:custGeom>
                <a:avLst/>
                <a:gdLst>
                  <a:gd name="T0" fmla="*/ 21 w 49"/>
                  <a:gd name="T1" fmla="*/ 29 h 126"/>
                  <a:gd name="T2" fmla="*/ 25 w 49"/>
                  <a:gd name="T3" fmla="*/ 44 h 126"/>
                  <a:gd name="T4" fmla="*/ 20 w 49"/>
                  <a:gd name="T5" fmla="*/ 47 h 126"/>
                  <a:gd name="T6" fmla="*/ 17 w 49"/>
                  <a:gd name="T7" fmla="*/ 50 h 126"/>
                  <a:gd name="T8" fmla="*/ 16 w 49"/>
                  <a:gd name="T9" fmla="*/ 55 h 126"/>
                  <a:gd name="T10" fmla="*/ 17 w 49"/>
                  <a:gd name="T11" fmla="*/ 62 h 126"/>
                  <a:gd name="T12" fmla="*/ 13 w 49"/>
                  <a:gd name="T13" fmla="*/ 63 h 126"/>
                  <a:gd name="T14" fmla="*/ 0 w 49"/>
                  <a:gd name="T15" fmla="*/ 12 h 126"/>
                  <a:gd name="T16" fmla="*/ 2 w 49"/>
                  <a:gd name="T17" fmla="*/ 1 h 126"/>
                  <a:gd name="T18" fmla="*/ 13 w 49"/>
                  <a:gd name="T19" fmla="*/ 0 h 126"/>
                  <a:gd name="T20" fmla="*/ 11 w 49"/>
                  <a:gd name="T21" fmla="*/ 4 h 126"/>
                  <a:gd name="T22" fmla="*/ 9 w 49"/>
                  <a:gd name="T23" fmla="*/ 9 h 126"/>
                  <a:gd name="T24" fmla="*/ 9 w 49"/>
                  <a:gd name="T25" fmla="*/ 17 h 126"/>
                  <a:gd name="T26" fmla="*/ 10 w 49"/>
                  <a:gd name="T27" fmla="*/ 23 h 126"/>
                  <a:gd name="T28" fmla="*/ 15 w 49"/>
                  <a:gd name="T29" fmla="*/ 27 h 126"/>
                  <a:gd name="T30" fmla="*/ 21 w 49"/>
                  <a:gd name="T31" fmla="*/ 29 h 126"/>
                  <a:gd name="T32" fmla="*/ 21 w 49"/>
                  <a:gd name="T33" fmla="*/ 29 h 12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9"/>
                  <a:gd name="T52" fmla="*/ 0 h 126"/>
                  <a:gd name="T53" fmla="*/ 49 w 49"/>
                  <a:gd name="T54" fmla="*/ 126 h 12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9" h="126">
                    <a:moveTo>
                      <a:pt x="41" y="57"/>
                    </a:moveTo>
                    <a:lnTo>
                      <a:pt x="49" y="88"/>
                    </a:lnTo>
                    <a:lnTo>
                      <a:pt x="40" y="94"/>
                    </a:lnTo>
                    <a:lnTo>
                      <a:pt x="34" y="99"/>
                    </a:lnTo>
                    <a:lnTo>
                      <a:pt x="32" y="109"/>
                    </a:lnTo>
                    <a:lnTo>
                      <a:pt x="34" y="124"/>
                    </a:lnTo>
                    <a:lnTo>
                      <a:pt x="26" y="126"/>
                    </a:lnTo>
                    <a:lnTo>
                      <a:pt x="0" y="23"/>
                    </a:lnTo>
                    <a:lnTo>
                      <a:pt x="3" y="2"/>
                    </a:lnTo>
                    <a:lnTo>
                      <a:pt x="26" y="0"/>
                    </a:lnTo>
                    <a:lnTo>
                      <a:pt x="22" y="8"/>
                    </a:lnTo>
                    <a:lnTo>
                      <a:pt x="17" y="18"/>
                    </a:lnTo>
                    <a:lnTo>
                      <a:pt x="17" y="33"/>
                    </a:lnTo>
                    <a:lnTo>
                      <a:pt x="20" y="46"/>
                    </a:lnTo>
                    <a:lnTo>
                      <a:pt x="30" y="54"/>
                    </a:lnTo>
                    <a:lnTo>
                      <a:pt x="41" y="57"/>
                    </a:lnTo>
                    <a:close/>
                  </a:path>
                </a:pathLst>
              </a:custGeom>
              <a:solidFill>
                <a:srgbClr val="F2CC99"/>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347" name="Freeform 263"/>
              <p:cNvSpPr>
                <a:spLocks/>
              </p:cNvSpPr>
              <p:nvPr/>
            </p:nvSpPr>
            <p:spPr bwMode="auto">
              <a:xfrm>
                <a:off x="4255" y="2066"/>
                <a:ext cx="56" cy="53"/>
              </a:xfrm>
              <a:custGeom>
                <a:avLst/>
                <a:gdLst>
                  <a:gd name="T0" fmla="*/ 46 w 112"/>
                  <a:gd name="T1" fmla="*/ 53 h 107"/>
                  <a:gd name="T2" fmla="*/ 53 w 112"/>
                  <a:gd name="T3" fmla="*/ 51 h 107"/>
                  <a:gd name="T4" fmla="*/ 56 w 112"/>
                  <a:gd name="T5" fmla="*/ 41 h 107"/>
                  <a:gd name="T6" fmla="*/ 30 w 112"/>
                  <a:gd name="T7" fmla="*/ 21 h 107"/>
                  <a:gd name="T8" fmla="*/ 0 w 112"/>
                  <a:gd name="T9" fmla="*/ 0 h 107"/>
                  <a:gd name="T10" fmla="*/ 9 w 112"/>
                  <a:gd name="T11" fmla="*/ 32 h 107"/>
                  <a:gd name="T12" fmla="*/ 27 w 112"/>
                  <a:gd name="T13" fmla="*/ 34 h 107"/>
                  <a:gd name="T14" fmla="*/ 27 w 112"/>
                  <a:gd name="T15" fmla="*/ 37 h 107"/>
                  <a:gd name="T16" fmla="*/ 30 w 112"/>
                  <a:gd name="T17" fmla="*/ 37 h 107"/>
                  <a:gd name="T18" fmla="*/ 36 w 112"/>
                  <a:gd name="T19" fmla="*/ 37 h 107"/>
                  <a:gd name="T20" fmla="*/ 42 w 112"/>
                  <a:gd name="T21" fmla="*/ 40 h 107"/>
                  <a:gd name="T22" fmla="*/ 46 w 112"/>
                  <a:gd name="T23" fmla="*/ 44 h 107"/>
                  <a:gd name="T24" fmla="*/ 46 w 112"/>
                  <a:gd name="T25" fmla="*/ 48 h 107"/>
                  <a:gd name="T26" fmla="*/ 46 w 112"/>
                  <a:gd name="T27" fmla="*/ 53 h 107"/>
                  <a:gd name="T28" fmla="*/ 46 w 112"/>
                  <a:gd name="T29" fmla="*/ 53 h 10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12"/>
                  <a:gd name="T46" fmla="*/ 0 h 107"/>
                  <a:gd name="T47" fmla="*/ 112 w 112"/>
                  <a:gd name="T48" fmla="*/ 107 h 10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12" h="107">
                    <a:moveTo>
                      <a:pt x="91" y="107"/>
                    </a:moveTo>
                    <a:lnTo>
                      <a:pt x="106" y="103"/>
                    </a:lnTo>
                    <a:lnTo>
                      <a:pt x="112" y="82"/>
                    </a:lnTo>
                    <a:lnTo>
                      <a:pt x="60" y="42"/>
                    </a:lnTo>
                    <a:lnTo>
                      <a:pt x="0" y="0"/>
                    </a:lnTo>
                    <a:lnTo>
                      <a:pt x="17" y="65"/>
                    </a:lnTo>
                    <a:lnTo>
                      <a:pt x="53" y="69"/>
                    </a:lnTo>
                    <a:lnTo>
                      <a:pt x="53" y="74"/>
                    </a:lnTo>
                    <a:lnTo>
                      <a:pt x="60" y="74"/>
                    </a:lnTo>
                    <a:lnTo>
                      <a:pt x="72" y="74"/>
                    </a:lnTo>
                    <a:lnTo>
                      <a:pt x="83" y="80"/>
                    </a:lnTo>
                    <a:lnTo>
                      <a:pt x="91" y="88"/>
                    </a:lnTo>
                    <a:lnTo>
                      <a:pt x="91" y="97"/>
                    </a:lnTo>
                    <a:lnTo>
                      <a:pt x="91" y="107"/>
                    </a:lnTo>
                    <a:close/>
                  </a:path>
                </a:pathLst>
              </a:custGeom>
              <a:solidFill>
                <a:srgbClr val="F2CC99"/>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348" name="Freeform 264"/>
              <p:cNvSpPr>
                <a:spLocks/>
              </p:cNvSpPr>
              <p:nvPr/>
            </p:nvSpPr>
            <p:spPr bwMode="auto">
              <a:xfrm>
                <a:off x="4283" y="2161"/>
                <a:ext cx="56" cy="32"/>
              </a:xfrm>
              <a:custGeom>
                <a:avLst/>
                <a:gdLst>
                  <a:gd name="T0" fmla="*/ 0 w 112"/>
                  <a:gd name="T1" fmla="*/ 12 h 65"/>
                  <a:gd name="T2" fmla="*/ 5 w 112"/>
                  <a:gd name="T3" fmla="*/ 32 h 65"/>
                  <a:gd name="T4" fmla="*/ 10 w 112"/>
                  <a:gd name="T5" fmla="*/ 27 h 65"/>
                  <a:gd name="T6" fmla="*/ 17 w 112"/>
                  <a:gd name="T7" fmla="*/ 22 h 65"/>
                  <a:gd name="T8" fmla="*/ 27 w 112"/>
                  <a:gd name="T9" fmla="*/ 22 h 65"/>
                  <a:gd name="T10" fmla="*/ 34 w 112"/>
                  <a:gd name="T11" fmla="*/ 23 h 65"/>
                  <a:gd name="T12" fmla="*/ 40 w 112"/>
                  <a:gd name="T13" fmla="*/ 32 h 65"/>
                  <a:gd name="T14" fmla="*/ 44 w 112"/>
                  <a:gd name="T15" fmla="*/ 32 h 65"/>
                  <a:gd name="T16" fmla="*/ 47 w 112"/>
                  <a:gd name="T17" fmla="*/ 25 h 65"/>
                  <a:gd name="T18" fmla="*/ 56 w 112"/>
                  <a:gd name="T19" fmla="*/ 14 h 65"/>
                  <a:gd name="T20" fmla="*/ 47 w 112"/>
                  <a:gd name="T21" fmla="*/ 8 h 65"/>
                  <a:gd name="T22" fmla="*/ 44 w 112"/>
                  <a:gd name="T23" fmla="*/ 0 h 65"/>
                  <a:gd name="T24" fmla="*/ 32 w 112"/>
                  <a:gd name="T25" fmla="*/ 4 h 65"/>
                  <a:gd name="T26" fmla="*/ 28 w 112"/>
                  <a:gd name="T27" fmla="*/ 12 h 65"/>
                  <a:gd name="T28" fmla="*/ 19 w 112"/>
                  <a:gd name="T29" fmla="*/ 17 h 65"/>
                  <a:gd name="T30" fmla="*/ 10 w 112"/>
                  <a:gd name="T31" fmla="*/ 17 h 65"/>
                  <a:gd name="T32" fmla="*/ 0 w 112"/>
                  <a:gd name="T33" fmla="*/ 12 h 65"/>
                  <a:gd name="T34" fmla="*/ 0 w 112"/>
                  <a:gd name="T35" fmla="*/ 12 h 6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12"/>
                  <a:gd name="T55" fmla="*/ 0 h 65"/>
                  <a:gd name="T56" fmla="*/ 112 w 112"/>
                  <a:gd name="T57" fmla="*/ 65 h 6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12" h="65">
                    <a:moveTo>
                      <a:pt x="0" y="25"/>
                    </a:moveTo>
                    <a:lnTo>
                      <a:pt x="9" y="65"/>
                    </a:lnTo>
                    <a:lnTo>
                      <a:pt x="19" y="55"/>
                    </a:lnTo>
                    <a:lnTo>
                      <a:pt x="34" y="44"/>
                    </a:lnTo>
                    <a:lnTo>
                      <a:pt x="53" y="44"/>
                    </a:lnTo>
                    <a:lnTo>
                      <a:pt x="68" y="46"/>
                    </a:lnTo>
                    <a:lnTo>
                      <a:pt x="80" y="65"/>
                    </a:lnTo>
                    <a:lnTo>
                      <a:pt x="87" y="65"/>
                    </a:lnTo>
                    <a:lnTo>
                      <a:pt x="93" y="50"/>
                    </a:lnTo>
                    <a:lnTo>
                      <a:pt x="112" y="29"/>
                    </a:lnTo>
                    <a:lnTo>
                      <a:pt x="93" y="17"/>
                    </a:lnTo>
                    <a:lnTo>
                      <a:pt x="87" y="0"/>
                    </a:lnTo>
                    <a:lnTo>
                      <a:pt x="64" y="8"/>
                    </a:lnTo>
                    <a:lnTo>
                      <a:pt x="57" y="25"/>
                    </a:lnTo>
                    <a:lnTo>
                      <a:pt x="38" y="34"/>
                    </a:lnTo>
                    <a:lnTo>
                      <a:pt x="19" y="34"/>
                    </a:lnTo>
                    <a:lnTo>
                      <a:pt x="0" y="25"/>
                    </a:lnTo>
                    <a:close/>
                  </a:path>
                </a:pathLst>
              </a:custGeom>
              <a:solidFill>
                <a:srgbClr val="FFF2CC"/>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349" name="Freeform 265"/>
              <p:cNvSpPr>
                <a:spLocks/>
              </p:cNvSpPr>
              <p:nvPr/>
            </p:nvSpPr>
            <p:spPr bwMode="auto">
              <a:xfrm>
                <a:off x="4354" y="2163"/>
                <a:ext cx="48" cy="33"/>
              </a:xfrm>
              <a:custGeom>
                <a:avLst/>
                <a:gdLst>
                  <a:gd name="T0" fmla="*/ 11 w 95"/>
                  <a:gd name="T1" fmla="*/ 0 h 67"/>
                  <a:gd name="T2" fmla="*/ 9 w 95"/>
                  <a:gd name="T3" fmla="*/ 5 h 67"/>
                  <a:gd name="T4" fmla="*/ 6 w 95"/>
                  <a:gd name="T5" fmla="*/ 9 h 67"/>
                  <a:gd name="T6" fmla="*/ 0 w 95"/>
                  <a:gd name="T7" fmla="*/ 13 h 67"/>
                  <a:gd name="T8" fmla="*/ 2 w 95"/>
                  <a:gd name="T9" fmla="*/ 16 h 67"/>
                  <a:gd name="T10" fmla="*/ 11 w 95"/>
                  <a:gd name="T11" fmla="*/ 14 h 67"/>
                  <a:gd name="T12" fmla="*/ 18 w 95"/>
                  <a:gd name="T13" fmla="*/ 16 h 67"/>
                  <a:gd name="T14" fmla="*/ 23 w 95"/>
                  <a:gd name="T15" fmla="*/ 20 h 67"/>
                  <a:gd name="T16" fmla="*/ 26 w 95"/>
                  <a:gd name="T17" fmla="*/ 23 h 67"/>
                  <a:gd name="T18" fmla="*/ 26 w 95"/>
                  <a:gd name="T19" fmla="*/ 31 h 67"/>
                  <a:gd name="T20" fmla="*/ 29 w 95"/>
                  <a:gd name="T21" fmla="*/ 33 h 67"/>
                  <a:gd name="T22" fmla="*/ 39 w 95"/>
                  <a:gd name="T23" fmla="*/ 23 h 67"/>
                  <a:gd name="T24" fmla="*/ 42 w 95"/>
                  <a:gd name="T25" fmla="*/ 15 h 67"/>
                  <a:gd name="T26" fmla="*/ 48 w 95"/>
                  <a:gd name="T27" fmla="*/ 11 h 67"/>
                  <a:gd name="T28" fmla="*/ 41 w 95"/>
                  <a:gd name="T29" fmla="*/ 1 h 67"/>
                  <a:gd name="T30" fmla="*/ 21 w 95"/>
                  <a:gd name="T31" fmla="*/ 9 h 67"/>
                  <a:gd name="T32" fmla="*/ 11 w 95"/>
                  <a:gd name="T33" fmla="*/ 0 h 67"/>
                  <a:gd name="T34" fmla="*/ 11 w 95"/>
                  <a:gd name="T35" fmla="*/ 0 h 6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95"/>
                  <a:gd name="T55" fmla="*/ 0 h 67"/>
                  <a:gd name="T56" fmla="*/ 95 w 95"/>
                  <a:gd name="T57" fmla="*/ 67 h 6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95" h="67">
                    <a:moveTo>
                      <a:pt x="21" y="0"/>
                    </a:moveTo>
                    <a:lnTo>
                      <a:pt x="17" y="10"/>
                    </a:lnTo>
                    <a:lnTo>
                      <a:pt x="12" y="19"/>
                    </a:lnTo>
                    <a:lnTo>
                      <a:pt x="0" y="27"/>
                    </a:lnTo>
                    <a:lnTo>
                      <a:pt x="4" y="32"/>
                    </a:lnTo>
                    <a:lnTo>
                      <a:pt x="21" y="29"/>
                    </a:lnTo>
                    <a:lnTo>
                      <a:pt x="36" y="32"/>
                    </a:lnTo>
                    <a:lnTo>
                      <a:pt x="46" y="40"/>
                    </a:lnTo>
                    <a:lnTo>
                      <a:pt x="52" y="46"/>
                    </a:lnTo>
                    <a:lnTo>
                      <a:pt x="52" y="63"/>
                    </a:lnTo>
                    <a:lnTo>
                      <a:pt x="57" y="67"/>
                    </a:lnTo>
                    <a:lnTo>
                      <a:pt x="78" y="46"/>
                    </a:lnTo>
                    <a:lnTo>
                      <a:pt x="84" y="30"/>
                    </a:lnTo>
                    <a:lnTo>
                      <a:pt x="95" y="23"/>
                    </a:lnTo>
                    <a:lnTo>
                      <a:pt x="82" y="2"/>
                    </a:lnTo>
                    <a:lnTo>
                      <a:pt x="42" y="19"/>
                    </a:lnTo>
                    <a:lnTo>
                      <a:pt x="21" y="0"/>
                    </a:lnTo>
                    <a:close/>
                  </a:path>
                </a:pathLst>
              </a:custGeom>
              <a:solidFill>
                <a:srgbClr val="FFF2CC"/>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350" name="Freeform 266"/>
              <p:cNvSpPr>
                <a:spLocks/>
              </p:cNvSpPr>
              <p:nvPr/>
            </p:nvSpPr>
            <p:spPr bwMode="auto">
              <a:xfrm>
                <a:off x="4404" y="2154"/>
                <a:ext cx="21" cy="28"/>
              </a:xfrm>
              <a:custGeom>
                <a:avLst/>
                <a:gdLst>
                  <a:gd name="T0" fmla="*/ 0 w 44"/>
                  <a:gd name="T1" fmla="*/ 5 h 57"/>
                  <a:gd name="T2" fmla="*/ 12 w 44"/>
                  <a:gd name="T3" fmla="*/ 2 h 57"/>
                  <a:gd name="T4" fmla="*/ 16 w 44"/>
                  <a:gd name="T5" fmla="*/ 0 h 57"/>
                  <a:gd name="T6" fmla="*/ 21 w 44"/>
                  <a:gd name="T7" fmla="*/ 24 h 57"/>
                  <a:gd name="T8" fmla="*/ 20 w 44"/>
                  <a:gd name="T9" fmla="*/ 28 h 57"/>
                  <a:gd name="T10" fmla="*/ 15 w 44"/>
                  <a:gd name="T11" fmla="*/ 24 h 57"/>
                  <a:gd name="T12" fmla="*/ 12 w 44"/>
                  <a:gd name="T13" fmla="*/ 20 h 57"/>
                  <a:gd name="T14" fmla="*/ 5 w 44"/>
                  <a:gd name="T15" fmla="*/ 11 h 57"/>
                  <a:gd name="T16" fmla="*/ 0 w 44"/>
                  <a:gd name="T17" fmla="*/ 5 h 57"/>
                  <a:gd name="T18" fmla="*/ 0 w 44"/>
                  <a:gd name="T19" fmla="*/ 5 h 5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4"/>
                  <a:gd name="T31" fmla="*/ 0 h 57"/>
                  <a:gd name="T32" fmla="*/ 44 w 44"/>
                  <a:gd name="T33" fmla="*/ 57 h 5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4" h="57">
                    <a:moveTo>
                      <a:pt x="0" y="11"/>
                    </a:moveTo>
                    <a:lnTo>
                      <a:pt x="25" y="4"/>
                    </a:lnTo>
                    <a:lnTo>
                      <a:pt x="34" y="0"/>
                    </a:lnTo>
                    <a:lnTo>
                      <a:pt x="44" y="48"/>
                    </a:lnTo>
                    <a:lnTo>
                      <a:pt x="42" y="57"/>
                    </a:lnTo>
                    <a:lnTo>
                      <a:pt x="32" y="48"/>
                    </a:lnTo>
                    <a:lnTo>
                      <a:pt x="25" y="40"/>
                    </a:lnTo>
                    <a:lnTo>
                      <a:pt x="10" y="23"/>
                    </a:lnTo>
                    <a:lnTo>
                      <a:pt x="0" y="11"/>
                    </a:lnTo>
                    <a:close/>
                  </a:path>
                </a:pathLst>
              </a:custGeom>
              <a:solidFill>
                <a:srgbClr val="FFF2CC"/>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351" name="Freeform 267"/>
              <p:cNvSpPr>
                <a:spLocks/>
              </p:cNvSpPr>
              <p:nvPr/>
            </p:nvSpPr>
            <p:spPr bwMode="auto">
              <a:xfrm>
                <a:off x="4416" y="2196"/>
                <a:ext cx="12" cy="11"/>
              </a:xfrm>
              <a:custGeom>
                <a:avLst/>
                <a:gdLst>
                  <a:gd name="T0" fmla="*/ 11 w 25"/>
                  <a:gd name="T1" fmla="*/ 0 h 20"/>
                  <a:gd name="T2" fmla="*/ 8 w 25"/>
                  <a:gd name="T3" fmla="*/ 6 h 20"/>
                  <a:gd name="T4" fmla="*/ 4 w 25"/>
                  <a:gd name="T5" fmla="*/ 10 h 20"/>
                  <a:gd name="T6" fmla="*/ 0 w 25"/>
                  <a:gd name="T7" fmla="*/ 11 h 20"/>
                  <a:gd name="T8" fmla="*/ 12 w 25"/>
                  <a:gd name="T9" fmla="*/ 11 h 20"/>
                  <a:gd name="T10" fmla="*/ 11 w 25"/>
                  <a:gd name="T11" fmla="*/ 0 h 20"/>
                  <a:gd name="T12" fmla="*/ 11 w 25"/>
                  <a:gd name="T13" fmla="*/ 0 h 20"/>
                  <a:gd name="T14" fmla="*/ 0 60000 65536"/>
                  <a:gd name="T15" fmla="*/ 0 60000 65536"/>
                  <a:gd name="T16" fmla="*/ 0 60000 65536"/>
                  <a:gd name="T17" fmla="*/ 0 60000 65536"/>
                  <a:gd name="T18" fmla="*/ 0 60000 65536"/>
                  <a:gd name="T19" fmla="*/ 0 60000 65536"/>
                  <a:gd name="T20" fmla="*/ 0 60000 65536"/>
                  <a:gd name="T21" fmla="*/ 0 w 25"/>
                  <a:gd name="T22" fmla="*/ 0 h 20"/>
                  <a:gd name="T23" fmla="*/ 25 w 25"/>
                  <a:gd name="T24" fmla="*/ 20 h 2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5" h="20">
                    <a:moveTo>
                      <a:pt x="23" y="0"/>
                    </a:moveTo>
                    <a:lnTo>
                      <a:pt x="17" y="11"/>
                    </a:lnTo>
                    <a:lnTo>
                      <a:pt x="9" y="19"/>
                    </a:lnTo>
                    <a:lnTo>
                      <a:pt x="0" y="20"/>
                    </a:lnTo>
                    <a:lnTo>
                      <a:pt x="25" y="20"/>
                    </a:lnTo>
                    <a:lnTo>
                      <a:pt x="23" y="0"/>
                    </a:lnTo>
                    <a:close/>
                  </a:path>
                </a:pathLst>
              </a:custGeom>
              <a:solidFill>
                <a:srgbClr val="FFF2CC"/>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352" name="Freeform 268"/>
              <p:cNvSpPr>
                <a:spLocks/>
              </p:cNvSpPr>
              <p:nvPr/>
            </p:nvSpPr>
            <p:spPr bwMode="auto">
              <a:xfrm>
                <a:off x="4358" y="2197"/>
                <a:ext cx="48" cy="17"/>
              </a:xfrm>
              <a:custGeom>
                <a:avLst/>
                <a:gdLst>
                  <a:gd name="T0" fmla="*/ 37 w 97"/>
                  <a:gd name="T1" fmla="*/ 0 h 35"/>
                  <a:gd name="T2" fmla="*/ 29 w 97"/>
                  <a:gd name="T3" fmla="*/ 9 h 35"/>
                  <a:gd name="T4" fmla="*/ 22 w 97"/>
                  <a:gd name="T5" fmla="*/ 10 h 35"/>
                  <a:gd name="T6" fmla="*/ 17 w 97"/>
                  <a:gd name="T7" fmla="*/ 9 h 35"/>
                  <a:gd name="T8" fmla="*/ 11 w 97"/>
                  <a:gd name="T9" fmla="*/ 12 h 35"/>
                  <a:gd name="T10" fmla="*/ 3 w 97"/>
                  <a:gd name="T11" fmla="*/ 15 h 35"/>
                  <a:gd name="T12" fmla="*/ 0 w 97"/>
                  <a:gd name="T13" fmla="*/ 17 h 35"/>
                  <a:gd name="T14" fmla="*/ 18 w 97"/>
                  <a:gd name="T15" fmla="*/ 14 h 35"/>
                  <a:gd name="T16" fmla="*/ 48 w 97"/>
                  <a:gd name="T17" fmla="*/ 10 h 35"/>
                  <a:gd name="T18" fmla="*/ 47 w 97"/>
                  <a:gd name="T19" fmla="*/ 9 h 35"/>
                  <a:gd name="T20" fmla="*/ 42 w 97"/>
                  <a:gd name="T21" fmla="*/ 8 h 35"/>
                  <a:gd name="T22" fmla="*/ 39 w 97"/>
                  <a:gd name="T23" fmla="*/ 4 h 35"/>
                  <a:gd name="T24" fmla="*/ 37 w 97"/>
                  <a:gd name="T25" fmla="*/ 0 h 35"/>
                  <a:gd name="T26" fmla="*/ 37 w 97"/>
                  <a:gd name="T27" fmla="*/ 0 h 3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97"/>
                  <a:gd name="T43" fmla="*/ 0 h 35"/>
                  <a:gd name="T44" fmla="*/ 97 w 97"/>
                  <a:gd name="T45" fmla="*/ 35 h 35"/>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97" h="35">
                    <a:moveTo>
                      <a:pt x="74" y="0"/>
                    </a:moveTo>
                    <a:lnTo>
                      <a:pt x="59" y="18"/>
                    </a:lnTo>
                    <a:lnTo>
                      <a:pt x="44" y="21"/>
                    </a:lnTo>
                    <a:lnTo>
                      <a:pt x="34" y="19"/>
                    </a:lnTo>
                    <a:lnTo>
                      <a:pt x="23" y="25"/>
                    </a:lnTo>
                    <a:lnTo>
                      <a:pt x="6" y="31"/>
                    </a:lnTo>
                    <a:lnTo>
                      <a:pt x="0" y="35"/>
                    </a:lnTo>
                    <a:lnTo>
                      <a:pt x="36" y="29"/>
                    </a:lnTo>
                    <a:lnTo>
                      <a:pt x="97" y="21"/>
                    </a:lnTo>
                    <a:lnTo>
                      <a:pt x="95" y="19"/>
                    </a:lnTo>
                    <a:lnTo>
                      <a:pt x="85" y="16"/>
                    </a:lnTo>
                    <a:lnTo>
                      <a:pt x="78" y="8"/>
                    </a:lnTo>
                    <a:lnTo>
                      <a:pt x="74" y="0"/>
                    </a:lnTo>
                    <a:close/>
                  </a:path>
                </a:pathLst>
              </a:custGeom>
              <a:solidFill>
                <a:srgbClr val="FFF2CC"/>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353" name="Freeform 269"/>
              <p:cNvSpPr>
                <a:spLocks/>
              </p:cNvSpPr>
              <p:nvPr/>
            </p:nvSpPr>
            <p:spPr bwMode="auto">
              <a:xfrm>
                <a:off x="4290" y="2181"/>
                <a:ext cx="60" cy="40"/>
              </a:xfrm>
              <a:custGeom>
                <a:avLst/>
                <a:gdLst>
                  <a:gd name="T0" fmla="*/ 54 w 122"/>
                  <a:gd name="T1" fmla="*/ 0 h 80"/>
                  <a:gd name="T2" fmla="*/ 49 w 122"/>
                  <a:gd name="T3" fmla="*/ 9 h 80"/>
                  <a:gd name="T4" fmla="*/ 48 w 122"/>
                  <a:gd name="T5" fmla="*/ 14 h 80"/>
                  <a:gd name="T6" fmla="*/ 50 w 122"/>
                  <a:gd name="T7" fmla="*/ 22 h 80"/>
                  <a:gd name="T8" fmla="*/ 34 w 122"/>
                  <a:gd name="T9" fmla="*/ 24 h 80"/>
                  <a:gd name="T10" fmla="*/ 32 w 122"/>
                  <a:gd name="T11" fmla="*/ 30 h 80"/>
                  <a:gd name="T12" fmla="*/ 26 w 122"/>
                  <a:gd name="T13" fmla="*/ 35 h 80"/>
                  <a:gd name="T14" fmla="*/ 22 w 122"/>
                  <a:gd name="T15" fmla="*/ 36 h 80"/>
                  <a:gd name="T16" fmla="*/ 17 w 122"/>
                  <a:gd name="T17" fmla="*/ 36 h 80"/>
                  <a:gd name="T18" fmla="*/ 10 w 122"/>
                  <a:gd name="T19" fmla="*/ 36 h 80"/>
                  <a:gd name="T20" fmla="*/ 4 w 122"/>
                  <a:gd name="T21" fmla="*/ 33 h 80"/>
                  <a:gd name="T22" fmla="*/ 0 w 122"/>
                  <a:gd name="T23" fmla="*/ 27 h 80"/>
                  <a:gd name="T24" fmla="*/ 3 w 122"/>
                  <a:gd name="T25" fmla="*/ 40 h 80"/>
                  <a:gd name="T26" fmla="*/ 23 w 122"/>
                  <a:gd name="T27" fmla="*/ 38 h 80"/>
                  <a:gd name="T28" fmla="*/ 56 w 122"/>
                  <a:gd name="T29" fmla="*/ 35 h 80"/>
                  <a:gd name="T30" fmla="*/ 60 w 122"/>
                  <a:gd name="T31" fmla="*/ 27 h 80"/>
                  <a:gd name="T32" fmla="*/ 55 w 122"/>
                  <a:gd name="T33" fmla="*/ 23 h 80"/>
                  <a:gd name="T34" fmla="*/ 53 w 122"/>
                  <a:gd name="T35" fmla="*/ 17 h 80"/>
                  <a:gd name="T36" fmla="*/ 53 w 122"/>
                  <a:gd name="T37" fmla="*/ 10 h 80"/>
                  <a:gd name="T38" fmla="*/ 55 w 122"/>
                  <a:gd name="T39" fmla="*/ 5 h 80"/>
                  <a:gd name="T40" fmla="*/ 57 w 122"/>
                  <a:gd name="T41" fmla="*/ 2 h 80"/>
                  <a:gd name="T42" fmla="*/ 54 w 122"/>
                  <a:gd name="T43" fmla="*/ 0 h 80"/>
                  <a:gd name="T44" fmla="*/ 54 w 122"/>
                  <a:gd name="T45" fmla="*/ 0 h 8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22"/>
                  <a:gd name="T70" fmla="*/ 0 h 80"/>
                  <a:gd name="T71" fmla="*/ 122 w 122"/>
                  <a:gd name="T72" fmla="*/ 80 h 80"/>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22" h="80">
                    <a:moveTo>
                      <a:pt x="110" y="0"/>
                    </a:moveTo>
                    <a:lnTo>
                      <a:pt x="99" y="17"/>
                    </a:lnTo>
                    <a:lnTo>
                      <a:pt x="97" y="29"/>
                    </a:lnTo>
                    <a:lnTo>
                      <a:pt x="101" y="44"/>
                    </a:lnTo>
                    <a:lnTo>
                      <a:pt x="70" y="48"/>
                    </a:lnTo>
                    <a:lnTo>
                      <a:pt x="65" y="61"/>
                    </a:lnTo>
                    <a:lnTo>
                      <a:pt x="53" y="69"/>
                    </a:lnTo>
                    <a:lnTo>
                      <a:pt x="44" y="72"/>
                    </a:lnTo>
                    <a:lnTo>
                      <a:pt x="34" y="72"/>
                    </a:lnTo>
                    <a:lnTo>
                      <a:pt x="21" y="72"/>
                    </a:lnTo>
                    <a:lnTo>
                      <a:pt x="8" y="65"/>
                    </a:lnTo>
                    <a:lnTo>
                      <a:pt x="0" y="55"/>
                    </a:lnTo>
                    <a:lnTo>
                      <a:pt x="6" y="80"/>
                    </a:lnTo>
                    <a:lnTo>
                      <a:pt x="46" y="76"/>
                    </a:lnTo>
                    <a:lnTo>
                      <a:pt x="114" y="69"/>
                    </a:lnTo>
                    <a:lnTo>
                      <a:pt x="122" y="55"/>
                    </a:lnTo>
                    <a:lnTo>
                      <a:pt x="112" y="46"/>
                    </a:lnTo>
                    <a:lnTo>
                      <a:pt x="108" y="34"/>
                    </a:lnTo>
                    <a:lnTo>
                      <a:pt x="108" y="21"/>
                    </a:lnTo>
                    <a:lnTo>
                      <a:pt x="112" y="10"/>
                    </a:lnTo>
                    <a:lnTo>
                      <a:pt x="116" y="4"/>
                    </a:lnTo>
                    <a:lnTo>
                      <a:pt x="110" y="0"/>
                    </a:lnTo>
                    <a:close/>
                  </a:path>
                </a:pathLst>
              </a:custGeom>
              <a:solidFill>
                <a:srgbClr val="FFF2CC"/>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354" name="Freeform 270"/>
              <p:cNvSpPr>
                <a:spLocks/>
              </p:cNvSpPr>
              <p:nvPr/>
            </p:nvSpPr>
            <p:spPr bwMode="auto">
              <a:xfrm>
                <a:off x="4260" y="2072"/>
                <a:ext cx="47" cy="43"/>
              </a:xfrm>
              <a:custGeom>
                <a:avLst/>
                <a:gdLst>
                  <a:gd name="T0" fmla="*/ 0 w 93"/>
                  <a:gd name="T1" fmla="*/ 0 h 85"/>
                  <a:gd name="T2" fmla="*/ 5 w 93"/>
                  <a:gd name="T3" fmla="*/ 24 h 85"/>
                  <a:gd name="T4" fmla="*/ 16 w 93"/>
                  <a:gd name="T5" fmla="*/ 25 h 85"/>
                  <a:gd name="T6" fmla="*/ 24 w 93"/>
                  <a:gd name="T7" fmla="*/ 25 h 85"/>
                  <a:gd name="T8" fmla="*/ 25 w 93"/>
                  <a:gd name="T9" fmla="*/ 28 h 85"/>
                  <a:gd name="T10" fmla="*/ 34 w 93"/>
                  <a:gd name="T11" fmla="*/ 30 h 85"/>
                  <a:gd name="T12" fmla="*/ 38 w 93"/>
                  <a:gd name="T13" fmla="*/ 30 h 85"/>
                  <a:gd name="T14" fmla="*/ 42 w 93"/>
                  <a:gd name="T15" fmla="*/ 33 h 85"/>
                  <a:gd name="T16" fmla="*/ 44 w 93"/>
                  <a:gd name="T17" fmla="*/ 43 h 85"/>
                  <a:gd name="T18" fmla="*/ 47 w 93"/>
                  <a:gd name="T19" fmla="*/ 34 h 85"/>
                  <a:gd name="T20" fmla="*/ 26 w 93"/>
                  <a:gd name="T21" fmla="*/ 18 h 85"/>
                  <a:gd name="T22" fmla="*/ 0 w 93"/>
                  <a:gd name="T23" fmla="*/ 0 h 85"/>
                  <a:gd name="T24" fmla="*/ 0 w 93"/>
                  <a:gd name="T25" fmla="*/ 0 h 8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3"/>
                  <a:gd name="T40" fmla="*/ 0 h 85"/>
                  <a:gd name="T41" fmla="*/ 93 w 93"/>
                  <a:gd name="T42" fmla="*/ 85 h 8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3" h="85">
                    <a:moveTo>
                      <a:pt x="0" y="0"/>
                    </a:moveTo>
                    <a:lnTo>
                      <a:pt x="10" y="47"/>
                    </a:lnTo>
                    <a:lnTo>
                      <a:pt x="32" y="49"/>
                    </a:lnTo>
                    <a:lnTo>
                      <a:pt x="48" y="49"/>
                    </a:lnTo>
                    <a:lnTo>
                      <a:pt x="50" y="55"/>
                    </a:lnTo>
                    <a:lnTo>
                      <a:pt x="67" y="59"/>
                    </a:lnTo>
                    <a:lnTo>
                      <a:pt x="76" y="60"/>
                    </a:lnTo>
                    <a:lnTo>
                      <a:pt x="84" y="66"/>
                    </a:lnTo>
                    <a:lnTo>
                      <a:pt x="88" y="85"/>
                    </a:lnTo>
                    <a:lnTo>
                      <a:pt x="93" y="68"/>
                    </a:lnTo>
                    <a:lnTo>
                      <a:pt x="51" y="36"/>
                    </a:lnTo>
                    <a:lnTo>
                      <a:pt x="0" y="0"/>
                    </a:lnTo>
                    <a:close/>
                  </a:path>
                </a:pathLst>
              </a:custGeom>
              <a:solidFill>
                <a:srgbClr val="FFF2CC"/>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355" name="Freeform 271"/>
              <p:cNvSpPr>
                <a:spLocks/>
              </p:cNvSpPr>
              <p:nvPr/>
            </p:nvSpPr>
            <p:spPr bwMode="auto">
              <a:xfrm>
                <a:off x="4293" y="2116"/>
                <a:ext cx="47" cy="38"/>
              </a:xfrm>
              <a:custGeom>
                <a:avLst/>
                <a:gdLst>
                  <a:gd name="T0" fmla="*/ 22 w 93"/>
                  <a:gd name="T1" fmla="*/ 0 h 74"/>
                  <a:gd name="T2" fmla="*/ 18 w 93"/>
                  <a:gd name="T3" fmla="*/ 10 h 74"/>
                  <a:gd name="T4" fmla="*/ 9 w 93"/>
                  <a:gd name="T5" fmla="*/ 12 h 74"/>
                  <a:gd name="T6" fmla="*/ 4 w 93"/>
                  <a:gd name="T7" fmla="*/ 15 h 74"/>
                  <a:gd name="T8" fmla="*/ 0 w 93"/>
                  <a:gd name="T9" fmla="*/ 16 h 74"/>
                  <a:gd name="T10" fmla="*/ 2 w 93"/>
                  <a:gd name="T11" fmla="*/ 25 h 74"/>
                  <a:gd name="T12" fmla="*/ 8 w 93"/>
                  <a:gd name="T13" fmla="*/ 27 h 74"/>
                  <a:gd name="T14" fmla="*/ 14 w 93"/>
                  <a:gd name="T15" fmla="*/ 29 h 74"/>
                  <a:gd name="T16" fmla="*/ 20 w 93"/>
                  <a:gd name="T17" fmla="*/ 34 h 74"/>
                  <a:gd name="T18" fmla="*/ 22 w 93"/>
                  <a:gd name="T19" fmla="*/ 38 h 74"/>
                  <a:gd name="T20" fmla="*/ 35 w 93"/>
                  <a:gd name="T21" fmla="*/ 35 h 74"/>
                  <a:gd name="T22" fmla="*/ 40 w 93"/>
                  <a:gd name="T23" fmla="*/ 28 h 74"/>
                  <a:gd name="T24" fmla="*/ 47 w 93"/>
                  <a:gd name="T25" fmla="*/ 24 h 74"/>
                  <a:gd name="T26" fmla="*/ 22 w 93"/>
                  <a:gd name="T27" fmla="*/ 0 h 74"/>
                  <a:gd name="T28" fmla="*/ 22 w 93"/>
                  <a:gd name="T29" fmla="*/ 0 h 7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93"/>
                  <a:gd name="T46" fmla="*/ 0 h 74"/>
                  <a:gd name="T47" fmla="*/ 93 w 93"/>
                  <a:gd name="T48" fmla="*/ 74 h 7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93" h="74">
                    <a:moveTo>
                      <a:pt x="43" y="0"/>
                    </a:moveTo>
                    <a:lnTo>
                      <a:pt x="36" y="19"/>
                    </a:lnTo>
                    <a:lnTo>
                      <a:pt x="17" y="23"/>
                    </a:lnTo>
                    <a:lnTo>
                      <a:pt x="7" y="30"/>
                    </a:lnTo>
                    <a:lnTo>
                      <a:pt x="0" y="32"/>
                    </a:lnTo>
                    <a:lnTo>
                      <a:pt x="3" y="49"/>
                    </a:lnTo>
                    <a:lnTo>
                      <a:pt x="15" y="53"/>
                    </a:lnTo>
                    <a:lnTo>
                      <a:pt x="28" y="57"/>
                    </a:lnTo>
                    <a:lnTo>
                      <a:pt x="40" y="66"/>
                    </a:lnTo>
                    <a:lnTo>
                      <a:pt x="43" y="74"/>
                    </a:lnTo>
                    <a:lnTo>
                      <a:pt x="70" y="68"/>
                    </a:lnTo>
                    <a:lnTo>
                      <a:pt x="79" y="55"/>
                    </a:lnTo>
                    <a:lnTo>
                      <a:pt x="93" y="47"/>
                    </a:lnTo>
                    <a:lnTo>
                      <a:pt x="43" y="0"/>
                    </a:lnTo>
                    <a:close/>
                  </a:path>
                </a:pathLst>
              </a:custGeom>
              <a:solidFill>
                <a:srgbClr val="FFF2CC"/>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356" name="Freeform 272"/>
              <p:cNvSpPr>
                <a:spLocks/>
              </p:cNvSpPr>
              <p:nvPr/>
            </p:nvSpPr>
            <p:spPr bwMode="auto">
              <a:xfrm>
                <a:off x="4268" y="2106"/>
                <a:ext cx="17" cy="48"/>
              </a:xfrm>
              <a:custGeom>
                <a:avLst/>
                <a:gdLst>
                  <a:gd name="T0" fmla="*/ 1 w 35"/>
                  <a:gd name="T1" fmla="*/ 0 h 97"/>
                  <a:gd name="T2" fmla="*/ 0 w 35"/>
                  <a:gd name="T3" fmla="*/ 8 h 97"/>
                  <a:gd name="T4" fmla="*/ 10 w 35"/>
                  <a:gd name="T5" fmla="*/ 48 h 97"/>
                  <a:gd name="T6" fmla="*/ 13 w 35"/>
                  <a:gd name="T7" fmla="*/ 42 h 97"/>
                  <a:gd name="T8" fmla="*/ 17 w 35"/>
                  <a:gd name="T9" fmla="*/ 38 h 97"/>
                  <a:gd name="T10" fmla="*/ 14 w 35"/>
                  <a:gd name="T11" fmla="*/ 26 h 97"/>
                  <a:gd name="T12" fmla="*/ 8 w 35"/>
                  <a:gd name="T13" fmla="*/ 24 h 97"/>
                  <a:gd name="T14" fmla="*/ 4 w 35"/>
                  <a:gd name="T15" fmla="*/ 17 h 97"/>
                  <a:gd name="T16" fmla="*/ 3 w 35"/>
                  <a:gd name="T17" fmla="*/ 8 h 97"/>
                  <a:gd name="T18" fmla="*/ 5 w 35"/>
                  <a:gd name="T19" fmla="*/ 0 h 97"/>
                  <a:gd name="T20" fmla="*/ 1 w 35"/>
                  <a:gd name="T21" fmla="*/ 0 h 97"/>
                  <a:gd name="T22" fmla="*/ 1 w 35"/>
                  <a:gd name="T23" fmla="*/ 0 h 9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5"/>
                  <a:gd name="T37" fmla="*/ 0 h 97"/>
                  <a:gd name="T38" fmla="*/ 35 w 35"/>
                  <a:gd name="T39" fmla="*/ 97 h 9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5" h="97">
                    <a:moveTo>
                      <a:pt x="2" y="0"/>
                    </a:moveTo>
                    <a:lnTo>
                      <a:pt x="0" y="17"/>
                    </a:lnTo>
                    <a:lnTo>
                      <a:pt x="21" y="97"/>
                    </a:lnTo>
                    <a:lnTo>
                      <a:pt x="27" y="84"/>
                    </a:lnTo>
                    <a:lnTo>
                      <a:pt x="35" y="76"/>
                    </a:lnTo>
                    <a:lnTo>
                      <a:pt x="29" y="53"/>
                    </a:lnTo>
                    <a:lnTo>
                      <a:pt x="17" y="48"/>
                    </a:lnTo>
                    <a:lnTo>
                      <a:pt x="8" y="34"/>
                    </a:lnTo>
                    <a:lnTo>
                      <a:pt x="6" y="17"/>
                    </a:lnTo>
                    <a:lnTo>
                      <a:pt x="10" y="0"/>
                    </a:lnTo>
                    <a:lnTo>
                      <a:pt x="2" y="0"/>
                    </a:lnTo>
                    <a:close/>
                  </a:path>
                </a:pathLst>
              </a:custGeom>
              <a:solidFill>
                <a:srgbClr val="FFF2CC"/>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357" name="Freeform 273"/>
              <p:cNvSpPr>
                <a:spLocks/>
              </p:cNvSpPr>
              <p:nvPr/>
            </p:nvSpPr>
            <p:spPr bwMode="auto">
              <a:xfrm>
                <a:off x="4469" y="1705"/>
                <a:ext cx="146" cy="36"/>
              </a:xfrm>
              <a:custGeom>
                <a:avLst/>
                <a:gdLst>
                  <a:gd name="T0" fmla="*/ 37 w 293"/>
                  <a:gd name="T1" fmla="*/ 0 h 72"/>
                  <a:gd name="T2" fmla="*/ 22 w 293"/>
                  <a:gd name="T3" fmla="*/ 2 h 72"/>
                  <a:gd name="T4" fmla="*/ 12 w 293"/>
                  <a:gd name="T5" fmla="*/ 5 h 72"/>
                  <a:gd name="T6" fmla="*/ 0 w 293"/>
                  <a:gd name="T7" fmla="*/ 11 h 72"/>
                  <a:gd name="T8" fmla="*/ 31 w 293"/>
                  <a:gd name="T9" fmla="*/ 17 h 72"/>
                  <a:gd name="T10" fmla="*/ 97 w 293"/>
                  <a:gd name="T11" fmla="*/ 29 h 72"/>
                  <a:gd name="T12" fmla="*/ 119 w 293"/>
                  <a:gd name="T13" fmla="*/ 36 h 72"/>
                  <a:gd name="T14" fmla="*/ 107 w 293"/>
                  <a:gd name="T15" fmla="*/ 24 h 72"/>
                  <a:gd name="T16" fmla="*/ 131 w 293"/>
                  <a:gd name="T17" fmla="*/ 26 h 72"/>
                  <a:gd name="T18" fmla="*/ 121 w 293"/>
                  <a:gd name="T19" fmla="*/ 16 h 72"/>
                  <a:gd name="T20" fmla="*/ 146 w 293"/>
                  <a:gd name="T21" fmla="*/ 17 h 72"/>
                  <a:gd name="T22" fmla="*/ 133 w 293"/>
                  <a:gd name="T23" fmla="*/ 6 h 72"/>
                  <a:gd name="T24" fmla="*/ 62 w 293"/>
                  <a:gd name="T25" fmla="*/ 0 h 72"/>
                  <a:gd name="T26" fmla="*/ 37 w 293"/>
                  <a:gd name="T27" fmla="*/ 0 h 72"/>
                  <a:gd name="T28" fmla="*/ 37 w 293"/>
                  <a:gd name="T29" fmla="*/ 0 h 7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93"/>
                  <a:gd name="T46" fmla="*/ 0 h 72"/>
                  <a:gd name="T47" fmla="*/ 293 w 293"/>
                  <a:gd name="T48" fmla="*/ 72 h 72"/>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93" h="72">
                    <a:moveTo>
                      <a:pt x="74" y="0"/>
                    </a:moveTo>
                    <a:lnTo>
                      <a:pt x="44" y="4"/>
                    </a:lnTo>
                    <a:lnTo>
                      <a:pt x="25" y="11"/>
                    </a:lnTo>
                    <a:lnTo>
                      <a:pt x="0" y="23"/>
                    </a:lnTo>
                    <a:lnTo>
                      <a:pt x="63" y="34"/>
                    </a:lnTo>
                    <a:lnTo>
                      <a:pt x="194" y="59"/>
                    </a:lnTo>
                    <a:lnTo>
                      <a:pt x="238" y="72"/>
                    </a:lnTo>
                    <a:lnTo>
                      <a:pt x="215" y="48"/>
                    </a:lnTo>
                    <a:lnTo>
                      <a:pt x="263" y="53"/>
                    </a:lnTo>
                    <a:lnTo>
                      <a:pt x="242" y="32"/>
                    </a:lnTo>
                    <a:lnTo>
                      <a:pt x="293" y="34"/>
                    </a:lnTo>
                    <a:lnTo>
                      <a:pt x="266" y="13"/>
                    </a:lnTo>
                    <a:lnTo>
                      <a:pt x="124" y="0"/>
                    </a:lnTo>
                    <a:lnTo>
                      <a:pt x="74" y="0"/>
                    </a:lnTo>
                    <a:close/>
                  </a:path>
                </a:pathLst>
              </a:custGeom>
              <a:solidFill>
                <a:srgbClr val="F2CC99"/>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358" name="Freeform 274"/>
              <p:cNvSpPr>
                <a:spLocks/>
              </p:cNvSpPr>
              <p:nvPr/>
            </p:nvSpPr>
            <p:spPr bwMode="auto">
              <a:xfrm>
                <a:off x="4419" y="1743"/>
                <a:ext cx="139" cy="44"/>
              </a:xfrm>
              <a:custGeom>
                <a:avLst/>
                <a:gdLst>
                  <a:gd name="T0" fmla="*/ 41 w 277"/>
                  <a:gd name="T1" fmla="*/ 1 h 87"/>
                  <a:gd name="T2" fmla="*/ 21 w 277"/>
                  <a:gd name="T3" fmla="*/ 5 h 87"/>
                  <a:gd name="T4" fmla="*/ 7 w 277"/>
                  <a:gd name="T5" fmla="*/ 12 h 87"/>
                  <a:gd name="T6" fmla="*/ 0 w 277"/>
                  <a:gd name="T7" fmla="*/ 19 h 87"/>
                  <a:gd name="T8" fmla="*/ 6 w 277"/>
                  <a:gd name="T9" fmla="*/ 22 h 87"/>
                  <a:gd name="T10" fmla="*/ 36 w 277"/>
                  <a:gd name="T11" fmla="*/ 27 h 87"/>
                  <a:gd name="T12" fmla="*/ 88 w 277"/>
                  <a:gd name="T13" fmla="*/ 36 h 87"/>
                  <a:gd name="T14" fmla="*/ 120 w 277"/>
                  <a:gd name="T15" fmla="*/ 44 h 87"/>
                  <a:gd name="T16" fmla="*/ 108 w 277"/>
                  <a:gd name="T17" fmla="*/ 31 h 87"/>
                  <a:gd name="T18" fmla="*/ 129 w 277"/>
                  <a:gd name="T19" fmla="*/ 29 h 87"/>
                  <a:gd name="T20" fmla="*/ 118 w 277"/>
                  <a:gd name="T21" fmla="*/ 19 h 87"/>
                  <a:gd name="T22" fmla="*/ 139 w 277"/>
                  <a:gd name="T23" fmla="*/ 16 h 87"/>
                  <a:gd name="T24" fmla="*/ 125 w 277"/>
                  <a:gd name="T25" fmla="*/ 6 h 87"/>
                  <a:gd name="T26" fmla="*/ 106 w 277"/>
                  <a:gd name="T27" fmla="*/ 4 h 87"/>
                  <a:gd name="T28" fmla="*/ 78 w 277"/>
                  <a:gd name="T29" fmla="*/ 2 h 87"/>
                  <a:gd name="T30" fmla="*/ 58 w 277"/>
                  <a:gd name="T31" fmla="*/ 0 h 87"/>
                  <a:gd name="T32" fmla="*/ 39 w 277"/>
                  <a:gd name="T33" fmla="*/ 0 h 87"/>
                  <a:gd name="T34" fmla="*/ 41 w 277"/>
                  <a:gd name="T35" fmla="*/ 1 h 87"/>
                  <a:gd name="T36" fmla="*/ 41 w 277"/>
                  <a:gd name="T37" fmla="*/ 1 h 8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77"/>
                  <a:gd name="T58" fmla="*/ 0 h 87"/>
                  <a:gd name="T59" fmla="*/ 277 w 277"/>
                  <a:gd name="T60" fmla="*/ 87 h 8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77" h="87">
                    <a:moveTo>
                      <a:pt x="81" y="2"/>
                    </a:moveTo>
                    <a:lnTo>
                      <a:pt x="41" y="10"/>
                    </a:lnTo>
                    <a:lnTo>
                      <a:pt x="13" y="23"/>
                    </a:lnTo>
                    <a:lnTo>
                      <a:pt x="0" y="38"/>
                    </a:lnTo>
                    <a:lnTo>
                      <a:pt x="11" y="44"/>
                    </a:lnTo>
                    <a:lnTo>
                      <a:pt x="72" y="53"/>
                    </a:lnTo>
                    <a:lnTo>
                      <a:pt x="176" y="72"/>
                    </a:lnTo>
                    <a:lnTo>
                      <a:pt x="239" y="87"/>
                    </a:lnTo>
                    <a:lnTo>
                      <a:pt x="216" y="61"/>
                    </a:lnTo>
                    <a:lnTo>
                      <a:pt x="258" y="57"/>
                    </a:lnTo>
                    <a:lnTo>
                      <a:pt x="235" y="38"/>
                    </a:lnTo>
                    <a:lnTo>
                      <a:pt x="277" y="32"/>
                    </a:lnTo>
                    <a:lnTo>
                      <a:pt x="250" y="11"/>
                    </a:lnTo>
                    <a:lnTo>
                      <a:pt x="211" y="8"/>
                    </a:lnTo>
                    <a:lnTo>
                      <a:pt x="155" y="4"/>
                    </a:lnTo>
                    <a:lnTo>
                      <a:pt x="115" y="0"/>
                    </a:lnTo>
                    <a:lnTo>
                      <a:pt x="77" y="0"/>
                    </a:lnTo>
                    <a:lnTo>
                      <a:pt x="81" y="2"/>
                    </a:lnTo>
                    <a:close/>
                  </a:path>
                </a:pathLst>
              </a:custGeom>
              <a:solidFill>
                <a:srgbClr val="F2CC99"/>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359" name="Freeform 275"/>
              <p:cNvSpPr>
                <a:spLocks/>
              </p:cNvSpPr>
              <p:nvPr/>
            </p:nvSpPr>
            <p:spPr bwMode="auto">
              <a:xfrm>
                <a:off x="4366" y="1793"/>
                <a:ext cx="165" cy="36"/>
              </a:xfrm>
              <a:custGeom>
                <a:avLst/>
                <a:gdLst>
                  <a:gd name="T0" fmla="*/ 23 w 329"/>
                  <a:gd name="T1" fmla="*/ 0 h 70"/>
                  <a:gd name="T2" fmla="*/ 108 w 329"/>
                  <a:gd name="T3" fmla="*/ 0 h 70"/>
                  <a:gd name="T4" fmla="*/ 153 w 329"/>
                  <a:gd name="T5" fmla="*/ 3 h 70"/>
                  <a:gd name="T6" fmla="*/ 165 w 329"/>
                  <a:gd name="T7" fmla="*/ 3 h 70"/>
                  <a:gd name="T8" fmla="*/ 144 w 329"/>
                  <a:gd name="T9" fmla="*/ 11 h 70"/>
                  <a:gd name="T10" fmla="*/ 153 w 329"/>
                  <a:gd name="T11" fmla="*/ 20 h 70"/>
                  <a:gd name="T12" fmla="*/ 135 w 329"/>
                  <a:gd name="T13" fmla="*/ 22 h 70"/>
                  <a:gd name="T14" fmla="*/ 145 w 329"/>
                  <a:gd name="T15" fmla="*/ 34 h 70"/>
                  <a:gd name="T16" fmla="*/ 127 w 329"/>
                  <a:gd name="T17" fmla="*/ 36 h 70"/>
                  <a:gd name="T18" fmla="*/ 90 w 329"/>
                  <a:gd name="T19" fmla="*/ 33 h 70"/>
                  <a:gd name="T20" fmla="*/ 46 w 329"/>
                  <a:gd name="T21" fmla="*/ 30 h 70"/>
                  <a:gd name="T22" fmla="*/ 0 w 329"/>
                  <a:gd name="T23" fmla="*/ 27 h 70"/>
                  <a:gd name="T24" fmla="*/ 23 w 329"/>
                  <a:gd name="T25" fmla="*/ 0 h 70"/>
                  <a:gd name="T26" fmla="*/ 23 w 329"/>
                  <a:gd name="T27" fmla="*/ 0 h 7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29"/>
                  <a:gd name="T43" fmla="*/ 0 h 70"/>
                  <a:gd name="T44" fmla="*/ 329 w 329"/>
                  <a:gd name="T45" fmla="*/ 70 h 7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29" h="70">
                    <a:moveTo>
                      <a:pt x="46" y="0"/>
                    </a:moveTo>
                    <a:lnTo>
                      <a:pt x="215" y="0"/>
                    </a:lnTo>
                    <a:lnTo>
                      <a:pt x="306" y="5"/>
                    </a:lnTo>
                    <a:lnTo>
                      <a:pt x="329" y="5"/>
                    </a:lnTo>
                    <a:lnTo>
                      <a:pt x="287" y="21"/>
                    </a:lnTo>
                    <a:lnTo>
                      <a:pt x="306" y="38"/>
                    </a:lnTo>
                    <a:lnTo>
                      <a:pt x="270" y="42"/>
                    </a:lnTo>
                    <a:lnTo>
                      <a:pt x="289" y="66"/>
                    </a:lnTo>
                    <a:lnTo>
                      <a:pt x="253" y="70"/>
                    </a:lnTo>
                    <a:lnTo>
                      <a:pt x="179" y="64"/>
                    </a:lnTo>
                    <a:lnTo>
                      <a:pt x="91" y="59"/>
                    </a:lnTo>
                    <a:lnTo>
                      <a:pt x="0" y="53"/>
                    </a:lnTo>
                    <a:lnTo>
                      <a:pt x="46" y="0"/>
                    </a:lnTo>
                    <a:close/>
                  </a:path>
                </a:pathLst>
              </a:custGeom>
              <a:solidFill>
                <a:srgbClr val="F2CC99"/>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360" name="Freeform 276"/>
              <p:cNvSpPr>
                <a:spLocks/>
              </p:cNvSpPr>
              <p:nvPr/>
            </p:nvSpPr>
            <p:spPr bwMode="auto">
              <a:xfrm>
                <a:off x="4528" y="1715"/>
                <a:ext cx="125" cy="114"/>
              </a:xfrm>
              <a:custGeom>
                <a:avLst/>
                <a:gdLst>
                  <a:gd name="T0" fmla="*/ 125 w 249"/>
                  <a:gd name="T1" fmla="*/ 1 h 228"/>
                  <a:gd name="T2" fmla="*/ 53 w 249"/>
                  <a:gd name="T3" fmla="*/ 82 h 228"/>
                  <a:gd name="T4" fmla="*/ 24 w 249"/>
                  <a:gd name="T5" fmla="*/ 114 h 228"/>
                  <a:gd name="T6" fmla="*/ 0 w 249"/>
                  <a:gd name="T7" fmla="*/ 113 h 228"/>
                  <a:gd name="T8" fmla="*/ 16 w 249"/>
                  <a:gd name="T9" fmla="*/ 104 h 228"/>
                  <a:gd name="T10" fmla="*/ 16 w 249"/>
                  <a:gd name="T11" fmla="*/ 94 h 228"/>
                  <a:gd name="T12" fmla="*/ 32 w 249"/>
                  <a:gd name="T13" fmla="*/ 88 h 228"/>
                  <a:gd name="T14" fmla="*/ 36 w 249"/>
                  <a:gd name="T15" fmla="*/ 71 h 228"/>
                  <a:gd name="T16" fmla="*/ 58 w 249"/>
                  <a:gd name="T17" fmla="*/ 61 h 228"/>
                  <a:gd name="T18" fmla="*/ 58 w 249"/>
                  <a:gd name="T19" fmla="*/ 45 h 228"/>
                  <a:gd name="T20" fmla="*/ 80 w 249"/>
                  <a:gd name="T21" fmla="*/ 35 h 228"/>
                  <a:gd name="T22" fmla="*/ 81 w 249"/>
                  <a:gd name="T23" fmla="*/ 21 h 228"/>
                  <a:gd name="T24" fmla="*/ 101 w 249"/>
                  <a:gd name="T25" fmla="*/ 14 h 228"/>
                  <a:gd name="T26" fmla="*/ 102 w 249"/>
                  <a:gd name="T27" fmla="*/ 0 h 228"/>
                  <a:gd name="T28" fmla="*/ 125 w 249"/>
                  <a:gd name="T29" fmla="*/ 1 h 228"/>
                  <a:gd name="T30" fmla="*/ 125 w 249"/>
                  <a:gd name="T31" fmla="*/ 1 h 22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49"/>
                  <a:gd name="T49" fmla="*/ 0 h 228"/>
                  <a:gd name="T50" fmla="*/ 249 w 249"/>
                  <a:gd name="T51" fmla="*/ 228 h 228"/>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49" h="228">
                    <a:moveTo>
                      <a:pt x="249" y="2"/>
                    </a:moveTo>
                    <a:lnTo>
                      <a:pt x="105" y="163"/>
                    </a:lnTo>
                    <a:lnTo>
                      <a:pt x="48" y="228"/>
                    </a:lnTo>
                    <a:lnTo>
                      <a:pt x="0" y="226"/>
                    </a:lnTo>
                    <a:lnTo>
                      <a:pt x="31" y="207"/>
                    </a:lnTo>
                    <a:lnTo>
                      <a:pt x="31" y="188"/>
                    </a:lnTo>
                    <a:lnTo>
                      <a:pt x="63" y="175"/>
                    </a:lnTo>
                    <a:lnTo>
                      <a:pt x="72" y="141"/>
                    </a:lnTo>
                    <a:lnTo>
                      <a:pt x="116" y="122"/>
                    </a:lnTo>
                    <a:lnTo>
                      <a:pt x="116" y="89"/>
                    </a:lnTo>
                    <a:lnTo>
                      <a:pt x="160" y="70"/>
                    </a:lnTo>
                    <a:lnTo>
                      <a:pt x="162" y="42"/>
                    </a:lnTo>
                    <a:lnTo>
                      <a:pt x="202" y="27"/>
                    </a:lnTo>
                    <a:lnTo>
                      <a:pt x="203" y="0"/>
                    </a:lnTo>
                    <a:lnTo>
                      <a:pt x="249" y="2"/>
                    </a:lnTo>
                    <a:close/>
                  </a:path>
                </a:pathLst>
              </a:custGeom>
              <a:solidFill>
                <a:srgbClr val="FFA64D"/>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361" name="Freeform 277"/>
              <p:cNvSpPr>
                <a:spLocks/>
              </p:cNvSpPr>
              <p:nvPr/>
            </p:nvSpPr>
            <p:spPr bwMode="auto">
              <a:xfrm>
                <a:off x="4015" y="1923"/>
                <a:ext cx="18" cy="22"/>
              </a:xfrm>
              <a:custGeom>
                <a:avLst/>
                <a:gdLst>
                  <a:gd name="T0" fmla="*/ 1 w 36"/>
                  <a:gd name="T1" fmla="*/ 0 h 46"/>
                  <a:gd name="T2" fmla="*/ 0 w 36"/>
                  <a:gd name="T3" fmla="*/ 22 h 46"/>
                  <a:gd name="T4" fmla="*/ 18 w 36"/>
                  <a:gd name="T5" fmla="*/ 22 h 46"/>
                  <a:gd name="T6" fmla="*/ 1 w 36"/>
                  <a:gd name="T7" fmla="*/ 0 h 46"/>
                  <a:gd name="T8" fmla="*/ 1 w 36"/>
                  <a:gd name="T9" fmla="*/ 0 h 46"/>
                  <a:gd name="T10" fmla="*/ 0 60000 65536"/>
                  <a:gd name="T11" fmla="*/ 0 60000 65536"/>
                  <a:gd name="T12" fmla="*/ 0 60000 65536"/>
                  <a:gd name="T13" fmla="*/ 0 60000 65536"/>
                  <a:gd name="T14" fmla="*/ 0 60000 65536"/>
                  <a:gd name="T15" fmla="*/ 0 w 36"/>
                  <a:gd name="T16" fmla="*/ 0 h 46"/>
                  <a:gd name="T17" fmla="*/ 36 w 36"/>
                  <a:gd name="T18" fmla="*/ 46 h 46"/>
                </a:gdLst>
                <a:ahLst/>
                <a:cxnLst>
                  <a:cxn ang="T10">
                    <a:pos x="T0" y="T1"/>
                  </a:cxn>
                  <a:cxn ang="T11">
                    <a:pos x="T2" y="T3"/>
                  </a:cxn>
                  <a:cxn ang="T12">
                    <a:pos x="T4" y="T5"/>
                  </a:cxn>
                  <a:cxn ang="T13">
                    <a:pos x="T6" y="T7"/>
                  </a:cxn>
                  <a:cxn ang="T14">
                    <a:pos x="T8" y="T9"/>
                  </a:cxn>
                </a:cxnLst>
                <a:rect l="T15" t="T16" r="T17" b="T18"/>
                <a:pathLst>
                  <a:path w="36" h="46">
                    <a:moveTo>
                      <a:pt x="2" y="0"/>
                    </a:moveTo>
                    <a:lnTo>
                      <a:pt x="0" y="46"/>
                    </a:lnTo>
                    <a:lnTo>
                      <a:pt x="36" y="46"/>
                    </a:lnTo>
                    <a:lnTo>
                      <a:pt x="2" y="0"/>
                    </a:lnTo>
                    <a:close/>
                  </a:path>
                </a:pathLst>
              </a:custGeom>
              <a:solidFill>
                <a:srgbClr val="D1D142"/>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362" name="Freeform 278"/>
              <p:cNvSpPr>
                <a:spLocks/>
              </p:cNvSpPr>
              <p:nvPr/>
            </p:nvSpPr>
            <p:spPr bwMode="auto">
              <a:xfrm>
                <a:off x="4002" y="1980"/>
                <a:ext cx="21" cy="38"/>
              </a:xfrm>
              <a:custGeom>
                <a:avLst/>
                <a:gdLst>
                  <a:gd name="T0" fmla="*/ 9 w 44"/>
                  <a:gd name="T1" fmla="*/ 0 h 76"/>
                  <a:gd name="T2" fmla="*/ 0 w 44"/>
                  <a:gd name="T3" fmla="*/ 36 h 76"/>
                  <a:gd name="T4" fmla="*/ 21 w 44"/>
                  <a:gd name="T5" fmla="*/ 38 h 76"/>
                  <a:gd name="T6" fmla="*/ 9 w 44"/>
                  <a:gd name="T7" fmla="*/ 0 h 76"/>
                  <a:gd name="T8" fmla="*/ 9 w 44"/>
                  <a:gd name="T9" fmla="*/ 0 h 76"/>
                  <a:gd name="T10" fmla="*/ 0 60000 65536"/>
                  <a:gd name="T11" fmla="*/ 0 60000 65536"/>
                  <a:gd name="T12" fmla="*/ 0 60000 65536"/>
                  <a:gd name="T13" fmla="*/ 0 60000 65536"/>
                  <a:gd name="T14" fmla="*/ 0 60000 65536"/>
                  <a:gd name="T15" fmla="*/ 0 w 44"/>
                  <a:gd name="T16" fmla="*/ 0 h 76"/>
                  <a:gd name="T17" fmla="*/ 44 w 44"/>
                  <a:gd name="T18" fmla="*/ 76 h 76"/>
                </a:gdLst>
                <a:ahLst/>
                <a:cxnLst>
                  <a:cxn ang="T10">
                    <a:pos x="T0" y="T1"/>
                  </a:cxn>
                  <a:cxn ang="T11">
                    <a:pos x="T2" y="T3"/>
                  </a:cxn>
                  <a:cxn ang="T12">
                    <a:pos x="T4" y="T5"/>
                  </a:cxn>
                  <a:cxn ang="T13">
                    <a:pos x="T6" y="T7"/>
                  </a:cxn>
                  <a:cxn ang="T14">
                    <a:pos x="T8" y="T9"/>
                  </a:cxn>
                </a:cxnLst>
                <a:rect l="T15" t="T16" r="T17" b="T18"/>
                <a:pathLst>
                  <a:path w="44" h="76">
                    <a:moveTo>
                      <a:pt x="19" y="0"/>
                    </a:moveTo>
                    <a:lnTo>
                      <a:pt x="0" y="71"/>
                    </a:lnTo>
                    <a:lnTo>
                      <a:pt x="44" y="76"/>
                    </a:lnTo>
                    <a:lnTo>
                      <a:pt x="19" y="0"/>
                    </a:lnTo>
                    <a:close/>
                  </a:path>
                </a:pathLst>
              </a:custGeom>
              <a:solidFill>
                <a:srgbClr val="D1D142"/>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363" name="Freeform 279"/>
              <p:cNvSpPr>
                <a:spLocks/>
              </p:cNvSpPr>
              <p:nvPr/>
            </p:nvSpPr>
            <p:spPr bwMode="auto">
              <a:xfrm>
                <a:off x="3983" y="1939"/>
                <a:ext cx="19" cy="25"/>
              </a:xfrm>
              <a:custGeom>
                <a:avLst/>
                <a:gdLst>
                  <a:gd name="T0" fmla="*/ 0 w 40"/>
                  <a:gd name="T1" fmla="*/ 0 h 51"/>
                  <a:gd name="T2" fmla="*/ 0 w 40"/>
                  <a:gd name="T3" fmla="*/ 25 h 51"/>
                  <a:gd name="T4" fmla="*/ 19 w 40"/>
                  <a:gd name="T5" fmla="*/ 21 h 51"/>
                  <a:gd name="T6" fmla="*/ 0 w 40"/>
                  <a:gd name="T7" fmla="*/ 0 h 51"/>
                  <a:gd name="T8" fmla="*/ 0 w 40"/>
                  <a:gd name="T9" fmla="*/ 0 h 51"/>
                  <a:gd name="T10" fmla="*/ 0 60000 65536"/>
                  <a:gd name="T11" fmla="*/ 0 60000 65536"/>
                  <a:gd name="T12" fmla="*/ 0 60000 65536"/>
                  <a:gd name="T13" fmla="*/ 0 60000 65536"/>
                  <a:gd name="T14" fmla="*/ 0 60000 65536"/>
                  <a:gd name="T15" fmla="*/ 0 w 40"/>
                  <a:gd name="T16" fmla="*/ 0 h 51"/>
                  <a:gd name="T17" fmla="*/ 40 w 40"/>
                  <a:gd name="T18" fmla="*/ 51 h 51"/>
                </a:gdLst>
                <a:ahLst/>
                <a:cxnLst>
                  <a:cxn ang="T10">
                    <a:pos x="T0" y="T1"/>
                  </a:cxn>
                  <a:cxn ang="T11">
                    <a:pos x="T2" y="T3"/>
                  </a:cxn>
                  <a:cxn ang="T12">
                    <a:pos x="T4" y="T5"/>
                  </a:cxn>
                  <a:cxn ang="T13">
                    <a:pos x="T6" y="T7"/>
                  </a:cxn>
                  <a:cxn ang="T14">
                    <a:pos x="T8" y="T9"/>
                  </a:cxn>
                </a:cxnLst>
                <a:rect l="T15" t="T16" r="T17" b="T18"/>
                <a:pathLst>
                  <a:path w="40" h="51">
                    <a:moveTo>
                      <a:pt x="0" y="0"/>
                    </a:moveTo>
                    <a:lnTo>
                      <a:pt x="0" y="51"/>
                    </a:lnTo>
                    <a:lnTo>
                      <a:pt x="40" y="43"/>
                    </a:lnTo>
                    <a:lnTo>
                      <a:pt x="0" y="0"/>
                    </a:lnTo>
                    <a:close/>
                  </a:path>
                </a:pathLst>
              </a:custGeom>
              <a:solidFill>
                <a:srgbClr val="D1D142"/>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364" name="Freeform 280"/>
              <p:cNvSpPr>
                <a:spLocks/>
              </p:cNvSpPr>
              <p:nvPr/>
            </p:nvSpPr>
            <p:spPr bwMode="auto">
              <a:xfrm>
                <a:off x="4036" y="1965"/>
                <a:ext cx="15" cy="36"/>
              </a:xfrm>
              <a:custGeom>
                <a:avLst/>
                <a:gdLst>
                  <a:gd name="T0" fmla="*/ 11 w 31"/>
                  <a:gd name="T1" fmla="*/ 0 h 70"/>
                  <a:gd name="T2" fmla="*/ 0 w 31"/>
                  <a:gd name="T3" fmla="*/ 16 h 70"/>
                  <a:gd name="T4" fmla="*/ 15 w 31"/>
                  <a:gd name="T5" fmla="*/ 36 h 70"/>
                  <a:gd name="T6" fmla="*/ 11 w 31"/>
                  <a:gd name="T7" fmla="*/ 0 h 70"/>
                  <a:gd name="T8" fmla="*/ 11 w 31"/>
                  <a:gd name="T9" fmla="*/ 0 h 70"/>
                  <a:gd name="T10" fmla="*/ 0 60000 65536"/>
                  <a:gd name="T11" fmla="*/ 0 60000 65536"/>
                  <a:gd name="T12" fmla="*/ 0 60000 65536"/>
                  <a:gd name="T13" fmla="*/ 0 60000 65536"/>
                  <a:gd name="T14" fmla="*/ 0 60000 65536"/>
                  <a:gd name="T15" fmla="*/ 0 w 31"/>
                  <a:gd name="T16" fmla="*/ 0 h 70"/>
                  <a:gd name="T17" fmla="*/ 31 w 31"/>
                  <a:gd name="T18" fmla="*/ 70 h 70"/>
                </a:gdLst>
                <a:ahLst/>
                <a:cxnLst>
                  <a:cxn ang="T10">
                    <a:pos x="T0" y="T1"/>
                  </a:cxn>
                  <a:cxn ang="T11">
                    <a:pos x="T2" y="T3"/>
                  </a:cxn>
                  <a:cxn ang="T12">
                    <a:pos x="T4" y="T5"/>
                  </a:cxn>
                  <a:cxn ang="T13">
                    <a:pos x="T6" y="T7"/>
                  </a:cxn>
                  <a:cxn ang="T14">
                    <a:pos x="T8" y="T9"/>
                  </a:cxn>
                </a:cxnLst>
                <a:rect l="T15" t="T16" r="T17" b="T18"/>
                <a:pathLst>
                  <a:path w="31" h="70">
                    <a:moveTo>
                      <a:pt x="23" y="0"/>
                    </a:moveTo>
                    <a:lnTo>
                      <a:pt x="0" y="32"/>
                    </a:lnTo>
                    <a:lnTo>
                      <a:pt x="31" y="70"/>
                    </a:lnTo>
                    <a:lnTo>
                      <a:pt x="23" y="0"/>
                    </a:lnTo>
                    <a:close/>
                  </a:path>
                </a:pathLst>
              </a:custGeom>
              <a:solidFill>
                <a:srgbClr val="D1D142"/>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365" name="Freeform 281"/>
              <p:cNvSpPr>
                <a:spLocks/>
              </p:cNvSpPr>
              <p:nvPr/>
            </p:nvSpPr>
            <p:spPr bwMode="auto">
              <a:xfrm>
                <a:off x="4021" y="2037"/>
                <a:ext cx="37" cy="40"/>
              </a:xfrm>
              <a:custGeom>
                <a:avLst/>
                <a:gdLst>
                  <a:gd name="T0" fmla="*/ 37 w 72"/>
                  <a:gd name="T1" fmla="*/ 0 h 80"/>
                  <a:gd name="T2" fmla="*/ 0 w 72"/>
                  <a:gd name="T3" fmla="*/ 19 h 80"/>
                  <a:gd name="T4" fmla="*/ 16 w 72"/>
                  <a:gd name="T5" fmla="*/ 40 h 80"/>
                  <a:gd name="T6" fmla="*/ 37 w 72"/>
                  <a:gd name="T7" fmla="*/ 0 h 80"/>
                  <a:gd name="T8" fmla="*/ 37 w 72"/>
                  <a:gd name="T9" fmla="*/ 0 h 80"/>
                  <a:gd name="T10" fmla="*/ 0 60000 65536"/>
                  <a:gd name="T11" fmla="*/ 0 60000 65536"/>
                  <a:gd name="T12" fmla="*/ 0 60000 65536"/>
                  <a:gd name="T13" fmla="*/ 0 60000 65536"/>
                  <a:gd name="T14" fmla="*/ 0 60000 65536"/>
                  <a:gd name="T15" fmla="*/ 0 w 72"/>
                  <a:gd name="T16" fmla="*/ 0 h 80"/>
                  <a:gd name="T17" fmla="*/ 72 w 72"/>
                  <a:gd name="T18" fmla="*/ 80 h 80"/>
                </a:gdLst>
                <a:ahLst/>
                <a:cxnLst>
                  <a:cxn ang="T10">
                    <a:pos x="T0" y="T1"/>
                  </a:cxn>
                  <a:cxn ang="T11">
                    <a:pos x="T2" y="T3"/>
                  </a:cxn>
                  <a:cxn ang="T12">
                    <a:pos x="T4" y="T5"/>
                  </a:cxn>
                  <a:cxn ang="T13">
                    <a:pos x="T6" y="T7"/>
                  </a:cxn>
                  <a:cxn ang="T14">
                    <a:pos x="T8" y="T9"/>
                  </a:cxn>
                </a:cxnLst>
                <a:rect l="T15" t="T16" r="T17" b="T18"/>
                <a:pathLst>
                  <a:path w="72" h="80">
                    <a:moveTo>
                      <a:pt x="72" y="0"/>
                    </a:moveTo>
                    <a:lnTo>
                      <a:pt x="0" y="38"/>
                    </a:lnTo>
                    <a:lnTo>
                      <a:pt x="32" y="80"/>
                    </a:lnTo>
                    <a:lnTo>
                      <a:pt x="72" y="0"/>
                    </a:lnTo>
                    <a:close/>
                  </a:path>
                </a:pathLst>
              </a:custGeom>
              <a:solidFill>
                <a:srgbClr val="D1D142"/>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366" name="Freeform 282"/>
              <p:cNvSpPr>
                <a:spLocks/>
              </p:cNvSpPr>
              <p:nvPr/>
            </p:nvSpPr>
            <p:spPr bwMode="auto">
              <a:xfrm>
                <a:off x="4073" y="2066"/>
                <a:ext cx="31" cy="22"/>
              </a:xfrm>
              <a:custGeom>
                <a:avLst/>
                <a:gdLst>
                  <a:gd name="T0" fmla="*/ 2 w 62"/>
                  <a:gd name="T1" fmla="*/ 0 h 44"/>
                  <a:gd name="T2" fmla="*/ 0 w 62"/>
                  <a:gd name="T3" fmla="*/ 12 h 44"/>
                  <a:gd name="T4" fmla="*/ 31 w 62"/>
                  <a:gd name="T5" fmla="*/ 22 h 44"/>
                  <a:gd name="T6" fmla="*/ 2 w 62"/>
                  <a:gd name="T7" fmla="*/ 0 h 44"/>
                  <a:gd name="T8" fmla="*/ 2 w 62"/>
                  <a:gd name="T9" fmla="*/ 0 h 44"/>
                  <a:gd name="T10" fmla="*/ 0 60000 65536"/>
                  <a:gd name="T11" fmla="*/ 0 60000 65536"/>
                  <a:gd name="T12" fmla="*/ 0 60000 65536"/>
                  <a:gd name="T13" fmla="*/ 0 60000 65536"/>
                  <a:gd name="T14" fmla="*/ 0 60000 65536"/>
                  <a:gd name="T15" fmla="*/ 0 w 62"/>
                  <a:gd name="T16" fmla="*/ 0 h 44"/>
                  <a:gd name="T17" fmla="*/ 62 w 62"/>
                  <a:gd name="T18" fmla="*/ 44 h 44"/>
                </a:gdLst>
                <a:ahLst/>
                <a:cxnLst>
                  <a:cxn ang="T10">
                    <a:pos x="T0" y="T1"/>
                  </a:cxn>
                  <a:cxn ang="T11">
                    <a:pos x="T2" y="T3"/>
                  </a:cxn>
                  <a:cxn ang="T12">
                    <a:pos x="T4" y="T5"/>
                  </a:cxn>
                  <a:cxn ang="T13">
                    <a:pos x="T6" y="T7"/>
                  </a:cxn>
                  <a:cxn ang="T14">
                    <a:pos x="T8" y="T9"/>
                  </a:cxn>
                </a:cxnLst>
                <a:rect l="T15" t="T16" r="T17" b="T18"/>
                <a:pathLst>
                  <a:path w="62" h="44">
                    <a:moveTo>
                      <a:pt x="3" y="0"/>
                    </a:moveTo>
                    <a:lnTo>
                      <a:pt x="0" y="25"/>
                    </a:lnTo>
                    <a:lnTo>
                      <a:pt x="62" y="44"/>
                    </a:lnTo>
                    <a:lnTo>
                      <a:pt x="3" y="0"/>
                    </a:lnTo>
                    <a:close/>
                  </a:path>
                </a:pathLst>
              </a:custGeom>
              <a:solidFill>
                <a:srgbClr val="D1D142"/>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367" name="Freeform 283"/>
              <p:cNvSpPr>
                <a:spLocks/>
              </p:cNvSpPr>
              <p:nvPr/>
            </p:nvSpPr>
            <p:spPr bwMode="auto">
              <a:xfrm>
                <a:off x="4070" y="2099"/>
                <a:ext cx="21" cy="32"/>
              </a:xfrm>
              <a:custGeom>
                <a:avLst/>
                <a:gdLst>
                  <a:gd name="T0" fmla="*/ 20 w 42"/>
                  <a:gd name="T1" fmla="*/ 0 h 62"/>
                  <a:gd name="T2" fmla="*/ 0 w 42"/>
                  <a:gd name="T3" fmla="*/ 17 h 62"/>
                  <a:gd name="T4" fmla="*/ 21 w 42"/>
                  <a:gd name="T5" fmla="*/ 32 h 62"/>
                  <a:gd name="T6" fmla="*/ 20 w 42"/>
                  <a:gd name="T7" fmla="*/ 0 h 62"/>
                  <a:gd name="T8" fmla="*/ 20 w 42"/>
                  <a:gd name="T9" fmla="*/ 0 h 62"/>
                  <a:gd name="T10" fmla="*/ 0 60000 65536"/>
                  <a:gd name="T11" fmla="*/ 0 60000 65536"/>
                  <a:gd name="T12" fmla="*/ 0 60000 65536"/>
                  <a:gd name="T13" fmla="*/ 0 60000 65536"/>
                  <a:gd name="T14" fmla="*/ 0 60000 65536"/>
                  <a:gd name="T15" fmla="*/ 0 w 42"/>
                  <a:gd name="T16" fmla="*/ 0 h 62"/>
                  <a:gd name="T17" fmla="*/ 42 w 42"/>
                  <a:gd name="T18" fmla="*/ 62 h 62"/>
                </a:gdLst>
                <a:ahLst/>
                <a:cxnLst>
                  <a:cxn ang="T10">
                    <a:pos x="T0" y="T1"/>
                  </a:cxn>
                  <a:cxn ang="T11">
                    <a:pos x="T2" y="T3"/>
                  </a:cxn>
                  <a:cxn ang="T12">
                    <a:pos x="T4" y="T5"/>
                  </a:cxn>
                  <a:cxn ang="T13">
                    <a:pos x="T6" y="T7"/>
                  </a:cxn>
                  <a:cxn ang="T14">
                    <a:pos x="T8" y="T9"/>
                  </a:cxn>
                </a:cxnLst>
                <a:rect l="T15" t="T16" r="T17" b="T18"/>
                <a:pathLst>
                  <a:path w="42" h="62">
                    <a:moveTo>
                      <a:pt x="40" y="0"/>
                    </a:moveTo>
                    <a:lnTo>
                      <a:pt x="0" y="32"/>
                    </a:lnTo>
                    <a:lnTo>
                      <a:pt x="42" y="62"/>
                    </a:lnTo>
                    <a:lnTo>
                      <a:pt x="40" y="0"/>
                    </a:lnTo>
                    <a:close/>
                  </a:path>
                </a:pathLst>
              </a:custGeom>
              <a:solidFill>
                <a:srgbClr val="D1D142"/>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368" name="Freeform 284"/>
              <p:cNvSpPr>
                <a:spLocks/>
              </p:cNvSpPr>
              <p:nvPr/>
            </p:nvSpPr>
            <p:spPr bwMode="auto">
              <a:xfrm>
                <a:off x="4110" y="2104"/>
                <a:ext cx="35" cy="21"/>
              </a:xfrm>
              <a:custGeom>
                <a:avLst/>
                <a:gdLst>
                  <a:gd name="T0" fmla="*/ 35 w 70"/>
                  <a:gd name="T1" fmla="*/ 0 h 42"/>
                  <a:gd name="T2" fmla="*/ 0 w 70"/>
                  <a:gd name="T3" fmla="*/ 6 h 42"/>
                  <a:gd name="T4" fmla="*/ 31 w 70"/>
                  <a:gd name="T5" fmla="*/ 21 h 42"/>
                  <a:gd name="T6" fmla="*/ 35 w 70"/>
                  <a:gd name="T7" fmla="*/ 0 h 42"/>
                  <a:gd name="T8" fmla="*/ 35 w 70"/>
                  <a:gd name="T9" fmla="*/ 0 h 42"/>
                  <a:gd name="T10" fmla="*/ 0 60000 65536"/>
                  <a:gd name="T11" fmla="*/ 0 60000 65536"/>
                  <a:gd name="T12" fmla="*/ 0 60000 65536"/>
                  <a:gd name="T13" fmla="*/ 0 60000 65536"/>
                  <a:gd name="T14" fmla="*/ 0 60000 65536"/>
                  <a:gd name="T15" fmla="*/ 0 w 70"/>
                  <a:gd name="T16" fmla="*/ 0 h 42"/>
                  <a:gd name="T17" fmla="*/ 70 w 70"/>
                  <a:gd name="T18" fmla="*/ 42 h 42"/>
                </a:gdLst>
                <a:ahLst/>
                <a:cxnLst>
                  <a:cxn ang="T10">
                    <a:pos x="T0" y="T1"/>
                  </a:cxn>
                  <a:cxn ang="T11">
                    <a:pos x="T2" y="T3"/>
                  </a:cxn>
                  <a:cxn ang="T12">
                    <a:pos x="T4" y="T5"/>
                  </a:cxn>
                  <a:cxn ang="T13">
                    <a:pos x="T6" y="T7"/>
                  </a:cxn>
                  <a:cxn ang="T14">
                    <a:pos x="T8" y="T9"/>
                  </a:cxn>
                </a:cxnLst>
                <a:rect l="T15" t="T16" r="T17" b="T18"/>
                <a:pathLst>
                  <a:path w="70" h="42">
                    <a:moveTo>
                      <a:pt x="70" y="0"/>
                    </a:moveTo>
                    <a:lnTo>
                      <a:pt x="0" y="12"/>
                    </a:lnTo>
                    <a:lnTo>
                      <a:pt x="62" y="42"/>
                    </a:lnTo>
                    <a:lnTo>
                      <a:pt x="70" y="0"/>
                    </a:lnTo>
                    <a:close/>
                  </a:path>
                </a:pathLst>
              </a:custGeom>
              <a:solidFill>
                <a:srgbClr val="D1D142"/>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369" name="Freeform 285"/>
              <p:cNvSpPr>
                <a:spLocks/>
              </p:cNvSpPr>
              <p:nvPr/>
            </p:nvSpPr>
            <p:spPr bwMode="auto">
              <a:xfrm>
                <a:off x="4163" y="2093"/>
                <a:ext cx="15" cy="28"/>
              </a:xfrm>
              <a:custGeom>
                <a:avLst/>
                <a:gdLst>
                  <a:gd name="T0" fmla="*/ 0 w 31"/>
                  <a:gd name="T1" fmla="*/ 0 h 57"/>
                  <a:gd name="T2" fmla="*/ 4 w 31"/>
                  <a:gd name="T3" fmla="*/ 28 h 57"/>
                  <a:gd name="T4" fmla="*/ 15 w 31"/>
                  <a:gd name="T5" fmla="*/ 2 h 57"/>
                  <a:gd name="T6" fmla="*/ 0 w 31"/>
                  <a:gd name="T7" fmla="*/ 0 h 57"/>
                  <a:gd name="T8" fmla="*/ 0 w 31"/>
                  <a:gd name="T9" fmla="*/ 0 h 57"/>
                  <a:gd name="T10" fmla="*/ 0 60000 65536"/>
                  <a:gd name="T11" fmla="*/ 0 60000 65536"/>
                  <a:gd name="T12" fmla="*/ 0 60000 65536"/>
                  <a:gd name="T13" fmla="*/ 0 60000 65536"/>
                  <a:gd name="T14" fmla="*/ 0 60000 65536"/>
                  <a:gd name="T15" fmla="*/ 0 w 31"/>
                  <a:gd name="T16" fmla="*/ 0 h 57"/>
                  <a:gd name="T17" fmla="*/ 31 w 31"/>
                  <a:gd name="T18" fmla="*/ 57 h 57"/>
                </a:gdLst>
                <a:ahLst/>
                <a:cxnLst>
                  <a:cxn ang="T10">
                    <a:pos x="T0" y="T1"/>
                  </a:cxn>
                  <a:cxn ang="T11">
                    <a:pos x="T2" y="T3"/>
                  </a:cxn>
                  <a:cxn ang="T12">
                    <a:pos x="T4" y="T5"/>
                  </a:cxn>
                  <a:cxn ang="T13">
                    <a:pos x="T6" y="T7"/>
                  </a:cxn>
                  <a:cxn ang="T14">
                    <a:pos x="T8" y="T9"/>
                  </a:cxn>
                </a:cxnLst>
                <a:rect l="T15" t="T16" r="T17" b="T18"/>
                <a:pathLst>
                  <a:path w="31" h="57">
                    <a:moveTo>
                      <a:pt x="0" y="0"/>
                    </a:moveTo>
                    <a:lnTo>
                      <a:pt x="8" y="57"/>
                    </a:lnTo>
                    <a:lnTo>
                      <a:pt x="31" y="4"/>
                    </a:lnTo>
                    <a:lnTo>
                      <a:pt x="0" y="0"/>
                    </a:lnTo>
                    <a:close/>
                  </a:path>
                </a:pathLst>
              </a:custGeom>
              <a:solidFill>
                <a:srgbClr val="D1D142"/>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370" name="Freeform 286"/>
              <p:cNvSpPr>
                <a:spLocks/>
              </p:cNvSpPr>
              <p:nvPr/>
            </p:nvSpPr>
            <p:spPr bwMode="auto">
              <a:xfrm>
                <a:off x="4133" y="2135"/>
                <a:ext cx="25" cy="27"/>
              </a:xfrm>
              <a:custGeom>
                <a:avLst/>
                <a:gdLst>
                  <a:gd name="T0" fmla="*/ 20 w 52"/>
                  <a:gd name="T1" fmla="*/ 0 h 53"/>
                  <a:gd name="T2" fmla="*/ 0 w 52"/>
                  <a:gd name="T3" fmla="*/ 15 h 53"/>
                  <a:gd name="T4" fmla="*/ 25 w 52"/>
                  <a:gd name="T5" fmla="*/ 27 h 53"/>
                  <a:gd name="T6" fmla="*/ 20 w 52"/>
                  <a:gd name="T7" fmla="*/ 0 h 53"/>
                  <a:gd name="T8" fmla="*/ 20 w 52"/>
                  <a:gd name="T9" fmla="*/ 0 h 53"/>
                  <a:gd name="T10" fmla="*/ 0 60000 65536"/>
                  <a:gd name="T11" fmla="*/ 0 60000 65536"/>
                  <a:gd name="T12" fmla="*/ 0 60000 65536"/>
                  <a:gd name="T13" fmla="*/ 0 60000 65536"/>
                  <a:gd name="T14" fmla="*/ 0 60000 65536"/>
                  <a:gd name="T15" fmla="*/ 0 w 52"/>
                  <a:gd name="T16" fmla="*/ 0 h 53"/>
                  <a:gd name="T17" fmla="*/ 52 w 52"/>
                  <a:gd name="T18" fmla="*/ 53 h 53"/>
                </a:gdLst>
                <a:ahLst/>
                <a:cxnLst>
                  <a:cxn ang="T10">
                    <a:pos x="T0" y="T1"/>
                  </a:cxn>
                  <a:cxn ang="T11">
                    <a:pos x="T2" y="T3"/>
                  </a:cxn>
                  <a:cxn ang="T12">
                    <a:pos x="T4" y="T5"/>
                  </a:cxn>
                  <a:cxn ang="T13">
                    <a:pos x="T6" y="T7"/>
                  </a:cxn>
                  <a:cxn ang="T14">
                    <a:pos x="T8" y="T9"/>
                  </a:cxn>
                </a:cxnLst>
                <a:rect l="T15" t="T16" r="T17" b="T18"/>
                <a:pathLst>
                  <a:path w="52" h="53">
                    <a:moveTo>
                      <a:pt x="42" y="0"/>
                    </a:moveTo>
                    <a:lnTo>
                      <a:pt x="0" y="30"/>
                    </a:lnTo>
                    <a:lnTo>
                      <a:pt x="52" y="53"/>
                    </a:lnTo>
                    <a:lnTo>
                      <a:pt x="42" y="0"/>
                    </a:lnTo>
                    <a:close/>
                  </a:path>
                </a:pathLst>
              </a:custGeom>
              <a:solidFill>
                <a:srgbClr val="D1D142"/>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371" name="Freeform 287"/>
              <p:cNvSpPr>
                <a:spLocks/>
              </p:cNvSpPr>
              <p:nvPr/>
            </p:nvSpPr>
            <p:spPr bwMode="auto">
              <a:xfrm>
                <a:off x="4172" y="2138"/>
                <a:ext cx="30" cy="21"/>
              </a:xfrm>
              <a:custGeom>
                <a:avLst/>
                <a:gdLst>
                  <a:gd name="T0" fmla="*/ 0 w 61"/>
                  <a:gd name="T1" fmla="*/ 0 h 41"/>
                  <a:gd name="T2" fmla="*/ 30 w 61"/>
                  <a:gd name="T3" fmla="*/ 0 h 41"/>
                  <a:gd name="T4" fmla="*/ 28 w 61"/>
                  <a:gd name="T5" fmla="*/ 21 h 41"/>
                  <a:gd name="T6" fmla="*/ 0 w 61"/>
                  <a:gd name="T7" fmla="*/ 0 h 41"/>
                  <a:gd name="T8" fmla="*/ 0 w 61"/>
                  <a:gd name="T9" fmla="*/ 0 h 41"/>
                  <a:gd name="T10" fmla="*/ 0 60000 65536"/>
                  <a:gd name="T11" fmla="*/ 0 60000 65536"/>
                  <a:gd name="T12" fmla="*/ 0 60000 65536"/>
                  <a:gd name="T13" fmla="*/ 0 60000 65536"/>
                  <a:gd name="T14" fmla="*/ 0 60000 65536"/>
                  <a:gd name="T15" fmla="*/ 0 w 61"/>
                  <a:gd name="T16" fmla="*/ 0 h 41"/>
                  <a:gd name="T17" fmla="*/ 61 w 61"/>
                  <a:gd name="T18" fmla="*/ 41 h 41"/>
                </a:gdLst>
                <a:ahLst/>
                <a:cxnLst>
                  <a:cxn ang="T10">
                    <a:pos x="T0" y="T1"/>
                  </a:cxn>
                  <a:cxn ang="T11">
                    <a:pos x="T2" y="T3"/>
                  </a:cxn>
                  <a:cxn ang="T12">
                    <a:pos x="T4" y="T5"/>
                  </a:cxn>
                  <a:cxn ang="T13">
                    <a:pos x="T6" y="T7"/>
                  </a:cxn>
                  <a:cxn ang="T14">
                    <a:pos x="T8" y="T9"/>
                  </a:cxn>
                </a:cxnLst>
                <a:rect l="T15" t="T16" r="T17" b="T18"/>
                <a:pathLst>
                  <a:path w="61" h="41">
                    <a:moveTo>
                      <a:pt x="0" y="0"/>
                    </a:moveTo>
                    <a:lnTo>
                      <a:pt x="61" y="0"/>
                    </a:lnTo>
                    <a:lnTo>
                      <a:pt x="57" y="41"/>
                    </a:lnTo>
                    <a:lnTo>
                      <a:pt x="0" y="0"/>
                    </a:lnTo>
                    <a:close/>
                  </a:path>
                </a:pathLst>
              </a:custGeom>
              <a:solidFill>
                <a:srgbClr val="D1D142"/>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372" name="Freeform 288"/>
              <p:cNvSpPr>
                <a:spLocks/>
              </p:cNvSpPr>
              <p:nvPr/>
            </p:nvSpPr>
            <p:spPr bwMode="auto">
              <a:xfrm>
                <a:off x="4188" y="2098"/>
                <a:ext cx="29" cy="24"/>
              </a:xfrm>
              <a:custGeom>
                <a:avLst/>
                <a:gdLst>
                  <a:gd name="T0" fmla="*/ 0 w 59"/>
                  <a:gd name="T1" fmla="*/ 11 h 47"/>
                  <a:gd name="T2" fmla="*/ 11 w 59"/>
                  <a:gd name="T3" fmla="*/ 24 h 47"/>
                  <a:gd name="T4" fmla="*/ 29 w 59"/>
                  <a:gd name="T5" fmla="*/ 0 h 47"/>
                  <a:gd name="T6" fmla="*/ 0 w 59"/>
                  <a:gd name="T7" fmla="*/ 11 h 47"/>
                  <a:gd name="T8" fmla="*/ 0 w 59"/>
                  <a:gd name="T9" fmla="*/ 11 h 47"/>
                  <a:gd name="T10" fmla="*/ 0 60000 65536"/>
                  <a:gd name="T11" fmla="*/ 0 60000 65536"/>
                  <a:gd name="T12" fmla="*/ 0 60000 65536"/>
                  <a:gd name="T13" fmla="*/ 0 60000 65536"/>
                  <a:gd name="T14" fmla="*/ 0 60000 65536"/>
                  <a:gd name="T15" fmla="*/ 0 w 59"/>
                  <a:gd name="T16" fmla="*/ 0 h 47"/>
                  <a:gd name="T17" fmla="*/ 59 w 59"/>
                  <a:gd name="T18" fmla="*/ 47 h 47"/>
                </a:gdLst>
                <a:ahLst/>
                <a:cxnLst>
                  <a:cxn ang="T10">
                    <a:pos x="T0" y="T1"/>
                  </a:cxn>
                  <a:cxn ang="T11">
                    <a:pos x="T2" y="T3"/>
                  </a:cxn>
                  <a:cxn ang="T12">
                    <a:pos x="T4" y="T5"/>
                  </a:cxn>
                  <a:cxn ang="T13">
                    <a:pos x="T6" y="T7"/>
                  </a:cxn>
                  <a:cxn ang="T14">
                    <a:pos x="T8" y="T9"/>
                  </a:cxn>
                </a:cxnLst>
                <a:rect l="T15" t="T16" r="T17" b="T18"/>
                <a:pathLst>
                  <a:path w="59" h="47">
                    <a:moveTo>
                      <a:pt x="0" y="21"/>
                    </a:moveTo>
                    <a:lnTo>
                      <a:pt x="22" y="47"/>
                    </a:lnTo>
                    <a:lnTo>
                      <a:pt x="59" y="0"/>
                    </a:lnTo>
                    <a:lnTo>
                      <a:pt x="0" y="21"/>
                    </a:lnTo>
                    <a:close/>
                  </a:path>
                </a:pathLst>
              </a:custGeom>
              <a:solidFill>
                <a:srgbClr val="D1D142"/>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373" name="Freeform 289"/>
              <p:cNvSpPr>
                <a:spLocks/>
              </p:cNvSpPr>
              <p:nvPr/>
            </p:nvSpPr>
            <p:spPr bwMode="auto">
              <a:xfrm>
                <a:off x="3994" y="1887"/>
                <a:ext cx="23" cy="35"/>
              </a:xfrm>
              <a:custGeom>
                <a:avLst/>
                <a:gdLst>
                  <a:gd name="T0" fmla="*/ 23 w 45"/>
                  <a:gd name="T1" fmla="*/ 0 h 70"/>
                  <a:gd name="T2" fmla="*/ 0 w 45"/>
                  <a:gd name="T3" fmla="*/ 18 h 70"/>
                  <a:gd name="T4" fmla="*/ 10 w 45"/>
                  <a:gd name="T5" fmla="*/ 35 h 70"/>
                  <a:gd name="T6" fmla="*/ 23 w 45"/>
                  <a:gd name="T7" fmla="*/ 0 h 70"/>
                  <a:gd name="T8" fmla="*/ 23 w 45"/>
                  <a:gd name="T9" fmla="*/ 0 h 70"/>
                  <a:gd name="T10" fmla="*/ 0 60000 65536"/>
                  <a:gd name="T11" fmla="*/ 0 60000 65536"/>
                  <a:gd name="T12" fmla="*/ 0 60000 65536"/>
                  <a:gd name="T13" fmla="*/ 0 60000 65536"/>
                  <a:gd name="T14" fmla="*/ 0 60000 65536"/>
                  <a:gd name="T15" fmla="*/ 0 w 45"/>
                  <a:gd name="T16" fmla="*/ 0 h 70"/>
                  <a:gd name="T17" fmla="*/ 45 w 45"/>
                  <a:gd name="T18" fmla="*/ 70 h 70"/>
                </a:gdLst>
                <a:ahLst/>
                <a:cxnLst>
                  <a:cxn ang="T10">
                    <a:pos x="T0" y="T1"/>
                  </a:cxn>
                  <a:cxn ang="T11">
                    <a:pos x="T2" y="T3"/>
                  </a:cxn>
                  <a:cxn ang="T12">
                    <a:pos x="T4" y="T5"/>
                  </a:cxn>
                  <a:cxn ang="T13">
                    <a:pos x="T6" y="T7"/>
                  </a:cxn>
                  <a:cxn ang="T14">
                    <a:pos x="T8" y="T9"/>
                  </a:cxn>
                </a:cxnLst>
                <a:rect l="T15" t="T16" r="T17" b="T18"/>
                <a:pathLst>
                  <a:path w="45" h="70">
                    <a:moveTo>
                      <a:pt x="45" y="0"/>
                    </a:moveTo>
                    <a:lnTo>
                      <a:pt x="0" y="36"/>
                    </a:lnTo>
                    <a:lnTo>
                      <a:pt x="19" y="70"/>
                    </a:lnTo>
                    <a:lnTo>
                      <a:pt x="45" y="0"/>
                    </a:lnTo>
                    <a:close/>
                  </a:path>
                </a:pathLst>
              </a:custGeom>
              <a:solidFill>
                <a:srgbClr val="D1D142"/>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374" name="Freeform 290"/>
              <p:cNvSpPr>
                <a:spLocks/>
              </p:cNvSpPr>
              <p:nvPr/>
            </p:nvSpPr>
            <p:spPr bwMode="auto">
              <a:xfrm>
                <a:off x="4023" y="1891"/>
                <a:ext cx="14" cy="23"/>
              </a:xfrm>
              <a:custGeom>
                <a:avLst/>
                <a:gdLst>
                  <a:gd name="T0" fmla="*/ 14 w 26"/>
                  <a:gd name="T1" fmla="*/ 0 h 45"/>
                  <a:gd name="T2" fmla="*/ 0 w 26"/>
                  <a:gd name="T3" fmla="*/ 19 h 45"/>
                  <a:gd name="T4" fmla="*/ 14 w 26"/>
                  <a:gd name="T5" fmla="*/ 23 h 45"/>
                  <a:gd name="T6" fmla="*/ 14 w 26"/>
                  <a:gd name="T7" fmla="*/ 0 h 45"/>
                  <a:gd name="T8" fmla="*/ 14 w 26"/>
                  <a:gd name="T9" fmla="*/ 0 h 45"/>
                  <a:gd name="T10" fmla="*/ 0 60000 65536"/>
                  <a:gd name="T11" fmla="*/ 0 60000 65536"/>
                  <a:gd name="T12" fmla="*/ 0 60000 65536"/>
                  <a:gd name="T13" fmla="*/ 0 60000 65536"/>
                  <a:gd name="T14" fmla="*/ 0 60000 65536"/>
                  <a:gd name="T15" fmla="*/ 0 w 26"/>
                  <a:gd name="T16" fmla="*/ 0 h 45"/>
                  <a:gd name="T17" fmla="*/ 26 w 26"/>
                  <a:gd name="T18" fmla="*/ 45 h 45"/>
                </a:gdLst>
                <a:ahLst/>
                <a:cxnLst>
                  <a:cxn ang="T10">
                    <a:pos x="T0" y="T1"/>
                  </a:cxn>
                  <a:cxn ang="T11">
                    <a:pos x="T2" y="T3"/>
                  </a:cxn>
                  <a:cxn ang="T12">
                    <a:pos x="T4" y="T5"/>
                  </a:cxn>
                  <a:cxn ang="T13">
                    <a:pos x="T6" y="T7"/>
                  </a:cxn>
                  <a:cxn ang="T14">
                    <a:pos x="T8" y="T9"/>
                  </a:cxn>
                </a:cxnLst>
                <a:rect l="T15" t="T16" r="T17" b="T18"/>
                <a:pathLst>
                  <a:path w="26" h="45">
                    <a:moveTo>
                      <a:pt x="26" y="0"/>
                    </a:moveTo>
                    <a:lnTo>
                      <a:pt x="0" y="38"/>
                    </a:lnTo>
                    <a:lnTo>
                      <a:pt x="26" y="45"/>
                    </a:lnTo>
                    <a:lnTo>
                      <a:pt x="26" y="0"/>
                    </a:lnTo>
                    <a:close/>
                  </a:path>
                </a:pathLst>
              </a:custGeom>
              <a:solidFill>
                <a:srgbClr val="D1D142"/>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375" name="Freeform 291"/>
              <p:cNvSpPr>
                <a:spLocks/>
              </p:cNvSpPr>
              <p:nvPr/>
            </p:nvSpPr>
            <p:spPr bwMode="auto">
              <a:xfrm>
                <a:off x="4831" y="2074"/>
                <a:ext cx="47" cy="52"/>
              </a:xfrm>
              <a:custGeom>
                <a:avLst/>
                <a:gdLst>
                  <a:gd name="T0" fmla="*/ 0 w 94"/>
                  <a:gd name="T1" fmla="*/ 0 h 105"/>
                  <a:gd name="T2" fmla="*/ 47 w 94"/>
                  <a:gd name="T3" fmla="*/ 12 h 105"/>
                  <a:gd name="T4" fmla="*/ 4 w 94"/>
                  <a:gd name="T5" fmla="*/ 52 h 105"/>
                  <a:gd name="T6" fmla="*/ 5 w 94"/>
                  <a:gd name="T7" fmla="*/ 42 h 105"/>
                  <a:gd name="T8" fmla="*/ 30 w 94"/>
                  <a:gd name="T9" fmla="*/ 16 h 105"/>
                  <a:gd name="T10" fmla="*/ 1 w 94"/>
                  <a:gd name="T11" fmla="*/ 6 h 105"/>
                  <a:gd name="T12" fmla="*/ 0 w 94"/>
                  <a:gd name="T13" fmla="*/ 0 h 105"/>
                  <a:gd name="T14" fmla="*/ 0 w 94"/>
                  <a:gd name="T15" fmla="*/ 0 h 105"/>
                  <a:gd name="T16" fmla="*/ 0 60000 65536"/>
                  <a:gd name="T17" fmla="*/ 0 60000 65536"/>
                  <a:gd name="T18" fmla="*/ 0 60000 65536"/>
                  <a:gd name="T19" fmla="*/ 0 60000 65536"/>
                  <a:gd name="T20" fmla="*/ 0 60000 65536"/>
                  <a:gd name="T21" fmla="*/ 0 60000 65536"/>
                  <a:gd name="T22" fmla="*/ 0 60000 65536"/>
                  <a:gd name="T23" fmla="*/ 0 60000 65536"/>
                  <a:gd name="T24" fmla="*/ 0 w 94"/>
                  <a:gd name="T25" fmla="*/ 0 h 105"/>
                  <a:gd name="T26" fmla="*/ 94 w 94"/>
                  <a:gd name="T27" fmla="*/ 105 h 10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4" h="105">
                    <a:moveTo>
                      <a:pt x="0" y="0"/>
                    </a:moveTo>
                    <a:lnTo>
                      <a:pt x="94" y="25"/>
                    </a:lnTo>
                    <a:lnTo>
                      <a:pt x="8" y="105"/>
                    </a:lnTo>
                    <a:lnTo>
                      <a:pt x="10" y="84"/>
                    </a:lnTo>
                    <a:lnTo>
                      <a:pt x="61" y="33"/>
                    </a:lnTo>
                    <a:lnTo>
                      <a:pt x="2" y="12"/>
                    </a:lnTo>
                    <a:lnTo>
                      <a:pt x="0" y="0"/>
                    </a:lnTo>
                    <a:close/>
                  </a:path>
                </a:pathLst>
              </a:custGeom>
              <a:solidFill>
                <a:srgbClr val="FFFFFF"/>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376" name="Freeform 292"/>
              <p:cNvSpPr>
                <a:spLocks/>
              </p:cNvSpPr>
              <p:nvPr/>
            </p:nvSpPr>
            <p:spPr bwMode="auto">
              <a:xfrm>
                <a:off x="4812" y="1954"/>
                <a:ext cx="17" cy="84"/>
              </a:xfrm>
              <a:custGeom>
                <a:avLst/>
                <a:gdLst>
                  <a:gd name="T0" fmla="*/ 5 w 35"/>
                  <a:gd name="T1" fmla="*/ 1 h 167"/>
                  <a:gd name="T2" fmla="*/ 1 w 35"/>
                  <a:gd name="T3" fmla="*/ 13 h 167"/>
                  <a:gd name="T4" fmla="*/ 0 w 35"/>
                  <a:gd name="T5" fmla="*/ 27 h 167"/>
                  <a:gd name="T6" fmla="*/ 1 w 35"/>
                  <a:gd name="T7" fmla="*/ 36 h 167"/>
                  <a:gd name="T8" fmla="*/ 4 w 35"/>
                  <a:gd name="T9" fmla="*/ 48 h 167"/>
                  <a:gd name="T10" fmla="*/ 7 w 35"/>
                  <a:gd name="T11" fmla="*/ 58 h 167"/>
                  <a:gd name="T12" fmla="*/ 10 w 35"/>
                  <a:gd name="T13" fmla="*/ 71 h 167"/>
                  <a:gd name="T14" fmla="*/ 17 w 35"/>
                  <a:gd name="T15" fmla="*/ 84 h 167"/>
                  <a:gd name="T16" fmla="*/ 13 w 35"/>
                  <a:gd name="T17" fmla="*/ 71 h 167"/>
                  <a:gd name="T18" fmla="*/ 8 w 35"/>
                  <a:gd name="T19" fmla="*/ 51 h 167"/>
                  <a:gd name="T20" fmla="*/ 6 w 35"/>
                  <a:gd name="T21" fmla="*/ 33 h 167"/>
                  <a:gd name="T22" fmla="*/ 5 w 35"/>
                  <a:gd name="T23" fmla="*/ 18 h 167"/>
                  <a:gd name="T24" fmla="*/ 8 w 35"/>
                  <a:gd name="T25" fmla="*/ 11 h 167"/>
                  <a:gd name="T26" fmla="*/ 9 w 35"/>
                  <a:gd name="T27" fmla="*/ 5 h 167"/>
                  <a:gd name="T28" fmla="*/ 9 w 35"/>
                  <a:gd name="T29" fmla="*/ 0 h 167"/>
                  <a:gd name="T30" fmla="*/ 8 w 35"/>
                  <a:gd name="T31" fmla="*/ 0 h 167"/>
                  <a:gd name="T32" fmla="*/ 5 w 35"/>
                  <a:gd name="T33" fmla="*/ 1 h 167"/>
                  <a:gd name="T34" fmla="*/ 5 w 35"/>
                  <a:gd name="T35" fmla="*/ 1 h 16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5"/>
                  <a:gd name="T55" fmla="*/ 0 h 167"/>
                  <a:gd name="T56" fmla="*/ 35 w 35"/>
                  <a:gd name="T57" fmla="*/ 167 h 16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5" h="167">
                    <a:moveTo>
                      <a:pt x="10" y="2"/>
                    </a:moveTo>
                    <a:lnTo>
                      <a:pt x="2" y="25"/>
                    </a:lnTo>
                    <a:lnTo>
                      <a:pt x="0" y="53"/>
                    </a:lnTo>
                    <a:lnTo>
                      <a:pt x="2" y="72"/>
                    </a:lnTo>
                    <a:lnTo>
                      <a:pt x="8" y="95"/>
                    </a:lnTo>
                    <a:lnTo>
                      <a:pt x="14" y="116"/>
                    </a:lnTo>
                    <a:lnTo>
                      <a:pt x="21" y="141"/>
                    </a:lnTo>
                    <a:lnTo>
                      <a:pt x="35" y="167"/>
                    </a:lnTo>
                    <a:lnTo>
                      <a:pt x="27" y="142"/>
                    </a:lnTo>
                    <a:lnTo>
                      <a:pt x="16" y="101"/>
                    </a:lnTo>
                    <a:lnTo>
                      <a:pt x="12" y="66"/>
                    </a:lnTo>
                    <a:lnTo>
                      <a:pt x="10" y="36"/>
                    </a:lnTo>
                    <a:lnTo>
                      <a:pt x="16" y="21"/>
                    </a:lnTo>
                    <a:lnTo>
                      <a:pt x="19" y="9"/>
                    </a:lnTo>
                    <a:lnTo>
                      <a:pt x="19" y="0"/>
                    </a:lnTo>
                    <a:lnTo>
                      <a:pt x="16" y="0"/>
                    </a:lnTo>
                    <a:lnTo>
                      <a:pt x="10" y="2"/>
                    </a:lnTo>
                    <a:close/>
                  </a:path>
                </a:pathLst>
              </a:custGeom>
              <a:solidFill>
                <a:srgbClr val="E5E5FF"/>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377" name="Freeform 293"/>
              <p:cNvSpPr>
                <a:spLocks/>
              </p:cNvSpPr>
              <p:nvPr/>
            </p:nvSpPr>
            <p:spPr bwMode="auto">
              <a:xfrm>
                <a:off x="4818" y="1925"/>
                <a:ext cx="32" cy="18"/>
              </a:xfrm>
              <a:custGeom>
                <a:avLst/>
                <a:gdLst>
                  <a:gd name="T0" fmla="*/ 9 w 64"/>
                  <a:gd name="T1" fmla="*/ 0 h 34"/>
                  <a:gd name="T2" fmla="*/ 4 w 64"/>
                  <a:gd name="T3" fmla="*/ 5 h 34"/>
                  <a:gd name="T4" fmla="*/ 0 w 64"/>
                  <a:gd name="T5" fmla="*/ 12 h 34"/>
                  <a:gd name="T6" fmla="*/ 8 w 64"/>
                  <a:gd name="T7" fmla="*/ 10 h 34"/>
                  <a:gd name="T8" fmla="*/ 15 w 64"/>
                  <a:gd name="T9" fmla="*/ 10 h 34"/>
                  <a:gd name="T10" fmla="*/ 21 w 64"/>
                  <a:gd name="T11" fmla="*/ 13 h 34"/>
                  <a:gd name="T12" fmla="*/ 27 w 64"/>
                  <a:gd name="T13" fmla="*/ 18 h 34"/>
                  <a:gd name="T14" fmla="*/ 32 w 64"/>
                  <a:gd name="T15" fmla="*/ 15 h 34"/>
                  <a:gd name="T16" fmla="*/ 32 w 64"/>
                  <a:gd name="T17" fmla="*/ 9 h 34"/>
                  <a:gd name="T18" fmla="*/ 25 w 64"/>
                  <a:gd name="T19" fmla="*/ 2 h 34"/>
                  <a:gd name="T20" fmla="*/ 17 w 64"/>
                  <a:gd name="T21" fmla="*/ 1 h 34"/>
                  <a:gd name="T22" fmla="*/ 9 w 64"/>
                  <a:gd name="T23" fmla="*/ 0 h 34"/>
                  <a:gd name="T24" fmla="*/ 9 w 64"/>
                  <a:gd name="T25" fmla="*/ 0 h 3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4"/>
                  <a:gd name="T40" fmla="*/ 0 h 34"/>
                  <a:gd name="T41" fmla="*/ 64 w 64"/>
                  <a:gd name="T42" fmla="*/ 34 h 3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4" h="34">
                    <a:moveTo>
                      <a:pt x="19" y="0"/>
                    </a:moveTo>
                    <a:lnTo>
                      <a:pt x="9" y="9"/>
                    </a:lnTo>
                    <a:lnTo>
                      <a:pt x="0" y="23"/>
                    </a:lnTo>
                    <a:lnTo>
                      <a:pt x="17" y="19"/>
                    </a:lnTo>
                    <a:lnTo>
                      <a:pt x="30" y="19"/>
                    </a:lnTo>
                    <a:lnTo>
                      <a:pt x="42" y="25"/>
                    </a:lnTo>
                    <a:lnTo>
                      <a:pt x="55" y="34"/>
                    </a:lnTo>
                    <a:lnTo>
                      <a:pt x="64" y="28"/>
                    </a:lnTo>
                    <a:lnTo>
                      <a:pt x="64" y="17"/>
                    </a:lnTo>
                    <a:lnTo>
                      <a:pt x="51" y="4"/>
                    </a:lnTo>
                    <a:lnTo>
                      <a:pt x="34" y="2"/>
                    </a:lnTo>
                    <a:lnTo>
                      <a:pt x="19" y="0"/>
                    </a:lnTo>
                    <a:close/>
                  </a:path>
                </a:pathLst>
              </a:custGeom>
              <a:solidFill>
                <a:srgbClr val="FFFFC2"/>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378" name="Freeform 294"/>
              <p:cNvSpPr>
                <a:spLocks/>
              </p:cNvSpPr>
              <p:nvPr/>
            </p:nvSpPr>
            <p:spPr bwMode="auto">
              <a:xfrm>
                <a:off x="4823" y="1928"/>
                <a:ext cx="21" cy="8"/>
              </a:xfrm>
              <a:custGeom>
                <a:avLst/>
                <a:gdLst>
                  <a:gd name="T0" fmla="*/ 6 w 42"/>
                  <a:gd name="T1" fmla="*/ 0 h 15"/>
                  <a:gd name="T2" fmla="*/ 0 w 42"/>
                  <a:gd name="T3" fmla="*/ 5 h 15"/>
                  <a:gd name="T4" fmla="*/ 7 w 42"/>
                  <a:gd name="T5" fmla="*/ 5 h 15"/>
                  <a:gd name="T6" fmla="*/ 12 w 42"/>
                  <a:gd name="T7" fmla="*/ 5 h 15"/>
                  <a:gd name="T8" fmla="*/ 18 w 42"/>
                  <a:gd name="T9" fmla="*/ 8 h 15"/>
                  <a:gd name="T10" fmla="*/ 21 w 42"/>
                  <a:gd name="T11" fmla="*/ 8 h 15"/>
                  <a:gd name="T12" fmla="*/ 18 w 42"/>
                  <a:gd name="T13" fmla="*/ 2 h 15"/>
                  <a:gd name="T14" fmla="*/ 11 w 42"/>
                  <a:gd name="T15" fmla="*/ 0 h 15"/>
                  <a:gd name="T16" fmla="*/ 6 w 42"/>
                  <a:gd name="T17" fmla="*/ 0 h 15"/>
                  <a:gd name="T18" fmla="*/ 6 w 42"/>
                  <a:gd name="T19" fmla="*/ 0 h 1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2"/>
                  <a:gd name="T31" fmla="*/ 0 h 15"/>
                  <a:gd name="T32" fmla="*/ 42 w 42"/>
                  <a:gd name="T33" fmla="*/ 15 h 1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2" h="15">
                    <a:moveTo>
                      <a:pt x="12" y="0"/>
                    </a:moveTo>
                    <a:lnTo>
                      <a:pt x="0" y="9"/>
                    </a:lnTo>
                    <a:lnTo>
                      <a:pt x="14" y="9"/>
                    </a:lnTo>
                    <a:lnTo>
                      <a:pt x="25" y="9"/>
                    </a:lnTo>
                    <a:lnTo>
                      <a:pt x="35" y="15"/>
                    </a:lnTo>
                    <a:lnTo>
                      <a:pt x="42" y="15"/>
                    </a:lnTo>
                    <a:lnTo>
                      <a:pt x="35" y="3"/>
                    </a:lnTo>
                    <a:lnTo>
                      <a:pt x="23" y="0"/>
                    </a:lnTo>
                    <a:lnTo>
                      <a:pt x="12" y="0"/>
                    </a:lnTo>
                    <a:close/>
                  </a:path>
                </a:pathLst>
              </a:custGeom>
              <a:solidFill>
                <a:srgbClr val="FFFFFF"/>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379" name="Freeform 295"/>
              <p:cNvSpPr>
                <a:spLocks/>
              </p:cNvSpPr>
              <p:nvPr/>
            </p:nvSpPr>
            <p:spPr bwMode="auto">
              <a:xfrm>
                <a:off x="4847" y="1940"/>
                <a:ext cx="12" cy="18"/>
              </a:xfrm>
              <a:custGeom>
                <a:avLst/>
                <a:gdLst>
                  <a:gd name="T0" fmla="*/ 8 w 23"/>
                  <a:gd name="T1" fmla="*/ 0 h 37"/>
                  <a:gd name="T2" fmla="*/ 2 w 23"/>
                  <a:gd name="T3" fmla="*/ 4 h 37"/>
                  <a:gd name="T4" fmla="*/ 0 w 23"/>
                  <a:gd name="T5" fmla="*/ 6 h 37"/>
                  <a:gd name="T6" fmla="*/ 4 w 23"/>
                  <a:gd name="T7" fmla="*/ 13 h 37"/>
                  <a:gd name="T8" fmla="*/ 4 w 23"/>
                  <a:gd name="T9" fmla="*/ 18 h 37"/>
                  <a:gd name="T10" fmla="*/ 9 w 23"/>
                  <a:gd name="T11" fmla="*/ 15 h 37"/>
                  <a:gd name="T12" fmla="*/ 12 w 23"/>
                  <a:gd name="T13" fmla="*/ 9 h 37"/>
                  <a:gd name="T14" fmla="*/ 8 w 23"/>
                  <a:gd name="T15" fmla="*/ 0 h 37"/>
                  <a:gd name="T16" fmla="*/ 8 w 23"/>
                  <a:gd name="T17" fmla="*/ 0 h 3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3"/>
                  <a:gd name="T28" fmla="*/ 0 h 37"/>
                  <a:gd name="T29" fmla="*/ 23 w 23"/>
                  <a:gd name="T30" fmla="*/ 37 h 3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3" h="37">
                    <a:moveTo>
                      <a:pt x="15" y="0"/>
                    </a:moveTo>
                    <a:lnTo>
                      <a:pt x="4" y="8"/>
                    </a:lnTo>
                    <a:lnTo>
                      <a:pt x="0" y="12"/>
                    </a:lnTo>
                    <a:lnTo>
                      <a:pt x="7" y="27"/>
                    </a:lnTo>
                    <a:lnTo>
                      <a:pt x="7" y="37"/>
                    </a:lnTo>
                    <a:lnTo>
                      <a:pt x="17" y="31"/>
                    </a:lnTo>
                    <a:lnTo>
                      <a:pt x="23" y="19"/>
                    </a:lnTo>
                    <a:lnTo>
                      <a:pt x="15" y="0"/>
                    </a:lnTo>
                    <a:close/>
                  </a:path>
                </a:pathLst>
              </a:custGeom>
              <a:solidFill>
                <a:srgbClr val="FFCC7F"/>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380" name="Freeform 296"/>
              <p:cNvSpPr>
                <a:spLocks/>
              </p:cNvSpPr>
              <p:nvPr/>
            </p:nvSpPr>
            <p:spPr bwMode="auto">
              <a:xfrm>
                <a:off x="4301" y="2233"/>
                <a:ext cx="123" cy="55"/>
              </a:xfrm>
              <a:custGeom>
                <a:avLst/>
                <a:gdLst>
                  <a:gd name="T0" fmla="*/ 1 w 247"/>
                  <a:gd name="T1" fmla="*/ 3 h 108"/>
                  <a:gd name="T2" fmla="*/ 122 w 247"/>
                  <a:gd name="T3" fmla="*/ 0 h 108"/>
                  <a:gd name="T4" fmla="*/ 92 w 247"/>
                  <a:gd name="T5" fmla="*/ 11 h 108"/>
                  <a:gd name="T6" fmla="*/ 120 w 247"/>
                  <a:gd name="T7" fmla="*/ 19 h 108"/>
                  <a:gd name="T8" fmla="*/ 95 w 247"/>
                  <a:gd name="T9" fmla="*/ 29 h 108"/>
                  <a:gd name="T10" fmla="*/ 123 w 247"/>
                  <a:gd name="T11" fmla="*/ 37 h 108"/>
                  <a:gd name="T12" fmla="*/ 97 w 247"/>
                  <a:gd name="T13" fmla="*/ 48 h 108"/>
                  <a:gd name="T14" fmla="*/ 36 w 247"/>
                  <a:gd name="T15" fmla="*/ 54 h 108"/>
                  <a:gd name="T16" fmla="*/ 0 w 247"/>
                  <a:gd name="T17" fmla="*/ 55 h 108"/>
                  <a:gd name="T18" fmla="*/ 1 w 247"/>
                  <a:gd name="T19" fmla="*/ 3 h 108"/>
                  <a:gd name="T20" fmla="*/ 1 w 247"/>
                  <a:gd name="T21" fmla="*/ 3 h 10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47"/>
                  <a:gd name="T34" fmla="*/ 0 h 108"/>
                  <a:gd name="T35" fmla="*/ 247 w 247"/>
                  <a:gd name="T36" fmla="*/ 108 h 10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47" h="108">
                    <a:moveTo>
                      <a:pt x="2" y="5"/>
                    </a:moveTo>
                    <a:lnTo>
                      <a:pt x="245" y="0"/>
                    </a:lnTo>
                    <a:lnTo>
                      <a:pt x="184" y="22"/>
                    </a:lnTo>
                    <a:lnTo>
                      <a:pt x="241" y="38"/>
                    </a:lnTo>
                    <a:lnTo>
                      <a:pt x="190" y="57"/>
                    </a:lnTo>
                    <a:lnTo>
                      <a:pt x="247" y="72"/>
                    </a:lnTo>
                    <a:lnTo>
                      <a:pt x="194" y="95"/>
                    </a:lnTo>
                    <a:lnTo>
                      <a:pt x="72" y="106"/>
                    </a:lnTo>
                    <a:lnTo>
                      <a:pt x="0" y="108"/>
                    </a:lnTo>
                    <a:lnTo>
                      <a:pt x="2" y="5"/>
                    </a:lnTo>
                    <a:close/>
                  </a:path>
                </a:pathLst>
              </a:custGeom>
              <a:solidFill>
                <a:srgbClr val="D99966"/>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381" name="Freeform 297"/>
              <p:cNvSpPr>
                <a:spLocks/>
              </p:cNvSpPr>
              <p:nvPr/>
            </p:nvSpPr>
            <p:spPr bwMode="auto">
              <a:xfrm>
                <a:off x="4304" y="2238"/>
                <a:ext cx="87" cy="44"/>
              </a:xfrm>
              <a:custGeom>
                <a:avLst/>
                <a:gdLst>
                  <a:gd name="T0" fmla="*/ 1 w 174"/>
                  <a:gd name="T1" fmla="*/ 2 h 88"/>
                  <a:gd name="T2" fmla="*/ 0 w 174"/>
                  <a:gd name="T3" fmla="*/ 44 h 88"/>
                  <a:gd name="T4" fmla="*/ 34 w 174"/>
                  <a:gd name="T5" fmla="*/ 44 h 88"/>
                  <a:gd name="T6" fmla="*/ 75 w 174"/>
                  <a:gd name="T7" fmla="*/ 41 h 88"/>
                  <a:gd name="T8" fmla="*/ 87 w 174"/>
                  <a:gd name="T9" fmla="*/ 39 h 88"/>
                  <a:gd name="T10" fmla="*/ 63 w 174"/>
                  <a:gd name="T11" fmla="*/ 30 h 88"/>
                  <a:gd name="T12" fmla="*/ 81 w 174"/>
                  <a:gd name="T13" fmla="*/ 22 h 88"/>
                  <a:gd name="T14" fmla="*/ 62 w 174"/>
                  <a:gd name="T15" fmla="*/ 11 h 88"/>
                  <a:gd name="T16" fmla="*/ 73 w 174"/>
                  <a:gd name="T17" fmla="*/ 0 h 88"/>
                  <a:gd name="T18" fmla="*/ 46 w 174"/>
                  <a:gd name="T19" fmla="*/ 0 h 88"/>
                  <a:gd name="T20" fmla="*/ 1 w 174"/>
                  <a:gd name="T21" fmla="*/ 2 h 88"/>
                  <a:gd name="T22" fmla="*/ 1 w 174"/>
                  <a:gd name="T23" fmla="*/ 2 h 8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74"/>
                  <a:gd name="T37" fmla="*/ 0 h 88"/>
                  <a:gd name="T38" fmla="*/ 174 w 174"/>
                  <a:gd name="T39" fmla="*/ 88 h 88"/>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74" h="88">
                    <a:moveTo>
                      <a:pt x="3" y="4"/>
                    </a:moveTo>
                    <a:lnTo>
                      <a:pt x="0" y="88"/>
                    </a:lnTo>
                    <a:lnTo>
                      <a:pt x="68" y="88"/>
                    </a:lnTo>
                    <a:lnTo>
                      <a:pt x="150" y="82"/>
                    </a:lnTo>
                    <a:lnTo>
                      <a:pt x="174" y="78"/>
                    </a:lnTo>
                    <a:lnTo>
                      <a:pt x="127" y="61"/>
                    </a:lnTo>
                    <a:lnTo>
                      <a:pt x="161" y="44"/>
                    </a:lnTo>
                    <a:lnTo>
                      <a:pt x="125" y="23"/>
                    </a:lnTo>
                    <a:lnTo>
                      <a:pt x="146" y="0"/>
                    </a:lnTo>
                    <a:lnTo>
                      <a:pt x="93" y="0"/>
                    </a:lnTo>
                    <a:lnTo>
                      <a:pt x="3" y="4"/>
                    </a:lnTo>
                    <a:close/>
                  </a:path>
                </a:pathLst>
              </a:custGeom>
              <a:solidFill>
                <a:srgbClr val="E5B27F"/>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382" name="Freeform 298"/>
              <p:cNvSpPr>
                <a:spLocks/>
              </p:cNvSpPr>
              <p:nvPr/>
            </p:nvSpPr>
            <p:spPr bwMode="auto">
              <a:xfrm>
                <a:off x="4064" y="1831"/>
                <a:ext cx="126" cy="181"/>
              </a:xfrm>
              <a:custGeom>
                <a:avLst/>
                <a:gdLst>
                  <a:gd name="T0" fmla="*/ 0 w 250"/>
                  <a:gd name="T1" fmla="*/ 0 h 361"/>
                  <a:gd name="T2" fmla="*/ 41 w 250"/>
                  <a:gd name="T3" fmla="*/ 8 h 361"/>
                  <a:gd name="T4" fmla="*/ 92 w 250"/>
                  <a:gd name="T5" fmla="*/ 16 h 361"/>
                  <a:gd name="T6" fmla="*/ 113 w 250"/>
                  <a:gd name="T7" fmla="*/ 16 h 361"/>
                  <a:gd name="T8" fmla="*/ 100 w 250"/>
                  <a:gd name="T9" fmla="*/ 35 h 361"/>
                  <a:gd name="T10" fmla="*/ 124 w 250"/>
                  <a:gd name="T11" fmla="*/ 62 h 361"/>
                  <a:gd name="T12" fmla="*/ 103 w 250"/>
                  <a:gd name="T13" fmla="*/ 89 h 361"/>
                  <a:gd name="T14" fmla="*/ 123 w 250"/>
                  <a:gd name="T15" fmla="*/ 112 h 361"/>
                  <a:gd name="T16" fmla="*/ 111 w 250"/>
                  <a:gd name="T17" fmla="*/ 136 h 361"/>
                  <a:gd name="T18" fmla="*/ 126 w 250"/>
                  <a:gd name="T19" fmla="*/ 156 h 361"/>
                  <a:gd name="T20" fmla="*/ 117 w 250"/>
                  <a:gd name="T21" fmla="*/ 181 h 361"/>
                  <a:gd name="T22" fmla="*/ 95 w 250"/>
                  <a:gd name="T23" fmla="*/ 181 h 361"/>
                  <a:gd name="T24" fmla="*/ 65 w 250"/>
                  <a:gd name="T25" fmla="*/ 174 h 361"/>
                  <a:gd name="T26" fmla="*/ 37 w 250"/>
                  <a:gd name="T27" fmla="*/ 157 h 361"/>
                  <a:gd name="T28" fmla="*/ 25 w 250"/>
                  <a:gd name="T29" fmla="*/ 127 h 361"/>
                  <a:gd name="T30" fmla="*/ 11 w 250"/>
                  <a:gd name="T31" fmla="*/ 87 h 361"/>
                  <a:gd name="T32" fmla="*/ 1 w 250"/>
                  <a:gd name="T33" fmla="*/ 30 h 361"/>
                  <a:gd name="T34" fmla="*/ 0 w 250"/>
                  <a:gd name="T35" fmla="*/ 0 h 361"/>
                  <a:gd name="T36" fmla="*/ 0 w 250"/>
                  <a:gd name="T37" fmla="*/ 0 h 36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50"/>
                  <a:gd name="T58" fmla="*/ 0 h 361"/>
                  <a:gd name="T59" fmla="*/ 250 w 250"/>
                  <a:gd name="T60" fmla="*/ 361 h 36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50" h="361">
                    <a:moveTo>
                      <a:pt x="0" y="0"/>
                    </a:moveTo>
                    <a:lnTo>
                      <a:pt x="81" y="15"/>
                    </a:lnTo>
                    <a:lnTo>
                      <a:pt x="182" y="32"/>
                    </a:lnTo>
                    <a:lnTo>
                      <a:pt x="224" y="32"/>
                    </a:lnTo>
                    <a:lnTo>
                      <a:pt x="199" y="70"/>
                    </a:lnTo>
                    <a:lnTo>
                      <a:pt x="247" y="123"/>
                    </a:lnTo>
                    <a:lnTo>
                      <a:pt x="205" y="178"/>
                    </a:lnTo>
                    <a:lnTo>
                      <a:pt x="245" y="224"/>
                    </a:lnTo>
                    <a:lnTo>
                      <a:pt x="220" y="272"/>
                    </a:lnTo>
                    <a:lnTo>
                      <a:pt x="250" y="311"/>
                    </a:lnTo>
                    <a:lnTo>
                      <a:pt x="233" y="361"/>
                    </a:lnTo>
                    <a:lnTo>
                      <a:pt x="188" y="361"/>
                    </a:lnTo>
                    <a:lnTo>
                      <a:pt x="129" y="348"/>
                    </a:lnTo>
                    <a:lnTo>
                      <a:pt x="74" y="313"/>
                    </a:lnTo>
                    <a:lnTo>
                      <a:pt x="49" y="253"/>
                    </a:lnTo>
                    <a:lnTo>
                      <a:pt x="22" y="173"/>
                    </a:lnTo>
                    <a:lnTo>
                      <a:pt x="1" y="59"/>
                    </a:lnTo>
                    <a:lnTo>
                      <a:pt x="0" y="0"/>
                    </a:lnTo>
                    <a:close/>
                  </a:path>
                </a:pathLst>
              </a:custGeom>
              <a:solidFill>
                <a:srgbClr val="E5E5FF"/>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383" name="Freeform 299"/>
              <p:cNvSpPr>
                <a:spLocks/>
              </p:cNvSpPr>
              <p:nvPr/>
            </p:nvSpPr>
            <p:spPr bwMode="auto">
              <a:xfrm>
                <a:off x="4079" y="1846"/>
                <a:ext cx="72" cy="155"/>
              </a:xfrm>
              <a:custGeom>
                <a:avLst/>
                <a:gdLst>
                  <a:gd name="T0" fmla="*/ 0 w 142"/>
                  <a:gd name="T1" fmla="*/ 0 h 310"/>
                  <a:gd name="T2" fmla="*/ 8 w 142"/>
                  <a:gd name="T3" fmla="*/ 59 h 310"/>
                  <a:gd name="T4" fmla="*/ 21 w 142"/>
                  <a:gd name="T5" fmla="*/ 115 h 310"/>
                  <a:gd name="T6" fmla="*/ 33 w 142"/>
                  <a:gd name="T7" fmla="*/ 139 h 310"/>
                  <a:gd name="T8" fmla="*/ 54 w 142"/>
                  <a:gd name="T9" fmla="*/ 152 h 310"/>
                  <a:gd name="T10" fmla="*/ 72 w 142"/>
                  <a:gd name="T11" fmla="*/ 155 h 310"/>
                  <a:gd name="T12" fmla="*/ 60 w 142"/>
                  <a:gd name="T13" fmla="*/ 136 h 310"/>
                  <a:gd name="T14" fmla="*/ 69 w 142"/>
                  <a:gd name="T15" fmla="*/ 118 h 310"/>
                  <a:gd name="T16" fmla="*/ 54 w 142"/>
                  <a:gd name="T17" fmla="*/ 99 h 310"/>
                  <a:gd name="T18" fmla="*/ 54 w 142"/>
                  <a:gd name="T19" fmla="*/ 75 h 310"/>
                  <a:gd name="T20" fmla="*/ 40 w 142"/>
                  <a:gd name="T21" fmla="*/ 58 h 310"/>
                  <a:gd name="T22" fmla="*/ 41 w 142"/>
                  <a:gd name="T23" fmla="*/ 25 h 310"/>
                  <a:gd name="T24" fmla="*/ 32 w 142"/>
                  <a:gd name="T25" fmla="*/ 7 h 310"/>
                  <a:gd name="T26" fmla="*/ 0 w 142"/>
                  <a:gd name="T27" fmla="*/ 0 h 310"/>
                  <a:gd name="T28" fmla="*/ 0 w 142"/>
                  <a:gd name="T29" fmla="*/ 0 h 31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42"/>
                  <a:gd name="T46" fmla="*/ 0 h 310"/>
                  <a:gd name="T47" fmla="*/ 142 w 142"/>
                  <a:gd name="T48" fmla="*/ 310 h 31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42" h="310">
                    <a:moveTo>
                      <a:pt x="0" y="0"/>
                    </a:moveTo>
                    <a:lnTo>
                      <a:pt x="15" y="118"/>
                    </a:lnTo>
                    <a:lnTo>
                      <a:pt x="42" y="230"/>
                    </a:lnTo>
                    <a:lnTo>
                      <a:pt x="66" y="278"/>
                    </a:lnTo>
                    <a:lnTo>
                      <a:pt x="106" y="304"/>
                    </a:lnTo>
                    <a:lnTo>
                      <a:pt x="142" y="310"/>
                    </a:lnTo>
                    <a:lnTo>
                      <a:pt x="118" y="272"/>
                    </a:lnTo>
                    <a:lnTo>
                      <a:pt x="137" y="236"/>
                    </a:lnTo>
                    <a:lnTo>
                      <a:pt x="106" y="198"/>
                    </a:lnTo>
                    <a:lnTo>
                      <a:pt x="106" y="149"/>
                    </a:lnTo>
                    <a:lnTo>
                      <a:pt x="78" y="116"/>
                    </a:lnTo>
                    <a:lnTo>
                      <a:pt x="80" y="50"/>
                    </a:lnTo>
                    <a:lnTo>
                      <a:pt x="63" y="15"/>
                    </a:lnTo>
                    <a:lnTo>
                      <a:pt x="0" y="0"/>
                    </a:lnTo>
                    <a:close/>
                  </a:path>
                </a:pathLst>
              </a:custGeom>
              <a:solidFill>
                <a:srgbClr val="FFFFFF"/>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384" name="Freeform 300"/>
              <p:cNvSpPr>
                <a:spLocks/>
              </p:cNvSpPr>
              <p:nvPr/>
            </p:nvSpPr>
            <p:spPr bwMode="auto">
              <a:xfrm>
                <a:off x="4280" y="1796"/>
                <a:ext cx="57" cy="90"/>
              </a:xfrm>
              <a:custGeom>
                <a:avLst/>
                <a:gdLst>
                  <a:gd name="T0" fmla="*/ 53 w 114"/>
                  <a:gd name="T1" fmla="*/ 0 h 179"/>
                  <a:gd name="T2" fmla="*/ 33 w 114"/>
                  <a:gd name="T3" fmla="*/ 13 h 179"/>
                  <a:gd name="T4" fmla="*/ 0 w 114"/>
                  <a:gd name="T5" fmla="*/ 26 h 179"/>
                  <a:gd name="T6" fmla="*/ 11 w 114"/>
                  <a:gd name="T7" fmla="*/ 38 h 179"/>
                  <a:gd name="T8" fmla="*/ 0 w 114"/>
                  <a:gd name="T9" fmla="*/ 62 h 179"/>
                  <a:gd name="T10" fmla="*/ 14 w 114"/>
                  <a:gd name="T11" fmla="*/ 74 h 179"/>
                  <a:gd name="T12" fmla="*/ 4 w 114"/>
                  <a:gd name="T13" fmla="*/ 90 h 179"/>
                  <a:gd name="T14" fmla="*/ 37 w 114"/>
                  <a:gd name="T15" fmla="*/ 76 h 179"/>
                  <a:gd name="T16" fmla="*/ 34 w 114"/>
                  <a:gd name="T17" fmla="*/ 26 h 179"/>
                  <a:gd name="T18" fmla="*/ 57 w 114"/>
                  <a:gd name="T19" fmla="*/ 10 h 179"/>
                  <a:gd name="T20" fmla="*/ 53 w 114"/>
                  <a:gd name="T21" fmla="*/ 0 h 179"/>
                  <a:gd name="T22" fmla="*/ 53 w 114"/>
                  <a:gd name="T23" fmla="*/ 0 h 17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14"/>
                  <a:gd name="T37" fmla="*/ 0 h 179"/>
                  <a:gd name="T38" fmla="*/ 114 w 114"/>
                  <a:gd name="T39" fmla="*/ 179 h 179"/>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14" h="179">
                    <a:moveTo>
                      <a:pt x="105" y="0"/>
                    </a:moveTo>
                    <a:lnTo>
                      <a:pt x="65" y="25"/>
                    </a:lnTo>
                    <a:lnTo>
                      <a:pt x="0" y="52"/>
                    </a:lnTo>
                    <a:lnTo>
                      <a:pt x="21" y="76"/>
                    </a:lnTo>
                    <a:lnTo>
                      <a:pt x="0" y="124"/>
                    </a:lnTo>
                    <a:lnTo>
                      <a:pt x="27" y="147"/>
                    </a:lnTo>
                    <a:lnTo>
                      <a:pt x="8" y="179"/>
                    </a:lnTo>
                    <a:lnTo>
                      <a:pt x="74" y="151"/>
                    </a:lnTo>
                    <a:lnTo>
                      <a:pt x="67" y="52"/>
                    </a:lnTo>
                    <a:lnTo>
                      <a:pt x="114" y="19"/>
                    </a:lnTo>
                    <a:lnTo>
                      <a:pt x="105" y="0"/>
                    </a:lnTo>
                    <a:close/>
                  </a:path>
                </a:pathLst>
              </a:custGeom>
              <a:solidFill>
                <a:srgbClr val="E5E5FF"/>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385" name="Freeform 301"/>
              <p:cNvSpPr>
                <a:spLocks/>
              </p:cNvSpPr>
              <p:nvPr/>
            </p:nvSpPr>
            <p:spPr bwMode="auto">
              <a:xfrm>
                <a:off x="4247" y="1825"/>
                <a:ext cx="38" cy="70"/>
              </a:xfrm>
              <a:custGeom>
                <a:avLst/>
                <a:gdLst>
                  <a:gd name="T0" fmla="*/ 23 w 77"/>
                  <a:gd name="T1" fmla="*/ 0 h 141"/>
                  <a:gd name="T2" fmla="*/ 37 w 77"/>
                  <a:gd name="T3" fmla="*/ 11 h 141"/>
                  <a:gd name="T4" fmla="*/ 23 w 77"/>
                  <a:gd name="T5" fmla="*/ 30 h 141"/>
                  <a:gd name="T6" fmla="*/ 38 w 77"/>
                  <a:gd name="T7" fmla="*/ 46 h 141"/>
                  <a:gd name="T8" fmla="*/ 32 w 77"/>
                  <a:gd name="T9" fmla="*/ 63 h 141"/>
                  <a:gd name="T10" fmla="*/ 12 w 77"/>
                  <a:gd name="T11" fmla="*/ 70 h 141"/>
                  <a:gd name="T12" fmla="*/ 0 w 77"/>
                  <a:gd name="T13" fmla="*/ 36 h 141"/>
                  <a:gd name="T14" fmla="*/ 9 w 77"/>
                  <a:gd name="T15" fmla="*/ 17 h 141"/>
                  <a:gd name="T16" fmla="*/ 0 w 77"/>
                  <a:gd name="T17" fmla="*/ 4 h 141"/>
                  <a:gd name="T18" fmla="*/ 23 w 77"/>
                  <a:gd name="T19" fmla="*/ 0 h 141"/>
                  <a:gd name="T20" fmla="*/ 23 w 77"/>
                  <a:gd name="T21" fmla="*/ 0 h 14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77"/>
                  <a:gd name="T34" fmla="*/ 0 h 141"/>
                  <a:gd name="T35" fmla="*/ 77 w 77"/>
                  <a:gd name="T36" fmla="*/ 141 h 14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77" h="141">
                    <a:moveTo>
                      <a:pt x="46" y="0"/>
                    </a:moveTo>
                    <a:lnTo>
                      <a:pt x="75" y="23"/>
                    </a:lnTo>
                    <a:lnTo>
                      <a:pt x="46" y="61"/>
                    </a:lnTo>
                    <a:lnTo>
                      <a:pt x="77" y="92"/>
                    </a:lnTo>
                    <a:lnTo>
                      <a:pt x="65" y="126"/>
                    </a:lnTo>
                    <a:lnTo>
                      <a:pt x="25" y="141"/>
                    </a:lnTo>
                    <a:lnTo>
                      <a:pt x="0" y="73"/>
                    </a:lnTo>
                    <a:lnTo>
                      <a:pt x="19" y="35"/>
                    </a:lnTo>
                    <a:lnTo>
                      <a:pt x="0" y="8"/>
                    </a:lnTo>
                    <a:lnTo>
                      <a:pt x="46" y="0"/>
                    </a:lnTo>
                    <a:close/>
                  </a:path>
                </a:pathLst>
              </a:custGeom>
              <a:solidFill>
                <a:srgbClr val="8989A8"/>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386" name="Freeform 302"/>
              <p:cNvSpPr>
                <a:spLocks/>
              </p:cNvSpPr>
              <p:nvPr/>
            </p:nvSpPr>
            <p:spPr bwMode="auto">
              <a:xfrm>
                <a:off x="3980" y="1908"/>
                <a:ext cx="33" cy="50"/>
              </a:xfrm>
              <a:custGeom>
                <a:avLst/>
                <a:gdLst>
                  <a:gd name="T0" fmla="*/ 9 w 67"/>
                  <a:gd name="T1" fmla="*/ 0 h 99"/>
                  <a:gd name="T2" fmla="*/ 0 w 67"/>
                  <a:gd name="T3" fmla="*/ 22 h 99"/>
                  <a:gd name="T4" fmla="*/ 25 w 67"/>
                  <a:gd name="T5" fmla="*/ 50 h 99"/>
                  <a:gd name="T6" fmla="*/ 31 w 67"/>
                  <a:gd name="T7" fmla="*/ 39 h 99"/>
                  <a:gd name="T8" fmla="*/ 27 w 67"/>
                  <a:gd name="T9" fmla="*/ 23 h 99"/>
                  <a:gd name="T10" fmla="*/ 33 w 67"/>
                  <a:gd name="T11" fmla="*/ 11 h 99"/>
                  <a:gd name="T12" fmla="*/ 23 w 67"/>
                  <a:gd name="T13" fmla="*/ 19 h 99"/>
                  <a:gd name="T14" fmla="*/ 9 w 67"/>
                  <a:gd name="T15" fmla="*/ 0 h 99"/>
                  <a:gd name="T16" fmla="*/ 9 w 67"/>
                  <a:gd name="T17" fmla="*/ 0 h 9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7"/>
                  <a:gd name="T28" fmla="*/ 0 h 99"/>
                  <a:gd name="T29" fmla="*/ 67 w 67"/>
                  <a:gd name="T30" fmla="*/ 99 h 9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7" h="99">
                    <a:moveTo>
                      <a:pt x="19" y="0"/>
                    </a:moveTo>
                    <a:lnTo>
                      <a:pt x="0" y="43"/>
                    </a:lnTo>
                    <a:lnTo>
                      <a:pt x="50" y="99"/>
                    </a:lnTo>
                    <a:lnTo>
                      <a:pt x="63" y="78"/>
                    </a:lnTo>
                    <a:lnTo>
                      <a:pt x="55" y="45"/>
                    </a:lnTo>
                    <a:lnTo>
                      <a:pt x="67" y="21"/>
                    </a:lnTo>
                    <a:lnTo>
                      <a:pt x="46" y="38"/>
                    </a:lnTo>
                    <a:lnTo>
                      <a:pt x="19" y="0"/>
                    </a:lnTo>
                    <a:close/>
                  </a:path>
                </a:pathLst>
              </a:custGeom>
              <a:solidFill>
                <a:srgbClr val="84D184"/>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387" name="Freeform 303"/>
              <p:cNvSpPr>
                <a:spLocks/>
              </p:cNvSpPr>
              <p:nvPr/>
            </p:nvSpPr>
            <p:spPr bwMode="auto">
              <a:xfrm>
                <a:off x="3975" y="1963"/>
                <a:ext cx="46" cy="51"/>
              </a:xfrm>
              <a:custGeom>
                <a:avLst/>
                <a:gdLst>
                  <a:gd name="T0" fmla="*/ 0 w 91"/>
                  <a:gd name="T1" fmla="*/ 8 h 103"/>
                  <a:gd name="T2" fmla="*/ 26 w 91"/>
                  <a:gd name="T3" fmla="*/ 4 h 103"/>
                  <a:gd name="T4" fmla="*/ 40 w 91"/>
                  <a:gd name="T5" fmla="*/ 0 h 103"/>
                  <a:gd name="T6" fmla="*/ 46 w 91"/>
                  <a:gd name="T7" fmla="*/ 10 h 103"/>
                  <a:gd name="T8" fmla="*/ 32 w 91"/>
                  <a:gd name="T9" fmla="*/ 12 h 103"/>
                  <a:gd name="T10" fmla="*/ 20 w 91"/>
                  <a:gd name="T11" fmla="*/ 51 h 103"/>
                  <a:gd name="T12" fmla="*/ 8 w 91"/>
                  <a:gd name="T13" fmla="*/ 49 h 103"/>
                  <a:gd name="T14" fmla="*/ 18 w 91"/>
                  <a:gd name="T15" fmla="*/ 33 h 103"/>
                  <a:gd name="T16" fmla="*/ 5 w 91"/>
                  <a:gd name="T17" fmla="*/ 24 h 103"/>
                  <a:gd name="T18" fmla="*/ 7 w 91"/>
                  <a:gd name="T19" fmla="*/ 16 h 103"/>
                  <a:gd name="T20" fmla="*/ 0 w 91"/>
                  <a:gd name="T21" fmla="*/ 8 h 103"/>
                  <a:gd name="T22" fmla="*/ 0 w 91"/>
                  <a:gd name="T23" fmla="*/ 8 h 10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91"/>
                  <a:gd name="T37" fmla="*/ 0 h 103"/>
                  <a:gd name="T38" fmla="*/ 91 w 91"/>
                  <a:gd name="T39" fmla="*/ 103 h 103"/>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91" h="103">
                    <a:moveTo>
                      <a:pt x="0" y="17"/>
                    </a:moveTo>
                    <a:lnTo>
                      <a:pt x="51" y="8"/>
                    </a:lnTo>
                    <a:lnTo>
                      <a:pt x="80" y="0"/>
                    </a:lnTo>
                    <a:lnTo>
                      <a:pt x="91" y="21"/>
                    </a:lnTo>
                    <a:lnTo>
                      <a:pt x="64" y="25"/>
                    </a:lnTo>
                    <a:lnTo>
                      <a:pt x="40" y="103"/>
                    </a:lnTo>
                    <a:lnTo>
                      <a:pt x="15" y="99"/>
                    </a:lnTo>
                    <a:lnTo>
                      <a:pt x="36" y="67"/>
                    </a:lnTo>
                    <a:lnTo>
                      <a:pt x="9" y="48"/>
                    </a:lnTo>
                    <a:lnTo>
                      <a:pt x="13" y="32"/>
                    </a:lnTo>
                    <a:lnTo>
                      <a:pt x="0" y="17"/>
                    </a:lnTo>
                    <a:close/>
                  </a:path>
                </a:pathLst>
              </a:custGeom>
              <a:solidFill>
                <a:srgbClr val="84D184"/>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388" name="Freeform 304"/>
              <p:cNvSpPr>
                <a:spLocks/>
              </p:cNvSpPr>
              <p:nvPr/>
            </p:nvSpPr>
            <p:spPr bwMode="auto">
              <a:xfrm>
                <a:off x="4020" y="1918"/>
                <a:ext cx="36" cy="55"/>
              </a:xfrm>
              <a:custGeom>
                <a:avLst/>
                <a:gdLst>
                  <a:gd name="T0" fmla="*/ 0 w 72"/>
                  <a:gd name="T1" fmla="*/ 34 h 110"/>
                  <a:gd name="T2" fmla="*/ 22 w 72"/>
                  <a:gd name="T3" fmla="*/ 33 h 110"/>
                  <a:gd name="T4" fmla="*/ 4 w 72"/>
                  <a:gd name="T5" fmla="*/ 3 h 110"/>
                  <a:gd name="T6" fmla="*/ 21 w 72"/>
                  <a:gd name="T7" fmla="*/ 0 h 110"/>
                  <a:gd name="T8" fmla="*/ 18 w 72"/>
                  <a:gd name="T9" fmla="*/ 16 h 110"/>
                  <a:gd name="T10" fmla="*/ 30 w 72"/>
                  <a:gd name="T11" fmla="*/ 23 h 110"/>
                  <a:gd name="T12" fmla="*/ 36 w 72"/>
                  <a:gd name="T13" fmla="*/ 44 h 110"/>
                  <a:gd name="T14" fmla="*/ 23 w 72"/>
                  <a:gd name="T15" fmla="*/ 42 h 110"/>
                  <a:gd name="T16" fmla="*/ 15 w 72"/>
                  <a:gd name="T17" fmla="*/ 55 h 110"/>
                  <a:gd name="T18" fmla="*/ 6 w 72"/>
                  <a:gd name="T19" fmla="*/ 48 h 110"/>
                  <a:gd name="T20" fmla="*/ 11 w 72"/>
                  <a:gd name="T21" fmla="*/ 41 h 110"/>
                  <a:gd name="T22" fmla="*/ 0 w 72"/>
                  <a:gd name="T23" fmla="*/ 34 h 110"/>
                  <a:gd name="T24" fmla="*/ 0 w 72"/>
                  <a:gd name="T25" fmla="*/ 34 h 11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2"/>
                  <a:gd name="T40" fmla="*/ 0 h 110"/>
                  <a:gd name="T41" fmla="*/ 72 w 72"/>
                  <a:gd name="T42" fmla="*/ 110 h 11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2" h="110">
                    <a:moveTo>
                      <a:pt x="0" y="68"/>
                    </a:moveTo>
                    <a:lnTo>
                      <a:pt x="44" y="66"/>
                    </a:lnTo>
                    <a:lnTo>
                      <a:pt x="8" y="7"/>
                    </a:lnTo>
                    <a:lnTo>
                      <a:pt x="42" y="0"/>
                    </a:lnTo>
                    <a:lnTo>
                      <a:pt x="36" y="32"/>
                    </a:lnTo>
                    <a:lnTo>
                      <a:pt x="61" y="45"/>
                    </a:lnTo>
                    <a:lnTo>
                      <a:pt x="72" y="87"/>
                    </a:lnTo>
                    <a:lnTo>
                      <a:pt x="46" y="83"/>
                    </a:lnTo>
                    <a:lnTo>
                      <a:pt x="31" y="110"/>
                    </a:lnTo>
                    <a:lnTo>
                      <a:pt x="12" y="95"/>
                    </a:lnTo>
                    <a:lnTo>
                      <a:pt x="23" y="81"/>
                    </a:lnTo>
                    <a:lnTo>
                      <a:pt x="0" y="68"/>
                    </a:lnTo>
                    <a:close/>
                  </a:path>
                </a:pathLst>
              </a:custGeom>
              <a:solidFill>
                <a:srgbClr val="84D184"/>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389" name="Freeform 305"/>
              <p:cNvSpPr>
                <a:spLocks/>
              </p:cNvSpPr>
              <p:nvPr/>
            </p:nvSpPr>
            <p:spPr bwMode="auto">
              <a:xfrm>
                <a:off x="4002" y="1875"/>
                <a:ext cx="34" cy="31"/>
              </a:xfrm>
              <a:custGeom>
                <a:avLst/>
                <a:gdLst>
                  <a:gd name="T0" fmla="*/ 11 w 68"/>
                  <a:gd name="T1" fmla="*/ 0 h 63"/>
                  <a:gd name="T2" fmla="*/ 0 w 68"/>
                  <a:gd name="T3" fmla="*/ 14 h 63"/>
                  <a:gd name="T4" fmla="*/ 22 w 68"/>
                  <a:gd name="T5" fmla="*/ 8 h 63"/>
                  <a:gd name="T6" fmla="*/ 15 w 68"/>
                  <a:gd name="T7" fmla="*/ 31 h 63"/>
                  <a:gd name="T8" fmla="*/ 34 w 68"/>
                  <a:gd name="T9" fmla="*/ 10 h 63"/>
                  <a:gd name="T10" fmla="*/ 30 w 68"/>
                  <a:gd name="T11" fmla="*/ 6 h 63"/>
                  <a:gd name="T12" fmla="*/ 11 w 68"/>
                  <a:gd name="T13" fmla="*/ 0 h 63"/>
                  <a:gd name="T14" fmla="*/ 11 w 68"/>
                  <a:gd name="T15" fmla="*/ 0 h 63"/>
                  <a:gd name="T16" fmla="*/ 0 60000 65536"/>
                  <a:gd name="T17" fmla="*/ 0 60000 65536"/>
                  <a:gd name="T18" fmla="*/ 0 60000 65536"/>
                  <a:gd name="T19" fmla="*/ 0 60000 65536"/>
                  <a:gd name="T20" fmla="*/ 0 60000 65536"/>
                  <a:gd name="T21" fmla="*/ 0 60000 65536"/>
                  <a:gd name="T22" fmla="*/ 0 60000 65536"/>
                  <a:gd name="T23" fmla="*/ 0 60000 65536"/>
                  <a:gd name="T24" fmla="*/ 0 w 68"/>
                  <a:gd name="T25" fmla="*/ 0 h 63"/>
                  <a:gd name="T26" fmla="*/ 68 w 68"/>
                  <a:gd name="T27" fmla="*/ 63 h 6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68" h="63">
                    <a:moveTo>
                      <a:pt x="23" y="0"/>
                    </a:moveTo>
                    <a:lnTo>
                      <a:pt x="0" y="29"/>
                    </a:lnTo>
                    <a:lnTo>
                      <a:pt x="44" y="17"/>
                    </a:lnTo>
                    <a:lnTo>
                      <a:pt x="30" y="63"/>
                    </a:lnTo>
                    <a:lnTo>
                      <a:pt x="68" y="21"/>
                    </a:lnTo>
                    <a:lnTo>
                      <a:pt x="61" y="12"/>
                    </a:lnTo>
                    <a:lnTo>
                      <a:pt x="23" y="0"/>
                    </a:lnTo>
                    <a:close/>
                  </a:path>
                </a:pathLst>
              </a:custGeom>
              <a:solidFill>
                <a:srgbClr val="84D184"/>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390" name="Freeform 306"/>
              <p:cNvSpPr>
                <a:spLocks/>
              </p:cNvSpPr>
              <p:nvPr/>
            </p:nvSpPr>
            <p:spPr bwMode="auto">
              <a:xfrm>
                <a:off x="4021" y="1979"/>
                <a:ext cx="45" cy="41"/>
              </a:xfrm>
              <a:custGeom>
                <a:avLst/>
                <a:gdLst>
                  <a:gd name="T0" fmla="*/ 0 w 91"/>
                  <a:gd name="T1" fmla="*/ 7 h 84"/>
                  <a:gd name="T2" fmla="*/ 8 w 91"/>
                  <a:gd name="T3" fmla="*/ 41 h 84"/>
                  <a:gd name="T4" fmla="*/ 30 w 91"/>
                  <a:gd name="T5" fmla="*/ 37 h 84"/>
                  <a:gd name="T6" fmla="*/ 45 w 91"/>
                  <a:gd name="T7" fmla="*/ 26 h 84"/>
                  <a:gd name="T8" fmla="*/ 39 w 91"/>
                  <a:gd name="T9" fmla="*/ 0 h 84"/>
                  <a:gd name="T10" fmla="*/ 31 w 91"/>
                  <a:gd name="T11" fmla="*/ 24 h 84"/>
                  <a:gd name="T12" fmla="*/ 23 w 91"/>
                  <a:gd name="T13" fmla="*/ 22 h 84"/>
                  <a:gd name="T14" fmla="*/ 11 w 91"/>
                  <a:gd name="T15" fmla="*/ 5 h 84"/>
                  <a:gd name="T16" fmla="*/ 0 w 91"/>
                  <a:gd name="T17" fmla="*/ 7 h 84"/>
                  <a:gd name="T18" fmla="*/ 0 w 91"/>
                  <a:gd name="T19" fmla="*/ 7 h 8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91"/>
                  <a:gd name="T31" fmla="*/ 0 h 84"/>
                  <a:gd name="T32" fmla="*/ 91 w 91"/>
                  <a:gd name="T33" fmla="*/ 84 h 8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91" h="84">
                    <a:moveTo>
                      <a:pt x="0" y="14"/>
                    </a:moveTo>
                    <a:lnTo>
                      <a:pt x="17" y="84"/>
                    </a:lnTo>
                    <a:lnTo>
                      <a:pt x="61" y="76"/>
                    </a:lnTo>
                    <a:lnTo>
                      <a:pt x="91" y="54"/>
                    </a:lnTo>
                    <a:lnTo>
                      <a:pt x="78" y="0"/>
                    </a:lnTo>
                    <a:lnTo>
                      <a:pt x="63" y="50"/>
                    </a:lnTo>
                    <a:lnTo>
                      <a:pt x="46" y="46"/>
                    </a:lnTo>
                    <a:lnTo>
                      <a:pt x="23" y="10"/>
                    </a:lnTo>
                    <a:lnTo>
                      <a:pt x="0" y="14"/>
                    </a:lnTo>
                    <a:close/>
                  </a:path>
                </a:pathLst>
              </a:custGeom>
              <a:solidFill>
                <a:srgbClr val="84D184"/>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391" name="Freeform 307"/>
              <p:cNvSpPr>
                <a:spLocks/>
              </p:cNvSpPr>
              <p:nvPr/>
            </p:nvSpPr>
            <p:spPr bwMode="auto">
              <a:xfrm>
                <a:off x="3982" y="2020"/>
                <a:ext cx="54" cy="29"/>
              </a:xfrm>
              <a:custGeom>
                <a:avLst/>
                <a:gdLst>
                  <a:gd name="T0" fmla="*/ 6 w 108"/>
                  <a:gd name="T1" fmla="*/ 0 h 57"/>
                  <a:gd name="T2" fmla="*/ 40 w 108"/>
                  <a:gd name="T3" fmla="*/ 1 h 57"/>
                  <a:gd name="T4" fmla="*/ 54 w 108"/>
                  <a:gd name="T5" fmla="*/ 19 h 57"/>
                  <a:gd name="T6" fmla="*/ 35 w 108"/>
                  <a:gd name="T7" fmla="*/ 14 h 57"/>
                  <a:gd name="T8" fmla="*/ 30 w 108"/>
                  <a:gd name="T9" fmla="*/ 29 h 57"/>
                  <a:gd name="T10" fmla="*/ 18 w 108"/>
                  <a:gd name="T11" fmla="*/ 17 h 57"/>
                  <a:gd name="T12" fmla="*/ 11 w 108"/>
                  <a:gd name="T13" fmla="*/ 20 h 57"/>
                  <a:gd name="T14" fmla="*/ 0 w 108"/>
                  <a:gd name="T15" fmla="*/ 2 h 57"/>
                  <a:gd name="T16" fmla="*/ 6 w 108"/>
                  <a:gd name="T17" fmla="*/ 0 h 57"/>
                  <a:gd name="T18" fmla="*/ 6 w 108"/>
                  <a:gd name="T19" fmla="*/ 0 h 5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8"/>
                  <a:gd name="T31" fmla="*/ 0 h 57"/>
                  <a:gd name="T32" fmla="*/ 108 w 108"/>
                  <a:gd name="T33" fmla="*/ 57 h 5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8" h="57">
                    <a:moveTo>
                      <a:pt x="12" y="0"/>
                    </a:moveTo>
                    <a:lnTo>
                      <a:pt x="80" y="2"/>
                    </a:lnTo>
                    <a:lnTo>
                      <a:pt x="108" y="38"/>
                    </a:lnTo>
                    <a:lnTo>
                      <a:pt x="70" y="27"/>
                    </a:lnTo>
                    <a:lnTo>
                      <a:pt x="61" y="57"/>
                    </a:lnTo>
                    <a:lnTo>
                      <a:pt x="36" y="34"/>
                    </a:lnTo>
                    <a:lnTo>
                      <a:pt x="21" y="40"/>
                    </a:lnTo>
                    <a:lnTo>
                      <a:pt x="0" y="4"/>
                    </a:lnTo>
                    <a:lnTo>
                      <a:pt x="12" y="0"/>
                    </a:lnTo>
                    <a:close/>
                  </a:path>
                </a:pathLst>
              </a:custGeom>
              <a:solidFill>
                <a:srgbClr val="84D184"/>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392" name="Freeform 308"/>
              <p:cNvSpPr>
                <a:spLocks/>
              </p:cNvSpPr>
              <p:nvPr/>
            </p:nvSpPr>
            <p:spPr bwMode="auto">
              <a:xfrm>
                <a:off x="4033" y="2018"/>
                <a:ext cx="44" cy="35"/>
              </a:xfrm>
              <a:custGeom>
                <a:avLst/>
                <a:gdLst>
                  <a:gd name="T0" fmla="*/ 0 w 87"/>
                  <a:gd name="T1" fmla="*/ 7 h 71"/>
                  <a:gd name="T2" fmla="*/ 10 w 87"/>
                  <a:gd name="T3" fmla="*/ 21 h 71"/>
                  <a:gd name="T4" fmla="*/ 31 w 87"/>
                  <a:gd name="T5" fmla="*/ 15 h 71"/>
                  <a:gd name="T6" fmla="*/ 22 w 87"/>
                  <a:gd name="T7" fmla="*/ 35 h 71"/>
                  <a:gd name="T8" fmla="*/ 44 w 87"/>
                  <a:gd name="T9" fmla="*/ 33 h 71"/>
                  <a:gd name="T10" fmla="*/ 38 w 87"/>
                  <a:gd name="T11" fmla="*/ 0 h 71"/>
                  <a:gd name="T12" fmla="*/ 22 w 87"/>
                  <a:gd name="T13" fmla="*/ 9 h 71"/>
                  <a:gd name="T14" fmla="*/ 0 w 87"/>
                  <a:gd name="T15" fmla="*/ 7 h 71"/>
                  <a:gd name="T16" fmla="*/ 0 w 87"/>
                  <a:gd name="T17" fmla="*/ 7 h 7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87"/>
                  <a:gd name="T28" fmla="*/ 0 h 71"/>
                  <a:gd name="T29" fmla="*/ 87 w 87"/>
                  <a:gd name="T30" fmla="*/ 71 h 7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87" h="71">
                    <a:moveTo>
                      <a:pt x="0" y="14"/>
                    </a:moveTo>
                    <a:lnTo>
                      <a:pt x="19" y="42"/>
                    </a:lnTo>
                    <a:lnTo>
                      <a:pt x="61" y="31"/>
                    </a:lnTo>
                    <a:lnTo>
                      <a:pt x="44" y="71"/>
                    </a:lnTo>
                    <a:lnTo>
                      <a:pt x="87" y="67"/>
                    </a:lnTo>
                    <a:lnTo>
                      <a:pt x="76" y="0"/>
                    </a:lnTo>
                    <a:lnTo>
                      <a:pt x="44" y="19"/>
                    </a:lnTo>
                    <a:lnTo>
                      <a:pt x="0" y="14"/>
                    </a:lnTo>
                    <a:close/>
                  </a:path>
                </a:pathLst>
              </a:custGeom>
              <a:solidFill>
                <a:srgbClr val="84D184"/>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393" name="Freeform 309"/>
              <p:cNvSpPr>
                <a:spLocks/>
              </p:cNvSpPr>
              <p:nvPr/>
            </p:nvSpPr>
            <p:spPr bwMode="auto">
              <a:xfrm>
                <a:off x="4558" y="2106"/>
                <a:ext cx="11" cy="12"/>
              </a:xfrm>
              <a:custGeom>
                <a:avLst/>
                <a:gdLst>
                  <a:gd name="T0" fmla="*/ 11 w 23"/>
                  <a:gd name="T1" fmla="*/ 12 h 25"/>
                  <a:gd name="T2" fmla="*/ 10 w 23"/>
                  <a:gd name="T3" fmla="*/ 5 h 25"/>
                  <a:gd name="T4" fmla="*/ 6 w 23"/>
                  <a:gd name="T5" fmla="*/ 3 h 25"/>
                  <a:gd name="T6" fmla="*/ 1 w 23"/>
                  <a:gd name="T7" fmla="*/ 0 h 25"/>
                  <a:gd name="T8" fmla="*/ 0 w 23"/>
                  <a:gd name="T9" fmla="*/ 6 h 25"/>
                  <a:gd name="T10" fmla="*/ 5 w 23"/>
                  <a:gd name="T11" fmla="*/ 8 h 25"/>
                  <a:gd name="T12" fmla="*/ 11 w 23"/>
                  <a:gd name="T13" fmla="*/ 12 h 25"/>
                  <a:gd name="T14" fmla="*/ 11 w 23"/>
                  <a:gd name="T15" fmla="*/ 12 h 25"/>
                  <a:gd name="T16" fmla="*/ 0 60000 65536"/>
                  <a:gd name="T17" fmla="*/ 0 60000 65536"/>
                  <a:gd name="T18" fmla="*/ 0 60000 65536"/>
                  <a:gd name="T19" fmla="*/ 0 60000 65536"/>
                  <a:gd name="T20" fmla="*/ 0 60000 65536"/>
                  <a:gd name="T21" fmla="*/ 0 60000 65536"/>
                  <a:gd name="T22" fmla="*/ 0 60000 65536"/>
                  <a:gd name="T23" fmla="*/ 0 60000 65536"/>
                  <a:gd name="T24" fmla="*/ 0 w 23"/>
                  <a:gd name="T25" fmla="*/ 0 h 25"/>
                  <a:gd name="T26" fmla="*/ 23 w 23"/>
                  <a:gd name="T27" fmla="*/ 25 h 2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3" h="25">
                    <a:moveTo>
                      <a:pt x="23" y="25"/>
                    </a:moveTo>
                    <a:lnTo>
                      <a:pt x="21" y="11"/>
                    </a:lnTo>
                    <a:lnTo>
                      <a:pt x="13" y="6"/>
                    </a:lnTo>
                    <a:lnTo>
                      <a:pt x="2" y="0"/>
                    </a:lnTo>
                    <a:lnTo>
                      <a:pt x="0" y="13"/>
                    </a:lnTo>
                    <a:lnTo>
                      <a:pt x="11" y="17"/>
                    </a:lnTo>
                    <a:lnTo>
                      <a:pt x="23" y="25"/>
                    </a:lnTo>
                    <a:close/>
                  </a:path>
                </a:pathLst>
              </a:custGeom>
              <a:solidFill>
                <a:srgbClr val="FFCC7F"/>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394" name="Freeform 310"/>
              <p:cNvSpPr>
                <a:spLocks/>
              </p:cNvSpPr>
              <p:nvPr/>
            </p:nvSpPr>
            <p:spPr bwMode="auto">
              <a:xfrm>
                <a:off x="4424" y="1747"/>
                <a:ext cx="117" cy="25"/>
              </a:xfrm>
              <a:custGeom>
                <a:avLst/>
                <a:gdLst>
                  <a:gd name="T0" fmla="*/ 4 w 234"/>
                  <a:gd name="T1" fmla="*/ 10 h 51"/>
                  <a:gd name="T2" fmla="*/ 19 w 234"/>
                  <a:gd name="T3" fmla="*/ 1 h 51"/>
                  <a:gd name="T4" fmla="*/ 55 w 234"/>
                  <a:gd name="T5" fmla="*/ 0 h 51"/>
                  <a:gd name="T6" fmla="*/ 105 w 234"/>
                  <a:gd name="T7" fmla="*/ 3 h 51"/>
                  <a:gd name="T8" fmla="*/ 117 w 234"/>
                  <a:gd name="T9" fmla="*/ 7 h 51"/>
                  <a:gd name="T10" fmla="*/ 93 w 234"/>
                  <a:gd name="T11" fmla="*/ 9 h 51"/>
                  <a:gd name="T12" fmla="*/ 101 w 234"/>
                  <a:gd name="T13" fmla="*/ 16 h 51"/>
                  <a:gd name="T14" fmla="*/ 90 w 234"/>
                  <a:gd name="T15" fmla="*/ 20 h 51"/>
                  <a:gd name="T16" fmla="*/ 93 w 234"/>
                  <a:gd name="T17" fmla="*/ 25 h 51"/>
                  <a:gd name="T18" fmla="*/ 63 w 234"/>
                  <a:gd name="T19" fmla="*/ 21 h 51"/>
                  <a:gd name="T20" fmla="*/ 19 w 234"/>
                  <a:gd name="T21" fmla="*/ 15 h 51"/>
                  <a:gd name="T22" fmla="*/ 0 w 234"/>
                  <a:gd name="T23" fmla="*/ 14 h 51"/>
                  <a:gd name="T24" fmla="*/ 4 w 234"/>
                  <a:gd name="T25" fmla="*/ 10 h 51"/>
                  <a:gd name="T26" fmla="*/ 4 w 234"/>
                  <a:gd name="T27" fmla="*/ 10 h 5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34"/>
                  <a:gd name="T43" fmla="*/ 0 h 51"/>
                  <a:gd name="T44" fmla="*/ 234 w 234"/>
                  <a:gd name="T45" fmla="*/ 51 h 51"/>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34" h="51">
                    <a:moveTo>
                      <a:pt x="8" y="21"/>
                    </a:moveTo>
                    <a:lnTo>
                      <a:pt x="38" y="3"/>
                    </a:lnTo>
                    <a:lnTo>
                      <a:pt x="110" y="0"/>
                    </a:lnTo>
                    <a:lnTo>
                      <a:pt x="209" y="7"/>
                    </a:lnTo>
                    <a:lnTo>
                      <a:pt x="234" y="15"/>
                    </a:lnTo>
                    <a:lnTo>
                      <a:pt x="186" y="19"/>
                    </a:lnTo>
                    <a:lnTo>
                      <a:pt x="201" y="32"/>
                    </a:lnTo>
                    <a:lnTo>
                      <a:pt x="179" y="41"/>
                    </a:lnTo>
                    <a:lnTo>
                      <a:pt x="186" y="51"/>
                    </a:lnTo>
                    <a:lnTo>
                      <a:pt x="127" y="43"/>
                    </a:lnTo>
                    <a:lnTo>
                      <a:pt x="38" y="30"/>
                    </a:lnTo>
                    <a:lnTo>
                      <a:pt x="0" y="28"/>
                    </a:lnTo>
                    <a:lnTo>
                      <a:pt x="8" y="21"/>
                    </a:lnTo>
                    <a:close/>
                  </a:path>
                </a:pathLst>
              </a:custGeom>
              <a:solidFill>
                <a:srgbClr val="FFF2CC"/>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395" name="Freeform 311"/>
              <p:cNvSpPr>
                <a:spLocks/>
              </p:cNvSpPr>
              <p:nvPr/>
            </p:nvSpPr>
            <p:spPr bwMode="auto">
              <a:xfrm>
                <a:off x="4482" y="1708"/>
                <a:ext cx="97" cy="19"/>
              </a:xfrm>
              <a:custGeom>
                <a:avLst/>
                <a:gdLst>
                  <a:gd name="T0" fmla="*/ 0 w 194"/>
                  <a:gd name="T1" fmla="*/ 7 h 38"/>
                  <a:gd name="T2" fmla="*/ 13 w 194"/>
                  <a:gd name="T3" fmla="*/ 2 h 38"/>
                  <a:gd name="T4" fmla="*/ 31 w 194"/>
                  <a:gd name="T5" fmla="*/ 0 h 38"/>
                  <a:gd name="T6" fmla="*/ 58 w 194"/>
                  <a:gd name="T7" fmla="*/ 2 h 38"/>
                  <a:gd name="T8" fmla="*/ 97 w 194"/>
                  <a:gd name="T9" fmla="*/ 7 h 38"/>
                  <a:gd name="T10" fmla="*/ 82 w 194"/>
                  <a:gd name="T11" fmla="*/ 10 h 38"/>
                  <a:gd name="T12" fmla="*/ 88 w 194"/>
                  <a:gd name="T13" fmla="*/ 17 h 38"/>
                  <a:gd name="T14" fmla="*/ 75 w 194"/>
                  <a:gd name="T15" fmla="*/ 19 h 38"/>
                  <a:gd name="T16" fmla="*/ 49 w 194"/>
                  <a:gd name="T17" fmla="*/ 15 h 38"/>
                  <a:gd name="T18" fmla="*/ 17 w 194"/>
                  <a:gd name="T19" fmla="*/ 10 h 38"/>
                  <a:gd name="T20" fmla="*/ 0 w 194"/>
                  <a:gd name="T21" fmla="*/ 7 h 38"/>
                  <a:gd name="T22" fmla="*/ 0 w 194"/>
                  <a:gd name="T23" fmla="*/ 7 h 3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94"/>
                  <a:gd name="T37" fmla="*/ 0 h 38"/>
                  <a:gd name="T38" fmla="*/ 194 w 194"/>
                  <a:gd name="T39" fmla="*/ 38 h 38"/>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94" h="38">
                    <a:moveTo>
                      <a:pt x="0" y="15"/>
                    </a:moveTo>
                    <a:lnTo>
                      <a:pt x="26" y="4"/>
                    </a:lnTo>
                    <a:lnTo>
                      <a:pt x="63" y="0"/>
                    </a:lnTo>
                    <a:lnTo>
                      <a:pt x="116" y="5"/>
                    </a:lnTo>
                    <a:lnTo>
                      <a:pt x="194" y="15"/>
                    </a:lnTo>
                    <a:lnTo>
                      <a:pt x="163" y="21"/>
                    </a:lnTo>
                    <a:lnTo>
                      <a:pt x="175" y="34"/>
                    </a:lnTo>
                    <a:lnTo>
                      <a:pt x="150" y="38"/>
                    </a:lnTo>
                    <a:lnTo>
                      <a:pt x="99" y="30"/>
                    </a:lnTo>
                    <a:lnTo>
                      <a:pt x="34" y="19"/>
                    </a:lnTo>
                    <a:lnTo>
                      <a:pt x="0" y="15"/>
                    </a:lnTo>
                    <a:close/>
                  </a:path>
                </a:pathLst>
              </a:custGeom>
              <a:solidFill>
                <a:srgbClr val="FFF2CC"/>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396" name="Freeform 312"/>
              <p:cNvSpPr>
                <a:spLocks/>
              </p:cNvSpPr>
              <p:nvPr/>
            </p:nvSpPr>
            <p:spPr bwMode="auto">
              <a:xfrm>
                <a:off x="4376" y="1796"/>
                <a:ext cx="109" cy="26"/>
              </a:xfrm>
              <a:custGeom>
                <a:avLst/>
                <a:gdLst>
                  <a:gd name="T0" fmla="*/ 16 w 219"/>
                  <a:gd name="T1" fmla="*/ 3 h 52"/>
                  <a:gd name="T2" fmla="*/ 0 w 219"/>
                  <a:gd name="T3" fmla="*/ 19 h 52"/>
                  <a:gd name="T4" fmla="*/ 73 w 219"/>
                  <a:gd name="T5" fmla="*/ 24 h 52"/>
                  <a:gd name="T6" fmla="*/ 101 w 219"/>
                  <a:gd name="T7" fmla="*/ 26 h 52"/>
                  <a:gd name="T8" fmla="*/ 90 w 219"/>
                  <a:gd name="T9" fmla="*/ 19 h 52"/>
                  <a:gd name="T10" fmla="*/ 106 w 219"/>
                  <a:gd name="T11" fmla="*/ 13 h 52"/>
                  <a:gd name="T12" fmla="*/ 92 w 219"/>
                  <a:gd name="T13" fmla="*/ 6 h 52"/>
                  <a:gd name="T14" fmla="*/ 109 w 219"/>
                  <a:gd name="T15" fmla="*/ 1 h 52"/>
                  <a:gd name="T16" fmla="*/ 79 w 219"/>
                  <a:gd name="T17" fmla="*/ 1 h 52"/>
                  <a:gd name="T18" fmla="*/ 39 w 219"/>
                  <a:gd name="T19" fmla="*/ 0 h 52"/>
                  <a:gd name="T20" fmla="*/ 16 w 219"/>
                  <a:gd name="T21" fmla="*/ 3 h 52"/>
                  <a:gd name="T22" fmla="*/ 16 w 219"/>
                  <a:gd name="T23" fmla="*/ 3 h 5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19"/>
                  <a:gd name="T37" fmla="*/ 0 h 52"/>
                  <a:gd name="T38" fmla="*/ 219 w 219"/>
                  <a:gd name="T39" fmla="*/ 52 h 5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19" h="52">
                    <a:moveTo>
                      <a:pt x="32" y="6"/>
                    </a:moveTo>
                    <a:lnTo>
                      <a:pt x="0" y="38"/>
                    </a:lnTo>
                    <a:lnTo>
                      <a:pt x="146" y="48"/>
                    </a:lnTo>
                    <a:lnTo>
                      <a:pt x="203" y="52"/>
                    </a:lnTo>
                    <a:lnTo>
                      <a:pt x="181" y="37"/>
                    </a:lnTo>
                    <a:lnTo>
                      <a:pt x="213" y="27"/>
                    </a:lnTo>
                    <a:lnTo>
                      <a:pt x="184" y="12"/>
                    </a:lnTo>
                    <a:lnTo>
                      <a:pt x="219" y="2"/>
                    </a:lnTo>
                    <a:lnTo>
                      <a:pt x="158" y="2"/>
                    </a:lnTo>
                    <a:lnTo>
                      <a:pt x="78" y="0"/>
                    </a:lnTo>
                    <a:lnTo>
                      <a:pt x="32" y="6"/>
                    </a:lnTo>
                    <a:close/>
                  </a:path>
                </a:pathLst>
              </a:custGeom>
              <a:solidFill>
                <a:srgbClr val="FFF2CC"/>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397" name="Freeform 313"/>
              <p:cNvSpPr>
                <a:spLocks/>
              </p:cNvSpPr>
              <p:nvPr/>
            </p:nvSpPr>
            <p:spPr bwMode="auto">
              <a:xfrm>
                <a:off x="4168" y="1696"/>
                <a:ext cx="166" cy="84"/>
              </a:xfrm>
              <a:custGeom>
                <a:avLst/>
                <a:gdLst>
                  <a:gd name="T0" fmla="*/ 12 w 332"/>
                  <a:gd name="T1" fmla="*/ 0 h 167"/>
                  <a:gd name="T2" fmla="*/ 53 w 332"/>
                  <a:gd name="T3" fmla="*/ 0 h 167"/>
                  <a:gd name="T4" fmla="*/ 103 w 332"/>
                  <a:gd name="T5" fmla="*/ 9 h 167"/>
                  <a:gd name="T6" fmla="*/ 143 w 332"/>
                  <a:gd name="T7" fmla="*/ 20 h 167"/>
                  <a:gd name="T8" fmla="*/ 159 w 332"/>
                  <a:gd name="T9" fmla="*/ 33 h 167"/>
                  <a:gd name="T10" fmla="*/ 166 w 332"/>
                  <a:gd name="T11" fmla="*/ 43 h 167"/>
                  <a:gd name="T12" fmla="*/ 166 w 332"/>
                  <a:gd name="T13" fmla="*/ 58 h 167"/>
                  <a:gd name="T14" fmla="*/ 162 w 332"/>
                  <a:gd name="T15" fmla="*/ 71 h 167"/>
                  <a:gd name="T16" fmla="*/ 148 w 332"/>
                  <a:gd name="T17" fmla="*/ 84 h 167"/>
                  <a:gd name="T18" fmla="*/ 137 w 332"/>
                  <a:gd name="T19" fmla="*/ 72 h 167"/>
                  <a:gd name="T20" fmla="*/ 117 w 332"/>
                  <a:gd name="T21" fmla="*/ 68 h 167"/>
                  <a:gd name="T22" fmla="*/ 96 w 332"/>
                  <a:gd name="T23" fmla="*/ 70 h 167"/>
                  <a:gd name="T24" fmla="*/ 83 w 332"/>
                  <a:gd name="T25" fmla="*/ 58 h 167"/>
                  <a:gd name="T26" fmla="*/ 61 w 332"/>
                  <a:gd name="T27" fmla="*/ 54 h 167"/>
                  <a:gd name="T28" fmla="*/ 41 w 332"/>
                  <a:gd name="T29" fmla="*/ 54 h 167"/>
                  <a:gd name="T30" fmla="*/ 26 w 332"/>
                  <a:gd name="T31" fmla="*/ 55 h 167"/>
                  <a:gd name="T32" fmla="*/ 14 w 332"/>
                  <a:gd name="T33" fmla="*/ 48 h 167"/>
                  <a:gd name="T34" fmla="*/ 0 w 332"/>
                  <a:gd name="T35" fmla="*/ 39 h 167"/>
                  <a:gd name="T36" fmla="*/ 13 w 332"/>
                  <a:gd name="T37" fmla="*/ 31 h 167"/>
                  <a:gd name="T38" fmla="*/ 3 w 332"/>
                  <a:gd name="T39" fmla="*/ 16 h 167"/>
                  <a:gd name="T40" fmla="*/ 12 w 332"/>
                  <a:gd name="T41" fmla="*/ 0 h 167"/>
                  <a:gd name="T42" fmla="*/ 12 w 332"/>
                  <a:gd name="T43" fmla="*/ 0 h 16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332"/>
                  <a:gd name="T67" fmla="*/ 0 h 167"/>
                  <a:gd name="T68" fmla="*/ 332 w 332"/>
                  <a:gd name="T69" fmla="*/ 167 h 167"/>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332" h="167">
                    <a:moveTo>
                      <a:pt x="24" y="0"/>
                    </a:moveTo>
                    <a:lnTo>
                      <a:pt x="106" y="0"/>
                    </a:lnTo>
                    <a:lnTo>
                      <a:pt x="207" y="17"/>
                    </a:lnTo>
                    <a:lnTo>
                      <a:pt x="285" y="40"/>
                    </a:lnTo>
                    <a:lnTo>
                      <a:pt x="317" y="65"/>
                    </a:lnTo>
                    <a:lnTo>
                      <a:pt x="332" y="85"/>
                    </a:lnTo>
                    <a:lnTo>
                      <a:pt x="332" y="116"/>
                    </a:lnTo>
                    <a:lnTo>
                      <a:pt x="323" y="142"/>
                    </a:lnTo>
                    <a:lnTo>
                      <a:pt x="296" y="167"/>
                    </a:lnTo>
                    <a:lnTo>
                      <a:pt x="273" y="144"/>
                    </a:lnTo>
                    <a:lnTo>
                      <a:pt x="235" y="135"/>
                    </a:lnTo>
                    <a:lnTo>
                      <a:pt x="192" y="139"/>
                    </a:lnTo>
                    <a:lnTo>
                      <a:pt x="167" y="116"/>
                    </a:lnTo>
                    <a:lnTo>
                      <a:pt x="123" y="108"/>
                    </a:lnTo>
                    <a:lnTo>
                      <a:pt x="81" y="108"/>
                    </a:lnTo>
                    <a:lnTo>
                      <a:pt x="53" y="110"/>
                    </a:lnTo>
                    <a:lnTo>
                      <a:pt x="28" y="95"/>
                    </a:lnTo>
                    <a:lnTo>
                      <a:pt x="0" y="78"/>
                    </a:lnTo>
                    <a:lnTo>
                      <a:pt x="26" y="61"/>
                    </a:lnTo>
                    <a:lnTo>
                      <a:pt x="7" y="32"/>
                    </a:lnTo>
                    <a:lnTo>
                      <a:pt x="24" y="0"/>
                    </a:lnTo>
                    <a:close/>
                  </a:path>
                </a:pathLst>
              </a:custGeom>
              <a:solidFill>
                <a:srgbClr val="B8B8D9"/>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398" name="Freeform 314"/>
              <p:cNvSpPr>
                <a:spLocks/>
              </p:cNvSpPr>
              <p:nvPr/>
            </p:nvSpPr>
            <p:spPr bwMode="auto">
              <a:xfrm>
                <a:off x="4035" y="1710"/>
                <a:ext cx="67" cy="92"/>
              </a:xfrm>
              <a:custGeom>
                <a:avLst/>
                <a:gdLst>
                  <a:gd name="T0" fmla="*/ 32 w 135"/>
                  <a:gd name="T1" fmla="*/ 92 h 184"/>
                  <a:gd name="T2" fmla="*/ 15 w 135"/>
                  <a:gd name="T3" fmla="*/ 80 h 184"/>
                  <a:gd name="T4" fmla="*/ 2 w 135"/>
                  <a:gd name="T5" fmla="*/ 66 h 184"/>
                  <a:gd name="T6" fmla="*/ 0 w 135"/>
                  <a:gd name="T7" fmla="*/ 48 h 184"/>
                  <a:gd name="T8" fmla="*/ 2 w 135"/>
                  <a:gd name="T9" fmla="*/ 34 h 184"/>
                  <a:gd name="T10" fmla="*/ 10 w 135"/>
                  <a:gd name="T11" fmla="*/ 23 h 184"/>
                  <a:gd name="T12" fmla="*/ 27 w 135"/>
                  <a:gd name="T13" fmla="*/ 12 h 184"/>
                  <a:gd name="T14" fmla="*/ 53 w 135"/>
                  <a:gd name="T15" fmla="*/ 0 h 184"/>
                  <a:gd name="T16" fmla="*/ 49 w 135"/>
                  <a:gd name="T17" fmla="*/ 18 h 184"/>
                  <a:gd name="T18" fmla="*/ 60 w 135"/>
                  <a:gd name="T19" fmla="*/ 29 h 184"/>
                  <a:gd name="T20" fmla="*/ 60 w 135"/>
                  <a:gd name="T21" fmla="*/ 42 h 184"/>
                  <a:gd name="T22" fmla="*/ 67 w 135"/>
                  <a:gd name="T23" fmla="*/ 48 h 184"/>
                  <a:gd name="T24" fmla="*/ 60 w 135"/>
                  <a:gd name="T25" fmla="*/ 62 h 184"/>
                  <a:gd name="T26" fmla="*/ 53 w 135"/>
                  <a:gd name="T27" fmla="*/ 72 h 184"/>
                  <a:gd name="T28" fmla="*/ 43 w 135"/>
                  <a:gd name="T29" fmla="*/ 79 h 184"/>
                  <a:gd name="T30" fmla="*/ 32 w 135"/>
                  <a:gd name="T31" fmla="*/ 92 h 184"/>
                  <a:gd name="T32" fmla="*/ 32 w 135"/>
                  <a:gd name="T33" fmla="*/ 92 h 18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35"/>
                  <a:gd name="T52" fmla="*/ 0 h 184"/>
                  <a:gd name="T53" fmla="*/ 135 w 135"/>
                  <a:gd name="T54" fmla="*/ 184 h 18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35" h="184">
                    <a:moveTo>
                      <a:pt x="64" y="184"/>
                    </a:moveTo>
                    <a:lnTo>
                      <a:pt x="30" y="159"/>
                    </a:lnTo>
                    <a:lnTo>
                      <a:pt x="5" y="131"/>
                    </a:lnTo>
                    <a:lnTo>
                      <a:pt x="0" y="96"/>
                    </a:lnTo>
                    <a:lnTo>
                      <a:pt x="5" y="68"/>
                    </a:lnTo>
                    <a:lnTo>
                      <a:pt x="21" y="45"/>
                    </a:lnTo>
                    <a:lnTo>
                      <a:pt x="55" y="24"/>
                    </a:lnTo>
                    <a:lnTo>
                      <a:pt x="106" y="0"/>
                    </a:lnTo>
                    <a:lnTo>
                      <a:pt x="98" y="36"/>
                    </a:lnTo>
                    <a:lnTo>
                      <a:pt x="121" y="58"/>
                    </a:lnTo>
                    <a:lnTo>
                      <a:pt x="121" y="83"/>
                    </a:lnTo>
                    <a:lnTo>
                      <a:pt x="135" y="96"/>
                    </a:lnTo>
                    <a:lnTo>
                      <a:pt x="121" y="125"/>
                    </a:lnTo>
                    <a:lnTo>
                      <a:pt x="106" y="144"/>
                    </a:lnTo>
                    <a:lnTo>
                      <a:pt x="87" y="157"/>
                    </a:lnTo>
                    <a:lnTo>
                      <a:pt x="64" y="184"/>
                    </a:lnTo>
                    <a:close/>
                  </a:path>
                </a:pathLst>
              </a:custGeom>
              <a:solidFill>
                <a:srgbClr val="7D7D8F"/>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399" name="Freeform 315"/>
              <p:cNvSpPr>
                <a:spLocks/>
              </p:cNvSpPr>
              <p:nvPr/>
            </p:nvSpPr>
            <p:spPr bwMode="auto">
              <a:xfrm>
                <a:off x="4256" y="1710"/>
                <a:ext cx="71" cy="62"/>
              </a:xfrm>
              <a:custGeom>
                <a:avLst/>
                <a:gdLst>
                  <a:gd name="T0" fmla="*/ 11 w 141"/>
                  <a:gd name="T1" fmla="*/ 0 h 125"/>
                  <a:gd name="T2" fmla="*/ 36 w 141"/>
                  <a:gd name="T3" fmla="*/ 5 h 125"/>
                  <a:gd name="T4" fmla="*/ 52 w 141"/>
                  <a:gd name="T5" fmla="*/ 11 h 125"/>
                  <a:gd name="T6" fmla="*/ 66 w 141"/>
                  <a:gd name="T7" fmla="*/ 21 h 125"/>
                  <a:gd name="T8" fmla="*/ 71 w 141"/>
                  <a:gd name="T9" fmla="*/ 32 h 125"/>
                  <a:gd name="T10" fmla="*/ 71 w 141"/>
                  <a:gd name="T11" fmla="*/ 45 h 125"/>
                  <a:gd name="T12" fmla="*/ 65 w 141"/>
                  <a:gd name="T13" fmla="*/ 57 h 125"/>
                  <a:gd name="T14" fmla="*/ 60 w 141"/>
                  <a:gd name="T15" fmla="*/ 62 h 125"/>
                  <a:gd name="T16" fmla="*/ 51 w 141"/>
                  <a:gd name="T17" fmla="*/ 56 h 125"/>
                  <a:gd name="T18" fmla="*/ 38 w 141"/>
                  <a:gd name="T19" fmla="*/ 51 h 125"/>
                  <a:gd name="T20" fmla="*/ 23 w 141"/>
                  <a:gd name="T21" fmla="*/ 48 h 125"/>
                  <a:gd name="T22" fmla="*/ 11 w 141"/>
                  <a:gd name="T23" fmla="*/ 48 h 125"/>
                  <a:gd name="T24" fmla="*/ 0 w 141"/>
                  <a:gd name="T25" fmla="*/ 40 h 125"/>
                  <a:gd name="T26" fmla="*/ 11 w 141"/>
                  <a:gd name="T27" fmla="*/ 29 h 125"/>
                  <a:gd name="T28" fmla="*/ 4 w 141"/>
                  <a:gd name="T29" fmla="*/ 14 h 125"/>
                  <a:gd name="T30" fmla="*/ 11 w 141"/>
                  <a:gd name="T31" fmla="*/ 0 h 125"/>
                  <a:gd name="T32" fmla="*/ 11 w 141"/>
                  <a:gd name="T33" fmla="*/ 0 h 12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41"/>
                  <a:gd name="T52" fmla="*/ 0 h 125"/>
                  <a:gd name="T53" fmla="*/ 141 w 141"/>
                  <a:gd name="T54" fmla="*/ 125 h 12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41" h="125">
                    <a:moveTo>
                      <a:pt x="21" y="0"/>
                    </a:moveTo>
                    <a:lnTo>
                      <a:pt x="71" y="11"/>
                    </a:lnTo>
                    <a:lnTo>
                      <a:pt x="103" y="22"/>
                    </a:lnTo>
                    <a:lnTo>
                      <a:pt x="132" y="43"/>
                    </a:lnTo>
                    <a:lnTo>
                      <a:pt x="141" y="64"/>
                    </a:lnTo>
                    <a:lnTo>
                      <a:pt x="141" y="91"/>
                    </a:lnTo>
                    <a:lnTo>
                      <a:pt x="130" y="114"/>
                    </a:lnTo>
                    <a:lnTo>
                      <a:pt x="120" y="125"/>
                    </a:lnTo>
                    <a:lnTo>
                      <a:pt x="101" y="112"/>
                    </a:lnTo>
                    <a:lnTo>
                      <a:pt x="75" y="102"/>
                    </a:lnTo>
                    <a:lnTo>
                      <a:pt x="46" y="96"/>
                    </a:lnTo>
                    <a:lnTo>
                      <a:pt x="21" y="96"/>
                    </a:lnTo>
                    <a:lnTo>
                      <a:pt x="0" y="81"/>
                    </a:lnTo>
                    <a:lnTo>
                      <a:pt x="21" y="58"/>
                    </a:lnTo>
                    <a:lnTo>
                      <a:pt x="8" y="28"/>
                    </a:lnTo>
                    <a:lnTo>
                      <a:pt x="21" y="0"/>
                    </a:lnTo>
                    <a:close/>
                  </a:path>
                </a:pathLst>
              </a:custGeom>
              <a:solidFill>
                <a:srgbClr val="CDCDE4"/>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400" name="Freeform 316"/>
              <p:cNvSpPr>
                <a:spLocks/>
              </p:cNvSpPr>
              <p:nvPr/>
            </p:nvSpPr>
            <p:spPr bwMode="auto">
              <a:xfrm>
                <a:off x="4577" y="1740"/>
                <a:ext cx="109" cy="187"/>
              </a:xfrm>
              <a:custGeom>
                <a:avLst/>
                <a:gdLst>
                  <a:gd name="T0" fmla="*/ 109 w 217"/>
                  <a:gd name="T1" fmla="*/ 88 h 375"/>
                  <a:gd name="T2" fmla="*/ 100 w 217"/>
                  <a:gd name="T3" fmla="*/ 47 h 375"/>
                  <a:gd name="T4" fmla="*/ 90 w 217"/>
                  <a:gd name="T5" fmla="*/ 0 h 375"/>
                  <a:gd name="T6" fmla="*/ 90 w 217"/>
                  <a:gd name="T7" fmla="*/ 21 h 375"/>
                  <a:gd name="T8" fmla="*/ 78 w 217"/>
                  <a:gd name="T9" fmla="*/ 18 h 375"/>
                  <a:gd name="T10" fmla="*/ 79 w 217"/>
                  <a:gd name="T11" fmla="*/ 30 h 375"/>
                  <a:gd name="T12" fmla="*/ 72 w 217"/>
                  <a:gd name="T13" fmla="*/ 27 h 375"/>
                  <a:gd name="T14" fmla="*/ 83 w 217"/>
                  <a:gd name="T15" fmla="*/ 86 h 375"/>
                  <a:gd name="T16" fmla="*/ 78 w 217"/>
                  <a:gd name="T17" fmla="*/ 109 h 375"/>
                  <a:gd name="T18" fmla="*/ 74 w 217"/>
                  <a:gd name="T19" fmla="*/ 105 h 375"/>
                  <a:gd name="T20" fmla="*/ 50 w 217"/>
                  <a:gd name="T21" fmla="*/ 54 h 375"/>
                  <a:gd name="T22" fmla="*/ 49 w 217"/>
                  <a:gd name="T23" fmla="*/ 66 h 375"/>
                  <a:gd name="T24" fmla="*/ 39 w 217"/>
                  <a:gd name="T25" fmla="*/ 64 h 375"/>
                  <a:gd name="T26" fmla="*/ 38 w 217"/>
                  <a:gd name="T27" fmla="*/ 74 h 375"/>
                  <a:gd name="T28" fmla="*/ 33 w 217"/>
                  <a:gd name="T29" fmla="*/ 73 h 375"/>
                  <a:gd name="T30" fmla="*/ 48 w 217"/>
                  <a:gd name="T31" fmla="*/ 130 h 375"/>
                  <a:gd name="T32" fmla="*/ 48 w 217"/>
                  <a:gd name="T33" fmla="*/ 146 h 375"/>
                  <a:gd name="T34" fmla="*/ 39 w 217"/>
                  <a:gd name="T35" fmla="*/ 157 h 375"/>
                  <a:gd name="T36" fmla="*/ 28 w 217"/>
                  <a:gd name="T37" fmla="*/ 141 h 375"/>
                  <a:gd name="T38" fmla="*/ 13 w 217"/>
                  <a:gd name="T39" fmla="*/ 101 h 375"/>
                  <a:gd name="T40" fmla="*/ 10 w 217"/>
                  <a:gd name="T41" fmla="*/ 113 h 375"/>
                  <a:gd name="T42" fmla="*/ 2 w 217"/>
                  <a:gd name="T43" fmla="*/ 104 h 375"/>
                  <a:gd name="T44" fmla="*/ 0 w 217"/>
                  <a:gd name="T45" fmla="*/ 117 h 375"/>
                  <a:gd name="T46" fmla="*/ 17 w 217"/>
                  <a:gd name="T47" fmla="*/ 178 h 375"/>
                  <a:gd name="T48" fmla="*/ 21 w 217"/>
                  <a:gd name="T49" fmla="*/ 187 h 375"/>
                  <a:gd name="T50" fmla="*/ 66 w 217"/>
                  <a:gd name="T51" fmla="*/ 134 h 375"/>
                  <a:gd name="T52" fmla="*/ 109 w 217"/>
                  <a:gd name="T53" fmla="*/ 88 h 375"/>
                  <a:gd name="T54" fmla="*/ 109 w 217"/>
                  <a:gd name="T55" fmla="*/ 88 h 375"/>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217"/>
                  <a:gd name="T85" fmla="*/ 0 h 375"/>
                  <a:gd name="T86" fmla="*/ 217 w 217"/>
                  <a:gd name="T87" fmla="*/ 375 h 375"/>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217" h="375">
                    <a:moveTo>
                      <a:pt x="217" y="177"/>
                    </a:moveTo>
                    <a:lnTo>
                      <a:pt x="200" y="95"/>
                    </a:lnTo>
                    <a:lnTo>
                      <a:pt x="179" y="0"/>
                    </a:lnTo>
                    <a:lnTo>
                      <a:pt x="179" y="42"/>
                    </a:lnTo>
                    <a:lnTo>
                      <a:pt x="156" y="36"/>
                    </a:lnTo>
                    <a:lnTo>
                      <a:pt x="158" y="61"/>
                    </a:lnTo>
                    <a:lnTo>
                      <a:pt x="144" y="54"/>
                    </a:lnTo>
                    <a:lnTo>
                      <a:pt x="165" y="173"/>
                    </a:lnTo>
                    <a:lnTo>
                      <a:pt x="156" y="219"/>
                    </a:lnTo>
                    <a:lnTo>
                      <a:pt x="148" y="211"/>
                    </a:lnTo>
                    <a:lnTo>
                      <a:pt x="99" y="109"/>
                    </a:lnTo>
                    <a:lnTo>
                      <a:pt x="97" y="133"/>
                    </a:lnTo>
                    <a:lnTo>
                      <a:pt x="78" y="128"/>
                    </a:lnTo>
                    <a:lnTo>
                      <a:pt x="76" y="149"/>
                    </a:lnTo>
                    <a:lnTo>
                      <a:pt x="65" y="147"/>
                    </a:lnTo>
                    <a:lnTo>
                      <a:pt x="95" y="261"/>
                    </a:lnTo>
                    <a:lnTo>
                      <a:pt x="95" y="293"/>
                    </a:lnTo>
                    <a:lnTo>
                      <a:pt x="78" y="314"/>
                    </a:lnTo>
                    <a:lnTo>
                      <a:pt x="55" y="282"/>
                    </a:lnTo>
                    <a:lnTo>
                      <a:pt x="25" y="202"/>
                    </a:lnTo>
                    <a:lnTo>
                      <a:pt x="19" y="226"/>
                    </a:lnTo>
                    <a:lnTo>
                      <a:pt x="4" y="209"/>
                    </a:lnTo>
                    <a:lnTo>
                      <a:pt x="0" y="234"/>
                    </a:lnTo>
                    <a:lnTo>
                      <a:pt x="34" y="356"/>
                    </a:lnTo>
                    <a:lnTo>
                      <a:pt x="42" y="375"/>
                    </a:lnTo>
                    <a:lnTo>
                      <a:pt x="131" y="268"/>
                    </a:lnTo>
                    <a:lnTo>
                      <a:pt x="217" y="177"/>
                    </a:lnTo>
                    <a:close/>
                  </a:path>
                </a:pathLst>
              </a:custGeom>
              <a:solidFill>
                <a:srgbClr val="D99966"/>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401" name="Freeform 317"/>
              <p:cNvSpPr>
                <a:spLocks/>
              </p:cNvSpPr>
              <p:nvPr/>
            </p:nvSpPr>
            <p:spPr bwMode="auto">
              <a:xfrm>
                <a:off x="4657" y="1767"/>
                <a:ext cx="25" cy="80"/>
              </a:xfrm>
              <a:custGeom>
                <a:avLst/>
                <a:gdLst>
                  <a:gd name="T0" fmla="*/ 25 w 49"/>
                  <a:gd name="T1" fmla="*/ 61 h 159"/>
                  <a:gd name="T2" fmla="*/ 14 w 49"/>
                  <a:gd name="T3" fmla="*/ 10 h 159"/>
                  <a:gd name="T4" fmla="*/ 12 w 49"/>
                  <a:gd name="T5" fmla="*/ 0 h 159"/>
                  <a:gd name="T6" fmla="*/ 8 w 49"/>
                  <a:gd name="T7" fmla="*/ 15 h 159"/>
                  <a:gd name="T8" fmla="*/ 2 w 49"/>
                  <a:gd name="T9" fmla="*/ 9 h 159"/>
                  <a:gd name="T10" fmla="*/ 0 w 49"/>
                  <a:gd name="T11" fmla="*/ 20 h 159"/>
                  <a:gd name="T12" fmla="*/ 3 w 49"/>
                  <a:gd name="T13" fmla="*/ 45 h 159"/>
                  <a:gd name="T14" fmla="*/ 6 w 49"/>
                  <a:gd name="T15" fmla="*/ 63 h 159"/>
                  <a:gd name="T16" fmla="*/ 6 w 49"/>
                  <a:gd name="T17" fmla="*/ 74 h 159"/>
                  <a:gd name="T18" fmla="*/ 7 w 49"/>
                  <a:gd name="T19" fmla="*/ 80 h 159"/>
                  <a:gd name="T20" fmla="*/ 25 w 49"/>
                  <a:gd name="T21" fmla="*/ 61 h 159"/>
                  <a:gd name="T22" fmla="*/ 25 w 49"/>
                  <a:gd name="T23" fmla="*/ 61 h 15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9"/>
                  <a:gd name="T37" fmla="*/ 0 h 159"/>
                  <a:gd name="T38" fmla="*/ 49 w 49"/>
                  <a:gd name="T39" fmla="*/ 159 h 159"/>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9" h="159">
                    <a:moveTo>
                      <a:pt x="49" y="121"/>
                    </a:moveTo>
                    <a:lnTo>
                      <a:pt x="28" y="19"/>
                    </a:lnTo>
                    <a:lnTo>
                      <a:pt x="24" y="0"/>
                    </a:lnTo>
                    <a:lnTo>
                      <a:pt x="15" y="30"/>
                    </a:lnTo>
                    <a:lnTo>
                      <a:pt x="3" y="17"/>
                    </a:lnTo>
                    <a:lnTo>
                      <a:pt x="0" y="39"/>
                    </a:lnTo>
                    <a:lnTo>
                      <a:pt x="5" y="89"/>
                    </a:lnTo>
                    <a:lnTo>
                      <a:pt x="11" y="125"/>
                    </a:lnTo>
                    <a:lnTo>
                      <a:pt x="11" y="148"/>
                    </a:lnTo>
                    <a:lnTo>
                      <a:pt x="13" y="159"/>
                    </a:lnTo>
                    <a:lnTo>
                      <a:pt x="49" y="121"/>
                    </a:lnTo>
                    <a:close/>
                  </a:path>
                </a:pathLst>
              </a:custGeom>
              <a:solidFill>
                <a:srgbClr val="E5B27F"/>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402" name="Freeform 318"/>
              <p:cNvSpPr>
                <a:spLocks/>
              </p:cNvSpPr>
              <p:nvPr/>
            </p:nvSpPr>
            <p:spPr bwMode="auto">
              <a:xfrm>
                <a:off x="4616" y="1811"/>
                <a:ext cx="37" cy="74"/>
              </a:xfrm>
              <a:custGeom>
                <a:avLst/>
                <a:gdLst>
                  <a:gd name="T0" fmla="*/ 37 w 72"/>
                  <a:gd name="T1" fmla="*/ 49 h 146"/>
                  <a:gd name="T2" fmla="*/ 23 w 72"/>
                  <a:gd name="T3" fmla="*/ 19 h 146"/>
                  <a:gd name="T4" fmla="*/ 13 w 72"/>
                  <a:gd name="T5" fmla="*/ 0 h 146"/>
                  <a:gd name="T6" fmla="*/ 11 w 72"/>
                  <a:gd name="T7" fmla="*/ 10 h 146"/>
                  <a:gd name="T8" fmla="*/ 5 w 72"/>
                  <a:gd name="T9" fmla="*/ 6 h 146"/>
                  <a:gd name="T10" fmla="*/ 6 w 72"/>
                  <a:gd name="T11" fmla="*/ 17 h 146"/>
                  <a:gd name="T12" fmla="*/ 0 w 72"/>
                  <a:gd name="T13" fmla="*/ 13 h 146"/>
                  <a:gd name="T14" fmla="*/ 5 w 72"/>
                  <a:gd name="T15" fmla="*/ 38 h 146"/>
                  <a:gd name="T16" fmla="*/ 13 w 72"/>
                  <a:gd name="T17" fmla="*/ 64 h 146"/>
                  <a:gd name="T18" fmla="*/ 14 w 72"/>
                  <a:gd name="T19" fmla="*/ 74 h 146"/>
                  <a:gd name="T20" fmla="*/ 37 w 72"/>
                  <a:gd name="T21" fmla="*/ 49 h 146"/>
                  <a:gd name="T22" fmla="*/ 37 w 72"/>
                  <a:gd name="T23" fmla="*/ 49 h 14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72"/>
                  <a:gd name="T37" fmla="*/ 0 h 146"/>
                  <a:gd name="T38" fmla="*/ 72 w 72"/>
                  <a:gd name="T39" fmla="*/ 146 h 14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72" h="146">
                    <a:moveTo>
                      <a:pt x="72" y="97"/>
                    </a:moveTo>
                    <a:lnTo>
                      <a:pt x="44" y="38"/>
                    </a:lnTo>
                    <a:lnTo>
                      <a:pt x="26" y="0"/>
                    </a:lnTo>
                    <a:lnTo>
                      <a:pt x="21" y="19"/>
                    </a:lnTo>
                    <a:lnTo>
                      <a:pt x="9" y="11"/>
                    </a:lnTo>
                    <a:lnTo>
                      <a:pt x="11" y="34"/>
                    </a:lnTo>
                    <a:lnTo>
                      <a:pt x="0" y="25"/>
                    </a:lnTo>
                    <a:lnTo>
                      <a:pt x="9" y="74"/>
                    </a:lnTo>
                    <a:lnTo>
                      <a:pt x="25" y="127"/>
                    </a:lnTo>
                    <a:lnTo>
                      <a:pt x="28" y="146"/>
                    </a:lnTo>
                    <a:lnTo>
                      <a:pt x="72" y="97"/>
                    </a:lnTo>
                    <a:close/>
                  </a:path>
                </a:pathLst>
              </a:custGeom>
              <a:solidFill>
                <a:srgbClr val="E5B27F"/>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403" name="Freeform 319"/>
              <p:cNvSpPr>
                <a:spLocks/>
              </p:cNvSpPr>
              <p:nvPr/>
            </p:nvSpPr>
            <p:spPr bwMode="auto">
              <a:xfrm>
                <a:off x="4586" y="1860"/>
                <a:ext cx="27" cy="61"/>
              </a:xfrm>
              <a:custGeom>
                <a:avLst/>
                <a:gdLst>
                  <a:gd name="T0" fmla="*/ 27 w 53"/>
                  <a:gd name="T1" fmla="*/ 43 h 121"/>
                  <a:gd name="T2" fmla="*/ 14 w 53"/>
                  <a:gd name="T3" fmla="*/ 14 h 121"/>
                  <a:gd name="T4" fmla="*/ 7 w 53"/>
                  <a:gd name="T5" fmla="*/ 0 h 121"/>
                  <a:gd name="T6" fmla="*/ 6 w 53"/>
                  <a:gd name="T7" fmla="*/ 9 h 121"/>
                  <a:gd name="T8" fmla="*/ 1 w 53"/>
                  <a:gd name="T9" fmla="*/ 7 h 121"/>
                  <a:gd name="T10" fmla="*/ 0 w 53"/>
                  <a:gd name="T11" fmla="*/ 13 h 121"/>
                  <a:gd name="T12" fmla="*/ 3 w 53"/>
                  <a:gd name="T13" fmla="*/ 24 h 121"/>
                  <a:gd name="T14" fmla="*/ 13 w 53"/>
                  <a:gd name="T15" fmla="*/ 61 h 121"/>
                  <a:gd name="T16" fmla="*/ 27 w 53"/>
                  <a:gd name="T17" fmla="*/ 43 h 121"/>
                  <a:gd name="T18" fmla="*/ 27 w 53"/>
                  <a:gd name="T19" fmla="*/ 43 h 12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3"/>
                  <a:gd name="T31" fmla="*/ 0 h 121"/>
                  <a:gd name="T32" fmla="*/ 53 w 53"/>
                  <a:gd name="T33" fmla="*/ 121 h 12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3" h="121">
                    <a:moveTo>
                      <a:pt x="53" y="85"/>
                    </a:moveTo>
                    <a:lnTo>
                      <a:pt x="27" y="28"/>
                    </a:lnTo>
                    <a:lnTo>
                      <a:pt x="13" y="0"/>
                    </a:lnTo>
                    <a:lnTo>
                      <a:pt x="11" y="17"/>
                    </a:lnTo>
                    <a:lnTo>
                      <a:pt x="2" y="13"/>
                    </a:lnTo>
                    <a:lnTo>
                      <a:pt x="0" y="26"/>
                    </a:lnTo>
                    <a:lnTo>
                      <a:pt x="6" y="47"/>
                    </a:lnTo>
                    <a:lnTo>
                      <a:pt x="25" y="121"/>
                    </a:lnTo>
                    <a:lnTo>
                      <a:pt x="53" y="85"/>
                    </a:lnTo>
                    <a:close/>
                  </a:path>
                </a:pathLst>
              </a:custGeom>
              <a:solidFill>
                <a:srgbClr val="E5B27F"/>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404" name="Freeform 320"/>
              <p:cNvSpPr>
                <a:spLocks/>
              </p:cNvSpPr>
              <p:nvPr/>
            </p:nvSpPr>
            <p:spPr bwMode="auto">
              <a:xfrm>
                <a:off x="4338" y="1840"/>
                <a:ext cx="234" cy="139"/>
              </a:xfrm>
              <a:custGeom>
                <a:avLst/>
                <a:gdLst>
                  <a:gd name="T0" fmla="*/ 136 w 468"/>
                  <a:gd name="T1" fmla="*/ 6 h 277"/>
                  <a:gd name="T2" fmla="*/ 214 w 468"/>
                  <a:gd name="T3" fmla="*/ 11 h 277"/>
                  <a:gd name="T4" fmla="*/ 234 w 468"/>
                  <a:gd name="T5" fmla="*/ 139 h 277"/>
                  <a:gd name="T6" fmla="*/ 225 w 468"/>
                  <a:gd name="T7" fmla="*/ 139 h 277"/>
                  <a:gd name="T8" fmla="*/ 206 w 468"/>
                  <a:gd name="T9" fmla="*/ 16 h 277"/>
                  <a:gd name="T10" fmla="*/ 124 w 468"/>
                  <a:gd name="T11" fmla="*/ 16 h 277"/>
                  <a:gd name="T12" fmla="*/ 19 w 468"/>
                  <a:gd name="T13" fmla="*/ 12 h 277"/>
                  <a:gd name="T14" fmla="*/ 23 w 468"/>
                  <a:gd name="T15" fmla="*/ 38 h 277"/>
                  <a:gd name="T16" fmla="*/ 11 w 468"/>
                  <a:gd name="T17" fmla="*/ 24 h 277"/>
                  <a:gd name="T18" fmla="*/ 3 w 468"/>
                  <a:gd name="T19" fmla="*/ 24 h 277"/>
                  <a:gd name="T20" fmla="*/ 0 w 468"/>
                  <a:gd name="T21" fmla="*/ 0 h 277"/>
                  <a:gd name="T22" fmla="*/ 136 w 468"/>
                  <a:gd name="T23" fmla="*/ 6 h 277"/>
                  <a:gd name="T24" fmla="*/ 136 w 468"/>
                  <a:gd name="T25" fmla="*/ 6 h 27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68"/>
                  <a:gd name="T40" fmla="*/ 0 h 277"/>
                  <a:gd name="T41" fmla="*/ 468 w 468"/>
                  <a:gd name="T42" fmla="*/ 277 h 27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68" h="277">
                    <a:moveTo>
                      <a:pt x="272" y="11"/>
                    </a:moveTo>
                    <a:lnTo>
                      <a:pt x="428" y="21"/>
                    </a:lnTo>
                    <a:lnTo>
                      <a:pt x="468" y="277"/>
                    </a:lnTo>
                    <a:lnTo>
                      <a:pt x="449" y="277"/>
                    </a:lnTo>
                    <a:lnTo>
                      <a:pt x="411" y="32"/>
                    </a:lnTo>
                    <a:lnTo>
                      <a:pt x="249" y="32"/>
                    </a:lnTo>
                    <a:lnTo>
                      <a:pt x="38" y="23"/>
                    </a:lnTo>
                    <a:lnTo>
                      <a:pt x="46" y="76"/>
                    </a:lnTo>
                    <a:lnTo>
                      <a:pt x="21" y="47"/>
                    </a:lnTo>
                    <a:lnTo>
                      <a:pt x="6" y="47"/>
                    </a:lnTo>
                    <a:lnTo>
                      <a:pt x="0" y="0"/>
                    </a:lnTo>
                    <a:lnTo>
                      <a:pt x="272" y="11"/>
                    </a:lnTo>
                    <a:close/>
                  </a:path>
                </a:pathLst>
              </a:custGeom>
              <a:solidFill>
                <a:srgbClr val="CC7F4C"/>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405" name="Freeform 321"/>
              <p:cNvSpPr>
                <a:spLocks/>
              </p:cNvSpPr>
              <p:nvPr/>
            </p:nvSpPr>
            <p:spPr bwMode="auto">
              <a:xfrm>
                <a:off x="4477" y="1854"/>
                <a:ext cx="29" cy="129"/>
              </a:xfrm>
              <a:custGeom>
                <a:avLst/>
                <a:gdLst>
                  <a:gd name="T0" fmla="*/ 0 w 59"/>
                  <a:gd name="T1" fmla="*/ 0 h 259"/>
                  <a:gd name="T2" fmla="*/ 16 w 59"/>
                  <a:gd name="T3" fmla="*/ 129 h 259"/>
                  <a:gd name="T4" fmla="*/ 29 w 59"/>
                  <a:gd name="T5" fmla="*/ 126 h 259"/>
                  <a:gd name="T6" fmla="*/ 14 w 59"/>
                  <a:gd name="T7" fmla="*/ 0 h 259"/>
                  <a:gd name="T8" fmla="*/ 0 w 59"/>
                  <a:gd name="T9" fmla="*/ 0 h 259"/>
                  <a:gd name="T10" fmla="*/ 0 w 59"/>
                  <a:gd name="T11" fmla="*/ 0 h 259"/>
                  <a:gd name="T12" fmla="*/ 0 60000 65536"/>
                  <a:gd name="T13" fmla="*/ 0 60000 65536"/>
                  <a:gd name="T14" fmla="*/ 0 60000 65536"/>
                  <a:gd name="T15" fmla="*/ 0 60000 65536"/>
                  <a:gd name="T16" fmla="*/ 0 60000 65536"/>
                  <a:gd name="T17" fmla="*/ 0 60000 65536"/>
                  <a:gd name="T18" fmla="*/ 0 w 59"/>
                  <a:gd name="T19" fmla="*/ 0 h 259"/>
                  <a:gd name="T20" fmla="*/ 59 w 59"/>
                  <a:gd name="T21" fmla="*/ 259 h 259"/>
                </a:gdLst>
                <a:ahLst/>
                <a:cxnLst>
                  <a:cxn ang="T12">
                    <a:pos x="T0" y="T1"/>
                  </a:cxn>
                  <a:cxn ang="T13">
                    <a:pos x="T2" y="T3"/>
                  </a:cxn>
                  <a:cxn ang="T14">
                    <a:pos x="T4" y="T5"/>
                  </a:cxn>
                  <a:cxn ang="T15">
                    <a:pos x="T6" y="T7"/>
                  </a:cxn>
                  <a:cxn ang="T16">
                    <a:pos x="T8" y="T9"/>
                  </a:cxn>
                  <a:cxn ang="T17">
                    <a:pos x="T10" y="T11"/>
                  </a:cxn>
                </a:cxnLst>
                <a:rect l="T18" t="T19" r="T20" b="T21"/>
                <a:pathLst>
                  <a:path w="59" h="259">
                    <a:moveTo>
                      <a:pt x="0" y="0"/>
                    </a:moveTo>
                    <a:lnTo>
                      <a:pt x="33" y="259"/>
                    </a:lnTo>
                    <a:lnTo>
                      <a:pt x="59" y="253"/>
                    </a:lnTo>
                    <a:lnTo>
                      <a:pt x="29" y="0"/>
                    </a:lnTo>
                    <a:lnTo>
                      <a:pt x="0" y="0"/>
                    </a:lnTo>
                    <a:close/>
                  </a:path>
                </a:pathLst>
              </a:custGeom>
              <a:solidFill>
                <a:srgbClr val="CC7F4C"/>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406" name="Freeform 322"/>
              <p:cNvSpPr>
                <a:spLocks/>
              </p:cNvSpPr>
              <p:nvPr/>
            </p:nvSpPr>
            <p:spPr bwMode="auto">
              <a:xfrm>
                <a:off x="4412" y="1849"/>
                <a:ext cx="16" cy="97"/>
              </a:xfrm>
              <a:custGeom>
                <a:avLst/>
                <a:gdLst>
                  <a:gd name="T0" fmla="*/ 0 w 33"/>
                  <a:gd name="T1" fmla="*/ 3 h 194"/>
                  <a:gd name="T2" fmla="*/ 4 w 33"/>
                  <a:gd name="T3" fmla="*/ 85 h 194"/>
                  <a:gd name="T4" fmla="*/ 16 w 33"/>
                  <a:gd name="T5" fmla="*/ 97 h 194"/>
                  <a:gd name="T6" fmla="*/ 14 w 33"/>
                  <a:gd name="T7" fmla="*/ 0 h 194"/>
                  <a:gd name="T8" fmla="*/ 0 w 33"/>
                  <a:gd name="T9" fmla="*/ 3 h 194"/>
                  <a:gd name="T10" fmla="*/ 0 w 33"/>
                  <a:gd name="T11" fmla="*/ 3 h 194"/>
                  <a:gd name="T12" fmla="*/ 0 60000 65536"/>
                  <a:gd name="T13" fmla="*/ 0 60000 65536"/>
                  <a:gd name="T14" fmla="*/ 0 60000 65536"/>
                  <a:gd name="T15" fmla="*/ 0 60000 65536"/>
                  <a:gd name="T16" fmla="*/ 0 60000 65536"/>
                  <a:gd name="T17" fmla="*/ 0 60000 65536"/>
                  <a:gd name="T18" fmla="*/ 0 w 33"/>
                  <a:gd name="T19" fmla="*/ 0 h 194"/>
                  <a:gd name="T20" fmla="*/ 33 w 33"/>
                  <a:gd name="T21" fmla="*/ 194 h 194"/>
                </a:gdLst>
                <a:ahLst/>
                <a:cxnLst>
                  <a:cxn ang="T12">
                    <a:pos x="T0" y="T1"/>
                  </a:cxn>
                  <a:cxn ang="T13">
                    <a:pos x="T2" y="T3"/>
                  </a:cxn>
                  <a:cxn ang="T14">
                    <a:pos x="T4" y="T5"/>
                  </a:cxn>
                  <a:cxn ang="T15">
                    <a:pos x="T6" y="T7"/>
                  </a:cxn>
                  <a:cxn ang="T16">
                    <a:pos x="T8" y="T9"/>
                  </a:cxn>
                  <a:cxn ang="T17">
                    <a:pos x="T10" y="T11"/>
                  </a:cxn>
                </a:cxnLst>
                <a:rect l="T18" t="T19" r="T20" b="T21"/>
                <a:pathLst>
                  <a:path w="33" h="194">
                    <a:moveTo>
                      <a:pt x="0" y="6"/>
                    </a:moveTo>
                    <a:lnTo>
                      <a:pt x="8" y="169"/>
                    </a:lnTo>
                    <a:lnTo>
                      <a:pt x="33" y="194"/>
                    </a:lnTo>
                    <a:lnTo>
                      <a:pt x="29" y="0"/>
                    </a:lnTo>
                    <a:lnTo>
                      <a:pt x="0" y="6"/>
                    </a:lnTo>
                    <a:close/>
                  </a:path>
                </a:pathLst>
              </a:custGeom>
              <a:solidFill>
                <a:srgbClr val="CC7F4C"/>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407" name="Freeform 323"/>
              <p:cNvSpPr>
                <a:spLocks/>
              </p:cNvSpPr>
              <p:nvPr/>
            </p:nvSpPr>
            <p:spPr bwMode="auto">
              <a:xfrm>
                <a:off x="4460" y="1970"/>
                <a:ext cx="108" cy="14"/>
              </a:xfrm>
              <a:custGeom>
                <a:avLst/>
                <a:gdLst>
                  <a:gd name="T0" fmla="*/ 0 w 217"/>
                  <a:gd name="T1" fmla="*/ 7 h 29"/>
                  <a:gd name="T2" fmla="*/ 103 w 217"/>
                  <a:gd name="T3" fmla="*/ 0 h 29"/>
                  <a:gd name="T4" fmla="*/ 108 w 217"/>
                  <a:gd name="T5" fmla="*/ 8 h 29"/>
                  <a:gd name="T6" fmla="*/ 6 w 217"/>
                  <a:gd name="T7" fmla="*/ 14 h 29"/>
                  <a:gd name="T8" fmla="*/ 0 w 217"/>
                  <a:gd name="T9" fmla="*/ 7 h 29"/>
                  <a:gd name="T10" fmla="*/ 0 w 217"/>
                  <a:gd name="T11" fmla="*/ 7 h 29"/>
                  <a:gd name="T12" fmla="*/ 0 60000 65536"/>
                  <a:gd name="T13" fmla="*/ 0 60000 65536"/>
                  <a:gd name="T14" fmla="*/ 0 60000 65536"/>
                  <a:gd name="T15" fmla="*/ 0 60000 65536"/>
                  <a:gd name="T16" fmla="*/ 0 60000 65536"/>
                  <a:gd name="T17" fmla="*/ 0 60000 65536"/>
                  <a:gd name="T18" fmla="*/ 0 w 217"/>
                  <a:gd name="T19" fmla="*/ 0 h 29"/>
                  <a:gd name="T20" fmla="*/ 217 w 217"/>
                  <a:gd name="T21" fmla="*/ 29 h 29"/>
                </a:gdLst>
                <a:ahLst/>
                <a:cxnLst>
                  <a:cxn ang="T12">
                    <a:pos x="T0" y="T1"/>
                  </a:cxn>
                  <a:cxn ang="T13">
                    <a:pos x="T2" y="T3"/>
                  </a:cxn>
                  <a:cxn ang="T14">
                    <a:pos x="T4" y="T5"/>
                  </a:cxn>
                  <a:cxn ang="T15">
                    <a:pos x="T6" y="T7"/>
                  </a:cxn>
                  <a:cxn ang="T16">
                    <a:pos x="T8" y="T9"/>
                  </a:cxn>
                  <a:cxn ang="T17">
                    <a:pos x="T10" y="T11"/>
                  </a:cxn>
                </a:cxnLst>
                <a:rect l="T18" t="T19" r="T20" b="T21"/>
                <a:pathLst>
                  <a:path w="217" h="29">
                    <a:moveTo>
                      <a:pt x="0" y="14"/>
                    </a:moveTo>
                    <a:lnTo>
                      <a:pt x="207" y="0"/>
                    </a:lnTo>
                    <a:lnTo>
                      <a:pt x="217" y="17"/>
                    </a:lnTo>
                    <a:lnTo>
                      <a:pt x="12" y="29"/>
                    </a:lnTo>
                    <a:lnTo>
                      <a:pt x="0" y="14"/>
                    </a:lnTo>
                    <a:close/>
                  </a:path>
                </a:pathLst>
              </a:custGeom>
              <a:solidFill>
                <a:srgbClr val="CC7F4C"/>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408" name="Freeform 324"/>
              <p:cNvSpPr>
                <a:spLocks/>
              </p:cNvSpPr>
              <p:nvPr/>
            </p:nvSpPr>
            <p:spPr bwMode="auto">
              <a:xfrm>
                <a:off x="4342" y="1843"/>
                <a:ext cx="208" cy="25"/>
              </a:xfrm>
              <a:custGeom>
                <a:avLst/>
                <a:gdLst>
                  <a:gd name="T0" fmla="*/ 0 w 416"/>
                  <a:gd name="T1" fmla="*/ 0 h 49"/>
                  <a:gd name="T2" fmla="*/ 2 w 416"/>
                  <a:gd name="T3" fmla="*/ 17 h 49"/>
                  <a:gd name="T4" fmla="*/ 7 w 416"/>
                  <a:gd name="T5" fmla="*/ 17 h 49"/>
                  <a:gd name="T6" fmla="*/ 13 w 416"/>
                  <a:gd name="T7" fmla="*/ 25 h 49"/>
                  <a:gd name="T8" fmla="*/ 14 w 416"/>
                  <a:gd name="T9" fmla="*/ 7 h 49"/>
                  <a:gd name="T10" fmla="*/ 30 w 416"/>
                  <a:gd name="T11" fmla="*/ 7 h 49"/>
                  <a:gd name="T12" fmla="*/ 133 w 416"/>
                  <a:gd name="T13" fmla="*/ 10 h 49"/>
                  <a:gd name="T14" fmla="*/ 208 w 416"/>
                  <a:gd name="T15" fmla="*/ 12 h 49"/>
                  <a:gd name="T16" fmla="*/ 208 w 416"/>
                  <a:gd name="T17" fmla="*/ 10 h 49"/>
                  <a:gd name="T18" fmla="*/ 108 w 416"/>
                  <a:gd name="T19" fmla="*/ 4 h 49"/>
                  <a:gd name="T20" fmla="*/ 22 w 416"/>
                  <a:gd name="T21" fmla="*/ 2 h 49"/>
                  <a:gd name="T22" fmla="*/ 0 w 416"/>
                  <a:gd name="T23" fmla="*/ 0 h 49"/>
                  <a:gd name="T24" fmla="*/ 0 w 416"/>
                  <a:gd name="T25" fmla="*/ 0 h 4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16"/>
                  <a:gd name="T40" fmla="*/ 0 h 49"/>
                  <a:gd name="T41" fmla="*/ 416 w 416"/>
                  <a:gd name="T42" fmla="*/ 49 h 4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16" h="49">
                    <a:moveTo>
                      <a:pt x="0" y="0"/>
                    </a:moveTo>
                    <a:lnTo>
                      <a:pt x="3" y="34"/>
                    </a:lnTo>
                    <a:lnTo>
                      <a:pt x="13" y="34"/>
                    </a:lnTo>
                    <a:lnTo>
                      <a:pt x="26" y="49"/>
                    </a:lnTo>
                    <a:lnTo>
                      <a:pt x="28" y="13"/>
                    </a:lnTo>
                    <a:lnTo>
                      <a:pt x="60" y="13"/>
                    </a:lnTo>
                    <a:lnTo>
                      <a:pt x="266" y="19"/>
                    </a:lnTo>
                    <a:lnTo>
                      <a:pt x="416" y="24"/>
                    </a:lnTo>
                    <a:lnTo>
                      <a:pt x="416" y="19"/>
                    </a:lnTo>
                    <a:lnTo>
                      <a:pt x="216" y="7"/>
                    </a:lnTo>
                    <a:lnTo>
                      <a:pt x="43" y="3"/>
                    </a:lnTo>
                    <a:lnTo>
                      <a:pt x="0" y="0"/>
                    </a:lnTo>
                    <a:close/>
                  </a:path>
                </a:pathLst>
              </a:custGeom>
              <a:solidFill>
                <a:srgbClr val="D99966"/>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409" name="Freeform 325"/>
              <p:cNvSpPr>
                <a:spLocks/>
              </p:cNvSpPr>
              <p:nvPr/>
            </p:nvSpPr>
            <p:spPr bwMode="auto">
              <a:xfrm>
                <a:off x="4416" y="1849"/>
                <a:ext cx="8" cy="90"/>
              </a:xfrm>
              <a:custGeom>
                <a:avLst/>
                <a:gdLst>
                  <a:gd name="T0" fmla="*/ 0 w 15"/>
                  <a:gd name="T1" fmla="*/ 0 h 179"/>
                  <a:gd name="T2" fmla="*/ 3 w 15"/>
                  <a:gd name="T3" fmla="*/ 85 h 179"/>
                  <a:gd name="T4" fmla="*/ 8 w 15"/>
                  <a:gd name="T5" fmla="*/ 90 h 179"/>
                  <a:gd name="T6" fmla="*/ 6 w 15"/>
                  <a:gd name="T7" fmla="*/ 0 h 179"/>
                  <a:gd name="T8" fmla="*/ 0 w 15"/>
                  <a:gd name="T9" fmla="*/ 0 h 179"/>
                  <a:gd name="T10" fmla="*/ 0 w 15"/>
                  <a:gd name="T11" fmla="*/ 0 h 179"/>
                  <a:gd name="T12" fmla="*/ 0 60000 65536"/>
                  <a:gd name="T13" fmla="*/ 0 60000 65536"/>
                  <a:gd name="T14" fmla="*/ 0 60000 65536"/>
                  <a:gd name="T15" fmla="*/ 0 60000 65536"/>
                  <a:gd name="T16" fmla="*/ 0 60000 65536"/>
                  <a:gd name="T17" fmla="*/ 0 60000 65536"/>
                  <a:gd name="T18" fmla="*/ 0 w 15"/>
                  <a:gd name="T19" fmla="*/ 0 h 179"/>
                  <a:gd name="T20" fmla="*/ 15 w 15"/>
                  <a:gd name="T21" fmla="*/ 179 h 179"/>
                </a:gdLst>
                <a:ahLst/>
                <a:cxnLst>
                  <a:cxn ang="T12">
                    <a:pos x="T0" y="T1"/>
                  </a:cxn>
                  <a:cxn ang="T13">
                    <a:pos x="T2" y="T3"/>
                  </a:cxn>
                  <a:cxn ang="T14">
                    <a:pos x="T4" y="T5"/>
                  </a:cxn>
                  <a:cxn ang="T15">
                    <a:pos x="T6" y="T7"/>
                  </a:cxn>
                  <a:cxn ang="T16">
                    <a:pos x="T8" y="T9"/>
                  </a:cxn>
                  <a:cxn ang="T17">
                    <a:pos x="T10" y="T11"/>
                  </a:cxn>
                </a:cxnLst>
                <a:rect l="T18" t="T19" r="T20" b="T21"/>
                <a:pathLst>
                  <a:path w="15" h="179">
                    <a:moveTo>
                      <a:pt x="0" y="0"/>
                    </a:moveTo>
                    <a:lnTo>
                      <a:pt x="6" y="169"/>
                    </a:lnTo>
                    <a:lnTo>
                      <a:pt x="15" y="179"/>
                    </a:lnTo>
                    <a:lnTo>
                      <a:pt x="11" y="0"/>
                    </a:lnTo>
                    <a:lnTo>
                      <a:pt x="0" y="0"/>
                    </a:lnTo>
                    <a:close/>
                  </a:path>
                </a:pathLst>
              </a:custGeom>
              <a:solidFill>
                <a:srgbClr val="D99966"/>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410" name="Freeform 326"/>
              <p:cNvSpPr>
                <a:spLocks/>
              </p:cNvSpPr>
              <p:nvPr/>
            </p:nvSpPr>
            <p:spPr bwMode="auto">
              <a:xfrm>
                <a:off x="4478" y="1852"/>
                <a:ext cx="22" cy="127"/>
              </a:xfrm>
              <a:custGeom>
                <a:avLst/>
                <a:gdLst>
                  <a:gd name="T0" fmla="*/ 0 w 46"/>
                  <a:gd name="T1" fmla="*/ 0 h 252"/>
                  <a:gd name="T2" fmla="*/ 15 w 46"/>
                  <a:gd name="T3" fmla="*/ 127 h 252"/>
                  <a:gd name="T4" fmla="*/ 22 w 46"/>
                  <a:gd name="T5" fmla="*/ 127 h 252"/>
                  <a:gd name="T6" fmla="*/ 6 w 46"/>
                  <a:gd name="T7" fmla="*/ 0 h 252"/>
                  <a:gd name="T8" fmla="*/ 0 w 46"/>
                  <a:gd name="T9" fmla="*/ 0 h 252"/>
                  <a:gd name="T10" fmla="*/ 0 w 46"/>
                  <a:gd name="T11" fmla="*/ 0 h 252"/>
                  <a:gd name="T12" fmla="*/ 0 60000 65536"/>
                  <a:gd name="T13" fmla="*/ 0 60000 65536"/>
                  <a:gd name="T14" fmla="*/ 0 60000 65536"/>
                  <a:gd name="T15" fmla="*/ 0 60000 65536"/>
                  <a:gd name="T16" fmla="*/ 0 60000 65536"/>
                  <a:gd name="T17" fmla="*/ 0 60000 65536"/>
                  <a:gd name="T18" fmla="*/ 0 w 46"/>
                  <a:gd name="T19" fmla="*/ 0 h 252"/>
                  <a:gd name="T20" fmla="*/ 46 w 46"/>
                  <a:gd name="T21" fmla="*/ 252 h 252"/>
                </a:gdLst>
                <a:ahLst/>
                <a:cxnLst>
                  <a:cxn ang="T12">
                    <a:pos x="T0" y="T1"/>
                  </a:cxn>
                  <a:cxn ang="T13">
                    <a:pos x="T2" y="T3"/>
                  </a:cxn>
                  <a:cxn ang="T14">
                    <a:pos x="T4" y="T5"/>
                  </a:cxn>
                  <a:cxn ang="T15">
                    <a:pos x="T6" y="T7"/>
                  </a:cxn>
                  <a:cxn ang="T16">
                    <a:pos x="T8" y="T9"/>
                  </a:cxn>
                  <a:cxn ang="T17">
                    <a:pos x="T10" y="T11"/>
                  </a:cxn>
                </a:cxnLst>
                <a:rect l="T18" t="T19" r="T20" b="T21"/>
                <a:pathLst>
                  <a:path w="46" h="252">
                    <a:moveTo>
                      <a:pt x="0" y="0"/>
                    </a:moveTo>
                    <a:lnTo>
                      <a:pt x="31" y="252"/>
                    </a:lnTo>
                    <a:lnTo>
                      <a:pt x="46" y="252"/>
                    </a:lnTo>
                    <a:lnTo>
                      <a:pt x="12" y="0"/>
                    </a:lnTo>
                    <a:lnTo>
                      <a:pt x="0" y="0"/>
                    </a:lnTo>
                    <a:close/>
                  </a:path>
                </a:pathLst>
              </a:custGeom>
              <a:solidFill>
                <a:srgbClr val="D99966"/>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411" name="Freeform 327"/>
              <p:cNvSpPr>
                <a:spLocks/>
              </p:cNvSpPr>
              <p:nvPr/>
            </p:nvSpPr>
            <p:spPr bwMode="auto">
              <a:xfrm>
                <a:off x="4546" y="1854"/>
                <a:ext cx="22" cy="122"/>
              </a:xfrm>
              <a:custGeom>
                <a:avLst/>
                <a:gdLst>
                  <a:gd name="T0" fmla="*/ 0 w 44"/>
                  <a:gd name="T1" fmla="*/ 0 h 244"/>
                  <a:gd name="T2" fmla="*/ 18 w 44"/>
                  <a:gd name="T3" fmla="*/ 121 h 244"/>
                  <a:gd name="T4" fmla="*/ 22 w 44"/>
                  <a:gd name="T5" fmla="*/ 122 h 244"/>
                  <a:gd name="T6" fmla="*/ 4 w 44"/>
                  <a:gd name="T7" fmla="*/ 1 h 244"/>
                  <a:gd name="T8" fmla="*/ 0 w 44"/>
                  <a:gd name="T9" fmla="*/ 0 h 244"/>
                  <a:gd name="T10" fmla="*/ 0 w 44"/>
                  <a:gd name="T11" fmla="*/ 0 h 244"/>
                  <a:gd name="T12" fmla="*/ 0 60000 65536"/>
                  <a:gd name="T13" fmla="*/ 0 60000 65536"/>
                  <a:gd name="T14" fmla="*/ 0 60000 65536"/>
                  <a:gd name="T15" fmla="*/ 0 60000 65536"/>
                  <a:gd name="T16" fmla="*/ 0 60000 65536"/>
                  <a:gd name="T17" fmla="*/ 0 60000 65536"/>
                  <a:gd name="T18" fmla="*/ 0 w 44"/>
                  <a:gd name="T19" fmla="*/ 0 h 244"/>
                  <a:gd name="T20" fmla="*/ 44 w 44"/>
                  <a:gd name="T21" fmla="*/ 244 h 244"/>
                </a:gdLst>
                <a:ahLst/>
                <a:cxnLst>
                  <a:cxn ang="T12">
                    <a:pos x="T0" y="T1"/>
                  </a:cxn>
                  <a:cxn ang="T13">
                    <a:pos x="T2" y="T3"/>
                  </a:cxn>
                  <a:cxn ang="T14">
                    <a:pos x="T4" y="T5"/>
                  </a:cxn>
                  <a:cxn ang="T15">
                    <a:pos x="T6" y="T7"/>
                  </a:cxn>
                  <a:cxn ang="T16">
                    <a:pos x="T8" y="T9"/>
                  </a:cxn>
                  <a:cxn ang="T17">
                    <a:pos x="T10" y="T11"/>
                  </a:cxn>
                </a:cxnLst>
                <a:rect l="T18" t="T19" r="T20" b="T21"/>
                <a:pathLst>
                  <a:path w="44" h="244">
                    <a:moveTo>
                      <a:pt x="0" y="0"/>
                    </a:moveTo>
                    <a:lnTo>
                      <a:pt x="36" y="242"/>
                    </a:lnTo>
                    <a:lnTo>
                      <a:pt x="44" y="244"/>
                    </a:lnTo>
                    <a:lnTo>
                      <a:pt x="8" y="2"/>
                    </a:lnTo>
                    <a:lnTo>
                      <a:pt x="0" y="0"/>
                    </a:lnTo>
                    <a:close/>
                  </a:path>
                </a:pathLst>
              </a:custGeom>
              <a:solidFill>
                <a:srgbClr val="D99966"/>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412" name="Freeform 328"/>
              <p:cNvSpPr>
                <a:spLocks/>
              </p:cNvSpPr>
              <p:nvPr/>
            </p:nvSpPr>
            <p:spPr bwMode="auto">
              <a:xfrm>
                <a:off x="4465" y="1972"/>
                <a:ext cx="102" cy="10"/>
              </a:xfrm>
              <a:custGeom>
                <a:avLst/>
                <a:gdLst>
                  <a:gd name="T0" fmla="*/ 101 w 203"/>
                  <a:gd name="T1" fmla="*/ 0 h 19"/>
                  <a:gd name="T2" fmla="*/ 0 w 203"/>
                  <a:gd name="T3" fmla="*/ 7 h 19"/>
                  <a:gd name="T4" fmla="*/ 1 w 203"/>
                  <a:gd name="T5" fmla="*/ 10 h 19"/>
                  <a:gd name="T6" fmla="*/ 102 w 203"/>
                  <a:gd name="T7" fmla="*/ 4 h 19"/>
                  <a:gd name="T8" fmla="*/ 101 w 203"/>
                  <a:gd name="T9" fmla="*/ 0 h 19"/>
                  <a:gd name="T10" fmla="*/ 101 w 203"/>
                  <a:gd name="T11" fmla="*/ 0 h 19"/>
                  <a:gd name="T12" fmla="*/ 0 60000 65536"/>
                  <a:gd name="T13" fmla="*/ 0 60000 65536"/>
                  <a:gd name="T14" fmla="*/ 0 60000 65536"/>
                  <a:gd name="T15" fmla="*/ 0 60000 65536"/>
                  <a:gd name="T16" fmla="*/ 0 60000 65536"/>
                  <a:gd name="T17" fmla="*/ 0 60000 65536"/>
                  <a:gd name="T18" fmla="*/ 0 w 203"/>
                  <a:gd name="T19" fmla="*/ 0 h 19"/>
                  <a:gd name="T20" fmla="*/ 203 w 203"/>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03" h="19">
                    <a:moveTo>
                      <a:pt x="201" y="0"/>
                    </a:moveTo>
                    <a:lnTo>
                      <a:pt x="0" y="13"/>
                    </a:lnTo>
                    <a:lnTo>
                      <a:pt x="2" y="19"/>
                    </a:lnTo>
                    <a:lnTo>
                      <a:pt x="203" y="8"/>
                    </a:lnTo>
                    <a:lnTo>
                      <a:pt x="201" y="0"/>
                    </a:lnTo>
                    <a:close/>
                  </a:path>
                </a:pathLst>
              </a:custGeom>
              <a:solidFill>
                <a:srgbClr val="D99966"/>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413" name="Freeform 329"/>
              <p:cNvSpPr>
                <a:spLocks/>
              </p:cNvSpPr>
              <p:nvPr/>
            </p:nvSpPr>
            <p:spPr bwMode="auto">
              <a:xfrm>
                <a:off x="4215" y="1438"/>
                <a:ext cx="185" cy="73"/>
              </a:xfrm>
              <a:custGeom>
                <a:avLst/>
                <a:gdLst>
                  <a:gd name="T0" fmla="*/ 6 w 368"/>
                  <a:gd name="T1" fmla="*/ 9 h 146"/>
                  <a:gd name="T2" fmla="*/ 60 w 368"/>
                  <a:gd name="T3" fmla="*/ 5 h 146"/>
                  <a:gd name="T4" fmla="*/ 185 w 368"/>
                  <a:gd name="T5" fmla="*/ 0 h 146"/>
                  <a:gd name="T6" fmla="*/ 103 w 368"/>
                  <a:gd name="T7" fmla="*/ 18 h 146"/>
                  <a:gd name="T8" fmla="*/ 180 w 368"/>
                  <a:gd name="T9" fmla="*/ 27 h 146"/>
                  <a:gd name="T10" fmla="*/ 102 w 368"/>
                  <a:gd name="T11" fmla="*/ 42 h 146"/>
                  <a:gd name="T12" fmla="*/ 178 w 368"/>
                  <a:gd name="T13" fmla="*/ 52 h 146"/>
                  <a:gd name="T14" fmla="*/ 108 w 368"/>
                  <a:gd name="T15" fmla="*/ 67 h 146"/>
                  <a:gd name="T16" fmla="*/ 0 w 368"/>
                  <a:gd name="T17" fmla="*/ 73 h 146"/>
                  <a:gd name="T18" fmla="*/ 6 w 368"/>
                  <a:gd name="T19" fmla="*/ 9 h 146"/>
                  <a:gd name="T20" fmla="*/ 6 w 368"/>
                  <a:gd name="T21" fmla="*/ 9 h 14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68"/>
                  <a:gd name="T34" fmla="*/ 0 h 146"/>
                  <a:gd name="T35" fmla="*/ 368 w 368"/>
                  <a:gd name="T36" fmla="*/ 146 h 14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68" h="146">
                    <a:moveTo>
                      <a:pt x="11" y="19"/>
                    </a:moveTo>
                    <a:lnTo>
                      <a:pt x="119" y="11"/>
                    </a:lnTo>
                    <a:lnTo>
                      <a:pt x="368" y="0"/>
                    </a:lnTo>
                    <a:lnTo>
                      <a:pt x="205" y="36"/>
                    </a:lnTo>
                    <a:lnTo>
                      <a:pt x="359" y="55"/>
                    </a:lnTo>
                    <a:lnTo>
                      <a:pt x="203" y="84"/>
                    </a:lnTo>
                    <a:lnTo>
                      <a:pt x="355" y="105"/>
                    </a:lnTo>
                    <a:lnTo>
                      <a:pt x="215" y="133"/>
                    </a:lnTo>
                    <a:lnTo>
                      <a:pt x="0" y="146"/>
                    </a:lnTo>
                    <a:lnTo>
                      <a:pt x="11" y="19"/>
                    </a:lnTo>
                    <a:close/>
                  </a:path>
                </a:pathLst>
              </a:custGeom>
              <a:solidFill>
                <a:srgbClr val="E5B27F"/>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414" name="Freeform 330"/>
              <p:cNvSpPr>
                <a:spLocks/>
              </p:cNvSpPr>
              <p:nvPr/>
            </p:nvSpPr>
            <p:spPr bwMode="auto">
              <a:xfrm>
                <a:off x="4120" y="1544"/>
                <a:ext cx="173" cy="93"/>
              </a:xfrm>
              <a:custGeom>
                <a:avLst/>
                <a:gdLst>
                  <a:gd name="T0" fmla="*/ 7 w 346"/>
                  <a:gd name="T1" fmla="*/ 15 h 184"/>
                  <a:gd name="T2" fmla="*/ 172 w 346"/>
                  <a:gd name="T3" fmla="*/ 0 h 184"/>
                  <a:gd name="T4" fmla="*/ 103 w 346"/>
                  <a:gd name="T5" fmla="*/ 20 h 184"/>
                  <a:gd name="T6" fmla="*/ 173 w 346"/>
                  <a:gd name="T7" fmla="*/ 28 h 184"/>
                  <a:gd name="T8" fmla="*/ 99 w 346"/>
                  <a:gd name="T9" fmla="*/ 45 h 184"/>
                  <a:gd name="T10" fmla="*/ 172 w 346"/>
                  <a:gd name="T11" fmla="*/ 52 h 184"/>
                  <a:gd name="T12" fmla="*/ 100 w 346"/>
                  <a:gd name="T13" fmla="*/ 69 h 184"/>
                  <a:gd name="T14" fmla="*/ 169 w 346"/>
                  <a:gd name="T15" fmla="*/ 75 h 184"/>
                  <a:gd name="T16" fmla="*/ 99 w 346"/>
                  <a:gd name="T17" fmla="*/ 93 h 184"/>
                  <a:gd name="T18" fmla="*/ 0 w 346"/>
                  <a:gd name="T19" fmla="*/ 91 h 184"/>
                  <a:gd name="T20" fmla="*/ 7 w 346"/>
                  <a:gd name="T21" fmla="*/ 15 h 184"/>
                  <a:gd name="T22" fmla="*/ 7 w 346"/>
                  <a:gd name="T23" fmla="*/ 15 h 18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46"/>
                  <a:gd name="T37" fmla="*/ 0 h 184"/>
                  <a:gd name="T38" fmla="*/ 346 w 346"/>
                  <a:gd name="T39" fmla="*/ 184 h 18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46" h="184">
                    <a:moveTo>
                      <a:pt x="15" y="30"/>
                    </a:moveTo>
                    <a:lnTo>
                      <a:pt x="344" y="0"/>
                    </a:lnTo>
                    <a:lnTo>
                      <a:pt x="207" y="40"/>
                    </a:lnTo>
                    <a:lnTo>
                      <a:pt x="346" y="55"/>
                    </a:lnTo>
                    <a:lnTo>
                      <a:pt x="199" y="89"/>
                    </a:lnTo>
                    <a:lnTo>
                      <a:pt x="344" y="102"/>
                    </a:lnTo>
                    <a:lnTo>
                      <a:pt x="201" y="137"/>
                    </a:lnTo>
                    <a:lnTo>
                      <a:pt x="338" y="148"/>
                    </a:lnTo>
                    <a:lnTo>
                      <a:pt x="199" y="184"/>
                    </a:lnTo>
                    <a:lnTo>
                      <a:pt x="0" y="180"/>
                    </a:lnTo>
                    <a:lnTo>
                      <a:pt x="15" y="30"/>
                    </a:lnTo>
                    <a:close/>
                  </a:path>
                </a:pathLst>
              </a:custGeom>
              <a:solidFill>
                <a:srgbClr val="E5B27F"/>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415" name="Freeform 331"/>
              <p:cNvSpPr>
                <a:spLocks/>
              </p:cNvSpPr>
              <p:nvPr/>
            </p:nvSpPr>
            <p:spPr bwMode="auto">
              <a:xfrm>
                <a:off x="4549" y="1531"/>
                <a:ext cx="174" cy="95"/>
              </a:xfrm>
              <a:custGeom>
                <a:avLst/>
                <a:gdLst>
                  <a:gd name="T0" fmla="*/ 7 w 348"/>
                  <a:gd name="T1" fmla="*/ 14 h 190"/>
                  <a:gd name="T2" fmla="*/ 0 w 348"/>
                  <a:gd name="T3" fmla="*/ 95 h 190"/>
                  <a:gd name="T4" fmla="*/ 174 w 348"/>
                  <a:gd name="T5" fmla="*/ 76 h 190"/>
                  <a:gd name="T6" fmla="*/ 112 w 348"/>
                  <a:gd name="T7" fmla="*/ 68 h 190"/>
                  <a:gd name="T8" fmla="*/ 167 w 348"/>
                  <a:gd name="T9" fmla="*/ 49 h 190"/>
                  <a:gd name="T10" fmla="*/ 107 w 348"/>
                  <a:gd name="T11" fmla="*/ 47 h 190"/>
                  <a:gd name="T12" fmla="*/ 167 w 348"/>
                  <a:gd name="T13" fmla="*/ 26 h 190"/>
                  <a:gd name="T14" fmla="*/ 106 w 348"/>
                  <a:gd name="T15" fmla="*/ 20 h 190"/>
                  <a:gd name="T16" fmla="*/ 162 w 348"/>
                  <a:gd name="T17" fmla="*/ 2 h 190"/>
                  <a:gd name="T18" fmla="*/ 102 w 348"/>
                  <a:gd name="T19" fmla="*/ 0 h 190"/>
                  <a:gd name="T20" fmla="*/ 7 w 348"/>
                  <a:gd name="T21" fmla="*/ 14 h 190"/>
                  <a:gd name="T22" fmla="*/ 7 w 348"/>
                  <a:gd name="T23" fmla="*/ 14 h 19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48"/>
                  <a:gd name="T37" fmla="*/ 0 h 190"/>
                  <a:gd name="T38" fmla="*/ 348 w 348"/>
                  <a:gd name="T39" fmla="*/ 190 h 19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48" h="190">
                    <a:moveTo>
                      <a:pt x="15" y="29"/>
                    </a:moveTo>
                    <a:lnTo>
                      <a:pt x="0" y="190"/>
                    </a:lnTo>
                    <a:lnTo>
                      <a:pt x="348" y="152"/>
                    </a:lnTo>
                    <a:lnTo>
                      <a:pt x="224" y="135"/>
                    </a:lnTo>
                    <a:lnTo>
                      <a:pt x="333" y="99"/>
                    </a:lnTo>
                    <a:lnTo>
                      <a:pt x="215" y="93"/>
                    </a:lnTo>
                    <a:lnTo>
                      <a:pt x="334" y="53"/>
                    </a:lnTo>
                    <a:lnTo>
                      <a:pt x="213" y="40"/>
                    </a:lnTo>
                    <a:lnTo>
                      <a:pt x="323" y="4"/>
                    </a:lnTo>
                    <a:lnTo>
                      <a:pt x="205" y="0"/>
                    </a:lnTo>
                    <a:lnTo>
                      <a:pt x="15" y="29"/>
                    </a:lnTo>
                    <a:close/>
                  </a:path>
                </a:pathLst>
              </a:custGeom>
              <a:solidFill>
                <a:srgbClr val="E5B27F"/>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416" name="Freeform 332"/>
              <p:cNvSpPr>
                <a:spLocks/>
              </p:cNvSpPr>
              <p:nvPr/>
            </p:nvSpPr>
            <p:spPr bwMode="auto">
              <a:xfrm>
                <a:off x="4409" y="1646"/>
                <a:ext cx="206" cy="93"/>
              </a:xfrm>
              <a:custGeom>
                <a:avLst/>
                <a:gdLst>
                  <a:gd name="T0" fmla="*/ 15 w 410"/>
                  <a:gd name="T1" fmla="*/ 23 h 186"/>
                  <a:gd name="T2" fmla="*/ 0 w 410"/>
                  <a:gd name="T3" fmla="*/ 93 h 186"/>
                  <a:gd name="T4" fmla="*/ 8 w 410"/>
                  <a:gd name="T5" fmla="*/ 89 h 186"/>
                  <a:gd name="T6" fmla="*/ 54 w 410"/>
                  <a:gd name="T7" fmla="*/ 53 h 186"/>
                  <a:gd name="T8" fmla="*/ 106 w 410"/>
                  <a:gd name="T9" fmla="*/ 38 h 186"/>
                  <a:gd name="T10" fmla="*/ 203 w 410"/>
                  <a:gd name="T11" fmla="*/ 43 h 186"/>
                  <a:gd name="T12" fmla="*/ 154 w 410"/>
                  <a:gd name="T13" fmla="*/ 27 h 186"/>
                  <a:gd name="T14" fmla="*/ 205 w 410"/>
                  <a:gd name="T15" fmla="*/ 22 h 186"/>
                  <a:gd name="T16" fmla="*/ 154 w 410"/>
                  <a:gd name="T17" fmla="*/ 11 h 186"/>
                  <a:gd name="T18" fmla="*/ 206 w 410"/>
                  <a:gd name="T19" fmla="*/ 0 h 186"/>
                  <a:gd name="T20" fmla="*/ 148 w 410"/>
                  <a:gd name="T21" fmla="*/ 1 h 186"/>
                  <a:gd name="T22" fmla="*/ 67 w 410"/>
                  <a:gd name="T23" fmla="*/ 14 h 186"/>
                  <a:gd name="T24" fmla="*/ 15 w 410"/>
                  <a:gd name="T25" fmla="*/ 23 h 186"/>
                  <a:gd name="T26" fmla="*/ 15 w 410"/>
                  <a:gd name="T27" fmla="*/ 23 h 18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410"/>
                  <a:gd name="T43" fmla="*/ 0 h 186"/>
                  <a:gd name="T44" fmla="*/ 410 w 410"/>
                  <a:gd name="T45" fmla="*/ 186 h 18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410" h="186">
                    <a:moveTo>
                      <a:pt x="30" y="46"/>
                    </a:moveTo>
                    <a:lnTo>
                      <a:pt x="0" y="186"/>
                    </a:lnTo>
                    <a:lnTo>
                      <a:pt x="15" y="177"/>
                    </a:lnTo>
                    <a:lnTo>
                      <a:pt x="108" y="107"/>
                    </a:lnTo>
                    <a:lnTo>
                      <a:pt x="210" y="76"/>
                    </a:lnTo>
                    <a:lnTo>
                      <a:pt x="404" y="86"/>
                    </a:lnTo>
                    <a:lnTo>
                      <a:pt x="307" y="55"/>
                    </a:lnTo>
                    <a:lnTo>
                      <a:pt x="408" y="44"/>
                    </a:lnTo>
                    <a:lnTo>
                      <a:pt x="307" y="21"/>
                    </a:lnTo>
                    <a:lnTo>
                      <a:pt x="410" y="0"/>
                    </a:lnTo>
                    <a:lnTo>
                      <a:pt x="294" y="2"/>
                    </a:lnTo>
                    <a:lnTo>
                      <a:pt x="133" y="29"/>
                    </a:lnTo>
                    <a:lnTo>
                      <a:pt x="30" y="46"/>
                    </a:lnTo>
                    <a:close/>
                  </a:path>
                </a:pathLst>
              </a:custGeom>
              <a:solidFill>
                <a:srgbClr val="E5B27F"/>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417" name="Freeform 333"/>
              <p:cNvSpPr>
                <a:spLocks/>
              </p:cNvSpPr>
              <p:nvPr/>
            </p:nvSpPr>
            <p:spPr bwMode="auto">
              <a:xfrm>
                <a:off x="4351" y="1442"/>
                <a:ext cx="59" cy="21"/>
              </a:xfrm>
              <a:custGeom>
                <a:avLst/>
                <a:gdLst>
                  <a:gd name="T0" fmla="*/ 56 w 117"/>
                  <a:gd name="T1" fmla="*/ 0 h 41"/>
                  <a:gd name="T2" fmla="*/ 0 w 117"/>
                  <a:gd name="T3" fmla="*/ 11 h 41"/>
                  <a:gd name="T4" fmla="*/ 59 w 117"/>
                  <a:gd name="T5" fmla="*/ 21 h 41"/>
                  <a:gd name="T6" fmla="*/ 56 w 117"/>
                  <a:gd name="T7" fmla="*/ 0 h 41"/>
                  <a:gd name="T8" fmla="*/ 56 w 117"/>
                  <a:gd name="T9" fmla="*/ 0 h 41"/>
                  <a:gd name="T10" fmla="*/ 0 60000 65536"/>
                  <a:gd name="T11" fmla="*/ 0 60000 65536"/>
                  <a:gd name="T12" fmla="*/ 0 60000 65536"/>
                  <a:gd name="T13" fmla="*/ 0 60000 65536"/>
                  <a:gd name="T14" fmla="*/ 0 60000 65536"/>
                  <a:gd name="T15" fmla="*/ 0 w 117"/>
                  <a:gd name="T16" fmla="*/ 0 h 41"/>
                  <a:gd name="T17" fmla="*/ 117 w 117"/>
                  <a:gd name="T18" fmla="*/ 41 h 41"/>
                </a:gdLst>
                <a:ahLst/>
                <a:cxnLst>
                  <a:cxn ang="T10">
                    <a:pos x="T0" y="T1"/>
                  </a:cxn>
                  <a:cxn ang="T11">
                    <a:pos x="T2" y="T3"/>
                  </a:cxn>
                  <a:cxn ang="T12">
                    <a:pos x="T4" y="T5"/>
                  </a:cxn>
                  <a:cxn ang="T13">
                    <a:pos x="T6" y="T7"/>
                  </a:cxn>
                  <a:cxn ang="T14">
                    <a:pos x="T8" y="T9"/>
                  </a:cxn>
                </a:cxnLst>
                <a:rect l="T15" t="T16" r="T17" b="T18"/>
                <a:pathLst>
                  <a:path w="117" h="41">
                    <a:moveTo>
                      <a:pt x="112" y="0"/>
                    </a:moveTo>
                    <a:lnTo>
                      <a:pt x="0" y="22"/>
                    </a:lnTo>
                    <a:lnTo>
                      <a:pt x="117" y="41"/>
                    </a:lnTo>
                    <a:lnTo>
                      <a:pt x="112" y="0"/>
                    </a:lnTo>
                    <a:close/>
                  </a:path>
                </a:pathLst>
              </a:custGeom>
              <a:solidFill>
                <a:srgbClr val="FFA64D"/>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418" name="Freeform 334"/>
              <p:cNvSpPr>
                <a:spLocks/>
              </p:cNvSpPr>
              <p:nvPr/>
            </p:nvSpPr>
            <p:spPr bwMode="auto">
              <a:xfrm>
                <a:off x="4351" y="1467"/>
                <a:ext cx="61" cy="20"/>
              </a:xfrm>
              <a:custGeom>
                <a:avLst/>
                <a:gdLst>
                  <a:gd name="T0" fmla="*/ 61 w 121"/>
                  <a:gd name="T1" fmla="*/ 0 h 40"/>
                  <a:gd name="T2" fmla="*/ 0 w 121"/>
                  <a:gd name="T3" fmla="*/ 10 h 40"/>
                  <a:gd name="T4" fmla="*/ 60 w 121"/>
                  <a:gd name="T5" fmla="*/ 20 h 40"/>
                  <a:gd name="T6" fmla="*/ 61 w 121"/>
                  <a:gd name="T7" fmla="*/ 0 h 40"/>
                  <a:gd name="T8" fmla="*/ 61 w 121"/>
                  <a:gd name="T9" fmla="*/ 0 h 40"/>
                  <a:gd name="T10" fmla="*/ 0 60000 65536"/>
                  <a:gd name="T11" fmla="*/ 0 60000 65536"/>
                  <a:gd name="T12" fmla="*/ 0 60000 65536"/>
                  <a:gd name="T13" fmla="*/ 0 60000 65536"/>
                  <a:gd name="T14" fmla="*/ 0 60000 65536"/>
                  <a:gd name="T15" fmla="*/ 0 w 121"/>
                  <a:gd name="T16" fmla="*/ 0 h 40"/>
                  <a:gd name="T17" fmla="*/ 121 w 121"/>
                  <a:gd name="T18" fmla="*/ 40 h 40"/>
                </a:gdLst>
                <a:ahLst/>
                <a:cxnLst>
                  <a:cxn ang="T10">
                    <a:pos x="T0" y="T1"/>
                  </a:cxn>
                  <a:cxn ang="T11">
                    <a:pos x="T2" y="T3"/>
                  </a:cxn>
                  <a:cxn ang="T12">
                    <a:pos x="T4" y="T5"/>
                  </a:cxn>
                  <a:cxn ang="T13">
                    <a:pos x="T6" y="T7"/>
                  </a:cxn>
                  <a:cxn ang="T14">
                    <a:pos x="T8" y="T9"/>
                  </a:cxn>
                </a:cxnLst>
                <a:rect l="T15" t="T16" r="T17" b="T18"/>
                <a:pathLst>
                  <a:path w="121" h="40">
                    <a:moveTo>
                      <a:pt x="121" y="0"/>
                    </a:moveTo>
                    <a:lnTo>
                      <a:pt x="0" y="21"/>
                    </a:lnTo>
                    <a:lnTo>
                      <a:pt x="119" y="40"/>
                    </a:lnTo>
                    <a:lnTo>
                      <a:pt x="121" y="0"/>
                    </a:lnTo>
                    <a:close/>
                  </a:path>
                </a:pathLst>
              </a:custGeom>
              <a:solidFill>
                <a:srgbClr val="FFA64D"/>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419" name="Freeform 335"/>
              <p:cNvSpPr>
                <a:spLocks/>
              </p:cNvSpPr>
              <p:nvPr/>
            </p:nvSpPr>
            <p:spPr bwMode="auto">
              <a:xfrm>
                <a:off x="4349" y="1490"/>
                <a:ext cx="63" cy="18"/>
              </a:xfrm>
              <a:custGeom>
                <a:avLst/>
                <a:gdLst>
                  <a:gd name="T0" fmla="*/ 61 w 125"/>
                  <a:gd name="T1" fmla="*/ 0 h 36"/>
                  <a:gd name="T2" fmla="*/ 0 w 125"/>
                  <a:gd name="T3" fmla="*/ 13 h 36"/>
                  <a:gd name="T4" fmla="*/ 63 w 125"/>
                  <a:gd name="T5" fmla="*/ 18 h 36"/>
                  <a:gd name="T6" fmla="*/ 61 w 125"/>
                  <a:gd name="T7" fmla="*/ 0 h 36"/>
                  <a:gd name="T8" fmla="*/ 61 w 125"/>
                  <a:gd name="T9" fmla="*/ 0 h 36"/>
                  <a:gd name="T10" fmla="*/ 0 60000 65536"/>
                  <a:gd name="T11" fmla="*/ 0 60000 65536"/>
                  <a:gd name="T12" fmla="*/ 0 60000 65536"/>
                  <a:gd name="T13" fmla="*/ 0 60000 65536"/>
                  <a:gd name="T14" fmla="*/ 0 60000 65536"/>
                  <a:gd name="T15" fmla="*/ 0 w 125"/>
                  <a:gd name="T16" fmla="*/ 0 h 36"/>
                  <a:gd name="T17" fmla="*/ 125 w 125"/>
                  <a:gd name="T18" fmla="*/ 36 h 36"/>
                </a:gdLst>
                <a:ahLst/>
                <a:cxnLst>
                  <a:cxn ang="T10">
                    <a:pos x="T0" y="T1"/>
                  </a:cxn>
                  <a:cxn ang="T11">
                    <a:pos x="T2" y="T3"/>
                  </a:cxn>
                  <a:cxn ang="T12">
                    <a:pos x="T4" y="T5"/>
                  </a:cxn>
                  <a:cxn ang="T13">
                    <a:pos x="T6" y="T7"/>
                  </a:cxn>
                  <a:cxn ang="T14">
                    <a:pos x="T8" y="T9"/>
                  </a:cxn>
                </a:cxnLst>
                <a:rect l="T15" t="T16" r="T17" b="T18"/>
                <a:pathLst>
                  <a:path w="125" h="36">
                    <a:moveTo>
                      <a:pt x="121" y="0"/>
                    </a:moveTo>
                    <a:lnTo>
                      <a:pt x="0" y="26"/>
                    </a:lnTo>
                    <a:lnTo>
                      <a:pt x="125" y="36"/>
                    </a:lnTo>
                    <a:lnTo>
                      <a:pt x="121" y="0"/>
                    </a:lnTo>
                    <a:close/>
                  </a:path>
                </a:pathLst>
              </a:custGeom>
              <a:solidFill>
                <a:srgbClr val="FFA64D"/>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420" name="Freeform 336"/>
              <p:cNvSpPr>
                <a:spLocks/>
              </p:cNvSpPr>
              <p:nvPr/>
            </p:nvSpPr>
            <p:spPr bwMode="auto">
              <a:xfrm>
                <a:off x="4249" y="1546"/>
                <a:ext cx="52" cy="21"/>
              </a:xfrm>
              <a:custGeom>
                <a:avLst/>
                <a:gdLst>
                  <a:gd name="T0" fmla="*/ 48 w 105"/>
                  <a:gd name="T1" fmla="*/ 0 h 41"/>
                  <a:gd name="T2" fmla="*/ 0 w 105"/>
                  <a:gd name="T3" fmla="*/ 16 h 41"/>
                  <a:gd name="T4" fmla="*/ 52 w 105"/>
                  <a:gd name="T5" fmla="*/ 21 h 41"/>
                  <a:gd name="T6" fmla="*/ 48 w 105"/>
                  <a:gd name="T7" fmla="*/ 0 h 41"/>
                  <a:gd name="T8" fmla="*/ 48 w 105"/>
                  <a:gd name="T9" fmla="*/ 0 h 41"/>
                  <a:gd name="T10" fmla="*/ 0 60000 65536"/>
                  <a:gd name="T11" fmla="*/ 0 60000 65536"/>
                  <a:gd name="T12" fmla="*/ 0 60000 65536"/>
                  <a:gd name="T13" fmla="*/ 0 60000 65536"/>
                  <a:gd name="T14" fmla="*/ 0 60000 65536"/>
                  <a:gd name="T15" fmla="*/ 0 w 105"/>
                  <a:gd name="T16" fmla="*/ 0 h 41"/>
                  <a:gd name="T17" fmla="*/ 105 w 105"/>
                  <a:gd name="T18" fmla="*/ 41 h 41"/>
                </a:gdLst>
                <a:ahLst/>
                <a:cxnLst>
                  <a:cxn ang="T10">
                    <a:pos x="T0" y="T1"/>
                  </a:cxn>
                  <a:cxn ang="T11">
                    <a:pos x="T2" y="T3"/>
                  </a:cxn>
                  <a:cxn ang="T12">
                    <a:pos x="T4" y="T5"/>
                  </a:cxn>
                  <a:cxn ang="T13">
                    <a:pos x="T6" y="T7"/>
                  </a:cxn>
                  <a:cxn ang="T14">
                    <a:pos x="T8" y="T9"/>
                  </a:cxn>
                </a:cxnLst>
                <a:rect l="T15" t="T16" r="T17" b="T18"/>
                <a:pathLst>
                  <a:path w="105" h="41">
                    <a:moveTo>
                      <a:pt x="97" y="0"/>
                    </a:moveTo>
                    <a:lnTo>
                      <a:pt x="0" y="32"/>
                    </a:lnTo>
                    <a:lnTo>
                      <a:pt x="105" y="41"/>
                    </a:lnTo>
                    <a:lnTo>
                      <a:pt x="97" y="0"/>
                    </a:lnTo>
                    <a:close/>
                  </a:path>
                </a:pathLst>
              </a:custGeom>
              <a:solidFill>
                <a:srgbClr val="FFA64D"/>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421" name="Freeform 337"/>
              <p:cNvSpPr>
                <a:spLocks/>
              </p:cNvSpPr>
              <p:nvPr/>
            </p:nvSpPr>
            <p:spPr bwMode="auto">
              <a:xfrm>
                <a:off x="4248" y="1575"/>
                <a:ext cx="54" cy="17"/>
              </a:xfrm>
              <a:custGeom>
                <a:avLst/>
                <a:gdLst>
                  <a:gd name="T0" fmla="*/ 53 w 109"/>
                  <a:gd name="T1" fmla="*/ 0 h 34"/>
                  <a:gd name="T2" fmla="*/ 0 w 109"/>
                  <a:gd name="T3" fmla="*/ 12 h 34"/>
                  <a:gd name="T4" fmla="*/ 54 w 109"/>
                  <a:gd name="T5" fmla="*/ 17 h 34"/>
                  <a:gd name="T6" fmla="*/ 53 w 109"/>
                  <a:gd name="T7" fmla="*/ 0 h 34"/>
                  <a:gd name="T8" fmla="*/ 53 w 109"/>
                  <a:gd name="T9" fmla="*/ 0 h 34"/>
                  <a:gd name="T10" fmla="*/ 0 60000 65536"/>
                  <a:gd name="T11" fmla="*/ 0 60000 65536"/>
                  <a:gd name="T12" fmla="*/ 0 60000 65536"/>
                  <a:gd name="T13" fmla="*/ 0 60000 65536"/>
                  <a:gd name="T14" fmla="*/ 0 60000 65536"/>
                  <a:gd name="T15" fmla="*/ 0 w 109"/>
                  <a:gd name="T16" fmla="*/ 0 h 34"/>
                  <a:gd name="T17" fmla="*/ 109 w 109"/>
                  <a:gd name="T18" fmla="*/ 34 h 34"/>
                </a:gdLst>
                <a:ahLst/>
                <a:cxnLst>
                  <a:cxn ang="T10">
                    <a:pos x="T0" y="T1"/>
                  </a:cxn>
                  <a:cxn ang="T11">
                    <a:pos x="T2" y="T3"/>
                  </a:cxn>
                  <a:cxn ang="T12">
                    <a:pos x="T4" y="T5"/>
                  </a:cxn>
                  <a:cxn ang="T13">
                    <a:pos x="T6" y="T7"/>
                  </a:cxn>
                  <a:cxn ang="T14">
                    <a:pos x="T8" y="T9"/>
                  </a:cxn>
                </a:cxnLst>
                <a:rect l="T15" t="T16" r="T17" b="T18"/>
                <a:pathLst>
                  <a:path w="109" h="34">
                    <a:moveTo>
                      <a:pt x="107" y="0"/>
                    </a:moveTo>
                    <a:lnTo>
                      <a:pt x="0" y="24"/>
                    </a:lnTo>
                    <a:lnTo>
                      <a:pt x="109" y="34"/>
                    </a:lnTo>
                    <a:lnTo>
                      <a:pt x="107" y="0"/>
                    </a:lnTo>
                    <a:close/>
                  </a:path>
                </a:pathLst>
              </a:custGeom>
              <a:solidFill>
                <a:srgbClr val="FFA64D"/>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422" name="Freeform 338"/>
              <p:cNvSpPr>
                <a:spLocks/>
              </p:cNvSpPr>
              <p:nvPr/>
            </p:nvSpPr>
            <p:spPr bwMode="auto">
              <a:xfrm>
                <a:off x="4251" y="1599"/>
                <a:ext cx="53" cy="19"/>
              </a:xfrm>
              <a:custGeom>
                <a:avLst/>
                <a:gdLst>
                  <a:gd name="T0" fmla="*/ 51 w 107"/>
                  <a:gd name="T1" fmla="*/ 0 h 38"/>
                  <a:gd name="T2" fmla="*/ 0 w 107"/>
                  <a:gd name="T3" fmla="*/ 11 h 38"/>
                  <a:gd name="T4" fmla="*/ 53 w 107"/>
                  <a:gd name="T5" fmla="*/ 19 h 38"/>
                  <a:gd name="T6" fmla="*/ 51 w 107"/>
                  <a:gd name="T7" fmla="*/ 0 h 38"/>
                  <a:gd name="T8" fmla="*/ 51 w 107"/>
                  <a:gd name="T9" fmla="*/ 0 h 38"/>
                  <a:gd name="T10" fmla="*/ 0 60000 65536"/>
                  <a:gd name="T11" fmla="*/ 0 60000 65536"/>
                  <a:gd name="T12" fmla="*/ 0 60000 65536"/>
                  <a:gd name="T13" fmla="*/ 0 60000 65536"/>
                  <a:gd name="T14" fmla="*/ 0 60000 65536"/>
                  <a:gd name="T15" fmla="*/ 0 w 107"/>
                  <a:gd name="T16" fmla="*/ 0 h 38"/>
                  <a:gd name="T17" fmla="*/ 107 w 107"/>
                  <a:gd name="T18" fmla="*/ 38 h 38"/>
                </a:gdLst>
                <a:ahLst/>
                <a:cxnLst>
                  <a:cxn ang="T10">
                    <a:pos x="T0" y="T1"/>
                  </a:cxn>
                  <a:cxn ang="T11">
                    <a:pos x="T2" y="T3"/>
                  </a:cxn>
                  <a:cxn ang="T12">
                    <a:pos x="T4" y="T5"/>
                  </a:cxn>
                  <a:cxn ang="T13">
                    <a:pos x="T6" y="T7"/>
                  </a:cxn>
                  <a:cxn ang="T14">
                    <a:pos x="T8" y="T9"/>
                  </a:cxn>
                </a:cxnLst>
                <a:rect l="T15" t="T16" r="T17" b="T18"/>
                <a:pathLst>
                  <a:path w="107" h="38">
                    <a:moveTo>
                      <a:pt x="103" y="0"/>
                    </a:moveTo>
                    <a:lnTo>
                      <a:pt x="0" y="23"/>
                    </a:lnTo>
                    <a:lnTo>
                      <a:pt x="107" y="38"/>
                    </a:lnTo>
                    <a:lnTo>
                      <a:pt x="103" y="0"/>
                    </a:lnTo>
                    <a:close/>
                  </a:path>
                </a:pathLst>
              </a:custGeom>
              <a:solidFill>
                <a:srgbClr val="FFA64D"/>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423" name="Freeform 339"/>
              <p:cNvSpPr>
                <a:spLocks/>
              </p:cNvSpPr>
              <p:nvPr/>
            </p:nvSpPr>
            <p:spPr bwMode="auto">
              <a:xfrm>
                <a:off x="4243" y="1620"/>
                <a:ext cx="62" cy="15"/>
              </a:xfrm>
              <a:custGeom>
                <a:avLst/>
                <a:gdLst>
                  <a:gd name="T0" fmla="*/ 60 w 123"/>
                  <a:gd name="T1" fmla="*/ 0 h 28"/>
                  <a:gd name="T2" fmla="*/ 0 w 123"/>
                  <a:gd name="T3" fmla="*/ 15 h 28"/>
                  <a:gd name="T4" fmla="*/ 62 w 123"/>
                  <a:gd name="T5" fmla="*/ 15 h 28"/>
                  <a:gd name="T6" fmla="*/ 60 w 123"/>
                  <a:gd name="T7" fmla="*/ 0 h 28"/>
                  <a:gd name="T8" fmla="*/ 60 w 123"/>
                  <a:gd name="T9" fmla="*/ 0 h 28"/>
                  <a:gd name="T10" fmla="*/ 0 60000 65536"/>
                  <a:gd name="T11" fmla="*/ 0 60000 65536"/>
                  <a:gd name="T12" fmla="*/ 0 60000 65536"/>
                  <a:gd name="T13" fmla="*/ 0 60000 65536"/>
                  <a:gd name="T14" fmla="*/ 0 60000 65536"/>
                  <a:gd name="T15" fmla="*/ 0 w 123"/>
                  <a:gd name="T16" fmla="*/ 0 h 28"/>
                  <a:gd name="T17" fmla="*/ 123 w 123"/>
                  <a:gd name="T18" fmla="*/ 28 h 28"/>
                </a:gdLst>
                <a:ahLst/>
                <a:cxnLst>
                  <a:cxn ang="T10">
                    <a:pos x="T0" y="T1"/>
                  </a:cxn>
                  <a:cxn ang="T11">
                    <a:pos x="T2" y="T3"/>
                  </a:cxn>
                  <a:cxn ang="T12">
                    <a:pos x="T4" y="T5"/>
                  </a:cxn>
                  <a:cxn ang="T13">
                    <a:pos x="T6" y="T7"/>
                  </a:cxn>
                  <a:cxn ang="T14">
                    <a:pos x="T8" y="T9"/>
                  </a:cxn>
                </a:cxnLst>
                <a:rect l="T15" t="T16" r="T17" b="T18"/>
                <a:pathLst>
                  <a:path w="123" h="28">
                    <a:moveTo>
                      <a:pt x="120" y="0"/>
                    </a:moveTo>
                    <a:lnTo>
                      <a:pt x="0" y="28"/>
                    </a:lnTo>
                    <a:lnTo>
                      <a:pt x="123" y="28"/>
                    </a:lnTo>
                    <a:lnTo>
                      <a:pt x="120" y="0"/>
                    </a:lnTo>
                    <a:close/>
                  </a:path>
                </a:pathLst>
              </a:custGeom>
              <a:solidFill>
                <a:srgbClr val="FFA64D"/>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424" name="Freeform 340"/>
              <p:cNvSpPr>
                <a:spLocks/>
              </p:cNvSpPr>
              <p:nvPr/>
            </p:nvSpPr>
            <p:spPr bwMode="auto">
              <a:xfrm>
                <a:off x="4673" y="1533"/>
                <a:ext cx="46" cy="20"/>
              </a:xfrm>
              <a:custGeom>
                <a:avLst/>
                <a:gdLst>
                  <a:gd name="T0" fmla="*/ 42 w 91"/>
                  <a:gd name="T1" fmla="*/ 0 h 40"/>
                  <a:gd name="T2" fmla="*/ 0 w 91"/>
                  <a:gd name="T3" fmla="*/ 16 h 40"/>
                  <a:gd name="T4" fmla="*/ 46 w 91"/>
                  <a:gd name="T5" fmla="*/ 20 h 40"/>
                  <a:gd name="T6" fmla="*/ 42 w 91"/>
                  <a:gd name="T7" fmla="*/ 0 h 40"/>
                  <a:gd name="T8" fmla="*/ 42 w 91"/>
                  <a:gd name="T9" fmla="*/ 0 h 40"/>
                  <a:gd name="T10" fmla="*/ 0 60000 65536"/>
                  <a:gd name="T11" fmla="*/ 0 60000 65536"/>
                  <a:gd name="T12" fmla="*/ 0 60000 65536"/>
                  <a:gd name="T13" fmla="*/ 0 60000 65536"/>
                  <a:gd name="T14" fmla="*/ 0 60000 65536"/>
                  <a:gd name="T15" fmla="*/ 0 w 91"/>
                  <a:gd name="T16" fmla="*/ 0 h 40"/>
                  <a:gd name="T17" fmla="*/ 91 w 91"/>
                  <a:gd name="T18" fmla="*/ 40 h 40"/>
                </a:gdLst>
                <a:ahLst/>
                <a:cxnLst>
                  <a:cxn ang="T10">
                    <a:pos x="T0" y="T1"/>
                  </a:cxn>
                  <a:cxn ang="T11">
                    <a:pos x="T2" y="T3"/>
                  </a:cxn>
                  <a:cxn ang="T12">
                    <a:pos x="T4" y="T5"/>
                  </a:cxn>
                  <a:cxn ang="T13">
                    <a:pos x="T6" y="T7"/>
                  </a:cxn>
                  <a:cxn ang="T14">
                    <a:pos x="T8" y="T9"/>
                  </a:cxn>
                </a:cxnLst>
                <a:rect l="T15" t="T16" r="T17" b="T18"/>
                <a:pathLst>
                  <a:path w="91" h="40">
                    <a:moveTo>
                      <a:pt x="84" y="0"/>
                    </a:moveTo>
                    <a:lnTo>
                      <a:pt x="0" y="32"/>
                    </a:lnTo>
                    <a:lnTo>
                      <a:pt x="91" y="40"/>
                    </a:lnTo>
                    <a:lnTo>
                      <a:pt x="84" y="0"/>
                    </a:lnTo>
                    <a:close/>
                  </a:path>
                </a:pathLst>
              </a:custGeom>
              <a:solidFill>
                <a:srgbClr val="FFA64D"/>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425" name="Freeform 341"/>
              <p:cNvSpPr>
                <a:spLocks/>
              </p:cNvSpPr>
              <p:nvPr/>
            </p:nvSpPr>
            <p:spPr bwMode="auto">
              <a:xfrm>
                <a:off x="4679" y="1560"/>
                <a:ext cx="45" cy="17"/>
              </a:xfrm>
              <a:custGeom>
                <a:avLst/>
                <a:gdLst>
                  <a:gd name="T0" fmla="*/ 44 w 90"/>
                  <a:gd name="T1" fmla="*/ 0 h 34"/>
                  <a:gd name="T2" fmla="*/ 0 w 90"/>
                  <a:gd name="T3" fmla="*/ 14 h 34"/>
                  <a:gd name="T4" fmla="*/ 45 w 90"/>
                  <a:gd name="T5" fmla="*/ 17 h 34"/>
                  <a:gd name="T6" fmla="*/ 44 w 90"/>
                  <a:gd name="T7" fmla="*/ 0 h 34"/>
                  <a:gd name="T8" fmla="*/ 44 w 90"/>
                  <a:gd name="T9" fmla="*/ 0 h 34"/>
                  <a:gd name="T10" fmla="*/ 0 60000 65536"/>
                  <a:gd name="T11" fmla="*/ 0 60000 65536"/>
                  <a:gd name="T12" fmla="*/ 0 60000 65536"/>
                  <a:gd name="T13" fmla="*/ 0 60000 65536"/>
                  <a:gd name="T14" fmla="*/ 0 60000 65536"/>
                  <a:gd name="T15" fmla="*/ 0 w 90"/>
                  <a:gd name="T16" fmla="*/ 0 h 34"/>
                  <a:gd name="T17" fmla="*/ 90 w 90"/>
                  <a:gd name="T18" fmla="*/ 34 h 34"/>
                </a:gdLst>
                <a:ahLst/>
                <a:cxnLst>
                  <a:cxn ang="T10">
                    <a:pos x="T0" y="T1"/>
                  </a:cxn>
                  <a:cxn ang="T11">
                    <a:pos x="T2" y="T3"/>
                  </a:cxn>
                  <a:cxn ang="T12">
                    <a:pos x="T4" y="T5"/>
                  </a:cxn>
                  <a:cxn ang="T13">
                    <a:pos x="T6" y="T7"/>
                  </a:cxn>
                  <a:cxn ang="T14">
                    <a:pos x="T8" y="T9"/>
                  </a:cxn>
                </a:cxnLst>
                <a:rect l="T15" t="T16" r="T17" b="T18"/>
                <a:pathLst>
                  <a:path w="90" h="34">
                    <a:moveTo>
                      <a:pt x="88" y="0"/>
                    </a:moveTo>
                    <a:lnTo>
                      <a:pt x="0" y="29"/>
                    </a:lnTo>
                    <a:lnTo>
                      <a:pt x="90" y="34"/>
                    </a:lnTo>
                    <a:lnTo>
                      <a:pt x="88" y="0"/>
                    </a:lnTo>
                    <a:close/>
                  </a:path>
                </a:pathLst>
              </a:custGeom>
              <a:solidFill>
                <a:srgbClr val="FFA64D"/>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426" name="Freeform 342"/>
              <p:cNvSpPr>
                <a:spLocks/>
              </p:cNvSpPr>
              <p:nvPr/>
            </p:nvSpPr>
            <p:spPr bwMode="auto">
              <a:xfrm>
                <a:off x="4679" y="1581"/>
                <a:ext cx="48" cy="22"/>
              </a:xfrm>
              <a:custGeom>
                <a:avLst/>
                <a:gdLst>
                  <a:gd name="T0" fmla="*/ 46 w 95"/>
                  <a:gd name="T1" fmla="*/ 0 h 44"/>
                  <a:gd name="T2" fmla="*/ 0 w 95"/>
                  <a:gd name="T3" fmla="*/ 16 h 44"/>
                  <a:gd name="T4" fmla="*/ 48 w 95"/>
                  <a:gd name="T5" fmla="*/ 22 h 44"/>
                  <a:gd name="T6" fmla="*/ 46 w 95"/>
                  <a:gd name="T7" fmla="*/ 0 h 44"/>
                  <a:gd name="T8" fmla="*/ 46 w 95"/>
                  <a:gd name="T9" fmla="*/ 0 h 44"/>
                  <a:gd name="T10" fmla="*/ 0 60000 65536"/>
                  <a:gd name="T11" fmla="*/ 0 60000 65536"/>
                  <a:gd name="T12" fmla="*/ 0 60000 65536"/>
                  <a:gd name="T13" fmla="*/ 0 60000 65536"/>
                  <a:gd name="T14" fmla="*/ 0 60000 65536"/>
                  <a:gd name="T15" fmla="*/ 0 w 95"/>
                  <a:gd name="T16" fmla="*/ 0 h 44"/>
                  <a:gd name="T17" fmla="*/ 95 w 95"/>
                  <a:gd name="T18" fmla="*/ 44 h 44"/>
                </a:gdLst>
                <a:ahLst/>
                <a:cxnLst>
                  <a:cxn ang="T10">
                    <a:pos x="T0" y="T1"/>
                  </a:cxn>
                  <a:cxn ang="T11">
                    <a:pos x="T2" y="T3"/>
                  </a:cxn>
                  <a:cxn ang="T12">
                    <a:pos x="T4" y="T5"/>
                  </a:cxn>
                  <a:cxn ang="T13">
                    <a:pos x="T6" y="T7"/>
                  </a:cxn>
                  <a:cxn ang="T14">
                    <a:pos x="T8" y="T9"/>
                  </a:cxn>
                </a:cxnLst>
                <a:rect l="T15" t="T16" r="T17" b="T18"/>
                <a:pathLst>
                  <a:path w="95" h="44">
                    <a:moveTo>
                      <a:pt x="92" y="0"/>
                    </a:moveTo>
                    <a:lnTo>
                      <a:pt x="0" y="32"/>
                    </a:lnTo>
                    <a:lnTo>
                      <a:pt x="95" y="44"/>
                    </a:lnTo>
                    <a:lnTo>
                      <a:pt x="92" y="0"/>
                    </a:lnTo>
                    <a:close/>
                  </a:path>
                </a:pathLst>
              </a:custGeom>
              <a:solidFill>
                <a:srgbClr val="FFA64D"/>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427" name="Freeform 343"/>
              <p:cNvSpPr>
                <a:spLocks/>
              </p:cNvSpPr>
              <p:nvPr/>
            </p:nvSpPr>
            <p:spPr bwMode="auto">
              <a:xfrm>
                <a:off x="4577" y="1648"/>
                <a:ext cx="42" cy="17"/>
              </a:xfrm>
              <a:custGeom>
                <a:avLst/>
                <a:gdLst>
                  <a:gd name="T0" fmla="*/ 40 w 84"/>
                  <a:gd name="T1" fmla="*/ 0 h 34"/>
                  <a:gd name="T2" fmla="*/ 0 w 84"/>
                  <a:gd name="T3" fmla="*/ 9 h 34"/>
                  <a:gd name="T4" fmla="*/ 42 w 84"/>
                  <a:gd name="T5" fmla="*/ 17 h 34"/>
                  <a:gd name="T6" fmla="*/ 40 w 84"/>
                  <a:gd name="T7" fmla="*/ 0 h 34"/>
                  <a:gd name="T8" fmla="*/ 40 w 84"/>
                  <a:gd name="T9" fmla="*/ 0 h 34"/>
                  <a:gd name="T10" fmla="*/ 0 60000 65536"/>
                  <a:gd name="T11" fmla="*/ 0 60000 65536"/>
                  <a:gd name="T12" fmla="*/ 0 60000 65536"/>
                  <a:gd name="T13" fmla="*/ 0 60000 65536"/>
                  <a:gd name="T14" fmla="*/ 0 60000 65536"/>
                  <a:gd name="T15" fmla="*/ 0 w 84"/>
                  <a:gd name="T16" fmla="*/ 0 h 34"/>
                  <a:gd name="T17" fmla="*/ 84 w 84"/>
                  <a:gd name="T18" fmla="*/ 34 h 34"/>
                </a:gdLst>
                <a:ahLst/>
                <a:cxnLst>
                  <a:cxn ang="T10">
                    <a:pos x="T0" y="T1"/>
                  </a:cxn>
                  <a:cxn ang="T11">
                    <a:pos x="T2" y="T3"/>
                  </a:cxn>
                  <a:cxn ang="T12">
                    <a:pos x="T4" y="T5"/>
                  </a:cxn>
                  <a:cxn ang="T13">
                    <a:pos x="T6" y="T7"/>
                  </a:cxn>
                  <a:cxn ang="T14">
                    <a:pos x="T8" y="T9"/>
                  </a:cxn>
                </a:cxnLst>
                <a:rect l="T15" t="T16" r="T17" b="T18"/>
                <a:pathLst>
                  <a:path w="84" h="34">
                    <a:moveTo>
                      <a:pt x="80" y="0"/>
                    </a:moveTo>
                    <a:lnTo>
                      <a:pt x="0" y="17"/>
                    </a:lnTo>
                    <a:lnTo>
                      <a:pt x="84" y="34"/>
                    </a:lnTo>
                    <a:lnTo>
                      <a:pt x="80" y="0"/>
                    </a:lnTo>
                    <a:close/>
                  </a:path>
                </a:pathLst>
              </a:custGeom>
              <a:solidFill>
                <a:srgbClr val="FFA64D"/>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428" name="Freeform 344"/>
              <p:cNvSpPr>
                <a:spLocks/>
              </p:cNvSpPr>
              <p:nvPr/>
            </p:nvSpPr>
            <p:spPr bwMode="auto">
              <a:xfrm>
                <a:off x="4582" y="1670"/>
                <a:ext cx="42" cy="21"/>
              </a:xfrm>
              <a:custGeom>
                <a:avLst/>
                <a:gdLst>
                  <a:gd name="T0" fmla="*/ 39 w 84"/>
                  <a:gd name="T1" fmla="*/ 0 h 42"/>
                  <a:gd name="T2" fmla="*/ 0 w 84"/>
                  <a:gd name="T3" fmla="*/ 3 h 42"/>
                  <a:gd name="T4" fmla="*/ 42 w 84"/>
                  <a:gd name="T5" fmla="*/ 21 h 42"/>
                  <a:gd name="T6" fmla="*/ 39 w 84"/>
                  <a:gd name="T7" fmla="*/ 0 h 42"/>
                  <a:gd name="T8" fmla="*/ 39 w 84"/>
                  <a:gd name="T9" fmla="*/ 0 h 42"/>
                  <a:gd name="T10" fmla="*/ 0 60000 65536"/>
                  <a:gd name="T11" fmla="*/ 0 60000 65536"/>
                  <a:gd name="T12" fmla="*/ 0 60000 65536"/>
                  <a:gd name="T13" fmla="*/ 0 60000 65536"/>
                  <a:gd name="T14" fmla="*/ 0 60000 65536"/>
                  <a:gd name="T15" fmla="*/ 0 w 84"/>
                  <a:gd name="T16" fmla="*/ 0 h 42"/>
                  <a:gd name="T17" fmla="*/ 84 w 84"/>
                  <a:gd name="T18" fmla="*/ 42 h 42"/>
                </a:gdLst>
                <a:ahLst/>
                <a:cxnLst>
                  <a:cxn ang="T10">
                    <a:pos x="T0" y="T1"/>
                  </a:cxn>
                  <a:cxn ang="T11">
                    <a:pos x="T2" y="T3"/>
                  </a:cxn>
                  <a:cxn ang="T12">
                    <a:pos x="T4" y="T5"/>
                  </a:cxn>
                  <a:cxn ang="T13">
                    <a:pos x="T6" y="T7"/>
                  </a:cxn>
                  <a:cxn ang="T14">
                    <a:pos x="T8" y="T9"/>
                  </a:cxn>
                </a:cxnLst>
                <a:rect l="T15" t="T16" r="T17" b="T18"/>
                <a:pathLst>
                  <a:path w="84" h="42">
                    <a:moveTo>
                      <a:pt x="78" y="0"/>
                    </a:moveTo>
                    <a:lnTo>
                      <a:pt x="0" y="7"/>
                    </a:lnTo>
                    <a:lnTo>
                      <a:pt x="84" y="42"/>
                    </a:lnTo>
                    <a:lnTo>
                      <a:pt x="78" y="0"/>
                    </a:lnTo>
                    <a:close/>
                  </a:path>
                </a:pathLst>
              </a:custGeom>
              <a:solidFill>
                <a:srgbClr val="FFA64D"/>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429" name="Freeform 345"/>
              <p:cNvSpPr>
                <a:spLocks/>
              </p:cNvSpPr>
              <p:nvPr/>
            </p:nvSpPr>
            <p:spPr bwMode="auto">
              <a:xfrm>
                <a:off x="4224" y="1447"/>
                <a:ext cx="124" cy="57"/>
              </a:xfrm>
              <a:custGeom>
                <a:avLst/>
                <a:gdLst>
                  <a:gd name="T0" fmla="*/ 3 w 249"/>
                  <a:gd name="T1" fmla="*/ 9 h 114"/>
                  <a:gd name="T2" fmla="*/ 97 w 249"/>
                  <a:gd name="T3" fmla="*/ 0 h 114"/>
                  <a:gd name="T4" fmla="*/ 61 w 249"/>
                  <a:gd name="T5" fmla="*/ 13 h 114"/>
                  <a:gd name="T6" fmla="*/ 124 w 249"/>
                  <a:gd name="T7" fmla="*/ 21 h 114"/>
                  <a:gd name="T8" fmla="*/ 65 w 249"/>
                  <a:gd name="T9" fmla="*/ 33 h 114"/>
                  <a:gd name="T10" fmla="*/ 118 w 249"/>
                  <a:gd name="T11" fmla="*/ 46 h 114"/>
                  <a:gd name="T12" fmla="*/ 62 w 249"/>
                  <a:gd name="T13" fmla="*/ 55 h 114"/>
                  <a:gd name="T14" fmla="*/ 0 w 249"/>
                  <a:gd name="T15" fmla="*/ 57 h 114"/>
                  <a:gd name="T16" fmla="*/ 3 w 249"/>
                  <a:gd name="T17" fmla="*/ 9 h 114"/>
                  <a:gd name="T18" fmla="*/ 3 w 249"/>
                  <a:gd name="T19" fmla="*/ 9 h 11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49"/>
                  <a:gd name="T31" fmla="*/ 0 h 114"/>
                  <a:gd name="T32" fmla="*/ 249 w 249"/>
                  <a:gd name="T33" fmla="*/ 114 h 11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49" h="114">
                    <a:moveTo>
                      <a:pt x="7" y="17"/>
                    </a:moveTo>
                    <a:lnTo>
                      <a:pt x="194" y="0"/>
                    </a:lnTo>
                    <a:lnTo>
                      <a:pt x="123" y="25"/>
                    </a:lnTo>
                    <a:lnTo>
                      <a:pt x="249" y="42"/>
                    </a:lnTo>
                    <a:lnTo>
                      <a:pt x="131" y="65"/>
                    </a:lnTo>
                    <a:lnTo>
                      <a:pt x="237" y="91"/>
                    </a:lnTo>
                    <a:lnTo>
                      <a:pt x="125" y="110"/>
                    </a:lnTo>
                    <a:lnTo>
                      <a:pt x="0" y="114"/>
                    </a:lnTo>
                    <a:lnTo>
                      <a:pt x="7" y="17"/>
                    </a:lnTo>
                    <a:close/>
                  </a:path>
                </a:pathLst>
              </a:custGeom>
              <a:solidFill>
                <a:srgbClr val="F2CC99"/>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430" name="Freeform 346"/>
              <p:cNvSpPr>
                <a:spLocks/>
              </p:cNvSpPr>
              <p:nvPr/>
            </p:nvSpPr>
            <p:spPr bwMode="auto">
              <a:xfrm>
                <a:off x="4126" y="1557"/>
                <a:ext cx="121" cy="71"/>
              </a:xfrm>
              <a:custGeom>
                <a:avLst/>
                <a:gdLst>
                  <a:gd name="T0" fmla="*/ 8 w 241"/>
                  <a:gd name="T1" fmla="*/ 9 h 142"/>
                  <a:gd name="T2" fmla="*/ 93 w 241"/>
                  <a:gd name="T3" fmla="*/ 0 h 142"/>
                  <a:gd name="T4" fmla="*/ 76 w 241"/>
                  <a:gd name="T5" fmla="*/ 10 h 142"/>
                  <a:gd name="T6" fmla="*/ 108 w 241"/>
                  <a:gd name="T7" fmla="*/ 16 h 142"/>
                  <a:gd name="T8" fmla="*/ 77 w 241"/>
                  <a:gd name="T9" fmla="*/ 28 h 142"/>
                  <a:gd name="T10" fmla="*/ 78 w 241"/>
                  <a:gd name="T11" fmla="*/ 35 h 142"/>
                  <a:gd name="T12" fmla="*/ 121 w 241"/>
                  <a:gd name="T13" fmla="*/ 42 h 142"/>
                  <a:gd name="T14" fmla="*/ 78 w 241"/>
                  <a:gd name="T15" fmla="*/ 56 h 142"/>
                  <a:gd name="T16" fmla="*/ 117 w 241"/>
                  <a:gd name="T17" fmla="*/ 67 h 142"/>
                  <a:gd name="T18" fmla="*/ 77 w 241"/>
                  <a:gd name="T19" fmla="*/ 71 h 142"/>
                  <a:gd name="T20" fmla="*/ 0 w 241"/>
                  <a:gd name="T21" fmla="*/ 71 h 142"/>
                  <a:gd name="T22" fmla="*/ 8 w 241"/>
                  <a:gd name="T23" fmla="*/ 9 h 142"/>
                  <a:gd name="T24" fmla="*/ 8 w 241"/>
                  <a:gd name="T25" fmla="*/ 9 h 14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41"/>
                  <a:gd name="T40" fmla="*/ 0 h 142"/>
                  <a:gd name="T41" fmla="*/ 241 w 241"/>
                  <a:gd name="T42" fmla="*/ 142 h 14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41" h="142">
                    <a:moveTo>
                      <a:pt x="15" y="19"/>
                    </a:moveTo>
                    <a:lnTo>
                      <a:pt x="186" y="0"/>
                    </a:lnTo>
                    <a:lnTo>
                      <a:pt x="152" y="20"/>
                    </a:lnTo>
                    <a:lnTo>
                      <a:pt x="215" y="32"/>
                    </a:lnTo>
                    <a:lnTo>
                      <a:pt x="154" y="57"/>
                    </a:lnTo>
                    <a:lnTo>
                      <a:pt x="156" y="70"/>
                    </a:lnTo>
                    <a:lnTo>
                      <a:pt x="241" y="85"/>
                    </a:lnTo>
                    <a:lnTo>
                      <a:pt x="156" y="112"/>
                    </a:lnTo>
                    <a:lnTo>
                      <a:pt x="234" y="133"/>
                    </a:lnTo>
                    <a:lnTo>
                      <a:pt x="154" y="142"/>
                    </a:lnTo>
                    <a:lnTo>
                      <a:pt x="0" y="142"/>
                    </a:lnTo>
                    <a:lnTo>
                      <a:pt x="15" y="19"/>
                    </a:lnTo>
                    <a:close/>
                  </a:path>
                </a:pathLst>
              </a:custGeom>
              <a:solidFill>
                <a:srgbClr val="F2CC99"/>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431" name="Freeform 347"/>
              <p:cNvSpPr>
                <a:spLocks/>
              </p:cNvSpPr>
              <p:nvPr/>
            </p:nvSpPr>
            <p:spPr bwMode="auto">
              <a:xfrm>
                <a:off x="4557" y="1538"/>
                <a:ext cx="121" cy="81"/>
              </a:xfrm>
              <a:custGeom>
                <a:avLst/>
                <a:gdLst>
                  <a:gd name="T0" fmla="*/ 6 w 243"/>
                  <a:gd name="T1" fmla="*/ 15 h 161"/>
                  <a:gd name="T2" fmla="*/ 108 w 243"/>
                  <a:gd name="T3" fmla="*/ 0 h 161"/>
                  <a:gd name="T4" fmla="*/ 74 w 243"/>
                  <a:gd name="T5" fmla="*/ 18 h 161"/>
                  <a:gd name="T6" fmla="*/ 121 w 243"/>
                  <a:gd name="T7" fmla="*/ 24 h 161"/>
                  <a:gd name="T8" fmla="*/ 79 w 243"/>
                  <a:gd name="T9" fmla="*/ 39 h 161"/>
                  <a:gd name="T10" fmla="*/ 121 w 243"/>
                  <a:gd name="T11" fmla="*/ 48 h 161"/>
                  <a:gd name="T12" fmla="*/ 88 w 243"/>
                  <a:gd name="T13" fmla="*/ 61 h 161"/>
                  <a:gd name="T14" fmla="*/ 110 w 243"/>
                  <a:gd name="T15" fmla="*/ 68 h 161"/>
                  <a:gd name="T16" fmla="*/ 0 w 243"/>
                  <a:gd name="T17" fmla="*/ 81 h 161"/>
                  <a:gd name="T18" fmla="*/ 6 w 243"/>
                  <a:gd name="T19" fmla="*/ 15 h 161"/>
                  <a:gd name="T20" fmla="*/ 6 w 243"/>
                  <a:gd name="T21" fmla="*/ 15 h 16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43"/>
                  <a:gd name="T34" fmla="*/ 0 h 161"/>
                  <a:gd name="T35" fmla="*/ 243 w 243"/>
                  <a:gd name="T36" fmla="*/ 161 h 16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43" h="161">
                    <a:moveTo>
                      <a:pt x="13" y="30"/>
                    </a:moveTo>
                    <a:lnTo>
                      <a:pt x="217" y="0"/>
                    </a:lnTo>
                    <a:lnTo>
                      <a:pt x="148" y="36"/>
                    </a:lnTo>
                    <a:lnTo>
                      <a:pt x="242" y="47"/>
                    </a:lnTo>
                    <a:lnTo>
                      <a:pt x="158" y="77"/>
                    </a:lnTo>
                    <a:lnTo>
                      <a:pt x="243" y="95"/>
                    </a:lnTo>
                    <a:lnTo>
                      <a:pt x="177" y="121"/>
                    </a:lnTo>
                    <a:lnTo>
                      <a:pt x="221" y="136"/>
                    </a:lnTo>
                    <a:lnTo>
                      <a:pt x="0" y="161"/>
                    </a:lnTo>
                    <a:lnTo>
                      <a:pt x="13" y="30"/>
                    </a:lnTo>
                    <a:close/>
                  </a:path>
                </a:pathLst>
              </a:custGeom>
              <a:solidFill>
                <a:srgbClr val="F2CC99"/>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432" name="Freeform 348"/>
              <p:cNvSpPr>
                <a:spLocks/>
              </p:cNvSpPr>
              <p:nvPr/>
            </p:nvSpPr>
            <p:spPr bwMode="auto">
              <a:xfrm>
                <a:off x="4420" y="1652"/>
                <a:ext cx="145" cy="70"/>
              </a:xfrm>
              <a:custGeom>
                <a:avLst/>
                <a:gdLst>
                  <a:gd name="T0" fmla="*/ 14 w 291"/>
                  <a:gd name="T1" fmla="*/ 21 h 140"/>
                  <a:gd name="T2" fmla="*/ 0 w 291"/>
                  <a:gd name="T3" fmla="*/ 70 h 140"/>
                  <a:gd name="T4" fmla="*/ 39 w 291"/>
                  <a:gd name="T5" fmla="*/ 42 h 140"/>
                  <a:gd name="T6" fmla="*/ 85 w 291"/>
                  <a:gd name="T7" fmla="*/ 28 h 140"/>
                  <a:gd name="T8" fmla="*/ 141 w 291"/>
                  <a:gd name="T9" fmla="*/ 28 h 140"/>
                  <a:gd name="T10" fmla="*/ 122 w 291"/>
                  <a:gd name="T11" fmla="*/ 19 h 140"/>
                  <a:gd name="T12" fmla="*/ 145 w 291"/>
                  <a:gd name="T13" fmla="*/ 14 h 140"/>
                  <a:gd name="T14" fmla="*/ 124 w 291"/>
                  <a:gd name="T15" fmla="*/ 5 h 140"/>
                  <a:gd name="T16" fmla="*/ 142 w 291"/>
                  <a:gd name="T17" fmla="*/ 0 h 140"/>
                  <a:gd name="T18" fmla="*/ 126 w 291"/>
                  <a:gd name="T19" fmla="*/ 0 h 140"/>
                  <a:gd name="T20" fmla="*/ 87 w 291"/>
                  <a:gd name="T21" fmla="*/ 6 h 140"/>
                  <a:gd name="T22" fmla="*/ 14 w 291"/>
                  <a:gd name="T23" fmla="*/ 21 h 140"/>
                  <a:gd name="T24" fmla="*/ 14 w 291"/>
                  <a:gd name="T25" fmla="*/ 21 h 14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91"/>
                  <a:gd name="T40" fmla="*/ 0 h 140"/>
                  <a:gd name="T41" fmla="*/ 291 w 291"/>
                  <a:gd name="T42" fmla="*/ 140 h 14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91" h="140">
                    <a:moveTo>
                      <a:pt x="29" y="43"/>
                    </a:moveTo>
                    <a:lnTo>
                      <a:pt x="0" y="140"/>
                    </a:lnTo>
                    <a:lnTo>
                      <a:pt x="78" y="85"/>
                    </a:lnTo>
                    <a:lnTo>
                      <a:pt x="170" y="57"/>
                    </a:lnTo>
                    <a:lnTo>
                      <a:pt x="282" y="57"/>
                    </a:lnTo>
                    <a:lnTo>
                      <a:pt x="244" y="38"/>
                    </a:lnTo>
                    <a:lnTo>
                      <a:pt x="291" y="28"/>
                    </a:lnTo>
                    <a:lnTo>
                      <a:pt x="249" y="11"/>
                    </a:lnTo>
                    <a:lnTo>
                      <a:pt x="284" y="0"/>
                    </a:lnTo>
                    <a:lnTo>
                      <a:pt x="253" y="0"/>
                    </a:lnTo>
                    <a:lnTo>
                      <a:pt x="175" y="13"/>
                    </a:lnTo>
                    <a:lnTo>
                      <a:pt x="29" y="43"/>
                    </a:lnTo>
                    <a:close/>
                  </a:path>
                </a:pathLst>
              </a:custGeom>
              <a:solidFill>
                <a:srgbClr val="F2CC99"/>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433" name="Freeform 349"/>
              <p:cNvSpPr>
                <a:spLocks/>
              </p:cNvSpPr>
              <p:nvPr/>
            </p:nvSpPr>
            <p:spPr bwMode="auto">
              <a:xfrm>
                <a:off x="4437" y="1438"/>
                <a:ext cx="193" cy="70"/>
              </a:xfrm>
              <a:custGeom>
                <a:avLst/>
                <a:gdLst>
                  <a:gd name="T0" fmla="*/ 10 w 385"/>
                  <a:gd name="T1" fmla="*/ 7 h 141"/>
                  <a:gd name="T2" fmla="*/ 0 w 385"/>
                  <a:gd name="T3" fmla="*/ 70 h 141"/>
                  <a:gd name="T4" fmla="*/ 193 w 385"/>
                  <a:gd name="T5" fmla="*/ 66 h 141"/>
                  <a:gd name="T6" fmla="*/ 120 w 385"/>
                  <a:gd name="T7" fmla="*/ 54 h 141"/>
                  <a:gd name="T8" fmla="*/ 186 w 385"/>
                  <a:gd name="T9" fmla="*/ 37 h 141"/>
                  <a:gd name="T10" fmla="*/ 124 w 385"/>
                  <a:gd name="T11" fmla="*/ 27 h 141"/>
                  <a:gd name="T12" fmla="*/ 184 w 385"/>
                  <a:gd name="T13" fmla="*/ 7 h 141"/>
                  <a:gd name="T14" fmla="*/ 124 w 385"/>
                  <a:gd name="T15" fmla="*/ 0 h 141"/>
                  <a:gd name="T16" fmla="*/ 10 w 385"/>
                  <a:gd name="T17" fmla="*/ 7 h 141"/>
                  <a:gd name="T18" fmla="*/ 10 w 385"/>
                  <a:gd name="T19" fmla="*/ 7 h 14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85"/>
                  <a:gd name="T31" fmla="*/ 0 h 141"/>
                  <a:gd name="T32" fmla="*/ 385 w 385"/>
                  <a:gd name="T33" fmla="*/ 141 h 14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85" h="141">
                    <a:moveTo>
                      <a:pt x="19" y="15"/>
                    </a:moveTo>
                    <a:lnTo>
                      <a:pt x="0" y="141"/>
                    </a:lnTo>
                    <a:lnTo>
                      <a:pt x="385" y="133"/>
                    </a:lnTo>
                    <a:lnTo>
                      <a:pt x="239" y="108"/>
                    </a:lnTo>
                    <a:lnTo>
                      <a:pt x="372" y="74"/>
                    </a:lnTo>
                    <a:lnTo>
                      <a:pt x="247" y="55"/>
                    </a:lnTo>
                    <a:lnTo>
                      <a:pt x="368" y="15"/>
                    </a:lnTo>
                    <a:lnTo>
                      <a:pt x="247" y="0"/>
                    </a:lnTo>
                    <a:lnTo>
                      <a:pt x="19" y="15"/>
                    </a:lnTo>
                    <a:close/>
                  </a:path>
                </a:pathLst>
              </a:custGeom>
              <a:solidFill>
                <a:srgbClr val="F2CC99"/>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434" name="Freeform 350"/>
              <p:cNvSpPr>
                <a:spLocks/>
              </p:cNvSpPr>
              <p:nvPr/>
            </p:nvSpPr>
            <p:spPr bwMode="auto">
              <a:xfrm>
                <a:off x="4325" y="1537"/>
                <a:ext cx="196" cy="98"/>
              </a:xfrm>
              <a:custGeom>
                <a:avLst/>
                <a:gdLst>
                  <a:gd name="T0" fmla="*/ 10 w 394"/>
                  <a:gd name="T1" fmla="*/ 23 h 195"/>
                  <a:gd name="T2" fmla="*/ 0 w 394"/>
                  <a:gd name="T3" fmla="*/ 98 h 195"/>
                  <a:gd name="T4" fmla="*/ 196 w 394"/>
                  <a:gd name="T5" fmla="*/ 90 h 195"/>
                  <a:gd name="T6" fmla="*/ 131 w 394"/>
                  <a:gd name="T7" fmla="*/ 76 h 195"/>
                  <a:gd name="T8" fmla="*/ 193 w 394"/>
                  <a:gd name="T9" fmla="*/ 60 h 195"/>
                  <a:gd name="T10" fmla="*/ 122 w 394"/>
                  <a:gd name="T11" fmla="*/ 49 h 195"/>
                  <a:gd name="T12" fmla="*/ 192 w 394"/>
                  <a:gd name="T13" fmla="*/ 31 h 195"/>
                  <a:gd name="T14" fmla="*/ 120 w 394"/>
                  <a:gd name="T15" fmla="*/ 24 h 195"/>
                  <a:gd name="T16" fmla="*/ 188 w 394"/>
                  <a:gd name="T17" fmla="*/ 0 h 195"/>
                  <a:gd name="T18" fmla="*/ 99 w 394"/>
                  <a:gd name="T19" fmla="*/ 9 h 195"/>
                  <a:gd name="T20" fmla="*/ 10 w 394"/>
                  <a:gd name="T21" fmla="*/ 23 h 195"/>
                  <a:gd name="T22" fmla="*/ 10 w 394"/>
                  <a:gd name="T23" fmla="*/ 23 h 19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94"/>
                  <a:gd name="T37" fmla="*/ 0 h 195"/>
                  <a:gd name="T38" fmla="*/ 394 w 394"/>
                  <a:gd name="T39" fmla="*/ 195 h 19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94" h="195">
                    <a:moveTo>
                      <a:pt x="21" y="45"/>
                    </a:moveTo>
                    <a:lnTo>
                      <a:pt x="0" y="195"/>
                    </a:lnTo>
                    <a:lnTo>
                      <a:pt x="394" y="180"/>
                    </a:lnTo>
                    <a:lnTo>
                      <a:pt x="263" y="152"/>
                    </a:lnTo>
                    <a:lnTo>
                      <a:pt x="388" y="119"/>
                    </a:lnTo>
                    <a:lnTo>
                      <a:pt x="246" y="97"/>
                    </a:lnTo>
                    <a:lnTo>
                      <a:pt x="386" y="62"/>
                    </a:lnTo>
                    <a:lnTo>
                      <a:pt x="242" y="47"/>
                    </a:lnTo>
                    <a:lnTo>
                      <a:pt x="377" y="0"/>
                    </a:lnTo>
                    <a:lnTo>
                      <a:pt x="200" y="17"/>
                    </a:lnTo>
                    <a:lnTo>
                      <a:pt x="21" y="45"/>
                    </a:lnTo>
                    <a:close/>
                  </a:path>
                </a:pathLst>
              </a:custGeom>
              <a:solidFill>
                <a:srgbClr val="F2CC99"/>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435" name="Freeform 351"/>
              <p:cNvSpPr>
                <a:spLocks/>
              </p:cNvSpPr>
              <p:nvPr/>
            </p:nvSpPr>
            <p:spPr bwMode="auto">
              <a:xfrm>
                <a:off x="4641" y="1635"/>
                <a:ext cx="196" cy="99"/>
              </a:xfrm>
              <a:custGeom>
                <a:avLst/>
                <a:gdLst>
                  <a:gd name="T0" fmla="*/ 12 w 392"/>
                  <a:gd name="T1" fmla="*/ 18 h 200"/>
                  <a:gd name="T2" fmla="*/ 0 w 392"/>
                  <a:gd name="T3" fmla="*/ 56 h 200"/>
                  <a:gd name="T4" fmla="*/ 51 w 392"/>
                  <a:gd name="T5" fmla="*/ 56 h 200"/>
                  <a:gd name="T6" fmla="*/ 52 w 392"/>
                  <a:gd name="T7" fmla="*/ 99 h 200"/>
                  <a:gd name="T8" fmla="*/ 196 w 392"/>
                  <a:gd name="T9" fmla="*/ 94 h 200"/>
                  <a:gd name="T10" fmla="*/ 131 w 392"/>
                  <a:gd name="T11" fmla="*/ 79 h 200"/>
                  <a:gd name="T12" fmla="*/ 194 w 392"/>
                  <a:gd name="T13" fmla="*/ 61 h 200"/>
                  <a:gd name="T14" fmla="*/ 124 w 392"/>
                  <a:gd name="T15" fmla="*/ 53 h 200"/>
                  <a:gd name="T16" fmla="*/ 193 w 392"/>
                  <a:gd name="T17" fmla="*/ 34 h 200"/>
                  <a:gd name="T18" fmla="*/ 123 w 392"/>
                  <a:gd name="T19" fmla="*/ 25 h 200"/>
                  <a:gd name="T20" fmla="*/ 191 w 392"/>
                  <a:gd name="T21" fmla="*/ 0 h 200"/>
                  <a:gd name="T22" fmla="*/ 105 w 392"/>
                  <a:gd name="T23" fmla="*/ 7 h 200"/>
                  <a:gd name="T24" fmla="*/ 12 w 392"/>
                  <a:gd name="T25" fmla="*/ 18 h 200"/>
                  <a:gd name="T26" fmla="*/ 12 w 392"/>
                  <a:gd name="T27" fmla="*/ 18 h 2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92"/>
                  <a:gd name="T43" fmla="*/ 0 h 200"/>
                  <a:gd name="T44" fmla="*/ 392 w 392"/>
                  <a:gd name="T45" fmla="*/ 200 h 2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92" h="200">
                    <a:moveTo>
                      <a:pt x="25" y="36"/>
                    </a:moveTo>
                    <a:lnTo>
                      <a:pt x="0" y="114"/>
                    </a:lnTo>
                    <a:lnTo>
                      <a:pt x="103" y="113"/>
                    </a:lnTo>
                    <a:lnTo>
                      <a:pt x="105" y="200"/>
                    </a:lnTo>
                    <a:lnTo>
                      <a:pt x="392" y="189"/>
                    </a:lnTo>
                    <a:lnTo>
                      <a:pt x="261" y="160"/>
                    </a:lnTo>
                    <a:lnTo>
                      <a:pt x="388" y="124"/>
                    </a:lnTo>
                    <a:lnTo>
                      <a:pt x="249" y="107"/>
                    </a:lnTo>
                    <a:lnTo>
                      <a:pt x="386" y="69"/>
                    </a:lnTo>
                    <a:lnTo>
                      <a:pt x="247" y="50"/>
                    </a:lnTo>
                    <a:lnTo>
                      <a:pt x="382" y="0"/>
                    </a:lnTo>
                    <a:lnTo>
                      <a:pt x="211" y="14"/>
                    </a:lnTo>
                    <a:lnTo>
                      <a:pt x="25" y="36"/>
                    </a:lnTo>
                    <a:close/>
                  </a:path>
                </a:pathLst>
              </a:custGeom>
              <a:solidFill>
                <a:srgbClr val="F2CC99"/>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436" name="Freeform 352"/>
              <p:cNvSpPr>
                <a:spLocks/>
              </p:cNvSpPr>
              <p:nvPr/>
            </p:nvSpPr>
            <p:spPr bwMode="auto">
              <a:xfrm>
                <a:off x="4209" y="1659"/>
                <a:ext cx="184" cy="89"/>
              </a:xfrm>
              <a:custGeom>
                <a:avLst/>
                <a:gdLst>
                  <a:gd name="T0" fmla="*/ 0 w 369"/>
                  <a:gd name="T1" fmla="*/ 9 h 177"/>
                  <a:gd name="T2" fmla="*/ 178 w 369"/>
                  <a:gd name="T3" fmla="*/ 0 h 177"/>
                  <a:gd name="T4" fmla="*/ 112 w 369"/>
                  <a:gd name="T5" fmla="*/ 21 h 177"/>
                  <a:gd name="T6" fmla="*/ 177 w 369"/>
                  <a:gd name="T7" fmla="*/ 32 h 177"/>
                  <a:gd name="T8" fmla="*/ 125 w 369"/>
                  <a:gd name="T9" fmla="*/ 43 h 177"/>
                  <a:gd name="T10" fmla="*/ 179 w 369"/>
                  <a:gd name="T11" fmla="*/ 61 h 177"/>
                  <a:gd name="T12" fmla="*/ 150 w 369"/>
                  <a:gd name="T13" fmla="*/ 70 h 177"/>
                  <a:gd name="T14" fmla="*/ 184 w 369"/>
                  <a:gd name="T15" fmla="*/ 87 h 177"/>
                  <a:gd name="T16" fmla="*/ 151 w 369"/>
                  <a:gd name="T17" fmla="*/ 89 h 177"/>
                  <a:gd name="T18" fmla="*/ 143 w 369"/>
                  <a:gd name="T19" fmla="*/ 63 h 177"/>
                  <a:gd name="T20" fmla="*/ 124 w 369"/>
                  <a:gd name="T21" fmla="*/ 48 h 177"/>
                  <a:gd name="T22" fmla="*/ 107 w 369"/>
                  <a:gd name="T23" fmla="*/ 33 h 177"/>
                  <a:gd name="T24" fmla="*/ 57 w 369"/>
                  <a:gd name="T25" fmla="*/ 23 h 177"/>
                  <a:gd name="T26" fmla="*/ 1 w 369"/>
                  <a:gd name="T27" fmla="*/ 17 h 177"/>
                  <a:gd name="T28" fmla="*/ 0 w 369"/>
                  <a:gd name="T29" fmla="*/ 9 h 177"/>
                  <a:gd name="T30" fmla="*/ 0 w 369"/>
                  <a:gd name="T31" fmla="*/ 9 h 17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369"/>
                  <a:gd name="T49" fmla="*/ 0 h 177"/>
                  <a:gd name="T50" fmla="*/ 369 w 369"/>
                  <a:gd name="T51" fmla="*/ 177 h 177"/>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369" h="177">
                    <a:moveTo>
                      <a:pt x="0" y="17"/>
                    </a:moveTo>
                    <a:lnTo>
                      <a:pt x="356" y="0"/>
                    </a:lnTo>
                    <a:lnTo>
                      <a:pt x="225" y="42"/>
                    </a:lnTo>
                    <a:lnTo>
                      <a:pt x="354" y="63"/>
                    </a:lnTo>
                    <a:lnTo>
                      <a:pt x="251" y="85"/>
                    </a:lnTo>
                    <a:lnTo>
                      <a:pt x="358" y="121"/>
                    </a:lnTo>
                    <a:lnTo>
                      <a:pt x="301" y="139"/>
                    </a:lnTo>
                    <a:lnTo>
                      <a:pt x="369" y="173"/>
                    </a:lnTo>
                    <a:lnTo>
                      <a:pt x="303" y="177"/>
                    </a:lnTo>
                    <a:lnTo>
                      <a:pt x="287" y="125"/>
                    </a:lnTo>
                    <a:lnTo>
                      <a:pt x="249" y="95"/>
                    </a:lnTo>
                    <a:lnTo>
                      <a:pt x="215" y="66"/>
                    </a:lnTo>
                    <a:lnTo>
                      <a:pt x="114" y="45"/>
                    </a:lnTo>
                    <a:lnTo>
                      <a:pt x="2" y="34"/>
                    </a:lnTo>
                    <a:lnTo>
                      <a:pt x="0" y="17"/>
                    </a:lnTo>
                    <a:close/>
                  </a:path>
                </a:pathLst>
              </a:custGeom>
              <a:solidFill>
                <a:srgbClr val="F2CC99"/>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437" name="Freeform 353"/>
              <p:cNvSpPr>
                <a:spLocks/>
              </p:cNvSpPr>
              <p:nvPr/>
            </p:nvSpPr>
            <p:spPr bwMode="auto">
              <a:xfrm>
                <a:off x="4106" y="1652"/>
                <a:ext cx="14" cy="44"/>
              </a:xfrm>
              <a:custGeom>
                <a:avLst/>
                <a:gdLst>
                  <a:gd name="T0" fmla="*/ 0 w 29"/>
                  <a:gd name="T1" fmla="*/ 44 h 89"/>
                  <a:gd name="T2" fmla="*/ 14 w 29"/>
                  <a:gd name="T3" fmla="*/ 44 h 89"/>
                  <a:gd name="T4" fmla="*/ 14 w 29"/>
                  <a:gd name="T5" fmla="*/ 0 h 89"/>
                  <a:gd name="T6" fmla="*/ 0 w 29"/>
                  <a:gd name="T7" fmla="*/ 0 h 89"/>
                  <a:gd name="T8" fmla="*/ 0 w 29"/>
                  <a:gd name="T9" fmla="*/ 44 h 89"/>
                  <a:gd name="T10" fmla="*/ 0 w 29"/>
                  <a:gd name="T11" fmla="*/ 44 h 89"/>
                  <a:gd name="T12" fmla="*/ 0 60000 65536"/>
                  <a:gd name="T13" fmla="*/ 0 60000 65536"/>
                  <a:gd name="T14" fmla="*/ 0 60000 65536"/>
                  <a:gd name="T15" fmla="*/ 0 60000 65536"/>
                  <a:gd name="T16" fmla="*/ 0 60000 65536"/>
                  <a:gd name="T17" fmla="*/ 0 60000 65536"/>
                  <a:gd name="T18" fmla="*/ 0 w 29"/>
                  <a:gd name="T19" fmla="*/ 0 h 89"/>
                  <a:gd name="T20" fmla="*/ 29 w 29"/>
                  <a:gd name="T21" fmla="*/ 89 h 89"/>
                </a:gdLst>
                <a:ahLst/>
                <a:cxnLst>
                  <a:cxn ang="T12">
                    <a:pos x="T0" y="T1"/>
                  </a:cxn>
                  <a:cxn ang="T13">
                    <a:pos x="T2" y="T3"/>
                  </a:cxn>
                  <a:cxn ang="T14">
                    <a:pos x="T4" y="T5"/>
                  </a:cxn>
                  <a:cxn ang="T15">
                    <a:pos x="T6" y="T7"/>
                  </a:cxn>
                  <a:cxn ang="T16">
                    <a:pos x="T8" y="T9"/>
                  </a:cxn>
                  <a:cxn ang="T17">
                    <a:pos x="T10" y="T11"/>
                  </a:cxn>
                </a:cxnLst>
                <a:rect l="T18" t="T19" r="T20" b="T21"/>
                <a:pathLst>
                  <a:path w="29" h="89">
                    <a:moveTo>
                      <a:pt x="0" y="89"/>
                    </a:moveTo>
                    <a:lnTo>
                      <a:pt x="29" y="89"/>
                    </a:lnTo>
                    <a:lnTo>
                      <a:pt x="29" y="0"/>
                    </a:lnTo>
                    <a:lnTo>
                      <a:pt x="0" y="0"/>
                    </a:lnTo>
                    <a:lnTo>
                      <a:pt x="0" y="89"/>
                    </a:lnTo>
                    <a:close/>
                  </a:path>
                </a:pathLst>
              </a:custGeom>
              <a:solidFill>
                <a:srgbClr val="000000"/>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438" name="Freeform 354"/>
              <p:cNvSpPr>
                <a:spLocks/>
              </p:cNvSpPr>
              <p:nvPr/>
            </p:nvSpPr>
            <p:spPr bwMode="auto">
              <a:xfrm>
                <a:off x="4136" y="1652"/>
                <a:ext cx="13" cy="39"/>
              </a:xfrm>
              <a:custGeom>
                <a:avLst/>
                <a:gdLst>
                  <a:gd name="T0" fmla="*/ 0 w 27"/>
                  <a:gd name="T1" fmla="*/ 39 h 78"/>
                  <a:gd name="T2" fmla="*/ 13 w 27"/>
                  <a:gd name="T3" fmla="*/ 39 h 78"/>
                  <a:gd name="T4" fmla="*/ 13 w 27"/>
                  <a:gd name="T5" fmla="*/ 0 h 78"/>
                  <a:gd name="T6" fmla="*/ 0 w 27"/>
                  <a:gd name="T7" fmla="*/ 0 h 78"/>
                  <a:gd name="T8" fmla="*/ 0 w 27"/>
                  <a:gd name="T9" fmla="*/ 39 h 78"/>
                  <a:gd name="T10" fmla="*/ 0 w 27"/>
                  <a:gd name="T11" fmla="*/ 39 h 78"/>
                  <a:gd name="T12" fmla="*/ 0 60000 65536"/>
                  <a:gd name="T13" fmla="*/ 0 60000 65536"/>
                  <a:gd name="T14" fmla="*/ 0 60000 65536"/>
                  <a:gd name="T15" fmla="*/ 0 60000 65536"/>
                  <a:gd name="T16" fmla="*/ 0 60000 65536"/>
                  <a:gd name="T17" fmla="*/ 0 60000 65536"/>
                  <a:gd name="T18" fmla="*/ 0 w 27"/>
                  <a:gd name="T19" fmla="*/ 0 h 78"/>
                  <a:gd name="T20" fmla="*/ 27 w 27"/>
                  <a:gd name="T21" fmla="*/ 78 h 78"/>
                </a:gdLst>
                <a:ahLst/>
                <a:cxnLst>
                  <a:cxn ang="T12">
                    <a:pos x="T0" y="T1"/>
                  </a:cxn>
                  <a:cxn ang="T13">
                    <a:pos x="T2" y="T3"/>
                  </a:cxn>
                  <a:cxn ang="T14">
                    <a:pos x="T4" y="T5"/>
                  </a:cxn>
                  <a:cxn ang="T15">
                    <a:pos x="T6" y="T7"/>
                  </a:cxn>
                  <a:cxn ang="T16">
                    <a:pos x="T8" y="T9"/>
                  </a:cxn>
                  <a:cxn ang="T17">
                    <a:pos x="T10" y="T11"/>
                  </a:cxn>
                </a:cxnLst>
                <a:rect l="T18" t="T19" r="T20" b="T21"/>
                <a:pathLst>
                  <a:path w="27" h="78">
                    <a:moveTo>
                      <a:pt x="0" y="78"/>
                    </a:moveTo>
                    <a:lnTo>
                      <a:pt x="27" y="78"/>
                    </a:lnTo>
                    <a:lnTo>
                      <a:pt x="27" y="0"/>
                    </a:lnTo>
                    <a:lnTo>
                      <a:pt x="0" y="0"/>
                    </a:lnTo>
                    <a:lnTo>
                      <a:pt x="0" y="78"/>
                    </a:lnTo>
                    <a:close/>
                  </a:path>
                </a:pathLst>
              </a:custGeom>
              <a:solidFill>
                <a:srgbClr val="000000"/>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439" name="Freeform 355"/>
              <p:cNvSpPr>
                <a:spLocks/>
              </p:cNvSpPr>
              <p:nvPr/>
            </p:nvSpPr>
            <p:spPr bwMode="auto">
              <a:xfrm>
                <a:off x="4159" y="1650"/>
                <a:ext cx="15" cy="43"/>
              </a:xfrm>
              <a:custGeom>
                <a:avLst/>
                <a:gdLst>
                  <a:gd name="T0" fmla="*/ 0 w 28"/>
                  <a:gd name="T1" fmla="*/ 43 h 85"/>
                  <a:gd name="T2" fmla="*/ 15 w 28"/>
                  <a:gd name="T3" fmla="*/ 43 h 85"/>
                  <a:gd name="T4" fmla="*/ 15 w 28"/>
                  <a:gd name="T5" fmla="*/ 0 h 85"/>
                  <a:gd name="T6" fmla="*/ 0 w 28"/>
                  <a:gd name="T7" fmla="*/ 0 h 85"/>
                  <a:gd name="T8" fmla="*/ 0 w 28"/>
                  <a:gd name="T9" fmla="*/ 43 h 85"/>
                  <a:gd name="T10" fmla="*/ 0 w 28"/>
                  <a:gd name="T11" fmla="*/ 43 h 85"/>
                  <a:gd name="T12" fmla="*/ 0 60000 65536"/>
                  <a:gd name="T13" fmla="*/ 0 60000 65536"/>
                  <a:gd name="T14" fmla="*/ 0 60000 65536"/>
                  <a:gd name="T15" fmla="*/ 0 60000 65536"/>
                  <a:gd name="T16" fmla="*/ 0 60000 65536"/>
                  <a:gd name="T17" fmla="*/ 0 60000 65536"/>
                  <a:gd name="T18" fmla="*/ 0 w 28"/>
                  <a:gd name="T19" fmla="*/ 0 h 85"/>
                  <a:gd name="T20" fmla="*/ 28 w 28"/>
                  <a:gd name="T21" fmla="*/ 85 h 85"/>
                </a:gdLst>
                <a:ahLst/>
                <a:cxnLst>
                  <a:cxn ang="T12">
                    <a:pos x="T0" y="T1"/>
                  </a:cxn>
                  <a:cxn ang="T13">
                    <a:pos x="T2" y="T3"/>
                  </a:cxn>
                  <a:cxn ang="T14">
                    <a:pos x="T4" y="T5"/>
                  </a:cxn>
                  <a:cxn ang="T15">
                    <a:pos x="T6" y="T7"/>
                  </a:cxn>
                  <a:cxn ang="T16">
                    <a:pos x="T8" y="T9"/>
                  </a:cxn>
                  <a:cxn ang="T17">
                    <a:pos x="T10" y="T11"/>
                  </a:cxn>
                </a:cxnLst>
                <a:rect l="T18" t="T19" r="T20" b="T21"/>
                <a:pathLst>
                  <a:path w="28" h="85">
                    <a:moveTo>
                      <a:pt x="0" y="85"/>
                    </a:moveTo>
                    <a:lnTo>
                      <a:pt x="28" y="85"/>
                    </a:lnTo>
                    <a:lnTo>
                      <a:pt x="28" y="0"/>
                    </a:lnTo>
                    <a:lnTo>
                      <a:pt x="0" y="0"/>
                    </a:lnTo>
                    <a:lnTo>
                      <a:pt x="0" y="85"/>
                    </a:lnTo>
                    <a:close/>
                  </a:path>
                </a:pathLst>
              </a:custGeom>
              <a:solidFill>
                <a:srgbClr val="000000"/>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440" name="Freeform 356"/>
              <p:cNvSpPr>
                <a:spLocks/>
              </p:cNvSpPr>
              <p:nvPr/>
            </p:nvSpPr>
            <p:spPr bwMode="auto">
              <a:xfrm>
                <a:off x="4333" y="1552"/>
                <a:ext cx="133" cy="75"/>
              </a:xfrm>
              <a:custGeom>
                <a:avLst/>
                <a:gdLst>
                  <a:gd name="T0" fmla="*/ 7 w 267"/>
                  <a:gd name="T1" fmla="*/ 16 h 150"/>
                  <a:gd name="T2" fmla="*/ 110 w 267"/>
                  <a:gd name="T3" fmla="*/ 0 h 150"/>
                  <a:gd name="T4" fmla="*/ 89 w 267"/>
                  <a:gd name="T5" fmla="*/ 15 h 150"/>
                  <a:gd name="T6" fmla="*/ 130 w 267"/>
                  <a:gd name="T7" fmla="*/ 19 h 150"/>
                  <a:gd name="T8" fmla="*/ 88 w 267"/>
                  <a:gd name="T9" fmla="*/ 34 h 150"/>
                  <a:gd name="T10" fmla="*/ 133 w 267"/>
                  <a:gd name="T11" fmla="*/ 46 h 150"/>
                  <a:gd name="T12" fmla="*/ 91 w 267"/>
                  <a:gd name="T13" fmla="*/ 54 h 150"/>
                  <a:gd name="T14" fmla="*/ 130 w 267"/>
                  <a:gd name="T15" fmla="*/ 72 h 150"/>
                  <a:gd name="T16" fmla="*/ 0 w 267"/>
                  <a:gd name="T17" fmla="*/ 75 h 150"/>
                  <a:gd name="T18" fmla="*/ 7 w 267"/>
                  <a:gd name="T19" fmla="*/ 16 h 150"/>
                  <a:gd name="T20" fmla="*/ 7 w 267"/>
                  <a:gd name="T21" fmla="*/ 16 h 1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67"/>
                  <a:gd name="T34" fmla="*/ 0 h 150"/>
                  <a:gd name="T35" fmla="*/ 267 w 267"/>
                  <a:gd name="T36" fmla="*/ 150 h 15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67" h="150">
                    <a:moveTo>
                      <a:pt x="14" y="32"/>
                    </a:moveTo>
                    <a:lnTo>
                      <a:pt x="221" y="0"/>
                    </a:lnTo>
                    <a:lnTo>
                      <a:pt x="179" y="30"/>
                    </a:lnTo>
                    <a:lnTo>
                      <a:pt x="261" y="38"/>
                    </a:lnTo>
                    <a:lnTo>
                      <a:pt x="177" y="68"/>
                    </a:lnTo>
                    <a:lnTo>
                      <a:pt x="267" y="93"/>
                    </a:lnTo>
                    <a:lnTo>
                      <a:pt x="183" y="108"/>
                    </a:lnTo>
                    <a:lnTo>
                      <a:pt x="261" y="143"/>
                    </a:lnTo>
                    <a:lnTo>
                      <a:pt x="0" y="150"/>
                    </a:lnTo>
                    <a:lnTo>
                      <a:pt x="14" y="32"/>
                    </a:lnTo>
                    <a:close/>
                  </a:path>
                </a:pathLst>
              </a:custGeom>
              <a:solidFill>
                <a:srgbClr val="FFE5B2"/>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441" name="Freeform 357"/>
              <p:cNvSpPr>
                <a:spLocks/>
              </p:cNvSpPr>
              <p:nvPr/>
            </p:nvSpPr>
            <p:spPr bwMode="auto">
              <a:xfrm>
                <a:off x="4444" y="1445"/>
                <a:ext cx="127" cy="58"/>
              </a:xfrm>
              <a:custGeom>
                <a:avLst/>
                <a:gdLst>
                  <a:gd name="T0" fmla="*/ 10 w 253"/>
                  <a:gd name="T1" fmla="*/ 9 h 116"/>
                  <a:gd name="T2" fmla="*/ 0 w 253"/>
                  <a:gd name="T3" fmla="*/ 58 h 116"/>
                  <a:gd name="T4" fmla="*/ 112 w 253"/>
                  <a:gd name="T5" fmla="*/ 56 h 116"/>
                  <a:gd name="T6" fmla="*/ 90 w 253"/>
                  <a:gd name="T7" fmla="*/ 43 h 116"/>
                  <a:gd name="T8" fmla="*/ 122 w 253"/>
                  <a:gd name="T9" fmla="*/ 33 h 116"/>
                  <a:gd name="T10" fmla="*/ 90 w 253"/>
                  <a:gd name="T11" fmla="*/ 21 h 116"/>
                  <a:gd name="T12" fmla="*/ 127 w 253"/>
                  <a:gd name="T13" fmla="*/ 6 h 116"/>
                  <a:gd name="T14" fmla="*/ 89 w 253"/>
                  <a:gd name="T15" fmla="*/ 0 h 116"/>
                  <a:gd name="T16" fmla="*/ 10 w 253"/>
                  <a:gd name="T17" fmla="*/ 9 h 116"/>
                  <a:gd name="T18" fmla="*/ 10 w 253"/>
                  <a:gd name="T19" fmla="*/ 9 h 1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53"/>
                  <a:gd name="T31" fmla="*/ 0 h 116"/>
                  <a:gd name="T32" fmla="*/ 253 w 253"/>
                  <a:gd name="T33" fmla="*/ 116 h 1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53" h="116">
                    <a:moveTo>
                      <a:pt x="19" y="17"/>
                    </a:moveTo>
                    <a:lnTo>
                      <a:pt x="0" y="116"/>
                    </a:lnTo>
                    <a:lnTo>
                      <a:pt x="224" y="111"/>
                    </a:lnTo>
                    <a:lnTo>
                      <a:pt x="180" y="86"/>
                    </a:lnTo>
                    <a:lnTo>
                      <a:pt x="243" y="65"/>
                    </a:lnTo>
                    <a:lnTo>
                      <a:pt x="180" y="42"/>
                    </a:lnTo>
                    <a:lnTo>
                      <a:pt x="253" y="12"/>
                    </a:lnTo>
                    <a:lnTo>
                      <a:pt x="177" y="0"/>
                    </a:lnTo>
                    <a:lnTo>
                      <a:pt x="19" y="17"/>
                    </a:lnTo>
                    <a:close/>
                  </a:path>
                </a:pathLst>
              </a:custGeom>
              <a:solidFill>
                <a:srgbClr val="FFE5B2"/>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442" name="Freeform 358"/>
              <p:cNvSpPr>
                <a:spLocks/>
              </p:cNvSpPr>
              <p:nvPr/>
            </p:nvSpPr>
            <p:spPr bwMode="auto">
              <a:xfrm>
                <a:off x="4653" y="1644"/>
                <a:ext cx="131" cy="82"/>
              </a:xfrm>
              <a:custGeom>
                <a:avLst/>
                <a:gdLst>
                  <a:gd name="T0" fmla="*/ 7 w 262"/>
                  <a:gd name="T1" fmla="*/ 14 h 164"/>
                  <a:gd name="T2" fmla="*/ 0 w 262"/>
                  <a:gd name="T3" fmla="*/ 42 h 164"/>
                  <a:gd name="T4" fmla="*/ 49 w 262"/>
                  <a:gd name="T5" fmla="*/ 39 h 164"/>
                  <a:gd name="T6" fmla="*/ 49 w 262"/>
                  <a:gd name="T7" fmla="*/ 82 h 164"/>
                  <a:gd name="T8" fmla="*/ 127 w 262"/>
                  <a:gd name="T9" fmla="*/ 78 h 164"/>
                  <a:gd name="T10" fmla="*/ 99 w 262"/>
                  <a:gd name="T11" fmla="*/ 67 h 164"/>
                  <a:gd name="T12" fmla="*/ 130 w 262"/>
                  <a:gd name="T13" fmla="*/ 57 h 164"/>
                  <a:gd name="T14" fmla="*/ 92 w 262"/>
                  <a:gd name="T15" fmla="*/ 47 h 164"/>
                  <a:gd name="T16" fmla="*/ 124 w 262"/>
                  <a:gd name="T17" fmla="*/ 31 h 164"/>
                  <a:gd name="T18" fmla="*/ 81 w 262"/>
                  <a:gd name="T19" fmla="*/ 18 h 164"/>
                  <a:gd name="T20" fmla="*/ 131 w 262"/>
                  <a:gd name="T21" fmla="*/ 0 h 164"/>
                  <a:gd name="T22" fmla="*/ 7 w 262"/>
                  <a:gd name="T23" fmla="*/ 14 h 164"/>
                  <a:gd name="T24" fmla="*/ 7 w 262"/>
                  <a:gd name="T25" fmla="*/ 14 h 16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62"/>
                  <a:gd name="T40" fmla="*/ 0 h 164"/>
                  <a:gd name="T41" fmla="*/ 262 w 262"/>
                  <a:gd name="T42" fmla="*/ 164 h 16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62" h="164">
                    <a:moveTo>
                      <a:pt x="15" y="29"/>
                    </a:moveTo>
                    <a:lnTo>
                      <a:pt x="0" y="84"/>
                    </a:lnTo>
                    <a:lnTo>
                      <a:pt x="99" y="78"/>
                    </a:lnTo>
                    <a:lnTo>
                      <a:pt x="99" y="164"/>
                    </a:lnTo>
                    <a:lnTo>
                      <a:pt x="255" y="156"/>
                    </a:lnTo>
                    <a:lnTo>
                      <a:pt x="198" y="133"/>
                    </a:lnTo>
                    <a:lnTo>
                      <a:pt x="259" y="114"/>
                    </a:lnTo>
                    <a:lnTo>
                      <a:pt x="184" y="95"/>
                    </a:lnTo>
                    <a:lnTo>
                      <a:pt x="249" y="63"/>
                    </a:lnTo>
                    <a:lnTo>
                      <a:pt x="162" y="36"/>
                    </a:lnTo>
                    <a:lnTo>
                      <a:pt x="262" y="0"/>
                    </a:lnTo>
                    <a:lnTo>
                      <a:pt x="15" y="29"/>
                    </a:lnTo>
                    <a:close/>
                  </a:path>
                </a:pathLst>
              </a:custGeom>
              <a:solidFill>
                <a:srgbClr val="FFE5B2"/>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443" name="Freeform 359"/>
              <p:cNvSpPr>
                <a:spLocks/>
              </p:cNvSpPr>
              <p:nvPr/>
            </p:nvSpPr>
            <p:spPr bwMode="auto">
              <a:xfrm>
                <a:off x="4240" y="1667"/>
                <a:ext cx="107" cy="29"/>
              </a:xfrm>
              <a:custGeom>
                <a:avLst/>
                <a:gdLst>
                  <a:gd name="T0" fmla="*/ 37 w 215"/>
                  <a:gd name="T1" fmla="*/ 5 h 59"/>
                  <a:gd name="T2" fmla="*/ 88 w 215"/>
                  <a:gd name="T3" fmla="*/ 0 h 59"/>
                  <a:gd name="T4" fmla="*/ 66 w 215"/>
                  <a:gd name="T5" fmla="*/ 10 h 59"/>
                  <a:gd name="T6" fmla="*/ 107 w 215"/>
                  <a:gd name="T7" fmla="*/ 24 h 59"/>
                  <a:gd name="T8" fmla="*/ 92 w 215"/>
                  <a:gd name="T9" fmla="*/ 29 h 59"/>
                  <a:gd name="T10" fmla="*/ 76 w 215"/>
                  <a:gd name="T11" fmla="*/ 24 h 59"/>
                  <a:gd name="T12" fmla="*/ 44 w 215"/>
                  <a:gd name="T13" fmla="*/ 10 h 59"/>
                  <a:gd name="T14" fmla="*/ 0 w 215"/>
                  <a:gd name="T15" fmla="*/ 6 h 59"/>
                  <a:gd name="T16" fmla="*/ 37 w 215"/>
                  <a:gd name="T17" fmla="*/ 5 h 59"/>
                  <a:gd name="T18" fmla="*/ 37 w 215"/>
                  <a:gd name="T19" fmla="*/ 5 h 5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15"/>
                  <a:gd name="T31" fmla="*/ 0 h 59"/>
                  <a:gd name="T32" fmla="*/ 215 w 215"/>
                  <a:gd name="T33" fmla="*/ 59 h 5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5" h="59">
                    <a:moveTo>
                      <a:pt x="74" y="11"/>
                    </a:moveTo>
                    <a:lnTo>
                      <a:pt x="177" y="0"/>
                    </a:lnTo>
                    <a:lnTo>
                      <a:pt x="133" y="21"/>
                    </a:lnTo>
                    <a:lnTo>
                      <a:pt x="215" y="48"/>
                    </a:lnTo>
                    <a:lnTo>
                      <a:pt x="185" y="59"/>
                    </a:lnTo>
                    <a:lnTo>
                      <a:pt x="152" y="48"/>
                    </a:lnTo>
                    <a:lnTo>
                      <a:pt x="88" y="21"/>
                    </a:lnTo>
                    <a:lnTo>
                      <a:pt x="0" y="13"/>
                    </a:lnTo>
                    <a:lnTo>
                      <a:pt x="74" y="11"/>
                    </a:lnTo>
                    <a:close/>
                  </a:path>
                </a:pathLst>
              </a:custGeom>
              <a:solidFill>
                <a:srgbClr val="FFE5B2"/>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444" name="Freeform 360"/>
              <p:cNvSpPr>
                <a:spLocks/>
              </p:cNvSpPr>
              <p:nvPr/>
            </p:nvSpPr>
            <p:spPr bwMode="auto">
              <a:xfrm>
                <a:off x="4469" y="1542"/>
                <a:ext cx="52" cy="20"/>
              </a:xfrm>
              <a:custGeom>
                <a:avLst/>
                <a:gdLst>
                  <a:gd name="T0" fmla="*/ 49 w 105"/>
                  <a:gd name="T1" fmla="*/ 0 h 42"/>
                  <a:gd name="T2" fmla="*/ 0 w 105"/>
                  <a:gd name="T3" fmla="*/ 15 h 42"/>
                  <a:gd name="T4" fmla="*/ 52 w 105"/>
                  <a:gd name="T5" fmla="*/ 20 h 42"/>
                  <a:gd name="T6" fmla="*/ 49 w 105"/>
                  <a:gd name="T7" fmla="*/ 0 h 42"/>
                  <a:gd name="T8" fmla="*/ 49 w 105"/>
                  <a:gd name="T9" fmla="*/ 0 h 42"/>
                  <a:gd name="T10" fmla="*/ 0 60000 65536"/>
                  <a:gd name="T11" fmla="*/ 0 60000 65536"/>
                  <a:gd name="T12" fmla="*/ 0 60000 65536"/>
                  <a:gd name="T13" fmla="*/ 0 60000 65536"/>
                  <a:gd name="T14" fmla="*/ 0 60000 65536"/>
                  <a:gd name="T15" fmla="*/ 0 w 105"/>
                  <a:gd name="T16" fmla="*/ 0 h 42"/>
                  <a:gd name="T17" fmla="*/ 105 w 105"/>
                  <a:gd name="T18" fmla="*/ 42 h 42"/>
                </a:gdLst>
                <a:ahLst/>
                <a:cxnLst>
                  <a:cxn ang="T10">
                    <a:pos x="T0" y="T1"/>
                  </a:cxn>
                  <a:cxn ang="T11">
                    <a:pos x="T2" y="T3"/>
                  </a:cxn>
                  <a:cxn ang="T12">
                    <a:pos x="T4" y="T5"/>
                  </a:cxn>
                  <a:cxn ang="T13">
                    <a:pos x="T6" y="T7"/>
                  </a:cxn>
                  <a:cxn ang="T14">
                    <a:pos x="T8" y="T9"/>
                  </a:cxn>
                </a:cxnLst>
                <a:rect l="T15" t="T16" r="T17" b="T18"/>
                <a:pathLst>
                  <a:path w="105" h="42">
                    <a:moveTo>
                      <a:pt x="99" y="0"/>
                    </a:moveTo>
                    <a:lnTo>
                      <a:pt x="0" y="31"/>
                    </a:lnTo>
                    <a:lnTo>
                      <a:pt x="105" y="42"/>
                    </a:lnTo>
                    <a:lnTo>
                      <a:pt x="99" y="0"/>
                    </a:lnTo>
                    <a:close/>
                  </a:path>
                </a:pathLst>
              </a:custGeom>
              <a:solidFill>
                <a:srgbClr val="FFCC7F"/>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445" name="Freeform 361"/>
              <p:cNvSpPr>
                <a:spLocks/>
              </p:cNvSpPr>
              <p:nvPr/>
            </p:nvSpPr>
            <p:spPr bwMode="auto">
              <a:xfrm>
                <a:off x="4481" y="1575"/>
                <a:ext cx="41" cy="17"/>
              </a:xfrm>
              <a:custGeom>
                <a:avLst/>
                <a:gdLst>
                  <a:gd name="T0" fmla="*/ 38 w 84"/>
                  <a:gd name="T1" fmla="*/ 0 h 34"/>
                  <a:gd name="T2" fmla="*/ 0 w 84"/>
                  <a:gd name="T3" fmla="*/ 7 h 34"/>
                  <a:gd name="T4" fmla="*/ 41 w 84"/>
                  <a:gd name="T5" fmla="*/ 17 h 34"/>
                  <a:gd name="T6" fmla="*/ 38 w 84"/>
                  <a:gd name="T7" fmla="*/ 0 h 34"/>
                  <a:gd name="T8" fmla="*/ 38 w 84"/>
                  <a:gd name="T9" fmla="*/ 0 h 34"/>
                  <a:gd name="T10" fmla="*/ 0 60000 65536"/>
                  <a:gd name="T11" fmla="*/ 0 60000 65536"/>
                  <a:gd name="T12" fmla="*/ 0 60000 65536"/>
                  <a:gd name="T13" fmla="*/ 0 60000 65536"/>
                  <a:gd name="T14" fmla="*/ 0 60000 65536"/>
                  <a:gd name="T15" fmla="*/ 0 w 84"/>
                  <a:gd name="T16" fmla="*/ 0 h 34"/>
                  <a:gd name="T17" fmla="*/ 84 w 84"/>
                  <a:gd name="T18" fmla="*/ 34 h 34"/>
                </a:gdLst>
                <a:ahLst/>
                <a:cxnLst>
                  <a:cxn ang="T10">
                    <a:pos x="T0" y="T1"/>
                  </a:cxn>
                  <a:cxn ang="T11">
                    <a:pos x="T2" y="T3"/>
                  </a:cxn>
                  <a:cxn ang="T12">
                    <a:pos x="T4" y="T5"/>
                  </a:cxn>
                  <a:cxn ang="T13">
                    <a:pos x="T6" y="T7"/>
                  </a:cxn>
                  <a:cxn ang="T14">
                    <a:pos x="T8" y="T9"/>
                  </a:cxn>
                </a:cxnLst>
                <a:rect l="T15" t="T16" r="T17" b="T18"/>
                <a:pathLst>
                  <a:path w="84" h="34">
                    <a:moveTo>
                      <a:pt x="78" y="0"/>
                    </a:moveTo>
                    <a:lnTo>
                      <a:pt x="0" y="15"/>
                    </a:lnTo>
                    <a:lnTo>
                      <a:pt x="84" y="34"/>
                    </a:lnTo>
                    <a:lnTo>
                      <a:pt x="78" y="0"/>
                    </a:lnTo>
                    <a:close/>
                  </a:path>
                </a:pathLst>
              </a:custGeom>
              <a:solidFill>
                <a:srgbClr val="FFCC7F"/>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446" name="Freeform 362"/>
              <p:cNvSpPr>
                <a:spLocks/>
              </p:cNvSpPr>
              <p:nvPr/>
            </p:nvSpPr>
            <p:spPr bwMode="auto">
              <a:xfrm>
                <a:off x="4485" y="1601"/>
                <a:ext cx="42" cy="19"/>
              </a:xfrm>
              <a:custGeom>
                <a:avLst/>
                <a:gdLst>
                  <a:gd name="T0" fmla="*/ 38 w 83"/>
                  <a:gd name="T1" fmla="*/ 0 h 38"/>
                  <a:gd name="T2" fmla="*/ 0 w 83"/>
                  <a:gd name="T3" fmla="*/ 11 h 38"/>
                  <a:gd name="T4" fmla="*/ 42 w 83"/>
                  <a:gd name="T5" fmla="*/ 19 h 38"/>
                  <a:gd name="T6" fmla="*/ 38 w 83"/>
                  <a:gd name="T7" fmla="*/ 0 h 38"/>
                  <a:gd name="T8" fmla="*/ 38 w 83"/>
                  <a:gd name="T9" fmla="*/ 0 h 38"/>
                  <a:gd name="T10" fmla="*/ 0 60000 65536"/>
                  <a:gd name="T11" fmla="*/ 0 60000 65536"/>
                  <a:gd name="T12" fmla="*/ 0 60000 65536"/>
                  <a:gd name="T13" fmla="*/ 0 60000 65536"/>
                  <a:gd name="T14" fmla="*/ 0 60000 65536"/>
                  <a:gd name="T15" fmla="*/ 0 w 83"/>
                  <a:gd name="T16" fmla="*/ 0 h 38"/>
                  <a:gd name="T17" fmla="*/ 83 w 83"/>
                  <a:gd name="T18" fmla="*/ 38 h 38"/>
                </a:gdLst>
                <a:ahLst/>
                <a:cxnLst>
                  <a:cxn ang="T10">
                    <a:pos x="T0" y="T1"/>
                  </a:cxn>
                  <a:cxn ang="T11">
                    <a:pos x="T2" y="T3"/>
                  </a:cxn>
                  <a:cxn ang="T12">
                    <a:pos x="T4" y="T5"/>
                  </a:cxn>
                  <a:cxn ang="T13">
                    <a:pos x="T6" y="T7"/>
                  </a:cxn>
                  <a:cxn ang="T14">
                    <a:pos x="T8" y="T9"/>
                  </a:cxn>
                </a:cxnLst>
                <a:rect l="T15" t="T16" r="T17" b="T18"/>
                <a:pathLst>
                  <a:path w="83" h="38">
                    <a:moveTo>
                      <a:pt x="76" y="0"/>
                    </a:moveTo>
                    <a:lnTo>
                      <a:pt x="0" y="23"/>
                    </a:lnTo>
                    <a:lnTo>
                      <a:pt x="83" y="38"/>
                    </a:lnTo>
                    <a:lnTo>
                      <a:pt x="76" y="0"/>
                    </a:lnTo>
                    <a:close/>
                  </a:path>
                </a:pathLst>
              </a:custGeom>
              <a:solidFill>
                <a:srgbClr val="FFCC7F"/>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447" name="Freeform 363"/>
              <p:cNvSpPr>
                <a:spLocks/>
              </p:cNvSpPr>
              <p:nvPr/>
            </p:nvSpPr>
            <p:spPr bwMode="auto">
              <a:xfrm>
                <a:off x="4583" y="1480"/>
                <a:ext cx="52" cy="22"/>
              </a:xfrm>
              <a:custGeom>
                <a:avLst/>
                <a:gdLst>
                  <a:gd name="T0" fmla="*/ 46 w 105"/>
                  <a:gd name="T1" fmla="*/ 0 h 43"/>
                  <a:gd name="T2" fmla="*/ 0 w 105"/>
                  <a:gd name="T3" fmla="*/ 11 h 43"/>
                  <a:gd name="T4" fmla="*/ 52 w 105"/>
                  <a:gd name="T5" fmla="*/ 22 h 43"/>
                  <a:gd name="T6" fmla="*/ 46 w 105"/>
                  <a:gd name="T7" fmla="*/ 0 h 43"/>
                  <a:gd name="T8" fmla="*/ 46 w 105"/>
                  <a:gd name="T9" fmla="*/ 0 h 43"/>
                  <a:gd name="T10" fmla="*/ 0 60000 65536"/>
                  <a:gd name="T11" fmla="*/ 0 60000 65536"/>
                  <a:gd name="T12" fmla="*/ 0 60000 65536"/>
                  <a:gd name="T13" fmla="*/ 0 60000 65536"/>
                  <a:gd name="T14" fmla="*/ 0 60000 65536"/>
                  <a:gd name="T15" fmla="*/ 0 w 105"/>
                  <a:gd name="T16" fmla="*/ 0 h 43"/>
                  <a:gd name="T17" fmla="*/ 105 w 105"/>
                  <a:gd name="T18" fmla="*/ 43 h 43"/>
                </a:gdLst>
                <a:ahLst/>
                <a:cxnLst>
                  <a:cxn ang="T10">
                    <a:pos x="T0" y="T1"/>
                  </a:cxn>
                  <a:cxn ang="T11">
                    <a:pos x="T2" y="T3"/>
                  </a:cxn>
                  <a:cxn ang="T12">
                    <a:pos x="T4" y="T5"/>
                  </a:cxn>
                  <a:cxn ang="T13">
                    <a:pos x="T6" y="T7"/>
                  </a:cxn>
                  <a:cxn ang="T14">
                    <a:pos x="T8" y="T9"/>
                  </a:cxn>
                </a:cxnLst>
                <a:rect l="T15" t="T16" r="T17" b="T18"/>
                <a:pathLst>
                  <a:path w="105" h="43">
                    <a:moveTo>
                      <a:pt x="92" y="0"/>
                    </a:moveTo>
                    <a:lnTo>
                      <a:pt x="0" y="21"/>
                    </a:lnTo>
                    <a:lnTo>
                      <a:pt x="105" y="43"/>
                    </a:lnTo>
                    <a:lnTo>
                      <a:pt x="92" y="0"/>
                    </a:lnTo>
                    <a:close/>
                  </a:path>
                </a:pathLst>
              </a:custGeom>
              <a:solidFill>
                <a:srgbClr val="FFCC7F"/>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448" name="Freeform 364"/>
              <p:cNvSpPr>
                <a:spLocks/>
              </p:cNvSpPr>
              <p:nvPr/>
            </p:nvSpPr>
            <p:spPr bwMode="auto">
              <a:xfrm>
                <a:off x="4587" y="1449"/>
                <a:ext cx="40" cy="20"/>
              </a:xfrm>
              <a:custGeom>
                <a:avLst/>
                <a:gdLst>
                  <a:gd name="T0" fmla="*/ 39 w 80"/>
                  <a:gd name="T1" fmla="*/ 0 h 40"/>
                  <a:gd name="T2" fmla="*/ 0 w 80"/>
                  <a:gd name="T3" fmla="*/ 14 h 40"/>
                  <a:gd name="T4" fmla="*/ 40 w 80"/>
                  <a:gd name="T5" fmla="*/ 20 h 40"/>
                  <a:gd name="T6" fmla="*/ 39 w 80"/>
                  <a:gd name="T7" fmla="*/ 0 h 40"/>
                  <a:gd name="T8" fmla="*/ 39 w 80"/>
                  <a:gd name="T9" fmla="*/ 0 h 40"/>
                  <a:gd name="T10" fmla="*/ 0 60000 65536"/>
                  <a:gd name="T11" fmla="*/ 0 60000 65536"/>
                  <a:gd name="T12" fmla="*/ 0 60000 65536"/>
                  <a:gd name="T13" fmla="*/ 0 60000 65536"/>
                  <a:gd name="T14" fmla="*/ 0 60000 65536"/>
                  <a:gd name="T15" fmla="*/ 0 w 80"/>
                  <a:gd name="T16" fmla="*/ 0 h 40"/>
                  <a:gd name="T17" fmla="*/ 80 w 80"/>
                  <a:gd name="T18" fmla="*/ 40 h 40"/>
                </a:gdLst>
                <a:ahLst/>
                <a:cxnLst>
                  <a:cxn ang="T10">
                    <a:pos x="T0" y="T1"/>
                  </a:cxn>
                  <a:cxn ang="T11">
                    <a:pos x="T2" y="T3"/>
                  </a:cxn>
                  <a:cxn ang="T12">
                    <a:pos x="T4" y="T5"/>
                  </a:cxn>
                  <a:cxn ang="T13">
                    <a:pos x="T6" y="T7"/>
                  </a:cxn>
                  <a:cxn ang="T14">
                    <a:pos x="T8" y="T9"/>
                  </a:cxn>
                </a:cxnLst>
                <a:rect l="T15" t="T16" r="T17" b="T18"/>
                <a:pathLst>
                  <a:path w="80" h="40">
                    <a:moveTo>
                      <a:pt x="78" y="0"/>
                    </a:moveTo>
                    <a:lnTo>
                      <a:pt x="0" y="28"/>
                    </a:lnTo>
                    <a:lnTo>
                      <a:pt x="80" y="40"/>
                    </a:lnTo>
                    <a:lnTo>
                      <a:pt x="78" y="0"/>
                    </a:lnTo>
                    <a:close/>
                  </a:path>
                </a:pathLst>
              </a:custGeom>
              <a:solidFill>
                <a:srgbClr val="FFCC7F"/>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449" name="Freeform 365"/>
              <p:cNvSpPr>
                <a:spLocks/>
              </p:cNvSpPr>
              <p:nvPr/>
            </p:nvSpPr>
            <p:spPr bwMode="auto">
              <a:xfrm>
                <a:off x="4785" y="1644"/>
                <a:ext cx="47" cy="19"/>
              </a:xfrm>
              <a:custGeom>
                <a:avLst/>
                <a:gdLst>
                  <a:gd name="T0" fmla="*/ 44 w 95"/>
                  <a:gd name="T1" fmla="*/ 0 h 38"/>
                  <a:gd name="T2" fmla="*/ 0 w 95"/>
                  <a:gd name="T3" fmla="*/ 12 h 38"/>
                  <a:gd name="T4" fmla="*/ 47 w 95"/>
                  <a:gd name="T5" fmla="*/ 19 h 38"/>
                  <a:gd name="T6" fmla="*/ 44 w 95"/>
                  <a:gd name="T7" fmla="*/ 0 h 38"/>
                  <a:gd name="T8" fmla="*/ 44 w 95"/>
                  <a:gd name="T9" fmla="*/ 0 h 38"/>
                  <a:gd name="T10" fmla="*/ 0 60000 65536"/>
                  <a:gd name="T11" fmla="*/ 0 60000 65536"/>
                  <a:gd name="T12" fmla="*/ 0 60000 65536"/>
                  <a:gd name="T13" fmla="*/ 0 60000 65536"/>
                  <a:gd name="T14" fmla="*/ 0 60000 65536"/>
                  <a:gd name="T15" fmla="*/ 0 w 95"/>
                  <a:gd name="T16" fmla="*/ 0 h 38"/>
                  <a:gd name="T17" fmla="*/ 95 w 95"/>
                  <a:gd name="T18" fmla="*/ 38 h 38"/>
                </a:gdLst>
                <a:ahLst/>
                <a:cxnLst>
                  <a:cxn ang="T10">
                    <a:pos x="T0" y="T1"/>
                  </a:cxn>
                  <a:cxn ang="T11">
                    <a:pos x="T2" y="T3"/>
                  </a:cxn>
                  <a:cxn ang="T12">
                    <a:pos x="T4" y="T5"/>
                  </a:cxn>
                  <a:cxn ang="T13">
                    <a:pos x="T6" y="T7"/>
                  </a:cxn>
                  <a:cxn ang="T14">
                    <a:pos x="T8" y="T9"/>
                  </a:cxn>
                </a:cxnLst>
                <a:rect l="T15" t="T16" r="T17" b="T18"/>
                <a:pathLst>
                  <a:path w="95" h="38">
                    <a:moveTo>
                      <a:pt x="88" y="0"/>
                    </a:moveTo>
                    <a:lnTo>
                      <a:pt x="0" y="25"/>
                    </a:lnTo>
                    <a:lnTo>
                      <a:pt x="95" y="38"/>
                    </a:lnTo>
                    <a:lnTo>
                      <a:pt x="88" y="0"/>
                    </a:lnTo>
                    <a:close/>
                  </a:path>
                </a:pathLst>
              </a:custGeom>
              <a:solidFill>
                <a:srgbClr val="FFCC7F"/>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450" name="Freeform 366"/>
              <p:cNvSpPr>
                <a:spLocks/>
              </p:cNvSpPr>
              <p:nvPr/>
            </p:nvSpPr>
            <p:spPr bwMode="auto">
              <a:xfrm>
                <a:off x="4790" y="1674"/>
                <a:ext cx="49" cy="19"/>
              </a:xfrm>
              <a:custGeom>
                <a:avLst/>
                <a:gdLst>
                  <a:gd name="T0" fmla="*/ 47 w 97"/>
                  <a:gd name="T1" fmla="*/ 0 h 38"/>
                  <a:gd name="T2" fmla="*/ 0 w 97"/>
                  <a:gd name="T3" fmla="*/ 12 h 38"/>
                  <a:gd name="T4" fmla="*/ 49 w 97"/>
                  <a:gd name="T5" fmla="*/ 19 h 38"/>
                  <a:gd name="T6" fmla="*/ 47 w 97"/>
                  <a:gd name="T7" fmla="*/ 0 h 38"/>
                  <a:gd name="T8" fmla="*/ 47 w 97"/>
                  <a:gd name="T9" fmla="*/ 0 h 38"/>
                  <a:gd name="T10" fmla="*/ 0 60000 65536"/>
                  <a:gd name="T11" fmla="*/ 0 60000 65536"/>
                  <a:gd name="T12" fmla="*/ 0 60000 65536"/>
                  <a:gd name="T13" fmla="*/ 0 60000 65536"/>
                  <a:gd name="T14" fmla="*/ 0 60000 65536"/>
                  <a:gd name="T15" fmla="*/ 0 w 97"/>
                  <a:gd name="T16" fmla="*/ 0 h 38"/>
                  <a:gd name="T17" fmla="*/ 97 w 97"/>
                  <a:gd name="T18" fmla="*/ 38 h 38"/>
                </a:gdLst>
                <a:ahLst/>
                <a:cxnLst>
                  <a:cxn ang="T10">
                    <a:pos x="T0" y="T1"/>
                  </a:cxn>
                  <a:cxn ang="T11">
                    <a:pos x="T2" y="T3"/>
                  </a:cxn>
                  <a:cxn ang="T12">
                    <a:pos x="T4" y="T5"/>
                  </a:cxn>
                  <a:cxn ang="T13">
                    <a:pos x="T6" y="T7"/>
                  </a:cxn>
                  <a:cxn ang="T14">
                    <a:pos x="T8" y="T9"/>
                  </a:cxn>
                </a:cxnLst>
                <a:rect l="T15" t="T16" r="T17" b="T18"/>
                <a:pathLst>
                  <a:path w="97" h="38">
                    <a:moveTo>
                      <a:pt x="93" y="0"/>
                    </a:moveTo>
                    <a:lnTo>
                      <a:pt x="0" y="25"/>
                    </a:lnTo>
                    <a:lnTo>
                      <a:pt x="97" y="38"/>
                    </a:lnTo>
                    <a:lnTo>
                      <a:pt x="93" y="0"/>
                    </a:lnTo>
                    <a:close/>
                  </a:path>
                </a:pathLst>
              </a:custGeom>
              <a:solidFill>
                <a:srgbClr val="FFCC7F"/>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451" name="Freeform 367"/>
              <p:cNvSpPr>
                <a:spLocks/>
              </p:cNvSpPr>
              <p:nvPr/>
            </p:nvSpPr>
            <p:spPr bwMode="auto">
              <a:xfrm>
                <a:off x="4792" y="1703"/>
                <a:ext cx="43" cy="21"/>
              </a:xfrm>
              <a:custGeom>
                <a:avLst/>
                <a:gdLst>
                  <a:gd name="T0" fmla="*/ 43 w 85"/>
                  <a:gd name="T1" fmla="*/ 0 h 42"/>
                  <a:gd name="T2" fmla="*/ 0 w 85"/>
                  <a:gd name="T3" fmla="*/ 10 h 42"/>
                  <a:gd name="T4" fmla="*/ 43 w 85"/>
                  <a:gd name="T5" fmla="*/ 21 h 42"/>
                  <a:gd name="T6" fmla="*/ 43 w 85"/>
                  <a:gd name="T7" fmla="*/ 0 h 42"/>
                  <a:gd name="T8" fmla="*/ 43 w 85"/>
                  <a:gd name="T9" fmla="*/ 0 h 42"/>
                  <a:gd name="T10" fmla="*/ 0 60000 65536"/>
                  <a:gd name="T11" fmla="*/ 0 60000 65536"/>
                  <a:gd name="T12" fmla="*/ 0 60000 65536"/>
                  <a:gd name="T13" fmla="*/ 0 60000 65536"/>
                  <a:gd name="T14" fmla="*/ 0 60000 65536"/>
                  <a:gd name="T15" fmla="*/ 0 w 85"/>
                  <a:gd name="T16" fmla="*/ 0 h 42"/>
                  <a:gd name="T17" fmla="*/ 85 w 85"/>
                  <a:gd name="T18" fmla="*/ 42 h 42"/>
                </a:gdLst>
                <a:ahLst/>
                <a:cxnLst>
                  <a:cxn ang="T10">
                    <a:pos x="T0" y="T1"/>
                  </a:cxn>
                  <a:cxn ang="T11">
                    <a:pos x="T2" y="T3"/>
                  </a:cxn>
                  <a:cxn ang="T12">
                    <a:pos x="T4" y="T5"/>
                  </a:cxn>
                  <a:cxn ang="T13">
                    <a:pos x="T6" y="T7"/>
                  </a:cxn>
                  <a:cxn ang="T14">
                    <a:pos x="T8" y="T9"/>
                  </a:cxn>
                </a:cxnLst>
                <a:rect l="T15" t="T16" r="T17" b="T18"/>
                <a:pathLst>
                  <a:path w="85" h="42">
                    <a:moveTo>
                      <a:pt x="85" y="0"/>
                    </a:moveTo>
                    <a:lnTo>
                      <a:pt x="0" y="19"/>
                    </a:lnTo>
                    <a:lnTo>
                      <a:pt x="85" y="42"/>
                    </a:lnTo>
                    <a:lnTo>
                      <a:pt x="85" y="0"/>
                    </a:lnTo>
                    <a:close/>
                  </a:path>
                </a:pathLst>
              </a:custGeom>
              <a:solidFill>
                <a:srgbClr val="FFCC7F"/>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452" name="Freeform 368"/>
              <p:cNvSpPr>
                <a:spLocks/>
              </p:cNvSpPr>
              <p:nvPr/>
            </p:nvSpPr>
            <p:spPr bwMode="auto">
              <a:xfrm>
                <a:off x="4338" y="1664"/>
                <a:ext cx="46" cy="22"/>
              </a:xfrm>
              <a:custGeom>
                <a:avLst/>
                <a:gdLst>
                  <a:gd name="T0" fmla="*/ 43 w 91"/>
                  <a:gd name="T1" fmla="*/ 0 h 44"/>
                  <a:gd name="T2" fmla="*/ 0 w 91"/>
                  <a:gd name="T3" fmla="*/ 14 h 44"/>
                  <a:gd name="T4" fmla="*/ 46 w 91"/>
                  <a:gd name="T5" fmla="*/ 22 h 44"/>
                  <a:gd name="T6" fmla="*/ 43 w 91"/>
                  <a:gd name="T7" fmla="*/ 0 h 44"/>
                  <a:gd name="T8" fmla="*/ 43 w 91"/>
                  <a:gd name="T9" fmla="*/ 0 h 44"/>
                  <a:gd name="T10" fmla="*/ 0 60000 65536"/>
                  <a:gd name="T11" fmla="*/ 0 60000 65536"/>
                  <a:gd name="T12" fmla="*/ 0 60000 65536"/>
                  <a:gd name="T13" fmla="*/ 0 60000 65536"/>
                  <a:gd name="T14" fmla="*/ 0 60000 65536"/>
                  <a:gd name="T15" fmla="*/ 0 w 91"/>
                  <a:gd name="T16" fmla="*/ 0 h 44"/>
                  <a:gd name="T17" fmla="*/ 91 w 91"/>
                  <a:gd name="T18" fmla="*/ 44 h 44"/>
                </a:gdLst>
                <a:ahLst/>
                <a:cxnLst>
                  <a:cxn ang="T10">
                    <a:pos x="T0" y="T1"/>
                  </a:cxn>
                  <a:cxn ang="T11">
                    <a:pos x="T2" y="T3"/>
                  </a:cxn>
                  <a:cxn ang="T12">
                    <a:pos x="T4" y="T5"/>
                  </a:cxn>
                  <a:cxn ang="T13">
                    <a:pos x="T6" y="T7"/>
                  </a:cxn>
                  <a:cxn ang="T14">
                    <a:pos x="T8" y="T9"/>
                  </a:cxn>
                </a:cxnLst>
                <a:rect l="T15" t="T16" r="T17" b="T18"/>
                <a:pathLst>
                  <a:path w="91" h="44">
                    <a:moveTo>
                      <a:pt x="85" y="0"/>
                    </a:moveTo>
                    <a:lnTo>
                      <a:pt x="0" y="29"/>
                    </a:lnTo>
                    <a:lnTo>
                      <a:pt x="91" y="44"/>
                    </a:lnTo>
                    <a:lnTo>
                      <a:pt x="85" y="0"/>
                    </a:lnTo>
                    <a:close/>
                  </a:path>
                </a:pathLst>
              </a:custGeom>
              <a:solidFill>
                <a:srgbClr val="FFCC7F"/>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453" name="Freeform 369"/>
              <p:cNvSpPr>
                <a:spLocks/>
              </p:cNvSpPr>
              <p:nvPr/>
            </p:nvSpPr>
            <p:spPr bwMode="auto">
              <a:xfrm>
                <a:off x="4347" y="1699"/>
                <a:ext cx="41" cy="17"/>
              </a:xfrm>
              <a:custGeom>
                <a:avLst/>
                <a:gdLst>
                  <a:gd name="T0" fmla="*/ 40 w 82"/>
                  <a:gd name="T1" fmla="*/ 0 h 34"/>
                  <a:gd name="T2" fmla="*/ 0 w 82"/>
                  <a:gd name="T3" fmla="*/ 3 h 34"/>
                  <a:gd name="T4" fmla="*/ 41 w 82"/>
                  <a:gd name="T5" fmla="*/ 17 h 34"/>
                  <a:gd name="T6" fmla="*/ 40 w 82"/>
                  <a:gd name="T7" fmla="*/ 0 h 34"/>
                  <a:gd name="T8" fmla="*/ 40 w 82"/>
                  <a:gd name="T9" fmla="*/ 0 h 34"/>
                  <a:gd name="T10" fmla="*/ 0 60000 65536"/>
                  <a:gd name="T11" fmla="*/ 0 60000 65536"/>
                  <a:gd name="T12" fmla="*/ 0 60000 65536"/>
                  <a:gd name="T13" fmla="*/ 0 60000 65536"/>
                  <a:gd name="T14" fmla="*/ 0 60000 65536"/>
                  <a:gd name="T15" fmla="*/ 0 w 82"/>
                  <a:gd name="T16" fmla="*/ 0 h 34"/>
                  <a:gd name="T17" fmla="*/ 82 w 82"/>
                  <a:gd name="T18" fmla="*/ 34 h 34"/>
                </a:gdLst>
                <a:ahLst/>
                <a:cxnLst>
                  <a:cxn ang="T10">
                    <a:pos x="T0" y="T1"/>
                  </a:cxn>
                  <a:cxn ang="T11">
                    <a:pos x="T2" y="T3"/>
                  </a:cxn>
                  <a:cxn ang="T12">
                    <a:pos x="T4" y="T5"/>
                  </a:cxn>
                  <a:cxn ang="T13">
                    <a:pos x="T6" y="T7"/>
                  </a:cxn>
                  <a:cxn ang="T14">
                    <a:pos x="T8" y="T9"/>
                  </a:cxn>
                </a:cxnLst>
                <a:rect l="T15" t="T16" r="T17" b="T18"/>
                <a:pathLst>
                  <a:path w="82" h="34">
                    <a:moveTo>
                      <a:pt x="80" y="0"/>
                    </a:moveTo>
                    <a:lnTo>
                      <a:pt x="0" y="7"/>
                    </a:lnTo>
                    <a:lnTo>
                      <a:pt x="82" y="34"/>
                    </a:lnTo>
                    <a:lnTo>
                      <a:pt x="80" y="0"/>
                    </a:lnTo>
                    <a:close/>
                  </a:path>
                </a:pathLst>
              </a:custGeom>
              <a:solidFill>
                <a:srgbClr val="FFCC7F"/>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454" name="Freeform 370"/>
              <p:cNvSpPr>
                <a:spLocks/>
              </p:cNvSpPr>
              <p:nvPr/>
            </p:nvSpPr>
            <p:spPr bwMode="auto">
              <a:xfrm>
                <a:off x="4372" y="1726"/>
                <a:ext cx="20" cy="13"/>
              </a:xfrm>
              <a:custGeom>
                <a:avLst/>
                <a:gdLst>
                  <a:gd name="T0" fmla="*/ 18 w 40"/>
                  <a:gd name="T1" fmla="*/ 0 h 26"/>
                  <a:gd name="T2" fmla="*/ 0 w 40"/>
                  <a:gd name="T3" fmla="*/ 1 h 26"/>
                  <a:gd name="T4" fmla="*/ 20 w 40"/>
                  <a:gd name="T5" fmla="*/ 13 h 26"/>
                  <a:gd name="T6" fmla="*/ 18 w 40"/>
                  <a:gd name="T7" fmla="*/ 0 h 26"/>
                  <a:gd name="T8" fmla="*/ 18 w 40"/>
                  <a:gd name="T9" fmla="*/ 0 h 26"/>
                  <a:gd name="T10" fmla="*/ 0 60000 65536"/>
                  <a:gd name="T11" fmla="*/ 0 60000 65536"/>
                  <a:gd name="T12" fmla="*/ 0 60000 65536"/>
                  <a:gd name="T13" fmla="*/ 0 60000 65536"/>
                  <a:gd name="T14" fmla="*/ 0 60000 65536"/>
                  <a:gd name="T15" fmla="*/ 0 w 40"/>
                  <a:gd name="T16" fmla="*/ 0 h 26"/>
                  <a:gd name="T17" fmla="*/ 40 w 40"/>
                  <a:gd name="T18" fmla="*/ 26 h 26"/>
                </a:gdLst>
                <a:ahLst/>
                <a:cxnLst>
                  <a:cxn ang="T10">
                    <a:pos x="T0" y="T1"/>
                  </a:cxn>
                  <a:cxn ang="T11">
                    <a:pos x="T2" y="T3"/>
                  </a:cxn>
                  <a:cxn ang="T12">
                    <a:pos x="T4" y="T5"/>
                  </a:cxn>
                  <a:cxn ang="T13">
                    <a:pos x="T6" y="T7"/>
                  </a:cxn>
                  <a:cxn ang="T14">
                    <a:pos x="T8" y="T9"/>
                  </a:cxn>
                </a:cxnLst>
                <a:rect l="T15" t="T16" r="T17" b="T18"/>
                <a:pathLst>
                  <a:path w="40" h="26">
                    <a:moveTo>
                      <a:pt x="36" y="0"/>
                    </a:moveTo>
                    <a:lnTo>
                      <a:pt x="0" y="2"/>
                    </a:lnTo>
                    <a:lnTo>
                      <a:pt x="40" y="26"/>
                    </a:lnTo>
                    <a:lnTo>
                      <a:pt x="36" y="0"/>
                    </a:lnTo>
                    <a:close/>
                  </a:path>
                </a:pathLst>
              </a:custGeom>
              <a:solidFill>
                <a:srgbClr val="FFCC7F"/>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455" name="Freeform 371"/>
              <p:cNvSpPr>
                <a:spLocks/>
              </p:cNvSpPr>
              <p:nvPr/>
            </p:nvSpPr>
            <p:spPr bwMode="auto">
              <a:xfrm>
                <a:off x="4002" y="2053"/>
                <a:ext cx="72" cy="52"/>
              </a:xfrm>
              <a:custGeom>
                <a:avLst/>
                <a:gdLst>
                  <a:gd name="T0" fmla="*/ 0 w 145"/>
                  <a:gd name="T1" fmla="*/ 0 h 104"/>
                  <a:gd name="T2" fmla="*/ 12 w 145"/>
                  <a:gd name="T3" fmla="*/ 22 h 104"/>
                  <a:gd name="T4" fmla="*/ 27 w 145"/>
                  <a:gd name="T5" fmla="*/ 35 h 104"/>
                  <a:gd name="T6" fmla="*/ 38 w 145"/>
                  <a:gd name="T7" fmla="*/ 34 h 104"/>
                  <a:gd name="T8" fmla="*/ 37 w 145"/>
                  <a:gd name="T9" fmla="*/ 48 h 104"/>
                  <a:gd name="T10" fmla="*/ 59 w 145"/>
                  <a:gd name="T11" fmla="*/ 52 h 104"/>
                  <a:gd name="T12" fmla="*/ 72 w 145"/>
                  <a:gd name="T13" fmla="*/ 39 h 104"/>
                  <a:gd name="T14" fmla="*/ 54 w 145"/>
                  <a:gd name="T15" fmla="*/ 37 h 104"/>
                  <a:gd name="T16" fmla="*/ 64 w 145"/>
                  <a:gd name="T17" fmla="*/ 13 h 104"/>
                  <a:gd name="T18" fmla="*/ 44 w 145"/>
                  <a:gd name="T19" fmla="*/ 24 h 104"/>
                  <a:gd name="T20" fmla="*/ 31 w 145"/>
                  <a:gd name="T21" fmla="*/ 28 h 104"/>
                  <a:gd name="T22" fmla="*/ 19 w 145"/>
                  <a:gd name="T23" fmla="*/ 10 h 104"/>
                  <a:gd name="T24" fmla="*/ 12 w 145"/>
                  <a:gd name="T25" fmla="*/ 12 h 104"/>
                  <a:gd name="T26" fmla="*/ 0 w 145"/>
                  <a:gd name="T27" fmla="*/ 0 h 104"/>
                  <a:gd name="T28" fmla="*/ 0 w 145"/>
                  <a:gd name="T29" fmla="*/ 0 h 10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45"/>
                  <a:gd name="T46" fmla="*/ 0 h 104"/>
                  <a:gd name="T47" fmla="*/ 145 w 145"/>
                  <a:gd name="T48" fmla="*/ 104 h 10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45" h="104">
                    <a:moveTo>
                      <a:pt x="0" y="0"/>
                    </a:moveTo>
                    <a:lnTo>
                      <a:pt x="25" y="43"/>
                    </a:lnTo>
                    <a:lnTo>
                      <a:pt x="55" y="70"/>
                    </a:lnTo>
                    <a:lnTo>
                      <a:pt x="76" y="68"/>
                    </a:lnTo>
                    <a:lnTo>
                      <a:pt x="74" y="95"/>
                    </a:lnTo>
                    <a:lnTo>
                      <a:pt x="118" y="104"/>
                    </a:lnTo>
                    <a:lnTo>
                      <a:pt x="145" y="78"/>
                    </a:lnTo>
                    <a:lnTo>
                      <a:pt x="108" y="74"/>
                    </a:lnTo>
                    <a:lnTo>
                      <a:pt x="129" y="26"/>
                    </a:lnTo>
                    <a:lnTo>
                      <a:pt x="89" y="47"/>
                    </a:lnTo>
                    <a:lnTo>
                      <a:pt x="63" y="57"/>
                    </a:lnTo>
                    <a:lnTo>
                      <a:pt x="38" y="19"/>
                    </a:lnTo>
                    <a:lnTo>
                      <a:pt x="25" y="24"/>
                    </a:lnTo>
                    <a:lnTo>
                      <a:pt x="0" y="0"/>
                    </a:lnTo>
                    <a:close/>
                  </a:path>
                </a:pathLst>
              </a:custGeom>
              <a:solidFill>
                <a:srgbClr val="84D184"/>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456" name="Freeform 372"/>
              <p:cNvSpPr>
                <a:spLocks/>
              </p:cNvSpPr>
              <p:nvPr/>
            </p:nvSpPr>
            <p:spPr bwMode="auto">
              <a:xfrm>
                <a:off x="4084" y="2062"/>
                <a:ext cx="70" cy="45"/>
              </a:xfrm>
              <a:custGeom>
                <a:avLst/>
                <a:gdLst>
                  <a:gd name="T0" fmla="*/ 0 w 139"/>
                  <a:gd name="T1" fmla="*/ 0 h 89"/>
                  <a:gd name="T2" fmla="*/ 41 w 139"/>
                  <a:gd name="T3" fmla="*/ 18 h 89"/>
                  <a:gd name="T4" fmla="*/ 68 w 139"/>
                  <a:gd name="T5" fmla="*/ 23 h 89"/>
                  <a:gd name="T6" fmla="*/ 70 w 139"/>
                  <a:gd name="T7" fmla="*/ 45 h 89"/>
                  <a:gd name="T8" fmla="*/ 57 w 139"/>
                  <a:gd name="T9" fmla="*/ 32 h 89"/>
                  <a:gd name="T10" fmla="*/ 43 w 139"/>
                  <a:gd name="T11" fmla="*/ 41 h 89"/>
                  <a:gd name="T12" fmla="*/ 35 w 139"/>
                  <a:gd name="T13" fmla="*/ 32 h 89"/>
                  <a:gd name="T14" fmla="*/ 17 w 139"/>
                  <a:gd name="T15" fmla="*/ 43 h 89"/>
                  <a:gd name="T16" fmla="*/ 15 w 139"/>
                  <a:gd name="T17" fmla="*/ 32 h 89"/>
                  <a:gd name="T18" fmla="*/ 27 w 139"/>
                  <a:gd name="T19" fmla="*/ 28 h 89"/>
                  <a:gd name="T20" fmla="*/ 8 w 139"/>
                  <a:gd name="T21" fmla="*/ 13 h 89"/>
                  <a:gd name="T22" fmla="*/ 0 w 139"/>
                  <a:gd name="T23" fmla="*/ 0 h 89"/>
                  <a:gd name="T24" fmla="*/ 0 w 139"/>
                  <a:gd name="T25" fmla="*/ 0 h 8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39"/>
                  <a:gd name="T40" fmla="*/ 0 h 89"/>
                  <a:gd name="T41" fmla="*/ 139 w 139"/>
                  <a:gd name="T42" fmla="*/ 89 h 8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39" h="89">
                    <a:moveTo>
                      <a:pt x="0" y="0"/>
                    </a:moveTo>
                    <a:lnTo>
                      <a:pt x="82" y="36"/>
                    </a:lnTo>
                    <a:lnTo>
                      <a:pt x="135" y="45"/>
                    </a:lnTo>
                    <a:lnTo>
                      <a:pt x="139" y="89"/>
                    </a:lnTo>
                    <a:lnTo>
                      <a:pt x="113" y="64"/>
                    </a:lnTo>
                    <a:lnTo>
                      <a:pt x="86" y="81"/>
                    </a:lnTo>
                    <a:lnTo>
                      <a:pt x="69" y="64"/>
                    </a:lnTo>
                    <a:lnTo>
                      <a:pt x="33" y="85"/>
                    </a:lnTo>
                    <a:lnTo>
                      <a:pt x="29" y="64"/>
                    </a:lnTo>
                    <a:lnTo>
                      <a:pt x="54" y="55"/>
                    </a:lnTo>
                    <a:lnTo>
                      <a:pt x="16" y="26"/>
                    </a:lnTo>
                    <a:lnTo>
                      <a:pt x="0" y="0"/>
                    </a:lnTo>
                    <a:close/>
                  </a:path>
                </a:pathLst>
              </a:custGeom>
              <a:solidFill>
                <a:srgbClr val="84D184"/>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457" name="Freeform 373"/>
              <p:cNvSpPr>
                <a:spLocks/>
              </p:cNvSpPr>
              <p:nvPr/>
            </p:nvSpPr>
            <p:spPr bwMode="auto">
              <a:xfrm>
                <a:off x="4074" y="2087"/>
                <a:ext cx="16" cy="17"/>
              </a:xfrm>
              <a:custGeom>
                <a:avLst/>
                <a:gdLst>
                  <a:gd name="T0" fmla="*/ 6 w 32"/>
                  <a:gd name="T1" fmla="*/ 0 h 34"/>
                  <a:gd name="T2" fmla="*/ 0 w 32"/>
                  <a:gd name="T3" fmla="*/ 17 h 34"/>
                  <a:gd name="T4" fmla="*/ 16 w 32"/>
                  <a:gd name="T5" fmla="*/ 5 h 34"/>
                  <a:gd name="T6" fmla="*/ 6 w 32"/>
                  <a:gd name="T7" fmla="*/ 0 h 34"/>
                  <a:gd name="T8" fmla="*/ 6 w 32"/>
                  <a:gd name="T9" fmla="*/ 0 h 34"/>
                  <a:gd name="T10" fmla="*/ 0 60000 65536"/>
                  <a:gd name="T11" fmla="*/ 0 60000 65536"/>
                  <a:gd name="T12" fmla="*/ 0 60000 65536"/>
                  <a:gd name="T13" fmla="*/ 0 60000 65536"/>
                  <a:gd name="T14" fmla="*/ 0 60000 65536"/>
                  <a:gd name="T15" fmla="*/ 0 w 32"/>
                  <a:gd name="T16" fmla="*/ 0 h 34"/>
                  <a:gd name="T17" fmla="*/ 32 w 32"/>
                  <a:gd name="T18" fmla="*/ 34 h 34"/>
                </a:gdLst>
                <a:ahLst/>
                <a:cxnLst>
                  <a:cxn ang="T10">
                    <a:pos x="T0" y="T1"/>
                  </a:cxn>
                  <a:cxn ang="T11">
                    <a:pos x="T2" y="T3"/>
                  </a:cxn>
                  <a:cxn ang="T12">
                    <a:pos x="T4" y="T5"/>
                  </a:cxn>
                  <a:cxn ang="T13">
                    <a:pos x="T6" y="T7"/>
                  </a:cxn>
                  <a:cxn ang="T14">
                    <a:pos x="T8" y="T9"/>
                  </a:cxn>
                </a:cxnLst>
                <a:rect l="T15" t="T16" r="T17" b="T18"/>
                <a:pathLst>
                  <a:path w="32" h="34">
                    <a:moveTo>
                      <a:pt x="13" y="0"/>
                    </a:moveTo>
                    <a:lnTo>
                      <a:pt x="0" y="34"/>
                    </a:lnTo>
                    <a:lnTo>
                      <a:pt x="32" y="10"/>
                    </a:lnTo>
                    <a:lnTo>
                      <a:pt x="13" y="0"/>
                    </a:lnTo>
                    <a:close/>
                  </a:path>
                </a:pathLst>
              </a:custGeom>
              <a:solidFill>
                <a:srgbClr val="84D184"/>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458" name="Freeform 374"/>
              <p:cNvSpPr>
                <a:spLocks/>
              </p:cNvSpPr>
              <p:nvPr/>
            </p:nvSpPr>
            <p:spPr bwMode="auto">
              <a:xfrm>
                <a:off x="4089" y="2113"/>
                <a:ext cx="53" cy="41"/>
              </a:xfrm>
              <a:custGeom>
                <a:avLst/>
                <a:gdLst>
                  <a:gd name="T0" fmla="*/ 7 w 106"/>
                  <a:gd name="T1" fmla="*/ 0 h 82"/>
                  <a:gd name="T2" fmla="*/ 11 w 106"/>
                  <a:gd name="T3" fmla="*/ 24 h 82"/>
                  <a:gd name="T4" fmla="*/ 0 w 106"/>
                  <a:gd name="T5" fmla="*/ 24 h 82"/>
                  <a:gd name="T6" fmla="*/ 21 w 106"/>
                  <a:gd name="T7" fmla="*/ 36 h 82"/>
                  <a:gd name="T8" fmla="*/ 38 w 106"/>
                  <a:gd name="T9" fmla="*/ 41 h 82"/>
                  <a:gd name="T10" fmla="*/ 40 w 106"/>
                  <a:gd name="T11" fmla="*/ 31 h 82"/>
                  <a:gd name="T12" fmla="*/ 53 w 106"/>
                  <a:gd name="T13" fmla="*/ 28 h 82"/>
                  <a:gd name="T14" fmla="*/ 52 w 106"/>
                  <a:gd name="T15" fmla="*/ 17 h 82"/>
                  <a:gd name="T16" fmla="*/ 34 w 106"/>
                  <a:gd name="T17" fmla="*/ 22 h 82"/>
                  <a:gd name="T18" fmla="*/ 29 w 106"/>
                  <a:gd name="T19" fmla="*/ 7 h 82"/>
                  <a:gd name="T20" fmla="*/ 19 w 106"/>
                  <a:gd name="T21" fmla="*/ 10 h 82"/>
                  <a:gd name="T22" fmla="*/ 7 w 106"/>
                  <a:gd name="T23" fmla="*/ 0 h 82"/>
                  <a:gd name="T24" fmla="*/ 7 w 106"/>
                  <a:gd name="T25" fmla="*/ 0 h 8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6"/>
                  <a:gd name="T40" fmla="*/ 0 h 82"/>
                  <a:gd name="T41" fmla="*/ 106 w 106"/>
                  <a:gd name="T42" fmla="*/ 82 h 8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6" h="82">
                    <a:moveTo>
                      <a:pt x="15" y="0"/>
                    </a:moveTo>
                    <a:lnTo>
                      <a:pt x="21" y="48"/>
                    </a:lnTo>
                    <a:lnTo>
                      <a:pt x="0" y="48"/>
                    </a:lnTo>
                    <a:lnTo>
                      <a:pt x="42" y="71"/>
                    </a:lnTo>
                    <a:lnTo>
                      <a:pt x="76" y="82"/>
                    </a:lnTo>
                    <a:lnTo>
                      <a:pt x="80" y="63"/>
                    </a:lnTo>
                    <a:lnTo>
                      <a:pt x="106" y="57"/>
                    </a:lnTo>
                    <a:lnTo>
                      <a:pt x="103" y="33"/>
                    </a:lnTo>
                    <a:lnTo>
                      <a:pt x="68" y="44"/>
                    </a:lnTo>
                    <a:lnTo>
                      <a:pt x="59" y="14"/>
                    </a:lnTo>
                    <a:lnTo>
                      <a:pt x="38" y="19"/>
                    </a:lnTo>
                    <a:lnTo>
                      <a:pt x="15" y="0"/>
                    </a:lnTo>
                    <a:close/>
                  </a:path>
                </a:pathLst>
              </a:custGeom>
              <a:solidFill>
                <a:srgbClr val="84D184"/>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459" name="Freeform 375"/>
              <p:cNvSpPr>
                <a:spLocks/>
              </p:cNvSpPr>
              <p:nvPr/>
            </p:nvSpPr>
            <p:spPr bwMode="auto">
              <a:xfrm>
                <a:off x="4147" y="2111"/>
                <a:ext cx="42" cy="39"/>
              </a:xfrm>
              <a:custGeom>
                <a:avLst/>
                <a:gdLst>
                  <a:gd name="T0" fmla="*/ 3 w 84"/>
                  <a:gd name="T1" fmla="*/ 1 h 77"/>
                  <a:gd name="T2" fmla="*/ 0 w 84"/>
                  <a:gd name="T3" fmla="*/ 22 h 77"/>
                  <a:gd name="T4" fmla="*/ 10 w 84"/>
                  <a:gd name="T5" fmla="*/ 18 h 77"/>
                  <a:gd name="T6" fmla="*/ 15 w 84"/>
                  <a:gd name="T7" fmla="*/ 39 h 77"/>
                  <a:gd name="T8" fmla="*/ 25 w 84"/>
                  <a:gd name="T9" fmla="*/ 36 h 77"/>
                  <a:gd name="T10" fmla="*/ 19 w 84"/>
                  <a:gd name="T11" fmla="*/ 26 h 77"/>
                  <a:gd name="T12" fmla="*/ 42 w 84"/>
                  <a:gd name="T13" fmla="*/ 23 h 77"/>
                  <a:gd name="T14" fmla="*/ 37 w 84"/>
                  <a:gd name="T15" fmla="*/ 0 h 77"/>
                  <a:gd name="T16" fmla="*/ 20 w 84"/>
                  <a:gd name="T17" fmla="*/ 18 h 77"/>
                  <a:gd name="T18" fmla="*/ 12 w 84"/>
                  <a:gd name="T19" fmla="*/ 0 h 77"/>
                  <a:gd name="T20" fmla="*/ 3 w 84"/>
                  <a:gd name="T21" fmla="*/ 1 h 77"/>
                  <a:gd name="T22" fmla="*/ 3 w 84"/>
                  <a:gd name="T23" fmla="*/ 1 h 7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84"/>
                  <a:gd name="T37" fmla="*/ 0 h 77"/>
                  <a:gd name="T38" fmla="*/ 84 w 84"/>
                  <a:gd name="T39" fmla="*/ 77 h 7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84" h="77">
                    <a:moveTo>
                      <a:pt x="7" y="1"/>
                    </a:moveTo>
                    <a:lnTo>
                      <a:pt x="0" y="43"/>
                    </a:lnTo>
                    <a:lnTo>
                      <a:pt x="19" y="36"/>
                    </a:lnTo>
                    <a:lnTo>
                      <a:pt x="30" y="77"/>
                    </a:lnTo>
                    <a:lnTo>
                      <a:pt x="51" y="72"/>
                    </a:lnTo>
                    <a:lnTo>
                      <a:pt x="38" y="51"/>
                    </a:lnTo>
                    <a:lnTo>
                      <a:pt x="84" y="45"/>
                    </a:lnTo>
                    <a:lnTo>
                      <a:pt x="74" y="0"/>
                    </a:lnTo>
                    <a:lnTo>
                      <a:pt x="40" y="36"/>
                    </a:lnTo>
                    <a:lnTo>
                      <a:pt x="25" y="0"/>
                    </a:lnTo>
                    <a:lnTo>
                      <a:pt x="7" y="1"/>
                    </a:lnTo>
                    <a:close/>
                  </a:path>
                </a:pathLst>
              </a:custGeom>
              <a:solidFill>
                <a:srgbClr val="84D184"/>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460" name="Freeform 376"/>
              <p:cNvSpPr>
                <a:spLocks/>
              </p:cNvSpPr>
              <p:nvPr/>
            </p:nvSpPr>
            <p:spPr bwMode="auto">
              <a:xfrm>
                <a:off x="4166" y="2153"/>
                <a:ext cx="38" cy="17"/>
              </a:xfrm>
              <a:custGeom>
                <a:avLst/>
                <a:gdLst>
                  <a:gd name="T0" fmla="*/ 0 w 76"/>
                  <a:gd name="T1" fmla="*/ 3 h 34"/>
                  <a:gd name="T2" fmla="*/ 12 w 76"/>
                  <a:gd name="T3" fmla="*/ 0 h 34"/>
                  <a:gd name="T4" fmla="*/ 38 w 76"/>
                  <a:gd name="T5" fmla="*/ 14 h 34"/>
                  <a:gd name="T6" fmla="*/ 25 w 76"/>
                  <a:gd name="T7" fmla="*/ 17 h 34"/>
                  <a:gd name="T8" fmla="*/ 3 w 76"/>
                  <a:gd name="T9" fmla="*/ 14 h 34"/>
                  <a:gd name="T10" fmla="*/ 0 w 76"/>
                  <a:gd name="T11" fmla="*/ 3 h 34"/>
                  <a:gd name="T12" fmla="*/ 0 w 76"/>
                  <a:gd name="T13" fmla="*/ 3 h 34"/>
                  <a:gd name="T14" fmla="*/ 0 60000 65536"/>
                  <a:gd name="T15" fmla="*/ 0 60000 65536"/>
                  <a:gd name="T16" fmla="*/ 0 60000 65536"/>
                  <a:gd name="T17" fmla="*/ 0 60000 65536"/>
                  <a:gd name="T18" fmla="*/ 0 60000 65536"/>
                  <a:gd name="T19" fmla="*/ 0 60000 65536"/>
                  <a:gd name="T20" fmla="*/ 0 60000 65536"/>
                  <a:gd name="T21" fmla="*/ 0 w 76"/>
                  <a:gd name="T22" fmla="*/ 0 h 34"/>
                  <a:gd name="T23" fmla="*/ 76 w 76"/>
                  <a:gd name="T24" fmla="*/ 34 h 3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6" h="34">
                    <a:moveTo>
                      <a:pt x="0" y="6"/>
                    </a:moveTo>
                    <a:lnTo>
                      <a:pt x="25" y="0"/>
                    </a:lnTo>
                    <a:lnTo>
                      <a:pt x="76" y="29"/>
                    </a:lnTo>
                    <a:lnTo>
                      <a:pt x="51" y="34"/>
                    </a:lnTo>
                    <a:lnTo>
                      <a:pt x="6" y="29"/>
                    </a:lnTo>
                    <a:lnTo>
                      <a:pt x="0" y="6"/>
                    </a:lnTo>
                    <a:close/>
                  </a:path>
                </a:pathLst>
              </a:custGeom>
              <a:solidFill>
                <a:srgbClr val="84D184"/>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461" name="Freeform 377"/>
              <p:cNvSpPr>
                <a:spLocks/>
              </p:cNvSpPr>
              <p:nvPr/>
            </p:nvSpPr>
            <p:spPr bwMode="auto">
              <a:xfrm>
                <a:off x="4192" y="2107"/>
                <a:ext cx="31" cy="51"/>
              </a:xfrm>
              <a:custGeom>
                <a:avLst/>
                <a:gdLst>
                  <a:gd name="T0" fmla="*/ 26 w 63"/>
                  <a:gd name="T1" fmla="*/ 0 h 103"/>
                  <a:gd name="T2" fmla="*/ 11 w 63"/>
                  <a:gd name="T3" fmla="*/ 23 h 103"/>
                  <a:gd name="T4" fmla="*/ 0 w 63"/>
                  <a:gd name="T5" fmla="*/ 15 h 103"/>
                  <a:gd name="T6" fmla="*/ 0 w 63"/>
                  <a:gd name="T7" fmla="*/ 27 h 103"/>
                  <a:gd name="T8" fmla="*/ 15 w 63"/>
                  <a:gd name="T9" fmla="*/ 28 h 103"/>
                  <a:gd name="T10" fmla="*/ 13 w 63"/>
                  <a:gd name="T11" fmla="*/ 51 h 103"/>
                  <a:gd name="T12" fmla="*/ 24 w 63"/>
                  <a:gd name="T13" fmla="*/ 43 h 103"/>
                  <a:gd name="T14" fmla="*/ 31 w 63"/>
                  <a:gd name="T15" fmla="*/ 49 h 103"/>
                  <a:gd name="T16" fmla="*/ 28 w 63"/>
                  <a:gd name="T17" fmla="*/ 2 h 103"/>
                  <a:gd name="T18" fmla="*/ 26 w 63"/>
                  <a:gd name="T19" fmla="*/ 0 h 103"/>
                  <a:gd name="T20" fmla="*/ 26 w 63"/>
                  <a:gd name="T21" fmla="*/ 0 h 10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63"/>
                  <a:gd name="T34" fmla="*/ 0 h 103"/>
                  <a:gd name="T35" fmla="*/ 63 w 63"/>
                  <a:gd name="T36" fmla="*/ 103 h 10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63" h="103">
                    <a:moveTo>
                      <a:pt x="52" y="0"/>
                    </a:moveTo>
                    <a:lnTo>
                      <a:pt x="23" y="47"/>
                    </a:lnTo>
                    <a:lnTo>
                      <a:pt x="0" y="30"/>
                    </a:lnTo>
                    <a:lnTo>
                      <a:pt x="0" y="55"/>
                    </a:lnTo>
                    <a:lnTo>
                      <a:pt x="31" y="57"/>
                    </a:lnTo>
                    <a:lnTo>
                      <a:pt x="27" y="103"/>
                    </a:lnTo>
                    <a:lnTo>
                      <a:pt x="48" y="87"/>
                    </a:lnTo>
                    <a:lnTo>
                      <a:pt x="63" y="99"/>
                    </a:lnTo>
                    <a:lnTo>
                      <a:pt x="57" y="4"/>
                    </a:lnTo>
                    <a:lnTo>
                      <a:pt x="52" y="0"/>
                    </a:lnTo>
                    <a:close/>
                  </a:path>
                </a:pathLst>
              </a:custGeom>
              <a:solidFill>
                <a:srgbClr val="84D184"/>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462" name="Freeform 378"/>
              <p:cNvSpPr>
                <a:spLocks/>
              </p:cNvSpPr>
              <p:nvPr/>
            </p:nvSpPr>
            <p:spPr bwMode="auto">
              <a:xfrm>
                <a:off x="4175" y="2086"/>
                <a:ext cx="44" cy="19"/>
              </a:xfrm>
              <a:custGeom>
                <a:avLst/>
                <a:gdLst>
                  <a:gd name="T0" fmla="*/ 0 w 89"/>
                  <a:gd name="T1" fmla="*/ 2 h 38"/>
                  <a:gd name="T2" fmla="*/ 0 w 89"/>
                  <a:gd name="T3" fmla="*/ 6 h 38"/>
                  <a:gd name="T4" fmla="*/ 7 w 89"/>
                  <a:gd name="T5" fmla="*/ 6 h 38"/>
                  <a:gd name="T6" fmla="*/ 5 w 89"/>
                  <a:gd name="T7" fmla="*/ 19 h 38"/>
                  <a:gd name="T8" fmla="*/ 44 w 89"/>
                  <a:gd name="T9" fmla="*/ 7 h 38"/>
                  <a:gd name="T10" fmla="*/ 44 w 89"/>
                  <a:gd name="T11" fmla="*/ 0 h 38"/>
                  <a:gd name="T12" fmla="*/ 21 w 89"/>
                  <a:gd name="T13" fmla="*/ 6 h 38"/>
                  <a:gd name="T14" fmla="*/ 0 w 89"/>
                  <a:gd name="T15" fmla="*/ 2 h 38"/>
                  <a:gd name="T16" fmla="*/ 0 w 89"/>
                  <a:gd name="T17" fmla="*/ 2 h 3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89"/>
                  <a:gd name="T28" fmla="*/ 0 h 38"/>
                  <a:gd name="T29" fmla="*/ 89 w 89"/>
                  <a:gd name="T30" fmla="*/ 38 h 3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89" h="38">
                    <a:moveTo>
                      <a:pt x="0" y="4"/>
                    </a:moveTo>
                    <a:lnTo>
                      <a:pt x="0" y="12"/>
                    </a:lnTo>
                    <a:lnTo>
                      <a:pt x="15" y="12"/>
                    </a:lnTo>
                    <a:lnTo>
                      <a:pt x="11" y="38"/>
                    </a:lnTo>
                    <a:lnTo>
                      <a:pt x="89" y="15"/>
                    </a:lnTo>
                    <a:lnTo>
                      <a:pt x="89" y="0"/>
                    </a:lnTo>
                    <a:lnTo>
                      <a:pt x="42" y="12"/>
                    </a:lnTo>
                    <a:lnTo>
                      <a:pt x="0" y="4"/>
                    </a:lnTo>
                    <a:close/>
                  </a:path>
                </a:pathLst>
              </a:custGeom>
              <a:solidFill>
                <a:srgbClr val="84D184"/>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463" name="Freeform 379"/>
              <p:cNvSpPr>
                <a:spLocks/>
              </p:cNvSpPr>
              <p:nvPr/>
            </p:nvSpPr>
            <p:spPr bwMode="auto">
              <a:xfrm>
                <a:off x="4207" y="2157"/>
                <a:ext cx="14" cy="16"/>
              </a:xfrm>
              <a:custGeom>
                <a:avLst/>
                <a:gdLst>
                  <a:gd name="T0" fmla="*/ 7 w 28"/>
                  <a:gd name="T1" fmla="*/ 0 h 32"/>
                  <a:gd name="T2" fmla="*/ 0 w 28"/>
                  <a:gd name="T3" fmla="*/ 5 h 32"/>
                  <a:gd name="T4" fmla="*/ 0 w 28"/>
                  <a:gd name="T5" fmla="*/ 16 h 32"/>
                  <a:gd name="T6" fmla="*/ 14 w 28"/>
                  <a:gd name="T7" fmla="*/ 15 h 32"/>
                  <a:gd name="T8" fmla="*/ 14 w 28"/>
                  <a:gd name="T9" fmla="*/ 3 h 32"/>
                  <a:gd name="T10" fmla="*/ 7 w 28"/>
                  <a:gd name="T11" fmla="*/ 0 h 32"/>
                  <a:gd name="T12" fmla="*/ 7 w 28"/>
                  <a:gd name="T13" fmla="*/ 0 h 32"/>
                  <a:gd name="T14" fmla="*/ 0 60000 65536"/>
                  <a:gd name="T15" fmla="*/ 0 60000 65536"/>
                  <a:gd name="T16" fmla="*/ 0 60000 65536"/>
                  <a:gd name="T17" fmla="*/ 0 60000 65536"/>
                  <a:gd name="T18" fmla="*/ 0 60000 65536"/>
                  <a:gd name="T19" fmla="*/ 0 60000 65536"/>
                  <a:gd name="T20" fmla="*/ 0 60000 65536"/>
                  <a:gd name="T21" fmla="*/ 0 w 28"/>
                  <a:gd name="T22" fmla="*/ 0 h 32"/>
                  <a:gd name="T23" fmla="*/ 28 w 28"/>
                  <a:gd name="T24" fmla="*/ 32 h 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8" h="32">
                    <a:moveTo>
                      <a:pt x="15" y="0"/>
                    </a:moveTo>
                    <a:lnTo>
                      <a:pt x="0" y="11"/>
                    </a:lnTo>
                    <a:lnTo>
                      <a:pt x="0" y="32"/>
                    </a:lnTo>
                    <a:lnTo>
                      <a:pt x="28" y="30"/>
                    </a:lnTo>
                    <a:lnTo>
                      <a:pt x="28" y="7"/>
                    </a:lnTo>
                    <a:lnTo>
                      <a:pt x="15" y="0"/>
                    </a:lnTo>
                    <a:close/>
                  </a:path>
                </a:pathLst>
              </a:custGeom>
              <a:solidFill>
                <a:srgbClr val="84D184"/>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464" name="Freeform 380"/>
              <p:cNvSpPr>
                <a:spLocks/>
              </p:cNvSpPr>
              <p:nvPr/>
            </p:nvSpPr>
            <p:spPr bwMode="auto">
              <a:xfrm>
                <a:off x="4627" y="2187"/>
                <a:ext cx="32" cy="37"/>
              </a:xfrm>
              <a:custGeom>
                <a:avLst/>
                <a:gdLst>
                  <a:gd name="T0" fmla="*/ 18 w 64"/>
                  <a:gd name="T1" fmla="*/ 0 h 74"/>
                  <a:gd name="T2" fmla="*/ 10 w 64"/>
                  <a:gd name="T3" fmla="*/ 6 h 74"/>
                  <a:gd name="T4" fmla="*/ 2 w 64"/>
                  <a:gd name="T5" fmla="*/ 17 h 74"/>
                  <a:gd name="T6" fmla="*/ 0 w 64"/>
                  <a:gd name="T7" fmla="*/ 27 h 74"/>
                  <a:gd name="T8" fmla="*/ 5 w 64"/>
                  <a:gd name="T9" fmla="*/ 35 h 74"/>
                  <a:gd name="T10" fmla="*/ 13 w 64"/>
                  <a:gd name="T11" fmla="*/ 37 h 74"/>
                  <a:gd name="T12" fmla="*/ 23 w 64"/>
                  <a:gd name="T13" fmla="*/ 35 h 74"/>
                  <a:gd name="T14" fmla="*/ 30 w 64"/>
                  <a:gd name="T15" fmla="*/ 30 h 74"/>
                  <a:gd name="T16" fmla="*/ 32 w 64"/>
                  <a:gd name="T17" fmla="*/ 27 h 74"/>
                  <a:gd name="T18" fmla="*/ 25 w 64"/>
                  <a:gd name="T19" fmla="*/ 21 h 74"/>
                  <a:gd name="T20" fmla="*/ 18 w 64"/>
                  <a:gd name="T21" fmla="*/ 16 h 74"/>
                  <a:gd name="T22" fmla="*/ 17 w 64"/>
                  <a:gd name="T23" fmla="*/ 6 h 74"/>
                  <a:gd name="T24" fmla="*/ 18 w 64"/>
                  <a:gd name="T25" fmla="*/ 0 h 74"/>
                  <a:gd name="T26" fmla="*/ 18 w 64"/>
                  <a:gd name="T27" fmla="*/ 0 h 7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4"/>
                  <a:gd name="T43" fmla="*/ 0 h 74"/>
                  <a:gd name="T44" fmla="*/ 64 w 64"/>
                  <a:gd name="T45" fmla="*/ 74 h 74"/>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4" h="74">
                    <a:moveTo>
                      <a:pt x="36" y="0"/>
                    </a:moveTo>
                    <a:lnTo>
                      <a:pt x="21" y="13"/>
                    </a:lnTo>
                    <a:lnTo>
                      <a:pt x="4" y="34"/>
                    </a:lnTo>
                    <a:lnTo>
                      <a:pt x="0" y="55"/>
                    </a:lnTo>
                    <a:lnTo>
                      <a:pt x="11" y="70"/>
                    </a:lnTo>
                    <a:lnTo>
                      <a:pt x="26" y="74"/>
                    </a:lnTo>
                    <a:lnTo>
                      <a:pt x="47" y="70"/>
                    </a:lnTo>
                    <a:lnTo>
                      <a:pt x="61" y="60"/>
                    </a:lnTo>
                    <a:lnTo>
                      <a:pt x="64" y="55"/>
                    </a:lnTo>
                    <a:lnTo>
                      <a:pt x="51" y="43"/>
                    </a:lnTo>
                    <a:lnTo>
                      <a:pt x="36" y="32"/>
                    </a:lnTo>
                    <a:lnTo>
                      <a:pt x="34" y="13"/>
                    </a:lnTo>
                    <a:lnTo>
                      <a:pt x="36" y="0"/>
                    </a:lnTo>
                    <a:close/>
                  </a:path>
                </a:pathLst>
              </a:custGeom>
              <a:solidFill>
                <a:srgbClr val="D1BDBD"/>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465" name="Freeform 381"/>
              <p:cNvSpPr>
                <a:spLocks/>
              </p:cNvSpPr>
              <p:nvPr/>
            </p:nvSpPr>
            <p:spPr bwMode="auto">
              <a:xfrm>
                <a:off x="4767" y="2087"/>
                <a:ext cx="29" cy="56"/>
              </a:xfrm>
              <a:custGeom>
                <a:avLst/>
                <a:gdLst>
                  <a:gd name="T0" fmla="*/ 3 w 59"/>
                  <a:gd name="T1" fmla="*/ 6 h 112"/>
                  <a:gd name="T2" fmla="*/ 13 w 59"/>
                  <a:gd name="T3" fmla="*/ 0 h 112"/>
                  <a:gd name="T4" fmla="*/ 23 w 59"/>
                  <a:gd name="T5" fmla="*/ 3 h 112"/>
                  <a:gd name="T6" fmla="*/ 28 w 59"/>
                  <a:gd name="T7" fmla="*/ 13 h 112"/>
                  <a:gd name="T8" fmla="*/ 29 w 59"/>
                  <a:gd name="T9" fmla="*/ 28 h 112"/>
                  <a:gd name="T10" fmla="*/ 20 w 59"/>
                  <a:gd name="T11" fmla="*/ 43 h 112"/>
                  <a:gd name="T12" fmla="*/ 11 w 59"/>
                  <a:gd name="T13" fmla="*/ 51 h 112"/>
                  <a:gd name="T14" fmla="*/ 0 w 59"/>
                  <a:gd name="T15" fmla="*/ 56 h 112"/>
                  <a:gd name="T16" fmla="*/ 11 w 59"/>
                  <a:gd name="T17" fmla="*/ 45 h 112"/>
                  <a:gd name="T18" fmla="*/ 18 w 59"/>
                  <a:gd name="T19" fmla="*/ 31 h 112"/>
                  <a:gd name="T20" fmla="*/ 17 w 59"/>
                  <a:gd name="T21" fmla="*/ 17 h 112"/>
                  <a:gd name="T22" fmla="*/ 12 w 59"/>
                  <a:gd name="T23" fmla="*/ 11 h 112"/>
                  <a:gd name="T24" fmla="*/ 6 w 59"/>
                  <a:gd name="T25" fmla="*/ 10 h 112"/>
                  <a:gd name="T26" fmla="*/ 3 w 59"/>
                  <a:gd name="T27" fmla="*/ 6 h 112"/>
                  <a:gd name="T28" fmla="*/ 3 w 59"/>
                  <a:gd name="T29" fmla="*/ 6 h 11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59"/>
                  <a:gd name="T46" fmla="*/ 0 h 112"/>
                  <a:gd name="T47" fmla="*/ 59 w 59"/>
                  <a:gd name="T48" fmla="*/ 112 h 112"/>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59" h="112">
                    <a:moveTo>
                      <a:pt x="6" y="11"/>
                    </a:moveTo>
                    <a:lnTo>
                      <a:pt x="27" y="0"/>
                    </a:lnTo>
                    <a:lnTo>
                      <a:pt x="46" y="6"/>
                    </a:lnTo>
                    <a:lnTo>
                      <a:pt x="57" y="25"/>
                    </a:lnTo>
                    <a:lnTo>
                      <a:pt x="59" y="55"/>
                    </a:lnTo>
                    <a:lnTo>
                      <a:pt x="40" y="86"/>
                    </a:lnTo>
                    <a:lnTo>
                      <a:pt x="23" y="101"/>
                    </a:lnTo>
                    <a:lnTo>
                      <a:pt x="0" y="112"/>
                    </a:lnTo>
                    <a:lnTo>
                      <a:pt x="23" y="89"/>
                    </a:lnTo>
                    <a:lnTo>
                      <a:pt x="36" y="63"/>
                    </a:lnTo>
                    <a:lnTo>
                      <a:pt x="34" y="34"/>
                    </a:lnTo>
                    <a:lnTo>
                      <a:pt x="25" y="21"/>
                    </a:lnTo>
                    <a:lnTo>
                      <a:pt x="12" y="19"/>
                    </a:lnTo>
                    <a:lnTo>
                      <a:pt x="6" y="11"/>
                    </a:lnTo>
                    <a:close/>
                  </a:path>
                </a:pathLst>
              </a:custGeom>
              <a:solidFill>
                <a:srgbClr val="E8D9D9"/>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466" name="Freeform 382"/>
              <p:cNvSpPr>
                <a:spLocks/>
              </p:cNvSpPr>
              <p:nvPr/>
            </p:nvSpPr>
            <p:spPr bwMode="auto">
              <a:xfrm>
                <a:off x="4633" y="2196"/>
                <a:ext cx="21" cy="23"/>
              </a:xfrm>
              <a:custGeom>
                <a:avLst/>
                <a:gdLst>
                  <a:gd name="T0" fmla="*/ 6 w 44"/>
                  <a:gd name="T1" fmla="*/ 0 h 45"/>
                  <a:gd name="T2" fmla="*/ 0 w 44"/>
                  <a:gd name="T3" fmla="*/ 10 h 45"/>
                  <a:gd name="T4" fmla="*/ 0 w 44"/>
                  <a:gd name="T5" fmla="*/ 18 h 45"/>
                  <a:gd name="T6" fmla="*/ 8 w 44"/>
                  <a:gd name="T7" fmla="*/ 23 h 45"/>
                  <a:gd name="T8" fmla="*/ 17 w 44"/>
                  <a:gd name="T9" fmla="*/ 23 h 45"/>
                  <a:gd name="T10" fmla="*/ 21 w 44"/>
                  <a:gd name="T11" fmla="*/ 18 h 45"/>
                  <a:gd name="T12" fmla="*/ 11 w 44"/>
                  <a:gd name="T13" fmla="*/ 16 h 45"/>
                  <a:gd name="T14" fmla="*/ 6 w 44"/>
                  <a:gd name="T15" fmla="*/ 10 h 45"/>
                  <a:gd name="T16" fmla="*/ 6 w 44"/>
                  <a:gd name="T17" fmla="*/ 0 h 45"/>
                  <a:gd name="T18" fmla="*/ 6 w 44"/>
                  <a:gd name="T19" fmla="*/ 0 h 4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4"/>
                  <a:gd name="T31" fmla="*/ 0 h 45"/>
                  <a:gd name="T32" fmla="*/ 44 w 44"/>
                  <a:gd name="T33" fmla="*/ 45 h 4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4" h="45">
                    <a:moveTo>
                      <a:pt x="12" y="0"/>
                    </a:moveTo>
                    <a:lnTo>
                      <a:pt x="0" y="19"/>
                    </a:lnTo>
                    <a:lnTo>
                      <a:pt x="0" y="36"/>
                    </a:lnTo>
                    <a:lnTo>
                      <a:pt x="17" y="45"/>
                    </a:lnTo>
                    <a:lnTo>
                      <a:pt x="36" y="45"/>
                    </a:lnTo>
                    <a:lnTo>
                      <a:pt x="44" y="36"/>
                    </a:lnTo>
                    <a:lnTo>
                      <a:pt x="23" y="32"/>
                    </a:lnTo>
                    <a:lnTo>
                      <a:pt x="13" y="19"/>
                    </a:lnTo>
                    <a:lnTo>
                      <a:pt x="12" y="0"/>
                    </a:lnTo>
                    <a:close/>
                  </a:path>
                </a:pathLst>
              </a:custGeom>
              <a:solidFill>
                <a:srgbClr val="E8D9D9"/>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467" name="Freeform 383"/>
              <p:cNvSpPr>
                <a:spLocks/>
              </p:cNvSpPr>
              <p:nvPr/>
            </p:nvSpPr>
            <p:spPr bwMode="auto">
              <a:xfrm>
                <a:off x="4655" y="2134"/>
                <a:ext cx="34" cy="31"/>
              </a:xfrm>
              <a:custGeom>
                <a:avLst/>
                <a:gdLst>
                  <a:gd name="T0" fmla="*/ 34 w 66"/>
                  <a:gd name="T1" fmla="*/ 0 h 63"/>
                  <a:gd name="T2" fmla="*/ 16 w 66"/>
                  <a:gd name="T3" fmla="*/ 6 h 63"/>
                  <a:gd name="T4" fmla="*/ 6 w 66"/>
                  <a:gd name="T5" fmla="*/ 14 h 63"/>
                  <a:gd name="T6" fmla="*/ 0 w 66"/>
                  <a:gd name="T7" fmla="*/ 23 h 63"/>
                  <a:gd name="T8" fmla="*/ 0 w 66"/>
                  <a:gd name="T9" fmla="*/ 31 h 63"/>
                  <a:gd name="T10" fmla="*/ 10 w 66"/>
                  <a:gd name="T11" fmla="*/ 26 h 63"/>
                  <a:gd name="T12" fmla="*/ 11 w 66"/>
                  <a:gd name="T13" fmla="*/ 20 h 63"/>
                  <a:gd name="T14" fmla="*/ 20 w 66"/>
                  <a:gd name="T15" fmla="*/ 12 h 63"/>
                  <a:gd name="T16" fmla="*/ 28 w 66"/>
                  <a:gd name="T17" fmla="*/ 7 h 63"/>
                  <a:gd name="T18" fmla="*/ 34 w 66"/>
                  <a:gd name="T19" fmla="*/ 0 h 63"/>
                  <a:gd name="T20" fmla="*/ 34 w 66"/>
                  <a:gd name="T21" fmla="*/ 0 h 6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66"/>
                  <a:gd name="T34" fmla="*/ 0 h 63"/>
                  <a:gd name="T35" fmla="*/ 66 w 66"/>
                  <a:gd name="T36" fmla="*/ 63 h 6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66" h="63">
                    <a:moveTo>
                      <a:pt x="66" y="0"/>
                    </a:moveTo>
                    <a:lnTo>
                      <a:pt x="32" y="13"/>
                    </a:lnTo>
                    <a:lnTo>
                      <a:pt x="11" y="29"/>
                    </a:lnTo>
                    <a:lnTo>
                      <a:pt x="0" y="46"/>
                    </a:lnTo>
                    <a:lnTo>
                      <a:pt x="0" y="63"/>
                    </a:lnTo>
                    <a:lnTo>
                      <a:pt x="19" y="53"/>
                    </a:lnTo>
                    <a:lnTo>
                      <a:pt x="21" y="40"/>
                    </a:lnTo>
                    <a:lnTo>
                      <a:pt x="38" y="25"/>
                    </a:lnTo>
                    <a:lnTo>
                      <a:pt x="55" y="15"/>
                    </a:lnTo>
                    <a:lnTo>
                      <a:pt x="66" y="0"/>
                    </a:lnTo>
                    <a:close/>
                  </a:path>
                </a:pathLst>
              </a:custGeom>
              <a:solidFill>
                <a:srgbClr val="E8D9D9"/>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468" name="Freeform 384"/>
              <p:cNvSpPr>
                <a:spLocks/>
              </p:cNvSpPr>
              <p:nvPr/>
            </p:nvSpPr>
            <p:spPr bwMode="auto">
              <a:xfrm>
                <a:off x="4704" y="2131"/>
                <a:ext cx="20" cy="30"/>
              </a:xfrm>
              <a:custGeom>
                <a:avLst/>
                <a:gdLst>
                  <a:gd name="T0" fmla="*/ 17 w 40"/>
                  <a:gd name="T1" fmla="*/ 0 h 61"/>
                  <a:gd name="T2" fmla="*/ 20 w 40"/>
                  <a:gd name="T3" fmla="*/ 10 h 61"/>
                  <a:gd name="T4" fmla="*/ 16 w 40"/>
                  <a:gd name="T5" fmla="*/ 20 h 61"/>
                  <a:gd name="T6" fmla="*/ 9 w 40"/>
                  <a:gd name="T7" fmla="*/ 29 h 61"/>
                  <a:gd name="T8" fmla="*/ 2 w 40"/>
                  <a:gd name="T9" fmla="*/ 30 h 61"/>
                  <a:gd name="T10" fmla="*/ 0 w 40"/>
                  <a:gd name="T11" fmla="*/ 24 h 61"/>
                  <a:gd name="T12" fmla="*/ 7 w 40"/>
                  <a:gd name="T13" fmla="*/ 18 h 61"/>
                  <a:gd name="T14" fmla="*/ 13 w 40"/>
                  <a:gd name="T15" fmla="*/ 12 h 61"/>
                  <a:gd name="T16" fmla="*/ 17 w 40"/>
                  <a:gd name="T17" fmla="*/ 0 h 61"/>
                  <a:gd name="T18" fmla="*/ 17 w 40"/>
                  <a:gd name="T19" fmla="*/ 0 h 6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0"/>
                  <a:gd name="T31" fmla="*/ 0 h 61"/>
                  <a:gd name="T32" fmla="*/ 40 w 40"/>
                  <a:gd name="T33" fmla="*/ 61 h 6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0" h="61">
                    <a:moveTo>
                      <a:pt x="34" y="0"/>
                    </a:moveTo>
                    <a:lnTo>
                      <a:pt x="40" y="21"/>
                    </a:lnTo>
                    <a:lnTo>
                      <a:pt x="32" y="40"/>
                    </a:lnTo>
                    <a:lnTo>
                      <a:pt x="17" y="59"/>
                    </a:lnTo>
                    <a:lnTo>
                      <a:pt x="4" y="61"/>
                    </a:lnTo>
                    <a:lnTo>
                      <a:pt x="0" y="48"/>
                    </a:lnTo>
                    <a:lnTo>
                      <a:pt x="15" y="37"/>
                    </a:lnTo>
                    <a:lnTo>
                      <a:pt x="26" y="25"/>
                    </a:lnTo>
                    <a:lnTo>
                      <a:pt x="34" y="0"/>
                    </a:lnTo>
                    <a:close/>
                  </a:path>
                </a:pathLst>
              </a:custGeom>
              <a:solidFill>
                <a:srgbClr val="E8D9D9"/>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469" name="Freeform 385"/>
              <p:cNvSpPr>
                <a:spLocks/>
              </p:cNvSpPr>
              <p:nvPr/>
            </p:nvSpPr>
            <p:spPr bwMode="auto">
              <a:xfrm>
                <a:off x="4498" y="2003"/>
                <a:ext cx="22" cy="29"/>
              </a:xfrm>
              <a:custGeom>
                <a:avLst/>
                <a:gdLst>
                  <a:gd name="T0" fmla="*/ 0 w 46"/>
                  <a:gd name="T1" fmla="*/ 0 h 57"/>
                  <a:gd name="T2" fmla="*/ 7 w 46"/>
                  <a:gd name="T3" fmla="*/ 29 h 57"/>
                  <a:gd name="T4" fmla="*/ 22 w 46"/>
                  <a:gd name="T5" fmla="*/ 23 h 57"/>
                  <a:gd name="T6" fmla="*/ 0 w 46"/>
                  <a:gd name="T7" fmla="*/ 0 h 57"/>
                  <a:gd name="T8" fmla="*/ 0 w 46"/>
                  <a:gd name="T9" fmla="*/ 0 h 57"/>
                  <a:gd name="T10" fmla="*/ 0 60000 65536"/>
                  <a:gd name="T11" fmla="*/ 0 60000 65536"/>
                  <a:gd name="T12" fmla="*/ 0 60000 65536"/>
                  <a:gd name="T13" fmla="*/ 0 60000 65536"/>
                  <a:gd name="T14" fmla="*/ 0 60000 65536"/>
                  <a:gd name="T15" fmla="*/ 0 w 46"/>
                  <a:gd name="T16" fmla="*/ 0 h 57"/>
                  <a:gd name="T17" fmla="*/ 46 w 46"/>
                  <a:gd name="T18" fmla="*/ 57 h 57"/>
                </a:gdLst>
                <a:ahLst/>
                <a:cxnLst>
                  <a:cxn ang="T10">
                    <a:pos x="T0" y="T1"/>
                  </a:cxn>
                  <a:cxn ang="T11">
                    <a:pos x="T2" y="T3"/>
                  </a:cxn>
                  <a:cxn ang="T12">
                    <a:pos x="T4" y="T5"/>
                  </a:cxn>
                  <a:cxn ang="T13">
                    <a:pos x="T6" y="T7"/>
                  </a:cxn>
                  <a:cxn ang="T14">
                    <a:pos x="T8" y="T9"/>
                  </a:cxn>
                </a:cxnLst>
                <a:rect l="T15" t="T16" r="T17" b="T18"/>
                <a:pathLst>
                  <a:path w="46" h="57">
                    <a:moveTo>
                      <a:pt x="0" y="0"/>
                    </a:moveTo>
                    <a:lnTo>
                      <a:pt x="14" y="57"/>
                    </a:lnTo>
                    <a:lnTo>
                      <a:pt x="46" y="45"/>
                    </a:lnTo>
                    <a:lnTo>
                      <a:pt x="0" y="0"/>
                    </a:lnTo>
                    <a:close/>
                  </a:path>
                </a:pathLst>
              </a:custGeom>
              <a:solidFill>
                <a:srgbClr val="D1D142"/>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470" name="Freeform 386"/>
              <p:cNvSpPr>
                <a:spLocks/>
              </p:cNvSpPr>
              <p:nvPr/>
            </p:nvSpPr>
            <p:spPr bwMode="auto">
              <a:xfrm>
                <a:off x="4553" y="2005"/>
                <a:ext cx="31" cy="21"/>
              </a:xfrm>
              <a:custGeom>
                <a:avLst/>
                <a:gdLst>
                  <a:gd name="T0" fmla="*/ 22 w 62"/>
                  <a:gd name="T1" fmla="*/ 0 h 41"/>
                  <a:gd name="T2" fmla="*/ 0 w 62"/>
                  <a:gd name="T3" fmla="*/ 21 h 41"/>
                  <a:gd name="T4" fmla="*/ 31 w 62"/>
                  <a:gd name="T5" fmla="*/ 18 h 41"/>
                  <a:gd name="T6" fmla="*/ 22 w 62"/>
                  <a:gd name="T7" fmla="*/ 0 h 41"/>
                  <a:gd name="T8" fmla="*/ 22 w 62"/>
                  <a:gd name="T9" fmla="*/ 0 h 41"/>
                  <a:gd name="T10" fmla="*/ 0 60000 65536"/>
                  <a:gd name="T11" fmla="*/ 0 60000 65536"/>
                  <a:gd name="T12" fmla="*/ 0 60000 65536"/>
                  <a:gd name="T13" fmla="*/ 0 60000 65536"/>
                  <a:gd name="T14" fmla="*/ 0 60000 65536"/>
                  <a:gd name="T15" fmla="*/ 0 w 62"/>
                  <a:gd name="T16" fmla="*/ 0 h 41"/>
                  <a:gd name="T17" fmla="*/ 62 w 62"/>
                  <a:gd name="T18" fmla="*/ 41 h 41"/>
                </a:gdLst>
                <a:ahLst/>
                <a:cxnLst>
                  <a:cxn ang="T10">
                    <a:pos x="T0" y="T1"/>
                  </a:cxn>
                  <a:cxn ang="T11">
                    <a:pos x="T2" y="T3"/>
                  </a:cxn>
                  <a:cxn ang="T12">
                    <a:pos x="T4" y="T5"/>
                  </a:cxn>
                  <a:cxn ang="T13">
                    <a:pos x="T6" y="T7"/>
                  </a:cxn>
                  <a:cxn ang="T14">
                    <a:pos x="T8" y="T9"/>
                  </a:cxn>
                </a:cxnLst>
                <a:rect l="T15" t="T16" r="T17" b="T18"/>
                <a:pathLst>
                  <a:path w="62" h="41">
                    <a:moveTo>
                      <a:pt x="43" y="0"/>
                    </a:moveTo>
                    <a:lnTo>
                      <a:pt x="0" y="41"/>
                    </a:lnTo>
                    <a:lnTo>
                      <a:pt x="62" y="36"/>
                    </a:lnTo>
                    <a:lnTo>
                      <a:pt x="43" y="0"/>
                    </a:lnTo>
                    <a:close/>
                  </a:path>
                </a:pathLst>
              </a:custGeom>
              <a:solidFill>
                <a:srgbClr val="D1D142"/>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471" name="Freeform 387"/>
              <p:cNvSpPr>
                <a:spLocks/>
              </p:cNvSpPr>
              <p:nvPr/>
            </p:nvSpPr>
            <p:spPr bwMode="auto">
              <a:xfrm>
                <a:off x="4542" y="2039"/>
                <a:ext cx="15" cy="33"/>
              </a:xfrm>
              <a:custGeom>
                <a:avLst/>
                <a:gdLst>
                  <a:gd name="T0" fmla="*/ 1 w 28"/>
                  <a:gd name="T1" fmla="*/ 0 h 67"/>
                  <a:gd name="T2" fmla="*/ 0 w 28"/>
                  <a:gd name="T3" fmla="*/ 33 h 67"/>
                  <a:gd name="T4" fmla="*/ 15 w 28"/>
                  <a:gd name="T5" fmla="*/ 25 h 67"/>
                  <a:gd name="T6" fmla="*/ 1 w 28"/>
                  <a:gd name="T7" fmla="*/ 0 h 67"/>
                  <a:gd name="T8" fmla="*/ 1 w 28"/>
                  <a:gd name="T9" fmla="*/ 0 h 67"/>
                  <a:gd name="T10" fmla="*/ 0 60000 65536"/>
                  <a:gd name="T11" fmla="*/ 0 60000 65536"/>
                  <a:gd name="T12" fmla="*/ 0 60000 65536"/>
                  <a:gd name="T13" fmla="*/ 0 60000 65536"/>
                  <a:gd name="T14" fmla="*/ 0 60000 65536"/>
                  <a:gd name="T15" fmla="*/ 0 w 28"/>
                  <a:gd name="T16" fmla="*/ 0 h 67"/>
                  <a:gd name="T17" fmla="*/ 28 w 28"/>
                  <a:gd name="T18" fmla="*/ 67 h 67"/>
                </a:gdLst>
                <a:ahLst/>
                <a:cxnLst>
                  <a:cxn ang="T10">
                    <a:pos x="T0" y="T1"/>
                  </a:cxn>
                  <a:cxn ang="T11">
                    <a:pos x="T2" y="T3"/>
                  </a:cxn>
                  <a:cxn ang="T12">
                    <a:pos x="T4" y="T5"/>
                  </a:cxn>
                  <a:cxn ang="T13">
                    <a:pos x="T6" y="T7"/>
                  </a:cxn>
                  <a:cxn ang="T14">
                    <a:pos x="T8" y="T9"/>
                  </a:cxn>
                </a:cxnLst>
                <a:rect l="T15" t="T16" r="T17" b="T18"/>
                <a:pathLst>
                  <a:path w="28" h="67">
                    <a:moveTo>
                      <a:pt x="2" y="0"/>
                    </a:moveTo>
                    <a:lnTo>
                      <a:pt x="0" y="67"/>
                    </a:lnTo>
                    <a:lnTo>
                      <a:pt x="28" y="51"/>
                    </a:lnTo>
                    <a:lnTo>
                      <a:pt x="2" y="0"/>
                    </a:lnTo>
                    <a:close/>
                  </a:path>
                </a:pathLst>
              </a:custGeom>
              <a:solidFill>
                <a:srgbClr val="D1D142"/>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472" name="Freeform 388"/>
              <p:cNvSpPr>
                <a:spLocks/>
              </p:cNvSpPr>
              <p:nvPr/>
            </p:nvSpPr>
            <p:spPr bwMode="auto">
              <a:xfrm>
                <a:off x="4580" y="2020"/>
                <a:ext cx="18" cy="28"/>
              </a:xfrm>
              <a:custGeom>
                <a:avLst/>
                <a:gdLst>
                  <a:gd name="T0" fmla="*/ 18 w 36"/>
                  <a:gd name="T1" fmla="*/ 0 h 57"/>
                  <a:gd name="T2" fmla="*/ 0 w 36"/>
                  <a:gd name="T3" fmla="*/ 21 h 57"/>
                  <a:gd name="T4" fmla="*/ 11 w 36"/>
                  <a:gd name="T5" fmla="*/ 28 h 57"/>
                  <a:gd name="T6" fmla="*/ 18 w 36"/>
                  <a:gd name="T7" fmla="*/ 0 h 57"/>
                  <a:gd name="T8" fmla="*/ 18 w 36"/>
                  <a:gd name="T9" fmla="*/ 0 h 57"/>
                  <a:gd name="T10" fmla="*/ 0 60000 65536"/>
                  <a:gd name="T11" fmla="*/ 0 60000 65536"/>
                  <a:gd name="T12" fmla="*/ 0 60000 65536"/>
                  <a:gd name="T13" fmla="*/ 0 60000 65536"/>
                  <a:gd name="T14" fmla="*/ 0 60000 65536"/>
                  <a:gd name="T15" fmla="*/ 0 w 36"/>
                  <a:gd name="T16" fmla="*/ 0 h 57"/>
                  <a:gd name="T17" fmla="*/ 36 w 36"/>
                  <a:gd name="T18" fmla="*/ 57 h 57"/>
                </a:gdLst>
                <a:ahLst/>
                <a:cxnLst>
                  <a:cxn ang="T10">
                    <a:pos x="T0" y="T1"/>
                  </a:cxn>
                  <a:cxn ang="T11">
                    <a:pos x="T2" y="T3"/>
                  </a:cxn>
                  <a:cxn ang="T12">
                    <a:pos x="T4" y="T5"/>
                  </a:cxn>
                  <a:cxn ang="T13">
                    <a:pos x="T6" y="T7"/>
                  </a:cxn>
                  <a:cxn ang="T14">
                    <a:pos x="T8" y="T9"/>
                  </a:cxn>
                </a:cxnLst>
                <a:rect l="T15" t="T16" r="T17" b="T18"/>
                <a:pathLst>
                  <a:path w="36" h="57">
                    <a:moveTo>
                      <a:pt x="36" y="0"/>
                    </a:moveTo>
                    <a:lnTo>
                      <a:pt x="0" y="42"/>
                    </a:lnTo>
                    <a:lnTo>
                      <a:pt x="22" y="57"/>
                    </a:lnTo>
                    <a:lnTo>
                      <a:pt x="36" y="0"/>
                    </a:lnTo>
                    <a:close/>
                  </a:path>
                </a:pathLst>
              </a:custGeom>
              <a:solidFill>
                <a:srgbClr val="D1D142"/>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473" name="Freeform 389"/>
              <p:cNvSpPr>
                <a:spLocks/>
              </p:cNvSpPr>
              <p:nvPr/>
            </p:nvSpPr>
            <p:spPr bwMode="auto">
              <a:xfrm>
                <a:off x="4516" y="2080"/>
                <a:ext cx="15" cy="17"/>
              </a:xfrm>
              <a:custGeom>
                <a:avLst/>
                <a:gdLst>
                  <a:gd name="T0" fmla="*/ 0 w 31"/>
                  <a:gd name="T1" fmla="*/ 1 h 32"/>
                  <a:gd name="T2" fmla="*/ 8 w 31"/>
                  <a:gd name="T3" fmla="*/ 17 h 32"/>
                  <a:gd name="T4" fmla="*/ 15 w 31"/>
                  <a:gd name="T5" fmla="*/ 0 h 32"/>
                  <a:gd name="T6" fmla="*/ 0 w 31"/>
                  <a:gd name="T7" fmla="*/ 1 h 32"/>
                  <a:gd name="T8" fmla="*/ 0 w 31"/>
                  <a:gd name="T9" fmla="*/ 1 h 32"/>
                  <a:gd name="T10" fmla="*/ 0 60000 65536"/>
                  <a:gd name="T11" fmla="*/ 0 60000 65536"/>
                  <a:gd name="T12" fmla="*/ 0 60000 65536"/>
                  <a:gd name="T13" fmla="*/ 0 60000 65536"/>
                  <a:gd name="T14" fmla="*/ 0 60000 65536"/>
                  <a:gd name="T15" fmla="*/ 0 w 31"/>
                  <a:gd name="T16" fmla="*/ 0 h 32"/>
                  <a:gd name="T17" fmla="*/ 31 w 31"/>
                  <a:gd name="T18" fmla="*/ 32 h 32"/>
                </a:gdLst>
                <a:ahLst/>
                <a:cxnLst>
                  <a:cxn ang="T10">
                    <a:pos x="T0" y="T1"/>
                  </a:cxn>
                  <a:cxn ang="T11">
                    <a:pos x="T2" y="T3"/>
                  </a:cxn>
                  <a:cxn ang="T12">
                    <a:pos x="T4" y="T5"/>
                  </a:cxn>
                  <a:cxn ang="T13">
                    <a:pos x="T6" y="T7"/>
                  </a:cxn>
                  <a:cxn ang="T14">
                    <a:pos x="T8" y="T9"/>
                  </a:cxn>
                </a:cxnLst>
                <a:rect l="T15" t="T16" r="T17" b="T18"/>
                <a:pathLst>
                  <a:path w="31" h="32">
                    <a:moveTo>
                      <a:pt x="0" y="2"/>
                    </a:moveTo>
                    <a:lnTo>
                      <a:pt x="16" y="32"/>
                    </a:lnTo>
                    <a:lnTo>
                      <a:pt x="31" y="0"/>
                    </a:lnTo>
                    <a:lnTo>
                      <a:pt x="0" y="2"/>
                    </a:lnTo>
                    <a:close/>
                  </a:path>
                </a:pathLst>
              </a:custGeom>
              <a:solidFill>
                <a:srgbClr val="D1D142"/>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474" name="Freeform 390"/>
              <p:cNvSpPr>
                <a:spLocks/>
              </p:cNvSpPr>
              <p:nvPr/>
            </p:nvSpPr>
            <p:spPr bwMode="auto">
              <a:xfrm>
                <a:off x="4450" y="2137"/>
                <a:ext cx="22" cy="23"/>
              </a:xfrm>
              <a:custGeom>
                <a:avLst/>
                <a:gdLst>
                  <a:gd name="T0" fmla="*/ 1 w 44"/>
                  <a:gd name="T1" fmla="*/ 0 h 45"/>
                  <a:gd name="T2" fmla="*/ 0 w 44"/>
                  <a:gd name="T3" fmla="*/ 14 h 45"/>
                  <a:gd name="T4" fmla="*/ 22 w 44"/>
                  <a:gd name="T5" fmla="*/ 23 h 45"/>
                  <a:gd name="T6" fmla="*/ 1 w 44"/>
                  <a:gd name="T7" fmla="*/ 0 h 45"/>
                  <a:gd name="T8" fmla="*/ 1 w 44"/>
                  <a:gd name="T9" fmla="*/ 0 h 45"/>
                  <a:gd name="T10" fmla="*/ 0 60000 65536"/>
                  <a:gd name="T11" fmla="*/ 0 60000 65536"/>
                  <a:gd name="T12" fmla="*/ 0 60000 65536"/>
                  <a:gd name="T13" fmla="*/ 0 60000 65536"/>
                  <a:gd name="T14" fmla="*/ 0 60000 65536"/>
                  <a:gd name="T15" fmla="*/ 0 w 44"/>
                  <a:gd name="T16" fmla="*/ 0 h 45"/>
                  <a:gd name="T17" fmla="*/ 44 w 44"/>
                  <a:gd name="T18" fmla="*/ 45 h 45"/>
                </a:gdLst>
                <a:ahLst/>
                <a:cxnLst>
                  <a:cxn ang="T10">
                    <a:pos x="T0" y="T1"/>
                  </a:cxn>
                  <a:cxn ang="T11">
                    <a:pos x="T2" y="T3"/>
                  </a:cxn>
                  <a:cxn ang="T12">
                    <a:pos x="T4" y="T5"/>
                  </a:cxn>
                  <a:cxn ang="T13">
                    <a:pos x="T6" y="T7"/>
                  </a:cxn>
                  <a:cxn ang="T14">
                    <a:pos x="T8" y="T9"/>
                  </a:cxn>
                </a:cxnLst>
                <a:rect l="T15" t="T16" r="T17" b="T18"/>
                <a:pathLst>
                  <a:path w="44" h="45">
                    <a:moveTo>
                      <a:pt x="2" y="0"/>
                    </a:moveTo>
                    <a:lnTo>
                      <a:pt x="0" y="28"/>
                    </a:lnTo>
                    <a:lnTo>
                      <a:pt x="44" y="45"/>
                    </a:lnTo>
                    <a:lnTo>
                      <a:pt x="2" y="0"/>
                    </a:lnTo>
                    <a:close/>
                  </a:path>
                </a:pathLst>
              </a:custGeom>
              <a:solidFill>
                <a:srgbClr val="D1D142"/>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475" name="Freeform 391"/>
              <p:cNvSpPr>
                <a:spLocks/>
              </p:cNvSpPr>
              <p:nvPr/>
            </p:nvSpPr>
            <p:spPr bwMode="auto">
              <a:xfrm>
                <a:off x="4470" y="2123"/>
                <a:ext cx="27" cy="17"/>
              </a:xfrm>
              <a:custGeom>
                <a:avLst/>
                <a:gdLst>
                  <a:gd name="T0" fmla="*/ 19 w 53"/>
                  <a:gd name="T1" fmla="*/ 0 h 34"/>
                  <a:gd name="T2" fmla="*/ 0 w 53"/>
                  <a:gd name="T3" fmla="*/ 17 h 34"/>
                  <a:gd name="T4" fmla="*/ 27 w 53"/>
                  <a:gd name="T5" fmla="*/ 10 h 34"/>
                  <a:gd name="T6" fmla="*/ 19 w 53"/>
                  <a:gd name="T7" fmla="*/ 0 h 34"/>
                  <a:gd name="T8" fmla="*/ 19 w 53"/>
                  <a:gd name="T9" fmla="*/ 0 h 34"/>
                  <a:gd name="T10" fmla="*/ 0 60000 65536"/>
                  <a:gd name="T11" fmla="*/ 0 60000 65536"/>
                  <a:gd name="T12" fmla="*/ 0 60000 65536"/>
                  <a:gd name="T13" fmla="*/ 0 60000 65536"/>
                  <a:gd name="T14" fmla="*/ 0 60000 65536"/>
                  <a:gd name="T15" fmla="*/ 0 w 53"/>
                  <a:gd name="T16" fmla="*/ 0 h 34"/>
                  <a:gd name="T17" fmla="*/ 53 w 53"/>
                  <a:gd name="T18" fmla="*/ 34 h 34"/>
                </a:gdLst>
                <a:ahLst/>
                <a:cxnLst>
                  <a:cxn ang="T10">
                    <a:pos x="T0" y="T1"/>
                  </a:cxn>
                  <a:cxn ang="T11">
                    <a:pos x="T2" y="T3"/>
                  </a:cxn>
                  <a:cxn ang="T12">
                    <a:pos x="T4" y="T5"/>
                  </a:cxn>
                  <a:cxn ang="T13">
                    <a:pos x="T6" y="T7"/>
                  </a:cxn>
                  <a:cxn ang="T14">
                    <a:pos x="T8" y="T9"/>
                  </a:cxn>
                </a:cxnLst>
                <a:rect l="T15" t="T16" r="T17" b="T18"/>
                <a:pathLst>
                  <a:path w="53" h="34">
                    <a:moveTo>
                      <a:pt x="38" y="0"/>
                    </a:moveTo>
                    <a:lnTo>
                      <a:pt x="0" y="34"/>
                    </a:lnTo>
                    <a:lnTo>
                      <a:pt x="53" y="21"/>
                    </a:lnTo>
                    <a:lnTo>
                      <a:pt x="38" y="0"/>
                    </a:lnTo>
                    <a:close/>
                  </a:path>
                </a:pathLst>
              </a:custGeom>
              <a:solidFill>
                <a:srgbClr val="D1D142"/>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476" name="Freeform 392"/>
              <p:cNvSpPr>
                <a:spLocks/>
              </p:cNvSpPr>
              <p:nvPr/>
            </p:nvSpPr>
            <p:spPr bwMode="auto">
              <a:xfrm>
                <a:off x="4485" y="2159"/>
                <a:ext cx="14" cy="32"/>
              </a:xfrm>
              <a:custGeom>
                <a:avLst/>
                <a:gdLst>
                  <a:gd name="T0" fmla="*/ 5 w 26"/>
                  <a:gd name="T1" fmla="*/ 0 h 63"/>
                  <a:gd name="T2" fmla="*/ 0 w 26"/>
                  <a:gd name="T3" fmla="*/ 32 h 63"/>
                  <a:gd name="T4" fmla="*/ 14 w 26"/>
                  <a:gd name="T5" fmla="*/ 32 h 63"/>
                  <a:gd name="T6" fmla="*/ 5 w 26"/>
                  <a:gd name="T7" fmla="*/ 0 h 63"/>
                  <a:gd name="T8" fmla="*/ 5 w 26"/>
                  <a:gd name="T9" fmla="*/ 0 h 63"/>
                  <a:gd name="T10" fmla="*/ 0 60000 65536"/>
                  <a:gd name="T11" fmla="*/ 0 60000 65536"/>
                  <a:gd name="T12" fmla="*/ 0 60000 65536"/>
                  <a:gd name="T13" fmla="*/ 0 60000 65536"/>
                  <a:gd name="T14" fmla="*/ 0 60000 65536"/>
                  <a:gd name="T15" fmla="*/ 0 w 26"/>
                  <a:gd name="T16" fmla="*/ 0 h 63"/>
                  <a:gd name="T17" fmla="*/ 26 w 26"/>
                  <a:gd name="T18" fmla="*/ 63 h 63"/>
                </a:gdLst>
                <a:ahLst/>
                <a:cxnLst>
                  <a:cxn ang="T10">
                    <a:pos x="T0" y="T1"/>
                  </a:cxn>
                  <a:cxn ang="T11">
                    <a:pos x="T2" y="T3"/>
                  </a:cxn>
                  <a:cxn ang="T12">
                    <a:pos x="T4" y="T5"/>
                  </a:cxn>
                  <a:cxn ang="T13">
                    <a:pos x="T6" y="T7"/>
                  </a:cxn>
                  <a:cxn ang="T14">
                    <a:pos x="T8" y="T9"/>
                  </a:cxn>
                </a:cxnLst>
                <a:rect l="T15" t="T16" r="T17" b="T18"/>
                <a:pathLst>
                  <a:path w="26" h="63">
                    <a:moveTo>
                      <a:pt x="9" y="0"/>
                    </a:moveTo>
                    <a:lnTo>
                      <a:pt x="0" y="63"/>
                    </a:lnTo>
                    <a:lnTo>
                      <a:pt x="26" y="63"/>
                    </a:lnTo>
                    <a:lnTo>
                      <a:pt x="9" y="0"/>
                    </a:lnTo>
                    <a:close/>
                  </a:path>
                </a:pathLst>
              </a:custGeom>
              <a:solidFill>
                <a:srgbClr val="D1D142"/>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477" name="Freeform 393"/>
              <p:cNvSpPr>
                <a:spLocks/>
              </p:cNvSpPr>
              <p:nvPr/>
            </p:nvSpPr>
            <p:spPr bwMode="auto">
              <a:xfrm>
                <a:off x="4453" y="2179"/>
                <a:ext cx="15" cy="26"/>
              </a:xfrm>
              <a:custGeom>
                <a:avLst/>
                <a:gdLst>
                  <a:gd name="T0" fmla="*/ 12 w 30"/>
                  <a:gd name="T1" fmla="*/ 0 h 52"/>
                  <a:gd name="T2" fmla="*/ 0 w 30"/>
                  <a:gd name="T3" fmla="*/ 20 h 52"/>
                  <a:gd name="T4" fmla="*/ 15 w 30"/>
                  <a:gd name="T5" fmla="*/ 26 h 52"/>
                  <a:gd name="T6" fmla="*/ 12 w 30"/>
                  <a:gd name="T7" fmla="*/ 0 h 52"/>
                  <a:gd name="T8" fmla="*/ 12 w 30"/>
                  <a:gd name="T9" fmla="*/ 0 h 52"/>
                  <a:gd name="T10" fmla="*/ 0 60000 65536"/>
                  <a:gd name="T11" fmla="*/ 0 60000 65536"/>
                  <a:gd name="T12" fmla="*/ 0 60000 65536"/>
                  <a:gd name="T13" fmla="*/ 0 60000 65536"/>
                  <a:gd name="T14" fmla="*/ 0 60000 65536"/>
                  <a:gd name="T15" fmla="*/ 0 w 30"/>
                  <a:gd name="T16" fmla="*/ 0 h 52"/>
                  <a:gd name="T17" fmla="*/ 30 w 30"/>
                  <a:gd name="T18" fmla="*/ 52 h 52"/>
                </a:gdLst>
                <a:ahLst/>
                <a:cxnLst>
                  <a:cxn ang="T10">
                    <a:pos x="T0" y="T1"/>
                  </a:cxn>
                  <a:cxn ang="T11">
                    <a:pos x="T2" y="T3"/>
                  </a:cxn>
                  <a:cxn ang="T12">
                    <a:pos x="T4" y="T5"/>
                  </a:cxn>
                  <a:cxn ang="T13">
                    <a:pos x="T6" y="T7"/>
                  </a:cxn>
                  <a:cxn ang="T14">
                    <a:pos x="T8" y="T9"/>
                  </a:cxn>
                </a:cxnLst>
                <a:rect l="T15" t="T16" r="T17" b="T18"/>
                <a:pathLst>
                  <a:path w="30" h="52">
                    <a:moveTo>
                      <a:pt x="23" y="0"/>
                    </a:moveTo>
                    <a:lnTo>
                      <a:pt x="0" y="40"/>
                    </a:lnTo>
                    <a:lnTo>
                      <a:pt x="30" y="52"/>
                    </a:lnTo>
                    <a:lnTo>
                      <a:pt x="23" y="0"/>
                    </a:lnTo>
                    <a:close/>
                  </a:path>
                </a:pathLst>
              </a:custGeom>
              <a:solidFill>
                <a:srgbClr val="D1D142"/>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478" name="Freeform 394"/>
              <p:cNvSpPr>
                <a:spLocks/>
              </p:cNvSpPr>
              <p:nvPr/>
            </p:nvSpPr>
            <p:spPr bwMode="auto">
              <a:xfrm>
                <a:off x="4568" y="2185"/>
                <a:ext cx="27" cy="16"/>
              </a:xfrm>
              <a:custGeom>
                <a:avLst/>
                <a:gdLst>
                  <a:gd name="T0" fmla="*/ 14 w 53"/>
                  <a:gd name="T1" fmla="*/ 0 h 32"/>
                  <a:gd name="T2" fmla="*/ 0 w 53"/>
                  <a:gd name="T3" fmla="*/ 16 h 32"/>
                  <a:gd name="T4" fmla="*/ 27 w 53"/>
                  <a:gd name="T5" fmla="*/ 8 h 32"/>
                  <a:gd name="T6" fmla="*/ 14 w 53"/>
                  <a:gd name="T7" fmla="*/ 0 h 32"/>
                  <a:gd name="T8" fmla="*/ 14 w 53"/>
                  <a:gd name="T9" fmla="*/ 0 h 32"/>
                  <a:gd name="T10" fmla="*/ 0 60000 65536"/>
                  <a:gd name="T11" fmla="*/ 0 60000 65536"/>
                  <a:gd name="T12" fmla="*/ 0 60000 65536"/>
                  <a:gd name="T13" fmla="*/ 0 60000 65536"/>
                  <a:gd name="T14" fmla="*/ 0 60000 65536"/>
                  <a:gd name="T15" fmla="*/ 0 w 53"/>
                  <a:gd name="T16" fmla="*/ 0 h 32"/>
                  <a:gd name="T17" fmla="*/ 53 w 53"/>
                  <a:gd name="T18" fmla="*/ 32 h 32"/>
                </a:gdLst>
                <a:ahLst/>
                <a:cxnLst>
                  <a:cxn ang="T10">
                    <a:pos x="T0" y="T1"/>
                  </a:cxn>
                  <a:cxn ang="T11">
                    <a:pos x="T2" y="T3"/>
                  </a:cxn>
                  <a:cxn ang="T12">
                    <a:pos x="T4" y="T5"/>
                  </a:cxn>
                  <a:cxn ang="T13">
                    <a:pos x="T6" y="T7"/>
                  </a:cxn>
                  <a:cxn ang="T14">
                    <a:pos x="T8" y="T9"/>
                  </a:cxn>
                </a:cxnLst>
                <a:rect l="T15" t="T16" r="T17" b="T18"/>
                <a:pathLst>
                  <a:path w="53" h="32">
                    <a:moveTo>
                      <a:pt x="27" y="0"/>
                    </a:moveTo>
                    <a:lnTo>
                      <a:pt x="0" y="32"/>
                    </a:lnTo>
                    <a:lnTo>
                      <a:pt x="53" y="17"/>
                    </a:lnTo>
                    <a:lnTo>
                      <a:pt x="27" y="0"/>
                    </a:lnTo>
                    <a:close/>
                  </a:path>
                </a:pathLst>
              </a:custGeom>
              <a:solidFill>
                <a:srgbClr val="D1D142"/>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479" name="Freeform 395"/>
              <p:cNvSpPr>
                <a:spLocks/>
              </p:cNvSpPr>
              <p:nvPr/>
            </p:nvSpPr>
            <p:spPr bwMode="auto">
              <a:xfrm>
                <a:off x="4601" y="2153"/>
                <a:ext cx="25" cy="20"/>
              </a:xfrm>
              <a:custGeom>
                <a:avLst/>
                <a:gdLst>
                  <a:gd name="T0" fmla="*/ 25 w 50"/>
                  <a:gd name="T1" fmla="*/ 0 h 40"/>
                  <a:gd name="T2" fmla="*/ 0 w 50"/>
                  <a:gd name="T3" fmla="*/ 10 h 40"/>
                  <a:gd name="T4" fmla="*/ 13 w 50"/>
                  <a:gd name="T5" fmla="*/ 20 h 40"/>
                  <a:gd name="T6" fmla="*/ 25 w 50"/>
                  <a:gd name="T7" fmla="*/ 0 h 40"/>
                  <a:gd name="T8" fmla="*/ 25 w 50"/>
                  <a:gd name="T9" fmla="*/ 0 h 40"/>
                  <a:gd name="T10" fmla="*/ 0 60000 65536"/>
                  <a:gd name="T11" fmla="*/ 0 60000 65536"/>
                  <a:gd name="T12" fmla="*/ 0 60000 65536"/>
                  <a:gd name="T13" fmla="*/ 0 60000 65536"/>
                  <a:gd name="T14" fmla="*/ 0 60000 65536"/>
                  <a:gd name="T15" fmla="*/ 0 w 50"/>
                  <a:gd name="T16" fmla="*/ 0 h 40"/>
                  <a:gd name="T17" fmla="*/ 50 w 50"/>
                  <a:gd name="T18" fmla="*/ 40 h 40"/>
                </a:gdLst>
                <a:ahLst/>
                <a:cxnLst>
                  <a:cxn ang="T10">
                    <a:pos x="T0" y="T1"/>
                  </a:cxn>
                  <a:cxn ang="T11">
                    <a:pos x="T2" y="T3"/>
                  </a:cxn>
                  <a:cxn ang="T12">
                    <a:pos x="T4" y="T5"/>
                  </a:cxn>
                  <a:cxn ang="T13">
                    <a:pos x="T6" y="T7"/>
                  </a:cxn>
                  <a:cxn ang="T14">
                    <a:pos x="T8" y="T9"/>
                  </a:cxn>
                </a:cxnLst>
                <a:rect l="T15" t="T16" r="T17" b="T18"/>
                <a:pathLst>
                  <a:path w="50" h="40">
                    <a:moveTo>
                      <a:pt x="50" y="0"/>
                    </a:moveTo>
                    <a:lnTo>
                      <a:pt x="0" y="19"/>
                    </a:lnTo>
                    <a:lnTo>
                      <a:pt x="27" y="40"/>
                    </a:lnTo>
                    <a:lnTo>
                      <a:pt x="50" y="0"/>
                    </a:lnTo>
                    <a:close/>
                  </a:path>
                </a:pathLst>
              </a:custGeom>
              <a:solidFill>
                <a:srgbClr val="D1D142"/>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480" name="Freeform 396"/>
              <p:cNvSpPr>
                <a:spLocks/>
              </p:cNvSpPr>
              <p:nvPr/>
            </p:nvSpPr>
            <p:spPr bwMode="auto">
              <a:xfrm>
                <a:off x="4636" y="2106"/>
                <a:ext cx="13" cy="25"/>
              </a:xfrm>
              <a:custGeom>
                <a:avLst/>
                <a:gdLst>
                  <a:gd name="T0" fmla="*/ 1 w 25"/>
                  <a:gd name="T1" fmla="*/ 0 h 49"/>
                  <a:gd name="T2" fmla="*/ 0 w 25"/>
                  <a:gd name="T3" fmla="*/ 25 h 49"/>
                  <a:gd name="T4" fmla="*/ 13 w 25"/>
                  <a:gd name="T5" fmla="*/ 15 h 49"/>
                  <a:gd name="T6" fmla="*/ 1 w 25"/>
                  <a:gd name="T7" fmla="*/ 0 h 49"/>
                  <a:gd name="T8" fmla="*/ 1 w 25"/>
                  <a:gd name="T9" fmla="*/ 0 h 49"/>
                  <a:gd name="T10" fmla="*/ 0 60000 65536"/>
                  <a:gd name="T11" fmla="*/ 0 60000 65536"/>
                  <a:gd name="T12" fmla="*/ 0 60000 65536"/>
                  <a:gd name="T13" fmla="*/ 0 60000 65536"/>
                  <a:gd name="T14" fmla="*/ 0 60000 65536"/>
                  <a:gd name="T15" fmla="*/ 0 w 25"/>
                  <a:gd name="T16" fmla="*/ 0 h 49"/>
                  <a:gd name="T17" fmla="*/ 25 w 25"/>
                  <a:gd name="T18" fmla="*/ 49 h 49"/>
                </a:gdLst>
                <a:ahLst/>
                <a:cxnLst>
                  <a:cxn ang="T10">
                    <a:pos x="T0" y="T1"/>
                  </a:cxn>
                  <a:cxn ang="T11">
                    <a:pos x="T2" y="T3"/>
                  </a:cxn>
                  <a:cxn ang="T12">
                    <a:pos x="T4" y="T5"/>
                  </a:cxn>
                  <a:cxn ang="T13">
                    <a:pos x="T6" y="T7"/>
                  </a:cxn>
                  <a:cxn ang="T14">
                    <a:pos x="T8" y="T9"/>
                  </a:cxn>
                </a:cxnLst>
                <a:rect l="T15" t="T16" r="T17" b="T18"/>
                <a:pathLst>
                  <a:path w="25" h="49">
                    <a:moveTo>
                      <a:pt x="2" y="0"/>
                    </a:moveTo>
                    <a:lnTo>
                      <a:pt x="0" y="49"/>
                    </a:lnTo>
                    <a:lnTo>
                      <a:pt x="25" y="29"/>
                    </a:lnTo>
                    <a:lnTo>
                      <a:pt x="2" y="0"/>
                    </a:lnTo>
                    <a:close/>
                  </a:path>
                </a:pathLst>
              </a:custGeom>
              <a:solidFill>
                <a:srgbClr val="D1D142"/>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481" name="Freeform 397"/>
              <p:cNvSpPr>
                <a:spLocks/>
              </p:cNvSpPr>
              <p:nvPr/>
            </p:nvSpPr>
            <p:spPr bwMode="auto">
              <a:xfrm>
                <a:off x="4600" y="2105"/>
                <a:ext cx="12" cy="32"/>
              </a:xfrm>
              <a:custGeom>
                <a:avLst/>
                <a:gdLst>
                  <a:gd name="T0" fmla="*/ 2 w 22"/>
                  <a:gd name="T1" fmla="*/ 32 h 65"/>
                  <a:gd name="T2" fmla="*/ 12 w 22"/>
                  <a:gd name="T3" fmla="*/ 25 h 65"/>
                  <a:gd name="T4" fmla="*/ 0 w 22"/>
                  <a:gd name="T5" fmla="*/ 0 h 65"/>
                  <a:gd name="T6" fmla="*/ 2 w 22"/>
                  <a:gd name="T7" fmla="*/ 32 h 65"/>
                  <a:gd name="T8" fmla="*/ 2 w 22"/>
                  <a:gd name="T9" fmla="*/ 32 h 65"/>
                  <a:gd name="T10" fmla="*/ 0 60000 65536"/>
                  <a:gd name="T11" fmla="*/ 0 60000 65536"/>
                  <a:gd name="T12" fmla="*/ 0 60000 65536"/>
                  <a:gd name="T13" fmla="*/ 0 60000 65536"/>
                  <a:gd name="T14" fmla="*/ 0 60000 65536"/>
                  <a:gd name="T15" fmla="*/ 0 w 22"/>
                  <a:gd name="T16" fmla="*/ 0 h 65"/>
                  <a:gd name="T17" fmla="*/ 22 w 22"/>
                  <a:gd name="T18" fmla="*/ 65 h 65"/>
                </a:gdLst>
                <a:ahLst/>
                <a:cxnLst>
                  <a:cxn ang="T10">
                    <a:pos x="T0" y="T1"/>
                  </a:cxn>
                  <a:cxn ang="T11">
                    <a:pos x="T2" y="T3"/>
                  </a:cxn>
                  <a:cxn ang="T12">
                    <a:pos x="T4" y="T5"/>
                  </a:cxn>
                  <a:cxn ang="T13">
                    <a:pos x="T6" y="T7"/>
                  </a:cxn>
                  <a:cxn ang="T14">
                    <a:pos x="T8" y="T9"/>
                  </a:cxn>
                </a:cxnLst>
                <a:rect l="T15" t="T16" r="T17" b="T18"/>
                <a:pathLst>
                  <a:path w="22" h="65">
                    <a:moveTo>
                      <a:pt x="3" y="65"/>
                    </a:moveTo>
                    <a:lnTo>
                      <a:pt x="22" y="50"/>
                    </a:lnTo>
                    <a:lnTo>
                      <a:pt x="0" y="0"/>
                    </a:lnTo>
                    <a:lnTo>
                      <a:pt x="3" y="65"/>
                    </a:lnTo>
                    <a:close/>
                  </a:path>
                </a:pathLst>
              </a:custGeom>
              <a:solidFill>
                <a:srgbClr val="D1D142"/>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482" name="Freeform 398"/>
              <p:cNvSpPr>
                <a:spLocks/>
              </p:cNvSpPr>
              <p:nvPr/>
            </p:nvSpPr>
            <p:spPr bwMode="auto">
              <a:xfrm>
                <a:off x="4625" y="2068"/>
                <a:ext cx="12" cy="30"/>
              </a:xfrm>
              <a:custGeom>
                <a:avLst/>
                <a:gdLst>
                  <a:gd name="T0" fmla="*/ 0 w 25"/>
                  <a:gd name="T1" fmla="*/ 0 h 61"/>
                  <a:gd name="T2" fmla="*/ 4 w 25"/>
                  <a:gd name="T3" fmla="*/ 30 h 61"/>
                  <a:gd name="T4" fmla="*/ 12 w 25"/>
                  <a:gd name="T5" fmla="*/ 2 h 61"/>
                  <a:gd name="T6" fmla="*/ 0 w 25"/>
                  <a:gd name="T7" fmla="*/ 0 h 61"/>
                  <a:gd name="T8" fmla="*/ 0 w 25"/>
                  <a:gd name="T9" fmla="*/ 0 h 61"/>
                  <a:gd name="T10" fmla="*/ 0 60000 65536"/>
                  <a:gd name="T11" fmla="*/ 0 60000 65536"/>
                  <a:gd name="T12" fmla="*/ 0 60000 65536"/>
                  <a:gd name="T13" fmla="*/ 0 60000 65536"/>
                  <a:gd name="T14" fmla="*/ 0 60000 65536"/>
                  <a:gd name="T15" fmla="*/ 0 w 25"/>
                  <a:gd name="T16" fmla="*/ 0 h 61"/>
                  <a:gd name="T17" fmla="*/ 25 w 25"/>
                  <a:gd name="T18" fmla="*/ 61 h 61"/>
                </a:gdLst>
                <a:ahLst/>
                <a:cxnLst>
                  <a:cxn ang="T10">
                    <a:pos x="T0" y="T1"/>
                  </a:cxn>
                  <a:cxn ang="T11">
                    <a:pos x="T2" y="T3"/>
                  </a:cxn>
                  <a:cxn ang="T12">
                    <a:pos x="T4" y="T5"/>
                  </a:cxn>
                  <a:cxn ang="T13">
                    <a:pos x="T6" y="T7"/>
                  </a:cxn>
                  <a:cxn ang="T14">
                    <a:pos x="T8" y="T9"/>
                  </a:cxn>
                </a:cxnLst>
                <a:rect l="T15" t="T16" r="T17" b="T18"/>
                <a:pathLst>
                  <a:path w="25" h="61">
                    <a:moveTo>
                      <a:pt x="0" y="0"/>
                    </a:moveTo>
                    <a:lnTo>
                      <a:pt x="9" y="61"/>
                    </a:lnTo>
                    <a:lnTo>
                      <a:pt x="25" y="4"/>
                    </a:lnTo>
                    <a:lnTo>
                      <a:pt x="0" y="0"/>
                    </a:lnTo>
                    <a:close/>
                  </a:path>
                </a:pathLst>
              </a:custGeom>
              <a:solidFill>
                <a:srgbClr val="D1D142"/>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483" name="Freeform 399"/>
              <p:cNvSpPr>
                <a:spLocks/>
              </p:cNvSpPr>
              <p:nvPr/>
            </p:nvSpPr>
            <p:spPr bwMode="auto">
              <a:xfrm>
                <a:off x="4611" y="1967"/>
                <a:ext cx="22" cy="30"/>
              </a:xfrm>
              <a:custGeom>
                <a:avLst/>
                <a:gdLst>
                  <a:gd name="T0" fmla="*/ 0 w 44"/>
                  <a:gd name="T1" fmla="*/ 0 h 58"/>
                  <a:gd name="T2" fmla="*/ 8 w 44"/>
                  <a:gd name="T3" fmla="*/ 30 h 58"/>
                  <a:gd name="T4" fmla="*/ 22 w 44"/>
                  <a:gd name="T5" fmla="*/ 1 h 58"/>
                  <a:gd name="T6" fmla="*/ 0 w 44"/>
                  <a:gd name="T7" fmla="*/ 0 h 58"/>
                  <a:gd name="T8" fmla="*/ 0 w 44"/>
                  <a:gd name="T9" fmla="*/ 0 h 58"/>
                  <a:gd name="T10" fmla="*/ 0 60000 65536"/>
                  <a:gd name="T11" fmla="*/ 0 60000 65536"/>
                  <a:gd name="T12" fmla="*/ 0 60000 65536"/>
                  <a:gd name="T13" fmla="*/ 0 60000 65536"/>
                  <a:gd name="T14" fmla="*/ 0 60000 65536"/>
                  <a:gd name="T15" fmla="*/ 0 w 44"/>
                  <a:gd name="T16" fmla="*/ 0 h 58"/>
                  <a:gd name="T17" fmla="*/ 44 w 44"/>
                  <a:gd name="T18" fmla="*/ 58 h 58"/>
                </a:gdLst>
                <a:ahLst/>
                <a:cxnLst>
                  <a:cxn ang="T10">
                    <a:pos x="T0" y="T1"/>
                  </a:cxn>
                  <a:cxn ang="T11">
                    <a:pos x="T2" y="T3"/>
                  </a:cxn>
                  <a:cxn ang="T12">
                    <a:pos x="T4" y="T5"/>
                  </a:cxn>
                  <a:cxn ang="T13">
                    <a:pos x="T6" y="T7"/>
                  </a:cxn>
                  <a:cxn ang="T14">
                    <a:pos x="T8" y="T9"/>
                  </a:cxn>
                </a:cxnLst>
                <a:rect l="T15" t="T16" r="T17" b="T18"/>
                <a:pathLst>
                  <a:path w="44" h="58">
                    <a:moveTo>
                      <a:pt x="0" y="0"/>
                    </a:moveTo>
                    <a:lnTo>
                      <a:pt x="16" y="58"/>
                    </a:lnTo>
                    <a:lnTo>
                      <a:pt x="44" y="1"/>
                    </a:lnTo>
                    <a:lnTo>
                      <a:pt x="0" y="0"/>
                    </a:lnTo>
                    <a:close/>
                  </a:path>
                </a:pathLst>
              </a:custGeom>
              <a:solidFill>
                <a:srgbClr val="D1D142"/>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484" name="Freeform 400"/>
              <p:cNvSpPr>
                <a:spLocks/>
              </p:cNvSpPr>
              <p:nvPr/>
            </p:nvSpPr>
            <p:spPr bwMode="auto">
              <a:xfrm>
                <a:off x="4654" y="2037"/>
                <a:ext cx="31" cy="32"/>
              </a:xfrm>
              <a:custGeom>
                <a:avLst/>
                <a:gdLst>
                  <a:gd name="T0" fmla="*/ 18 w 61"/>
                  <a:gd name="T1" fmla="*/ 0 h 65"/>
                  <a:gd name="T2" fmla="*/ 0 w 61"/>
                  <a:gd name="T3" fmla="*/ 32 h 65"/>
                  <a:gd name="T4" fmla="*/ 31 w 61"/>
                  <a:gd name="T5" fmla="*/ 18 h 65"/>
                  <a:gd name="T6" fmla="*/ 18 w 61"/>
                  <a:gd name="T7" fmla="*/ 0 h 65"/>
                  <a:gd name="T8" fmla="*/ 18 w 61"/>
                  <a:gd name="T9" fmla="*/ 0 h 65"/>
                  <a:gd name="T10" fmla="*/ 0 60000 65536"/>
                  <a:gd name="T11" fmla="*/ 0 60000 65536"/>
                  <a:gd name="T12" fmla="*/ 0 60000 65536"/>
                  <a:gd name="T13" fmla="*/ 0 60000 65536"/>
                  <a:gd name="T14" fmla="*/ 0 60000 65536"/>
                  <a:gd name="T15" fmla="*/ 0 w 61"/>
                  <a:gd name="T16" fmla="*/ 0 h 65"/>
                  <a:gd name="T17" fmla="*/ 61 w 61"/>
                  <a:gd name="T18" fmla="*/ 65 h 65"/>
                </a:gdLst>
                <a:ahLst/>
                <a:cxnLst>
                  <a:cxn ang="T10">
                    <a:pos x="T0" y="T1"/>
                  </a:cxn>
                  <a:cxn ang="T11">
                    <a:pos x="T2" y="T3"/>
                  </a:cxn>
                  <a:cxn ang="T12">
                    <a:pos x="T4" y="T5"/>
                  </a:cxn>
                  <a:cxn ang="T13">
                    <a:pos x="T6" y="T7"/>
                  </a:cxn>
                  <a:cxn ang="T14">
                    <a:pos x="T8" y="T9"/>
                  </a:cxn>
                </a:cxnLst>
                <a:rect l="T15" t="T16" r="T17" b="T18"/>
                <a:pathLst>
                  <a:path w="61" h="65">
                    <a:moveTo>
                      <a:pt x="36" y="0"/>
                    </a:moveTo>
                    <a:lnTo>
                      <a:pt x="0" y="65"/>
                    </a:lnTo>
                    <a:lnTo>
                      <a:pt x="61" y="36"/>
                    </a:lnTo>
                    <a:lnTo>
                      <a:pt x="36" y="0"/>
                    </a:lnTo>
                    <a:close/>
                  </a:path>
                </a:pathLst>
              </a:custGeom>
              <a:solidFill>
                <a:srgbClr val="D1D142"/>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485" name="Freeform 401"/>
              <p:cNvSpPr>
                <a:spLocks/>
              </p:cNvSpPr>
              <p:nvPr/>
            </p:nvSpPr>
            <p:spPr bwMode="auto">
              <a:xfrm>
                <a:off x="4650" y="2006"/>
                <a:ext cx="33" cy="17"/>
              </a:xfrm>
              <a:custGeom>
                <a:avLst/>
                <a:gdLst>
                  <a:gd name="T0" fmla="*/ 28 w 67"/>
                  <a:gd name="T1" fmla="*/ 0 h 35"/>
                  <a:gd name="T2" fmla="*/ 0 w 67"/>
                  <a:gd name="T3" fmla="*/ 13 h 35"/>
                  <a:gd name="T4" fmla="*/ 33 w 67"/>
                  <a:gd name="T5" fmla="*/ 17 h 35"/>
                  <a:gd name="T6" fmla="*/ 28 w 67"/>
                  <a:gd name="T7" fmla="*/ 0 h 35"/>
                  <a:gd name="T8" fmla="*/ 28 w 67"/>
                  <a:gd name="T9" fmla="*/ 0 h 35"/>
                  <a:gd name="T10" fmla="*/ 0 60000 65536"/>
                  <a:gd name="T11" fmla="*/ 0 60000 65536"/>
                  <a:gd name="T12" fmla="*/ 0 60000 65536"/>
                  <a:gd name="T13" fmla="*/ 0 60000 65536"/>
                  <a:gd name="T14" fmla="*/ 0 60000 65536"/>
                  <a:gd name="T15" fmla="*/ 0 w 67"/>
                  <a:gd name="T16" fmla="*/ 0 h 35"/>
                  <a:gd name="T17" fmla="*/ 67 w 67"/>
                  <a:gd name="T18" fmla="*/ 35 h 35"/>
                </a:gdLst>
                <a:ahLst/>
                <a:cxnLst>
                  <a:cxn ang="T10">
                    <a:pos x="T0" y="T1"/>
                  </a:cxn>
                  <a:cxn ang="T11">
                    <a:pos x="T2" y="T3"/>
                  </a:cxn>
                  <a:cxn ang="T12">
                    <a:pos x="T4" y="T5"/>
                  </a:cxn>
                  <a:cxn ang="T13">
                    <a:pos x="T6" y="T7"/>
                  </a:cxn>
                  <a:cxn ang="T14">
                    <a:pos x="T8" y="T9"/>
                  </a:cxn>
                </a:cxnLst>
                <a:rect l="T15" t="T16" r="T17" b="T18"/>
                <a:pathLst>
                  <a:path w="67" h="35">
                    <a:moveTo>
                      <a:pt x="56" y="0"/>
                    </a:moveTo>
                    <a:lnTo>
                      <a:pt x="0" y="27"/>
                    </a:lnTo>
                    <a:lnTo>
                      <a:pt x="67" y="35"/>
                    </a:lnTo>
                    <a:lnTo>
                      <a:pt x="56" y="0"/>
                    </a:lnTo>
                    <a:close/>
                  </a:path>
                </a:pathLst>
              </a:custGeom>
              <a:solidFill>
                <a:srgbClr val="D1D142"/>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486" name="Freeform 402"/>
              <p:cNvSpPr>
                <a:spLocks/>
              </p:cNvSpPr>
              <p:nvPr/>
            </p:nvSpPr>
            <p:spPr bwMode="auto">
              <a:xfrm>
                <a:off x="4704" y="2019"/>
                <a:ext cx="27" cy="16"/>
              </a:xfrm>
              <a:custGeom>
                <a:avLst/>
                <a:gdLst>
                  <a:gd name="T0" fmla="*/ 0 w 55"/>
                  <a:gd name="T1" fmla="*/ 0 h 32"/>
                  <a:gd name="T2" fmla="*/ 12 w 55"/>
                  <a:gd name="T3" fmla="*/ 16 h 32"/>
                  <a:gd name="T4" fmla="*/ 27 w 55"/>
                  <a:gd name="T5" fmla="*/ 7 h 32"/>
                  <a:gd name="T6" fmla="*/ 0 w 55"/>
                  <a:gd name="T7" fmla="*/ 0 h 32"/>
                  <a:gd name="T8" fmla="*/ 0 w 55"/>
                  <a:gd name="T9" fmla="*/ 0 h 32"/>
                  <a:gd name="T10" fmla="*/ 0 60000 65536"/>
                  <a:gd name="T11" fmla="*/ 0 60000 65536"/>
                  <a:gd name="T12" fmla="*/ 0 60000 65536"/>
                  <a:gd name="T13" fmla="*/ 0 60000 65536"/>
                  <a:gd name="T14" fmla="*/ 0 60000 65536"/>
                  <a:gd name="T15" fmla="*/ 0 w 55"/>
                  <a:gd name="T16" fmla="*/ 0 h 32"/>
                  <a:gd name="T17" fmla="*/ 55 w 55"/>
                  <a:gd name="T18" fmla="*/ 32 h 32"/>
                </a:gdLst>
                <a:ahLst/>
                <a:cxnLst>
                  <a:cxn ang="T10">
                    <a:pos x="T0" y="T1"/>
                  </a:cxn>
                  <a:cxn ang="T11">
                    <a:pos x="T2" y="T3"/>
                  </a:cxn>
                  <a:cxn ang="T12">
                    <a:pos x="T4" y="T5"/>
                  </a:cxn>
                  <a:cxn ang="T13">
                    <a:pos x="T6" y="T7"/>
                  </a:cxn>
                  <a:cxn ang="T14">
                    <a:pos x="T8" y="T9"/>
                  </a:cxn>
                </a:cxnLst>
                <a:rect l="T15" t="T16" r="T17" b="T18"/>
                <a:pathLst>
                  <a:path w="55" h="32">
                    <a:moveTo>
                      <a:pt x="0" y="0"/>
                    </a:moveTo>
                    <a:lnTo>
                      <a:pt x="24" y="32"/>
                    </a:lnTo>
                    <a:lnTo>
                      <a:pt x="55" y="15"/>
                    </a:lnTo>
                    <a:lnTo>
                      <a:pt x="0" y="0"/>
                    </a:lnTo>
                    <a:close/>
                  </a:path>
                </a:pathLst>
              </a:custGeom>
              <a:solidFill>
                <a:srgbClr val="D1D142"/>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487" name="Freeform 403"/>
              <p:cNvSpPr>
                <a:spLocks/>
              </p:cNvSpPr>
              <p:nvPr/>
            </p:nvSpPr>
            <p:spPr bwMode="auto">
              <a:xfrm>
                <a:off x="4700" y="1959"/>
                <a:ext cx="25" cy="37"/>
              </a:xfrm>
              <a:custGeom>
                <a:avLst/>
                <a:gdLst>
                  <a:gd name="T0" fmla="*/ 0 w 50"/>
                  <a:gd name="T1" fmla="*/ 32 h 75"/>
                  <a:gd name="T2" fmla="*/ 25 w 50"/>
                  <a:gd name="T3" fmla="*/ 37 h 75"/>
                  <a:gd name="T4" fmla="*/ 23 w 50"/>
                  <a:gd name="T5" fmla="*/ 0 h 75"/>
                  <a:gd name="T6" fmla="*/ 0 w 50"/>
                  <a:gd name="T7" fmla="*/ 32 h 75"/>
                  <a:gd name="T8" fmla="*/ 0 w 50"/>
                  <a:gd name="T9" fmla="*/ 32 h 75"/>
                  <a:gd name="T10" fmla="*/ 0 60000 65536"/>
                  <a:gd name="T11" fmla="*/ 0 60000 65536"/>
                  <a:gd name="T12" fmla="*/ 0 60000 65536"/>
                  <a:gd name="T13" fmla="*/ 0 60000 65536"/>
                  <a:gd name="T14" fmla="*/ 0 60000 65536"/>
                  <a:gd name="T15" fmla="*/ 0 w 50"/>
                  <a:gd name="T16" fmla="*/ 0 h 75"/>
                  <a:gd name="T17" fmla="*/ 50 w 50"/>
                  <a:gd name="T18" fmla="*/ 75 h 75"/>
                </a:gdLst>
                <a:ahLst/>
                <a:cxnLst>
                  <a:cxn ang="T10">
                    <a:pos x="T0" y="T1"/>
                  </a:cxn>
                  <a:cxn ang="T11">
                    <a:pos x="T2" y="T3"/>
                  </a:cxn>
                  <a:cxn ang="T12">
                    <a:pos x="T4" y="T5"/>
                  </a:cxn>
                  <a:cxn ang="T13">
                    <a:pos x="T6" y="T7"/>
                  </a:cxn>
                  <a:cxn ang="T14">
                    <a:pos x="T8" y="T9"/>
                  </a:cxn>
                </a:cxnLst>
                <a:rect l="T15" t="T16" r="T17" b="T18"/>
                <a:pathLst>
                  <a:path w="50" h="75">
                    <a:moveTo>
                      <a:pt x="0" y="65"/>
                    </a:moveTo>
                    <a:lnTo>
                      <a:pt x="50" y="75"/>
                    </a:lnTo>
                    <a:lnTo>
                      <a:pt x="46" y="0"/>
                    </a:lnTo>
                    <a:lnTo>
                      <a:pt x="0" y="65"/>
                    </a:lnTo>
                    <a:close/>
                  </a:path>
                </a:pathLst>
              </a:custGeom>
              <a:solidFill>
                <a:srgbClr val="D1D142"/>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488" name="Freeform 404"/>
              <p:cNvSpPr>
                <a:spLocks/>
              </p:cNvSpPr>
              <p:nvPr/>
            </p:nvSpPr>
            <p:spPr bwMode="auto">
              <a:xfrm>
                <a:off x="4746" y="1992"/>
                <a:ext cx="40" cy="15"/>
              </a:xfrm>
              <a:custGeom>
                <a:avLst/>
                <a:gdLst>
                  <a:gd name="T0" fmla="*/ 0 w 80"/>
                  <a:gd name="T1" fmla="*/ 0 h 30"/>
                  <a:gd name="T2" fmla="*/ 2 w 80"/>
                  <a:gd name="T3" fmla="*/ 15 h 30"/>
                  <a:gd name="T4" fmla="*/ 40 w 80"/>
                  <a:gd name="T5" fmla="*/ 14 h 30"/>
                  <a:gd name="T6" fmla="*/ 0 w 80"/>
                  <a:gd name="T7" fmla="*/ 0 h 30"/>
                  <a:gd name="T8" fmla="*/ 0 w 80"/>
                  <a:gd name="T9" fmla="*/ 0 h 30"/>
                  <a:gd name="T10" fmla="*/ 0 60000 65536"/>
                  <a:gd name="T11" fmla="*/ 0 60000 65536"/>
                  <a:gd name="T12" fmla="*/ 0 60000 65536"/>
                  <a:gd name="T13" fmla="*/ 0 60000 65536"/>
                  <a:gd name="T14" fmla="*/ 0 60000 65536"/>
                  <a:gd name="T15" fmla="*/ 0 w 80"/>
                  <a:gd name="T16" fmla="*/ 0 h 30"/>
                  <a:gd name="T17" fmla="*/ 80 w 80"/>
                  <a:gd name="T18" fmla="*/ 30 h 30"/>
                </a:gdLst>
                <a:ahLst/>
                <a:cxnLst>
                  <a:cxn ang="T10">
                    <a:pos x="T0" y="T1"/>
                  </a:cxn>
                  <a:cxn ang="T11">
                    <a:pos x="T2" y="T3"/>
                  </a:cxn>
                  <a:cxn ang="T12">
                    <a:pos x="T4" y="T5"/>
                  </a:cxn>
                  <a:cxn ang="T13">
                    <a:pos x="T6" y="T7"/>
                  </a:cxn>
                  <a:cxn ang="T14">
                    <a:pos x="T8" y="T9"/>
                  </a:cxn>
                </a:cxnLst>
                <a:rect l="T15" t="T16" r="T17" b="T18"/>
                <a:pathLst>
                  <a:path w="80" h="30">
                    <a:moveTo>
                      <a:pt x="0" y="0"/>
                    </a:moveTo>
                    <a:lnTo>
                      <a:pt x="4" y="30"/>
                    </a:lnTo>
                    <a:lnTo>
                      <a:pt x="80" y="28"/>
                    </a:lnTo>
                    <a:lnTo>
                      <a:pt x="0" y="0"/>
                    </a:lnTo>
                    <a:close/>
                  </a:path>
                </a:pathLst>
              </a:custGeom>
              <a:solidFill>
                <a:srgbClr val="D1D142"/>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489" name="Freeform 405"/>
              <p:cNvSpPr>
                <a:spLocks/>
              </p:cNvSpPr>
              <p:nvPr/>
            </p:nvSpPr>
            <p:spPr bwMode="auto">
              <a:xfrm>
                <a:off x="4699" y="1933"/>
                <a:ext cx="36" cy="23"/>
              </a:xfrm>
              <a:custGeom>
                <a:avLst/>
                <a:gdLst>
                  <a:gd name="T0" fmla="*/ 17 w 72"/>
                  <a:gd name="T1" fmla="*/ 0 h 46"/>
                  <a:gd name="T2" fmla="*/ 0 w 72"/>
                  <a:gd name="T3" fmla="*/ 23 h 46"/>
                  <a:gd name="T4" fmla="*/ 36 w 72"/>
                  <a:gd name="T5" fmla="*/ 9 h 46"/>
                  <a:gd name="T6" fmla="*/ 17 w 72"/>
                  <a:gd name="T7" fmla="*/ 0 h 46"/>
                  <a:gd name="T8" fmla="*/ 17 w 72"/>
                  <a:gd name="T9" fmla="*/ 0 h 46"/>
                  <a:gd name="T10" fmla="*/ 0 60000 65536"/>
                  <a:gd name="T11" fmla="*/ 0 60000 65536"/>
                  <a:gd name="T12" fmla="*/ 0 60000 65536"/>
                  <a:gd name="T13" fmla="*/ 0 60000 65536"/>
                  <a:gd name="T14" fmla="*/ 0 60000 65536"/>
                  <a:gd name="T15" fmla="*/ 0 w 72"/>
                  <a:gd name="T16" fmla="*/ 0 h 46"/>
                  <a:gd name="T17" fmla="*/ 72 w 72"/>
                  <a:gd name="T18" fmla="*/ 46 h 46"/>
                </a:gdLst>
                <a:ahLst/>
                <a:cxnLst>
                  <a:cxn ang="T10">
                    <a:pos x="T0" y="T1"/>
                  </a:cxn>
                  <a:cxn ang="T11">
                    <a:pos x="T2" y="T3"/>
                  </a:cxn>
                  <a:cxn ang="T12">
                    <a:pos x="T4" y="T5"/>
                  </a:cxn>
                  <a:cxn ang="T13">
                    <a:pos x="T6" y="T7"/>
                  </a:cxn>
                  <a:cxn ang="T14">
                    <a:pos x="T8" y="T9"/>
                  </a:cxn>
                </a:cxnLst>
                <a:rect l="T15" t="T16" r="T17" b="T18"/>
                <a:pathLst>
                  <a:path w="72" h="46">
                    <a:moveTo>
                      <a:pt x="34" y="0"/>
                    </a:moveTo>
                    <a:lnTo>
                      <a:pt x="0" y="46"/>
                    </a:lnTo>
                    <a:lnTo>
                      <a:pt x="72" y="17"/>
                    </a:lnTo>
                    <a:lnTo>
                      <a:pt x="34" y="0"/>
                    </a:lnTo>
                    <a:close/>
                  </a:path>
                </a:pathLst>
              </a:custGeom>
              <a:solidFill>
                <a:srgbClr val="D1D142"/>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490" name="Freeform 406"/>
              <p:cNvSpPr>
                <a:spLocks/>
              </p:cNvSpPr>
              <p:nvPr/>
            </p:nvSpPr>
            <p:spPr bwMode="auto">
              <a:xfrm>
                <a:off x="4636" y="1923"/>
                <a:ext cx="25" cy="27"/>
              </a:xfrm>
              <a:custGeom>
                <a:avLst/>
                <a:gdLst>
                  <a:gd name="T0" fmla="*/ 0 w 49"/>
                  <a:gd name="T1" fmla="*/ 20 h 55"/>
                  <a:gd name="T2" fmla="*/ 25 w 49"/>
                  <a:gd name="T3" fmla="*/ 27 h 55"/>
                  <a:gd name="T4" fmla="*/ 9 w 49"/>
                  <a:gd name="T5" fmla="*/ 0 h 55"/>
                  <a:gd name="T6" fmla="*/ 0 w 49"/>
                  <a:gd name="T7" fmla="*/ 20 h 55"/>
                  <a:gd name="T8" fmla="*/ 0 w 49"/>
                  <a:gd name="T9" fmla="*/ 20 h 55"/>
                  <a:gd name="T10" fmla="*/ 0 60000 65536"/>
                  <a:gd name="T11" fmla="*/ 0 60000 65536"/>
                  <a:gd name="T12" fmla="*/ 0 60000 65536"/>
                  <a:gd name="T13" fmla="*/ 0 60000 65536"/>
                  <a:gd name="T14" fmla="*/ 0 60000 65536"/>
                  <a:gd name="T15" fmla="*/ 0 w 49"/>
                  <a:gd name="T16" fmla="*/ 0 h 55"/>
                  <a:gd name="T17" fmla="*/ 49 w 49"/>
                  <a:gd name="T18" fmla="*/ 55 h 55"/>
                </a:gdLst>
                <a:ahLst/>
                <a:cxnLst>
                  <a:cxn ang="T10">
                    <a:pos x="T0" y="T1"/>
                  </a:cxn>
                  <a:cxn ang="T11">
                    <a:pos x="T2" y="T3"/>
                  </a:cxn>
                  <a:cxn ang="T12">
                    <a:pos x="T4" y="T5"/>
                  </a:cxn>
                  <a:cxn ang="T13">
                    <a:pos x="T6" y="T7"/>
                  </a:cxn>
                  <a:cxn ang="T14">
                    <a:pos x="T8" y="T9"/>
                  </a:cxn>
                </a:cxnLst>
                <a:rect l="T15" t="T16" r="T17" b="T18"/>
                <a:pathLst>
                  <a:path w="49" h="55">
                    <a:moveTo>
                      <a:pt x="0" y="40"/>
                    </a:moveTo>
                    <a:lnTo>
                      <a:pt x="49" y="55"/>
                    </a:lnTo>
                    <a:lnTo>
                      <a:pt x="17" y="0"/>
                    </a:lnTo>
                    <a:lnTo>
                      <a:pt x="0" y="40"/>
                    </a:lnTo>
                    <a:close/>
                  </a:path>
                </a:pathLst>
              </a:custGeom>
              <a:solidFill>
                <a:srgbClr val="D1D142"/>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491" name="Freeform 407"/>
              <p:cNvSpPr>
                <a:spLocks/>
              </p:cNvSpPr>
              <p:nvPr/>
            </p:nvSpPr>
            <p:spPr bwMode="auto">
              <a:xfrm>
                <a:off x="4664" y="1886"/>
                <a:ext cx="30" cy="28"/>
              </a:xfrm>
              <a:custGeom>
                <a:avLst/>
                <a:gdLst>
                  <a:gd name="T0" fmla="*/ 0 w 61"/>
                  <a:gd name="T1" fmla="*/ 25 h 57"/>
                  <a:gd name="T2" fmla="*/ 13 w 61"/>
                  <a:gd name="T3" fmla="*/ 28 h 57"/>
                  <a:gd name="T4" fmla="*/ 30 w 61"/>
                  <a:gd name="T5" fmla="*/ 0 h 57"/>
                  <a:gd name="T6" fmla="*/ 0 w 61"/>
                  <a:gd name="T7" fmla="*/ 25 h 57"/>
                  <a:gd name="T8" fmla="*/ 0 w 61"/>
                  <a:gd name="T9" fmla="*/ 25 h 57"/>
                  <a:gd name="T10" fmla="*/ 0 60000 65536"/>
                  <a:gd name="T11" fmla="*/ 0 60000 65536"/>
                  <a:gd name="T12" fmla="*/ 0 60000 65536"/>
                  <a:gd name="T13" fmla="*/ 0 60000 65536"/>
                  <a:gd name="T14" fmla="*/ 0 60000 65536"/>
                  <a:gd name="T15" fmla="*/ 0 w 61"/>
                  <a:gd name="T16" fmla="*/ 0 h 57"/>
                  <a:gd name="T17" fmla="*/ 61 w 61"/>
                  <a:gd name="T18" fmla="*/ 57 h 57"/>
                </a:gdLst>
                <a:ahLst/>
                <a:cxnLst>
                  <a:cxn ang="T10">
                    <a:pos x="T0" y="T1"/>
                  </a:cxn>
                  <a:cxn ang="T11">
                    <a:pos x="T2" y="T3"/>
                  </a:cxn>
                  <a:cxn ang="T12">
                    <a:pos x="T4" y="T5"/>
                  </a:cxn>
                  <a:cxn ang="T13">
                    <a:pos x="T6" y="T7"/>
                  </a:cxn>
                  <a:cxn ang="T14">
                    <a:pos x="T8" y="T9"/>
                  </a:cxn>
                </a:cxnLst>
                <a:rect l="T15" t="T16" r="T17" b="T18"/>
                <a:pathLst>
                  <a:path w="61" h="57">
                    <a:moveTo>
                      <a:pt x="0" y="50"/>
                    </a:moveTo>
                    <a:lnTo>
                      <a:pt x="27" y="57"/>
                    </a:lnTo>
                    <a:lnTo>
                      <a:pt x="61" y="0"/>
                    </a:lnTo>
                    <a:lnTo>
                      <a:pt x="0" y="50"/>
                    </a:lnTo>
                    <a:close/>
                  </a:path>
                </a:pathLst>
              </a:custGeom>
              <a:solidFill>
                <a:srgbClr val="D1D142"/>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492" name="Freeform 408"/>
              <p:cNvSpPr>
                <a:spLocks/>
              </p:cNvSpPr>
              <p:nvPr/>
            </p:nvSpPr>
            <p:spPr bwMode="auto">
              <a:xfrm>
                <a:off x="4693" y="1843"/>
                <a:ext cx="21" cy="25"/>
              </a:xfrm>
              <a:custGeom>
                <a:avLst/>
                <a:gdLst>
                  <a:gd name="T0" fmla="*/ 0 w 42"/>
                  <a:gd name="T1" fmla="*/ 21 h 49"/>
                  <a:gd name="T2" fmla="*/ 21 w 42"/>
                  <a:gd name="T3" fmla="*/ 25 h 49"/>
                  <a:gd name="T4" fmla="*/ 17 w 42"/>
                  <a:gd name="T5" fmla="*/ 0 h 49"/>
                  <a:gd name="T6" fmla="*/ 0 w 42"/>
                  <a:gd name="T7" fmla="*/ 21 h 49"/>
                  <a:gd name="T8" fmla="*/ 0 w 42"/>
                  <a:gd name="T9" fmla="*/ 21 h 49"/>
                  <a:gd name="T10" fmla="*/ 0 60000 65536"/>
                  <a:gd name="T11" fmla="*/ 0 60000 65536"/>
                  <a:gd name="T12" fmla="*/ 0 60000 65536"/>
                  <a:gd name="T13" fmla="*/ 0 60000 65536"/>
                  <a:gd name="T14" fmla="*/ 0 60000 65536"/>
                  <a:gd name="T15" fmla="*/ 0 w 42"/>
                  <a:gd name="T16" fmla="*/ 0 h 49"/>
                  <a:gd name="T17" fmla="*/ 42 w 42"/>
                  <a:gd name="T18" fmla="*/ 49 h 49"/>
                </a:gdLst>
                <a:ahLst/>
                <a:cxnLst>
                  <a:cxn ang="T10">
                    <a:pos x="T0" y="T1"/>
                  </a:cxn>
                  <a:cxn ang="T11">
                    <a:pos x="T2" y="T3"/>
                  </a:cxn>
                  <a:cxn ang="T12">
                    <a:pos x="T4" y="T5"/>
                  </a:cxn>
                  <a:cxn ang="T13">
                    <a:pos x="T6" y="T7"/>
                  </a:cxn>
                  <a:cxn ang="T14">
                    <a:pos x="T8" y="T9"/>
                  </a:cxn>
                </a:cxnLst>
                <a:rect l="T15" t="T16" r="T17" b="T18"/>
                <a:pathLst>
                  <a:path w="42" h="49">
                    <a:moveTo>
                      <a:pt x="0" y="41"/>
                    </a:moveTo>
                    <a:lnTo>
                      <a:pt x="42" y="49"/>
                    </a:lnTo>
                    <a:lnTo>
                      <a:pt x="34" y="0"/>
                    </a:lnTo>
                    <a:lnTo>
                      <a:pt x="0" y="41"/>
                    </a:lnTo>
                    <a:close/>
                  </a:path>
                </a:pathLst>
              </a:custGeom>
              <a:solidFill>
                <a:srgbClr val="D1D142"/>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493" name="Freeform 409"/>
              <p:cNvSpPr>
                <a:spLocks/>
              </p:cNvSpPr>
              <p:nvPr/>
            </p:nvSpPr>
            <p:spPr bwMode="auto">
              <a:xfrm>
                <a:off x="4729" y="1830"/>
                <a:ext cx="27" cy="34"/>
              </a:xfrm>
              <a:custGeom>
                <a:avLst/>
                <a:gdLst>
                  <a:gd name="T0" fmla="*/ 0 w 55"/>
                  <a:gd name="T1" fmla="*/ 30 h 66"/>
                  <a:gd name="T2" fmla="*/ 15 w 55"/>
                  <a:gd name="T3" fmla="*/ 34 h 66"/>
                  <a:gd name="T4" fmla="*/ 27 w 55"/>
                  <a:gd name="T5" fmla="*/ 0 h 66"/>
                  <a:gd name="T6" fmla="*/ 0 w 55"/>
                  <a:gd name="T7" fmla="*/ 30 h 66"/>
                  <a:gd name="T8" fmla="*/ 0 w 55"/>
                  <a:gd name="T9" fmla="*/ 30 h 66"/>
                  <a:gd name="T10" fmla="*/ 0 60000 65536"/>
                  <a:gd name="T11" fmla="*/ 0 60000 65536"/>
                  <a:gd name="T12" fmla="*/ 0 60000 65536"/>
                  <a:gd name="T13" fmla="*/ 0 60000 65536"/>
                  <a:gd name="T14" fmla="*/ 0 60000 65536"/>
                  <a:gd name="T15" fmla="*/ 0 w 55"/>
                  <a:gd name="T16" fmla="*/ 0 h 66"/>
                  <a:gd name="T17" fmla="*/ 55 w 55"/>
                  <a:gd name="T18" fmla="*/ 66 h 66"/>
                </a:gdLst>
                <a:ahLst/>
                <a:cxnLst>
                  <a:cxn ang="T10">
                    <a:pos x="T0" y="T1"/>
                  </a:cxn>
                  <a:cxn ang="T11">
                    <a:pos x="T2" y="T3"/>
                  </a:cxn>
                  <a:cxn ang="T12">
                    <a:pos x="T4" y="T5"/>
                  </a:cxn>
                  <a:cxn ang="T13">
                    <a:pos x="T6" y="T7"/>
                  </a:cxn>
                  <a:cxn ang="T14">
                    <a:pos x="T8" y="T9"/>
                  </a:cxn>
                </a:cxnLst>
                <a:rect l="T15" t="T16" r="T17" b="T18"/>
                <a:pathLst>
                  <a:path w="55" h="66">
                    <a:moveTo>
                      <a:pt x="0" y="59"/>
                    </a:moveTo>
                    <a:lnTo>
                      <a:pt x="31" y="66"/>
                    </a:lnTo>
                    <a:lnTo>
                      <a:pt x="55" y="0"/>
                    </a:lnTo>
                    <a:lnTo>
                      <a:pt x="0" y="59"/>
                    </a:lnTo>
                    <a:close/>
                  </a:path>
                </a:pathLst>
              </a:custGeom>
              <a:solidFill>
                <a:srgbClr val="D1D142"/>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494" name="Freeform 410"/>
              <p:cNvSpPr>
                <a:spLocks/>
              </p:cNvSpPr>
              <p:nvPr/>
            </p:nvSpPr>
            <p:spPr bwMode="auto">
              <a:xfrm>
                <a:off x="4744" y="1921"/>
                <a:ext cx="33" cy="23"/>
              </a:xfrm>
              <a:custGeom>
                <a:avLst/>
                <a:gdLst>
                  <a:gd name="T0" fmla="*/ 33 w 66"/>
                  <a:gd name="T1" fmla="*/ 0 h 48"/>
                  <a:gd name="T2" fmla="*/ 0 w 66"/>
                  <a:gd name="T3" fmla="*/ 5 h 48"/>
                  <a:gd name="T4" fmla="*/ 26 w 66"/>
                  <a:gd name="T5" fmla="*/ 23 h 48"/>
                  <a:gd name="T6" fmla="*/ 33 w 66"/>
                  <a:gd name="T7" fmla="*/ 0 h 48"/>
                  <a:gd name="T8" fmla="*/ 33 w 66"/>
                  <a:gd name="T9" fmla="*/ 0 h 48"/>
                  <a:gd name="T10" fmla="*/ 0 60000 65536"/>
                  <a:gd name="T11" fmla="*/ 0 60000 65536"/>
                  <a:gd name="T12" fmla="*/ 0 60000 65536"/>
                  <a:gd name="T13" fmla="*/ 0 60000 65536"/>
                  <a:gd name="T14" fmla="*/ 0 60000 65536"/>
                  <a:gd name="T15" fmla="*/ 0 w 66"/>
                  <a:gd name="T16" fmla="*/ 0 h 48"/>
                  <a:gd name="T17" fmla="*/ 66 w 66"/>
                  <a:gd name="T18" fmla="*/ 48 h 48"/>
                </a:gdLst>
                <a:ahLst/>
                <a:cxnLst>
                  <a:cxn ang="T10">
                    <a:pos x="T0" y="T1"/>
                  </a:cxn>
                  <a:cxn ang="T11">
                    <a:pos x="T2" y="T3"/>
                  </a:cxn>
                  <a:cxn ang="T12">
                    <a:pos x="T4" y="T5"/>
                  </a:cxn>
                  <a:cxn ang="T13">
                    <a:pos x="T6" y="T7"/>
                  </a:cxn>
                  <a:cxn ang="T14">
                    <a:pos x="T8" y="T9"/>
                  </a:cxn>
                </a:cxnLst>
                <a:rect l="T15" t="T16" r="T17" b="T18"/>
                <a:pathLst>
                  <a:path w="66" h="48">
                    <a:moveTo>
                      <a:pt x="66" y="0"/>
                    </a:moveTo>
                    <a:lnTo>
                      <a:pt x="0" y="10"/>
                    </a:lnTo>
                    <a:lnTo>
                      <a:pt x="53" y="48"/>
                    </a:lnTo>
                    <a:lnTo>
                      <a:pt x="66" y="0"/>
                    </a:lnTo>
                    <a:close/>
                  </a:path>
                </a:pathLst>
              </a:custGeom>
              <a:solidFill>
                <a:srgbClr val="D1D142"/>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495" name="Freeform 411"/>
              <p:cNvSpPr>
                <a:spLocks/>
              </p:cNvSpPr>
              <p:nvPr/>
            </p:nvSpPr>
            <p:spPr bwMode="auto">
              <a:xfrm>
                <a:off x="4750" y="1961"/>
                <a:ext cx="29" cy="12"/>
              </a:xfrm>
              <a:custGeom>
                <a:avLst/>
                <a:gdLst>
                  <a:gd name="T0" fmla="*/ 0 w 57"/>
                  <a:gd name="T1" fmla="*/ 0 h 25"/>
                  <a:gd name="T2" fmla="*/ 0 w 57"/>
                  <a:gd name="T3" fmla="*/ 12 h 25"/>
                  <a:gd name="T4" fmla="*/ 29 w 57"/>
                  <a:gd name="T5" fmla="*/ 12 h 25"/>
                  <a:gd name="T6" fmla="*/ 0 w 57"/>
                  <a:gd name="T7" fmla="*/ 0 h 25"/>
                  <a:gd name="T8" fmla="*/ 0 w 57"/>
                  <a:gd name="T9" fmla="*/ 0 h 25"/>
                  <a:gd name="T10" fmla="*/ 0 60000 65536"/>
                  <a:gd name="T11" fmla="*/ 0 60000 65536"/>
                  <a:gd name="T12" fmla="*/ 0 60000 65536"/>
                  <a:gd name="T13" fmla="*/ 0 60000 65536"/>
                  <a:gd name="T14" fmla="*/ 0 60000 65536"/>
                  <a:gd name="T15" fmla="*/ 0 w 57"/>
                  <a:gd name="T16" fmla="*/ 0 h 25"/>
                  <a:gd name="T17" fmla="*/ 57 w 57"/>
                  <a:gd name="T18" fmla="*/ 25 h 25"/>
                </a:gdLst>
                <a:ahLst/>
                <a:cxnLst>
                  <a:cxn ang="T10">
                    <a:pos x="T0" y="T1"/>
                  </a:cxn>
                  <a:cxn ang="T11">
                    <a:pos x="T2" y="T3"/>
                  </a:cxn>
                  <a:cxn ang="T12">
                    <a:pos x="T4" y="T5"/>
                  </a:cxn>
                  <a:cxn ang="T13">
                    <a:pos x="T6" y="T7"/>
                  </a:cxn>
                  <a:cxn ang="T14">
                    <a:pos x="T8" y="T9"/>
                  </a:cxn>
                </a:cxnLst>
                <a:rect l="T15" t="T16" r="T17" b="T18"/>
                <a:pathLst>
                  <a:path w="57" h="25">
                    <a:moveTo>
                      <a:pt x="0" y="0"/>
                    </a:moveTo>
                    <a:lnTo>
                      <a:pt x="0" y="25"/>
                    </a:lnTo>
                    <a:lnTo>
                      <a:pt x="57" y="25"/>
                    </a:lnTo>
                    <a:lnTo>
                      <a:pt x="0" y="0"/>
                    </a:lnTo>
                    <a:close/>
                  </a:path>
                </a:pathLst>
              </a:custGeom>
              <a:solidFill>
                <a:srgbClr val="D1D142"/>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496" name="Freeform 412"/>
              <p:cNvSpPr>
                <a:spLocks/>
              </p:cNvSpPr>
              <p:nvPr/>
            </p:nvSpPr>
            <p:spPr bwMode="auto">
              <a:xfrm>
                <a:off x="4773" y="1873"/>
                <a:ext cx="26" cy="34"/>
              </a:xfrm>
              <a:custGeom>
                <a:avLst/>
                <a:gdLst>
                  <a:gd name="T0" fmla="*/ 0 w 51"/>
                  <a:gd name="T1" fmla="*/ 27 h 69"/>
                  <a:gd name="T2" fmla="*/ 22 w 51"/>
                  <a:gd name="T3" fmla="*/ 34 h 69"/>
                  <a:gd name="T4" fmla="*/ 26 w 51"/>
                  <a:gd name="T5" fmla="*/ 0 h 69"/>
                  <a:gd name="T6" fmla="*/ 0 w 51"/>
                  <a:gd name="T7" fmla="*/ 27 h 69"/>
                  <a:gd name="T8" fmla="*/ 0 w 51"/>
                  <a:gd name="T9" fmla="*/ 27 h 69"/>
                  <a:gd name="T10" fmla="*/ 0 60000 65536"/>
                  <a:gd name="T11" fmla="*/ 0 60000 65536"/>
                  <a:gd name="T12" fmla="*/ 0 60000 65536"/>
                  <a:gd name="T13" fmla="*/ 0 60000 65536"/>
                  <a:gd name="T14" fmla="*/ 0 60000 65536"/>
                  <a:gd name="T15" fmla="*/ 0 w 51"/>
                  <a:gd name="T16" fmla="*/ 0 h 69"/>
                  <a:gd name="T17" fmla="*/ 51 w 51"/>
                  <a:gd name="T18" fmla="*/ 69 h 69"/>
                </a:gdLst>
                <a:ahLst/>
                <a:cxnLst>
                  <a:cxn ang="T10">
                    <a:pos x="T0" y="T1"/>
                  </a:cxn>
                  <a:cxn ang="T11">
                    <a:pos x="T2" y="T3"/>
                  </a:cxn>
                  <a:cxn ang="T12">
                    <a:pos x="T4" y="T5"/>
                  </a:cxn>
                  <a:cxn ang="T13">
                    <a:pos x="T6" y="T7"/>
                  </a:cxn>
                  <a:cxn ang="T14">
                    <a:pos x="T8" y="T9"/>
                  </a:cxn>
                </a:cxnLst>
                <a:rect l="T15" t="T16" r="T17" b="T18"/>
                <a:pathLst>
                  <a:path w="51" h="69">
                    <a:moveTo>
                      <a:pt x="0" y="54"/>
                    </a:moveTo>
                    <a:lnTo>
                      <a:pt x="43" y="69"/>
                    </a:lnTo>
                    <a:lnTo>
                      <a:pt x="51" y="0"/>
                    </a:lnTo>
                    <a:lnTo>
                      <a:pt x="0" y="54"/>
                    </a:lnTo>
                    <a:close/>
                  </a:path>
                </a:pathLst>
              </a:custGeom>
              <a:solidFill>
                <a:srgbClr val="D1D142"/>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497" name="Freeform 413"/>
              <p:cNvSpPr>
                <a:spLocks/>
              </p:cNvSpPr>
              <p:nvPr/>
            </p:nvSpPr>
            <p:spPr bwMode="auto">
              <a:xfrm>
                <a:off x="4867" y="1958"/>
                <a:ext cx="45" cy="22"/>
              </a:xfrm>
              <a:custGeom>
                <a:avLst/>
                <a:gdLst>
                  <a:gd name="T0" fmla="*/ 37 w 89"/>
                  <a:gd name="T1" fmla="*/ 0 h 43"/>
                  <a:gd name="T2" fmla="*/ 0 w 89"/>
                  <a:gd name="T3" fmla="*/ 22 h 43"/>
                  <a:gd name="T4" fmla="*/ 45 w 89"/>
                  <a:gd name="T5" fmla="*/ 17 h 43"/>
                  <a:gd name="T6" fmla="*/ 37 w 89"/>
                  <a:gd name="T7" fmla="*/ 0 h 43"/>
                  <a:gd name="T8" fmla="*/ 37 w 89"/>
                  <a:gd name="T9" fmla="*/ 0 h 43"/>
                  <a:gd name="T10" fmla="*/ 0 60000 65536"/>
                  <a:gd name="T11" fmla="*/ 0 60000 65536"/>
                  <a:gd name="T12" fmla="*/ 0 60000 65536"/>
                  <a:gd name="T13" fmla="*/ 0 60000 65536"/>
                  <a:gd name="T14" fmla="*/ 0 60000 65536"/>
                  <a:gd name="T15" fmla="*/ 0 w 89"/>
                  <a:gd name="T16" fmla="*/ 0 h 43"/>
                  <a:gd name="T17" fmla="*/ 89 w 89"/>
                  <a:gd name="T18" fmla="*/ 43 h 43"/>
                </a:gdLst>
                <a:ahLst/>
                <a:cxnLst>
                  <a:cxn ang="T10">
                    <a:pos x="T0" y="T1"/>
                  </a:cxn>
                  <a:cxn ang="T11">
                    <a:pos x="T2" y="T3"/>
                  </a:cxn>
                  <a:cxn ang="T12">
                    <a:pos x="T4" y="T5"/>
                  </a:cxn>
                  <a:cxn ang="T13">
                    <a:pos x="T6" y="T7"/>
                  </a:cxn>
                  <a:cxn ang="T14">
                    <a:pos x="T8" y="T9"/>
                  </a:cxn>
                </a:cxnLst>
                <a:rect l="T15" t="T16" r="T17" b="T18"/>
                <a:pathLst>
                  <a:path w="89" h="43">
                    <a:moveTo>
                      <a:pt x="74" y="0"/>
                    </a:moveTo>
                    <a:lnTo>
                      <a:pt x="0" y="43"/>
                    </a:lnTo>
                    <a:lnTo>
                      <a:pt x="89" y="34"/>
                    </a:lnTo>
                    <a:lnTo>
                      <a:pt x="74" y="0"/>
                    </a:lnTo>
                    <a:close/>
                  </a:path>
                </a:pathLst>
              </a:custGeom>
              <a:solidFill>
                <a:srgbClr val="D1D142"/>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498" name="Freeform 414"/>
              <p:cNvSpPr>
                <a:spLocks/>
              </p:cNvSpPr>
              <p:nvPr/>
            </p:nvSpPr>
            <p:spPr bwMode="auto">
              <a:xfrm>
                <a:off x="4854" y="1997"/>
                <a:ext cx="22" cy="34"/>
              </a:xfrm>
              <a:custGeom>
                <a:avLst/>
                <a:gdLst>
                  <a:gd name="T0" fmla="*/ 0 w 44"/>
                  <a:gd name="T1" fmla="*/ 6 h 69"/>
                  <a:gd name="T2" fmla="*/ 22 w 44"/>
                  <a:gd name="T3" fmla="*/ 0 h 69"/>
                  <a:gd name="T4" fmla="*/ 17 w 44"/>
                  <a:gd name="T5" fmla="*/ 34 h 69"/>
                  <a:gd name="T6" fmla="*/ 0 w 44"/>
                  <a:gd name="T7" fmla="*/ 6 h 69"/>
                  <a:gd name="T8" fmla="*/ 0 w 44"/>
                  <a:gd name="T9" fmla="*/ 6 h 69"/>
                  <a:gd name="T10" fmla="*/ 0 60000 65536"/>
                  <a:gd name="T11" fmla="*/ 0 60000 65536"/>
                  <a:gd name="T12" fmla="*/ 0 60000 65536"/>
                  <a:gd name="T13" fmla="*/ 0 60000 65536"/>
                  <a:gd name="T14" fmla="*/ 0 60000 65536"/>
                  <a:gd name="T15" fmla="*/ 0 w 44"/>
                  <a:gd name="T16" fmla="*/ 0 h 69"/>
                  <a:gd name="T17" fmla="*/ 44 w 44"/>
                  <a:gd name="T18" fmla="*/ 69 h 69"/>
                </a:gdLst>
                <a:ahLst/>
                <a:cxnLst>
                  <a:cxn ang="T10">
                    <a:pos x="T0" y="T1"/>
                  </a:cxn>
                  <a:cxn ang="T11">
                    <a:pos x="T2" y="T3"/>
                  </a:cxn>
                  <a:cxn ang="T12">
                    <a:pos x="T4" y="T5"/>
                  </a:cxn>
                  <a:cxn ang="T13">
                    <a:pos x="T6" y="T7"/>
                  </a:cxn>
                  <a:cxn ang="T14">
                    <a:pos x="T8" y="T9"/>
                  </a:cxn>
                </a:cxnLst>
                <a:rect l="T15" t="T16" r="T17" b="T18"/>
                <a:pathLst>
                  <a:path w="44" h="69">
                    <a:moveTo>
                      <a:pt x="0" y="12"/>
                    </a:moveTo>
                    <a:lnTo>
                      <a:pt x="44" y="0"/>
                    </a:lnTo>
                    <a:lnTo>
                      <a:pt x="34" y="69"/>
                    </a:lnTo>
                    <a:lnTo>
                      <a:pt x="0" y="12"/>
                    </a:lnTo>
                    <a:close/>
                  </a:path>
                </a:pathLst>
              </a:custGeom>
              <a:solidFill>
                <a:srgbClr val="D1D142"/>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499" name="Freeform 415"/>
              <p:cNvSpPr>
                <a:spLocks/>
              </p:cNvSpPr>
              <p:nvPr/>
            </p:nvSpPr>
            <p:spPr bwMode="auto">
              <a:xfrm>
                <a:off x="4897" y="1996"/>
                <a:ext cx="27" cy="21"/>
              </a:xfrm>
              <a:custGeom>
                <a:avLst/>
                <a:gdLst>
                  <a:gd name="T0" fmla="*/ 5 w 55"/>
                  <a:gd name="T1" fmla="*/ 0 h 41"/>
                  <a:gd name="T2" fmla="*/ 0 w 55"/>
                  <a:gd name="T3" fmla="*/ 21 h 41"/>
                  <a:gd name="T4" fmla="*/ 27 w 55"/>
                  <a:gd name="T5" fmla="*/ 15 h 41"/>
                  <a:gd name="T6" fmla="*/ 5 w 55"/>
                  <a:gd name="T7" fmla="*/ 0 h 41"/>
                  <a:gd name="T8" fmla="*/ 5 w 55"/>
                  <a:gd name="T9" fmla="*/ 0 h 41"/>
                  <a:gd name="T10" fmla="*/ 0 60000 65536"/>
                  <a:gd name="T11" fmla="*/ 0 60000 65536"/>
                  <a:gd name="T12" fmla="*/ 0 60000 65536"/>
                  <a:gd name="T13" fmla="*/ 0 60000 65536"/>
                  <a:gd name="T14" fmla="*/ 0 60000 65536"/>
                  <a:gd name="T15" fmla="*/ 0 w 55"/>
                  <a:gd name="T16" fmla="*/ 0 h 41"/>
                  <a:gd name="T17" fmla="*/ 55 w 55"/>
                  <a:gd name="T18" fmla="*/ 41 h 41"/>
                </a:gdLst>
                <a:ahLst/>
                <a:cxnLst>
                  <a:cxn ang="T10">
                    <a:pos x="T0" y="T1"/>
                  </a:cxn>
                  <a:cxn ang="T11">
                    <a:pos x="T2" y="T3"/>
                  </a:cxn>
                  <a:cxn ang="T12">
                    <a:pos x="T4" y="T5"/>
                  </a:cxn>
                  <a:cxn ang="T13">
                    <a:pos x="T6" y="T7"/>
                  </a:cxn>
                  <a:cxn ang="T14">
                    <a:pos x="T8" y="T9"/>
                  </a:cxn>
                </a:cxnLst>
                <a:rect l="T15" t="T16" r="T17" b="T18"/>
                <a:pathLst>
                  <a:path w="55" h="41">
                    <a:moveTo>
                      <a:pt x="11" y="0"/>
                    </a:moveTo>
                    <a:lnTo>
                      <a:pt x="0" y="41"/>
                    </a:lnTo>
                    <a:lnTo>
                      <a:pt x="55" y="30"/>
                    </a:lnTo>
                    <a:lnTo>
                      <a:pt x="11" y="0"/>
                    </a:lnTo>
                    <a:close/>
                  </a:path>
                </a:pathLst>
              </a:custGeom>
              <a:solidFill>
                <a:srgbClr val="D1D142"/>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500" name="Freeform 416"/>
              <p:cNvSpPr>
                <a:spLocks/>
              </p:cNvSpPr>
              <p:nvPr/>
            </p:nvSpPr>
            <p:spPr bwMode="auto">
              <a:xfrm>
                <a:off x="4930" y="1933"/>
                <a:ext cx="17" cy="39"/>
              </a:xfrm>
              <a:custGeom>
                <a:avLst/>
                <a:gdLst>
                  <a:gd name="T0" fmla="*/ 0 w 34"/>
                  <a:gd name="T1" fmla="*/ 35 h 78"/>
                  <a:gd name="T2" fmla="*/ 11 w 34"/>
                  <a:gd name="T3" fmla="*/ 39 h 78"/>
                  <a:gd name="T4" fmla="*/ 17 w 34"/>
                  <a:gd name="T5" fmla="*/ 0 h 78"/>
                  <a:gd name="T6" fmla="*/ 0 w 34"/>
                  <a:gd name="T7" fmla="*/ 35 h 78"/>
                  <a:gd name="T8" fmla="*/ 0 w 34"/>
                  <a:gd name="T9" fmla="*/ 35 h 78"/>
                  <a:gd name="T10" fmla="*/ 0 60000 65536"/>
                  <a:gd name="T11" fmla="*/ 0 60000 65536"/>
                  <a:gd name="T12" fmla="*/ 0 60000 65536"/>
                  <a:gd name="T13" fmla="*/ 0 60000 65536"/>
                  <a:gd name="T14" fmla="*/ 0 60000 65536"/>
                  <a:gd name="T15" fmla="*/ 0 w 34"/>
                  <a:gd name="T16" fmla="*/ 0 h 78"/>
                  <a:gd name="T17" fmla="*/ 34 w 34"/>
                  <a:gd name="T18" fmla="*/ 78 h 78"/>
                </a:gdLst>
                <a:ahLst/>
                <a:cxnLst>
                  <a:cxn ang="T10">
                    <a:pos x="T0" y="T1"/>
                  </a:cxn>
                  <a:cxn ang="T11">
                    <a:pos x="T2" y="T3"/>
                  </a:cxn>
                  <a:cxn ang="T12">
                    <a:pos x="T4" y="T5"/>
                  </a:cxn>
                  <a:cxn ang="T13">
                    <a:pos x="T6" y="T7"/>
                  </a:cxn>
                  <a:cxn ang="T14">
                    <a:pos x="T8" y="T9"/>
                  </a:cxn>
                </a:cxnLst>
                <a:rect l="T15" t="T16" r="T17" b="T18"/>
                <a:pathLst>
                  <a:path w="34" h="78">
                    <a:moveTo>
                      <a:pt x="0" y="69"/>
                    </a:moveTo>
                    <a:lnTo>
                      <a:pt x="23" y="78"/>
                    </a:lnTo>
                    <a:lnTo>
                      <a:pt x="34" y="0"/>
                    </a:lnTo>
                    <a:lnTo>
                      <a:pt x="0" y="69"/>
                    </a:lnTo>
                    <a:close/>
                  </a:path>
                </a:pathLst>
              </a:custGeom>
              <a:solidFill>
                <a:srgbClr val="D1D142"/>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501" name="Freeform 417"/>
              <p:cNvSpPr>
                <a:spLocks/>
              </p:cNvSpPr>
              <p:nvPr/>
            </p:nvSpPr>
            <p:spPr bwMode="auto">
              <a:xfrm>
                <a:off x="4818" y="1847"/>
                <a:ext cx="28" cy="22"/>
              </a:xfrm>
              <a:custGeom>
                <a:avLst/>
                <a:gdLst>
                  <a:gd name="T0" fmla="*/ 3 w 57"/>
                  <a:gd name="T1" fmla="*/ 0 h 46"/>
                  <a:gd name="T2" fmla="*/ 0 w 57"/>
                  <a:gd name="T3" fmla="*/ 19 h 46"/>
                  <a:gd name="T4" fmla="*/ 28 w 57"/>
                  <a:gd name="T5" fmla="*/ 22 h 46"/>
                  <a:gd name="T6" fmla="*/ 3 w 57"/>
                  <a:gd name="T7" fmla="*/ 0 h 46"/>
                  <a:gd name="T8" fmla="*/ 3 w 57"/>
                  <a:gd name="T9" fmla="*/ 0 h 46"/>
                  <a:gd name="T10" fmla="*/ 0 60000 65536"/>
                  <a:gd name="T11" fmla="*/ 0 60000 65536"/>
                  <a:gd name="T12" fmla="*/ 0 60000 65536"/>
                  <a:gd name="T13" fmla="*/ 0 60000 65536"/>
                  <a:gd name="T14" fmla="*/ 0 60000 65536"/>
                  <a:gd name="T15" fmla="*/ 0 w 57"/>
                  <a:gd name="T16" fmla="*/ 0 h 46"/>
                  <a:gd name="T17" fmla="*/ 57 w 57"/>
                  <a:gd name="T18" fmla="*/ 46 h 46"/>
                </a:gdLst>
                <a:ahLst/>
                <a:cxnLst>
                  <a:cxn ang="T10">
                    <a:pos x="T0" y="T1"/>
                  </a:cxn>
                  <a:cxn ang="T11">
                    <a:pos x="T2" y="T3"/>
                  </a:cxn>
                  <a:cxn ang="T12">
                    <a:pos x="T4" y="T5"/>
                  </a:cxn>
                  <a:cxn ang="T13">
                    <a:pos x="T6" y="T7"/>
                  </a:cxn>
                  <a:cxn ang="T14">
                    <a:pos x="T8" y="T9"/>
                  </a:cxn>
                </a:cxnLst>
                <a:rect l="T15" t="T16" r="T17" b="T18"/>
                <a:pathLst>
                  <a:path w="57" h="46">
                    <a:moveTo>
                      <a:pt x="7" y="0"/>
                    </a:moveTo>
                    <a:lnTo>
                      <a:pt x="0" y="40"/>
                    </a:lnTo>
                    <a:lnTo>
                      <a:pt x="57" y="46"/>
                    </a:lnTo>
                    <a:lnTo>
                      <a:pt x="7" y="0"/>
                    </a:lnTo>
                    <a:close/>
                  </a:path>
                </a:pathLst>
              </a:custGeom>
              <a:solidFill>
                <a:srgbClr val="D1D142"/>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502" name="Freeform 418"/>
              <p:cNvSpPr>
                <a:spLocks/>
              </p:cNvSpPr>
              <p:nvPr/>
            </p:nvSpPr>
            <p:spPr bwMode="auto">
              <a:xfrm>
                <a:off x="4776" y="1818"/>
                <a:ext cx="25" cy="32"/>
              </a:xfrm>
              <a:custGeom>
                <a:avLst/>
                <a:gdLst>
                  <a:gd name="T0" fmla="*/ 0 w 50"/>
                  <a:gd name="T1" fmla="*/ 6 h 65"/>
                  <a:gd name="T2" fmla="*/ 4 w 50"/>
                  <a:gd name="T3" fmla="*/ 32 h 65"/>
                  <a:gd name="T4" fmla="*/ 25 w 50"/>
                  <a:gd name="T5" fmla="*/ 0 h 65"/>
                  <a:gd name="T6" fmla="*/ 0 w 50"/>
                  <a:gd name="T7" fmla="*/ 6 h 65"/>
                  <a:gd name="T8" fmla="*/ 0 w 50"/>
                  <a:gd name="T9" fmla="*/ 6 h 65"/>
                  <a:gd name="T10" fmla="*/ 0 60000 65536"/>
                  <a:gd name="T11" fmla="*/ 0 60000 65536"/>
                  <a:gd name="T12" fmla="*/ 0 60000 65536"/>
                  <a:gd name="T13" fmla="*/ 0 60000 65536"/>
                  <a:gd name="T14" fmla="*/ 0 60000 65536"/>
                  <a:gd name="T15" fmla="*/ 0 w 50"/>
                  <a:gd name="T16" fmla="*/ 0 h 65"/>
                  <a:gd name="T17" fmla="*/ 50 w 50"/>
                  <a:gd name="T18" fmla="*/ 65 h 65"/>
                </a:gdLst>
                <a:ahLst/>
                <a:cxnLst>
                  <a:cxn ang="T10">
                    <a:pos x="T0" y="T1"/>
                  </a:cxn>
                  <a:cxn ang="T11">
                    <a:pos x="T2" y="T3"/>
                  </a:cxn>
                  <a:cxn ang="T12">
                    <a:pos x="T4" y="T5"/>
                  </a:cxn>
                  <a:cxn ang="T13">
                    <a:pos x="T6" y="T7"/>
                  </a:cxn>
                  <a:cxn ang="T14">
                    <a:pos x="T8" y="T9"/>
                  </a:cxn>
                </a:cxnLst>
                <a:rect l="T15" t="T16" r="T17" b="T18"/>
                <a:pathLst>
                  <a:path w="50" h="65">
                    <a:moveTo>
                      <a:pt x="0" y="12"/>
                    </a:moveTo>
                    <a:lnTo>
                      <a:pt x="8" y="65"/>
                    </a:lnTo>
                    <a:lnTo>
                      <a:pt x="50" y="0"/>
                    </a:lnTo>
                    <a:lnTo>
                      <a:pt x="0" y="12"/>
                    </a:lnTo>
                    <a:close/>
                  </a:path>
                </a:pathLst>
              </a:custGeom>
              <a:solidFill>
                <a:srgbClr val="D1D142"/>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503" name="Freeform 419"/>
              <p:cNvSpPr>
                <a:spLocks/>
              </p:cNvSpPr>
              <p:nvPr/>
            </p:nvSpPr>
            <p:spPr bwMode="auto">
              <a:xfrm>
                <a:off x="4709" y="1791"/>
                <a:ext cx="39" cy="17"/>
              </a:xfrm>
              <a:custGeom>
                <a:avLst/>
                <a:gdLst>
                  <a:gd name="T0" fmla="*/ 39 w 78"/>
                  <a:gd name="T1" fmla="*/ 0 h 34"/>
                  <a:gd name="T2" fmla="*/ 36 w 78"/>
                  <a:gd name="T3" fmla="*/ 17 h 34"/>
                  <a:gd name="T4" fmla="*/ 0 w 78"/>
                  <a:gd name="T5" fmla="*/ 9 h 34"/>
                  <a:gd name="T6" fmla="*/ 39 w 78"/>
                  <a:gd name="T7" fmla="*/ 0 h 34"/>
                  <a:gd name="T8" fmla="*/ 39 w 78"/>
                  <a:gd name="T9" fmla="*/ 0 h 34"/>
                  <a:gd name="T10" fmla="*/ 0 60000 65536"/>
                  <a:gd name="T11" fmla="*/ 0 60000 65536"/>
                  <a:gd name="T12" fmla="*/ 0 60000 65536"/>
                  <a:gd name="T13" fmla="*/ 0 60000 65536"/>
                  <a:gd name="T14" fmla="*/ 0 60000 65536"/>
                  <a:gd name="T15" fmla="*/ 0 w 78"/>
                  <a:gd name="T16" fmla="*/ 0 h 34"/>
                  <a:gd name="T17" fmla="*/ 78 w 78"/>
                  <a:gd name="T18" fmla="*/ 34 h 34"/>
                </a:gdLst>
                <a:ahLst/>
                <a:cxnLst>
                  <a:cxn ang="T10">
                    <a:pos x="T0" y="T1"/>
                  </a:cxn>
                  <a:cxn ang="T11">
                    <a:pos x="T2" y="T3"/>
                  </a:cxn>
                  <a:cxn ang="T12">
                    <a:pos x="T4" y="T5"/>
                  </a:cxn>
                  <a:cxn ang="T13">
                    <a:pos x="T6" y="T7"/>
                  </a:cxn>
                  <a:cxn ang="T14">
                    <a:pos x="T8" y="T9"/>
                  </a:cxn>
                </a:cxnLst>
                <a:rect l="T15" t="T16" r="T17" b="T18"/>
                <a:pathLst>
                  <a:path w="78" h="34">
                    <a:moveTo>
                      <a:pt x="78" y="0"/>
                    </a:moveTo>
                    <a:lnTo>
                      <a:pt x="71" y="34"/>
                    </a:lnTo>
                    <a:lnTo>
                      <a:pt x="0" y="17"/>
                    </a:lnTo>
                    <a:lnTo>
                      <a:pt x="78" y="0"/>
                    </a:lnTo>
                    <a:close/>
                  </a:path>
                </a:pathLst>
              </a:custGeom>
              <a:solidFill>
                <a:srgbClr val="D1D142"/>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504" name="Freeform 420"/>
              <p:cNvSpPr>
                <a:spLocks/>
              </p:cNvSpPr>
              <p:nvPr/>
            </p:nvSpPr>
            <p:spPr bwMode="auto">
              <a:xfrm>
                <a:off x="4800" y="1775"/>
                <a:ext cx="31" cy="33"/>
              </a:xfrm>
              <a:custGeom>
                <a:avLst/>
                <a:gdLst>
                  <a:gd name="T0" fmla="*/ 0 w 62"/>
                  <a:gd name="T1" fmla="*/ 18 h 64"/>
                  <a:gd name="T2" fmla="*/ 19 w 62"/>
                  <a:gd name="T3" fmla="*/ 33 h 64"/>
                  <a:gd name="T4" fmla="*/ 31 w 62"/>
                  <a:gd name="T5" fmla="*/ 0 h 64"/>
                  <a:gd name="T6" fmla="*/ 0 w 62"/>
                  <a:gd name="T7" fmla="*/ 18 h 64"/>
                  <a:gd name="T8" fmla="*/ 0 w 62"/>
                  <a:gd name="T9" fmla="*/ 18 h 64"/>
                  <a:gd name="T10" fmla="*/ 0 60000 65536"/>
                  <a:gd name="T11" fmla="*/ 0 60000 65536"/>
                  <a:gd name="T12" fmla="*/ 0 60000 65536"/>
                  <a:gd name="T13" fmla="*/ 0 60000 65536"/>
                  <a:gd name="T14" fmla="*/ 0 60000 65536"/>
                  <a:gd name="T15" fmla="*/ 0 w 62"/>
                  <a:gd name="T16" fmla="*/ 0 h 64"/>
                  <a:gd name="T17" fmla="*/ 62 w 62"/>
                  <a:gd name="T18" fmla="*/ 64 h 64"/>
                </a:gdLst>
                <a:ahLst/>
                <a:cxnLst>
                  <a:cxn ang="T10">
                    <a:pos x="T0" y="T1"/>
                  </a:cxn>
                  <a:cxn ang="T11">
                    <a:pos x="T2" y="T3"/>
                  </a:cxn>
                  <a:cxn ang="T12">
                    <a:pos x="T4" y="T5"/>
                  </a:cxn>
                  <a:cxn ang="T13">
                    <a:pos x="T6" y="T7"/>
                  </a:cxn>
                  <a:cxn ang="T14">
                    <a:pos x="T8" y="T9"/>
                  </a:cxn>
                </a:cxnLst>
                <a:rect l="T15" t="T16" r="T17" b="T18"/>
                <a:pathLst>
                  <a:path w="62" h="64">
                    <a:moveTo>
                      <a:pt x="0" y="34"/>
                    </a:moveTo>
                    <a:lnTo>
                      <a:pt x="38" y="64"/>
                    </a:lnTo>
                    <a:lnTo>
                      <a:pt x="62" y="0"/>
                    </a:lnTo>
                    <a:lnTo>
                      <a:pt x="0" y="34"/>
                    </a:lnTo>
                    <a:close/>
                  </a:path>
                </a:pathLst>
              </a:custGeom>
              <a:solidFill>
                <a:srgbClr val="D1D142"/>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505" name="Freeform 421"/>
              <p:cNvSpPr>
                <a:spLocks/>
              </p:cNvSpPr>
              <p:nvPr/>
            </p:nvSpPr>
            <p:spPr bwMode="auto">
              <a:xfrm>
                <a:off x="4843" y="1817"/>
                <a:ext cx="40" cy="20"/>
              </a:xfrm>
              <a:custGeom>
                <a:avLst/>
                <a:gdLst>
                  <a:gd name="T0" fmla="*/ 7 w 80"/>
                  <a:gd name="T1" fmla="*/ 0 h 40"/>
                  <a:gd name="T2" fmla="*/ 0 w 80"/>
                  <a:gd name="T3" fmla="*/ 20 h 40"/>
                  <a:gd name="T4" fmla="*/ 40 w 80"/>
                  <a:gd name="T5" fmla="*/ 17 h 40"/>
                  <a:gd name="T6" fmla="*/ 7 w 80"/>
                  <a:gd name="T7" fmla="*/ 0 h 40"/>
                  <a:gd name="T8" fmla="*/ 7 w 80"/>
                  <a:gd name="T9" fmla="*/ 0 h 40"/>
                  <a:gd name="T10" fmla="*/ 0 60000 65536"/>
                  <a:gd name="T11" fmla="*/ 0 60000 65536"/>
                  <a:gd name="T12" fmla="*/ 0 60000 65536"/>
                  <a:gd name="T13" fmla="*/ 0 60000 65536"/>
                  <a:gd name="T14" fmla="*/ 0 60000 65536"/>
                  <a:gd name="T15" fmla="*/ 0 w 80"/>
                  <a:gd name="T16" fmla="*/ 0 h 40"/>
                  <a:gd name="T17" fmla="*/ 80 w 80"/>
                  <a:gd name="T18" fmla="*/ 40 h 40"/>
                </a:gdLst>
                <a:ahLst/>
                <a:cxnLst>
                  <a:cxn ang="T10">
                    <a:pos x="T0" y="T1"/>
                  </a:cxn>
                  <a:cxn ang="T11">
                    <a:pos x="T2" y="T3"/>
                  </a:cxn>
                  <a:cxn ang="T12">
                    <a:pos x="T4" y="T5"/>
                  </a:cxn>
                  <a:cxn ang="T13">
                    <a:pos x="T6" y="T7"/>
                  </a:cxn>
                  <a:cxn ang="T14">
                    <a:pos x="T8" y="T9"/>
                  </a:cxn>
                </a:cxnLst>
                <a:rect l="T15" t="T16" r="T17" b="T18"/>
                <a:pathLst>
                  <a:path w="80" h="40">
                    <a:moveTo>
                      <a:pt x="14" y="0"/>
                    </a:moveTo>
                    <a:lnTo>
                      <a:pt x="0" y="40"/>
                    </a:lnTo>
                    <a:lnTo>
                      <a:pt x="80" y="33"/>
                    </a:lnTo>
                    <a:lnTo>
                      <a:pt x="14" y="0"/>
                    </a:lnTo>
                    <a:close/>
                  </a:path>
                </a:pathLst>
              </a:custGeom>
              <a:solidFill>
                <a:srgbClr val="D1D142"/>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506" name="Freeform 422"/>
              <p:cNvSpPr>
                <a:spLocks/>
              </p:cNvSpPr>
              <p:nvPr/>
            </p:nvSpPr>
            <p:spPr bwMode="auto">
              <a:xfrm>
                <a:off x="4852" y="1775"/>
                <a:ext cx="37" cy="33"/>
              </a:xfrm>
              <a:custGeom>
                <a:avLst/>
                <a:gdLst>
                  <a:gd name="T0" fmla="*/ 17 w 74"/>
                  <a:gd name="T1" fmla="*/ 0 h 64"/>
                  <a:gd name="T2" fmla="*/ 37 w 74"/>
                  <a:gd name="T3" fmla="*/ 9 h 64"/>
                  <a:gd name="T4" fmla="*/ 0 w 74"/>
                  <a:gd name="T5" fmla="*/ 33 h 64"/>
                  <a:gd name="T6" fmla="*/ 17 w 74"/>
                  <a:gd name="T7" fmla="*/ 0 h 64"/>
                  <a:gd name="T8" fmla="*/ 17 w 74"/>
                  <a:gd name="T9" fmla="*/ 0 h 64"/>
                  <a:gd name="T10" fmla="*/ 0 60000 65536"/>
                  <a:gd name="T11" fmla="*/ 0 60000 65536"/>
                  <a:gd name="T12" fmla="*/ 0 60000 65536"/>
                  <a:gd name="T13" fmla="*/ 0 60000 65536"/>
                  <a:gd name="T14" fmla="*/ 0 60000 65536"/>
                  <a:gd name="T15" fmla="*/ 0 w 74"/>
                  <a:gd name="T16" fmla="*/ 0 h 64"/>
                  <a:gd name="T17" fmla="*/ 74 w 74"/>
                  <a:gd name="T18" fmla="*/ 64 h 64"/>
                </a:gdLst>
                <a:ahLst/>
                <a:cxnLst>
                  <a:cxn ang="T10">
                    <a:pos x="T0" y="T1"/>
                  </a:cxn>
                  <a:cxn ang="T11">
                    <a:pos x="T2" y="T3"/>
                  </a:cxn>
                  <a:cxn ang="T12">
                    <a:pos x="T4" y="T5"/>
                  </a:cxn>
                  <a:cxn ang="T13">
                    <a:pos x="T6" y="T7"/>
                  </a:cxn>
                  <a:cxn ang="T14">
                    <a:pos x="T8" y="T9"/>
                  </a:cxn>
                </a:cxnLst>
                <a:rect l="T15" t="T16" r="T17" b="T18"/>
                <a:pathLst>
                  <a:path w="74" h="64">
                    <a:moveTo>
                      <a:pt x="33" y="0"/>
                    </a:moveTo>
                    <a:lnTo>
                      <a:pt x="74" y="17"/>
                    </a:lnTo>
                    <a:lnTo>
                      <a:pt x="0" y="64"/>
                    </a:lnTo>
                    <a:lnTo>
                      <a:pt x="33" y="0"/>
                    </a:lnTo>
                    <a:close/>
                  </a:path>
                </a:pathLst>
              </a:custGeom>
              <a:solidFill>
                <a:srgbClr val="D1D142"/>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507" name="Freeform 423"/>
              <p:cNvSpPr>
                <a:spLocks/>
              </p:cNvSpPr>
              <p:nvPr/>
            </p:nvSpPr>
            <p:spPr bwMode="auto">
              <a:xfrm>
                <a:off x="4765" y="1773"/>
                <a:ext cx="26" cy="16"/>
              </a:xfrm>
              <a:custGeom>
                <a:avLst/>
                <a:gdLst>
                  <a:gd name="T0" fmla="*/ 0 w 54"/>
                  <a:gd name="T1" fmla="*/ 0 h 30"/>
                  <a:gd name="T2" fmla="*/ 8 w 54"/>
                  <a:gd name="T3" fmla="*/ 16 h 30"/>
                  <a:gd name="T4" fmla="*/ 26 w 54"/>
                  <a:gd name="T5" fmla="*/ 3 h 30"/>
                  <a:gd name="T6" fmla="*/ 0 w 54"/>
                  <a:gd name="T7" fmla="*/ 0 h 30"/>
                  <a:gd name="T8" fmla="*/ 0 w 54"/>
                  <a:gd name="T9" fmla="*/ 0 h 30"/>
                  <a:gd name="T10" fmla="*/ 0 60000 65536"/>
                  <a:gd name="T11" fmla="*/ 0 60000 65536"/>
                  <a:gd name="T12" fmla="*/ 0 60000 65536"/>
                  <a:gd name="T13" fmla="*/ 0 60000 65536"/>
                  <a:gd name="T14" fmla="*/ 0 60000 65536"/>
                  <a:gd name="T15" fmla="*/ 0 w 54"/>
                  <a:gd name="T16" fmla="*/ 0 h 30"/>
                  <a:gd name="T17" fmla="*/ 54 w 54"/>
                  <a:gd name="T18" fmla="*/ 30 h 30"/>
                </a:gdLst>
                <a:ahLst/>
                <a:cxnLst>
                  <a:cxn ang="T10">
                    <a:pos x="T0" y="T1"/>
                  </a:cxn>
                  <a:cxn ang="T11">
                    <a:pos x="T2" y="T3"/>
                  </a:cxn>
                  <a:cxn ang="T12">
                    <a:pos x="T4" y="T5"/>
                  </a:cxn>
                  <a:cxn ang="T13">
                    <a:pos x="T6" y="T7"/>
                  </a:cxn>
                  <a:cxn ang="T14">
                    <a:pos x="T8" y="T9"/>
                  </a:cxn>
                </a:cxnLst>
                <a:rect l="T15" t="T16" r="T17" b="T18"/>
                <a:pathLst>
                  <a:path w="54" h="30">
                    <a:moveTo>
                      <a:pt x="0" y="0"/>
                    </a:moveTo>
                    <a:lnTo>
                      <a:pt x="16" y="30"/>
                    </a:lnTo>
                    <a:lnTo>
                      <a:pt x="54" y="6"/>
                    </a:lnTo>
                    <a:lnTo>
                      <a:pt x="0" y="0"/>
                    </a:lnTo>
                    <a:close/>
                  </a:path>
                </a:pathLst>
              </a:custGeom>
              <a:solidFill>
                <a:srgbClr val="D1D142"/>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508" name="Freeform 424"/>
              <p:cNvSpPr>
                <a:spLocks/>
              </p:cNvSpPr>
              <p:nvPr/>
            </p:nvSpPr>
            <p:spPr bwMode="auto">
              <a:xfrm>
                <a:off x="4701" y="1765"/>
                <a:ext cx="74" cy="43"/>
              </a:xfrm>
              <a:custGeom>
                <a:avLst/>
                <a:gdLst>
                  <a:gd name="T0" fmla="*/ 0 w 148"/>
                  <a:gd name="T1" fmla="*/ 9 h 85"/>
                  <a:gd name="T2" fmla="*/ 5 w 148"/>
                  <a:gd name="T3" fmla="*/ 31 h 85"/>
                  <a:gd name="T4" fmla="*/ 17 w 148"/>
                  <a:gd name="T5" fmla="*/ 23 h 85"/>
                  <a:gd name="T6" fmla="*/ 31 w 148"/>
                  <a:gd name="T7" fmla="*/ 26 h 85"/>
                  <a:gd name="T8" fmla="*/ 45 w 148"/>
                  <a:gd name="T9" fmla="*/ 18 h 85"/>
                  <a:gd name="T10" fmla="*/ 51 w 148"/>
                  <a:gd name="T11" fmla="*/ 31 h 85"/>
                  <a:gd name="T12" fmla="*/ 49 w 148"/>
                  <a:gd name="T13" fmla="*/ 43 h 85"/>
                  <a:gd name="T14" fmla="*/ 74 w 148"/>
                  <a:gd name="T15" fmla="*/ 35 h 85"/>
                  <a:gd name="T16" fmla="*/ 57 w 148"/>
                  <a:gd name="T17" fmla="*/ 19 h 85"/>
                  <a:gd name="T18" fmla="*/ 57 w 148"/>
                  <a:gd name="T19" fmla="*/ 0 h 85"/>
                  <a:gd name="T20" fmla="*/ 45 w 148"/>
                  <a:gd name="T21" fmla="*/ 11 h 85"/>
                  <a:gd name="T22" fmla="*/ 28 w 148"/>
                  <a:gd name="T23" fmla="*/ 3 h 85"/>
                  <a:gd name="T24" fmla="*/ 17 w 148"/>
                  <a:gd name="T25" fmla="*/ 12 h 85"/>
                  <a:gd name="T26" fmla="*/ 0 w 148"/>
                  <a:gd name="T27" fmla="*/ 9 h 85"/>
                  <a:gd name="T28" fmla="*/ 0 w 148"/>
                  <a:gd name="T29" fmla="*/ 9 h 8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48"/>
                  <a:gd name="T46" fmla="*/ 0 h 85"/>
                  <a:gd name="T47" fmla="*/ 148 w 148"/>
                  <a:gd name="T48" fmla="*/ 85 h 8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48" h="85">
                    <a:moveTo>
                      <a:pt x="0" y="17"/>
                    </a:moveTo>
                    <a:lnTo>
                      <a:pt x="11" y="61"/>
                    </a:lnTo>
                    <a:lnTo>
                      <a:pt x="34" y="45"/>
                    </a:lnTo>
                    <a:lnTo>
                      <a:pt x="63" y="51"/>
                    </a:lnTo>
                    <a:lnTo>
                      <a:pt x="91" y="36"/>
                    </a:lnTo>
                    <a:lnTo>
                      <a:pt x="103" y="61"/>
                    </a:lnTo>
                    <a:lnTo>
                      <a:pt x="99" y="85"/>
                    </a:lnTo>
                    <a:lnTo>
                      <a:pt x="148" y="70"/>
                    </a:lnTo>
                    <a:lnTo>
                      <a:pt x="114" y="38"/>
                    </a:lnTo>
                    <a:lnTo>
                      <a:pt x="114" y="0"/>
                    </a:lnTo>
                    <a:lnTo>
                      <a:pt x="91" y="21"/>
                    </a:lnTo>
                    <a:lnTo>
                      <a:pt x="57" y="5"/>
                    </a:lnTo>
                    <a:lnTo>
                      <a:pt x="34" y="24"/>
                    </a:lnTo>
                    <a:lnTo>
                      <a:pt x="0" y="17"/>
                    </a:lnTo>
                    <a:close/>
                  </a:path>
                </a:pathLst>
              </a:custGeom>
              <a:solidFill>
                <a:srgbClr val="84D184"/>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509" name="Freeform 425"/>
              <p:cNvSpPr>
                <a:spLocks/>
              </p:cNvSpPr>
              <p:nvPr/>
            </p:nvSpPr>
            <p:spPr bwMode="auto">
              <a:xfrm>
                <a:off x="4769" y="1760"/>
                <a:ext cx="94" cy="38"/>
              </a:xfrm>
              <a:custGeom>
                <a:avLst/>
                <a:gdLst>
                  <a:gd name="T0" fmla="*/ 18 w 188"/>
                  <a:gd name="T1" fmla="*/ 0 h 76"/>
                  <a:gd name="T2" fmla="*/ 0 w 188"/>
                  <a:gd name="T3" fmla="*/ 7 h 76"/>
                  <a:gd name="T4" fmla="*/ 37 w 188"/>
                  <a:gd name="T5" fmla="*/ 11 h 76"/>
                  <a:gd name="T6" fmla="*/ 14 w 188"/>
                  <a:gd name="T7" fmla="*/ 35 h 76"/>
                  <a:gd name="T8" fmla="*/ 59 w 188"/>
                  <a:gd name="T9" fmla="*/ 10 h 76"/>
                  <a:gd name="T10" fmla="*/ 73 w 188"/>
                  <a:gd name="T11" fmla="*/ 10 h 76"/>
                  <a:gd name="T12" fmla="*/ 69 w 188"/>
                  <a:gd name="T13" fmla="*/ 38 h 76"/>
                  <a:gd name="T14" fmla="*/ 79 w 188"/>
                  <a:gd name="T15" fmla="*/ 24 h 76"/>
                  <a:gd name="T16" fmla="*/ 86 w 188"/>
                  <a:gd name="T17" fmla="*/ 30 h 76"/>
                  <a:gd name="T18" fmla="*/ 94 w 188"/>
                  <a:gd name="T19" fmla="*/ 9 h 76"/>
                  <a:gd name="T20" fmla="*/ 65 w 188"/>
                  <a:gd name="T21" fmla="*/ 1 h 76"/>
                  <a:gd name="T22" fmla="*/ 14 w 188"/>
                  <a:gd name="T23" fmla="*/ 1 h 76"/>
                  <a:gd name="T24" fmla="*/ 18 w 188"/>
                  <a:gd name="T25" fmla="*/ 0 h 76"/>
                  <a:gd name="T26" fmla="*/ 18 w 188"/>
                  <a:gd name="T27" fmla="*/ 0 h 7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88"/>
                  <a:gd name="T43" fmla="*/ 0 h 76"/>
                  <a:gd name="T44" fmla="*/ 188 w 188"/>
                  <a:gd name="T45" fmla="*/ 76 h 7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88" h="76">
                    <a:moveTo>
                      <a:pt x="36" y="0"/>
                    </a:moveTo>
                    <a:lnTo>
                      <a:pt x="0" y="15"/>
                    </a:lnTo>
                    <a:lnTo>
                      <a:pt x="74" y="23"/>
                    </a:lnTo>
                    <a:lnTo>
                      <a:pt x="29" y="69"/>
                    </a:lnTo>
                    <a:lnTo>
                      <a:pt x="118" y="19"/>
                    </a:lnTo>
                    <a:lnTo>
                      <a:pt x="146" y="21"/>
                    </a:lnTo>
                    <a:lnTo>
                      <a:pt x="137" y="76"/>
                    </a:lnTo>
                    <a:lnTo>
                      <a:pt x="158" y="48"/>
                    </a:lnTo>
                    <a:lnTo>
                      <a:pt x="171" y="61"/>
                    </a:lnTo>
                    <a:lnTo>
                      <a:pt x="188" y="17"/>
                    </a:lnTo>
                    <a:lnTo>
                      <a:pt x="129" y="2"/>
                    </a:lnTo>
                    <a:lnTo>
                      <a:pt x="29" y="2"/>
                    </a:lnTo>
                    <a:lnTo>
                      <a:pt x="36" y="0"/>
                    </a:lnTo>
                    <a:close/>
                  </a:path>
                </a:pathLst>
              </a:custGeom>
              <a:solidFill>
                <a:srgbClr val="84D184"/>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510" name="Freeform 426"/>
              <p:cNvSpPr>
                <a:spLocks/>
              </p:cNvSpPr>
              <p:nvPr/>
            </p:nvSpPr>
            <p:spPr bwMode="auto">
              <a:xfrm>
                <a:off x="4698" y="1806"/>
                <a:ext cx="91" cy="47"/>
              </a:xfrm>
              <a:custGeom>
                <a:avLst/>
                <a:gdLst>
                  <a:gd name="T0" fmla="*/ 11 w 183"/>
                  <a:gd name="T1" fmla="*/ 0 h 95"/>
                  <a:gd name="T2" fmla="*/ 17 w 183"/>
                  <a:gd name="T3" fmla="*/ 14 h 95"/>
                  <a:gd name="T4" fmla="*/ 0 w 183"/>
                  <a:gd name="T5" fmla="*/ 37 h 95"/>
                  <a:gd name="T6" fmla="*/ 20 w 183"/>
                  <a:gd name="T7" fmla="*/ 30 h 95"/>
                  <a:gd name="T8" fmla="*/ 20 w 183"/>
                  <a:gd name="T9" fmla="*/ 47 h 95"/>
                  <a:gd name="T10" fmla="*/ 36 w 183"/>
                  <a:gd name="T11" fmla="*/ 27 h 95"/>
                  <a:gd name="T12" fmla="*/ 44 w 183"/>
                  <a:gd name="T13" fmla="*/ 30 h 95"/>
                  <a:gd name="T14" fmla="*/ 62 w 183"/>
                  <a:gd name="T15" fmla="*/ 17 h 95"/>
                  <a:gd name="T16" fmla="*/ 64 w 183"/>
                  <a:gd name="T17" fmla="*/ 39 h 95"/>
                  <a:gd name="T18" fmla="*/ 77 w 183"/>
                  <a:gd name="T19" fmla="*/ 10 h 95"/>
                  <a:gd name="T20" fmla="*/ 91 w 183"/>
                  <a:gd name="T21" fmla="*/ 2 h 95"/>
                  <a:gd name="T22" fmla="*/ 44 w 183"/>
                  <a:gd name="T23" fmla="*/ 12 h 95"/>
                  <a:gd name="T24" fmla="*/ 27 w 183"/>
                  <a:gd name="T25" fmla="*/ 4 h 95"/>
                  <a:gd name="T26" fmla="*/ 11 w 183"/>
                  <a:gd name="T27" fmla="*/ 0 h 95"/>
                  <a:gd name="T28" fmla="*/ 11 w 183"/>
                  <a:gd name="T29" fmla="*/ 0 h 9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83"/>
                  <a:gd name="T46" fmla="*/ 0 h 95"/>
                  <a:gd name="T47" fmla="*/ 183 w 183"/>
                  <a:gd name="T48" fmla="*/ 95 h 9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83" h="95">
                    <a:moveTo>
                      <a:pt x="23" y="0"/>
                    </a:moveTo>
                    <a:lnTo>
                      <a:pt x="35" y="29"/>
                    </a:lnTo>
                    <a:lnTo>
                      <a:pt x="0" y="75"/>
                    </a:lnTo>
                    <a:lnTo>
                      <a:pt x="40" y="61"/>
                    </a:lnTo>
                    <a:lnTo>
                      <a:pt x="40" y="95"/>
                    </a:lnTo>
                    <a:lnTo>
                      <a:pt x="73" y="54"/>
                    </a:lnTo>
                    <a:lnTo>
                      <a:pt x="88" y="61"/>
                    </a:lnTo>
                    <a:lnTo>
                      <a:pt x="124" y="35"/>
                    </a:lnTo>
                    <a:lnTo>
                      <a:pt x="128" y="78"/>
                    </a:lnTo>
                    <a:lnTo>
                      <a:pt x="154" y="21"/>
                    </a:lnTo>
                    <a:lnTo>
                      <a:pt x="183" y="4"/>
                    </a:lnTo>
                    <a:lnTo>
                      <a:pt x="88" y="25"/>
                    </a:lnTo>
                    <a:lnTo>
                      <a:pt x="55" y="8"/>
                    </a:lnTo>
                    <a:lnTo>
                      <a:pt x="23" y="0"/>
                    </a:lnTo>
                    <a:close/>
                  </a:path>
                </a:pathLst>
              </a:custGeom>
              <a:solidFill>
                <a:srgbClr val="84D184"/>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511" name="Freeform 427"/>
              <p:cNvSpPr>
                <a:spLocks/>
              </p:cNvSpPr>
              <p:nvPr/>
            </p:nvSpPr>
            <p:spPr bwMode="auto">
              <a:xfrm>
                <a:off x="4783" y="1797"/>
                <a:ext cx="65" cy="56"/>
              </a:xfrm>
              <a:custGeom>
                <a:avLst/>
                <a:gdLst>
                  <a:gd name="T0" fmla="*/ 12 w 131"/>
                  <a:gd name="T1" fmla="*/ 0 h 112"/>
                  <a:gd name="T2" fmla="*/ 15 w 131"/>
                  <a:gd name="T3" fmla="*/ 10 h 112"/>
                  <a:gd name="T4" fmla="*/ 0 w 131"/>
                  <a:gd name="T5" fmla="*/ 21 h 112"/>
                  <a:gd name="T6" fmla="*/ 23 w 131"/>
                  <a:gd name="T7" fmla="*/ 18 h 112"/>
                  <a:gd name="T8" fmla="*/ 14 w 131"/>
                  <a:gd name="T9" fmla="*/ 44 h 112"/>
                  <a:gd name="T10" fmla="*/ 29 w 131"/>
                  <a:gd name="T11" fmla="*/ 37 h 112"/>
                  <a:gd name="T12" fmla="*/ 32 w 131"/>
                  <a:gd name="T13" fmla="*/ 55 h 112"/>
                  <a:gd name="T14" fmla="*/ 39 w 131"/>
                  <a:gd name="T15" fmla="*/ 43 h 112"/>
                  <a:gd name="T16" fmla="*/ 55 w 131"/>
                  <a:gd name="T17" fmla="*/ 56 h 112"/>
                  <a:gd name="T18" fmla="*/ 55 w 131"/>
                  <a:gd name="T19" fmla="*/ 40 h 112"/>
                  <a:gd name="T20" fmla="*/ 65 w 131"/>
                  <a:gd name="T21" fmla="*/ 14 h 112"/>
                  <a:gd name="T22" fmla="*/ 65 w 131"/>
                  <a:gd name="T23" fmla="*/ 0 h 112"/>
                  <a:gd name="T24" fmla="*/ 51 w 131"/>
                  <a:gd name="T25" fmla="*/ 14 h 112"/>
                  <a:gd name="T26" fmla="*/ 46 w 131"/>
                  <a:gd name="T27" fmla="*/ 0 h 112"/>
                  <a:gd name="T28" fmla="*/ 38 w 131"/>
                  <a:gd name="T29" fmla="*/ 21 h 112"/>
                  <a:gd name="T30" fmla="*/ 12 w 131"/>
                  <a:gd name="T31" fmla="*/ 0 h 112"/>
                  <a:gd name="T32" fmla="*/ 12 w 131"/>
                  <a:gd name="T33" fmla="*/ 0 h 11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31"/>
                  <a:gd name="T52" fmla="*/ 0 h 112"/>
                  <a:gd name="T53" fmla="*/ 131 w 131"/>
                  <a:gd name="T54" fmla="*/ 112 h 11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31" h="112">
                    <a:moveTo>
                      <a:pt x="24" y="0"/>
                    </a:moveTo>
                    <a:lnTo>
                      <a:pt x="30" y="19"/>
                    </a:lnTo>
                    <a:lnTo>
                      <a:pt x="0" y="42"/>
                    </a:lnTo>
                    <a:lnTo>
                      <a:pt x="47" y="36"/>
                    </a:lnTo>
                    <a:lnTo>
                      <a:pt x="28" y="88"/>
                    </a:lnTo>
                    <a:lnTo>
                      <a:pt x="58" y="73"/>
                    </a:lnTo>
                    <a:lnTo>
                      <a:pt x="64" y="109"/>
                    </a:lnTo>
                    <a:lnTo>
                      <a:pt x="79" y="86"/>
                    </a:lnTo>
                    <a:lnTo>
                      <a:pt x="110" y="112"/>
                    </a:lnTo>
                    <a:lnTo>
                      <a:pt x="110" y="80"/>
                    </a:lnTo>
                    <a:lnTo>
                      <a:pt x="131" y="27"/>
                    </a:lnTo>
                    <a:lnTo>
                      <a:pt x="131" y="0"/>
                    </a:lnTo>
                    <a:lnTo>
                      <a:pt x="102" y="27"/>
                    </a:lnTo>
                    <a:lnTo>
                      <a:pt x="93" y="0"/>
                    </a:lnTo>
                    <a:lnTo>
                      <a:pt x="76" y="42"/>
                    </a:lnTo>
                    <a:lnTo>
                      <a:pt x="24" y="0"/>
                    </a:lnTo>
                    <a:close/>
                  </a:path>
                </a:pathLst>
              </a:custGeom>
              <a:solidFill>
                <a:srgbClr val="84D184"/>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512" name="Freeform 428"/>
              <p:cNvSpPr>
                <a:spLocks/>
              </p:cNvSpPr>
              <p:nvPr/>
            </p:nvSpPr>
            <p:spPr bwMode="auto">
              <a:xfrm>
                <a:off x="4852" y="1787"/>
                <a:ext cx="59" cy="47"/>
              </a:xfrm>
              <a:custGeom>
                <a:avLst/>
                <a:gdLst>
                  <a:gd name="T0" fmla="*/ 41 w 118"/>
                  <a:gd name="T1" fmla="*/ 0 h 95"/>
                  <a:gd name="T2" fmla="*/ 0 w 118"/>
                  <a:gd name="T3" fmla="*/ 27 h 95"/>
                  <a:gd name="T4" fmla="*/ 18 w 118"/>
                  <a:gd name="T5" fmla="*/ 27 h 95"/>
                  <a:gd name="T6" fmla="*/ 18 w 118"/>
                  <a:gd name="T7" fmla="*/ 35 h 95"/>
                  <a:gd name="T8" fmla="*/ 36 w 118"/>
                  <a:gd name="T9" fmla="*/ 35 h 95"/>
                  <a:gd name="T10" fmla="*/ 34 w 118"/>
                  <a:gd name="T11" fmla="*/ 47 h 95"/>
                  <a:gd name="T12" fmla="*/ 59 w 118"/>
                  <a:gd name="T13" fmla="*/ 19 h 95"/>
                  <a:gd name="T14" fmla="*/ 51 w 118"/>
                  <a:gd name="T15" fmla="*/ 8 h 95"/>
                  <a:gd name="T16" fmla="*/ 41 w 118"/>
                  <a:gd name="T17" fmla="*/ 0 h 95"/>
                  <a:gd name="T18" fmla="*/ 41 w 118"/>
                  <a:gd name="T19" fmla="*/ 0 h 9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8"/>
                  <a:gd name="T31" fmla="*/ 0 h 95"/>
                  <a:gd name="T32" fmla="*/ 118 w 118"/>
                  <a:gd name="T33" fmla="*/ 95 h 9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8" h="95">
                    <a:moveTo>
                      <a:pt x="82" y="0"/>
                    </a:moveTo>
                    <a:lnTo>
                      <a:pt x="0" y="54"/>
                    </a:lnTo>
                    <a:lnTo>
                      <a:pt x="36" y="54"/>
                    </a:lnTo>
                    <a:lnTo>
                      <a:pt x="36" y="71"/>
                    </a:lnTo>
                    <a:lnTo>
                      <a:pt x="71" y="71"/>
                    </a:lnTo>
                    <a:lnTo>
                      <a:pt x="67" y="95"/>
                    </a:lnTo>
                    <a:lnTo>
                      <a:pt x="118" y="38"/>
                    </a:lnTo>
                    <a:lnTo>
                      <a:pt x="101" y="16"/>
                    </a:lnTo>
                    <a:lnTo>
                      <a:pt x="82" y="0"/>
                    </a:lnTo>
                    <a:close/>
                  </a:path>
                </a:pathLst>
              </a:custGeom>
              <a:solidFill>
                <a:srgbClr val="84D184"/>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513" name="Freeform 429"/>
              <p:cNvSpPr>
                <a:spLocks/>
              </p:cNvSpPr>
              <p:nvPr/>
            </p:nvSpPr>
            <p:spPr bwMode="auto">
              <a:xfrm>
                <a:off x="4752" y="1833"/>
                <a:ext cx="88" cy="66"/>
              </a:xfrm>
              <a:custGeom>
                <a:avLst/>
                <a:gdLst>
                  <a:gd name="T0" fmla="*/ 19 w 175"/>
                  <a:gd name="T1" fmla="*/ 0 h 131"/>
                  <a:gd name="T2" fmla="*/ 25 w 175"/>
                  <a:gd name="T3" fmla="*/ 26 h 131"/>
                  <a:gd name="T4" fmla="*/ 41 w 175"/>
                  <a:gd name="T5" fmla="*/ 9 h 131"/>
                  <a:gd name="T6" fmla="*/ 43 w 175"/>
                  <a:gd name="T7" fmla="*/ 14 h 131"/>
                  <a:gd name="T8" fmla="*/ 56 w 175"/>
                  <a:gd name="T9" fmla="*/ 8 h 131"/>
                  <a:gd name="T10" fmla="*/ 61 w 175"/>
                  <a:gd name="T11" fmla="*/ 26 h 131"/>
                  <a:gd name="T12" fmla="*/ 63 w 175"/>
                  <a:gd name="T13" fmla="*/ 40 h 131"/>
                  <a:gd name="T14" fmla="*/ 88 w 175"/>
                  <a:gd name="T15" fmla="*/ 43 h 131"/>
                  <a:gd name="T16" fmla="*/ 68 w 175"/>
                  <a:gd name="T17" fmla="*/ 53 h 131"/>
                  <a:gd name="T18" fmla="*/ 68 w 175"/>
                  <a:gd name="T19" fmla="*/ 66 h 131"/>
                  <a:gd name="T20" fmla="*/ 49 w 175"/>
                  <a:gd name="T21" fmla="*/ 51 h 131"/>
                  <a:gd name="T22" fmla="*/ 49 w 175"/>
                  <a:gd name="T23" fmla="*/ 33 h 131"/>
                  <a:gd name="T24" fmla="*/ 30 w 175"/>
                  <a:gd name="T25" fmla="*/ 51 h 131"/>
                  <a:gd name="T26" fmla="*/ 23 w 175"/>
                  <a:gd name="T27" fmla="*/ 39 h 131"/>
                  <a:gd name="T28" fmla="*/ 9 w 175"/>
                  <a:gd name="T29" fmla="*/ 46 h 131"/>
                  <a:gd name="T30" fmla="*/ 0 w 175"/>
                  <a:gd name="T31" fmla="*/ 17 h 131"/>
                  <a:gd name="T32" fmla="*/ 3 w 175"/>
                  <a:gd name="T33" fmla="*/ 9 h 131"/>
                  <a:gd name="T34" fmla="*/ 7 w 175"/>
                  <a:gd name="T35" fmla="*/ 19 h 131"/>
                  <a:gd name="T36" fmla="*/ 19 w 175"/>
                  <a:gd name="T37" fmla="*/ 0 h 131"/>
                  <a:gd name="T38" fmla="*/ 19 w 175"/>
                  <a:gd name="T39" fmla="*/ 0 h 131"/>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75"/>
                  <a:gd name="T61" fmla="*/ 0 h 131"/>
                  <a:gd name="T62" fmla="*/ 175 w 175"/>
                  <a:gd name="T63" fmla="*/ 131 h 131"/>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75" h="131">
                    <a:moveTo>
                      <a:pt x="38" y="0"/>
                    </a:moveTo>
                    <a:lnTo>
                      <a:pt x="49" y="51"/>
                    </a:lnTo>
                    <a:lnTo>
                      <a:pt x="81" y="17"/>
                    </a:lnTo>
                    <a:lnTo>
                      <a:pt x="85" y="28"/>
                    </a:lnTo>
                    <a:lnTo>
                      <a:pt x="112" y="15"/>
                    </a:lnTo>
                    <a:lnTo>
                      <a:pt x="121" y="51"/>
                    </a:lnTo>
                    <a:lnTo>
                      <a:pt x="125" y="79"/>
                    </a:lnTo>
                    <a:lnTo>
                      <a:pt x="175" y="85"/>
                    </a:lnTo>
                    <a:lnTo>
                      <a:pt x="135" y="106"/>
                    </a:lnTo>
                    <a:lnTo>
                      <a:pt x="135" y="131"/>
                    </a:lnTo>
                    <a:lnTo>
                      <a:pt x="97" y="102"/>
                    </a:lnTo>
                    <a:lnTo>
                      <a:pt x="97" y="66"/>
                    </a:lnTo>
                    <a:lnTo>
                      <a:pt x="59" y="102"/>
                    </a:lnTo>
                    <a:lnTo>
                      <a:pt x="45" y="78"/>
                    </a:lnTo>
                    <a:lnTo>
                      <a:pt x="17" y="91"/>
                    </a:lnTo>
                    <a:lnTo>
                      <a:pt x="0" y="34"/>
                    </a:lnTo>
                    <a:lnTo>
                      <a:pt x="5" y="17"/>
                    </a:lnTo>
                    <a:lnTo>
                      <a:pt x="13" y="38"/>
                    </a:lnTo>
                    <a:lnTo>
                      <a:pt x="38" y="0"/>
                    </a:lnTo>
                    <a:close/>
                  </a:path>
                </a:pathLst>
              </a:custGeom>
              <a:solidFill>
                <a:srgbClr val="84D184"/>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514" name="Freeform 430"/>
              <p:cNvSpPr>
                <a:spLocks/>
              </p:cNvSpPr>
              <p:nvPr/>
            </p:nvSpPr>
            <p:spPr bwMode="auto">
              <a:xfrm>
                <a:off x="4843" y="1838"/>
                <a:ext cx="35" cy="30"/>
              </a:xfrm>
              <a:custGeom>
                <a:avLst/>
                <a:gdLst>
                  <a:gd name="T0" fmla="*/ 35 w 71"/>
                  <a:gd name="T1" fmla="*/ 0 h 61"/>
                  <a:gd name="T2" fmla="*/ 1 w 71"/>
                  <a:gd name="T3" fmla="*/ 3 h 61"/>
                  <a:gd name="T4" fmla="*/ 0 w 71"/>
                  <a:gd name="T5" fmla="*/ 14 h 61"/>
                  <a:gd name="T6" fmla="*/ 7 w 71"/>
                  <a:gd name="T7" fmla="*/ 30 h 61"/>
                  <a:gd name="T8" fmla="*/ 13 w 71"/>
                  <a:gd name="T9" fmla="*/ 12 h 61"/>
                  <a:gd name="T10" fmla="*/ 26 w 71"/>
                  <a:gd name="T11" fmla="*/ 10 h 61"/>
                  <a:gd name="T12" fmla="*/ 35 w 71"/>
                  <a:gd name="T13" fmla="*/ 0 h 61"/>
                  <a:gd name="T14" fmla="*/ 35 w 71"/>
                  <a:gd name="T15" fmla="*/ 0 h 61"/>
                  <a:gd name="T16" fmla="*/ 0 60000 65536"/>
                  <a:gd name="T17" fmla="*/ 0 60000 65536"/>
                  <a:gd name="T18" fmla="*/ 0 60000 65536"/>
                  <a:gd name="T19" fmla="*/ 0 60000 65536"/>
                  <a:gd name="T20" fmla="*/ 0 60000 65536"/>
                  <a:gd name="T21" fmla="*/ 0 60000 65536"/>
                  <a:gd name="T22" fmla="*/ 0 60000 65536"/>
                  <a:gd name="T23" fmla="*/ 0 60000 65536"/>
                  <a:gd name="T24" fmla="*/ 0 w 71"/>
                  <a:gd name="T25" fmla="*/ 0 h 61"/>
                  <a:gd name="T26" fmla="*/ 71 w 71"/>
                  <a:gd name="T27" fmla="*/ 61 h 6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1" h="61">
                    <a:moveTo>
                      <a:pt x="71" y="0"/>
                    </a:moveTo>
                    <a:lnTo>
                      <a:pt x="2" y="6"/>
                    </a:lnTo>
                    <a:lnTo>
                      <a:pt x="0" y="29"/>
                    </a:lnTo>
                    <a:lnTo>
                      <a:pt x="15" y="61"/>
                    </a:lnTo>
                    <a:lnTo>
                      <a:pt x="27" y="25"/>
                    </a:lnTo>
                    <a:lnTo>
                      <a:pt x="52" y="21"/>
                    </a:lnTo>
                    <a:lnTo>
                      <a:pt x="71" y="0"/>
                    </a:lnTo>
                    <a:close/>
                  </a:path>
                </a:pathLst>
              </a:custGeom>
              <a:solidFill>
                <a:srgbClr val="84D184"/>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515" name="Freeform 431"/>
              <p:cNvSpPr>
                <a:spLocks/>
              </p:cNvSpPr>
              <p:nvPr/>
            </p:nvSpPr>
            <p:spPr bwMode="auto">
              <a:xfrm>
                <a:off x="4650" y="1863"/>
                <a:ext cx="102" cy="43"/>
              </a:xfrm>
              <a:custGeom>
                <a:avLst/>
                <a:gdLst>
                  <a:gd name="T0" fmla="*/ 68 w 206"/>
                  <a:gd name="T1" fmla="*/ 0 h 88"/>
                  <a:gd name="T2" fmla="*/ 70 w 206"/>
                  <a:gd name="T3" fmla="*/ 12 h 88"/>
                  <a:gd name="T4" fmla="*/ 37 w 206"/>
                  <a:gd name="T5" fmla="*/ 3 h 88"/>
                  <a:gd name="T6" fmla="*/ 44 w 206"/>
                  <a:gd name="T7" fmla="*/ 12 h 88"/>
                  <a:gd name="T8" fmla="*/ 17 w 206"/>
                  <a:gd name="T9" fmla="*/ 20 h 88"/>
                  <a:gd name="T10" fmla="*/ 28 w 206"/>
                  <a:gd name="T11" fmla="*/ 24 h 88"/>
                  <a:gd name="T12" fmla="*/ 0 w 206"/>
                  <a:gd name="T13" fmla="*/ 43 h 88"/>
                  <a:gd name="T14" fmla="*/ 11 w 206"/>
                  <a:gd name="T15" fmla="*/ 43 h 88"/>
                  <a:gd name="T16" fmla="*/ 47 w 206"/>
                  <a:gd name="T17" fmla="*/ 19 h 88"/>
                  <a:gd name="T18" fmla="*/ 43 w 206"/>
                  <a:gd name="T19" fmla="*/ 42 h 88"/>
                  <a:gd name="T20" fmla="*/ 56 w 206"/>
                  <a:gd name="T21" fmla="*/ 27 h 88"/>
                  <a:gd name="T22" fmla="*/ 69 w 206"/>
                  <a:gd name="T23" fmla="*/ 33 h 88"/>
                  <a:gd name="T24" fmla="*/ 80 w 206"/>
                  <a:gd name="T25" fmla="*/ 25 h 88"/>
                  <a:gd name="T26" fmla="*/ 94 w 206"/>
                  <a:gd name="T27" fmla="*/ 27 h 88"/>
                  <a:gd name="T28" fmla="*/ 102 w 206"/>
                  <a:gd name="T29" fmla="*/ 2 h 88"/>
                  <a:gd name="T30" fmla="*/ 94 w 206"/>
                  <a:gd name="T31" fmla="*/ 10 h 88"/>
                  <a:gd name="T32" fmla="*/ 68 w 206"/>
                  <a:gd name="T33" fmla="*/ 0 h 88"/>
                  <a:gd name="T34" fmla="*/ 68 w 206"/>
                  <a:gd name="T35" fmla="*/ 0 h 8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06"/>
                  <a:gd name="T55" fmla="*/ 0 h 88"/>
                  <a:gd name="T56" fmla="*/ 206 w 206"/>
                  <a:gd name="T57" fmla="*/ 88 h 8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06" h="88">
                    <a:moveTo>
                      <a:pt x="137" y="0"/>
                    </a:moveTo>
                    <a:lnTo>
                      <a:pt x="141" y="25"/>
                    </a:lnTo>
                    <a:lnTo>
                      <a:pt x="75" y="6"/>
                    </a:lnTo>
                    <a:lnTo>
                      <a:pt x="88" y="25"/>
                    </a:lnTo>
                    <a:lnTo>
                      <a:pt x="35" y="40"/>
                    </a:lnTo>
                    <a:lnTo>
                      <a:pt x="57" y="50"/>
                    </a:lnTo>
                    <a:lnTo>
                      <a:pt x="0" y="88"/>
                    </a:lnTo>
                    <a:lnTo>
                      <a:pt x="23" y="88"/>
                    </a:lnTo>
                    <a:lnTo>
                      <a:pt x="95" y="39"/>
                    </a:lnTo>
                    <a:lnTo>
                      <a:pt x="86" y="86"/>
                    </a:lnTo>
                    <a:lnTo>
                      <a:pt x="114" y="56"/>
                    </a:lnTo>
                    <a:lnTo>
                      <a:pt x="139" y="67"/>
                    </a:lnTo>
                    <a:lnTo>
                      <a:pt x="162" y="52"/>
                    </a:lnTo>
                    <a:lnTo>
                      <a:pt x="189" y="56"/>
                    </a:lnTo>
                    <a:lnTo>
                      <a:pt x="206" y="4"/>
                    </a:lnTo>
                    <a:lnTo>
                      <a:pt x="189" y="20"/>
                    </a:lnTo>
                    <a:lnTo>
                      <a:pt x="137" y="0"/>
                    </a:lnTo>
                    <a:close/>
                  </a:path>
                </a:pathLst>
              </a:custGeom>
              <a:solidFill>
                <a:srgbClr val="84D184"/>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516" name="Freeform 432"/>
              <p:cNvSpPr>
                <a:spLocks/>
              </p:cNvSpPr>
              <p:nvPr/>
            </p:nvSpPr>
            <p:spPr bwMode="auto">
              <a:xfrm>
                <a:off x="4724" y="1875"/>
                <a:ext cx="94" cy="66"/>
              </a:xfrm>
              <a:custGeom>
                <a:avLst/>
                <a:gdLst>
                  <a:gd name="T0" fmla="*/ 30 w 188"/>
                  <a:gd name="T1" fmla="*/ 0 h 131"/>
                  <a:gd name="T2" fmla="*/ 24 w 188"/>
                  <a:gd name="T3" fmla="*/ 17 h 131"/>
                  <a:gd name="T4" fmla="*/ 35 w 188"/>
                  <a:gd name="T5" fmla="*/ 20 h 131"/>
                  <a:gd name="T6" fmla="*/ 36 w 188"/>
                  <a:gd name="T7" fmla="*/ 31 h 131"/>
                  <a:gd name="T8" fmla="*/ 32 w 188"/>
                  <a:gd name="T9" fmla="*/ 40 h 131"/>
                  <a:gd name="T10" fmla="*/ 0 w 188"/>
                  <a:gd name="T11" fmla="*/ 45 h 131"/>
                  <a:gd name="T12" fmla="*/ 10 w 188"/>
                  <a:gd name="T13" fmla="*/ 60 h 131"/>
                  <a:gd name="T14" fmla="*/ 24 w 188"/>
                  <a:gd name="T15" fmla="*/ 60 h 131"/>
                  <a:gd name="T16" fmla="*/ 14 w 188"/>
                  <a:gd name="T17" fmla="*/ 48 h 131"/>
                  <a:gd name="T18" fmla="*/ 45 w 188"/>
                  <a:gd name="T19" fmla="*/ 42 h 131"/>
                  <a:gd name="T20" fmla="*/ 58 w 188"/>
                  <a:gd name="T21" fmla="*/ 42 h 131"/>
                  <a:gd name="T22" fmla="*/ 58 w 188"/>
                  <a:gd name="T23" fmla="*/ 66 h 131"/>
                  <a:gd name="T24" fmla="*/ 66 w 188"/>
                  <a:gd name="T25" fmla="*/ 47 h 131"/>
                  <a:gd name="T26" fmla="*/ 75 w 188"/>
                  <a:gd name="T27" fmla="*/ 52 h 131"/>
                  <a:gd name="T28" fmla="*/ 75 w 188"/>
                  <a:gd name="T29" fmla="*/ 42 h 131"/>
                  <a:gd name="T30" fmla="*/ 87 w 188"/>
                  <a:gd name="T31" fmla="*/ 39 h 131"/>
                  <a:gd name="T32" fmla="*/ 88 w 188"/>
                  <a:gd name="T33" fmla="*/ 34 h 131"/>
                  <a:gd name="T34" fmla="*/ 94 w 188"/>
                  <a:gd name="T35" fmla="*/ 32 h 131"/>
                  <a:gd name="T36" fmla="*/ 78 w 188"/>
                  <a:gd name="T37" fmla="*/ 15 h 131"/>
                  <a:gd name="T38" fmla="*/ 73 w 188"/>
                  <a:gd name="T39" fmla="*/ 38 h 131"/>
                  <a:gd name="T40" fmla="*/ 45 w 188"/>
                  <a:gd name="T41" fmla="*/ 28 h 131"/>
                  <a:gd name="T42" fmla="*/ 54 w 188"/>
                  <a:gd name="T43" fmla="*/ 13 h 131"/>
                  <a:gd name="T44" fmla="*/ 49 w 188"/>
                  <a:gd name="T45" fmla="*/ 2 h 131"/>
                  <a:gd name="T46" fmla="*/ 42 w 188"/>
                  <a:gd name="T47" fmla="*/ 11 h 131"/>
                  <a:gd name="T48" fmla="*/ 30 w 188"/>
                  <a:gd name="T49" fmla="*/ 0 h 131"/>
                  <a:gd name="T50" fmla="*/ 30 w 188"/>
                  <a:gd name="T51" fmla="*/ 0 h 131"/>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88"/>
                  <a:gd name="T79" fmla="*/ 0 h 131"/>
                  <a:gd name="T80" fmla="*/ 188 w 188"/>
                  <a:gd name="T81" fmla="*/ 131 h 131"/>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88" h="131">
                    <a:moveTo>
                      <a:pt x="60" y="0"/>
                    </a:moveTo>
                    <a:lnTo>
                      <a:pt x="49" y="34"/>
                    </a:lnTo>
                    <a:lnTo>
                      <a:pt x="70" y="40"/>
                    </a:lnTo>
                    <a:lnTo>
                      <a:pt x="72" y="61"/>
                    </a:lnTo>
                    <a:lnTo>
                      <a:pt x="64" y="80"/>
                    </a:lnTo>
                    <a:lnTo>
                      <a:pt x="0" y="90"/>
                    </a:lnTo>
                    <a:lnTo>
                      <a:pt x="19" y="120"/>
                    </a:lnTo>
                    <a:lnTo>
                      <a:pt x="49" y="120"/>
                    </a:lnTo>
                    <a:lnTo>
                      <a:pt x="28" y="95"/>
                    </a:lnTo>
                    <a:lnTo>
                      <a:pt x="89" y="84"/>
                    </a:lnTo>
                    <a:lnTo>
                      <a:pt x="116" y="84"/>
                    </a:lnTo>
                    <a:lnTo>
                      <a:pt x="116" y="131"/>
                    </a:lnTo>
                    <a:lnTo>
                      <a:pt x="131" y="93"/>
                    </a:lnTo>
                    <a:lnTo>
                      <a:pt x="150" y="103"/>
                    </a:lnTo>
                    <a:lnTo>
                      <a:pt x="150" y="84"/>
                    </a:lnTo>
                    <a:lnTo>
                      <a:pt x="173" y="78"/>
                    </a:lnTo>
                    <a:lnTo>
                      <a:pt x="175" y="67"/>
                    </a:lnTo>
                    <a:lnTo>
                      <a:pt x="188" y="63"/>
                    </a:lnTo>
                    <a:lnTo>
                      <a:pt x="156" y="29"/>
                    </a:lnTo>
                    <a:lnTo>
                      <a:pt x="146" y="76"/>
                    </a:lnTo>
                    <a:lnTo>
                      <a:pt x="89" y="55"/>
                    </a:lnTo>
                    <a:lnTo>
                      <a:pt x="108" y="25"/>
                    </a:lnTo>
                    <a:lnTo>
                      <a:pt x="99" y="4"/>
                    </a:lnTo>
                    <a:lnTo>
                      <a:pt x="83" y="21"/>
                    </a:lnTo>
                    <a:lnTo>
                      <a:pt x="60" y="0"/>
                    </a:lnTo>
                    <a:close/>
                  </a:path>
                </a:pathLst>
              </a:custGeom>
              <a:solidFill>
                <a:srgbClr val="84D184"/>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517" name="Freeform 433"/>
              <p:cNvSpPr>
                <a:spLocks/>
              </p:cNvSpPr>
              <p:nvPr/>
            </p:nvSpPr>
            <p:spPr bwMode="auto">
              <a:xfrm>
                <a:off x="4644" y="1900"/>
                <a:ext cx="52" cy="50"/>
              </a:xfrm>
              <a:custGeom>
                <a:avLst/>
                <a:gdLst>
                  <a:gd name="T0" fmla="*/ 0 w 105"/>
                  <a:gd name="T1" fmla="*/ 18 h 100"/>
                  <a:gd name="T2" fmla="*/ 21 w 105"/>
                  <a:gd name="T3" fmla="*/ 50 h 100"/>
                  <a:gd name="T4" fmla="*/ 21 w 105"/>
                  <a:gd name="T5" fmla="*/ 41 h 100"/>
                  <a:gd name="T6" fmla="*/ 28 w 105"/>
                  <a:gd name="T7" fmla="*/ 44 h 100"/>
                  <a:gd name="T8" fmla="*/ 27 w 105"/>
                  <a:gd name="T9" fmla="*/ 33 h 100"/>
                  <a:gd name="T10" fmla="*/ 38 w 105"/>
                  <a:gd name="T11" fmla="*/ 31 h 100"/>
                  <a:gd name="T12" fmla="*/ 39 w 105"/>
                  <a:gd name="T13" fmla="*/ 21 h 100"/>
                  <a:gd name="T14" fmla="*/ 52 w 105"/>
                  <a:gd name="T15" fmla="*/ 13 h 100"/>
                  <a:gd name="T16" fmla="*/ 47 w 105"/>
                  <a:gd name="T17" fmla="*/ 10 h 100"/>
                  <a:gd name="T18" fmla="*/ 45 w 105"/>
                  <a:gd name="T19" fmla="*/ 0 h 100"/>
                  <a:gd name="T20" fmla="*/ 33 w 105"/>
                  <a:gd name="T21" fmla="*/ 20 h 100"/>
                  <a:gd name="T22" fmla="*/ 14 w 105"/>
                  <a:gd name="T23" fmla="*/ 13 h 100"/>
                  <a:gd name="T24" fmla="*/ 10 w 105"/>
                  <a:gd name="T25" fmla="*/ 9 h 100"/>
                  <a:gd name="T26" fmla="*/ 0 w 105"/>
                  <a:gd name="T27" fmla="*/ 18 h 100"/>
                  <a:gd name="T28" fmla="*/ 0 w 105"/>
                  <a:gd name="T29" fmla="*/ 18 h 10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05"/>
                  <a:gd name="T46" fmla="*/ 0 h 100"/>
                  <a:gd name="T47" fmla="*/ 105 w 105"/>
                  <a:gd name="T48" fmla="*/ 100 h 10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05" h="100">
                    <a:moveTo>
                      <a:pt x="0" y="36"/>
                    </a:moveTo>
                    <a:lnTo>
                      <a:pt x="42" y="100"/>
                    </a:lnTo>
                    <a:lnTo>
                      <a:pt x="42" y="81"/>
                    </a:lnTo>
                    <a:lnTo>
                      <a:pt x="57" y="87"/>
                    </a:lnTo>
                    <a:lnTo>
                      <a:pt x="55" y="66"/>
                    </a:lnTo>
                    <a:lnTo>
                      <a:pt x="76" y="62"/>
                    </a:lnTo>
                    <a:lnTo>
                      <a:pt x="78" y="41"/>
                    </a:lnTo>
                    <a:lnTo>
                      <a:pt x="105" y="26"/>
                    </a:lnTo>
                    <a:lnTo>
                      <a:pt x="95" y="19"/>
                    </a:lnTo>
                    <a:lnTo>
                      <a:pt x="91" y="0"/>
                    </a:lnTo>
                    <a:lnTo>
                      <a:pt x="67" y="40"/>
                    </a:lnTo>
                    <a:lnTo>
                      <a:pt x="29" y="26"/>
                    </a:lnTo>
                    <a:lnTo>
                      <a:pt x="21" y="17"/>
                    </a:lnTo>
                    <a:lnTo>
                      <a:pt x="0" y="36"/>
                    </a:lnTo>
                    <a:close/>
                  </a:path>
                </a:pathLst>
              </a:custGeom>
              <a:solidFill>
                <a:srgbClr val="84D184"/>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518" name="Freeform 434"/>
              <p:cNvSpPr>
                <a:spLocks/>
              </p:cNvSpPr>
              <p:nvPr/>
            </p:nvSpPr>
            <p:spPr bwMode="auto">
              <a:xfrm>
                <a:off x="4746" y="1933"/>
                <a:ext cx="48" cy="46"/>
              </a:xfrm>
              <a:custGeom>
                <a:avLst/>
                <a:gdLst>
                  <a:gd name="T0" fmla="*/ 48 w 97"/>
                  <a:gd name="T1" fmla="*/ 0 h 91"/>
                  <a:gd name="T2" fmla="*/ 45 w 97"/>
                  <a:gd name="T3" fmla="*/ 23 h 91"/>
                  <a:gd name="T4" fmla="*/ 46 w 97"/>
                  <a:gd name="T5" fmla="*/ 35 h 91"/>
                  <a:gd name="T6" fmla="*/ 46 w 97"/>
                  <a:gd name="T7" fmla="*/ 46 h 91"/>
                  <a:gd name="T8" fmla="*/ 2 w 97"/>
                  <a:gd name="T9" fmla="*/ 24 h 91"/>
                  <a:gd name="T10" fmla="*/ 18 w 97"/>
                  <a:gd name="T11" fmla="*/ 25 h 91"/>
                  <a:gd name="T12" fmla="*/ 0 w 97"/>
                  <a:gd name="T13" fmla="*/ 7 h 91"/>
                  <a:gd name="T14" fmla="*/ 8 w 97"/>
                  <a:gd name="T15" fmla="*/ 6 h 91"/>
                  <a:gd name="T16" fmla="*/ 29 w 97"/>
                  <a:gd name="T17" fmla="*/ 20 h 91"/>
                  <a:gd name="T18" fmla="*/ 30 w 97"/>
                  <a:gd name="T19" fmla="*/ 12 h 91"/>
                  <a:gd name="T20" fmla="*/ 37 w 97"/>
                  <a:gd name="T21" fmla="*/ 15 h 91"/>
                  <a:gd name="T22" fmla="*/ 48 w 97"/>
                  <a:gd name="T23" fmla="*/ 0 h 91"/>
                  <a:gd name="T24" fmla="*/ 48 w 97"/>
                  <a:gd name="T25" fmla="*/ 0 h 9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7"/>
                  <a:gd name="T40" fmla="*/ 0 h 91"/>
                  <a:gd name="T41" fmla="*/ 97 w 97"/>
                  <a:gd name="T42" fmla="*/ 91 h 9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7" h="91">
                    <a:moveTo>
                      <a:pt x="97" y="0"/>
                    </a:moveTo>
                    <a:lnTo>
                      <a:pt x="90" y="46"/>
                    </a:lnTo>
                    <a:lnTo>
                      <a:pt x="92" y="70"/>
                    </a:lnTo>
                    <a:lnTo>
                      <a:pt x="92" y="91"/>
                    </a:lnTo>
                    <a:lnTo>
                      <a:pt x="4" y="48"/>
                    </a:lnTo>
                    <a:lnTo>
                      <a:pt x="37" y="50"/>
                    </a:lnTo>
                    <a:lnTo>
                      <a:pt x="0" y="13"/>
                    </a:lnTo>
                    <a:lnTo>
                      <a:pt x="17" y="12"/>
                    </a:lnTo>
                    <a:lnTo>
                      <a:pt x="59" y="40"/>
                    </a:lnTo>
                    <a:lnTo>
                      <a:pt x="61" y="23"/>
                    </a:lnTo>
                    <a:lnTo>
                      <a:pt x="75" y="29"/>
                    </a:lnTo>
                    <a:lnTo>
                      <a:pt x="97" y="0"/>
                    </a:lnTo>
                    <a:close/>
                  </a:path>
                </a:pathLst>
              </a:custGeom>
              <a:solidFill>
                <a:srgbClr val="84D184"/>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519" name="Freeform 435"/>
              <p:cNvSpPr>
                <a:spLocks/>
              </p:cNvSpPr>
              <p:nvPr/>
            </p:nvSpPr>
            <p:spPr bwMode="auto">
              <a:xfrm>
                <a:off x="4654" y="1948"/>
                <a:ext cx="65" cy="69"/>
              </a:xfrm>
              <a:custGeom>
                <a:avLst/>
                <a:gdLst>
                  <a:gd name="T0" fmla="*/ 39 w 129"/>
                  <a:gd name="T1" fmla="*/ 0 h 136"/>
                  <a:gd name="T2" fmla="*/ 33 w 129"/>
                  <a:gd name="T3" fmla="*/ 21 h 136"/>
                  <a:gd name="T4" fmla="*/ 20 w 129"/>
                  <a:gd name="T5" fmla="*/ 38 h 136"/>
                  <a:gd name="T6" fmla="*/ 0 w 129"/>
                  <a:gd name="T7" fmla="*/ 58 h 136"/>
                  <a:gd name="T8" fmla="*/ 25 w 129"/>
                  <a:gd name="T9" fmla="*/ 51 h 136"/>
                  <a:gd name="T10" fmla="*/ 32 w 129"/>
                  <a:gd name="T11" fmla="*/ 69 h 136"/>
                  <a:gd name="T12" fmla="*/ 35 w 129"/>
                  <a:gd name="T13" fmla="*/ 53 h 136"/>
                  <a:gd name="T14" fmla="*/ 56 w 129"/>
                  <a:gd name="T15" fmla="*/ 59 h 136"/>
                  <a:gd name="T16" fmla="*/ 40 w 129"/>
                  <a:gd name="T17" fmla="*/ 44 h 136"/>
                  <a:gd name="T18" fmla="*/ 65 w 129"/>
                  <a:gd name="T19" fmla="*/ 10 h 136"/>
                  <a:gd name="T20" fmla="*/ 42 w 129"/>
                  <a:gd name="T21" fmla="*/ 15 h 136"/>
                  <a:gd name="T22" fmla="*/ 39 w 129"/>
                  <a:gd name="T23" fmla="*/ 0 h 136"/>
                  <a:gd name="T24" fmla="*/ 39 w 129"/>
                  <a:gd name="T25" fmla="*/ 0 h 1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29"/>
                  <a:gd name="T40" fmla="*/ 0 h 136"/>
                  <a:gd name="T41" fmla="*/ 129 w 129"/>
                  <a:gd name="T42" fmla="*/ 136 h 1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29" h="136">
                    <a:moveTo>
                      <a:pt x="78" y="0"/>
                    </a:moveTo>
                    <a:lnTo>
                      <a:pt x="65" y="41"/>
                    </a:lnTo>
                    <a:lnTo>
                      <a:pt x="40" y="74"/>
                    </a:lnTo>
                    <a:lnTo>
                      <a:pt x="0" y="114"/>
                    </a:lnTo>
                    <a:lnTo>
                      <a:pt x="49" y="100"/>
                    </a:lnTo>
                    <a:lnTo>
                      <a:pt x="63" y="136"/>
                    </a:lnTo>
                    <a:lnTo>
                      <a:pt x="70" y="104"/>
                    </a:lnTo>
                    <a:lnTo>
                      <a:pt x="112" y="117"/>
                    </a:lnTo>
                    <a:lnTo>
                      <a:pt x="80" y="87"/>
                    </a:lnTo>
                    <a:lnTo>
                      <a:pt x="129" y="19"/>
                    </a:lnTo>
                    <a:lnTo>
                      <a:pt x="84" y="30"/>
                    </a:lnTo>
                    <a:lnTo>
                      <a:pt x="78" y="0"/>
                    </a:lnTo>
                    <a:close/>
                  </a:path>
                </a:pathLst>
              </a:custGeom>
              <a:solidFill>
                <a:srgbClr val="84D184"/>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520" name="Freeform 436"/>
              <p:cNvSpPr>
                <a:spLocks/>
              </p:cNvSpPr>
              <p:nvPr/>
            </p:nvSpPr>
            <p:spPr bwMode="auto">
              <a:xfrm>
                <a:off x="4723" y="1945"/>
                <a:ext cx="46" cy="54"/>
              </a:xfrm>
              <a:custGeom>
                <a:avLst/>
                <a:gdLst>
                  <a:gd name="T0" fmla="*/ 16 w 93"/>
                  <a:gd name="T1" fmla="*/ 0 h 106"/>
                  <a:gd name="T2" fmla="*/ 0 w 93"/>
                  <a:gd name="T3" fmla="*/ 8 h 106"/>
                  <a:gd name="T4" fmla="*/ 5 w 93"/>
                  <a:gd name="T5" fmla="*/ 54 h 106"/>
                  <a:gd name="T6" fmla="*/ 17 w 93"/>
                  <a:gd name="T7" fmla="*/ 44 h 106"/>
                  <a:gd name="T8" fmla="*/ 45 w 93"/>
                  <a:gd name="T9" fmla="*/ 52 h 106"/>
                  <a:gd name="T10" fmla="*/ 32 w 93"/>
                  <a:gd name="T11" fmla="*/ 42 h 106"/>
                  <a:gd name="T12" fmla="*/ 46 w 93"/>
                  <a:gd name="T13" fmla="*/ 34 h 106"/>
                  <a:gd name="T14" fmla="*/ 21 w 93"/>
                  <a:gd name="T15" fmla="*/ 31 h 106"/>
                  <a:gd name="T16" fmla="*/ 21 w 93"/>
                  <a:gd name="T17" fmla="*/ 8 h 106"/>
                  <a:gd name="T18" fmla="*/ 16 w 93"/>
                  <a:gd name="T19" fmla="*/ 0 h 106"/>
                  <a:gd name="T20" fmla="*/ 16 w 93"/>
                  <a:gd name="T21" fmla="*/ 0 h 10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93"/>
                  <a:gd name="T34" fmla="*/ 0 h 106"/>
                  <a:gd name="T35" fmla="*/ 93 w 93"/>
                  <a:gd name="T36" fmla="*/ 106 h 10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93" h="106">
                    <a:moveTo>
                      <a:pt x="32" y="0"/>
                    </a:moveTo>
                    <a:lnTo>
                      <a:pt x="0" y="15"/>
                    </a:lnTo>
                    <a:lnTo>
                      <a:pt x="11" y="106"/>
                    </a:lnTo>
                    <a:lnTo>
                      <a:pt x="34" y="87"/>
                    </a:lnTo>
                    <a:lnTo>
                      <a:pt x="91" y="102"/>
                    </a:lnTo>
                    <a:lnTo>
                      <a:pt x="64" y="83"/>
                    </a:lnTo>
                    <a:lnTo>
                      <a:pt x="93" y="66"/>
                    </a:lnTo>
                    <a:lnTo>
                      <a:pt x="43" y="61"/>
                    </a:lnTo>
                    <a:lnTo>
                      <a:pt x="43" y="15"/>
                    </a:lnTo>
                    <a:lnTo>
                      <a:pt x="32" y="0"/>
                    </a:lnTo>
                    <a:close/>
                  </a:path>
                </a:pathLst>
              </a:custGeom>
              <a:solidFill>
                <a:srgbClr val="84D184"/>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521" name="Freeform 437"/>
              <p:cNvSpPr>
                <a:spLocks/>
              </p:cNvSpPr>
              <p:nvPr/>
            </p:nvSpPr>
            <p:spPr bwMode="auto">
              <a:xfrm>
                <a:off x="4702" y="1994"/>
                <a:ext cx="87" cy="58"/>
              </a:xfrm>
              <a:custGeom>
                <a:avLst/>
                <a:gdLst>
                  <a:gd name="T0" fmla="*/ 7 w 175"/>
                  <a:gd name="T1" fmla="*/ 5 h 116"/>
                  <a:gd name="T2" fmla="*/ 20 w 175"/>
                  <a:gd name="T3" fmla="*/ 5 h 116"/>
                  <a:gd name="T4" fmla="*/ 29 w 175"/>
                  <a:gd name="T5" fmla="*/ 13 h 116"/>
                  <a:gd name="T6" fmla="*/ 41 w 175"/>
                  <a:gd name="T7" fmla="*/ 0 h 116"/>
                  <a:gd name="T8" fmla="*/ 42 w 175"/>
                  <a:gd name="T9" fmla="*/ 19 h 116"/>
                  <a:gd name="T10" fmla="*/ 83 w 175"/>
                  <a:gd name="T11" fmla="*/ 17 h 116"/>
                  <a:gd name="T12" fmla="*/ 69 w 175"/>
                  <a:gd name="T13" fmla="*/ 23 h 116"/>
                  <a:gd name="T14" fmla="*/ 87 w 175"/>
                  <a:gd name="T15" fmla="*/ 32 h 116"/>
                  <a:gd name="T16" fmla="*/ 79 w 175"/>
                  <a:gd name="T17" fmla="*/ 33 h 116"/>
                  <a:gd name="T18" fmla="*/ 52 w 175"/>
                  <a:gd name="T19" fmla="*/ 28 h 116"/>
                  <a:gd name="T20" fmla="*/ 32 w 175"/>
                  <a:gd name="T21" fmla="*/ 58 h 116"/>
                  <a:gd name="T22" fmla="*/ 30 w 175"/>
                  <a:gd name="T23" fmla="*/ 44 h 116"/>
                  <a:gd name="T24" fmla="*/ 12 w 175"/>
                  <a:gd name="T25" fmla="*/ 48 h 116"/>
                  <a:gd name="T26" fmla="*/ 35 w 175"/>
                  <a:gd name="T27" fmla="*/ 32 h 116"/>
                  <a:gd name="T28" fmla="*/ 0 w 175"/>
                  <a:gd name="T29" fmla="*/ 20 h 116"/>
                  <a:gd name="T30" fmla="*/ 12 w 175"/>
                  <a:gd name="T31" fmla="*/ 16 h 116"/>
                  <a:gd name="T32" fmla="*/ 7 w 175"/>
                  <a:gd name="T33" fmla="*/ 5 h 116"/>
                  <a:gd name="T34" fmla="*/ 7 w 175"/>
                  <a:gd name="T35" fmla="*/ 5 h 11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75"/>
                  <a:gd name="T55" fmla="*/ 0 h 116"/>
                  <a:gd name="T56" fmla="*/ 175 w 175"/>
                  <a:gd name="T57" fmla="*/ 116 h 11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75" h="116">
                    <a:moveTo>
                      <a:pt x="15" y="9"/>
                    </a:moveTo>
                    <a:lnTo>
                      <a:pt x="40" y="9"/>
                    </a:lnTo>
                    <a:lnTo>
                      <a:pt x="59" y="26"/>
                    </a:lnTo>
                    <a:lnTo>
                      <a:pt x="82" y="0"/>
                    </a:lnTo>
                    <a:lnTo>
                      <a:pt x="85" y="38"/>
                    </a:lnTo>
                    <a:lnTo>
                      <a:pt x="167" y="34"/>
                    </a:lnTo>
                    <a:lnTo>
                      <a:pt x="139" y="45"/>
                    </a:lnTo>
                    <a:lnTo>
                      <a:pt x="175" y="64"/>
                    </a:lnTo>
                    <a:lnTo>
                      <a:pt x="158" y="66"/>
                    </a:lnTo>
                    <a:lnTo>
                      <a:pt x="104" y="55"/>
                    </a:lnTo>
                    <a:lnTo>
                      <a:pt x="65" y="116"/>
                    </a:lnTo>
                    <a:lnTo>
                      <a:pt x="61" y="87"/>
                    </a:lnTo>
                    <a:lnTo>
                      <a:pt x="25" y="95"/>
                    </a:lnTo>
                    <a:lnTo>
                      <a:pt x="70" y="64"/>
                    </a:lnTo>
                    <a:lnTo>
                      <a:pt x="0" y="40"/>
                    </a:lnTo>
                    <a:lnTo>
                      <a:pt x="25" y="32"/>
                    </a:lnTo>
                    <a:lnTo>
                      <a:pt x="15" y="9"/>
                    </a:lnTo>
                    <a:close/>
                  </a:path>
                </a:pathLst>
              </a:custGeom>
              <a:solidFill>
                <a:srgbClr val="84D184"/>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522" name="Freeform 438"/>
              <p:cNvSpPr>
                <a:spLocks/>
              </p:cNvSpPr>
              <p:nvPr/>
            </p:nvSpPr>
            <p:spPr bwMode="auto">
              <a:xfrm>
                <a:off x="4765" y="1979"/>
                <a:ext cx="42" cy="57"/>
              </a:xfrm>
              <a:custGeom>
                <a:avLst/>
                <a:gdLst>
                  <a:gd name="T0" fmla="*/ 17 w 86"/>
                  <a:gd name="T1" fmla="*/ 0 h 114"/>
                  <a:gd name="T2" fmla="*/ 0 w 86"/>
                  <a:gd name="T3" fmla="*/ 10 h 114"/>
                  <a:gd name="T4" fmla="*/ 9 w 86"/>
                  <a:gd name="T5" fmla="*/ 17 h 114"/>
                  <a:gd name="T6" fmla="*/ 29 w 86"/>
                  <a:gd name="T7" fmla="*/ 30 h 114"/>
                  <a:gd name="T8" fmla="*/ 19 w 86"/>
                  <a:gd name="T9" fmla="*/ 39 h 114"/>
                  <a:gd name="T10" fmla="*/ 29 w 86"/>
                  <a:gd name="T11" fmla="*/ 48 h 114"/>
                  <a:gd name="T12" fmla="*/ 26 w 86"/>
                  <a:gd name="T13" fmla="*/ 53 h 114"/>
                  <a:gd name="T14" fmla="*/ 42 w 86"/>
                  <a:gd name="T15" fmla="*/ 57 h 114"/>
                  <a:gd name="T16" fmla="*/ 33 w 86"/>
                  <a:gd name="T17" fmla="*/ 29 h 114"/>
                  <a:gd name="T18" fmla="*/ 26 w 86"/>
                  <a:gd name="T19" fmla="*/ 4 h 114"/>
                  <a:gd name="T20" fmla="*/ 17 w 86"/>
                  <a:gd name="T21" fmla="*/ 0 h 114"/>
                  <a:gd name="T22" fmla="*/ 17 w 86"/>
                  <a:gd name="T23" fmla="*/ 0 h 11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86"/>
                  <a:gd name="T37" fmla="*/ 0 h 114"/>
                  <a:gd name="T38" fmla="*/ 86 w 86"/>
                  <a:gd name="T39" fmla="*/ 114 h 11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86" h="114">
                    <a:moveTo>
                      <a:pt x="35" y="0"/>
                    </a:moveTo>
                    <a:lnTo>
                      <a:pt x="0" y="19"/>
                    </a:lnTo>
                    <a:lnTo>
                      <a:pt x="19" y="33"/>
                    </a:lnTo>
                    <a:lnTo>
                      <a:pt x="59" y="61"/>
                    </a:lnTo>
                    <a:lnTo>
                      <a:pt x="38" y="78"/>
                    </a:lnTo>
                    <a:lnTo>
                      <a:pt x="59" y="95"/>
                    </a:lnTo>
                    <a:lnTo>
                      <a:pt x="54" y="105"/>
                    </a:lnTo>
                    <a:lnTo>
                      <a:pt x="86" y="114"/>
                    </a:lnTo>
                    <a:lnTo>
                      <a:pt x="67" y="59"/>
                    </a:lnTo>
                    <a:lnTo>
                      <a:pt x="54" y="8"/>
                    </a:lnTo>
                    <a:lnTo>
                      <a:pt x="35" y="0"/>
                    </a:lnTo>
                    <a:close/>
                  </a:path>
                </a:pathLst>
              </a:custGeom>
              <a:solidFill>
                <a:srgbClr val="84D184"/>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523" name="Freeform 439"/>
              <p:cNvSpPr>
                <a:spLocks/>
              </p:cNvSpPr>
              <p:nvPr/>
            </p:nvSpPr>
            <p:spPr bwMode="auto">
              <a:xfrm>
                <a:off x="4896" y="1915"/>
                <a:ext cx="61" cy="66"/>
              </a:xfrm>
              <a:custGeom>
                <a:avLst/>
                <a:gdLst>
                  <a:gd name="T0" fmla="*/ 55 w 121"/>
                  <a:gd name="T1" fmla="*/ 0 h 131"/>
                  <a:gd name="T2" fmla="*/ 0 w 121"/>
                  <a:gd name="T3" fmla="*/ 37 h 131"/>
                  <a:gd name="T4" fmla="*/ 12 w 121"/>
                  <a:gd name="T5" fmla="*/ 36 h 131"/>
                  <a:gd name="T6" fmla="*/ 19 w 121"/>
                  <a:gd name="T7" fmla="*/ 66 h 131"/>
                  <a:gd name="T8" fmla="*/ 20 w 121"/>
                  <a:gd name="T9" fmla="*/ 54 h 131"/>
                  <a:gd name="T10" fmla="*/ 38 w 121"/>
                  <a:gd name="T11" fmla="*/ 62 h 131"/>
                  <a:gd name="T12" fmla="*/ 29 w 121"/>
                  <a:gd name="T13" fmla="*/ 50 h 131"/>
                  <a:gd name="T14" fmla="*/ 54 w 121"/>
                  <a:gd name="T15" fmla="*/ 13 h 131"/>
                  <a:gd name="T16" fmla="*/ 54 w 121"/>
                  <a:gd name="T17" fmla="*/ 36 h 131"/>
                  <a:gd name="T18" fmla="*/ 61 w 121"/>
                  <a:gd name="T19" fmla="*/ 36 h 131"/>
                  <a:gd name="T20" fmla="*/ 61 w 121"/>
                  <a:gd name="T21" fmla="*/ 15 h 131"/>
                  <a:gd name="T22" fmla="*/ 55 w 121"/>
                  <a:gd name="T23" fmla="*/ 0 h 131"/>
                  <a:gd name="T24" fmla="*/ 55 w 121"/>
                  <a:gd name="T25" fmla="*/ 0 h 13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21"/>
                  <a:gd name="T40" fmla="*/ 0 h 131"/>
                  <a:gd name="T41" fmla="*/ 121 w 121"/>
                  <a:gd name="T42" fmla="*/ 131 h 13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21" h="131">
                    <a:moveTo>
                      <a:pt x="110" y="0"/>
                    </a:moveTo>
                    <a:lnTo>
                      <a:pt x="0" y="74"/>
                    </a:lnTo>
                    <a:lnTo>
                      <a:pt x="23" y="72"/>
                    </a:lnTo>
                    <a:lnTo>
                      <a:pt x="38" y="131"/>
                    </a:lnTo>
                    <a:lnTo>
                      <a:pt x="40" y="108"/>
                    </a:lnTo>
                    <a:lnTo>
                      <a:pt x="76" y="124"/>
                    </a:lnTo>
                    <a:lnTo>
                      <a:pt x="57" y="99"/>
                    </a:lnTo>
                    <a:lnTo>
                      <a:pt x="108" y="25"/>
                    </a:lnTo>
                    <a:lnTo>
                      <a:pt x="108" y="72"/>
                    </a:lnTo>
                    <a:lnTo>
                      <a:pt x="121" y="72"/>
                    </a:lnTo>
                    <a:lnTo>
                      <a:pt x="121" y="29"/>
                    </a:lnTo>
                    <a:lnTo>
                      <a:pt x="110" y="0"/>
                    </a:lnTo>
                    <a:close/>
                  </a:path>
                </a:pathLst>
              </a:custGeom>
              <a:solidFill>
                <a:srgbClr val="84D184"/>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524" name="Freeform 440"/>
              <p:cNvSpPr>
                <a:spLocks/>
              </p:cNvSpPr>
              <p:nvPr/>
            </p:nvSpPr>
            <p:spPr bwMode="auto">
              <a:xfrm>
                <a:off x="4844" y="1955"/>
                <a:ext cx="59" cy="61"/>
              </a:xfrm>
              <a:custGeom>
                <a:avLst/>
                <a:gdLst>
                  <a:gd name="T0" fmla="*/ 48 w 118"/>
                  <a:gd name="T1" fmla="*/ 0 h 121"/>
                  <a:gd name="T2" fmla="*/ 17 w 118"/>
                  <a:gd name="T3" fmla="*/ 19 h 121"/>
                  <a:gd name="T4" fmla="*/ 6 w 118"/>
                  <a:gd name="T5" fmla="*/ 26 h 121"/>
                  <a:gd name="T6" fmla="*/ 0 w 118"/>
                  <a:gd name="T7" fmla="*/ 37 h 121"/>
                  <a:gd name="T8" fmla="*/ 2 w 118"/>
                  <a:gd name="T9" fmla="*/ 48 h 121"/>
                  <a:gd name="T10" fmla="*/ 36 w 118"/>
                  <a:gd name="T11" fmla="*/ 38 h 121"/>
                  <a:gd name="T12" fmla="*/ 36 w 118"/>
                  <a:gd name="T13" fmla="*/ 61 h 121"/>
                  <a:gd name="T14" fmla="*/ 44 w 118"/>
                  <a:gd name="T15" fmla="*/ 44 h 121"/>
                  <a:gd name="T16" fmla="*/ 55 w 118"/>
                  <a:gd name="T17" fmla="*/ 50 h 121"/>
                  <a:gd name="T18" fmla="*/ 59 w 118"/>
                  <a:gd name="T19" fmla="*/ 33 h 121"/>
                  <a:gd name="T20" fmla="*/ 54 w 118"/>
                  <a:gd name="T21" fmla="*/ 27 h 121"/>
                  <a:gd name="T22" fmla="*/ 20 w 118"/>
                  <a:gd name="T23" fmla="*/ 29 h 121"/>
                  <a:gd name="T24" fmla="*/ 24 w 118"/>
                  <a:gd name="T25" fmla="*/ 21 h 121"/>
                  <a:gd name="T26" fmla="*/ 52 w 118"/>
                  <a:gd name="T27" fmla="*/ 4 h 121"/>
                  <a:gd name="T28" fmla="*/ 48 w 118"/>
                  <a:gd name="T29" fmla="*/ 0 h 121"/>
                  <a:gd name="T30" fmla="*/ 48 w 118"/>
                  <a:gd name="T31" fmla="*/ 0 h 12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18"/>
                  <a:gd name="T49" fmla="*/ 0 h 121"/>
                  <a:gd name="T50" fmla="*/ 118 w 118"/>
                  <a:gd name="T51" fmla="*/ 121 h 121"/>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18" h="121">
                    <a:moveTo>
                      <a:pt x="95" y="0"/>
                    </a:moveTo>
                    <a:lnTo>
                      <a:pt x="34" y="38"/>
                    </a:lnTo>
                    <a:lnTo>
                      <a:pt x="12" y="51"/>
                    </a:lnTo>
                    <a:lnTo>
                      <a:pt x="0" y="74"/>
                    </a:lnTo>
                    <a:lnTo>
                      <a:pt x="4" y="95"/>
                    </a:lnTo>
                    <a:lnTo>
                      <a:pt x="72" y="76"/>
                    </a:lnTo>
                    <a:lnTo>
                      <a:pt x="72" y="121"/>
                    </a:lnTo>
                    <a:lnTo>
                      <a:pt x="88" y="87"/>
                    </a:lnTo>
                    <a:lnTo>
                      <a:pt x="109" y="99"/>
                    </a:lnTo>
                    <a:lnTo>
                      <a:pt x="118" y="66"/>
                    </a:lnTo>
                    <a:lnTo>
                      <a:pt x="107" y="53"/>
                    </a:lnTo>
                    <a:lnTo>
                      <a:pt x="40" y="57"/>
                    </a:lnTo>
                    <a:lnTo>
                      <a:pt x="48" y="42"/>
                    </a:lnTo>
                    <a:lnTo>
                      <a:pt x="103" y="7"/>
                    </a:lnTo>
                    <a:lnTo>
                      <a:pt x="95" y="0"/>
                    </a:lnTo>
                    <a:close/>
                  </a:path>
                </a:pathLst>
              </a:custGeom>
              <a:solidFill>
                <a:srgbClr val="84D184"/>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525" name="Freeform 441"/>
              <p:cNvSpPr>
                <a:spLocks/>
              </p:cNvSpPr>
              <p:nvPr/>
            </p:nvSpPr>
            <p:spPr bwMode="auto">
              <a:xfrm>
                <a:off x="4904" y="1956"/>
                <a:ext cx="48" cy="55"/>
              </a:xfrm>
              <a:custGeom>
                <a:avLst/>
                <a:gdLst>
                  <a:gd name="T0" fmla="*/ 46 w 95"/>
                  <a:gd name="T1" fmla="*/ 0 h 110"/>
                  <a:gd name="T2" fmla="*/ 37 w 95"/>
                  <a:gd name="T3" fmla="*/ 22 h 110"/>
                  <a:gd name="T4" fmla="*/ 29 w 95"/>
                  <a:gd name="T5" fmla="*/ 24 h 110"/>
                  <a:gd name="T6" fmla="*/ 16 w 95"/>
                  <a:gd name="T7" fmla="*/ 18 h 110"/>
                  <a:gd name="T8" fmla="*/ 15 w 95"/>
                  <a:gd name="T9" fmla="*/ 27 h 110"/>
                  <a:gd name="T10" fmla="*/ 0 w 95"/>
                  <a:gd name="T11" fmla="*/ 26 h 110"/>
                  <a:gd name="T12" fmla="*/ 5 w 95"/>
                  <a:gd name="T13" fmla="*/ 37 h 110"/>
                  <a:gd name="T14" fmla="*/ 25 w 95"/>
                  <a:gd name="T15" fmla="*/ 55 h 110"/>
                  <a:gd name="T16" fmla="*/ 23 w 95"/>
                  <a:gd name="T17" fmla="*/ 44 h 110"/>
                  <a:gd name="T18" fmla="*/ 39 w 95"/>
                  <a:gd name="T19" fmla="*/ 38 h 110"/>
                  <a:gd name="T20" fmla="*/ 39 w 95"/>
                  <a:gd name="T21" fmla="*/ 28 h 110"/>
                  <a:gd name="T22" fmla="*/ 48 w 95"/>
                  <a:gd name="T23" fmla="*/ 17 h 110"/>
                  <a:gd name="T24" fmla="*/ 46 w 95"/>
                  <a:gd name="T25" fmla="*/ 0 h 110"/>
                  <a:gd name="T26" fmla="*/ 46 w 95"/>
                  <a:gd name="T27" fmla="*/ 0 h 11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95"/>
                  <a:gd name="T43" fmla="*/ 0 h 110"/>
                  <a:gd name="T44" fmla="*/ 95 w 95"/>
                  <a:gd name="T45" fmla="*/ 110 h 11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95" h="110">
                    <a:moveTo>
                      <a:pt x="91" y="0"/>
                    </a:moveTo>
                    <a:lnTo>
                      <a:pt x="74" y="43"/>
                    </a:lnTo>
                    <a:lnTo>
                      <a:pt x="57" y="47"/>
                    </a:lnTo>
                    <a:lnTo>
                      <a:pt x="32" y="36"/>
                    </a:lnTo>
                    <a:lnTo>
                      <a:pt x="30" y="53"/>
                    </a:lnTo>
                    <a:lnTo>
                      <a:pt x="0" y="51"/>
                    </a:lnTo>
                    <a:lnTo>
                      <a:pt x="9" y="74"/>
                    </a:lnTo>
                    <a:lnTo>
                      <a:pt x="49" y="110"/>
                    </a:lnTo>
                    <a:lnTo>
                      <a:pt x="45" y="87"/>
                    </a:lnTo>
                    <a:lnTo>
                      <a:pt x="78" y="76"/>
                    </a:lnTo>
                    <a:lnTo>
                      <a:pt x="78" y="57"/>
                    </a:lnTo>
                    <a:lnTo>
                      <a:pt x="95" y="34"/>
                    </a:lnTo>
                    <a:lnTo>
                      <a:pt x="91" y="0"/>
                    </a:lnTo>
                    <a:close/>
                  </a:path>
                </a:pathLst>
              </a:custGeom>
              <a:solidFill>
                <a:srgbClr val="84D184"/>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526" name="Freeform 442"/>
              <p:cNvSpPr>
                <a:spLocks/>
              </p:cNvSpPr>
              <p:nvPr/>
            </p:nvSpPr>
            <p:spPr bwMode="auto">
              <a:xfrm>
                <a:off x="4847" y="2005"/>
                <a:ext cx="81" cy="49"/>
              </a:xfrm>
              <a:custGeom>
                <a:avLst/>
                <a:gdLst>
                  <a:gd name="T0" fmla="*/ 42 w 161"/>
                  <a:gd name="T1" fmla="*/ 3 h 96"/>
                  <a:gd name="T2" fmla="*/ 35 w 161"/>
                  <a:gd name="T3" fmla="*/ 19 h 96"/>
                  <a:gd name="T4" fmla="*/ 30 w 161"/>
                  <a:gd name="T5" fmla="*/ 17 h 96"/>
                  <a:gd name="T6" fmla="*/ 25 w 161"/>
                  <a:gd name="T7" fmla="*/ 34 h 96"/>
                  <a:gd name="T8" fmla="*/ 3 w 161"/>
                  <a:gd name="T9" fmla="*/ 0 h 96"/>
                  <a:gd name="T10" fmla="*/ 0 w 161"/>
                  <a:gd name="T11" fmla="*/ 2 h 96"/>
                  <a:gd name="T12" fmla="*/ 8 w 161"/>
                  <a:gd name="T13" fmla="*/ 41 h 96"/>
                  <a:gd name="T14" fmla="*/ 43 w 161"/>
                  <a:gd name="T15" fmla="*/ 49 h 96"/>
                  <a:gd name="T16" fmla="*/ 52 w 161"/>
                  <a:gd name="T17" fmla="*/ 42 h 96"/>
                  <a:gd name="T18" fmla="*/ 81 w 161"/>
                  <a:gd name="T19" fmla="*/ 11 h 96"/>
                  <a:gd name="T20" fmla="*/ 43 w 161"/>
                  <a:gd name="T21" fmla="*/ 19 h 96"/>
                  <a:gd name="T22" fmla="*/ 42 w 161"/>
                  <a:gd name="T23" fmla="*/ 3 h 96"/>
                  <a:gd name="T24" fmla="*/ 42 w 161"/>
                  <a:gd name="T25" fmla="*/ 3 h 9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61"/>
                  <a:gd name="T40" fmla="*/ 0 h 96"/>
                  <a:gd name="T41" fmla="*/ 161 w 161"/>
                  <a:gd name="T42" fmla="*/ 96 h 9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61" h="96">
                    <a:moveTo>
                      <a:pt x="83" y="5"/>
                    </a:moveTo>
                    <a:lnTo>
                      <a:pt x="70" y="38"/>
                    </a:lnTo>
                    <a:lnTo>
                      <a:pt x="59" y="34"/>
                    </a:lnTo>
                    <a:lnTo>
                      <a:pt x="49" y="66"/>
                    </a:lnTo>
                    <a:lnTo>
                      <a:pt x="5" y="0"/>
                    </a:lnTo>
                    <a:lnTo>
                      <a:pt x="0" y="3"/>
                    </a:lnTo>
                    <a:lnTo>
                      <a:pt x="15" y="81"/>
                    </a:lnTo>
                    <a:lnTo>
                      <a:pt x="85" y="96"/>
                    </a:lnTo>
                    <a:lnTo>
                      <a:pt x="104" y="83"/>
                    </a:lnTo>
                    <a:lnTo>
                      <a:pt x="161" y="22"/>
                    </a:lnTo>
                    <a:lnTo>
                      <a:pt x="85" y="38"/>
                    </a:lnTo>
                    <a:lnTo>
                      <a:pt x="83" y="5"/>
                    </a:lnTo>
                    <a:close/>
                  </a:path>
                </a:pathLst>
              </a:custGeom>
              <a:solidFill>
                <a:srgbClr val="84D184"/>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527" name="Freeform 443"/>
              <p:cNvSpPr>
                <a:spLocks/>
              </p:cNvSpPr>
              <p:nvPr/>
            </p:nvSpPr>
            <p:spPr bwMode="auto">
              <a:xfrm>
                <a:off x="4629" y="2006"/>
                <a:ext cx="101" cy="54"/>
              </a:xfrm>
              <a:custGeom>
                <a:avLst/>
                <a:gdLst>
                  <a:gd name="T0" fmla="*/ 14 w 201"/>
                  <a:gd name="T1" fmla="*/ 18 h 109"/>
                  <a:gd name="T2" fmla="*/ 57 w 201"/>
                  <a:gd name="T3" fmla="*/ 25 h 109"/>
                  <a:gd name="T4" fmla="*/ 67 w 201"/>
                  <a:gd name="T5" fmla="*/ 0 h 109"/>
                  <a:gd name="T6" fmla="*/ 70 w 201"/>
                  <a:gd name="T7" fmla="*/ 2 h 109"/>
                  <a:gd name="T8" fmla="*/ 69 w 201"/>
                  <a:gd name="T9" fmla="*/ 18 h 109"/>
                  <a:gd name="T10" fmla="*/ 85 w 201"/>
                  <a:gd name="T11" fmla="*/ 30 h 109"/>
                  <a:gd name="T12" fmla="*/ 82 w 201"/>
                  <a:gd name="T13" fmla="*/ 39 h 109"/>
                  <a:gd name="T14" fmla="*/ 100 w 201"/>
                  <a:gd name="T15" fmla="*/ 35 h 109"/>
                  <a:gd name="T16" fmla="*/ 101 w 201"/>
                  <a:gd name="T17" fmla="*/ 54 h 109"/>
                  <a:gd name="T18" fmla="*/ 84 w 201"/>
                  <a:gd name="T19" fmla="*/ 49 h 109"/>
                  <a:gd name="T20" fmla="*/ 65 w 201"/>
                  <a:gd name="T21" fmla="*/ 51 h 109"/>
                  <a:gd name="T22" fmla="*/ 62 w 201"/>
                  <a:gd name="T23" fmla="*/ 54 h 109"/>
                  <a:gd name="T24" fmla="*/ 45 w 201"/>
                  <a:gd name="T25" fmla="*/ 28 h 109"/>
                  <a:gd name="T26" fmla="*/ 39 w 201"/>
                  <a:gd name="T27" fmla="*/ 28 h 109"/>
                  <a:gd name="T28" fmla="*/ 29 w 201"/>
                  <a:gd name="T29" fmla="*/ 50 h 109"/>
                  <a:gd name="T30" fmla="*/ 0 w 201"/>
                  <a:gd name="T31" fmla="*/ 45 h 109"/>
                  <a:gd name="T32" fmla="*/ 15 w 201"/>
                  <a:gd name="T33" fmla="*/ 34 h 109"/>
                  <a:gd name="T34" fmla="*/ 9 w 201"/>
                  <a:gd name="T35" fmla="*/ 24 h 109"/>
                  <a:gd name="T36" fmla="*/ 14 w 201"/>
                  <a:gd name="T37" fmla="*/ 18 h 109"/>
                  <a:gd name="T38" fmla="*/ 14 w 201"/>
                  <a:gd name="T39" fmla="*/ 18 h 10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201"/>
                  <a:gd name="T61" fmla="*/ 0 h 109"/>
                  <a:gd name="T62" fmla="*/ 201 w 201"/>
                  <a:gd name="T63" fmla="*/ 109 h 109"/>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201" h="109">
                    <a:moveTo>
                      <a:pt x="28" y="37"/>
                    </a:moveTo>
                    <a:lnTo>
                      <a:pt x="114" y="50"/>
                    </a:lnTo>
                    <a:lnTo>
                      <a:pt x="133" y="0"/>
                    </a:lnTo>
                    <a:lnTo>
                      <a:pt x="140" y="4"/>
                    </a:lnTo>
                    <a:lnTo>
                      <a:pt x="138" y="37"/>
                    </a:lnTo>
                    <a:lnTo>
                      <a:pt x="169" y="61"/>
                    </a:lnTo>
                    <a:lnTo>
                      <a:pt x="163" y="78"/>
                    </a:lnTo>
                    <a:lnTo>
                      <a:pt x="199" y="71"/>
                    </a:lnTo>
                    <a:lnTo>
                      <a:pt x="201" y="109"/>
                    </a:lnTo>
                    <a:lnTo>
                      <a:pt x="167" y="99"/>
                    </a:lnTo>
                    <a:lnTo>
                      <a:pt x="129" y="103"/>
                    </a:lnTo>
                    <a:lnTo>
                      <a:pt x="123" y="109"/>
                    </a:lnTo>
                    <a:lnTo>
                      <a:pt x="89" y="56"/>
                    </a:lnTo>
                    <a:lnTo>
                      <a:pt x="78" y="57"/>
                    </a:lnTo>
                    <a:lnTo>
                      <a:pt x="57" y="101"/>
                    </a:lnTo>
                    <a:lnTo>
                      <a:pt x="0" y="90"/>
                    </a:lnTo>
                    <a:lnTo>
                      <a:pt x="30" y="69"/>
                    </a:lnTo>
                    <a:lnTo>
                      <a:pt x="17" y="48"/>
                    </a:lnTo>
                    <a:lnTo>
                      <a:pt x="28" y="37"/>
                    </a:lnTo>
                    <a:close/>
                  </a:path>
                </a:pathLst>
              </a:custGeom>
              <a:solidFill>
                <a:srgbClr val="84D184"/>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528" name="Freeform 444"/>
              <p:cNvSpPr>
                <a:spLocks/>
              </p:cNvSpPr>
              <p:nvPr/>
            </p:nvSpPr>
            <p:spPr bwMode="auto">
              <a:xfrm>
                <a:off x="4620" y="2058"/>
                <a:ext cx="59" cy="52"/>
              </a:xfrm>
              <a:custGeom>
                <a:avLst/>
                <a:gdLst>
                  <a:gd name="T0" fmla="*/ 59 w 118"/>
                  <a:gd name="T1" fmla="*/ 5 h 105"/>
                  <a:gd name="T2" fmla="*/ 34 w 118"/>
                  <a:gd name="T3" fmla="*/ 18 h 105"/>
                  <a:gd name="T4" fmla="*/ 30 w 118"/>
                  <a:gd name="T5" fmla="*/ 3 h 105"/>
                  <a:gd name="T6" fmla="*/ 0 w 118"/>
                  <a:gd name="T7" fmla="*/ 0 h 105"/>
                  <a:gd name="T8" fmla="*/ 11 w 118"/>
                  <a:gd name="T9" fmla="*/ 5 h 105"/>
                  <a:gd name="T10" fmla="*/ 0 w 118"/>
                  <a:gd name="T11" fmla="*/ 8 h 105"/>
                  <a:gd name="T12" fmla="*/ 23 w 118"/>
                  <a:gd name="T13" fmla="*/ 11 h 105"/>
                  <a:gd name="T14" fmla="*/ 13 w 118"/>
                  <a:gd name="T15" fmla="*/ 45 h 105"/>
                  <a:gd name="T16" fmla="*/ 27 w 118"/>
                  <a:gd name="T17" fmla="*/ 36 h 105"/>
                  <a:gd name="T18" fmla="*/ 27 w 118"/>
                  <a:gd name="T19" fmla="*/ 49 h 105"/>
                  <a:gd name="T20" fmla="*/ 36 w 118"/>
                  <a:gd name="T21" fmla="*/ 36 h 105"/>
                  <a:gd name="T22" fmla="*/ 38 w 118"/>
                  <a:gd name="T23" fmla="*/ 52 h 105"/>
                  <a:gd name="T24" fmla="*/ 42 w 118"/>
                  <a:gd name="T25" fmla="*/ 29 h 105"/>
                  <a:gd name="T26" fmla="*/ 56 w 118"/>
                  <a:gd name="T27" fmla="*/ 11 h 105"/>
                  <a:gd name="T28" fmla="*/ 59 w 118"/>
                  <a:gd name="T29" fmla="*/ 5 h 105"/>
                  <a:gd name="T30" fmla="*/ 59 w 118"/>
                  <a:gd name="T31" fmla="*/ 5 h 105"/>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18"/>
                  <a:gd name="T49" fmla="*/ 0 h 105"/>
                  <a:gd name="T50" fmla="*/ 118 w 118"/>
                  <a:gd name="T51" fmla="*/ 105 h 105"/>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18" h="105">
                    <a:moveTo>
                      <a:pt x="118" y="10"/>
                    </a:moveTo>
                    <a:lnTo>
                      <a:pt x="67" y="36"/>
                    </a:lnTo>
                    <a:lnTo>
                      <a:pt x="59" y="6"/>
                    </a:lnTo>
                    <a:lnTo>
                      <a:pt x="0" y="0"/>
                    </a:lnTo>
                    <a:lnTo>
                      <a:pt x="21" y="10"/>
                    </a:lnTo>
                    <a:lnTo>
                      <a:pt x="0" y="17"/>
                    </a:lnTo>
                    <a:lnTo>
                      <a:pt x="46" y="23"/>
                    </a:lnTo>
                    <a:lnTo>
                      <a:pt x="25" y="91"/>
                    </a:lnTo>
                    <a:lnTo>
                      <a:pt x="54" y="72"/>
                    </a:lnTo>
                    <a:lnTo>
                      <a:pt x="54" y="99"/>
                    </a:lnTo>
                    <a:lnTo>
                      <a:pt x="71" y="72"/>
                    </a:lnTo>
                    <a:lnTo>
                      <a:pt x="75" y="105"/>
                    </a:lnTo>
                    <a:lnTo>
                      <a:pt x="84" y="59"/>
                    </a:lnTo>
                    <a:lnTo>
                      <a:pt x="111" y="23"/>
                    </a:lnTo>
                    <a:lnTo>
                      <a:pt x="118" y="10"/>
                    </a:lnTo>
                    <a:close/>
                  </a:path>
                </a:pathLst>
              </a:custGeom>
              <a:solidFill>
                <a:srgbClr val="84D184"/>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529" name="Freeform 445"/>
              <p:cNvSpPr>
                <a:spLocks/>
              </p:cNvSpPr>
              <p:nvPr/>
            </p:nvSpPr>
            <p:spPr bwMode="auto">
              <a:xfrm>
                <a:off x="4579" y="2069"/>
                <a:ext cx="53" cy="56"/>
              </a:xfrm>
              <a:custGeom>
                <a:avLst/>
                <a:gdLst>
                  <a:gd name="T0" fmla="*/ 40 w 104"/>
                  <a:gd name="T1" fmla="*/ 0 h 112"/>
                  <a:gd name="T2" fmla="*/ 48 w 104"/>
                  <a:gd name="T3" fmla="*/ 35 h 112"/>
                  <a:gd name="T4" fmla="*/ 53 w 104"/>
                  <a:gd name="T5" fmla="*/ 52 h 112"/>
                  <a:gd name="T6" fmla="*/ 41 w 104"/>
                  <a:gd name="T7" fmla="*/ 45 h 112"/>
                  <a:gd name="T8" fmla="*/ 41 w 104"/>
                  <a:gd name="T9" fmla="*/ 54 h 112"/>
                  <a:gd name="T10" fmla="*/ 29 w 104"/>
                  <a:gd name="T11" fmla="*/ 46 h 112"/>
                  <a:gd name="T12" fmla="*/ 19 w 104"/>
                  <a:gd name="T13" fmla="*/ 28 h 112"/>
                  <a:gd name="T14" fmla="*/ 18 w 104"/>
                  <a:gd name="T15" fmla="*/ 56 h 112"/>
                  <a:gd name="T16" fmla="*/ 11 w 104"/>
                  <a:gd name="T17" fmla="*/ 46 h 112"/>
                  <a:gd name="T18" fmla="*/ 8 w 104"/>
                  <a:gd name="T19" fmla="*/ 54 h 112"/>
                  <a:gd name="T20" fmla="*/ 0 w 104"/>
                  <a:gd name="T21" fmla="*/ 34 h 112"/>
                  <a:gd name="T22" fmla="*/ 16 w 104"/>
                  <a:gd name="T23" fmla="*/ 20 h 112"/>
                  <a:gd name="T24" fmla="*/ 31 w 104"/>
                  <a:gd name="T25" fmla="*/ 3 h 112"/>
                  <a:gd name="T26" fmla="*/ 40 w 104"/>
                  <a:gd name="T27" fmla="*/ 0 h 112"/>
                  <a:gd name="T28" fmla="*/ 40 w 104"/>
                  <a:gd name="T29" fmla="*/ 0 h 11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04"/>
                  <a:gd name="T46" fmla="*/ 0 h 112"/>
                  <a:gd name="T47" fmla="*/ 104 w 104"/>
                  <a:gd name="T48" fmla="*/ 112 h 112"/>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04" h="112">
                    <a:moveTo>
                      <a:pt x="78" y="0"/>
                    </a:moveTo>
                    <a:lnTo>
                      <a:pt x="95" y="70"/>
                    </a:lnTo>
                    <a:lnTo>
                      <a:pt x="104" y="103"/>
                    </a:lnTo>
                    <a:lnTo>
                      <a:pt x="81" y="89"/>
                    </a:lnTo>
                    <a:lnTo>
                      <a:pt x="81" y="108"/>
                    </a:lnTo>
                    <a:lnTo>
                      <a:pt x="57" y="91"/>
                    </a:lnTo>
                    <a:lnTo>
                      <a:pt x="38" y="57"/>
                    </a:lnTo>
                    <a:lnTo>
                      <a:pt x="36" y="112"/>
                    </a:lnTo>
                    <a:lnTo>
                      <a:pt x="21" y="91"/>
                    </a:lnTo>
                    <a:lnTo>
                      <a:pt x="15" y="108"/>
                    </a:lnTo>
                    <a:lnTo>
                      <a:pt x="0" y="68"/>
                    </a:lnTo>
                    <a:lnTo>
                      <a:pt x="32" y="40"/>
                    </a:lnTo>
                    <a:lnTo>
                      <a:pt x="61" y="6"/>
                    </a:lnTo>
                    <a:lnTo>
                      <a:pt x="78" y="0"/>
                    </a:lnTo>
                    <a:close/>
                  </a:path>
                </a:pathLst>
              </a:custGeom>
              <a:solidFill>
                <a:srgbClr val="84D184"/>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530" name="Freeform 446"/>
              <p:cNvSpPr>
                <a:spLocks/>
              </p:cNvSpPr>
              <p:nvPr/>
            </p:nvSpPr>
            <p:spPr bwMode="auto">
              <a:xfrm>
                <a:off x="4578" y="2124"/>
                <a:ext cx="51" cy="71"/>
              </a:xfrm>
              <a:custGeom>
                <a:avLst/>
                <a:gdLst>
                  <a:gd name="T0" fmla="*/ 33 w 101"/>
                  <a:gd name="T1" fmla="*/ 1 h 143"/>
                  <a:gd name="T2" fmla="*/ 38 w 101"/>
                  <a:gd name="T3" fmla="*/ 16 h 143"/>
                  <a:gd name="T4" fmla="*/ 24 w 101"/>
                  <a:gd name="T5" fmla="*/ 20 h 143"/>
                  <a:gd name="T6" fmla="*/ 15 w 101"/>
                  <a:gd name="T7" fmla="*/ 4 h 143"/>
                  <a:gd name="T8" fmla="*/ 10 w 101"/>
                  <a:gd name="T9" fmla="*/ 9 h 143"/>
                  <a:gd name="T10" fmla="*/ 13 w 101"/>
                  <a:gd name="T11" fmla="*/ 26 h 143"/>
                  <a:gd name="T12" fmla="*/ 12 w 101"/>
                  <a:gd name="T13" fmla="*/ 44 h 143"/>
                  <a:gd name="T14" fmla="*/ 0 w 101"/>
                  <a:gd name="T15" fmla="*/ 53 h 143"/>
                  <a:gd name="T16" fmla="*/ 25 w 101"/>
                  <a:gd name="T17" fmla="*/ 71 h 143"/>
                  <a:gd name="T18" fmla="*/ 33 w 101"/>
                  <a:gd name="T19" fmla="*/ 67 h 143"/>
                  <a:gd name="T20" fmla="*/ 47 w 101"/>
                  <a:gd name="T21" fmla="*/ 59 h 143"/>
                  <a:gd name="T22" fmla="*/ 49 w 101"/>
                  <a:gd name="T23" fmla="*/ 46 h 143"/>
                  <a:gd name="T24" fmla="*/ 36 w 101"/>
                  <a:gd name="T25" fmla="*/ 55 h 143"/>
                  <a:gd name="T26" fmla="*/ 17 w 101"/>
                  <a:gd name="T27" fmla="*/ 37 h 143"/>
                  <a:gd name="T28" fmla="*/ 30 w 101"/>
                  <a:gd name="T29" fmla="*/ 29 h 143"/>
                  <a:gd name="T30" fmla="*/ 51 w 101"/>
                  <a:gd name="T31" fmla="*/ 25 h 143"/>
                  <a:gd name="T32" fmla="*/ 51 w 101"/>
                  <a:gd name="T33" fmla="*/ 0 h 143"/>
                  <a:gd name="T34" fmla="*/ 44 w 101"/>
                  <a:gd name="T35" fmla="*/ 4 h 143"/>
                  <a:gd name="T36" fmla="*/ 33 w 101"/>
                  <a:gd name="T37" fmla="*/ 1 h 143"/>
                  <a:gd name="T38" fmla="*/ 33 w 101"/>
                  <a:gd name="T39" fmla="*/ 1 h 143"/>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01"/>
                  <a:gd name="T61" fmla="*/ 0 h 143"/>
                  <a:gd name="T62" fmla="*/ 101 w 101"/>
                  <a:gd name="T63" fmla="*/ 143 h 143"/>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01" h="143">
                    <a:moveTo>
                      <a:pt x="66" y="2"/>
                    </a:moveTo>
                    <a:lnTo>
                      <a:pt x="76" y="32"/>
                    </a:lnTo>
                    <a:lnTo>
                      <a:pt x="47" y="40"/>
                    </a:lnTo>
                    <a:lnTo>
                      <a:pt x="30" y="8"/>
                    </a:lnTo>
                    <a:lnTo>
                      <a:pt x="19" y="19"/>
                    </a:lnTo>
                    <a:lnTo>
                      <a:pt x="26" y="53"/>
                    </a:lnTo>
                    <a:lnTo>
                      <a:pt x="23" y="89"/>
                    </a:lnTo>
                    <a:lnTo>
                      <a:pt x="0" y="107"/>
                    </a:lnTo>
                    <a:lnTo>
                      <a:pt x="49" y="143"/>
                    </a:lnTo>
                    <a:lnTo>
                      <a:pt x="66" y="135"/>
                    </a:lnTo>
                    <a:lnTo>
                      <a:pt x="93" y="118"/>
                    </a:lnTo>
                    <a:lnTo>
                      <a:pt x="97" y="93"/>
                    </a:lnTo>
                    <a:lnTo>
                      <a:pt x="72" y="110"/>
                    </a:lnTo>
                    <a:lnTo>
                      <a:pt x="34" y="74"/>
                    </a:lnTo>
                    <a:lnTo>
                      <a:pt x="59" y="59"/>
                    </a:lnTo>
                    <a:lnTo>
                      <a:pt x="101" y="51"/>
                    </a:lnTo>
                    <a:lnTo>
                      <a:pt x="101" y="0"/>
                    </a:lnTo>
                    <a:lnTo>
                      <a:pt x="87" y="8"/>
                    </a:lnTo>
                    <a:lnTo>
                      <a:pt x="66" y="2"/>
                    </a:lnTo>
                    <a:close/>
                  </a:path>
                </a:pathLst>
              </a:custGeom>
              <a:solidFill>
                <a:srgbClr val="84D184"/>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531" name="Freeform 447"/>
              <p:cNvSpPr>
                <a:spLocks/>
              </p:cNvSpPr>
              <p:nvPr/>
            </p:nvSpPr>
            <p:spPr bwMode="auto">
              <a:xfrm>
                <a:off x="4628" y="2125"/>
                <a:ext cx="23" cy="48"/>
              </a:xfrm>
              <a:custGeom>
                <a:avLst/>
                <a:gdLst>
                  <a:gd name="T0" fmla="*/ 22 w 45"/>
                  <a:gd name="T1" fmla="*/ 0 h 95"/>
                  <a:gd name="T2" fmla="*/ 5 w 45"/>
                  <a:gd name="T3" fmla="*/ 12 h 95"/>
                  <a:gd name="T4" fmla="*/ 0 w 45"/>
                  <a:gd name="T5" fmla="*/ 40 h 95"/>
                  <a:gd name="T6" fmla="*/ 5 w 45"/>
                  <a:gd name="T7" fmla="*/ 48 h 95"/>
                  <a:gd name="T8" fmla="*/ 9 w 45"/>
                  <a:gd name="T9" fmla="*/ 19 h 95"/>
                  <a:gd name="T10" fmla="*/ 23 w 45"/>
                  <a:gd name="T11" fmla="*/ 7 h 95"/>
                  <a:gd name="T12" fmla="*/ 22 w 45"/>
                  <a:gd name="T13" fmla="*/ 0 h 95"/>
                  <a:gd name="T14" fmla="*/ 22 w 45"/>
                  <a:gd name="T15" fmla="*/ 0 h 95"/>
                  <a:gd name="T16" fmla="*/ 0 60000 65536"/>
                  <a:gd name="T17" fmla="*/ 0 60000 65536"/>
                  <a:gd name="T18" fmla="*/ 0 60000 65536"/>
                  <a:gd name="T19" fmla="*/ 0 60000 65536"/>
                  <a:gd name="T20" fmla="*/ 0 60000 65536"/>
                  <a:gd name="T21" fmla="*/ 0 60000 65536"/>
                  <a:gd name="T22" fmla="*/ 0 60000 65536"/>
                  <a:gd name="T23" fmla="*/ 0 60000 65536"/>
                  <a:gd name="T24" fmla="*/ 0 w 45"/>
                  <a:gd name="T25" fmla="*/ 0 h 95"/>
                  <a:gd name="T26" fmla="*/ 45 w 45"/>
                  <a:gd name="T27" fmla="*/ 95 h 9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5" h="95">
                    <a:moveTo>
                      <a:pt x="43" y="0"/>
                    </a:moveTo>
                    <a:lnTo>
                      <a:pt x="9" y="23"/>
                    </a:lnTo>
                    <a:lnTo>
                      <a:pt x="0" y="80"/>
                    </a:lnTo>
                    <a:lnTo>
                      <a:pt x="9" y="95"/>
                    </a:lnTo>
                    <a:lnTo>
                      <a:pt x="17" y="38"/>
                    </a:lnTo>
                    <a:lnTo>
                      <a:pt x="45" y="13"/>
                    </a:lnTo>
                    <a:lnTo>
                      <a:pt x="43" y="0"/>
                    </a:lnTo>
                    <a:close/>
                  </a:path>
                </a:pathLst>
              </a:custGeom>
              <a:solidFill>
                <a:srgbClr val="84D184"/>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532" name="Freeform 448"/>
              <p:cNvSpPr>
                <a:spLocks/>
              </p:cNvSpPr>
              <p:nvPr/>
            </p:nvSpPr>
            <p:spPr bwMode="auto">
              <a:xfrm>
                <a:off x="4499" y="2019"/>
                <a:ext cx="46" cy="81"/>
              </a:xfrm>
              <a:custGeom>
                <a:avLst/>
                <a:gdLst>
                  <a:gd name="T0" fmla="*/ 0 w 93"/>
                  <a:gd name="T1" fmla="*/ 17 h 164"/>
                  <a:gd name="T2" fmla="*/ 9 w 93"/>
                  <a:gd name="T3" fmla="*/ 81 h 164"/>
                  <a:gd name="T4" fmla="*/ 21 w 93"/>
                  <a:gd name="T5" fmla="*/ 81 h 164"/>
                  <a:gd name="T6" fmla="*/ 12 w 93"/>
                  <a:gd name="T7" fmla="*/ 54 h 164"/>
                  <a:gd name="T8" fmla="*/ 43 w 93"/>
                  <a:gd name="T9" fmla="*/ 62 h 164"/>
                  <a:gd name="T10" fmla="*/ 33 w 93"/>
                  <a:gd name="T11" fmla="*/ 42 h 164"/>
                  <a:gd name="T12" fmla="*/ 40 w 93"/>
                  <a:gd name="T13" fmla="*/ 34 h 164"/>
                  <a:gd name="T14" fmla="*/ 31 w 93"/>
                  <a:gd name="T15" fmla="*/ 27 h 164"/>
                  <a:gd name="T16" fmla="*/ 46 w 93"/>
                  <a:gd name="T17" fmla="*/ 12 h 164"/>
                  <a:gd name="T18" fmla="*/ 30 w 93"/>
                  <a:gd name="T19" fmla="*/ 17 h 164"/>
                  <a:gd name="T20" fmla="*/ 29 w 93"/>
                  <a:gd name="T21" fmla="*/ 0 h 164"/>
                  <a:gd name="T22" fmla="*/ 23 w 93"/>
                  <a:gd name="T23" fmla="*/ 14 h 164"/>
                  <a:gd name="T24" fmla="*/ 0 w 93"/>
                  <a:gd name="T25" fmla="*/ 17 h 164"/>
                  <a:gd name="T26" fmla="*/ 0 w 93"/>
                  <a:gd name="T27" fmla="*/ 17 h 16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93"/>
                  <a:gd name="T43" fmla="*/ 0 h 164"/>
                  <a:gd name="T44" fmla="*/ 93 w 93"/>
                  <a:gd name="T45" fmla="*/ 164 h 164"/>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93" h="164">
                    <a:moveTo>
                      <a:pt x="0" y="34"/>
                    </a:moveTo>
                    <a:lnTo>
                      <a:pt x="19" y="164"/>
                    </a:lnTo>
                    <a:lnTo>
                      <a:pt x="42" y="164"/>
                    </a:lnTo>
                    <a:lnTo>
                      <a:pt x="25" y="110"/>
                    </a:lnTo>
                    <a:lnTo>
                      <a:pt x="86" y="126"/>
                    </a:lnTo>
                    <a:lnTo>
                      <a:pt x="67" y="86"/>
                    </a:lnTo>
                    <a:lnTo>
                      <a:pt x="80" y="69"/>
                    </a:lnTo>
                    <a:lnTo>
                      <a:pt x="63" y="55"/>
                    </a:lnTo>
                    <a:lnTo>
                      <a:pt x="93" y="25"/>
                    </a:lnTo>
                    <a:lnTo>
                      <a:pt x="61" y="34"/>
                    </a:lnTo>
                    <a:lnTo>
                      <a:pt x="59" y="0"/>
                    </a:lnTo>
                    <a:lnTo>
                      <a:pt x="46" y="29"/>
                    </a:lnTo>
                    <a:lnTo>
                      <a:pt x="0" y="34"/>
                    </a:lnTo>
                    <a:close/>
                  </a:path>
                </a:pathLst>
              </a:custGeom>
              <a:solidFill>
                <a:srgbClr val="84D184"/>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533" name="Freeform 449"/>
              <p:cNvSpPr>
                <a:spLocks/>
              </p:cNvSpPr>
              <p:nvPr/>
            </p:nvSpPr>
            <p:spPr bwMode="auto">
              <a:xfrm>
                <a:off x="4481" y="2000"/>
                <a:ext cx="15" cy="15"/>
              </a:xfrm>
              <a:custGeom>
                <a:avLst/>
                <a:gdLst>
                  <a:gd name="T0" fmla="*/ 0 w 30"/>
                  <a:gd name="T1" fmla="*/ 0 h 31"/>
                  <a:gd name="T2" fmla="*/ 15 w 30"/>
                  <a:gd name="T3" fmla="*/ 15 h 31"/>
                  <a:gd name="T4" fmla="*/ 14 w 30"/>
                  <a:gd name="T5" fmla="*/ 1 h 31"/>
                  <a:gd name="T6" fmla="*/ 0 w 30"/>
                  <a:gd name="T7" fmla="*/ 0 h 31"/>
                  <a:gd name="T8" fmla="*/ 0 w 30"/>
                  <a:gd name="T9" fmla="*/ 0 h 31"/>
                  <a:gd name="T10" fmla="*/ 0 60000 65536"/>
                  <a:gd name="T11" fmla="*/ 0 60000 65536"/>
                  <a:gd name="T12" fmla="*/ 0 60000 65536"/>
                  <a:gd name="T13" fmla="*/ 0 60000 65536"/>
                  <a:gd name="T14" fmla="*/ 0 60000 65536"/>
                  <a:gd name="T15" fmla="*/ 0 w 30"/>
                  <a:gd name="T16" fmla="*/ 0 h 31"/>
                  <a:gd name="T17" fmla="*/ 30 w 30"/>
                  <a:gd name="T18" fmla="*/ 31 h 31"/>
                </a:gdLst>
                <a:ahLst/>
                <a:cxnLst>
                  <a:cxn ang="T10">
                    <a:pos x="T0" y="T1"/>
                  </a:cxn>
                  <a:cxn ang="T11">
                    <a:pos x="T2" y="T3"/>
                  </a:cxn>
                  <a:cxn ang="T12">
                    <a:pos x="T4" y="T5"/>
                  </a:cxn>
                  <a:cxn ang="T13">
                    <a:pos x="T6" y="T7"/>
                  </a:cxn>
                  <a:cxn ang="T14">
                    <a:pos x="T8" y="T9"/>
                  </a:cxn>
                </a:cxnLst>
                <a:rect l="T15" t="T16" r="T17" b="T18"/>
                <a:pathLst>
                  <a:path w="30" h="31">
                    <a:moveTo>
                      <a:pt x="0" y="0"/>
                    </a:moveTo>
                    <a:lnTo>
                      <a:pt x="30" y="31"/>
                    </a:lnTo>
                    <a:lnTo>
                      <a:pt x="27" y="2"/>
                    </a:lnTo>
                    <a:lnTo>
                      <a:pt x="0" y="0"/>
                    </a:lnTo>
                    <a:close/>
                  </a:path>
                </a:pathLst>
              </a:custGeom>
              <a:solidFill>
                <a:srgbClr val="84D184"/>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534" name="Freeform 450"/>
              <p:cNvSpPr>
                <a:spLocks/>
              </p:cNvSpPr>
              <p:nvPr/>
            </p:nvSpPr>
            <p:spPr bwMode="auto">
              <a:xfrm>
                <a:off x="4502" y="1998"/>
                <a:ext cx="76" cy="31"/>
              </a:xfrm>
              <a:custGeom>
                <a:avLst/>
                <a:gdLst>
                  <a:gd name="T0" fmla="*/ 0 w 152"/>
                  <a:gd name="T1" fmla="*/ 4 h 63"/>
                  <a:gd name="T2" fmla="*/ 19 w 152"/>
                  <a:gd name="T3" fmla="*/ 24 h 63"/>
                  <a:gd name="T4" fmla="*/ 25 w 152"/>
                  <a:gd name="T5" fmla="*/ 16 h 63"/>
                  <a:gd name="T6" fmla="*/ 30 w 152"/>
                  <a:gd name="T7" fmla="*/ 31 h 63"/>
                  <a:gd name="T8" fmla="*/ 46 w 152"/>
                  <a:gd name="T9" fmla="*/ 31 h 63"/>
                  <a:gd name="T10" fmla="*/ 45 w 152"/>
                  <a:gd name="T11" fmla="*/ 27 h 63"/>
                  <a:gd name="T12" fmla="*/ 76 w 152"/>
                  <a:gd name="T13" fmla="*/ 0 h 63"/>
                  <a:gd name="T14" fmla="*/ 51 w 152"/>
                  <a:gd name="T15" fmla="*/ 5 h 63"/>
                  <a:gd name="T16" fmla="*/ 29 w 152"/>
                  <a:gd name="T17" fmla="*/ 0 h 63"/>
                  <a:gd name="T18" fmla="*/ 19 w 152"/>
                  <a:gd name="T19" fmla="*/ 9 h 63"/>
                  <a:gd name="T20" fmla="*/ 0 w 152"/>
                  <a:gd name="T21" fmla="*/ 4 h 63"/>
                  <a:gd name="T22" fmla="*/ 0 w 152"/>
                  <a:gd name="T23" fmla="*/ 4 h 6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52"/>
                  <a:gd name="T37" fmla="*/ 0 h 63"/>
                  <a:gd name="T38" fmla="*/ 152 w 152"/>
                  <a:gd name="T39" fmla="*/ 63 h 63"/>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52" h="63">
                    <a:moveTo>
                      <a:pt x="0" y="8"/>
                    </a:moveTo>
                    <a:lnTo>
                      <a:pt x="38" y="48"/>
                    </a:lnTo>
                    <a:lnTo>
                      <a:pt x="51" y="33"/>
                    </a:lnTo>
                    <a:lnTo>
                      <a:pt x="61" y="63"/>
                    </a:lnTo>
                    <a:lnTo>
                      <a:pt x="93" y="63"/>
                    </a:lnTo>
                    <a:lnTo>
                      <a:pt x="91" y="54"/>
                    </a:lnTo>
                    <a:lnTo>
                      <a:pt x="152" y="0"/>
                    </a:lnTo>
                    <a:lnTo>
                      <a:pt x="102" y="10"/>
                    </a:lnTo>
                    <a:lnTo>
                      <a:pt x="59" y="0"/>
                    </a:lnTo>
                    <a:lnTo>
                      <a:pt x="38" y="19"/>
                    </a:lnTo>
                    <a:lnTo>
                      <a:pt x="0" y="8"/>
                    </a:lnTo>
                    <a:close/>
                  </a:path>
                </a:pathLst>
              </a:custGeom>
              <a:solidFill>
                <a:srgbClr val="84D184"/>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535" name="Freeform 451"/>
              <p:cNvSpPr>
                <a:spLocks/>
              </p:cNvSpPr>
              <p:nvPr/>
            </p:nvSpPr>
            <p:spPr bwMode="auto">
              <a:xfrm>
                <a:off x="4523" y="2029"/>
                <a:ext cx="79" cy="77"/>
              </a:xfrm>
              <a:custGeom>
                <a:avLst/>
                <a:gdLst>
                  <a:gd name="T0" fmla="*/ 24 w 157"/>
                  <a:gd name="T1" fmla="*/ 7 h 154"/>
                  <a:gd name="T2" fmla="*/ 39 w 157"/>
                  <a:gd name="T3" fmla="*/ 39 h 154"/>
                  <a:gd name="T4" fmla="*/ 21 w 157"/>
                  <a:gd name="T5" fmla="*/ 46 h 154"/>
                  <a:gd name="T6" fmla="*/ 23 w 157"/>
                  <a:gd name="T7" fmla="*/ 57 h 154"/>
                  <a:gd name="T8" fmla="*/ 11 w 157"/>
                  <a:gd name="T9" fmla="*/ 55 h 154"/>
                  <a:gd name="T10" fmla="*/ 0 w 157"/>
                  <a:gd name="T11" fmla="*/ 73 h 154"/>
                  <a:gd name="T12" fmla="*/ 7 w 157"/>
                  <a:gd name="T13" fmla="*/ 77 h 154"/>
                  <a:gd name="T14" fmla="*/ 15 w 157"/>
                  <a:gd name="T15" fmla="*/ 66 h 154"/>
                  <a:gd name="T16" fmla="*/ 32 w 157"/>
                  <a:gd name="T17" fmla="*/ 61 h 154"/>
                  <a:gd name="T18" fmla="*/ 40 w 157"/>
                  <a:gd name="T19" fmla="*/ 60 h 154"/>
                  <a:gd name="T20" fmla="*/ 68 w 157"/>
                  <a:gd name="T21" fmla="*/ 34 h 154"/>
                  <a:gd name="T22" fmla="*/ 79 w 157"/>
                  <a:gd name="T23" fmla="*/ 20 h 154"/>
                  <a:gd name="T24" fmla="*/ 66 w 157"/>
                  <a:gd name="T25" fmla="*/ 24 h 154"/>
                  <a:gd name="T26" fmla="*/ 53 w 157"/>
                  <a:gd name="T27" fmla="*/ 11 h 154"/>
                  <a:gd name="T28" fmla="*/ 58 w 157"/>
                  <a:gd name="T29" fmla="*/ 0 h 154"/>
                  <a:gd name="T30" fmla="*/ 41 w 157"/>
                  <a:gd name="T31" fmla="*/ 4 h 154"/>
                  <a:gd name="T32" fmla="*/ 30 w 157"/>
                  <a:gd name="T33" fmla="*/ 1 h 154"/>
                  <a:gd name="T34" fmla="*/ 24 w 157"/>
                  <a:gd name="T35" fmla="*/ 7 h 154"/>
                  <a:gd name="T36" fmla="*/ 24 w 157"/>
                  <a:gd name="T37" fmla="*/ 7 h 15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57"/>
                  <a:gd name="T58" fmla="*/ 0 h 154"/>
                  <a:gd name="T59" fmla="*/ 157 w 157"/>
                  <a:gd name="T60" fmla="*/ 154 h 154"/>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57" h="154">
                    <a:moveTo>
                      <a:pt x="47" y="15"/>
                    </a:moveTo>
                    <a:lnTo>
                      <a:pt x="78" y="78"/>
                    </a:lnTo>
                    <a:lnTo>
                      <a:pt x="41" y="93"/>
                    </a:lnTo>
                    <a:lnTo>
                      <a:pt x="45" y="114"/>
                    </a:lnTo>
                    <a:lnTo>
                      <a:pt x="22" y="110"/>
                    </a:lnTo>
                    <a:lnTo>
                      <a:pt x="0" y="146"/>
                    </a:lnTo>
                    <a:lnTo>
                      <a:pt x="13" y="154"/>
                    </a:lnTo>
                    <a:lnTo>
                      <a:pt x="30" y="131"/>
                    </a:lnTo>
                    <a:lnTo>
                      <a:pt x="64" y="122"/>
                    </a:lnTo>
                    <a:lnTo>
                      <a:pt x="79" y="120"/>
                    </a:lnTo>
                    <a:lnTo>
                      <a:pt x="136" y="67"/>
                    </a:lnTo>
                    <a:lnTo>
                      <a:pt x="157" y="40"/>
                    </a:lnTo>
                    <a:lnTo>
                      <a:pt x="131" y="48"/>
                    </a:lnTo>
                    <a:lnTo>
                      <a:pt x="106" y="23"/>
                    </a:lnTo>
                    <a:lnTo>
                      <a:pt x="116" y="0"/>
                    </a:lnTo>
                    <a:lnTo>
                      <a:pt x="81" y="8"/>
                    </a:lnTo>
                    <a:lnTo>
                      <a:pt x="60" y="2"/>
                    </a:lnTo>
                    <a:lnTo>
                      <a:pt x="47" y="15"/>
                    </a:lnTo>
                    <a:close/>
                  </a:path>
                </a:pathLst>
              </a:custGeom>
              <a:solidFill>
                <a:srgbClr val="84D184"/>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536" name="Freeform 452"/>
              <p:cNvSpPr>
                <a:spLocks/>
              </p:cNvSpPr>
              <p:nvPr/>
            </p:nvSpPr>
            <p:spPr bwMode="auto">
              <a:xfrm>
                <a:off x="4577" y="1979"/>
                <a:ext cx="48" cy="69"/>
              </a:xfrm>
              <a:custGeom>
                <a:avLst/>
                <a:gdLst>
                  <a:gd name="T0" fmla="*/ 0 w 97"/>
                  <a:gd name="T1" fmla="*/ 24 h 139"/>
                  <a:gd name="T2" fmla="*/ 11 w 97"/>
                  <a:gd name="T3" fmla="*/ 46 h 139"/>
                  <a:gd name="T4" fmla="*/ 24 w 97"/>
                  <a:gd name="T5" fmla="*/ 36 h 139"/>
                  <a:gd name="T6" fmla="*/ 24 w 97"/>
                  <a:gd name="T7" fmla="*/ 57 h 139"/>
                  <a:gd name="T8" fmla="*/ 20 w 97"/>
                  <a:gd name="T9" fmla="*/ 69 h 139"/>
                  <a:gd name="T10" fmla="*/ 32 w 97"/>
                  <a:gd name="T11" fmla="*/ 63 h 139"/>
                  <a:gd name="T12" fmla="*/ 38 w 97"/>
                  <a:gd name="T13" fmla="*/ 50 h 139"/>
                  <a:gd name="T14" fmla="*/ 45 w 97"/>
                  <a:gd name="T15" fmla="*/ 34 h 139"/>
                  <a:gd name="T16" fmla="*/ 48 w 97"/>
                  <a:gd name="T17" fmla="*/ 27 h 139"/>
                  <a:gd name="T18" fmla="*/ 31 w 97"/>
                  <a:gd name="T19" fmla="*/ 31 h 139"/>
                  <a:gd name="T20" fmla="*/ 28 w 97"/>
                  <a:gd name="T21" fmla="*/ 10 h 139"/>
                  <a:gd name="T22" fmla="*/ 15 w 97"/>
                  <a:gd name="T23" fmla="*/ 20 h 139"/>
                  <a:gd name="T24" fmla="*/ 15 w 97"/>
                  <a:gd name="T25" fmla="*/ 0 h 139"/>
                  <a:gd name="T26" fmla="*/ 0 w 97"/>
                  <a:gd name="T27" fmla="*/ 24 h 139"/>
                  <a:gd name="T28" fmla="*/ 0 w 97"/>
                  <a:gd name="T29" fmla="*/ 24 h 13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97"/>
                  <a:gd name="T46" fmla="*/ 0 h 139"/>
                  <a:gd name="T47" fmla="*/ 97 w 97"/>
                  <a:gd name="T48" fmla="*/ 139 h 139"/>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97" h="139">
                    <a:moveTo>
                      <a:pt x="0" y="48"/>
                    </a:moveTo>
                    <a:lnTo>
                      <a:pt x="23" y="92"/>
                    </a:lnTo>
                    <a:lnTo>
                      <a:pt x="49" y="73"/>
                    </a:lnTo>
                    <a:lnTo>
                      <a:pt x="48" y="114"/>
                    </a:lnTo>
                    <a:lnTo>
                      <a:pt x="40" y="139"/>
                    </a:lnTo>
                    <a:lnTo>
                      <a:pt x="65" y="126"/>
                    </a:lnTo>
                    <a:lnTo>
                      <a:pt x="76" y="101"/>
                    </a:lnTo>
                    <a:lnTo>
                      <a:pt x="91" y="69"/>
                    </a:lnTo>
                    <a:lnTo>
                      <a:pt x="97" y="54"/>
                    </a:lnTo>
                    <a:lnTo>
                      <a:pt x="63" y="63"/>
                    </a:lnTo>
                    <a:lnTo>
                      <a:pt x="57" y="21"/>
                    </a:lnTo>
                    <a:lnTo>
                      <a:pt x="30" y="40"/>
                    </a:lnTo>
                    <a:lnTo>
                      <a:pt x="30" y="0"/>
                    </a:lnTo>
                    <a:lnTo>
                      <a:pt x="0" y="48"/>
                    </a:lnTo>
                    <a:close/>
                  </a:path>
                </a:pathLst>
              </a:custGeom>
              <a:solidFill>
                <a:srgbClr val="84D184"/>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537" name="Freeform 453"/>
              <p:cNvSpPr>
                <a:spLocks/>
              </p:cNvSpPr>
              <p:nvPr/>
            </p:nvSpPr>
            <p:spPr bwMode="auto">
              <a:xfrm>
                <a:off x="4608" y="1926"/>
                <a:ext cx="42" cy="43"/>
              </a:xfrm>
              <a:custGeom>
                <a:avLst/>
                <a:gdLst>
                  <a:gd name="T0" fmla="*/ 28 w 83"/>
                  <a:gd name="T1" fmla="*/ 0 h 85"/>
                  <a:gd name="T2" fmla="*/ 0 w 83"/>
                  <a:gd name="T3" fmla="*/ 36 h 85"/>
                  <a:gd name="T4" fmla="*/ 31 w 83"/>
                  <a:gd name="T5" fmla="*/ 43 h 85"/>
                  <a:gd name="T6" fmla="*/ 23 w 83"/>
                  <a:gd name="T7" fmla="*/ 32 h 85"/>
                  <a:gd name="T8" fmla="*/ 42 w 83"/>
                  <a:gd name="T9" fmla="*/ 29 h 85"/>
                  <a:gd name="T10" fmla="*/ 23 w 83"/>
                  <a:gd name="T11" fmla="*/ 19 h 85"/>
                  <a:gd name="T12" fmla="*/ 28 w 83"/>
                  <a:gd name="T13" fmla="*/ 0 h 85"/>
                  <a:gd name="T14" fmla="*/ 28 w 83"/>
                  <a:gd name="T15" fmla="*/ 0 h 85"/>
                  <a:gd name="T16" fmla="*/ 0 60000 65536"/>
                  <a:gd name="T17" fmla="*/ 0 60000 65536"/>
                  <a:gd name="T18" fmla="*/ 0 60000 65536"/>
                  <a:gd name="T19" fmla="*/ 0 60000 65536"/>
                  <a:gd name="T20" fmla="*/ 0 60000 65536"/>
                  <a:gd name="T21" fmla="*/ 0 60000 65536"/>
                  <a:gd name="T22" fmla="*/ 0 60000 65536"/>
                  <a:gd name="T23" fmla="*/ 0 60000 65536"/>
                  <a:gd name="T24" fmla="*/ 0 w 83"/>
                  <a:gd name="T25" fmla="*/ 0 h 85"/>
                  <a:gd name="T26" fmla="*/ 83 w 83"/>
                  <a:gd name="T27" fmla="*/ 85 h 8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3" h="85">
                    <a:moveTo>
                      <a:pt x="55" y="0"/>
                    </a:moveTo>
                    <a:lnTo>
                      <a:pt x="0" y="72"/>
                    </a:lnTo>
                    <a:lnTo>
                      <a:pt x="62" y="85"/>
                    </a:lnTo>
                    <a:lnTo>
                      <a:pt x="45" y="64"/>
                    </a:lnTo>
                    <a:lnTo>
                      <a:pt x="83" y="57"/>
                    </a:lnTo>
                    <a:lnTo>
                      <a:pt x="45" y="38"/>
                    </a:lnTo>
                    <a:lnTo>
                      <a:pt x="55" y="0"/>
                    </a:lnTo>
                    <a:close/>
                  </a:path>
                </a:pathLst>
              </a:custGeom>
              <a:solidFill>
                <a:srgbClr val="84D184"/>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538" name="Freeform 454"/>
              <p:cNvSpPr>
                <a:spLocks/>
              </p:cNvSpPr>
              <p:nvPr/>
            </p:nvSpPr>
            <p:spPr bwMode="auto">
              <a:xfrm>
                <a:off x="4623" y="1953"/>
                <a:ext cx="42" cy="50"/>
              </a:xfrm>
              <a:custGeom>
                <a:avLst/>
                <a:gdLst>
                  <a:gd name="T0" fmla="*/ 42 w 84"/>
                  <a:gd name="T1" fmla="*/ 1 h 101"/>
                  <a:gd name="T2" fmla="*/ 28 w 84"/>
                  <a:gd name="T3" fmla="*/ 28 h 101"/>
                  <a:gd name="T4" fmla="*/ 19 w 84"/>
                  <a:gd name="T5" fmla="*/ 39 h 101"/>
                  <a:gd name="T6" fmla="*/ 6 w 84"/>
                  <a:gd name="T7" fmla="*/ 50 h 101"/>
                  <a:gd name="T8" fmla="*/ 6 w 84"/>
                  <a:gd name="T9" fmla="*/ 40 h 101"/>
                  <a:gd name="T10" fmla="*/ 0 w 84"/>
                  <a:gd name="T11" fmla="*/ 44 h 101"/>
                  <a:gd name="T12" fmla="*/ 11 w 84"/>
                  <a:gd name="T13" fmla="*/ 20 h 101"/>
                  <a:gd name="T14" fmla="*/ 21 w 84"/>
                  <a:gd name="T15" fmla="*/ 19 h 101"/>
                  <a:gd name="T16" fmla="*/ 18 w 84"/>
                  <a:gd name="T17" fmla="*/ 9 h 101"/>
                  <a:gd name="T18" fmla="*/ 30 w 84"/>
                  <a:gd name="T19" fmla="*/ 5 h 101"/>
                  <a:gd name="T20" fmla="*/ 35 w 84"/>
                  <a:gd name="T21" fmla="*/ 0 h 101"/>
                  <a:gd name="T22" fmla="*/ 42 w 84"/>
                  <a:gd name="T23" fmla="*/ 1 h 101"/>
                  <a:gd name="T24" fmla="*/ 42 w 84"/>
                  <a:gd name="T25" fmla="*/ 1 h 10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84"/>
                  <a:gd name="T40" fmla="*/ 0 h 101"/>
                  <a:gd name="T41" fmla="*/ 84 w 84"/>
                  <a:gd name="T42" fmla="*/ 101 h 10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84" h="101">
                    <a:moveTo>
                      <a:pt x="84" y="2"/>
                    </a:moveTo>
                    <a:lnTo>
                      <a:pt x="57" y="57"/>
                    </a:lnTo>
                    <a:lnTo>
                      <a:pt x="38" y="78"/>
                    </a:lnTo>
                    <a:lnTo>
                      <a:pt x="13" y="101"/>
                    </a:lnTo>
                    <a:lnTo>
                      <a:pt x="13" y="80"/>
                    </a:lnTo>
                    <a:lnTo>
                      <a:pt x="0" y="89"/>
                    </a:lnTo>
                    <a:lnTo>
                      <a:pt x="23" y="40"/>
                    </a:lnTo>
                    <a:lnTo>
                      <a:pt x="42" y="38"/>
                    </a:lnTo>
                    <a:lnTo>
                      <a:pt x="36" y="19"/>
                    </a:lnTo>
                    <a:lnTo>
                      <a:pt x="61" y="11"/>
                    </a:lnTo>
                    <a:lnTo>
                      <a:pt x="69" y="0"/>
                    </a:lnTo>
                    <a:lnTo>
                      <a:pt x="84" y="2"/>
                    </a:lnTo>
                    <a:close/>
                  </a:path>
                </a:pathLst>
              </a:custGeom>
              <a:solidFill>
                <a:srgbClr val="84D184"/>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539" name="Freeform 455"/>
              <p:cNvSpPr>
                <a:spLocks/>
              </p:cNvSpPr>
              <p:nvPr/>
            </p:nvSpPr>
            <p:spPr bwMode="auto">
              <a:xfrm>
                <a:off x="4595" y="1967"/>
                <a:ext cx="22" cy="37"/>
              </a:xfrm>
              <a:custGeom>
                <a:avLst/>
                <a:gdLst>
                  <a:gd name="T0" fmla="*/ 8 w 46"/>
                  <a:gd name="T1" fmla="*/ 0 h 74"/>
                  <a:gd name="T2" fmla="*/ 0 w 46"/>
                  <a:gd name="T3" fmla="*/ 12 h 74"/>
                  <a:gd name="T4" fmla="*/ 0 w 46"/>
                  <a:gd name="T5" fmla="*/ 22 h 74"/>
                  <a:gd name="T6" fmla="*/ 13 w 46"/>
                  <a:gd name="T7" fmla="*/ 18 h 74"/>
                  <a:gd name="T8" fmla="*/ 15 w 46"/>
                  <a:gd name="T9" fmla="*/ 37 h 74"/>
                  <a:gd name="T10" fmla="*/ 22 w 46"/>
                  <a:gd name="T11" fmla="*/ 35 h 74"/>
                  <a:gd name="T12" fmla="*/ 13 w 46"/>
                  <a:gd name="T13" fmla="*/ 1 h 74"/>
                  <a:gd name="T14" fmla="*/ 10 w 46"/>
                  <a:gd name="T15" fmla="*/ 1 h 74"/>
                  <a:gd name="T16" fmla="*/ 8 w 46"/>
                  <a:gd name="T17" fmla="*/ 0 h 74"/>
                  <a:gd name="T18" fmla="*/ 8 w 46"/>
                  <a:gd name="T19" fmla="*/ 0 h 7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6"/>
                  <a:gd name="T31" fmla="*/ 0 h 74"/>
                  <a:gd name="T32" fmla="*/ 46 w 46"/>
                  <a:gd name="T33" fmla="*/ 74 h 7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6" h="74">
                    <a:moveTo>
                      <a:pt x="17" y="0"/>
                    </a:moveTo>
                    <a:lnTo>
                      <a:pt x="0" y="24"/>
                    </a:lnTo>
                    <a:lnTo>
                      <a:pt x="0" y="45"/>
                    </a:lnTo>
                    <a:lnTo>
                      <a:pt x="27" y="36"/>
                    </a:lnTo>
                    <a:lnTo>
                      <a:pt x="32" y="74"/>
                    </a:lnTo>
                    <a:lnTo>
                      <a:pt x="46" y="70"/>
                    </a:lnTo>
                    <a:lnTo>
                      <a:pt x="27" y="3"/>
                    </a:lnTo>
                    <a:lnTo>
                      <a:pt x="21" y="1"/>
                    </a:lnTo>
                    <a:lnTo>
                      <a:pt x="17" y="0"/>
                    </a:lnTo>
                    <a:close/>
                  </a:path>
                </a:pathLst>
              </a:custGeom>
              <a:solidFill>
                <a:srgbClr val="84D184"/>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540" name="Freeform 456"/>
              <p:cNvSpPr>
                <a:spLocks/>
              </p:cNvSpPr>
              <p:nvPr/>
            </p:nvSpPr>
            <p:spPr bwMode="auto">
              <a:xfrm>
                <a:off x="4456" y="2103"/>
                <a:ext cx="73" cy="37"/>
              </a:xfrm>
              <a:custGeom>
                <a:avLst/>
                <a:gdLst>
                  <a:gd name="T0" fmla="*/ 53 w 146"/>
                  <a:gd name="T1" fmla="*/ 2 h 74"/>
                  <a:gd name="T2" fmla="*/ 61 w 146"/>
                  <a:gd name="T3" fmla="*/ 0 h 74"/>
                  <a:gd name="T4" fmla="*/ 73 w 146"/>
                  <a:gd name="T5" fmla="*/ 9 h 74"/>
                  <a:gd name="T6" fmla="*/ 61 w 146"/>
                  <a:gd name="T7" fmla="*/ 11 h 74"/>
                  <a:gd name="T8" fmla="*/ 50 w 146"/>
                  <a:gd name="T9" fmla="*/ 20 h 74"/>
                  <a:gd name="T10" fmla="*/ 44 w 146"/>
                  <a:gd name="T11" fmla="*/ 27 h 74"/>
                  <a:gd name="T12" fmla="*/ 36 w 146"/>
                  <a:gd name="T13" fmla="*/ 18 h 74"/>
                  <a:gd name="T14" fmla="*/ 24 w 146"/>
                  <a:gd name="T15" fmla="*/ 20 h 74"/>
                  <a:gd name="T16" fmla="*/ 9 w 146"/>
                  <a:gd name="T17" fmla="*/ 37 h 74"/>
                  <a:gd name="T18" fmla="*/ 0 w 146"/>
                  <a:gd name="T19" fmla="*/ 30 h 74"/>
                  <a:gd name="T20" fmla="*/ 41 w 146"/>
                  <a:gd name="T21" fmla="*/ 10 h 74"/>
                  <a:gd name="T22" fmla="*/ 53 w 146"/>
                  <a:gd name="T23" fmla="*/ 2 h 74"/>
                  <a:gd name="T24" fmla="*/ 53 w 146"/>
                  <a:gd name="T25" fmla="*/ 2 h 7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46"/>
                  <a:gd name="T40" fmla="*/ 0 h 74"/>
                  <a:gd name="T41" fmla="*/ 146 w 146"/>
                  <a:gd name="T42" fmla="*/ 74 h 7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46" h="74">
                    <a:moveTo>
                      <a:pt x="106" y="4"/>
                    </a:moveTo>
                    <a:lnTo>
                      <a:pt x="123" y="0"/>
                    </a:lnTo>
                    <a:lnTo>
                      <a:pt x="146" y="17"/>
                    </a:lnTo>
                    <a:lnTo>
                      <a:pt x="123" y="23"/>
                    </a:lnTo>
                    <a:lnTo>
                      <a:pt x="100" y="40"/>
                    </a:lnTo>
                    <a:lnTo>
                      <a:pt x="89" y="54"/>
                    </a:lnTo>
                    <a:lnTo>
                      <a:pt x="72" y="35"/>
                    </a:lnTo>
                    <a:lnTo>
                      <a:pt x="49" y="40"/>
                    </a:lnTo>
                    <a:lnTo>
                      <a:pt x="17" y="74"/>
                    </a:lnTo>
                    <a:lnTo>
                      <a:pt x="0" y="61"/>
                    </a:lnTo>
                    <a:lnTo>
                      <a:pt x="83" y="21"/>
                    </a:lnTo>
                    <a:lnTo>
                      <a:pt x="106" y="4"/>
                    </a:lnTo>
                    <a:close/>
                  </a:path>
                </a:pathLst>
              </a:custGeom>
              <a:solidFill>
                <a:srgbClr val="84D184"/>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541" name="Freeform 457"/>
              <p:cNvSpPr>
                <a:spLocks/>
              </p:cNvSpPr>
              <p:nvPr/>
            </p:nvSpPr>
            <p:spPr bwMode="auto">
              <a:xfrm>
                <a:off x="4466" y="2138"/>
                <a:ext cx="31" cy="59"/>
              </a:xfrm>
              <a:custGeom>
                <a:avLst/>
                <a:gdLst>
                  <a:gd name="T0" fmla="*/ 28 w 60"/>
                  <a:gd name="T1" fmla="*/ 0 h 117"/>
                  <a:gd name="T2" fmla="*/ 0 w 60"/>
                  <a:gd name="T3" fmla="*/ 7 h 117"/>
                  <a:gd name="T4" fmla="*/ 9 w 60"/>
                  <a:gd name="T5" fmla="*/ 17 h 117"/>
                  <a:gd name="T6" fmla="*/ 1 w 60"/>
                  <a:gd name="T7" fmla="*/ 30 h 117"/>
                  <a:gd name="T8" fmla="*/ 8 w 60"/>
                  <a:gd name="T9" fmla="*/ 59 h 117"/>
                  <a:gd name="T10" fmla="*/ 14 w 60"/>
                  <a:gd name="T11" fmla="*/ 43 h 117"/>
                  <a:gd name="T12" fmla="*/ 17 w 60"/>
                  <a:gd name="T13" fmla="*/ 47 h 117"/>
                  <a:gd name="T14" fmla="*/ 22 w 60"/>
                  <a:gd name="T15" fmla="*/ 17 h 117"/>
                  <a:gd name="T16" fmla="*/ 31 w 60"/>
                  <a:gd name="T17" fmla="*/ 32 h 117"/>
                  <a:gd name="T18" fmla="*/ 31 w 60"/>
                  <a:gd name="T19" fmla="*/ 15 h 117"/>
                  <a:gd name="T20" fmla="*/ 28 w 60"/>
                  <a:gd name="T21" fmla="*/ 0 h 117"/>
                  <a:gd name="T22" fmla="*/ 28 w 60"/>
                  <a:gd name="T23" fmla="*/ 0 h 11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0"/>
                  <a:gd name="T37" fmla="*/ 0 h 117"/>
                  <a:gd name="T38" fmla="*/ 60 w 60"/>
                  <a:gd name="T39" fmla="*/ 117 h 11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0" h="117">
                    <a:moveTo>
                      <a:pt x="55" y="0"/>
                    </a:moveTo>
                    <a:lnTo>
                      <a:pt x="0" y="13"/>
                    </a:lnTo>
                    <a:lnTo>
                      <a:pt x="17" y="34"/>
                    </a:lnTo>
                    <a:lnTo>
                      <a:pt x="1" y="60"/>
                    </a:lnTo>
                    <a:lnTo>
                      <a:pt x="15" y="117"/>
                    </a:lnTo>
                    <a:lnTo>
                      <a:pt x="28" y="85"/>
                    </a:lnTo>
                    <a:lnTo>
                      <a:pt x="32" y="93"/>
                    </a:lnTo>
                    <a:lnTo>
                      <a:pt x="43" y="34"/>
                    </a:lnTo>
                    <a:lnTo>
                      <a:pt x="60" y="64"/>
                    </a:lnTo>
                    <a:lnTo>
                      <a:pt x="60" y="30"/>
                    </a:lnTo>
                    <a:lnTo>
                      <a:pt x="55" y="0"/>
                    </a:lnTo>
                    <a:close/>
                  </a:path>
                </a:pathLst>
              </a:custGeom>
              <a:solidFill>
                <a:srgbClr val="84D184"/>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542" name="Freeform 458"/>
              <p:cNvSpPr>
                <a:spLocks/>
              </p:cNvSpPr>
              <p:nvPr/>
            </p:nvSpPr>
            <p:spPr bwMode="auto">
              <a:xfrm>
                <a:off x="4469" y="2172"/>
                <a:ext cx="41" cy="38"/>
              </a:xfrm>
              <a:custGeom>
                <a:avLst/>
                <a:gdLst>
                  <a:gd name="T0" fmla="*/ 41 w 82"/>
                  <a:gd name="T1" fmla="*/ 38 h 76"/>
                  <a:gd name="T2" fmla="*/ 31 w 82"/>
                  <a:gd name="T3" fmla="*/ 0 h 76"/>
                  <a:gd name="T4" fmla="*/ 30 w 82"/>
                  <a:gd name="T5" fmla="*/ 7 h 76"/>
                  <a:gd name="T6" fmla="*/ 34 w 82"/>
                  <a:gd name="T7" fmla="*/ 23 h 76"/>
                  <a:gd name="T8" fmla="*/ 15 w 82"/>
                  <a:gd name="T9" fmla="*/ 22 h 76"/>
                  <a:gd name="T10" fmla="*/ 12 w 82"/>
                  <a:gd name="T11" fmla="*/ 18 h 76"/>
                  <a:gd name="T12" fmla="*/ 9 w 82"/>
                  <a:gd name="T13" fmla="*/ 30 h 76"/>
                  <a:gd name="T14" fmla="*/ 1 w 82"/>
                  <a:gd name="T15" fmla="*/ 30 h 76"/>
                  <a:gd name="T16" fmla="*/ 0 w 82"/>
                  <a:gd name="T17" fmla="*/ 35 h 76"/>
                  <a:gd name="T18" fmla="*/ 17 w 82"/>
                  <a:gd name="T19" fmla="*/ 37 h 76"/>
                  <a:gd name="T20" fmla="*/ 41 w 82"/>
                  <a:gd name="T21" fmla="*/ 38 h 76"/>
                  <a:gd name="T22" fmla="*/ 41 w 82"/>
                  <a:gd name="T23" fmla="*/ 38 h 7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82"/>
                  <a:gd name="T37" fmla="*/ 0 h 76"/>
                  <a:gd name="T38" fmla="*/ 82 w 82"/>
                  <a:gd name="T39" fmla="*/ 76 h 7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82" h="76">
                    <a:moveTo>
                      <a:pt x="82" y="76"/>
                    </a:moveTo>
                    <a:lnTo>
                      <a:pt x="63" y="0"/>
                    </a:lnTo>
                    <a:lnTo>
                      <a:pt x="61" y="15"/>
                    </a:lnTo>
                    <a:lnTo>
                      <a:pt x="67" y="46"/>
                    </a:lnTo>
                    <a:lnTo>
                      <a:pt x="31" y="44"/>
                    </a:lnTo>
                    <a:lnTo>
                      <a:pt x="25" y="36"/>
                    </a:lnTo>
                    <a:lnTo>
                      <a:pt x="17" y="61"/>
                    </a:lnTo>
                    <a:lnTo>
                      <a:pt x="2" y="61"/>
                    </a:lnTo>
                    <a:lnTo>
                      <a:pt x="0" y="70"/>
                    </a:lnTo>
                    <a:lnTo>
                      <a:pt x="34" y="74"/>
                    </a:lnTo>
                    <a:lnTo>
                      <a:pt x="82" y="76"/>
                    </a:lnTo>
                    <a:close/>
                  </a:path>
                </a:pathLst>
              </a:custGeom>
              <a:solidFill>
                <a:srgbClr val="84D184"/>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543" name="Freeform 459"/>
              <p:cNvSpPr>
                <a:spLocks/>
              </p:cNvSpPr>
              <p:nvPr/>
            </p:nvSpPr>
            <p:spPr bwMode="auto">
              <a:xfrm>
                <a:off x="4444" y="2140"/>
                <a:ext cx="21" cy="54"/>
              </a:xfrm>
              <a:custGeom>
                <a:avLst/>
                <a:gdLst>
                  <a:gd name="T0" fmla="*/ 0 w 42"/>
                  <a:gd name="T1" fmla="*/ 0 h 109"/>
                  <a:gd name="T2" fmla="*/ 6 w 42"/>
                  <a:gd name="T3" fmla="*/ 54 h 109"/>
                  <a:gd name="T4" fmla="*/ 19 w 42"/>
                  <a:gd name="T5" fmla="*/ 35 h 109"/>
                  <a:gd name="T6" fmla="*/ 19 w 42"/>
                  <a:gd name="T7" fmla="*/ 27 h 109"/>
                  <a:gd name="T8" fmla="*/ 21 w 42"/>
                  <a:gd name="T9" fmla="*/ 24 h 109"/>
                  <a:gd name="T10" fmla="*/ 5 w 42"/>
                  <a:gd name="T11" fmla="*/ 15 h 109"/>
                  <a:gd name="T12" fmla="*/ 3 w 42"/>
                  <a:gd name="T13" fmla="*/ 1 h 109"/>
                  <a:gd name="T14" fmla="*/ 0 w 42"/>
                  <a:gd name="T15" fmla="*/ 0 h 109"/>
                  <a:gd name="T16" fmla="*/ 0 w 42"/>
                  <a:gd name="T17" fmla="*/ 0 h 10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2"/>
                  <a:gd name="T28" fmla="*/ 0 h 109"/>
                  <a:gd name="T29" fmla="*/ 42 w 42"/>
                  <a:gd name="T30" fmla="*/ 109 h 10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2" h="109">
                    <a:moveTo>
                      <a:pt x="0" y="0"/>
                    </a:moveTo>
                    <a:lnTo>
                      <a:pt x="13" y="109"/>
                    </a:lnTo>
                    <a:lnTo>
                      <a:pt x="38" y="71"/>
                    </a:lnTo>
                    <a:lnTo>
                      <a:pt x="38" y="54"/>
                    </a:lnTo>
                    <a:lnTo>
                      <a:pt x="42" y="48"/>
                    </a:lnTo>
                    <a:lnTo>
                      <a:pt x="9" y="31"/>
                    </a:lnTo>
                    <a:lnTo>
                      <a:pt x="7" y="2"/>
                    </a:lnTo>
                    <a:lnTo>
                      <a:pt x="0" y="0"/>
                    </a:lnTo>
                    <a:close/>
                  </a:path>
                </a:pathLst>
              </a:custGeom>
              <a:solidFill>
                <a:srgbClr val="84D184"/>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544" name="Freeform 460"/>
              <p:cNvSpPr>
                <a:spLocks/>
              </p:cNvSpPr>
              <p:nvPr/>
            </p:nvSpPr>
            <p:spPr bwMode="auto">
              <a:xfrm>
                <a:off x="4559" y="2190"/>
                <a:ext cx="38" cy="19"/>
              </a:xfrm>
              <a:custGeom>
                <a:avLst/>
                <a:gdLst>
                  <a:gd name="T0" fmla="*/ 34 w 76"/>
                  <a:gd name="T1" fmla="*/ 6 h 38"/>
                  <a:gd name="T2" fmla="*/ 10 w 76"/>
                  <a:gd name="T3" fmla="*/ 14 h 38"/>
                  <a:gd name="T4" fmla="*/ 5 w 76"/>
                  <a:gd name="T5" fmla="*/ 14 h 38"/>
                  <a:gd name="T6" fmla="*/ 11 w 76"/>
                  <a:gd name="T7" fmla="*/ 0 h 38"/>
                  <a:gd name="T8" fmla="*/ 0 w 76"/>
                  <a:gd name="T9" fmla="*/ 17 h 38"/>
                  <a:gd name="T10" fmla="*/ 0 w 76"/>
                  <a:gd name="T11" fmla="*/ 19 h 38"/>
                  <a:gd name="T12" fmla="*/ 11 w 76"/>
                  <a:gd name="T13" fmla="*/ 17 h 38"/>
                  <a:gd name="T14" fmla="*/ 23 w 76"/>
                  <a:gd name="T15" fmla="*/ 13 h 38"/>
                  <a:gd name="T16" fmla="*/ 38 w 76"/>
                  <a:gd name="T17" fmla="*/ 9 h 38"/>
                  <a:gd name="T18" fmla="*/ 34 w 76"/>
                  <a:gd name="T19" fmla="*/ 6 h 38"/>
                  <a:gd name="T20" fmla="*/ 34 w 76"/>
                  <a:gd name="T21" fmla="*/ 6 h 3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76"/>
                  <a:gd name="T34" fmla="*/ 0 h 38"/>
                  <a:gd name="T35" fmla="*/ 76 w 76"/>
                  <a:gd name="T36" fmla="*/ 38 h 3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76" h="38">
                    <a:moveTo>
                      <a:pt x="68" y="12"/>
                    </a:moveTo>
                    <a:lnTo>
                      <a:pt x="21" y="29"/>
                    </a:lnTo>
                    <a:lnTo>
                      <a:pt x="11" y="29"/>
                    </a:lnTo>
                    <a:lnTo>
                      <a:pt x="23" y="0"/>
                    </a:lnTo>
                    <a:lnTo>
                      <a:pt x="0" y="34"/>
                    </a:lnTo>
                    <a:lnTo>
                      <a:pt x="0" y="38"/>
                    </a:lnTo>
                    <a:lnTo>
                      <a:pt x="23" y="34"/>
                    </a:lnTo>
                    <a:lnTo>
                      <a:pt x="47" y="27"/>
                    </a:lnTo>
                    <a:lnTo>
                      <a:pt x="76" y="17"/>
                    </a:lnTo>
                    <a:lnTo>
                      <a:pt x="68" y="12"/>
                    </a:lnTo>
                    <a:close/>
                  </a:path>
                </a:pathLst>
              </a:custGeom>
              <a:solidFill>
                <a:srgbClr val="84D184"/>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545" name="Freeform 461"/>
              <p:cNvSpPr>
                <a:spLocks/>
              </p:cNvSpPr>
              <p:nvPr/>
            </p:nvSpPr>
            <p:spPr bwMode="auto">
              <a:xfrm>
                <a:off x="4120" y="1767"/>
                <a:ext cx="61" cy="31"/>
              </a:xfrm>
              <a:custGeom>
                <a:avLst/>
                <a:gdLst>
                  <a:gd name="T0" fmla="*/ 0 w 121"/>
                  <a:gd name="T1" fmla="*/ 14 h 62"/>
                  <a:gd name="T2" fmla="*/ 11 w 121"/>
                  <a:gd name="T3" fmla="*/ 6 h 62"/>
                  <a:gd name="T4" fmla="*/ 26 w 121"/>
                  <a:gd name="T5" fmla="*/ 2 h 62"/>
                  <a:gd name="T6" fmla="*/ 37 w 121"/>
                  <a:gd name="T7" fmla="*/ 0 h 62"/>
                  <a:gd name="T8" fmla="*/ 50 w 121"/>
                  <a:gd name="T9" fmla="*/ 4 h 62"/>
                  <a:gd name="T10" fmla="*/ 58 w 121"/>
                  <a:gd name="T11" fmla="*/ 11 h 62"/>
                  <a:gd name="T12" fmla="*/ 61 w 121"/>
                  <a:gd name="T13" fmla="*/ 19 h 62"/>
                  <a:gd name="T14" fmla="*/ 59 w 121"/>
                  <a:gd name="T15" fmla="*/ 27 h 62"/>
                  <a:gd name="T16" fmla="*/ 52 w 121"/>
                  <a:gd name="T17" fmla="*/ 31 h 62"/>
                  <a:gd name="T18" fmla="*/ 43 w 121"/>
                  <a:gd name="T19" fmla="*/ 28 h 62"/>
                  <a:gd name="T20" fmla="*/ 30 w 121"/>
                  <a:gd name="T21" fmla="*/ 21 h 62"/>
                  <a:gd name="T22" fmla="*/ 18 w 121"/>
                  <a:gd name="T23" fmla="*/ 19 h 62"/>
                  <a:gd name="T24" fmla="*/ 9 w 121"/>
                  <a:gd name="T25" fmla="*/ 18 h 62"/>
                  <a:gd name="T26" fmla="*/ 0 w 121"/>
                  <a:gd name="T27" fmla="*/ 14 h 62"/>
                  <a:gd name="T28" fmla="*/ 0 w 121"/>
                  <a:gd name="T29" fmla="*/ 14 h 6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21"/>
                  <a:gd name="T46" fmla="*/ 0 h 62"/>
                  <a:gd name="T47" fmla="*/ 121 w 121"/>
                  <a:gd name="T48" fmla="*/ 62 h 62"/>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21" h="62">
                    <a:moveTo>
                      <a:pt x="0" y="28"/>
                    </a:moveTo>
                    <a:lnTo>
                      <a:pt x="22" y="11"/>
                    </a:lnTo>
                    <a:lnTo>
                      <a:pt x="51" y="3"/>
                    </a:lnTo>
                    <a:lnTo>
                      <a:pt x="74" y="0"/>
                    </a:lnTo>
                    <a:lnTo>
                      <a:pt x="99" y="7"/>
                    </a:lnTo>
                    <a:lnTo>
                      <a:pt x="116" y="22"/>
                    </a:lnTo>
                    <a:lnTo>
                      <a:pt x="121" y="38"/>
                    </a:lnTo>
                    <a:lnTo>
                      <a:pt x="118" y="53"/>
                    </a:lnTo>
                    <a:lnTo>
                      <a:pt x="104" y="62"/>
                    </a:lnTo>
                    <a:lnTo>
                      <a:pt x="85" y="55"/>
                    </a:lnTo>
                    <a:lnTo>
                      <a:pt x="60" y="41"/>
                    </a:lnTo>
                    <a:lnTo>
                      <a:pt x="36" y="38"/>
                    </a:lnTo>
                    <a:lnTo>
                      <a:pt x="17" y="36"/>
                    </a:lnTo>
                    <a:lnTo>
                      <a:pt x="0" y="28"/>
                    </a:lnTo>
                    <a:close/>
                  </a:path>
                </a:pathLst>
              </a:custGeom>
              <a:solidFill>
                <a:srgbClr val="E8D9D9"/>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546" name="Freeform 462"/>
              <p:cNvSpPr>
                <a:spLocks/>
              </p:cNvSpPr>
              <p:nvPr/>
            </p:nvSpPr>
            <p:spPr bwMode="auto">
              <a:xfrm>
                <a:off x="4101" y="1799"/>
                <a:ext cx="67" cy="16"/>
              </a:xfrm>
              <a:custGeom>
                <a:avLst/>
                <a:gdLst>
                  <a:gd name="T0" fmla="*/ 0 w 133"/>
                  <a:gd name="T1" fmla="*/ 11 h 32"/>
                  <a:gd name="T2" fmla="*/ 11 w 133"/>
                  <a:gd name="T3" fmla="*/ 3 h 32"/>
                  <a:gd name="T4" fmla="*/ 28 w 133"/>
                  <a:gd name="T5" fmla="*/ 1 h 32"/>
                  <a:gd name="T6" fmla="*/ 42 w 133"/>
                  <a:gd name="T7" fmla="*/ 0 h 32"/>
                  <a:gd name="T8" fmla="*/ 57 w 133"/>
                  <a:gd name="T9" fmla="*/ 3 h 32"/>
                  <a:gd name="T10" fmla="*/ 66 w 133"/>
                  <a:gd name="T11" fmla="*/ 8 h 32"/>
                  <a:gd name="T12" fmla="*/ 67 w 133"/>
                  <a:gd name="T13" fmla="*/ 13 h 32"/>
                  <a:gd name="T14" fmla="*/ 59 w 133"/>
                  <a:gd name="T15" fmla="*/ 16 h 32"/>
                  <a:gd name="T16" fmla="*/ 37 w 133"/>
                  <a:gd name="T17" fmla="*/ 14 h 32"/>
                  <a:gd name="T18" fmla="*/ 25 w 133"/>
                  <a:gd name="T19" fmla="*/ 13 h 32"/>
                  <a:gd name="T20" fmla="*/ 10 w 133"/>
                  <a:gd name="T21" fmla="*/ 13 h 32"/>
                  <a:gd name="T22" fmla="*/ 0 w 133"/>
                  <a:gd name="T23" fmla="*/ 11 h 32"/>
                  <a:gd name="T24" fmla="*/ 0 w 133"/>
                  <a:gd name="T25" fmla="*/ 11 h 3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33"/>
                  <a:gd name="T40" fmla="*/ 0 h 32"/>
                  <a:gd name="T41" fmla="*/ 133 w 133"/>
                  <a:gd name="T42" fmla="*/ 32 h 3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33" h="32">
                    <a:moveTo>
                      <a:pt x="0" y="23"/>
                    </a:moveTo>
                    <a:lnTo>
                      <a:pt x="22" y="6"/>
                    </a:lnTo>
                    <a:lnTo>
                      <a:pt x="55" y="2"/>
                    </a:lnTo>
                    <a:lnTo>
                      <a:pt x="83" y="0"/>
                    </a:lnTo>
                    <a:lnTo>
                      <a:pt x="114" y="6"/>
                    </a:lnTo>
                    <a:lnTo>
                      <a:pt x="131" y="17"/>
                    </a:lnTo>
                    <a:lnTo>
                      <a:pt x="133" y="27"/>
                    </a:lnTo>
                    <a:lnTo>
                      <a:pt x="117" y="32"/>
                    </a:lnTo>
                    <a:lnTo>
                      <a:pt x="74" y="29"/>
                    </a:lnTo>
                    <a:lnTo>
                      <a:pt x="49" y="27"/>
                    </a:lnTo>
                    <a:lnTo>
                      <a:pt x="19" y="27"/>
                    </a:lnTo>
                    <a:lnTo>
                      <a:pt x="0" y="23"/>
                    </a:lnTo>
                    <a:close/>
                  </a:path>
                </a:pathLst>
              </a:custGeom>
              <a:solidFill>
                <a:srgbClr val="E8D9D9"/>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547" name="Freeform 463"/>
              <p:cNvSpPr>
                <a:spLocks/>
              </p:cNvSpPr>
              <p:nvPr/>
            </p:nvSpPr>
            <p:spPr bwMode="auto">
              <a:xfrm>
                <a:off x="4210" y="1774"/>
                <a:ext cx="36" cy="34"/>
              </a:xfrm>
              <a:custGeom>
                <a:avLst/>
                <a:gdLst>
                  <a:gd name="T0" fmla="*/ 0 w 73"/>
                  <a:gd name="T1" fmla="*/ 2 h 66"/>
                  <a:gd name="T2" fmla="*/ 12 w 73"/>
                  <a:gd name="T3" fmla="*/ 0 h 66"/>
                  <a:gd name="T4" fmla="*/ 19 w 73"/>
                  <a:gd name="T5" fmla="*/ 2 h 66"/>
                  <a:gd name="T6" fmla="*/ 25 w 73"/>
                  <a:gd name="T7" fmla="*/ 6 h 66"/>
                  <a:gd name="T8" fmla="*/ 31 w 73"/>
                  <a:gd name="T9" fmla="*/ 13 h 66"/>
                  <a:gd name="T10" fmla="*/ 35 w 73"/>
                  <a:gd name="T11" fmla="*/ 21 h 66"/>
                  <a:gd name="T12" fmla="*/ 36 w 73"/>
                  <a:gd name="T13" fmla="*/ 28 h 66"/>
                  <a:gd name="T14" fmla="*/ 36 w 73"/>
                  <a:gd name="T15" fmla="*/ 32 h 66"/>
                  <a:gd name="T16" fmla="*/ 26 w 73"/>
                  <a:gd name="T17" fmla="*/ 34 h 66"/>
                  <a:gd name="T18" fmla="*/ 16 w 73"/>
                  <a:gd name="T19" fmla="*/ 22 h 66"/>
                  <a:gd name="T20" fmla="*/ 10 w 73"/>
                  <a:gd name="T21" fmla="*/ 13 h 66"/>
                  <a:gd name="T22" fmla="*/ 5 w 73"/>
                  <a:gd name="T23" fmla="*/ 11 h 66"/>
                  <a:gd name="T24" fmla="*/ 0 w 73"/>
                  <a:gd name="T25" fmla="*/ 2 h 66"/>
                  <a:gd name="T26" fmla="*/ 0 w 73"/>
                  <a:gd name="T27" fmla="*/ 2 h 6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73"/>
                  <a:gd name="T43" fmla="*/ 0 h 66"/>
                  <a:gd name="T44" fmla="*/ 73 w 73"/>
                  <a:gd name="T45" fmla="*/ 66 h 6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73" h="66">
                    <a:moveTo>
                      <a:pt x="0" y="4"/>
                    </a:moveTo>
                    <a:lnTo>
                      <a:pt x="25" y="0"/>
                    </a:lnTo>
                    <a:lnTo>
                      <a:pt x="38" y="4"/>
                    </a:lnTo>
                    <a:lnTo>
                      <a:pt x="50" y="11"/>
                    </a:lnTo>
                    <a:lnTo>
                      <a:pt x="63" y="26"/>
                    </a:lnTo>
                    <a:lnTo>
                      <a:pt x="71" y="40"/>
                    </a:lnTo>
                    <a:lnTo>
                      <a:pt x="73" y="55"/>
                    </a:lnTo>
                    <a:lnTo>
                      <a:pt x="73" y="62"/>
                    </a:lnTo>
                    <a:lnTo>
                      <a:pt x="52" y="66"/>
                    </a:lnTo>
                    <a:lnTo>
                      <a:pt x="33" y="42"/>
                    </a:lnTo>
                    <a:lnTo>
                      <a:pt x="21" y="26"/>
                    </a:lnTo>
                    <a:lnTo>
                      <a:pt x="10" y="21"/>
                    </a:lnTo>
                    <a:lnTo>
                      <a:pt x="0" y="4"/>
                    </a:lnTo>
                    <a:close/>
                  </a:path>
                </a:pathLst>
              </a:custGeom>
              <a:solidFill>
                <a:srgbClr val="E8D9D9"/>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548" name="Freeform 464"/>
              <p:cNvSpPr>
                <a:spLocks/>
              </p:cNvSpPr>
              <p:nvPr/>
            </p:nvSpPr>
            <p:spPr bwMode="auto">
              <a:xfrm>
                <a:off x="4253" y="1787"/>
                <a:ext cx="37" cy="18"/>
              </a:xfrm>
              <a:custGeom>
                <a:avLst/>
                <a:gdLst>
                  <a:gd name="T0" fmla="*/ 37 w 74"/>
                  <a:gd name="T1" fmla="*/ 5 h 37"/>
                  <a:gd name="T2" fmla="*/ 22 w 74"/>
                  <a:gd name="T3" fmla="*/ 0 h 37"/>
                  <a:gd name="T4" fmla="*/ 13 w 74"/>
                  <a:gd name="T5" fmla="*/ 4 h 37"/>
                  <a:gd name="T6" fmla="*/ 5 w 74"/>
                  <a:gd name="T7" fmla="*/ 9 h 37"/>
                  <a:gd name="T8" fmla="*/ 0 w 74"/>
                  <a:gd name="T9" fmla="*/ 15 h 37"/>
                  <a:gd name="T10" fmla="*/ 0 w 74"/>
                  <a:gd name="T11" fmla="*/ 18 h 37"/>
                  <a:gd name="T12" fmla="*/ 12 w 74"/>
                  <a:gd name="T13" fmla="*/ 13 h 37"/>
                  <a:gd name="T14" fmla="*/ 24 w 74"/>
                  <a:gd name="T15" fmla="*/ 7 h 37"/>
                  <a:gd name="T16" fmla="*/ 37 w 74"/>
                  <a:gd name="T17" fmla="*/ 5 h 37"/>
                  <a:gd name="T18" fmla="*/ 37 w 74"/>
                  <a:gd name="T19" fmla="*/ 5 h 3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4"/>
                  <a:gd name="T31" fmla="*/ 0 h 37"/>
                  <a:gd name="T32" fmla="*/ 74 w 74"/>
                  <a:gd name="T33" fmla="*/ 37 h 3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4" h="37">
                    <a:moveTo>
                      <a:pt x="74" y="10"/>
                    </a:moveTo>
                    <a:lnTo>
                      <a:pt x="45" y="0"/>
                    </a:lnTo>
                    <a:lnTo>
                      <a:pt x="26" y="8"/>
                    </a:lnTo>
                    <a:lnTo>
                      <a:pt x="11" y="19"/>
                    </a:lnTo>
                    <a:lnTo>
                      <a:pt x="0" y="31"/>
                    </a:lnTo>
                    <a:lnTo>
                      <a:pt x="0" y="37"/>
                    </a:lnTo>
                    <a:lnTo>
                      <a:pt x="24" y="27"/>
                    </a:lnTo>
                    <a:lnTo>
                      <a:pt x="49" y="14"/>
                    </a:lnTo>
                    <a:lnTo>
                      <a:pt x="74" y="10"/>
                    </a:lnTo>
                    <a:close/>
                  </a:path>
                </a:pathLst>
              </a:custGeom>
              <a:solidFill>
                <a:srgbClr val="E8D9D9"/>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549" name="Freeform 465"/>
              <p:cNvSpPr>
                <a:spLocks/>
              </p:cNvSpPr>
              <p:nvPr/>
            </p:nvSpPr>
            <p:spPr bwMode="auto">
              <a:xfrm>
                <a:off x="4129" y="1772"/>
                <a:ext cx="47" cy="18"/>
              </a:xfrm>
              <a:custGeom>
                <a:avLst/>
                <a:gdLst>
                  <a:gd name="T0" fmla="*/ 47 w 95"/>
                  <a:gd name="T1" fmla="*/ 15 h 36"/>
                  <a:gd name="T2" fmla="*/ 39 w 95"/>
                  <a:gd name="T3" fmla="*/ 5 h 36"/>
                  <a:gd name="T4" fmla="*/ 31 w 95"/>
                  <a:gd name="T5" fmla="*/ 0 h 36"/>
                  <a:gd name="T6" fmla="*/ 12 w 95"/>
                  <a:gd name="T7" fmla="*/ 1 h 36"/>
                  <a:gd name="T8" fmla="*/ 0 w 95"/>
                  <a:gd name="T9" fmla="*/ 7 h 36"/>
                  <a:gd name="T10" fmla="*/ 9 w 95"/>
                  <a:gd name="T11" fmla="*/ 10 h 36"/>
                  <a:gd name="T12" fmla="*/ 23 w 95"/>
                  <a:gd name="T13" fmla="*/ 10 h 36"/>
                  <a:gd name="T14" fmla="*/ 30 w 95"/>
                  <a:gd name="T15" fmla="*/ 13 h 36"/>
                  <a:gd name="T16" fmla="*/ 42 w 95"/>
                  <a:gd name="T17" fmla="*/ 18 h 36"/>
                  <a:gd name="T18" fmla="*/ 47 w 95"/>
                  <a:gd name="T19" fmla="*/ 15 h 36"/>
                  <a:gd name="T20" fmla="*/ 47 w 95"/>
                  <a:gd name="T21" fmla="*/ 15 h 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95"/>
                  <a:gd name="T34" fmla="*/ 0 h 36"/>
                  <a:gd name="T35" fmla="*/ 95 w 95"/>
                  <a:gd name="T36" fmla="*/ 36 h 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95" h="36">
                    <a:moveTo>
                      <a:pt x="95" y="30"/>
                    </a:moveTo>
                    <a:lnTo>
                      <a:pt x="78" y="10"/>
                    </a:lnTo>
                    <a:lnTo>
                      <a:pt x="62" y="0"/>
                    </a:lnTo>
                    <a:lnTo>
                      <a:pt x="24" y="2"/>
                    </a:lnTo>
                    <a:lnTo>
                      <a:pt x="0" y="15"/>
                    </a:lnTo>
                    <a:lnTo>
                      <a:pt x="19" y="21"/>
                    </a:lnTo>
                    <a:lnTo>
                      <a:pt x="47" y="21"/>
                    </a:lnTo>
                    <a:lnTo>
                      <a:pt x="61" y="27"/>
                    </a:lnTo>
                    <a:lnTo>
                      <a:pt x="85" y="36"/>
                    </a:lnTo>
                    <a:lnTo>
                      <a:pt x="95" y="30"/>
                    </a:lnTo>
                    <a:close/>
                  </a:path>
                </a:pathLst>
              </a:custGeom>
              <a:solidFill>
                <a:srgbClr val="FFEDED"/>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550" name="Freeform 466"/>
              <p:cNvSpPr>
                <a:spLocks/>
              </p:cNvSpPr>
              <p:nvPr/>
            </p:nvSpPr>
            <p:spPr bwMode="auto">
              <a:xfrm>
                <a:off x="4113" y="1802"/>
                <a:ext cx="48" cy="10"/>
              </a:xfrm>
              <a:custGeom>
                <a:avLst/>
                <a:gdLst>
                  <a:gd name="T0" fmla="*/ 48 w 97"/>
                  <a:gd name="T1" fmla="*/ 7 h 21"/>
                  <a:gd name="T2" fmla="*/ 31 w 97"/>
                  <a:gd name="T3" fmla="*/ 0 h 21"/>
                  <a:gd name="T4" fmla="*/ 17 w 97"/>
                  <a:gd name="T5" fmla="*/ 0 h 21"/>
                  <a:gd name="T6" fmla="*/ 0 w 97"/>
                  <a:gd name="T7" fmla="*/ 4 h 21"/>
                  <a:gd name="T8" fmla="*/ 14 w 97"/>
                  <a:gd name="T9" fmla="*/ 7 h 21"/>
                  <a:gd name="T10" fmla="*/ 30 w 97"/>
                  <a:gd name="T11" fmla="*/ 7 h 21"/>
                  <a:gd name="T12" fmla="*/ 40 w 97"/>
                  <a:gd name="T13" fmla="*/ 8 h 21"/>
                  <a:gd name="T14" fmla="*/ 47 w 97"/>
                  <a:gd name="T15" fmla="*/ 10 h 21"/>
                  <a:gd name="T16" fmla="*/ 48 w 97"/>
                  <a:gd name="T17" fmla="*/ 7 h 21"/>
                  <a:gd name="T18" fmla="*/ 48 w 97"/>
                  <a:gd name="T19" fmla="*/ 7 h 2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97"/>
                  <a:gd name="T31" fmla="*/ 0 h 21"/>
                  <a:gd name="T32" fmla="*/ 97 w 97"/>
                  <a:gd name="T33" fmla="*/ 21 h 2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97" h="21">
                    <a:moveTo>
                      <a:pt x="97" y="15"/>
                    </a:moveTo>
                    <a:lnTo>
                      <a:pt x="63" y="0"/>
                    </a:lnTo>
                    <a:lnTo>
                      <a:pt x="35" y="0"/>
                    </a:lnTo>
                    <a:lnTo>
                      <a:pt x="0" y="9"/>
                    </a:lnTo>
                    <a:lnTo>
                      <a:pt x="29" y="15"/>
                    </a:lnTo>
                    <a:lnTo>
                      <a:pt x="61" y="15"/>
                    </a:lnTo>
                    <a:lnTo>
                      <a:pt x="80" y="17"/>
                    </a:lnTo>
                    <a:lnTo>
                      <a:pt x="95" y="21"/>
                    </a:lnTo>
                    <a:lnTo>
                      <a:pt x="97" y="15"/>
                    </a:lnTo>
                    <a:close/>
                  </a:path>
                </a:pathLst>
              </a:custGeom>
              <a:solidFill>
                <a:srgbClr val="FFEDED"/>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551" name="Freeform 467"/>
              <p:cNvSpPr>
                <a:spLocks/>
              </p:cNvSpPr>
              <p:nvPr/>
            </p:nvSpPr>
            <p:spPr bwMode="auto">
              <a:xfrm>
                <a:off x="4215" y="1779"/>
                <a:ext cx="25" cy="24"/>
              </a:xfrm>
              <a:custGeom>
                <a:avLst/>
                <a:gdLst>
                  <a:gd name="T0" fmla="*/ 11 w 49"/>
                  <a:gd name="T1" fmla="*/ 0 h 48"/>
                  <a:gd name="T2" fmla="*/ 21 w 49"/>
                  <a:gd name="T3" fmla="*/ 7 h 48"/>
                  <a:gd name="T4" fmla="*/ 25 w 49"/>
                  <a:gd name="T5" fmla="*/ 17 h 48"/>
                  <a:gd name="T6" fmla="*/ 22 w 49"/>
                  <a:gd name="T7" fmla="*/ 24 h 48"/>
                  <a:gd name="T8" fmla="*/ 15 w 49"/>
                  <a:gd name="T9" fmla="*/ 17 h 48"/>
                  <a:gd name="T10" fmla="*/ 8 w 49"/>
                  <a:gd name="T11" fmla="*/ 6 h 48"/>
                  <a:gd name="T12" fmla="*/ 0 w 49"/>
                  <a:gd name="T13" fmla="*/ 2 h 48"/>
                  <a:gd name="T14" fmla="*/ 11 w 49"/>
                  <a:gd name="T15" fmla="*/ 0 h 48"/>
                  <a:gd name="T16" fmla="*/ 11 w 49"/>
                  <a:gd name="T17" fmla="*/ 0 h 4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9"/>
                  <a:gd name="T28" fmla="*/ 0 h 48"/>
                  <a:gd name="T29" fmla="*/ 49 w 49"/>
                  <a:gd name="T30" fmla="*/ 48 h 4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9" h="48">
                    <a:moveTo>
                      <a:pt x="21" y="0"/>
                    </a:moveTo>
                    <a:lnTo>
                      <a:pt x="42" y="15"/>
                    </a:lnTo>
                    <a:lnTo>
                      <a:pt x="49" y="34"/>
                    </a:lnTo>
                    <a:lnTo>
                      <a:pt x="43" y="48"/>
                    </a:lnTo>
                    <a:lnTo>
                      <a:pt x="30" y="34"/>
                    </a:lnTo>
                    <a:lnTo>
                      <a:pt x="15" y="12"/>
                    </a:lnTo>
                    <a:lnTo>
                      <a:pt x="0" y="4"/>
                    </a:lnTo>
                    <a:lnTo>
                      <a:pt x="21" y="0"/>
                    </a:lnTo>
                    <a:close/>
                  </a:path>
                </a:pathLst>
              </a:custGeom>
              <a:solidFill>
                <a:srgbClr val="FFEDED"/>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552" name="Freeform 468"/>
              <p:cNvSpPr>
                <a:spLocks/>
              </p:cNvSpPr>
              <p:nvPr/>
            </p:nvSpPr>
            <p:spPr bwMode="auto">
              <a:xfrm>
                <a:off x="4213" y="1394"/>
                <a:ext cx="221" cy="20"/>
              </a:xfrm>
              <a:custGeom>
                <a:avLst/>
                <a:gdLst>
                  <a:gd name="T0" fmla="*/ 0 w 441"/>
                  <a:gd name="T1" fmla="*/ 20 h 39"/>
                  <a:gd name="T2" fmla="*/ 1 w 441"/>
                  <a:gd name="T3" fmla="*/ 5 h 39"/>
                  <a:gd name="T4" fmla="*/ 14 w 441"/>
                  <a:gd name="T5" fmla="*/ 1 h 39"/>
                  <a:gd name="T6" fmla="*/ 32 w 441"/>
                  <a:gd name="T7" fmla="*/ 0 h 39"/>
                  <a:gd name="T8" fmla="*/ 54 w 441"/>
                  <a:gd name="T9" fmla="*/ 5 h 39"/>
                  <a:gd name="T10" fmla="*/ 79 w 441"/>
                  <a:gd name="T11" fmla="*/ 11 h 39"/>
                  <a:gd name="T12" fmla="*/ 99 w 441"/>
                  <a:gd name="T13" fmla="*/ 9 h 39"/>
                  <a:gd name="T14" fmla="*/ 114 w 441"/>
                  <a:gd name="T15" fmla="*/ 9 h 39"/>
                  <a:gd name="T16" fmla="*/ 133 w 441"/>
                  <a:gd name="T17" fmla="*/ 12 h 39"/>
                  <a:gd name="T18" fmla="*/ 150 w 441"/>
                  <a:gd name="T19" fmla="*/ 13 h 39"/>
                  <a:gd name="T20" fmla="*/ 167 w 441"/>
                  <a:gd name="T21" fmla="*/ 13 h 39"/>
                  <a:gd name="T22" fmla="*/ 182 w 441"/>
                  <a:gd name="T23" fmla="*/ 9 h 39"/>
                  <a:gd name="T24" fmla="*/ 203 w 441"/>
                  <a:gd name="T25" fmla="*/ 0 h 39"/>
                  <a:gd name="T26" fmla="*/ 216 w 441"/>
                  <a:gd name="T27" fmla="*/ 0 h 39"/>
                  <a:gd name="T28" fmla="*/ 221 w 441"/>
                  <a:gd name="T29" fmla="*/ 8 h 39"/>
                  <a:gd name="T30" fmla="*/ 219 w 441"/>
                  <a:gd name="T31" fmla="*/ 16 h 39"/>
                  <a:gd name="T32" fmla="*/ 204 w 441"/>
                  <a:gd name="T33" fmla="*/ 20 h 39"/>
                  <a:gd name="T34" fmla="*/ 173 w 441"/>
                  <a:gd name="T35" fmla="*/ 19 h 39"/>
                  <a:gd name="T36" fmla="*/ 92 w 441"/>
                  <a:gd name="T37" fmla="*/ 20 h 39"/>
                  <a:gd name="T38" fmla="*/ 30 w 441"/>
                  <a:gd name="T39" fmla="*/ 20 h 39"/>
                  <a:gd name="T40" fmla="*/ 0 w 441"/>
                  <a:gd name="T41" fmla="*/ 20 h 39"/>
                  <a:gd name="T42" fmla="*/ 0 w 441"/>
                  <a:gd name="T43" fmla="*/ 20 h 39"/>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441"/>
                  <a:gd name="T67" fmla="*/ 0 h 39"/>
                  <a:gd name="T68" fmla="*/ 441 w 441"/>
                  <a:gd name="T69" fmla="*/ 39 h 39"/>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441" h="39">
                    <a:moveTo>
                      <a:pt x="0" y="39"/>
                    </a:moveTo>
                    <a:lnTo>
                      <a:pt x="2" y="9"/>
                    </a:lnTo>
                    <a:lnTo>
                      <a:pt x="28" y="1"/>
                    </a:lnTo>
                    <a:lnTo>
                      <a:pt x="63" y="0"/>
                    </a:lnTo>
                    <a:lnTo>
                      <a:pt x="108" y="9"/>
                    </a:lnTo>
                    <a:lnTo>
                      <a:pt x="158" y="22"/>
                    </a:lnTo>
                    <a:lnTo>
                      <a:pt x="198" y="17"/>
                    </a:lnTo>
                    <a:lnTo>
                      <a:pt x="228" y="17"/>
                    </a:lnTo>
                    <a:lnTo>
                      <a:pt x="266" y="24"/>
                    </a:lnTo>
                    <a:lnTo>
                      <a:pt x="300" y="26"/>
                    </a:lnTo>
                    <a:lnTo>
                      <a:pt x="333" y="26"/>
                    </a:lnTo>
                    <a:lnTo>
                      <a:pt x="363" y="17"/>
                    </a:lnTo>
                    <a:lnTo>
                      <a:pt x="405" y="0"/>
                    </a:lnTo>
                    <a:lnTo>
                      <a:pt x="431" y="0"/>
                    </a:lnTo>
                    <a:lnTo>
                      <a:pt x="441" y="15"/>
                    </a:lnTo>
                    <a:lnTo>
                      <a:pt x="437" y="32"/>
                    </a:lnTo>
                    <a:lnTo>
                      <a:pt x="407" y="39"/>
                    </a:lnTo>
                    <a:lnTo>
                      <a:pt x="346" y="38"/>
                    </a:lnTo>
                    <a:lnTo>
                      <a:pt x="184" y="39"/>
                    </a:lnTo>
                    <a:lnTo>
                      <a:pt x="59" y="39"/>
                    </a:lnTo>
                    <a:lnTo>
                      <a:pt x="0" y="39"/>
                    </a:lnTo>
                    <a:close/>
                  </a:path>
                </a:pathLst>
              </a:custGeom>
              <a:solidFill>
                <a:srgbClr val="E8D9D9"/>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553" name="Freeform 469"/>
              <p:cNvSpPr>
                <a:spLocks/>
              </p:cNvSpPr>
              <p:nvPr/>
            </p:nvSpPr>
            <p:spPr bwMode="auto">
              <a:xfrm>
                <a:off x="4435" y="1390"/>
                <a:ext cx="200" cy="24"/>
              </a:xfrm>
              <a:custGeom>
                <a:avLst/>
                <a:gdLst>
                  <a:gd name="T0" fmla="*/ 1 w 401"/>
                  <a:gd name="T1" fmla="*/ 11 h 49"/>
                  <a:gd name="T2" fmla="*/ 9 w 401"/>
                  <a:gd name="T3" fmla="*/ 14 h 49"/>
                  <a:gd name="T4" fmla="*/ 35 w 401"/>
                  <a:gd name="T5" fmla="*/ 18 h 49"/>
                  <a:gd name="T6" fmla="*/ 50 w 401"/>
                  <a:gd name="T7" fmla="*/ 17 h 49"/>
                  <a:gd name="T8" fmla="*/ 70 w 401"/>
                  <a:gd name="T9" fmla="*/ 14 h 49"/>
                  <a:gd name="T10" fmla="*/ 88 w 401"/>
                  <a:gd name="T11" fmla="*/ 9 h 49"/>
                  <a:gd name="T12" fmla="*/ 105 w 401"/>
                  <a:gd name="T13" fmla="*/ 6 h 49"/>
                  <a:gd name="T14" fmla="*/ 118 w 401"/>
                  <a:gd name="T15" fmla="*/ 5 h 49"/>
                  <a:gd name="T16" fmla="*/ 134 w 401"/>
                  <a:gd name="T17" fmla="*/ 6 h 49"/>
                  <a:gd name="T18" fmla="*/ 141 w 401"/>
                  <a:gd name="T19" fmla="*/ 10 h 49"/>
                  <a:gd name="T20" fmla="*/ 148 w 401"/>
                  <a:gd name="T21" fmla="*/ 14 h 49"/>
                  <a:gd name="T22" fmla="*/ 158 w 401"/>
                  <a:gd name="T23" fmla="*/ 12 h 49"/>
                  <a:gd name="T24" fmla="*/ 167 w 401"/>
                  <a:gd name="T25" fmla="*/ 6 h 49"/>
                  <a:gd name="T26" fmla="*/ 179 w 401"/>
                  <a:gd name="T27" fmla="*/ 4 h 49"/>
                  <a:gd name="T28" fmla="*/ 190 w 401"/>
                  <a:gd name="T29" fmla="*/ 0 h 49"/>
                  <a:gd name="T30" fmla="*/ 198 w 401"/>
                  <a:gd name="T31" fmla="*/ 5 h 49"/>
                  <a:gd name="T32" fmla="*/ 200 w 401"/>
                  <a:gd name="T33" fmla="*/ 12 h 49"/>
                  <a:gd name="T34" fmla="*/ 198 w 401"/>
                  <a:gd name="T35" fmla="*/ 17 h 49"/>
                  <a:gd name="T36" fmla="*/ 186 w 401"/>
                  <a:gd name="T37" fmla="*/ 21 h 49"/>
                  <a:gd name="T38" fmla="*/ 160 w 401"/>
                  <a:gd name="T39" fmla="*/ 22 h 49"/>
                  <a:gd name="T40" fmla="*/ 119 w 401"/>
                  <a:gd name="T41" fmla="*/ 23 h 49"/>
                  <a:gd name="T42" fmla="*/ 61 w 401"/>
                  <a:gd name="T43" fmla="*/ 24 h 49"/>
                  <a:gd name="T44" fmla="*/ 0 w 401"/>
                  <a:gd name="T45" fmla="*/ 24 h 49"/>
                  <a:gd name="T46" fmla="*/ 1 w 401"/>
                  <a:gd name="T47" fmla="*/ 11 h 49"/>
                  <a:gd name="T48" fmla="*/ 1 w 401"/>
                  <a:gd name="T49" fmla="*/ 11 h 49"/>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01"/>
                  <a:gd name="T76" fmla="*/ 0 h 49"/>
                  <a:gd name="T77" fmla="*/ 401 w 401"/>
                  <a:gd name="T78" fmla="*/ 49 h 49"/>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01" h="49">
                    <a:moveTo>
                      <a:pt x="2" y="23"/>
                    </a:moveTo>
                    <a:lnTo>
                      <a:pt x="19" y="29"/>
                    </a:lnTo>
                    <a:lnTo>
                      <a:pt x="70" y="36"/>
                    </a:lnTo>
                    <a:lnTo>
                      <a:pt x="101" y="34"/>
                    </a:lnTo>
                    <a:lnTo>
                      <a:pt x="140" y="29"/>
                    </a:lnTo>
                    <a:lnTo>
                      <a:pt x="177" y="19"/>
                    </a:lnTo>
                    <a:lnTo>
                      <a:pt x="211" y="13"/>
                    </a:lnTo>
                    <a:lnTo>
                      <a:pt x="237" y="11"/>
                    </a:lnTo>
                    <a:lnTo>
                      <a:pt x="268" y="13"/>
                    </a:lnTo>
                    <a:lnTo>
                      <a:pt x="283" y="21"/>
                    </a:lnTo>
                    <a:lnTo>
                      <a:pt x="296" y="29"/>
                    </a:lnTo>
                    <a:lnTo>
                      <a:pt x="317" y="25"/>
                    </a:lnTo>
                    <a:lnTo>
                      <a:pt x="334" y="13"/>
                    </a:lnTo>
                    <a:lnTo>
                      <a:pt x="359" y="8"/>
                    </a:lnTo>
                    <a:lnTo>
                      <a:pt x="380" y="0"/>
                    </a:lnTo>
                    <a:lnTo>
                      <a:pt x="397" y="10"/>
                    </a:lnTo>
                    <a:lnTo>
                      <a:pt x="401" y="25"/>
                    </a:lnTo>
                    <a:lnTo>
                      <a:pt x="397" y="34"/>
                    </a:lnTo>
                    <a:lnTo>
                      <a:pt x="372" y="42"/>
                    </a:lnTo>
                    <a:lnTo>
                      <a:pt x="321" y="44"/>
                    </a:lnTo>
                    <a:lnTo>
                      <a:pt x="239" y="46"/>
                    </a:lnTo>
                    <a:lnTo>
                      <a:pt x="123" y="49"/>
                    </a:lnTo>
                    <a:lnTo>
                      <a:pt x="0" y="49"/>
                    </a:lnTo>
                    <a:lnTo>
                      <a:pt x="2" y="23"/>
                    </a:lnTo>
                    <a:close/>
                  </a:path>
                </a:pathLst>
              </a:custGeom>
              <a:solidFill>
                <a:srgbClr val="E8D9D9"/>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554" name="Freeform 470"/>
              <p:cNvSpPr>
                <a:spLocks/>
              </p:cNvSpPr>
              <p:nvPr/>
            </p:nvSpPr>
            <p:spPr bwMode="auto">
              <a:xfrm>
                <a:off x="4580" y="1393"/>
                <a:ext cx="52" cy="15"/>
              </a:xfrm>
              <a:custGeom>
                <a:avLst/>
                <a:gdLst>
                  <a:gd name="T0" fmla="*/ 38 w 102"/>
                  <a:gd name="T1" fmla="*/ 14 h 28"/>
                  <a:gd name="T2" fmla="*/ 49 w 102"/>
                  <a:gd name="T3" fmla="*/ 12 h 28"/>
                  <a:gd name="T4" fmla="*/ 52 w 102"/>
                  <a:gd name="T5" fmla="*/ 8 h 28"/>
                  <a:gd name="T6" fmla="*/ 49 w 102"/>
                  <a:gd name="T7" fmla="*/ 1 h 28"/>
                  <a:gd name="T8" fmla="*/ 38 w 102"/>
                  <a:gd name="T9" fmla="*/ 0 h 28"/>
                  <a:gd name="T10" fmla="*/ 21 w 102"/>
                  <a:gd name="T11" fmla="*/ 10 h 28"/>
                  <a:gd name="T12" fmla="*/ 11 w 102"/>
                  <a:gd name="T13" fmla="*/ 13 h 28"/>
                  <a:gd name="T14" fmla="*/ 0 w 102"/>
                  <a:gd name="T15" fmla="*/ 15 h 28"/>
                  <a:gd name="T16" fmla="*/ 25 w 102"/>
                  <a:gd name="T17" fmla="*/ 15 h 28"/>
                  <a:gd name="T18" fmla="*/ 38 w 102"/>
                  <a:gd name="T19" fmla="*/ 14 h 28"/>
                  <a:gd name="T20" fmla="*/ 38 w 102"/>
                  <a:gd name="T21" fmla="*/ 14 h 2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02"/>
                  <a:gd name="T34" fmla="*/ 0 h 28"/>
                  <a:gd name="T35" fmla="*/ 102 w 102"/>
                  <a:gd name="T36" fmla="*/ 28 h 2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02" h="28">
                    <a:moveTo>
                      <a:pt x="74" y="26"/>
                    </a:moveTo>
                    <a:lnTo>
                      <a:pt x="97" y="22"/>
                    </a:lnTo>
                    <a:lnTo>
                      <a:pt x="102" y="15"/>
                    </a:lnTo>
                    <a:lnTo>
                      <a:pt x="97" y="2"/>
                    </a:lnTo>
                    <a:lnTo>
                      <a:pt x="74" y="0"/>
                    </a:lnTo>
                    <a:lnTo>
                      <a:pt x="41" y="19"/>
                    </a:lnTo>
                    <a:lnTo>
                      <a:pt x="21" y="24"/>
                    </a:lnTo>
                    <a:lnTo>
                      <a:pt x="0" y="28"/>
                    </a:lnTo>
                    <a:lnTo>
                      <a:pt x="49" y="28"/>
                    </a:lnTo>
                    <a:lnTo>
                      <a:pt x="74" y="26"/>
                    </a:lnTo>
                    <a:close/>
                  </a:path>
                </a:pathLst>
              </a:custGeom>
              <a:solidFill>
                <a:srgbClr val="FFEDED"/>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555" name="Freeform 471"/>
              <p:cNvSpPr>
                <a:spLocks/>
              </p:cNvSpPr>
              <p:nvPr/>
            </p:nvSpPr>
            <p:spPr bwMode="auto">
              <a:xfrm>
                <a:off x="4485" y="1399"/>
                <a:ext cx="90" cy="12"/>
              </a:xfrm>
              <a:custGeom>
                <a:avLst/>
                <a:gdLst>
                  <a:gd name="T0" fmla="*/ 90 w 178"/>
                  <a:gd name="T1" fmla="*/ 6 h 25"/>
                  <a:gd name="T2" fmla="*/ 73 w 178"/>
                  <a:gd name="T3" fmla="*/ 0 h 25"/>
                  <a:gd name="T4" fmla="*/ 58 w 178"/>
                  <a:gd name="T5" fmla="*/ 1 h 25"/>
                  <a:gd name="T6" fmla="*/ 44 w 178"/>
                  <a:gd name="T7" fmla="*/ 4 h 25"/>
                  <a:gd name="T8" fmla="*/ 30 w 178"/>
                  <a:gd name="T9" fmla="*/ 5 h 25"/>
                  <a:gd name="T10" fmla="*/ 16 w 178"/>
                  <a:gd name="T11" fmla="*/ 8 h 25"/>
                  <a:gd name="T12" fmla="*/ 0 w 178"/>
                  <a:gd name="T13" fmla="*/ 11 h 25"/>
                  <a:gd name="T14" fmla="*/ 14 w 178"/>
                  <a:gd name="T15" fmla="*/ 12 h 25"/>
                  <a:gd name="T16" fmla="*/ 40 w 178"/>
                  <a:gd name="T17" fmla="*/ 9 h 25"/>
                  <a:gd name="T18" fmla="*/ 61 w 178"/>
                  <a:gd name="T19" fmla="*/ 5 h 25"/>
                  <a:gd name="T20" fmla="*/ 70 w 178"/>
                  <a:gd name="T21" fmla="*/ 6 h 25"/>
                  <a:gd name="T22" fmla="*/ 78 w 178"/>
                  <a:gd name="T23" fmla="*/ 8 h 25"/>
                  <a:gd name="T24" fmla="*/ 86 w 178"/>
                  <a:gd name="T25" fmla="*/ 8 h 25"/>
                  <a:gd name="T26" fmla="*/ 90 w 178"/>
                  <a:gd name="T27" fmla="*/ 6 h 25"/>
                  <a:gd name="T28" fmla="*/ 90 w 178"/>
                  <a:gd name="T29" fmla="*/ 6 h 2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78"/>
                  <a:gd name="T46" fmla="*/ 0 h 25"/>
                  <a:gd name="T47" fmla="*/ 178 w 178"/>
                  <a:gd name="T48" fmla="*/ 25 h 2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78" h="25">
                    <a:moveTo>
                      <a:pt x="178" y="13"/>
                    </a:moveTo>
                    <a:lnTo>
                      <a:pt x="144" y="0"/>
                    </a:lnTo>
                    <a:lnTo>
                      <a:pt x="114" y="2"/>
                    </a:lnTo>
                    <a:lnTo>
                      <a:pt x="87" y="8"/>
                    </a:lnTo>
                    <a:lnTo>
                      <a:pt x="60" y="11"/>
                    </a:lnTo>
                    <a:lnTo>
                      <a:pt x="32" y="17"/>
                    </a:lnTo>
                    <a:lnTo>
                      <a:pt x="0" y="23"/>
                    </a:lnTo>
                    <a:lnTo>
                      <a:pt x="28" y="25"/>
                    </a:lnTo>
                    <a:lnTo>
                      <a:pt x="79" y="19"/>
                    </a:lnTo>
                    <a:lnTo>
                      <a:pt x="121" y="11"/>
                    </a:lnTo>
                    <a:lnTo>
                      <a:pt x="138" y="13"/>
                    </a:lnTo>
                    <a:lnTo>
                      <a:pt x="155" y="17"/>
                    </a:lnTo>
                    <a:lnTo>
                      <a:pt x="171" y="17"/>
                    </a:lnTo>
                    <a:lnTo>
                      <a:pt x="178" y="13"/>
                    </a:lnTo>
                    <a:close/>
                  </a:path>
                </a:pathLst>
              </a:custGeom>
              <a:solidFill>
                <a:srgbClr val="FFEDED"/>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556" name="Freeform 472"/>
              <p:cNvSpPr>
                <a:spLocks/>
              </p:cNvSpPr>
              <p:nvPr/>
            </p:nvSpPr>
            <p:spPr bwMode="auto">
              <a:xfrm>
                <a:off x="4384" y="1396"/>
                <a:ext cx="45" cy="14"/>
              </a:xfrm>
              <a:custGeom>
                <a:avLst/>
                <a:gdLst>
                  <a:gd name="T0" fmla="*/ 36 w 91"/>
                  <a:gd name="T1" fmla="*/ 11 h 29"/>
                  <a:gd name="T2" fmla="*/ 45 w 91"/>
                  <a:gd name="T3" fmla="*/ 9 h 29"/>
                  <a:gd name="T4" fmla="*/ 45 w 91"/>
                  <a:gd name="T5" fmla="*/ 3 h 29"/>
                  <a:gd name="T6" fmla="*/ 40 w 91"/>
                  <a:gd name="T7" fmla="*/ 0 h 29"/>
                  <a:gd name="T8" fmla="*/ 33 w 91"/>
                  <a:gd name="T9" fmla="*/ 1 h 29"/>
                  <a:gd name="T10" fmla="*/ 22 w 91"/>
                  <a:gd name="T11" fmla="*/ 6 h 29"/>
                  <a:gd name="T12" fmla="*/ 11 w 91"/>
                  <a:gd name="T13" fmla="*/ 9 h 29"/>
                  <a:gd name="T14" fmla="*/ 0 w 91"/>
                  <a:gd name="T15" fmla="*/ 14 h 29"/>
                  <a:gd name="T16" fmla="*/ 15 w 91"/>
                  <a:gd name="T17" fmla="*/ 14 h 29"/>
                  <a:gd name="T18" fmla="*/ 27 w 91"/>
                  <a:gd name="T19" fmla="*/ 9 h 29"/>
                  <a:gd name="T20" fmla="*/ 33 w 91"/>
                  <a:gd name="T21" fmla="*/ 8 h 29"/>
                  <a:gd name="T22" fmla="*/ 36 w 91"/>
                  <a:gd name="T23" fmla="*/ 11 h 29"/>
                  <a:gd name="T24" fmla="*/ 36 w 91"/>
                  <a:gd name="T25" fmla="*/ 11 h 2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1"/>
                  <a:gd name="T40" fmla="*/ 0 h 29"/>
                  <a:gd name="T41" fmla="*/ 91 w 91"/>
                  <a:gd name="T42" fmla="*/ 29 h 2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1" h="29">
                    <a:moveTo>
                      <a:pt x="72" y="23"/>
                    </a:moveTo>
                    <a:lnTo>
                      <a:pt x="90" y="19"/>
                    </a:lnTo>
                    <a:lnTo>
                      <a:pt x="91" y="6"/>
                    </a:lnTo>
                    <a:lnTo>
                      <a:pt x="80" y="0"/>
                    </a:lnTo>
                    <a:lnTo>
                      <a:pt x="67" y="2"/>
                    </a:lnTo>
                    <a:lnTo>
                      <a:pt x="44" y="12"/>
                    </a:lnTo>
                    <a:lnTo>
                      <a:pt x="23" y="19"/>
                    </a:lnTo>
                    <a:lnTo>
                      <a:pt x="0" y="29"/>
                    </a:lnTo>
                    <a:lnTo>
                      <a:pt x="31" y="29"/>
                    </a:lnTo>
                    <a:lnTo>
                      <a:pt x="55" y="19"/>
                    </a:lnTo>
                    <a:lnTo>
                      <a:pt x="67" y="17"/>
                    </a:lnTo>
                    <a:lnTo>
                      <a:pt x="72" y="23"/>
                    </a:lnTo>
                    <a:close/>
                  </a:path>
                </a:pathLst>
              </a:custGeom>
              <a:solidFill>
                <a:srgbClr val="FFEDED"/>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557" name="Freeform 473"/>
              <p:cNvSpPr>
                <a:spLocks/>
              </p:cNvSpPr>
              <p:nvPr/>
            </p:nvSpPr>
            <p:spPr bwMode="auto">
              <a:xfrm>
                <a:off x="4217" y="1399"/>
                <a:ext cx="125" cy="12"/>
              </a:xfrm>
              <a:custGeom>
                <a:avLst/>
                <a:gdLst>
                  <a:gd name="T0" fmla="*/ 125 w 249"/>
                  <a:gd name="T1" fmla="*/ 10 h 25"/>
                  <a:gd name="T2" fmla="*/ 113 w 249"/>
                  <a:gd name="T3" fmla="*/ 8 h 25"/>
                  <a:gd name="T4" fmla="*/ 102 w 249"/>
                  <a:gd name="T5" fmla="*/ 5 h 25"/>
                  <a:gd name="T6" fmla="*/ 87 w 249"/>
                  <a:gd name="T7" fmla="*/ 7 h 25"/>
                  <a:gd name="T8" fmla="*/ 79 w 249"/>
                  <a:gd name="T9" fmla="*/ 10 h 25"/>
                  <a:gd name="T10" fmla="*/ 69 w 249"/>
                  <a:gd name="T11" fmla="*/ 9 h 25"/>
                  <a:gd name="T12" fmla="*/ 58 w 249"/>
                  <a:gd name="T13" fmla="*/ 5 h 25"/>
                  <a:gd name="T14" fmla="*/ 39 w 249"/>
                  <a:gd name="T15" fmla="*/ 2 h 25"/>
                  <a:gd name="T16" fmla="*/ 26 w 249"/>
                  <a:gd name="T17" fmla="*/ 0 h 25"/>
                  <a:gd name="T18" fmla="*/ 12 w 249"/>
                  <a:gd name="T19" fmla="*/ 0 h 25"/>
                  <a:gd name="T20" fmla="*/ 1 w 249"/>
                  <a:gd name="T21" fmla="*/ 4 h 25"/>
                  <a:gd name="T22" fmla="*/ 0 w 249"/>
                  <a:gd name="T23" fmla="*/ 8 h 25"/>
                  <a:gd name="T24" fmla="*/ 4 w 249"/>
                  <a:gd name="T25" fmla="*/ 11 h 25"/>
                  <a:gd name="T26" fmla="*/ 19 w 249"/>
                  <a:gd name="T27" fmla="*/ 11 h 25"/>
                  <a:gd name="T28" fmla="*/ 33 w 249"/>
                  <a:gd name="T29" fmla="*/ 8 h 25"/>
                  <a:gd name="T30" fmla="*/ 47 w 249"/>
                  <a:gd name="T31" fmla="*/ 8 h 25"/>
                  <a:gd name="T32" fmla="*/ 55 w 249"/>
                  <a:gd name="T33" fmla="*/ 10 h 25"/>
                  <a:gd name="T34" fmla="*/ 63 w 249"/>
                  <a:gd name="T35" fmla="*/ 12 h 25"/>
                  <a:gd name="T36" fmla="*/ 77 w 249"/>
                  <a:gd name="T37" fmla="*/ 12 h 25"/>
                  <a:gd name="T38" fmla="*/ 88 w 249"/>
                  <a:gd name="T39" fmla="*/ 10 h 25"/>
                  <a:gd name="T40" fmla="*/ 98 w 249"/>
                  <a:gd name="T41" fmla="*/ 9 h 25"/>
                  <a:gd name="T42" fmla="*/ 107 w 249"/>
                  <a:gd name="T43" fmla="*/ 11 h 25"/>
                  <a:gd name="T44" fmla="*/ 116 w 249"/>
                  <a:gd name="T45" fmla="*/ 12 h 25"/>
                  <a:gd name="T46" fmla="*/ 125 w 249"/>
                  <a:gd name="T47" fmla="*/ 10 h 25"/>
                  <a:gd name="T48" fmla="*/ 125 w 249"/>
                  <a:gd name="T49" fmla="*/ 10 h 2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49"/>
                  <a:gd name="T76" fmla="*/ 0 h 25"/>
                  <a:gd name="T77" fmla="*/ 249 w 249"/>
                  <a:gd name="T78" fmla="*/ 25 h 2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49" h="25">
                    <a:moveTo>
                      <a:pt x="249" y="21"/>
                    </a:moveTo>
                    <a:lnTo>
                      <a:pt x="226" y="17"/>
                    </a:lnTo>
                    <a:lnTo>
                      <a:pt x="203" y="11"/>
                    </a:lnTo>
                    <a:lnTo>
                      <a:pt x="174" y="15"/>
                    </a:lnTo>
                    <a:lnTo>
                      <a:pt x="157" y="21"/>
                    </a:lnTo>
                    <a:lnTo>
                      <a:pt x="138" y="19"/>
                    </a:lnTo>
                    <a:lnTo>
                      <a:pt x="115" y="11"/>
                    </a:lnTo>
                    <a:lnTo>
                      <a:pt x="77" y="4"/>
                    </a:lnTo>
                    <a:lnTo>
                      <a:pt x="51" y="0"/>
                    </a:lnTo>
                    <a:lnTo>
                      <a:pt x="24" y="0"/>
                    </a:lnTo>
                    <a:lnTo>
                      <a:pt x="1" y="8"/>
                    </a:lnTo>
                    <a:lnTo>
                      <a:pt x="0" y="17"/>
                    </a:lnTo>
                    <a:lnTo>
                      <a:pt x="7" y="23"/>
                    </a:lnTo>
                    <a:lnTo>
                      <a:pt x="38" y="23"/>
                    </a:lnTo>
                    <a:lnTo>
                      <a:pt x="66" y="17"/>
                    </a:lnTo>
                    <a:lnTo>
                      <a:pt x="93" y="17"/>
                    </a:lnTo>
                    <a:lnTo>
                      <a:pt x="110" y="21"/>
                    </a:lnTo>
                    <a:lnTo>
                      <a:pt x="125" y="25"/>
                    </a:lnTo>
                    <a:lnTo>
                      <a:pt x="154" y="25"/>
                    </a:lnTo>
                    <a:lnTo>
                      <a:pt x="176" y="21"/>
                    </a:lnTo>
                    <a:lnTo>
                      <a:pt x="195" y="19"/>
                    </a:lnTo>
                    <a:lnTo>
                      <a:pt x="214" y="23"/>
                    </a:lnTo>
                    <a:lnTo>
                      <a:pt x="231" y="25"/>
                    </a:lnTo>
                    <a:lnTo>
                      <a:pt x="249" y="21"/>
                    </a:lnTo>
                    <a:close/>
                  </a:path>
                </a:pathLst>
              </a:custGeom>
              <a:solidFill>
                <a:srgbClr val="FFEDED"/>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558" name="Freeform 474"/>
              <p:cNvSpPr>
                <a:spLocks/>
              </p:cNvSpPr>
              <p:nvPr/>
            </p:nvSpPr>
            <p:spPr bwMode="auto">
              <a:xfrm>
                <a:off x="4103" y="2034"/>
                <a:ext cx="52" cy="21"/>
              </a:xfrm>
              <a:custGeom>
                <a:avLst/>
                <a:gdLst>
                  <a:gd name="T0" fmla="*/ 0 w 105"/>
                  <a:gd name="T1" fmla="*/ 0 h 41"/>
                  <a:gd name="T2" fmla="*/ 23 w 105"/>
                  <a:gd name="T3" fmla="*/ 9 h 41"/>
                  <a:gd name="T4" fmla="*/ 52 w 105"/>
                  <a:gd name="T5" fmla="*/ 12 h 41"/>
                  <a:gd name="T6" fmla="*/ 45 w 105"/>
                  <a:gd name="T7" fmla="*/ 14 h 41"/>
                  <a:gd name="T8" fmla="*/ 47 w 105"/>
                  <a:gd name="T9" fmla="*/ 21 h 41"/>
                  <a:gd name="T10" fmla="*/ 28 w 105"/>
                  <a:gd name="T11" fmla="*/ 15 h 41"/>
                  <a:gd name="T12" fmla="*/ 5 w 105"/>
                  <a:gd name="T13" fmla="*/ 9 h 41"/>
                  <a:gd name="T14" fmla="*/ 1 w 105"/>
                  <a:gd name="T15" fmla="*/ 6 h 41"/>
                  <a:gd name="T16" fmla="*/ 0 w 105"/>
                  <a:gd name="T17" fmla="*/ 0 h 41"/>
                  <a:gd name="T18" fmla="*/ 0 w 105"/>
                  <a:gd name="T19" fmla="*/ 0 h 4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5"/>
                  <a:gd name="T31" fmla="*/ 0 h 41"/>
                  <a:gd name="T32" fmla="*/ 105 w 105"/>
                  <a:gd name="T33" fmla="*/ 41 h 4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5" h="41">
                    <a:moveTo>
                      <a:pt x="0" y="0"/>
                    </a:moveTo>
                    <a:lnTo>
                      <a:pt x="46" y="17"/>
                    </a:lnTo>
                    <a:lnTo>
                      <a:pt x="105" y="24"/>
                    </a:lnTo>
                    <a:lnTo>
                      <a:pt x="90" y="28"/>
                    </a:lnTo>
                    <a:lnTo>
                      <a:pt x="95" y="41"/>
                    </a:lnTo>
                    <a:lnTo>
                      <a:pt x="57" y="30"/>
                    </a:lnTo>
                    <a:lnTo>
                      <a:pt x="10" y="17"/>
                    </a:lnTo>
                    <a:lnTo>
                      <a:pt x="2" y="11"/>
                    </a:lnTo>
                    <a:lnTo>
                      <a:pt x="0" y="0"/>
                    </a:lnTo>
                    <a:close/>
                  </a:path>
                </a:pathLst>
              </a:custGeom>
              <a:solidFill>
                <a:srgbClr val="E5E5FF"/>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559" name="Line 475"/>
              <p:cNvSpPr>
                <a:spLocks noChangeShapeType="1"/>
              </p:cNvSpPr>
              <p:nvPr/>
            </p:nvSpPr>
            <p:spPr bwMode="auto">
              <a:xfrm flipV="1">
                <a:off x="4338" y="1687"/>
                <a:ext cx="147" cy="140"/>
              </a:xfrm>
              <a:prstGeom prst="line">
                <a:avLst/>
              </a:prstGeom>
              <a:noFill/>
              <a:ln w="9525">
                <a:solidFill>
                  <a:schemeClr val="tx1"/>
                </a:solidFill>
                <a:round/>
                <a:headEnd/>
                <a:tailEnd/>
              </a:ln>
            </p:spPr>
            <p:txBody>
              <a:bodyPr wrap="none" anchor="ct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560" name="Line 476"/>
              <p:cNvSpPr>
                <a:spLocks noChangeShapeType="1"/>
              </p:cNvSpPr>
              <p:nvPr/>
            </p:nvSpPr>
            <p:spPr bwMode="auto">
              <a:xfrm flipV="1">
                <a:off x="4566" y="1691"/>
                <a:ext cx="115" cy="138"/>
              </a:xfrm>
              <a:prstGeom prst="line">
                <a:avLst/>
              </a:prstGeom>
              <a:noFill/>
              <a:ln w="9525">
                <a:solidFill>
                  <a:schemeClr val="tx1"/>
                </a:solidFill>
                <a:round/>
                <a:headEnd/>
                <a:tailEnd/>
              </a:ln>
            </p:spPr>
            <p:txBody>
              <a:bodyPr wrap="none" anchor="ct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561" name="Line 477"/>
              <p:cNvSpPr>
                <a:spLocks noChangeShapeType="1"/>
              </p:cNvSpPr>
              <p:nvPr/>
            </p:nvSpPr>
            <p:spPr bwMode="auto">
              <a:xfrm>
                <a:off x="4493" y="1687"/>
                <a:ext cx="180" cy="0"/>
              </a:xfrm>
              <a:prstGeom prst="line">
                <a:avLst/>
              </a:prstGeom>
              <a:noFill/>
              <a:ln w="9525">
                <a:solidFill>
                  <a:schemeClr val="tx1"/>
                </a:solidFill>
                <a:round/>
                <a:headEnd/>
                <a:tailEnd/>
              </a:ln>
            </p:spPr>
            <p:txBody>
              <a:bodyPr wrap="none" anchor="ct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562" name="Line 478"/>
              <p:cNvSpPr>
                <a:spLocks noChangeShapeType="1"/>
              </p:cNvSpPr>
              <p:nvPr/>
            </p:nvSpPr>
            <p:spPr bwMode="auto">
              <a:xfrm>
                <a:off x="4673" y="1710"/>
                <a:ext cx="25" cy="122"/>
              </a:xfrm>
              <a:prstGeom prst="line">
                <a:avLst/>
              </a:prstGeom>
              <a:noFill/>
              <a:ln w="9525">
                <a:solidFill>
                  <a:schemeClr val="tx1"/>
                </a:solidFill>
                <a:round/>
                <a:headEnd/>
                <a:tailEnd/>
              </a:ln>
            </p:spPr>
            <p:txBody>
              <a:bodyPr wrap="none" anchor="ct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563" name="Line 479"/>
              <p:cNvSpPr>
                <a:spLocks noChangeShapeType="1"/>
              </p:cNvSpPr>
              <p:nvPr/>
            </p:nvSpPr>
            <p:spPr bwMode="auto">
              <a:xfrm>
                <a:off x="4323" y="1830"/>
                <a:ext cx="79" cy="2"/>
              </a:xfrm>
              <a:prstGeom prst="line">
                <a:avLst/>
              </a:prstGeom>
              <a:noFill/>
              <a:ln w="9525">
                <a:solidFill>
                  <a:schemeClr val="tx1"/>
                </a:solidFill>
                <a:round/>
                <a:headEnd/>
                <a:tailEnd/>
              </a:ln>
            </p:spPr>
            <p:txBody>
              <a:bodyPr wrap="none" anchor="ct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grpSp>
        <p:grpSp>
          <p:nvGrpSpPr>
            <p:cNvPr id="4" name="Group 480"/>
            <p:cNvGrpSpPr>
              <a:grpSpLocks/>
            </p:cNvGrpSpPr>
            <p:nvPr/>
          </p:nvGrpSpPr>
          <p:grpSpPr bwMode="auto">
            <a:xfrm flipH="1">
              <a:off x="778" y="1570"/>
              <a:ext cx="873" cy="830"/>
              <a:chOff x="3577" y="2675"/>
              <a:chExt cx="1768" cy="1359"/>
            </a:xfrm>
          </p:grpSpPr>
          <p:sp>
            <p:nvSpPr>
              <p:cNvPr id="42139" name="Freeform 481"/>
              <p:cNvSpPr>
                <a:spLocks/>
              </p:cNvSpPr>
              <p:nvPr/>
            </p:nvSpPr>
            <p:spPr bwMode="auto">
              <a:xfrm>
                <a:off x="4917" y="3621"/>
                <a:ext cx="428" cy="348"/>
              </a:xfrm>
              <a:custGeom>
                <a:avLst/>
                <a:gdLst>
                  <a:gd name="T0" fmla="*/ 0 w 857"/>
                  <a:gd name="T1" fmla="*/ 67 h 695"/>
                  <a:gd name="T2" fmla="*/ 40 w 857"/>
                  <a:gd name="T3" fmla="*/ 152 h 695"/>
                  <a:gd name="T4" fmla="*/ 77 w 857"/>
                  <a:gd name="T5" fmla="*/ 221 h 695"/>
                  <a:gd name="T6" fmla="*/ 113 w 857"/>
                  <a:gd name="T7" fmla="*/ 273 h 695"/>
                  <a:gd name="T8" fmla="*/ 153 w 857"/>
                  <a:gd name="T9" fmla="*/ 310 h 695"/>
                  <a:gd name="T10" fmla="*/ 200 w 857"/>
                  <a:gd name="T11" fmla="*/ 334 h 695"/>
                  <a:gd name="T12" fmla="*/ 259 w 857"/>
                  <a:gd name="T13" fmla="*/ 346 h 695"/>
                  <a:gd name="T14" fmla="*/ 333 w 857"/>
                  <a:gd name="T15" fmla="*/ 348 h 695"/>
                  <a:gd name="T16" fmla="*/ 428 w 857"/>
                  <a:gd name="T17" fmla="*/ 342 h 695"/>
                  <a:gd name="T18" fmla="*/ 335 w 857"/>
                  <a:gd name="T19" fmla="*/ 339 h 695"/>
                  <a:gd name="T20" fmla="*/ 261 w 857"/>
                  <a:gd name="T21" fmla="*/ 327 h 695"/>
                  <a:gd name="T22" fmla="*/ 202 w 857"/>
                  <a:gd name="T23" fmla="*/ 304 h 695"/>
                  <a:gd name="T24" fmla="*/ 158 w 857"/>
                  <a:gd name="T25" fmla="*/ 270 h 695"/>
                  <a:gd name="T26" fmla="*/ 121 w 857"/>
                  <a:gd name="T27" fmla="*/ 223 h 695"/>
                  <a:gd name="T28" fmla="*/ 93 w 857"/>
                  <a:gd name="T29" fmla="*/ 163 h 695"/>
                  <a:gd name="T30" fmla="*/ 66 w 857"/>
                  <a:gd name="T31" fmla="*/ 89 h 695"/>
                  <a:gd name="T32" fmla="*/ 41 w 857"/>
                  <a:gd name="T33" fmla="*/ 0 h 695"/>
                  <a:gd name="T34" fmla="*/ 36 w 857"/>
                  <a:gd name="T35" fmla="*/ 7 h 695"/>
                  <a:gd name="T36" fmla="*/ 30 w 857"/>
                  <a:gd name="T37" fmla="*/ 15 h 695"/>
                  <a:gd name="T38" fmla="*/ 25 w 857"/>
                  <a:gd name="T39" fmla="*/ 24 h 695"/>
                  <a:gd name="T40" fmla="*/ 20 w 857"/>
                  <a:gd name="T41" fmla="*/ 33 h 695"/>
                  <a:gd name="T42" fmla="*/ 15 w 857"/>
                  <a:gd name="T43" fmla="*/ 42 h 695"/>
                  <a:gd name="T44" fmla="*/ 10 w 857"/>
                  <a:gd name="T45" fmla="*/ 51 h 695"/>
                  <a:gd name="T46" fmla="*/ 5 w 857"/>
                  <a:gd name="T47" fmla="*/ 59 h 695"/>
                  <a:gd name="T48" fmla="*/ 0 w 857"/>
                  <a:gd name="T49" fmla="*/ 67 h 69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857"/>
                  <a:gd name="T76" fmla="*/ 0 h 695"/>
                  <a:gd name="T77" fmla="*/ 857 w 857"/>
                  <a:gd name="T78" fmla="*/ 695 h 69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857" h="695">
                    <a:moveTo>
                      <a:pt x="0" y="134"/>
                    </a:moveTo>
                    <a:lnTo>
                      <a:pt x="80" y="304"/>
                    </a:lnTo>
                    <a:lnTo>
                      <a:pt x="154" y="441"/>
                    </a:lnTo>
                    <a:lnTo>
                      <a:pt x="226" y="545"/>
                    </a:lnTo>
                    <a:lnTo>
                      <a:pt x="306" y="620"/>
                    </a:lnTo>
                    <a:lnTo>
                      <a:pt x="400" y="667"/>
                    </a:lnTo>
                    <a:lnTo>
                      <a:pt x="518" y="692"/>
                    </a:lnTo>
                    <a:lnTo>
                      <a:pt x="666" y="695"/>
                    </a:lnTo>
                    <a:lnTo>
                      <a:pt x="857" y="683"/>
                    </a:lnTo>
                    <a:lnTo>
                      <a:pt x="670" y="678"/>
                    </a:lnTo>
                    <a:lnTo>
                      <a:pt x="522" y="654"/>
                    </a:lnTo>
                    <a:lnTo>
                      <a:pt x="405" y="608"/>
                    </a:lnTo>
                    <a:lnTo>
                      <a:pt x="316" y="539"/>
                    </a:lnTo>
                    <a:lnTo>
                      <a:pt x="243" y="445"/>
                    </a:lnTo>
                    <a:lnTo>
                      <a:pt x="186" y="325"/>
                    </a:lnTo>
                    <a:lnTo>
                      <a:pt x="133" y="177"/>
                    </a:lnTo>
                    <a:lnTo>
                      <a:pt x="83" y="0"/>
                    </a:lnTo>
                    <a:lnTo>
                      <a:pt x="72" y="14"/>
                    </a:lnTo>
                    <a:lnTo>
                      <a:pt x="60" y="30"/>
                    </a:lnTo>
                    <a:lnTo>
                      <a:pt x="50" y="48"/>
                    </a:lnTo>
                    <a:lnTo>
                      <a:pt x="41" y="66"/>
                    </a:lnTo>
                    <a:lnTo>
                      <a:pt x="30" y="84"/>
                    </a:lnTo>
                    <a:lnTo>
                      <a:pt x="20" y="101"/>
                    </a:lnTo>
                    <a:lnTo>
                      <a:pt x="10" y="118"/>
                    </a:lnTo>
                    <a:lnTo>
                      <a:pt x="0" y="134"/>
                    </a:lnTo>
                    <a:close/>
                  </a:path>
                </a:pathLst>
              </a:custGeom>
              <a:solidFill>
                <a:srgbClr val="9CADAD"/>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140" name="Freeform 482"/>
              <p:cNvSpPr>
                <a:spLocks/>
              </p:cNvSpPr>
              <p:nvPr/>
            </p:nvSpPr>
            <p:spPr bwMode="auto">
              <a:xfrm>
                <a:off x="3616" y="3042"/>
                <a:ext cx="119" cy="113"/>
              </a:xfrm>
              <a:custGeom>
                <a:avLst/>
                <a:gdLst>
                  <a:gd name="T0" fmla="*/ 0 w 238"/>
                  <a:gd name="T1" fmla="*/ 0 h 226"/>
                  <a:gd name="T2" fmla="*/ 15 w 238"/>
                  <a:gd name="T3" fmla="*/ 2 h 226"/>
                  <a:gd name="T4" fmla="*/ 34 w 238"/>
                  <a:gd name="T5" fmla="*/ 11 h 226"/>
                  <a:gd name="T6" fmla="*/ 52 w 238"/>
                  <a:gd name="T7" fmla="*/ 25 h 226"/>
                  <a:gd name="T8" fmla="*/ 71 w 238"/>
                  <a:gd name="T9" fmla="*/ 42 h 226"/>
                  <a:gd name="T10" fmla="*/ 87 w 238"/>
                  <a:gd name="T11" fmla="*/ 60 h 226"/>
                  <a:gd name="T12" fmla="*/ 102 w 238"/>
                  <a:gd name="T13" fmla="*/ 80 h 226"/>
                  <a:gd name="T14" fmla="*/ 112 w 238"/>
                  <a:gd name="T15" fmla="*/ 97 h 226"/>
                  <a:gd name="T16" fmla="*/ 119 w 238"/>
                  <a:gd name="T17" fmla="*/ 113 h 22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38"/>
                  <a:gd name="T28" fmla="*/ 0 h 226"/>
                  <a:gd name="T29" fmla="*/ 238 w 238"/>
                  <a:gd name="T30" fmla="*/ 226 h 22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38" h="226">
                    <a:moveTo>
                      <a:pt x="0" y="0"/>
                    </a:moveTo>
                    <a:lnTo>
                      <a:pt x="31" y="4"/>
                    </a:lnTo>
                    <a:lnTo>
                      <a:pt x="68" y="21"/>
                    </a:lnTo>
                    <a:lnTo>
                      <a:pt x="104" y="49"/>
                    </a:lnTo>
                    <a:lnTo>
                      <a:pt x="142" y="84"/>
                    </a:lnTo>
                    <a:lnTo>
                      <a:pt x="174" y="120"/>
                    </a:lnTo>
                    <a:lnTo>
                      <a:pt x="203" y="159"/>
                    </a:lnTo>
                    <a:lnTo>
                      <a:pt x="224" y="194"/>
                    </a:lnTo>
                    <a:lnTo>
                      <a:pt x="238" y="226"/>
                    </a:lnTo>
                  </a:path>
                </a:pathLst>
              </a:custGeom>
              <a:noFill/>
              <a:ln w="1588">
                <a:solidFill>
                  <a:srgbClr val="000000"/>
                </a:solid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141" name="Freeform 483"/>
              <p:cNvSpPr>
                <a:spLocks/>
              </p:cNvSpPr>
              <p:nvPr/>
            </p:nvSpPr>
            <p:spPr bwMode="auto">
              <a:xfrm>
                <a:off x="3577" y="3113"/>
                <a:ext cx="147" cy="44"/>
              </a:xfrm>
              <a:custGeom>
                <a:avLst/>
                <a:gdLst>
                  <a:gd name="T0" fmla="*/ 0 w 294"/>
                  <a:gd name="T1" fmla="*/ 1 h 88"/>
                  <a:gd name="T2" fmla="*/ 17 w 294"/>
                  <a:gd name="T3" fmla="*/ 0 h 88"/>
                  <a:gd name="T4" fmla="*/ 38 w 294"/>
                  <a:gd name="T5" fmla="*/ 1 h 88"/>
                  <a:gd name="T6" fmla="*/ 61 w 294"/>
                  <a:gd name="T7" fmla="*/ 3 h 88"/>
                  <a:gd name="T8" fmla="*/ 84 w 294"/>
                  <a:gd name="T9" fmla="*/ 8 h 88"/>
                  <a:gd name="T10" fmla="*/ 106 w 294"/>
                  <a:gd name="T11" fmla="*/ 13 h 88"/>
                  <a:gd name="T12" fmla="*/ 125 w 294"/>
                  <a:gd name="T13" fmla="*/ 22 h 88"/>
                  <a:gd name="T14" fmla="*/ 139 w 294"/>
                  <a:gd name="T15" fmla="*/ 31 h 88"/>
                  <a:gd name="T16" fmla="*/ 147 w 294"/>
                  <a:gd name="T17" fmla="*/ 44 h 8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94"/>
                  <a:gd name="T28" fmla="*/ 0 h 88"/>
                  <a:gd name="T29" fmla="*/ 294 w 294"/>
                  <a:gd name="T30" fmla="*/ 88 h 8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94" h="88">
                    <a:moveTo>
                      <a:pt x="0" y="2"/>
                    </a:moveTo>
                    <a:lnTo>
                      <a:pt x="34" y="0"/>
                    </a:lnTo>
                    <a:lnTo>
                      <a:pt x="77" y="2"/>
                    </a:lnTo>
                    <a:lnTo>
                      <a:pt x="122" y="7"/>
                    </a:lnTo>
                    <a:lnTo>
                      <a:pt x="169" y="16"/>
                    </a:lnTo>
                    <a:lnTo>
                      <a:pt x="212" y="27"/>
                    </a:lnTo>
                    <a:lnTo>
                      <a:pt x="250" y="44"/>
                    </a:lnTo>
                    <a:lnTo>
                      <a:pt x="277" y="63"/>
                    </a:lnTo>
                    <a:lnTo>
                      <a:pt x="294" y="88"/>
                    </a:lnTo>
                  </a:path>
                </a:pathLst>
              </a:custGeom>
              <a:noFill/>
              <a:ln w="1588">
                <a:solidFill>
                  <a:srgbClr val="000000"/>
                </a:solid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142" name="Freeform 484"/>
              <p:cNvSpPr>
                <a:spLocks/>
              </p:cNvSpPr>
              <p:nvPr/>
            </p:nvSpPr>
            <p:spPr bwMode="auto">
              <a:xfrm>
                <a:off x="4618" y="3879"/>
                <a:ext cx="370" cy="152"/>
              </a:xfrm>
              <a:custGeom>
                <a:avLst/>
                <a:gdLst>
                  <a:gd name="T0" fmla="*/ 108 w 740"/>
                  <a:gd name="T1" fmla="*/ 140 h 305"/>
                  <a:gd name="T2" fmla="*/ 116 w 740"/>
                  <a:gd name="T3" fmla="*/ 131 h 305"/>
                  <a:gd name="T4" fmla="*/ 124 w 740"/>
                  <a:gd name="T5" fmla="*/ 125 h 305"/>
                  <a:gd name="T6" fmla="*/ 131 w 740"/>
                  <a:gd name="T7" fmla="*/ 120 h 305"/>
                  <a:gd name="T8" fmla="*/ 138 w 740"/>
                  <a:gd name="T9" fmla="*/ 115 h 305"/>
                  <a:gd name="T10" fmla="*/ 144 w 740"/>
                  <a:gd name="T11" fmla="*/ 109 h 305"/>
                  <a:gd name="T12" fmla="*/ 151 w 740"/>
                  <a:gd name="T13" fmla="*/ 103 h 305"/>
                  <a:gd name="T14" fmla="*/ 159 w 740"/>
                  <a:gd name="T15" fmla="*/ 97 h 305"/>
                  <a:gd name="T16" fmla="*/ 169 w 740"/>
                  <a:gd name="T17" fmla="*/ 90 h 305"/>
                  <a:gd name="T18" fmla="*/ 185 w 740"/>
                  <a:gd name="T19" fmla="*/ 83 h 305"/>
                  <a:gd name="T20" fmla="*/ 207 w 740"/>
                  <a:gd name="T21" fmla="*/ 76 h 305"/>
                  <a:gd name="T22" fmla="*/ 232 w 740"/>
                  <a:gd name="T23" fmla="*/ 69 h 305"/>
                  <a:gd name="T24" fmla="*/ 260 w 740"/>
                  <a:gd name="T25" fmla="*/ 62 h 305"/>
                  <a:gd name="T26" fmla="*/ 286 w 740"/>
                  <a:gd name="T27" fmla="*/ 56 h 305"/>
                  <a:gd name="T28" fmla="*/ 311 w 740"/>
                  <a:gd name="T29" fmla="*/ 52 h 305"/>
                  <a:gd name="T30" fmla="*/ 333 w 740"/>
                  <a:gd name="T31" fmla="*/ 49 h 305"/>
                  <a:gd name="T32" fmla="*/ 351 w 740"/>
                  <a:gd name="T33" fmla="*/ 51 h 305"/>
                  <a:gd name="T34" fmla="*/ 361 w 740"/>
                  <a:gd name="T35" fmla="*/ 49 h 305"/>
                  <a:gd name="T36" fmla="*/ 368 w 740"/>
                  <a:gd name="T37" fmla="*/ 46 h 305"/>
                  <a:gd name="T38" fmla="*/ 370 w 740"/>
                  <a:gd name="T39" fmla="*/ 41 h 305"/>
                  <a:gd name="T40" fmla="*/ 369 w 740"/>
                  <a:gd name="T41" fmla="*/ 36 h 305"/>
                  <a:gd name="T42" fmla="*/ 366 w 740"/>
                  <a:gd name="T43" fmla="*/ 29 h 305"/>
                  <a:gd name="T44" fmla="*/ 363 w 740"/>
                  <a:gd name="T45" fmla="*/ 22 h 305"/>
                  <a:gd name="T46" fmla="*/ 360 w 740"/>
                  <a:gd name="T47" fmla="*/ 16 h 305"/>
                  <a:gd name="T48" fmla="*/ 359 w 740"/>
                  <a:gd name="T49" fmla="*/ 11 h 305"/>
                  <a:gd name="T50" fmla="*/ 333 w 740"/>
                  <a:gd name="T51" fmla="*/ 2 h 305"/>
                  <a:gd name="T52" fmla="*/ 304 w 740"/>
                  <a:gd name="T53" fmla="*/ 0 h 305"/>
                  <a:gd name="T54" fmla="*/ 272 w 740"/>
                  <a:gd name="T55" fmla="*/ 1 h 305"/>
                  <a:gd name="T56" fmla="*/ 239 w 740"/>
                  <a:gd name="T57" fmla="*/ 6 h 305"/>
                  <a:gd name="T58" fmla="*/ 205 w 740"/>
                  <a:gd name="T59" fmla="*/ 13 h 305"/>
                  <a:gd name="T60" fmla="*/ 173 w 740"/>
                  <a:gd name="T61" fmla="*/ 22 h 305"/>
                  <a:gd name="T62" fmla="*/ 143 w 740"/>
                  <a:gd name="T63" fmla="*/ 32 h 305"/>
                  <a:gd name="T64" fmla="*/ 114 w 740"/>
                  <a:gd name="T65" fmla="*/ 43 h 305"/>
                  <a:gd name="T66" fmla="*/ 101 w 740"/>
                  <a:gd name="T67" fmla="*/ 52 h 305"/>
                  <a:gd name="T68" fmla="*/ 88 w 740"/>
                  <a:gd name="T69" fmla="*/ 61 h 305"/>
                  <a:gd name="T70" fmla="*/ 75 w 740"/>
                  <a:gd name="T71" fmla="*/ 70 h 305"/>
                  <a:gd name="T72" fmla="*/ 61 w 740"/>
                  <a:gd name="T73" fmla="*/ 79 h 305"/>
                  <a:gd name="T74" fmla="*/ 48 w 740"/>
                  <a:gd name="T75" fmla="*/ 88 h 305"/>
                  <a:gd name="T76" fmla="*/ 35 w 740"/>
                  <a:gd name="T77" fmla="*/ 97 h 305"/>
                  <a:gd name="T78" fmla="*/ 22 w 740"/>
                  <a:gd name="T79" fmla="*/ 106 h 305"/>
                  <a:gd name="T80" fmla="*/ 10 w 740"/>
                  <a:gd name="T81" fmla="*/ 116 h 305"/>
                  <a:gd name="T82" fmla="*/ 1 w 740"/>
                  <a:gd name="T83" fmla="*/ 129 h 305"/>
                  <a:gd name="T84" fmla="*/ 0 w 740"/>
                  <a:gd name="T85" fmla="*/ 140 h 305"/>
                  <a:gd name="T86" fmla="*/ 5 w 740"/>
                  <a:gd name="T87" fmla="*/ 147 h 305"/>
                  <a:gd name="T88" fmla="*/ 17 w 740"/>
                  <a:gd name="T89" fmla="*/ 151 h 305"/>
                  <a:gd name="T90" fmla="*/ 33 w 740"/>
                  <a:gd name="T91" fmla="*/ 152 h 305"/>
                  <a:gd name="T92" fmla="*/ 54 w 740"/>
                  <a:gd name="T93" fmla="*/ 151 h 305"/>
                  <a:gd name="T94" fmla="*/ 79 w 740"/>
                  <a:gd name="T95" fmla="*/ 146 h 305"/>
                  <a:gd name="T96" fmla="*/ 108 w 740"/>
                  <a:gd name="T97" fmla="*/ 140 h 305"/>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740"/>
                  <a:gd name="T148" fmla="*/ 0 h 305"/>
                  <a:gd name="T149" fmla="*/ 740 w 740"/>
                  <a:gd name="T150" fmla="*/ 305 h 305"/>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740" h="305">
                    <a:moveTo>
                      <a:pt x="216" y="280"/>
                    </a:moveTo>
                    <a:lnTo>
                      <a:pt x="232" y="263"/>
                    </a:lnTo>
                    <a:lnTo>
                      <a:pt x="248" y="251"/>
                    </a:lnTo>
                    <a:lnTo>
                      <a:pt x="262" y="240"/>
                    </a:lnTo>
                    <a:lnTo>
                      <a:pt x="276" y="230"/>
                    </a:lnTo>
                    <a:lnTo>
                      <a:pt x="288" y="218"/>
                    </a:lnTo>
                    <a:lnTo>
                      <a:pt x="302" y="207"/>
                    </a:lnTo>
                    <a:lnTo>
                      <a:pt x="317" y="194"/>
                    </a:lnTo>
                    <a:lnTo>
                      <a:pt x="337" y="181"/>
                    </a:lnTo>
                    <a:lnTo>
                      <a:pt x="370" y="166"/>
                    </a:lnTo>
                    <a:lnTo>
                      <a:pt x="415" y="152"/>
                    </a:lnTo>
                    <a:lnTo>
                      <a:pt x="465" y="138"/>
                    </a:lnTo>
                    <a:lnTo>
                      <a:pt x="519" y="124"/>
                    </a:lnTo>
                    <a:lnTo>
                      <a:pt x="572" y="112"/>
                    </a:lnTo>
                    <a:lnTo>
                      <a:pt x="622" y="104"/>
                    </a:lnTo>
                    <a:lnTo>
                      <a:pt x="665" y="99"/>
                    </a:lnTo>
                    <a:lnTo>
                      <a:pt x="701" y="103"/>
                    </a:lnTo>
                    <a:lnTo>
                      <a:pt x="722" y="99"/>
                    </a:lnTo>
                    <a:lnTo>
                      <a:pt x="735" y="93"/>
                    </a:lnTo>
                    <a:lnTo>
                      <a:pt x="740" y="83"/>
                    </a:lnTo>
                    <a:lnTo>
                      <a:pt x="738" y="73"/>
                    </a:lnTo>
                    <a:lnTo>
                      <a:pt x="732" y="59"/>
                    </a:lnTo>
                    <a:lnTo>
                      <a:pt x="726" y="45"/>
                    </a:lnTo>
                    <a:lnTo>
                      <a:pt x="720" y="32"/>
                    </a:lnTo>
                    <a:lnTo>
                      <a:pt x="717" y="22"/>
                    </a:lnTo>
                    <a:lnTo>
                      <a:pt x="665" y="5"/>
                    </a:lnTo>
                    <a:lnTo>
                      <a:pt x="607" y="0"/>
                    </a:lnTo>
                    <a:lnTo>
                      <a:pt x="543" y="3"/>
                    </a:lnTo>
                    <a:lnTo>
                      <a:pt x="478" y="13"/>
                    </a:lnTo>
                    <a:lnTo>
                      <a:pt x="411" y="27"/>
                    </a:lnTo>
                    <a:lnTo>
                      <a:pt x="346" y="45"/>
                    </a:lnTo>
                    <a:lnTo>
                      <a:pt x="285" y="65"/>
                    </a:lnTo>
                    <a:lnTo>
                      <a:pt x="229" y="87"/>
                    </a:lnTo>
                    <a:lnTo>
                      <a:pt x="202" y="104"/>
                    </a:lnTo>
                    <a:lnTo>
                      <a:pt x="175" y="122"/>
                    </a:lnTo>
                    <a:lnTo>
                      <a:pt x="149" y="141"/>
                    </a:lnTo>
                    <a:lnTo>
                      <a:pt x="123" y="159"/>
                    </a:lnTo>
                    <a:lnTo>
                      <a:pt x="96" y="177"/>
                    </a:lnTo>
                    <a:lnTo>
                      <a:pt x="70" y="194"/>
                    </a:lnTo>
                    <a:lnTo>
                      <a:pt x="44" y="213"/>
                    </a:lnTo>
                    <a:lnTo>
                      <a:pt x="19" y="232"/>
                    </a:lnTo>
                    <a:lnTo>
                      <a:pt x="1" y="258"/>
                    </a:lnTo>
                    <a:lnTo>
                      <a:pt x="0" y="280"/>
                    </a:lnTo>
                    <a:lnTo>
                      <a:pt x="10" y="295"/>
                    </a:lnTo>
                    <a:lnTo>
                      <a:pt x="34" y="303"/>
                    </a:lnTo>
                    <a:lnTo>
                      <a:pt x="66" y="305"/>
                    </a:lnTo>
                    <a:lnTo>
                      <a:pt x="109" y="302"/>
                    </a:lnTo>
                    <a:lnTo>
                      <a:pt x="158" y="293"/>
                    </a:lnTo>
                    <a:lnTo>
                      <a:pt x="216" y="280"/>
                    </a:lnTo>
                    <a:close/>
                  </a:path>
                </a:pathLst>
              </a:custGeom>
              <a:solidFill>
                <a:srgbClr val="7A0000"/>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143" name="Freeform 485"/>
              <p:cNvSpPr>
                <a:spLocks/>
              </p:cNvSpPr>
              <p:nvPr/>
            </p:nvSpPr>
            <p:spPr bwMode="auto">
              <a:xfrm>
                <a:off x="4095" y="3677"/>
                <a:ext cx="287" cy="294"/>
              </a:xfrm>
              <a:custGeom>
                <a:avLst/>
                <a:gdLst>
                  <a:gd name="T0" fmla="*/ 2 w 573"/>
                  <a:gd name="T1" fmla="*/ 0 h 588"/>
                  <a:gd name="T2" fmla="*/ 20 w 573"/>
                  <a:gd name="T3" fmla="*/ 16 h 588"/>
                  <a:gd name="T4" fmla="*/ 38 w 573"/>
                  <a:gd name="T5" fmla="*/ 32 h 588"/>
                  <a:gd name="T6" fmla="*/ 57 w 573"/>
                  <a:gd name="T7" fmla="*/ 48 h 588"/>
                  <a:gd name="T8" fmla="*/ 75 w 573"/>
                  <a:gd name="T9" fmla="*/ 64 h 588"/>
                  <a:gd name="T10" fmla="*/ 94 w 573"/>
                  <a:gd name="T11" fmla="*/ 80 h 588"/>
                  <a:gd name="T12" fmla="*/ 113 w 573"/>
                  <a:gd name="T13" fmla="*/ 96 h 588"/>
                  <a:gd name="T14" fmla="*/ 132 w 573"/>
                  <a:gd name="T15" fmla="*/ 112 h 588"/>
                  <a:gd name="T16" fmla="*/ 151 w 573"/>
                  <a:gd name="T17" fmla="*/ 128 h 588"/>
                  <a:gd name="T18" fmla="*/ 162 w 573"/>
                  <a:gd name="T19" fmla="*/ 143 h 588"/>
                  <a:gd name="T20" fmla="*/ 173 w 573"/>
                  <a:gd name="T21" fmla="*/ 159 h 588"/>
                  <a:gd name="T22" fmla="*/ 184 w 573"/>
                  <a:gd name="T23" fmla="*/ 174 h 588"/>
                  <a:gd name="T24" fmla="*/ 196 w 573"/>
                  <a:gd name="T25" fmla="*/ 189 h 588"/>
                  <a:gd name="T26" fmla="*/ 208 w 573"/>
                  <a:gd name="T27" fmla="*/ 202 h 588"/>
                  <a:gd name="T28" fmla="*/ 223 w 573"/>
                  <a:gd name="T29" fmla="*/ 215 h 588"/>
                  <a:gd name="T30" fmla="*/ 240 w 573"/>
                  <a:gd name="T31" fmla="*/ 224 h 588"/>
                  <a:gd name="T32" fmla="*/ 261 w 573"/>
                  <a:gd name="T33" fmla="*/ 232 h 588"/>
                  <a:gd name="T34" fmla="*/ 275 w 573"/>
                  <a:gd name="T35" fmla="*/ 251 h 588"/>
                  <a:gd name="T36" fmla="*/ 283 w 573"/>
                  <a:gd name="T37" fmla="*/ 266 h 588"/>
                  <a:gd name="T38" fmla="*/ 286 w 573"/>
                  <a:gd name="T39" fmla="*/ 276 h 588"/>
                  <a:gd name="T40" fmla="*/ 287 w 573"/>
                  <a:gd name="T41" fmla="*/ 282 h 588"/>
                  <a:gd name="T42" fmla="*/ 284 w 573"/>
                  <a:gd name="T43" fmla="*/ 287 h 588"/>
                  <a:gd name="T44" fmla="*/ 279 w 573"/>
                  <a:gd name="T45" fmla="*/ 289 h 588"/>
                  <a:gd name="T46" fmla="*/ 274 w 573"/>
                  <a:gd name="T47" fmla="*/ 292 h 588"/>
                  <a:gd name="T48" fmla="*/ 269 w 573"/>
                  <a:gd name="T49" fmla="*/ 294 h 588"/>
                  <a:gd name="T50" fmla="*/ 236 w 573"/>
                  <a:gd name="T51" fmla="*/ 285 h 588"/>
                  <a:gd name="T52" fmla="*/ 208 w 573"/>
                  <a:gd name="T53" fmla="*/ 271 h 588"/>
                  <a:gd name="T54" fmla="*/ 181 w 573"/>
                  <a:gd name="T55" fmla="*/ 251 h 588"/>
                  <a:gd name="T56" fmla="*/ 158 w 573"/>
                  <a:gd name="T57" fmla="*/ 229 h 588"/>
                  <a:gd name="T58" fmla="*/ 134 w 573"/>
                  <a:gd name="T59" fmla="*/ 205 h 588"/>
                  <a:gd name="T60" fmla="*/ 113 w 573"/>
                  <a:gd name="T61" fmla="*/ 180 h 588"/>
                  <a:gd name="T62" fmla="*/ 91 w 573"/>
                  <a:gd name="T63" fmla="*/ 155 h 588"/>
                  <a:gd name="T64" fmla="*/ 69 w 573"/>
                  <a:gd name="T65" fmla="*/ 133 h 588"/>
                  <a:gd name="T66" fmla="*/ 59 w 573"/>
                  <a:gd name="T67" fmla="*/ 119 h 588"/>
                  <a:gd name="T68" fmla="*/ 50 w 573"/>
                  <a:gd name="T69" fmla="*/ 106 h 588"/>
                  <a:gd name="T70" fmla="*/ 42 w 573"/>
                  <a:gd name="T71" fmla="*/ 93 h 588"/>
                  <a:gd name="T72" fmla="*/ 35 w 573"/>
                  <a:gd name="T73" fmla="*/ 80 h 588"/>
                  <a:gd name="T74" fmla="*/ 27 w 573"/>
                  <a:gd name="T75" fmla="*/ 67 h 588"/>
                  <a:gd name="T76" fmla="*/ 19 w 573"/>
                  <a:gd name="T77" fmla="*/ 53 h 588"/>
                  <a:gd name="T78" fmla="*/ 10 w 573"/>
                  <a:gd name="T79" fmla="*/ 40 h 588"/>
                  <a:gd name="T80" fmla="*/ 2 w 573"/>
                  <a:gd name="T81" fmla="*/ 28 h 588"/>
                  <a:gd name="T82" fmla="*/ 2 w 573"/>
                  <a:gd name="T83" fmla="*/ 24 h 588"/>
                  <a:gd name="T84" fmla="*/ 2 w 573"/>
                  <a:gd name="T85" fmla="*/ 20 h 588"/>
                  <a:gd name="T86" fmla="*/ 2 w 573"/>
                  <a:gd name="T87" fmla="*/ 17 h 588"/>
                  <a:gd name="T88" fmla="*/ 1 w 573"/>
                  <a:gd name="T89" fmla="*/ 14 h 588"/>
                  <a:gd name="T90" fmla="*/ 0 w 573"/>
                  <a:gd name="T91" fmla="*/ 10 h 588"/>
                  <a:gd name="T92" fmla="*/ 0 w 573"/>
                  <a:gd name="T93" fmla="*/ 7 h 588"/>
                  <a:gd name="T94" fmla="*/ 0 w 573"/>
                  <a:gd name="T95" fmla="*/ 3 h 588"/>
                  <a:gd name="T96" fmla="*/ 2 w 573"/>
                  <a:gd name="T97" fmla="*/ 0 h 588"/>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573"/>
                  <a:gd name="T148" fmla="*/ 0 h 588"/>
                  <a:gd name="T149" fmla="*/ 573 w 573"/>
                  <a:gd name="T150" fmla="*/ 588 h 588"/>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573" h="588">
                    <a:moveTo>
                      <a:pt x="3" y="0"/>
                    </a:moveTo>
                    <a:lnTo>
                      <a:pt x="39" y="32"/>
                    </a:lnTo>
                    <a:lnTo>
                      <a:pt x="75" y="64"/>
                    </a:lnTo>
                    <a:lnTo>
                      <a:pt x="113" y="96"/>
                    </a:lnTo>
                    <a:lnTo>
                      <a:pt x="150" y="128"/>
                    </a:lnTo>
                    <a:lnTo>
                      <a:pt x="188" y="160"/>
                    </a:lnTo>
                    <a:lnTo>
                      <a:pt x="226" y="192"/>
                    </a:lnTo>
                    <a:lnTo>
                      <a:pt x="263" y="224"/>
                    </a:lnTo>
                    <a:lnTo>
                      <a:pt x="301" y="256"/>
                    </a:lnTo>
                    <a:lnTo>
                      <a:pt x="324" y="286"/>
                    </a:lnTo>
                    <a:lnTo>
                      <a:pt x="346" y="318"/>
                    </a:lnTo>
                    <a:lnTo>
                      <a:pt x="367" y="349"/>
                    </a:lnTo>
                    <a:lnTo>
                      <a:pt x="391" y="379"/>
                    </a:lnTo>
                    <a:lnTo>
                      <a:pt x="416" y="405"/>
                    </a:lnTo>
                    <a:lnTo>
                      <a:pt x="446" y="430"/>
                    </a:lnTo>
                    <a:lnTo>
                      <a:pt x="480" y="449"/>
                    </a:lnTo>
                    <a:lnTo>
                      <a:pt x="522" y="464"/>
                    </a:lnTo>
                    <a:lnTo>
                      <a:pt x="549" y="502"/>
                    </a:lnTo>
                    <a:lnTo>
                      <a:pt x="566" y="531"/>
                    </a:lnTo>
                    <a:lnTo>
                      <a:pt x="572" y="551"/>
                    </a:lnTo>
                    <a:lnTo>
                      <a:pt x="573" y="564"/>
                    </a:lnTo>
                    <a:lnTo>
                      <a:pt x="567" y="573"/>
                    </a:lnTo>
                    <a:lnTo>
                      <a:pt x="557" y="578"/>
                    </a:lnTo>
                    <a:lnTo>
                      <a:pt x="547" y="583"/>
                    </a:lnTo>
                    <a:lnTo>
                      <a:pt x="537" y="588"/>
                    </a:lnTo>
                    <a:lnTo>
                      <a:pt x="472" y="569"/>
                    </a:lnTo>
                    <a:lnTo>
                      <a:pt x="415" y="541"/>
                    </a:lnTo>
                    <a:lnTo>
                      <a:pt x="362" y="503"/>
                    </a:lnTo>
                    <a:lnTo>
                      <a:pt x="315" y="459"/>
                    </a:lnTo>
                    <a:lnTo>
                      <a:pt x="268" y="410"/>
                    </a:lnTo>
                    <a:lnTo>
                      <a:pt x="226" y="360"/>
                    </a:lnTo>
                    <a:lnTo>
                      <a:pt x="181" y="310"/>
                    </a:lnTo>
                    <a:lnTo>
                      <a:pt x="137" y="265"/>
                    </a:lnTo>
                    <a:lnTo>
                      <a:pt x="118" y="239"/>
                    </a:lnTo>
                    <a:lnTo>
                      <a:pt x="100" y="212"/>
                    </a:lnTo>
                    <a:lnTo>
                      <a:pt x="84" y="186"/>
                    </a:lnTo>
                    <a:lnTo>
                      <a:pt x="69" y="160"/>
                    </a:lnTo>
                    <a:lnTo>
                      <a:pt x="53" y="133"/>
                    </a:lnTo>
                    <a:lnTo>
                      <a:pt x="38" y="107"/>
                    </a:lnTo>
                    <a:lnTo>
                      <a:pt x="20" y="81"/>
                    </a:lnTo>
                    <a:lnTo>
                      <a:pt x="3" y="56"/>
                    </a:lnTo>
                    <a:lnTo>
                      <a:pt x="3" y="48"/>
                    </a:lnTo>
                    <a:lnTo>
                      <a:pt x="4" y="41"/>
                    </a:lnTo>
                    <a:lnTo>
                      <a:pt x="3" y="34"/>
                    </a:lnTo>
                    <a:lnTo>
                      <a:pt x="1" y="28"/>
                    </a:lnTo>
                    <a:lnTo>
                      <a:pt x="0" y="21"/>
                    </a:lnTo>
                    <a:lnTo>
                      <a:pt x="0" y="14"/>
                    </a:lnTo>
                    <a:lnTo>
                      <a:pt x="0" y="7"/>
                    </a:lnTo>
                    <a:lnTo>
                      <a:pt x="3" y="0"/>
                    </a:lnTo>
                    <a:close/>
                  </a:path>
                </a:pathLst>
              </a:custGeom>
              <a:solidFill>
                <a:srgbClr val="7A0000"/>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144" name="Freeform 486"/>
              <p:cNvSpPr>
                <a:spLocks/>
              </p:cNvSpPr>
              <p:nvPr/>
            </p:nvSpPr>
            <p:spPr bwMode="auto">
              <a:xfrm>
                <a:off x="4151" y="3641"/>
                <a:ext cx="419" cy="249"/>
              </a:xfrm>
              <a:custGeom>
                <a:avLst/>
                <a:gdLst>
                  <a:gd name="T0" fmla="*/ 268 w 837"/>
                  <a:gd name="T1" fmla="*/ 0 h 498"/>
                  <a:gd name="T2" fmla="*/ 239 w 837"/>
                  <a:gd name="T3" fmla="*/ 10 h 498"/>
                  <a:gd name="T4" fmla="*/ 216 w 837"/>
                  <a:gd name="T5" fmla="*/ 20 h 498"/>
                  <a:gd name="T6" fmla="*/ 198 w 837"/>
                  <a:gd name="T7" fmla="*/ 28 h 498"/>
                  <a:gd name="T8" fmla="*/ 183 w 837"/>
                  <a:gd name="T9" fmla="*/ 37 h 498"/>
                  <a:gd name="T10" fmla="*/ 169 w 837"/>
                  <a:gd name="T11" fmla="*/ 47 h 498"/>
                  <a:gd name="T12" fmla="*/ 155 w 837"/>
                  <a:gd name="T13" fmla="*/ 62 h 498"/>
                  <a:gd name="T14" fmla="*/ 140 w 837"/>
                  <a:gd name="T15" fmla="*/ 80 h 498"/>
                  <a:gd name="T16" fmla="*/ 122 w 837"/>
                  <a:gd name="T17" fmla="*/ 104 h 498"/>
                  <a:gd name="T18" fmla="*/ 114 w 837"/>
                  <a:gd name="T19" fmla="*/ 98 h 498"/>
                  <a:gd name="T20" fmla="*/ 106 w 837"/>
                  <a:gd name="T21" fmla="*/ 92 h 498"/>
                  <a:gd name="T22" fmla="*/ 98 w 837"/>
                  <a:gd name="T23" fmla="*/ 85 h 498"/>
                  <a:gd name="T24" fmla="*/ 90 w 837"/>
                  <a:gd name="T25" fmla="*/ 79 h 498"/>
                  <a:gd name="T26" fmla="*/ 82 w 837"/>
                  <a:gd name="T27" fmla="*/ 73 h 498"/>
                  <a:gd name="T28" fmla="*/ 74 w 837"/>
                  <a:gd name="T29" fmla="*/ 67 h 498"/>
                  <a:gd name="T30" fmla="*/ 66 w 837"/>
                  <a:gd name="T31" fmla="*/ 60 h 498"/>
                  <a:gd name="T32" fmla="*/ 58 w 837"/>
                  <a:gd name="T33" fmla="*/ 54 h 498"/>
                  <a:gd name="T34" fmla="*/ 53 w 837"/>
                  <a:gd name="T35" fmla="*/ 57 h 498"/>
                  <a:gd name="T36" fmla="*/ 47 w 837"/>
                  <a:gd name="T37" fmla="*/ 62 h 498"/>
                  <a:gd name="T38" fmla="*/ 38 w 837"/>
                  <a:gd name="T39" fmla="*/ 68 h 498"/>
                  <a:gd name="T40" fmla="*/ 29 w 837"/>
                  <a:gd name="T41" fmla="*/ 74 h 498"/>
                  <a:gd name="T42" fmla="*/ 19 w 837"/>
                  <a:gd name="T43" fmla="*/ 80 h 498"/>
                  <a:gd name="T44" fmla="*/ 11 w 837"/>
                  <a:gd name="T45" fmla="*/ 85 h 498"/>
                  <a:gd name="T46" fmla="*/ 4 w 837"/>
                  <a:gd name="T47" fmla="*/ 90 h 498"/>
                  <a:gd name="T48" fmla="*/ 0 w 837"/>
                  <a:gd name="T49" fmla="*/ 95 h 498"/>
                  <a:gd name="T50" fmla="*/ 20 w 837"/>
                  <a:gd name="T51" fmla="*/ 114 h 498"/>
                  <a:gd name="T52" fmla="*/ 43 w 837"/>
                  <a:gd name="T53" fmla="*/ 136 h 498"/>
                  <a:gd name="T54" fmla="*/ 66 w 837"/>
                  <a:gd name="T55" fmla="*/ 157 h 498"/>
                  <a:gd name="T56" fmla="*/ 90 w 837"/>
                  <a:gd name="T57" fmla="*/ 179 h 498"/>
                  <a:gd name="T58" fmla="*/ 114 w 837"/>
                  <a:gd name="T59" fmla="*/ 199 h 498"/>
                  <a:gd name="T60" fmla="*/ 139 w 837"/>
                  <a:gd name="T61" fmla="*/ 218 h 498"/>
                  <a:gd name="T62" fmla="*/ 162 w 837"/>
                  <a:gd name="T63" fmla="*/ 233 h 498"/>
                  <a:gd name="T64" fmla="*/ 186 w 837"/>
                  <a:gd name="T65" fmla="*/ 246 h 498"/>
                  <a:gd name="T66" fmla="*/ 204 w 837"/>
                  <a:gd name="T67" fmla="*/ 249 h 498"/>
                  <a:gd name="T68" fmla="*/ 219 w 837"/>
                  <a:gd name="T69" fmla="*/ 248 h 498"/>
                  <a:gd name="T70" fmla="*/ 230 w 837"/>
                  <a:gd name="T71" fmla="*/ 241 h 498"/>
                  <a:gd name="T72" fmla="*/ 239 w 837"/>
                  <a:gd name="T73" fmla="*/ 231 h 498"/>
                  <a:gd name="T74" fmla="*/ 243 w 837"/>
                  <a:gd name="T75" fmla="*/ 216 h 498"/>
                  <a:gd name="T76" fmla="*/ 245 w 837"/>
                  <a:gd name="T77" fmla="*/ 199 h 498"/>
                  <a:gd name="T78" fmla="*/ 242 w 837"/>
                  <a:gd name="T79" fmla="*/ 178 h 498"/>
                  <a:gd name="T80" fmla="*/ 236 w 837"/>
                  <a:gd name="T81" fmla="*/ 154 h 498"/>
                  <a:gd name="T82" fmla="*/ 258 w 837"/>
                  <a:gd name="T83" fmla="*/ 123 h 498"/>
                  <a:gd name="T84" fmla="*/ 279 w 837"/>
                  <a:gd name="T85" fmla="*/ 106 h 498"/>
                  <a:gd name="T86" fmla="*/ 298 w 837"/>
                  <a:gd name="T87" fmla="*/ 97 h 498"/>
                  <a:gd name="T88" fmla="*/ 317 w 837"/>
                  <a:gd name="T89" fmla="*/ 97 h 498"/>
                  <a:gd name="T90" fmla="*/ 337 w 837"/>
                  <a:gd name="T91" fmla="*/ 101 h 498"/>
                  <a:gd name="T92" fmla="*/ 361 w 837"/>
                  <a:gd name="T93" fmla="*/ 107 h 498"/>
                  <a:gd name="T94" fmla="*/ 387 w 837"/>
                  <a:gd name="T95" fmla="*/ 113 h 498"/>
                  <a:gd name="T96" fmla="*/ 419 w 837"/>
                  <a:gd name="T97" fmla="*/ 116 h 498"/>
                  <a:gd name="T98" fmla="*/ 400 w 837"/>
                  <a:gd name="T99" fmla="*/ 102 h 498"/>
                  <a:gd name="T100" fmla="*/ 382 w 837"/>
                  <a:gd name="T101" fmla="*/ 87 h 498"/>
                  <a:gd name="T102" fmla="*/ 362 w 837"/>
                  <a:gd name="T103" fmla="*/ 72 h 498"/>
                  <a:gd name="T104" fmla="*/ 344 w 837"/>
                  <a:gd name="T105" fmla="*/ 57 h 498"/>
                  <a:gd name="T106" fmla="*/ 324 w 837"/>
                  <a:gd name="T107" fmla="*/ 42 h 498"/>
                  <a:gd name="T108" fmla="*/ 305 w 837"/>
                  <a:gd name="T109" fmla="*/ 27 h 498"/>
                  <a:gd name="T110" fmla="*/ 285 w 837"/>
                  <a:gd name="T111" fmla="*/ 13 h 498"/>
                  <a:gd name="T112" fmla="*/ 268 w 837"/>
                  <a:gd name="T113" fmla="*/ 0 h 498"/>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837"/>
                  <a:gd name="T172" fmla="*/ 0 h 498"/>
                  <a:gd name="T173" fmla="*/ 837 w 837"/>
                  <a:gd name="T174" fmla="*/ 498 h 498"/>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837" h="498">
                    <a:moveTo>
                      <a:pt x="535" y="0"/>
                    </a:moveTo>
                    <a:lnTo>
                      <a:pt x="477" y="20"/>
                    </a:lnTo>
                    <a:lnTo>
                      <a:pt x="432" y="39"/>
                    </a:lnTo>
                    <a:lnTo>
                      <a:pt x="395" y="55"/>
                    </a:lnTo>
                    <a:lnTo>
                      <a:pt x="366" y="74"/>
                    </a:lnTo>
                    <a:lnTo>
                      <a:pt x="337" y="94"/>
                    </a:lnTo>
                    <a:lnTo>
                      <a:pt x="309" y="123"/>
                    </a:lnTo>
                    <a:lnTo>
                      <a:pt x="279" y="159"/>
                    </a:lnTo>
                    <a:lnTo>
                      <a:pt x="244" y="208"/>
                    </a:lnTo>
                    <a:lnTo>
                      <a:pt x="228" y="196"/>
                    </a:lnTo>
                    <a:lnTo>
                      <a:pt x="212" y="183"/>
                    </a:lnTo>
                    <a:lnTo>
                      <a:pt x="195" y="170"/>
                    </a:lnTo>
                    <a:lnTo>
                      <a:pt x="180" y="158"/>
                    </a:lnTo>
                    <a:lnTo>
                      <a:pt x="164" y="145"/>
                    </a:lnTo>
                    <a:lnTo>
                      <a:pt x="148" y="133"/>
                    </a:lnTo>
                    <a:lnTo>
                      <a:pt x="131" y="120"/>
                    </a:lnTo>
                    <a:lnTo>
                      <a:pt x="116" y="108"/>
                    </a:lnTo>
                    <a:lnTo>
                      <a:pt x="106" y="114"/>
                    </a:lnTo>
                    <a:lnTo>
                      <a:pt x="94" y="125"/>
                    </a:lnTo>
                    <a:lnTo>
                      <a:pt x="75" y="135"/>
                    </a:lnTo>
                    <a:lnTo>
                      <a:pt x="57" y="148"/>
                    </a:lnTo>
                    <a:lnTo>
                      <a:pt x="38" y="159"/>
                    </a:lnTo>
                    <a:lnTo>
                      <a:pt x="21" y="170"/>
                    </a:lnTo>
                    <a:lnTo>
                      <a:pt x="7" y="180"/>
                    </a:lnTo>
                    <a:lnTo>
                      <a:pt x="0" y="189"/>
                    </a:lnTo>
                    <a:lnTo>
                      <a:pt x="40" y="228"/>
                    </a:lnTo>
                    <a:lnTo>
                      <a:pt x="85" y="271"/>
                    </a:lnTo>
                    <a:lnTo>
                      <a:pt x="131" y="313"/>
                    </a:lnTo>
                    <a:lnTo>
                      <a:pt x="180" y="357"/>
                    </a:lnTo>
                    <a:lnTo>
                      <a:pt x="228" y="397"/>
                    </a:lnTo>
                    <a:lnTo>
                      <a:pt x="277" y="435"/>
                    </a:lnTo>
                    <a:lnTo>
                      <a:pt x="324" y="466"/>
                    </a:lnTo>
                    <a:lnTo>
                      <a:pt x="372" y="491"/>
                    </a:lnTo>
                    <a:lnTo>
                      <a:pt x="407" y="498"/>
                    </a:lnTo>
                    <a:lnTo>
                      <a:pt x="437" y="495"/>
                    </a:lnTo>
                    <a:lnTo>
                      <a:pt x="460" y="481"/>
                    </a:lnTo>
                    <a:lnTo>
                      <a:pt x="477" y="461"/>
                    </a:lnTo>
                    <a:lnTo>
                      <a:pt x="486" y="432"/>
                    </a:lnTo>
                    <a:lnTo>
                      <a:pt x="489" y="397"/>
                    </a:lnTo>
                    <a:lnTo>
                      <a:pt x="484" y="355"/>
                    </a:lnTo>
                    <a:lnTo>
                      <a:pt x="471" y="308"/>
                    </a:lnTo>
                    <a:lnTo>
                      <a:pt x="516" y="246"/>
                    </a:lnTo>
                    <a:lnTo>
                      <a:pt x="558" y="211"/>
                    </a:lnTo>
                    <a:lnTo>
                      <a:pt x="595" y="194"/>
                    </a:lnTo>
                    <a:lnTo>
                      <a:pt x="634" y="194"/>
                    </a:lnTo>
                    <a:lnTo>
                      <a:pt x="674" y="202"/>
                    </a:lnTo>
                    <a:lnTo>
                      <a:pt x="721" y="214"/>
                    </a:lnTo>
                    <a:lnTo>
                      <a:pt x="773" y="226"/>
                    </a:lnTo>
                    <a:lnTo>
                      <a:pt x="837" y="231"/>
                    </a:lnTo>
                    <a:lnTo>
                      <a:pt x="800" y="203"/>
                    </a:lnTo>
                    <a:lnTo>
                      <a:pt x="763" y="174"/>
                    </a:lnTo>
                    <a:lnTo>
                      <a:pt x="724" y="144"/>
                    </a:lnTo>
                    <a:lnTo>
                      <a:pt x="687" y="114"/>
                    </a:lnTo>
                    <a:lnTo>
                      <a:pt x="647" y="83"/>
                    </a:lnTo>
                    <a:lnTo>
                      <a:pt x="609" y="54"/>
                    </a:lnTo>
                    <a:lnTo>
                      <a:pt x="570" y="25"/>
                    </a:lnTo>
                    <a:lnTo>
                      <a:pt x="535" y="0"/>
                    </a:lnTo>
                    <a:close/>
                  </a:path>
                </a:pathLst>
              </a:custGeom>
              <a:solidFill>
                <a:srgbClr val="8C9E9E"/>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145" name="Freeform 487"/>
              <p:cNvSpPr>
                <a:spLocks/>
              </p:cNvSpPr>
              <p:nvPr/>
            </p:nvSpPr>
            <p:spPr bwMode="auto">
              <a:xfrm>
                <a:off x="4151" y="3644"/>
                <a:ext cx="419" cy="245"/>
              </a:xfrm>
              <a:custGeom>
                <a:avLst/>
                <a:gdLst>
                  <a:gd name="T0" fmla="*/ 273 w 837"/>
                  <a:gd name="T1" fmla="*/ 0 h 489"/>
                  <a:gd name="T2" fmla="*/ 244 w 837"/>
                  <a:gd name="T3" fmla="*/ 11 h 489"/>
                  <a:gd name="T4" fmla="*/ 221 w 837"/>
                  <a:gd name="T5" fmla="*/ 20 h 489"/>
                  <a:gd name="T6" fmla="*/ 202 w 837"/>
                  <a:gd name="T7" fmla="*/ 29 h 489"/>
                  <a:gd name="T8" fmla="*/ 186 w 837"/>
                  <a:gd name="T9" fmla="*/ 39 h 489"/>
                  <a:gd name="T10" fmla="*/ 172 w 837"/>
                  <a:gd name="T11" fmla="*/ 51 h 489"/>
                  <a:gd name="T12" fmla="*/ 158 w 837"/>
                  <a:gd name="T13" fmla="*/ 65 h 489"/>
                  <a:gd name="T14" fmla="*/ 142 w 837"/>
                  <a:gd name="T15" fmla="*/ 84 h 489"/>
                  <a:gd name="T16" fmla="*/ 125 w 837"/>
                  <a:gd name="T17" fmla="*/ 108 h 489"/>
                  <a:gd name="T18" fmla="*/ 116 w 837"/>
                  <a:gd name="T19" fmla="*/ 101 h 489"/>
                  <a:gd name="T20" fmla="*/ 107 w 837"/>
                  <a:gd name="T21" fmla="*/ 95 h 489"/>
                  <a:gd name="T22" fmla="*/ 98 w 837"/>
                  <a:gd name="T23" fmla="*/ 88 h 489"/>
                  <a:gd name="T24" fmla="*/ 89 w 837"/>
                  <a:gd name="T25" fmla="*/ 82 h 489"/>
                  <a:gd name="T26" fmla="*/ 80 w 837"/>
                  <a:gd name="T27" fmla="*/ 74 h 489"/>
                  <a:gd name="T28" fmla="*/ 71 w 837"/>
                  <a:gd name="T29" fmla="*/ 68 h 489"/>
                  <a:gd name="T30" fmla="*/ 62 w 837"/>
                  <a:gd name="T31" fmla="*/ 61 h 489"/>
                  <a:gd name="T32" fmla="*/ 54 w 837"/>
                  <a:gd name="T33" fmla="*/ 56 h 489"/>
                  <a:gd name="T34" fmla="*/ 50 w 837"/>
                  <a:gd name="T35" fmla="*/ 59 h 489"/>
                  <a:gd name="T36" fmla="*/ 43 w 837"/>
                  <a:gd name="T37" fmla="*/ 63 h 489"/>
                  <a:gd name="T38" fmla="*/ 35 w 837"/>
                  <a:gd name="T39" fmla="*/ 67 h 489"/>
                  <a:gd name="T40" fmla="*/ 27 w 837"/>
                  <a:gd name="T41" fmla="*/ 73 h 489"/>
                  <a:gd name="T42" fmla="*/ 18 w 837"/>
                  <a:gd name="T43" fmla="*/ 78 h 489"/>
                  <a:gd name="T44" fmla="*/ 10 w 837"/>
                  <a:gd name="T45" fmla="*/ 83 h 489"/>
                  <a:gd name="T46" fmla="*/ 4 w 837"/>
                  <a:gd name="T47" fmla="*/ 87 h 489"/>
                  <a:gd name="T48" fmla="*/ 0 w 837"/>
                  <a:gd name="T49" fmla="*/ 92 h 489"/>
                  <a:gd name="T50" fmla="*/ 20 w 837"/>
                  <a:gd name="T51" fmla="*/ 111 h 489"/>
                  <a:gd name="T52" fmla="*/ 43 w 837"/>
                  <a:gd name="T53" fmla="*/ 133 h 489"/>
                  <a:gd name="T54" fmla="*/ 66 w 837"/>
                  <a:gd name="T55" fmla="*/ 154 h 489"/>
                  <a:gd name="T56" fmla="*/ 90 w 837"/>
                  <a:gd name="T57" fmla="*/ 175 h 489"/>
                  <a:gd name="T58" fmla="*/ 114 w 837"/>
                  <a:gd name="T59" fmla="*/ 195 h 489"/>
                  <a:gd name="T60" fmla="*/ 139 w 837"/>
                  <a:gd name="T61" fmla="*/ 214 h 489"/>
                  <a:gd name="T62" fmla="*/ 162 w 837"/>
                  <a:gd name="T63" fmla="*/ 229 h 489"/>
                  <a:gd name="T64" fmla="*/ 186 w 837"/>
                  <a:gd name="T65" fmla="*/ 242 h 489"/>
                  <a:gd name="T66" fmla="*/ 203 w 837"/>
                  <a:gd name="T67" fmla="*/ 245 h 489"/>
                  <a:gd name="T68" fmla="*/ 218 w 837"/>
                  <a:gd name="T69" fmla="*/ 244 h 489"/>
                  <a:gd name="T70" fmla="*/ 230 w 837"/>
                  <a:gd name="T71" fmla="*/ 237 h 489"/>
                  <a:gd name="T72" fmla="*/ 238 w 837"/>
                  <a:gd name="T73" fmla="*/ 227 h 489"/>
                  <a:gd name="T74" fmla="*/ 243 w 837"/>
                  <a:gd name="T75" fmla="*/ 213 h 489"/>
                  <a:gd name="T76" fmla="*/ 244 w 837"/>
                  <a:gd name="T77" fmla="*/ 196 h 489"/>
                  <a:gd name="T78" fmla="*/ 241 w 837"/>
                  <a:gd name="T79" fmla="*/ 175 h 489"/>
                  <a:gd name="T80" fmla="*/ 236 w 837"/>
                  <a:gd name="T81" fmla="*/ 151 h 489"/>
                  <a:gd name="T82" fmla="*/ 258 w 837"/>
                  <a:gd name="T83" fmla="*/ 120 h 489"/>
                  <a:gd name="T84" fmla="*/ 279 w 837"/>
                  <a:gd name="T85" fmla="*/ 103 h 489"/>
                  <a:gd name="T86" fmla="*/ 298 w 837"/>
                  <a:gd name="T87" fmla="*/ 94 h 489"/>
                  <a:gd name="T88" fmla="*/ 317 w 837"/>
                  <a:gd name="T89" fmla="*/ 94 h 489"/>
                  <a:gd name="T90" fmla="*/ 337 w 837"/>
                  <a:gd name="T91" fmla="*/ 98 h 489"/>
                  <a:gd name="T92" fmla="*/ 361 w 837"/>
                  <a:gd name="T93" fmla="*/ 104 h 489"/>
                  <a:gd name="T94" fmla="*/ 387 w 837"/>
                  <a:gd name="T95" fmla="*/ 110 h 489"/>
                  <a:gd name="T96" fmla="*/ 419 w 837"/>
                  <a:gd name="T97" fmla="*/ 113 h 489"/>
                  <a:gd name="T98" fmla="*/ 401 w 837"/>
                  <a:gd name="T99" fmla="*/ 99 h 489"/>
                  <a:gd name="T100" fmla="*/ 383 w 837"/>
                  <a:gd name="T101" fmla="*/ 85 h 489"/>
                  <a:gd name="T102" fmla="*/ 364 w 837"/>
                  <a:gd name="T103" fmla="*/ 71 h 489"/>
                  <a:gd name="T104" fmla="*/ 346 w 837"/>
                  <a:gd name="T105" fmla="*/ 56 h 489"/>
                  <a:gd name="T106" fmla="*/ 327 w 837"/>
                  <a:gd name="T107" fmla="*/ 41 h 489"/>
                  <a:gd name="T108" fmla="*/ 309 w 837"/>
                  <a:gd name="T109" fmla="*/ 27 h 489"/>
                  <a:gd name="T110" fmla="*/ 290 w 837"/>
                  <a:gd name="T111" fmla="*/ 13 h 489"/>
                  <a:gd name="T112" fmla="*/ 273 w 837"/>
                  <a:gd name="T113" fmla="*/ 0 h 489"/>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837"/>
                  <a:gd name="T172" fmla="*/ 0 h 489"/>
                  <a:gd name="T173" fmla="*/ 837 w 837"/>
                  <a:gd name="T174" fmla="*/ 489 h 489"/>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837" h="489">
                    <a:moveTo>
                      <a:pt x="545" y="0"/>
                    </a:moveTo>
                    <a:lnTo>
                      <a:pt x="487" y="22"/>
                    </a:lnTo>
                    <a:lnTo>
                      <a:pt x="441" y="40"/>
                    </a:lnTo>
                    <a:lnTo>
                      <a:pt x="403" y="58"/>
                    </a:lnTo>
                    <a:lnTo>
                      <a:pt x="372" y="78"/>
                    </a:lnTo>
                    <a:lnTo>
                      <a:pt x="343" y="101"/>
                    </a:lnTo>
                    <a:lnTo>
                      <a:pt x="316" y="129"/>
                    </a:lnTo>
                    <a:lnTo>
                      <a:pt x="284" y="167"/>
                    </a:lnTo>
                    <a:lnTo>
                      <a:pt x="249" y="216"/>
                    </a:lnTo>
                    <a:lnTo>
                      <a:pt x="232" y="202"/>
                    </a:lnTo>
                    <a:lnTo>
                      <a:pt x="214" y="190"/>
                    </a:lnTo>
                    <a:lnTo>
                      <a:pt x="195" y="176"/>
                    </a:lnTo>
                    <a:lnTo>
                      <a:pt x="178" y="163"/>
                    </a:lnTo>
                    <a:lnTo>
                      <a:pt x="159" y="148"/>
                    </a:lnTo>
                    <a:lnTo>
                      <a:pt x="141" y="136"/>
                    </a:lnTo>
                    <a:lnTo>
                      <a:pt x="123" y="122"/>
                    </a:lnTo>
                    <a:lnTo>
                      <a:pt x="107" y="111"/>
                    </a:lnTo>
                    <a:lnTo>
                      <a:pt x="99" y="117"/>
                    </a:lnTo>
                    <a:lnTo>
                      <a:pt x="86" y="126"/>
                    </a:lnTo>
                    <a:lnTo>
                      <a:pt x="70" y="134"/>
                    </a:lnTo>
                    <a:lnTo>
                      <a:pt x="54" y="146"/>
                    </a:lnTo>
                    <a:lnTo>
                      <a:pt x="35" y="156"/>
                    </a:lnTo>
                    <a:lnTo>
                      <a:pt x="20" y="166"/>
                    </a:lnTo>
                    <a:lnTo>
                      <a:pt x="7" y="174"/>
                    </a:lnTo>
                    <a:lnTo>
                      <a:pt x="0" y="183"/>
                    </a:lnTo>
                    <a:lnTo>
                      <a:pt x="40" y="222"/>
                    </a:lnTo>
                    <a:lnTo>
                      <a:pt x="85" y="265"/>
                    </a:lnTo>
                    <a:lnTo>
                      <a:pt x="131" y="307"/>
                    </a:lnTo>
                    <a:lnTo>
                      <a:pt x="180" y="350"/>
                    </a:lnTo>
                    <a:lnTo>
                      <a:pt x="228" y="390"/>
                    </a:lnTo>
                    <a:lnTo>
                      <a:pt x="277" y="428"/>
                    </a:lnTo>
                    <a:lnTo>
                      <a:pt x="324" y="458"/>
                    </a:lnTo>
                    <a:lnTo>
                      <a:pt x="372" y="483"/>
                    </a:lnTo>
                    <a:lnTo>
                      <a:pt x="406" y="489"/>
                    </a:lnTo>
                    <a:lnTo>
                      <a:pt x="436" y="487"/>
                    </a:lnTo>
                    <a:lnTo>
                      <a:pt x="459" y="474"/>
                    </a:lnTo>
                    <a:lnTo>
                      <a:pt x="476" y="454"/>
                    </a:lnTo>
                    <a:lnTo>
                      <a:pt x="485" y="425"/>
                    </a:lnTo>
                    <a:lnTo>
                      <a:pt x="487" y="391"/>
                    </a:lnTo>
                    <a:lnTo>
                      <a:pt x="482" y="349"/>
                    </a:lnTo>
                    <a:lnTo>
                      <a:pt x="471" y="302"/>
                    </a:lnTo>
                    <a:lnTo>
                      <a:pt x="516" y="240"/>
                    </a:lnTo>
                    <a:lnTo>
                      <a:pt x="558" y="205"/>
                    </a:lnTo>
                    <a:lnTo>
                      <a:pt x="595" y="188"/>
                    </a:lnTo>
                    <a:lnTo>
                      <a:pt x="634" y="188"/>
                    </a:lnTo>
                    <a:lnTo>
                      <a:pt x="674" y="196"/>
                    </a:lnTo>
                    <a:lnTo>
                      <a:pt x="721" y="208"/>
                    </a:lnTo>
                    <a:lnTo>
                      <a:pt x="773" y="220"/>
                    </a:lnTo>
                    <a:lnTo>
                      <a:pt x="837" y="225"/>
                    </a:lnTo>
                    <a:lnTo>
                      <a:pt x="801" y="197"/>
                    </a:lnTo>
                    <a:lnTo>
                      <a:pt x="765" y="169"/>
                    </a:lnTo>
                    <a:lnTo>
                      <a:pt x="727" y="141"/>
                    </a:lnTo>
                    <a:lnTo>
                      <a:pt x="691" y="112"/>
                    </a:lnTo>
                    <a:lnTo>
                      <a:pt x="653" y="82"/>
                    </a:lnTo>
                    <a:lnTo>
                      <a:pt x="617" y="54"/>
                    </a:lnTo>
                    <a:lnTo>
                      <a:pt x="579" y="25"/>
                    </a:lnTo>
                    <a:lnTo>
                      <a:pt x="545" y="0"/>
                    </a:lnTo>
                    <a:close/>
                  </a:path>
                </a:pathLst>
              </a:custGeom>
              <a:solidFill>
                <a:srgbClr val="91A3A3"/>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146" name="Freeform 488"/>
              <p:cNvSpPr>
                <a:spLocks/>
              </p:cNvSpPr>
              <p:nvPr/>
            </p:nvSpPr>
            <p:spPr bwMode="auto">
              <a:xfrm>
                <a:off x="4151" y="3648"/>
                <a:ext cx="419" cy="239"/>
              </a:xfrm>
              <a:custGeom>
                <a:avLst/>
                <a:gdLst>
                  <a:gd name="T0" fmla="*/ 277 w 837"/>
                  <a:gd name="T1" fmla="*/ 0 h 479"/>
                  <a:gd name="T2" fmla="*/ 248 w 837"/>
                  <a:gd name="T3" fmla="*/ 10 h 479"/>
                  <a:gd name="T4" fmla="*/ 225 w 837"/>
                  <a:gd name="T5" fmla="*/ 20 h 479"/>
                  <a:gd name="T6" fmla="*/ 206 w 837"/>
                  <a:gd name="T7" fmla="*/ 29 h 479"/>
                  <a:gd name="T8" fmla="*/ 191 w 837"/>
                  <a:gd name="T9" fmla="*/ 40 h 479"/>
                  <a:gd name="T10" fmla="*/ 175 w 837"/>
                  <a:gd name="T11" fmla="*/ 52 h 479"/>
                  <a:gd name="T12" fmla="*/ 161 w 837"/>
                  <a:gd name="T13" fmla="*/ 67 h 479"/>
                  <a:gd name="T14" fmla="*/ 145 w 837"/>
                  <a:gd name="T15" fmla="*/ 86 h 479"/>
                  <a:gd name="T16" fmla="*/ 127 w 837"/>
                  <a:gd name="T17" fmla="*/ 111 h 479"/>
                  <a:gd name="T18" fmla="*/ 118 w 837"/>
                  <a:gd name="T19" fmla="*/ 104 h 479"/>
                  <a:gd name="T20" fmla="*/ 109 w 837"/>
                  <a:gd name="T21" fmla="*/ 97 h 479"/>
                  <a:gd name="T22" fmla="*/ 98 w 837"/>
                  <a:gd name="T23" fmla="*/ 89 h 479"/>
                  <a:gd name="T24" fmla="*/ 88 w 837"/>
                  <a:gd name="T25" fmla="*/ 82 h 479"/>
                  <a:gd name="T26" fmla="*/ 78 w 837"/>
                  <a:gd name="T27" fmla="*/ 75 h 479"/>
                  <a:gd name="T28" fmla="*/ 68 w 837"/>
                  <a:gd name="T29" fmla="*/ 68 h 479"/>
                  <a:gd name="T30" fmla="*/ 58 w 837"/>
                  <a:gd name="T31" fmla="*/ 60 h 479"/>
                  <a:gd name="T32" fmla="*/ 50 w 837"/>
                  <a:gd name="T33" fmla="*/ 55 h 479"/>
                  <a:gd name="T34" fmla="*/ 45 w 837"/>
                  <a:gd name="T35" fmla="*/ 58 h 479"/>
                  <a:gd name="T36" fmla="*/ 40 w 837"/>
                  <a:gd name="T37" fmla="*/ 62 h 479"/>
                  <a:gd name="T38" fmla="*/ 32 w 837"/>
                  <a:gd name="T39" fmla="*/ 66 h 479"/>
                  <a:gd name="T40" fmla="*/ 25 w 837"/>
                  <a:gd name="T41" fmla="*/ 71 h 479"/>
                  <a:gd name="T42" fmla="*/ 16 w 837"/>
                  <a:gd name="T43" fmla="*/ 75 h 479"/>
                  <a:gd name="T44" fmla="*/ 9 w 837"/>
                  <a:gd name="T45" fmla="*/ 79 h 479"/>
                  <a:gd name="T46" fmla="*/ 4 w 837"/>
                  <a:gd name="T47" fmla="*/ 83 h 479"/>
                  <a:gd name="T48" fmla="*/ 0 w 837"/>
                  <a:gd name="T49" fmla="*/ 87 h 479"/>
                  <a:gd name="T50" fmla="*/ 20 w 837"/>
                  <a:gd name="T51" fmla="*/ 107 h 479"/>
                  <a:gd name="T52" fmla="*/ 43 w 837"/>
                  <a:gd name="T53" fmla="*/ 127 h 479"/>
                  <a:gd name="T54" fmla="*/ 66 w 837"/>
                  <a:gd name="T55" fmla="*/ 149 h 479"/>
                  <a:gd name="T56" fmla="*/ 90 w 837"/>
                  <a:gd name="T57" fmla="*/ 170 h 479"/>
                  <a:gd name="T58" fmla="*/ 114 w 837"/>
                  <a:gd name="T59" fmla="*/ 190 h 479"/>
                  <a:gd name="T60" fmla="*/ 139 w 837"/>
                  <a:gd name="T61" fmla="*/ 208 h 479"/>
                  <a:gd name="T62" fmla="*/ 162 w 837"/>
                  <a:gd name="T63" fmla="*/ 224 h 479"/>
                  <a:gd name="T64" fmla="*/ 187 w 837"/>
                  <a:gd name="T65" fmla="*/ 237 h 479"/>
                  <a:gd name="T66" fmla="*/ 203 w 837"/>
                  <a:gd name="T67" fmla="*/ 239 h 479"/>
                  <a:gd name="T68" fmla="*/ 218 w 837"/>
                  <a:gd name="T69" fmla="*/ 238 h 479"/>
                  <a:gd name="T70" fmla="*/ 228 w 837"/>
                  <a:gd name="T71" fmla="*/ 231 h 479"/>
                  <a:gd name="T72" fmla="*/ 238 w 837"/>
                  <a:gd name="T73" fmla="*/ 222 h 479"/>
                  <a:gd name="T74" fmla="*/ 242 w 837"/>
                  <a:gd name="T75" fmla="*/ 208 h 479"/>
                  <a:gd name="T76" fmla="*/ 244 w 837"/>
                  <a:gd name="T77" fmla="*/ 191 h 479"/>
                  <a:gd name="T78" fmla="*/ 241 w 837"/>
                  <a:gd name="T79" fmla="*/ 170 h 479"/>
                  <a:gd name="T80" fmla="*/ 236 w 837"/>
                  <a:gd name="T81" fmla="*/ 147 h 479"/>
                  <a:gd name="T82" fmla="*/ 258 w 837"/>
                  <a:gd name="T83" fmla="*/ 116 h 479"/>
                  <a:gd name="T84" fmla="*/ 279 w 837"/>
                  <a:gd name="T85" fmla="*/ 98 h 479"/>
                  <a:gd name="T86" fmla="*/ 298 w 837"/>
                  <a:gd name="T87" fmla="*/ 90 h 479"/>
                  <a:gd name="T88" fmla="*/ 317 w 837"/>
                  <a:gd name="T89" fmla="*/ 90 h 479"/>
                  <a:gd name="T90" fmla="*/ 337 w 837"/>
                  <a:gd name="T91" fmla="*/ 94 h 479"/>
                  <a:gd name="T92" fmla="*/ 361 w 837"/>
                  <a:gd name="T93" fmla="*/ 100 h 479"/>
                  <a:gd name="T94" fmla="*/ 387 w 837"/>
                  <a:gd name="T95" fmla="*/ 106 h 479"/>
                  <a:gd name="T96" fmla="*/ 419 w 837"/>
                  <a:gd name="T97" fmla="*/ 108 h 479"/>
                  <a:gd name="T98" fmla="*/ 401 w 837"/>
                  <a:gd name="T99" fmla="*/ 94 h 479"/>
                  <a:gd name="T100" fmla="*/ 383 w 837"/>
                  <a:gd name="T101" fmla="*/ 81 h 479"/>
                  <a:gd name="T102" fmla="*/ 366 w 837"/>
                  <a:gd name="T103" fmla="*/ 67 h 479"/>
                  <a:gd name="T104" fmla="*/ 348 w 837"/>
                  <a:gd name="T105" fmla="*/ 54 h 479"/>
                  <a:gd name="T106" fmla="*/ 330 w 837"/>
                  <a:gd name="T107" fmla="*/ 39 h 479"/>
                  <a:gd name="T108" fmla="*/ 312 w 837"/>
                  <a:gd name="T109" fmla="*/ 25 h 479"/>
                  <a:gd name="T110" fmla="*/ 294 w 837"/>
                  <a:gd name="T111" fmla="*/ 12 h 479"/>
                  <a:gd name="T112" fmla="*/ 277 w 837"/>
                  <a:gd name="T113" fmla="*/ 0 h 479"/>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837"/>
                  <a:gd name="T172" fmla="*/ 0 h 479"/>
                  <a:gd name="T173" fmla="*/ 837 w 837"/>
                  <a:gd name="T174" fmla="*/ 479 h 479"/>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837" h="479">
                    <a:moveTo>
                      <a:pt x="554" y="0"/>
                    </a:moveTo>
                    <a:lnTo>
                      <a:pt x="496" y="21"/>
                    </a:lnTo>
                    <a:lnTo>
                      <a:pt x="450" y="41"/>
                    </a:lnTo>
                    <a:lnTo>
                      <a:pt x="412" y="59"/>
                    </a:lnTo>
                    <a:lnTo>
                      <a:pt x="381" y="80"/>
                    </a:lnTo>
                    <a:lnTo>
                      <a:pt x="349" y="104"/>
                    </a:lnTo>
                    <a:lnTo>
                      <a:pt x="321" y="134"/>
                    </a:lnTo>
                    <a:lnTo>
                      <a:pt x="289" y="172"/>
                    </a:lnTo>
                    <a:lnTo>
                      <a:pt x="254" y="222"/>
                    </a:lnTo>
                    <a:lnTo>
                      <a:pt x="235" y="208"/>
                    </a:lnTo>
                    <a:lnTo>
                      <a:pt x="217" y="194"/>
                    </a:lnTo>
                    <a:lnTo>
                      <a:pt x="196" y="179"/>
                    </a:lnTo>
                    <a:lnTo>
                      <a:pt x="176" y="165"/>
                    </a:lnTo>
                    <a:lnTo>
                      <a:pt x="155" y="150"/>
                    </a:lnTo>
                    <a:lnTo>
                      <a:pt x="135" y="136"/>
                    </a:lnTo>
                    <a:lnTo>
                      <a:pt x="115" y="121"/>
                    </a:lnTo>
                    <a:lnTo>
                      <a:pt x="99" y="110"/>
                    </a:lnTo>
                    <a:lnTo>
                      <a:pt x="90" y="116"/>
                    </a:lnTo>
                    <a:lnTo>
                      <a:pt x="79" y="124"/>
                    </a:lnTo>
                    <a:lnTo>
                      <a:pt x="64" y="133"/>
                    </a:lnTo>
                    <a:lnTo>
                      <a:pt x="49" y="143"/>
                    </a:lnTo>
                    <a:lnTo>
                      <a:pt x="32" y="150"/>
                    </a:lnTo>
                    <a:lnTo>
                      <a:pt x="18" y="159"/>
                    </a:lnTo>
                    <a:lnTo>
                      <a:pt x="7" y="166"/>
                    </a:lnTo>
                    <a:lnTo>
                      <a:pt x="0" y="175"/>
                    </a:lnTo>
                    <a:lnTo>
                      <a:pt x="40" y="214"/>
                    </a:lnTo>
                    <a:lnTo>
                      <a:pt x="85" y="255"/>
                    </a:lnTo>
                    <a:lnTo>
                      <a:pt x="131" y="298"/>
                    </a:lnTo>
                    <a:lnTo>
                      <a:pt x="180" y="341"/>
                    </a:lnTo>
                    <a:lnTo>
                      <a:pt x="228" y="381"/>
                    </a:lnTo>
                    <a:lnTo>
                      <a:pt x="277" y="417"/>
                    </a:lnTo>
                    <a:lnTo>
                      <a:pt x="324" y="448"/>
                    </a:lnTo>
                    <a:lnTo>
                      <a:pt x="373" y="474"/>
                    </a:lnTo>
                    <a:lnTo>
                      <a:pt x="406" y="479"/>
                    </a:lnTo>
                    <a:lnTo>
                      <a:pt x="435" y="476"/>
                    </a:lnTo>
                    <a:lnTo>
                      <a:pt x="456" y="463"/>
                    </a:lnTo>
                    <a:lnTo>
                      <a:pt x="475" y="445"/>
                    </a:lnTo>
                    <a:lnTo>
                      <a:pt x="484" y="417"/>
                    </a:lnTo>
                    <a:lnTo>
                      <a:pt x="487" y="382"/>
                    </a:lnTo>
                    <a:lnTo>
                      <a:pt x="482" y="341"/>
                    </a:lnTo>
                    <a:lnTo>
                      <a:pt x="471" y="294"/>
                    </a:lnTo>
                    <a:lnTo>
                      <a:pt x="516" y="232"/>
                    </a:lnTo>
                    <a:lnTo>
                      <a:pt x="558" y="197"/>
                    </a:lnTo>
                    <a:lnTo>
                      <a:pt x="595" y="180"/>
                    </a:lnTo>
                    <a:lnTo>
                      <a:pt x="634" y="180"/>
                    </a:lnTo>
                    <a:lnTo>
                      <a:pt x="674" y="188"/>
                    </a:lnTo>
                    <a:lnTo>
                      <a:pt x="721" y="200"/>
                    </a:lnTo>
                    <a:lnTo>
                      <a:pt x="773" y="212"/>
                    </a:lnTo>
                    <a:lnTo>
                      <a:pt x="837" y="217"/>
                    </a:lnTo>
                    <a:lnTo>
                      <a:pt x="801" y="189"/>
                    </a:lnTo>
                    <a:lnTo>
                      <a:pt x="766" y="163"/>
                    </a:lnTo>
                    <a:lnTo>
                      <a:pt x="731" y="135"/>
                    </a:lnTo>
                    <a:lnTo>
                      <a:pt x="696" y="108"/>
                    </a:lnTo>
                    <a:lnTo>
                      <a:pt x="659" y="79"/>
                    </a:lnTo>
                    <a:lnTo>
                      <a:pt x="624" y="51"/>
                    </a:lnTo>
                    <a:lnTo>
                      <a:pt x="588" y="25"/>
                    </a:lnTo>
                    <a:lnTo>
                      <a:pt x="554" y="0"/>
                    </a:lnTo>
                    <a:close/>
                  </a:path>
                </a:pathLst>
              </a:custGeom>
              <a:solidFill>
                <a:srgbClr val="96A8A8"/>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147" name="Freeform 489"/>
              <p:cNvSpPr>
                <a:spLocks/>
              </p:cNvSpPr>
              <p:nvPr/>
            </p:nvSpPr>
            <p:spPr bwMode="auto">
              <a:xfrm>
                <a:off x="4151" y="3651"/>
                <a:ext cx="419" cy="235"/>
              </a:xfrm>
              <a:custGeom>
                <a:avLst/>
                <a:gdLst>
                  <a:gd name="T0" fmla="*/ 283 w 837"/>
                  <a:gd name="T1" fmla="*/ 0 h 470"/>
                  <a:gd name="T2" fmla="*/ 253 w 837"/>
                  <a:gd name="T3" fmla="*/ 11 h 470"/>
                  <a:gd name="T4" fmla="*/ 230 w 837"/>
                  <a:gd name="T5" fmla="*/ 22 h 470"/>
                  <a:gd name="T6" fmla="*/ 210 w 837"/>
                  <a:gd name="T7" fmla="*/ 30 h 470"/>
                  <a:gd name="T8" fmla="*/ 194 w 837"/>
                  <a:gd name="T9" fmla="*/ 42 h 470"/>
                  <a:gd name="T10" fmla="*/ 178 w 837"/>
                  <a:gd name="T11" fmla="*/ 55 h 470"/>
                  <a:gd name="T12" fmla="*/ 164 w 837"/>
                  <a:gd name="T13" fmla="*/ 70 h 470"/>
                  <a:gd name="T14" fmla="*/ 147 w 837"/>
                  <a:gd name="T15" fmla="*/ 90 h 470"/>
                  <a:gd name="T16" fmla="*/ 130 w 837"/>
                  <a:gd name="T17" fmla="*/ 115 h 470"/>
                  <a:gd name="T18" fmla="*/ 120 w 837"/>
                  <a:gd name="T19" fmla="*/ 107 h 470"/>
                  <a:gd name="T20" fmla="*/ 110 w 837"/>
                  <a:gd name="T21" fmla="*/ 101 h 470"/>
                  <a:gd name="T22" fmla="*/ 98 w 837"/>
                  <a:gd name="T23" fmla="*/ 93 h 470"/>
                  <a:gd name="T24" fmla="*/ 87 w 837"/>
                  <a:gd name="T25" fmla="*/ 86 h 470"/>
                  <a:gd name="T26" fmla="*/ 75 w 837"/>
                  <a:gd name="T27" fmla="*/ 77 h 470"/>
                  <a:gd name="T28" fmla="*/ 64 w 837"/>
                  <a:gd name="T29" fmla="*/ 70 h 470"/>
                  <a:gd name="T30" fmla="*/ 53 w 837"/>
                  <a:gd name="T31" fmla="*/ 62 h 470"/>
                  <a:gd name="T32" fmla="*/ 45 w 837"/>
                  <a:gd name="T33" fmla="*/ 57 h 470"/>
                  <a:gd name="T34" fmla="*/ 41 w 837"/>
                  <a:gd name="T35" fmla="*/ 59 h 470"/>
                  <a:gd name="T36" fmla="*/ 36 w 837"/>
                  <a:gd name="T37" fmla="*/ 63 h 470"/>
                  <a:gd name="T38" fmla="*/ 29 w 837"/>
                  <a:gd name="T39" fmla="*/ 67 h 470"/>
                  <a:gd name="T40" fmla="*/ 23 w 837"/>
                  <a:gd name="T41" fmla="*/ 70 h 470"/>
                  <a:gd name="T42" fmla="*/ 15 w 837"/>
                  <a:gd name="T43" fmla="*/ 74 h 470"/>
                  <a:gd name="T44" fmla="*/ 9 w 837"/>
                  <a:gd name="T45" fmla="*/ 77 h 470"/>
                  <a:gd name="T46" fmla="*/ 3 w 837"/>
                  <a:gd name="T47" fmla="*/ 81 h 470"/>
                  <a:gd name="T48" fmla="*/ 0 w 837"/>
                  <a:gd name="T49" fmla="*/ 85 h 470"/>
                  <a:gd name="T50" fmla="*/ 20 w 837"/>
                  <a:gd name="T51" fmla="*/ 104 h 470"/>
                  <a:gd name="T52" fmla="*/ 43 w 837"/>
                  <a:gd name="T53" fmla="*/ 124 h 470"/>
                  <a:gd name="T54" fmla="*/ 66 w 837"/>
                  <a:gd name="T55" fmla="*/ 146 h 470"/>
                  <a:gd name="T56" fmla="*/ 90 w 837"/>
                  <a:gd name="T57" fmla="*/ 168 h 470"/>
                  <a:gd name="T58" fmla="*/ 114 w 837"/>
                  <a:gd name="T59" fmla="*/ 187 h 470"/>
                  <a:gd name="T60" fmla="*/ 139 w 837"/>
                  <a:gd name="T61" fmla="*/ 205 h 470"/>
                  <a:gd name="T62" fmla="*/ 162 w 837"/>
                  <a:gd name="T63" fmla="*/ 220 h 470"/>
                  <a:gd name="T64" fmla="*/ 187 w 837"/>
                  <a:gd name="T65" fmla="*/ 233 h 470"/>
                  <a:gd name="T66" fmla="*/ 203 w 837"/>
                  <a:gd name="T67" fmla="*/ 235 h 470"/>
                  <a:gd name="T68" fmla="*/ 216 w 837"/>
                  <a:gd name="T69" fmla="*/ 234 h 470"/>
                  <a:gd name="T70" fmla="*/ 227 w 837"/>
                  <a:gd name="T71" fmla="*/ 228 h 470"/>
                  <a:gd name="T72" fmla="*/ 236 w 837"/>
                  <a:gd name="T73" fmla="*/ 220 h 470"/>
                  <a:gd name="T74" fmla="*/ 241 w 837"/>
                  <a:gd name="T75" fmla="*/ 206 h 470"/>
                  <a:gd name="T76" fmla="*/ 243 w 837"/>
                  <a:gd name="T77" fmla="*/ 189 h 470"/>
                  <a:gd name="T78" fmla="*/ 241 w 837"/>
                  <a:gd name="T79" fmla="*/ 168 h 470"/>
                  <a:gd name="T80" fmla="*/ 236 w 837"/>
                  <a:gd name="T81" fmla="*/ 144 h 470"/>
                  <a:gd name="T82" fmla="*/ 258 w 837"/>
                  <a:gd name="T83" fmla="*/ 113 h 470"/>
                  <a:gd name="T84" fmla="*/ 279 w 837"/>
                  <a:gd name="T85" fmla="*/ 96 h 470"/>
                  <a:gd name="T86" fmla="*/ 298 w 837"/>
                  <a:gd name="T87" fmla="*/ 87 h 470"/>
                  <a:gd name="T88" fmla="*/ 317 w 837"/>
                  <a:gd name="T89" fmla="*/ 87 h 470"/>
                  <a:gd name="T90" fmla="*/ 337 w 837"/>
                  <a:gd name="T91" fmla="*/ 91 h 470"/>
                  <a:gd name="T92" fmla="*/ 361 w 837"/>
                  <a:gd name="T93" fmla="*/ 97 h 470"/>
                  <a:gd name="T94" fmla="*/ 387 w 837"/>
                  <a:gd name="T95" fmla="*/ 103 h 470"/>
                  <a:gd name="T96" fmla="*/ 419 w 837"/>
                  <a:gd name="T97" fmla="*/ 106 h 470"/>
                  <a:gd name="T98" fmla="*/ 401 w 837"/>
                  <a:gd name="T99" fmla="*/ 92 h 470"/>
                  <a:gd name="T100" fmla="*/ 384 w 837"/>
                  <a:gd name="T101" fmla="*/ 79 h 470"/>
                  <a:gd name="T102" fmla="*/ 367 w 837"/>
                  <a:gd name="T103" fmla="*/ 66 h 470"/>
                  <a:gd name="T104" fmla="*/ 351 w 837"/>
                  <a:gd name="T105" fmla="*/ 53 h 470"/>
                  <a:gd name="T106" fmla="*/ 334 w 837"/>
                  <a:gd name="T107" fmla="*/ 39 h 470"/>
                  <a:gd name="T108" fmla="*/ 317 w 837"/>
                  <a:gd name="T109" fmla="*/ 26 h 470"/>
                  <a:gd name="T110" fmla="*/ 300 w 837"/>
                  <a:gd name="T111" fmla="*/ 13 h 470"/>
                  <a:gd name="T112" fmla="*/ 283 w 837"/>
                  <a:gd name="T113" fmla="*/ 0 h 47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837"/>
                  <a:gd name="T172" fmla="*/ 0 h 470"/>
                  <a:gd name="T173" fmla="*/ 837 w 837"/>
                  <a:gd name="T174" fmla="*/ 470 h 470"/>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837" h="470">
                    <a:moveTo>
                      <a:pt x="565" y="0"/>
                    </a:moveTo>
                    <a:lnTo>
                      <a:pt x="506" y="21"/>
                    </a:lnTo>
                    <a:lnTo>
                      <a:pt x="460" y="43"/>
                    </a:lnTo>
                    <a:lnTo>
                      <a:pt x="420" y="61"/>
                    </a:lnTo>
                    <a:lnTo>
                      <a:pt x="387" y="84"/>
                    </a:lnTo>
                    <a:lnTo>
                      <a:pt x="356" y="109"/>
                    </a:lnTo>
                    <a:lnTo>
                      <a:pt x="327" y="140"/>
                    </a:lnTo>
                    <a:lnTo>
                      <a:pt x="294" y="179"/>
                    </a:lnTo>
                    <a:lnTo>
                      <a:pt x="259" y="229"/>
                    </a:lnTo>
                    <a:lnTo>
                      <a:pt x="240" y="214"/>
                    </a:lnTo>
                    <a:lnTo>
                      <a:pt x="220" y="201"/>
                    </a:lnTo>
                    <a:lnTo>
                      <a:pt x="196" y="186"/>
                    </a:lnTo>
                    <a:lnTo>
                      <a:pt x="174" y="171"/>
                    </a:lnTo>
                    <a:lnTo>
                      <a:pt x="150" y="154"/>
                    </a:lnTo>
                    <a:lnTo>
                      <a:pt x="128" y="139"/>
                    </a:lnTo>
                    <a:lnTo>
                      <a:pt x="106" y="125"/>
                    </a:lnTo>
                    <a:lnTo>
                      <a:pt x="90" y="113"/>
                    </a:lnTo>
                    <a:lnTo>
                      <a:pt x="81" y="119"/>
                    </a:lnTo>
                    <a:lnTo>
                      <a:pt x="71" y="127"/>
                    </a:lnTo>
                    <a:lnTo>
                      <a:pt x="57" y="133"/>
                    </a:lnTo>
                    <a:lnTo>
                      <a:pt x="45" y="140"/>
                    </a:lnTo>
                    <a:lnTo>
                      <a:pt x="30" y="147"/>
                    </a:lnTo>
                    <a:lnTo>
                      <a:pt x="17" y="154"/>
                    </a:lnTo>
                    <a:lnTo>
                      <a:pt x="6" y="162"/>
                    </a:lnTo>
                    <a:lnTo>
                      <a:pt x="0" y="169"/>
                    </a:lnTo>
                    <a:lnTo>
                      <a:pt x="40" y="208"/>
                    </a:lnTo>
                    <a:lnTo>
                      <a:pt x="85" y="249"/>
                    </a:lnTo>
                    <a:lnTo>
                      <a:pt x="131" y="292"/>
                    </a:lnTo>
                    <a:lnTo>
                      <a:pt x="180" y="335"/>
                    </a:lnTo>
                    <a:lnTo>
                      <a:pt x="228" y="374"/>
                    </a:lnTo>
                    <a:lnTo>
                      <a:pt x="277" y="410"/>
                    </a:lnTo>
                    <a:lnTo>
                      <a:pt x="324" y="440"/>
                    </a:lnTo>
                    <a:lnTo>
                      <a:pt x="373" y="465"/>
                    </a:lnTo>
                    <a:lnTo>
                      <a:pt x="405" y="470"/>
                    </a:lnTo>
                    <a:lnTo>
                      <a:pt x="432" y="468"/>
                    </a:lnTo>
                    <a:lnTo>
                      <a:pt x="454" y="456"/>
                    </a:lnTo>
                    <a:lnTo>
                      <a:pt x="472" y="439"/>
                    </a:lnTo>
                    <a:lnTo>
                      <a:pt x="482" y="411"/>
                    </a:lnTo>
                    <a:lnTo>
                      <a:pt x="486" y="377"/>
                    </a:lnTo>
                    <a:lnTo>
                      <a:pt x="482" y="336"/>
                    </a:lnTo>
                    <a:lnTo>
                      <a:pt x="471" y="288"/>
                    </a:lnTo>
                    <a:lnTo>
                      <a:pt x="516" y="226"/>
                    </a:lnTo>
                    <a:lnTo>
                      <a:pt x="558" y="191"/>
                    </a:lnTo>
                    <a:lnTo>
                      <a:pt x="595" y="174"/>
                    </a:lnTo>
                    <a:lnTo>
                      <a:pt x="634" y="174"/>
                    </a:lnTo>
                    <a:lnTo>
                      <a:pt x="674" y="182"/>
                    </a:lnTo>
                    <a:lnTo>
                      <a:pt x="721" y="194"/>
                    </a:lnTo>
                    <a:lnTo>
                      <a:pt x="773" y="206"/>
                    </a:lnTo>
                    <a:lnTo>
                      <a:pt x="837" y="211"/>
                    </a:lnTo>
                    <a:lnTo>
                      <a:pt x="802" y="184"/>
                    </a:lnTo>
                    <a:lnTo>
                      <a:pt x="768" y="158"/>
                    </a:lnTo>
                    <a:lnTo>
                      <a:pt x="734" y="132"/>
                    </a:lnTo>
                    <a:lnTo>
                      <a:pt x="701" y="105"/>
                    </a:lnTo>
                    <a:lnTo>
                      <a:pt x="667" y="78"/>
                    </a:lnTo>
                    <a:lnTo>
                      <a:pt x="633" y="51"/>
                    </a:lnTo>
                    <a:lnTo>
                      <a:pt x="599" y="25"/>
                    </a:lnTo>
                    <a:lnTo>
                      <a:pt x="565" y="0"/>
                    </a:lnTo>
                    <a:close/>
                  </a:path>
                </a:pathLst>
              </a:custGeom>
              <a:solidFill>
                <a:srgbClr val="9EADAD"/>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148" name="Freeform 490"/>
              <p:cNvSpPr>
                <a:spLocks/>
              </p:cNvSpPr>
              <p:nvPr/>
            </p:nvSpPr>
            <p:spPr bwMode="auto">
              <a:xfrm>
                <a:off x="4151" y="3655"/>
                <a:ext cx="419" cy="230"/>
              </a:xfrm>
              <a:custGeom>
                <a:avLst/>
                <a:gdLst>
                  <a:gd name="T0" fmla="*/ 287 w 837"/>
                  <a:gd name="T1" fmla="*/ 0 h 460"/>
                  <a:gd name="T2" fmla="*/ 257 w 837"/>
                  <a:gd name="T3" fmla="*/ 11 h 460"/>
                  <a:gd name="T4" fmla="*/ 234 w 837"/>
                  <a:gd name="T5" fmla="*/ 21 h 460"/>
                  <a:gd name="T6" fmla="*/ 214 w 837"/>
                  <a:gd name="T7" fmla="*/ 30 h 460"/>
                  <a:gd name="T8" fmla="*/ 198 w 837"/>
                  <a:gd name="T9" fmla="*/ 43 h 460"/>
                  <a:gd name="T10" fmla="*/ 181 w 837"/>
                  <a:gd name="T11" fmla="*/ 56 h 460"/>
                  <a:gd name="T12" fmla="*/ 166 w 837"/>
                  <a:gd name="T13" fmla="*/ 72 h 460"/>
                  <a:gd name="T14" fmla="*/ 150 w 837"/>
                  <a:gd name="T15" fmla="*/ 92 h 460"/>
                  <a:gd name="T16" fmla="*/ 132 w 837"/>
                  <a:gd name="T17" fmla="*/ 117 h 460"/>
                  <a:gd name="T18" fmla="*/ 122 w 837"/>
                  <a:gd name="T19" fmla="*/ 110 h 460"/>
                  <a:gd name="T20" fmla="*/ 111 w 837"/>
                  <a:gd name="T21" fmla="*/ 102 h 460"/>
                  <a:gd name="T22" fmla="*/ 98 w 837"/>
                  <a:gd name="T23" fmla="*/ 94 h 460"/>
                  <a:gd name="T24" fmla="*/ 87 w 837"/>
                  <a:gd name="T25" fmla="*/ 87 h 460"/>
                  <a:gd name="T26" fmla="*/ 73 w 837"/>
                  <a:gd name="T27" fmla="*/ 78 h 460"/>
                  <a:gd name="T28" fmla="*/ 61 w 837"/>
                  <a:gd name="T29" fmla="*/ 70 h 460"/>
                  <a:gd name="T30" fmla="*/ 50 w 837"/>
                  <a:gd name="T31" fmla="*/ 62 h 460"/>
                  <a:gd name="T32" fmla="*/ 41 w 837"/>
                  <a:gd name="T33" fmla="*/ 56 h 460"/>
                  <a:gd name="T34" fmla="*/ 37 w 837"/>
                  <a:gd name="T35" fmla="*/ 58 h 460"/>
                  <a:gd name="T36" fmla="*/ 32 w 837"/>
                  <a:gd name="T37" fmla="*/ 61 h 460"/>
                  <a:gd name="T38" fmla="*/ 26 w 837"/>
                  <a:gd name="T39" fmla="*/ 65 h 460"/>
                  <a:gd name="T40" fmla="*/ 20 w 837"/>
                  <a:gd name="T41" fmla="*/ 68 h 460"/>
                  <a:gd name="T42" fmla="*/ 14 w 837"/>
                  <a:gd name="T43" fmla="*/ 70 h 460"/>
                  <a:gd name="T44" fmla="*/ 8 w 837"/>
                  <a:gd name="T45" fmla="*/ 73 h 460"/>
                  <a:gd name="T46" fmla="*/ 3 w 837"/>
                  <a:gd name="T47" fmla="*/ 77 h 460"/>
                  <a:gd name="T48" fmla="*/ 0 w 837"/>
                  <a:gd name="T49" fmla="*/ 80 h 460"/>
                  <a:gd name="T50" fmla="*/ 20 w 837"/>
                  <a:gd name="T51" fmla="*/ 100 h 460"/>
                  <a:gd name="T52" fmla="*/ 43 w 837"/>
                  <a:gd name="T53" fmla="*/ 120 h 460"/>
                  <a:gd name="T54" fmla="*/ 66 w 837"/>
                  <a:gd name="T55" fmla="*/ 141 h 460"/>
                  <a:gd name="T56" fmla="*/ 90 w 837"/>
                  <a:gd name="T57" fmla="*/ 162 h 460"/>
                  <a:gd name="T58" fmla="*/ 114 w 837"/>
                  <a:gd name="T59" fmla="*/ 182 h 460"/>
                  <a:gd name="T60" fmla="*/ 139 w 837"/>
                  <a:gd name="T61" fmla="*/ 199 h 460"/>
                  <a:gd name="T62" fmla="*/ 162 w 837"/>
                  <a:gd name="T63" fmla="*/ 215 h 460"/>
                  <a:gd name="T64" fmla="*/ 187 w 837"/>
                  <a:gd name="T65" fmla="*/ 228 h 460"/>
                  <a:gd name="T66" fmla="*/ 202 w 837"/>
                  <a:gd name="T67" fmla="*/ 230 h 460"/>
                  <a:gd name="T68" fmla="*/ 216 w 837"/>
                  <a:gd name="T69" fmla="*/ 229 h 460"/>
                  <a:gd name="T70" fmla="*/ 226 w 837"/>
                  <a:gd name="T71" fmla="*/ 224 h 460"/>
                  <a:gd name="T72" fmla="*/ 235 w 837"/>
                  <a:gd name="T73" fmla="*/ 215 h 460"/>
                  <a:gd name="T74" fmla="*/ 240 w 837"/>
                  <a:gd name="T75" fmla="*/ 202 h 460"/>
                  <a:gd name="T76" fmla="*/ 243 w 837"/>
                  <a:gd name="T77" fmla="*/ 185 h 460"/>
                  <a:gd name="T78" fmla="*/ 241 w 837"/>
                  <a:gd name="T79" fmla="*/ 164 h 460"/>
                  <a:gd name="T80" fmla="*/ 236 w 837"/>
                  <a:gd name="T81" fmla="*/ 140 h 460"/>
                  <a:gd name="T82" fmla="*/ 258 w 837"/>
                  <a:gd name="T83" fmla="*/ 109 h 460"/>
                  <a:gd name="T84" fmla="*/ 279 w 837"/>
                  <a:gd name="T85" fmla="*/ 91 h 460"/>
                  <a:gd name="T86" fmla="*/ 298 w 837"/>
                  <a:gd name="T87" fmla="*/ 83 h 460"/>
                  <a:gd name="T88" fmla="*/ 317 w 837"/>
                  <a:gd name="T89" fmla="*/ 83 h 460"/>
                  <a:gd name="T90" fmla="*/ 337 w 837"/>
                  <a:gd name="T91" fmla="*/ 87 h 460"/>
                  <a:gd name="T92" fmla="*/ 361 w 837"/>
                  <a:gd name="T93" fmla="*/ 93 h 460"/>
                  <a:gd name="T94" fmla="*/ 387 w 837"/>
                  <a:gd name="T95" fmla="*/ 99 h 460"/>
                  <a:gd name="T96" fmla="*/ 419 w 837"/>
                  <a:gd name="T97" fmla="*/ 101 h 460"/>
                  <a:gd name="T98" fmla="*/ 401 w 837"/>
                  <a:gd name="T99" fmla="*/ 88 h 460"/>
                  <a:gd name="T100" fmla="*/ 385 w 837"/>
                  <a:gd name="T101" fmla="*/ 75 h 460"/>
                  <a:gd name="T102" fmla="*/ 369 w 837"/>
                  <a:gd name="T103" fmla="*/ 62 h 460"/>
                  <a:gd name="T104" fmla="*/ 353 w 837"/>
                  <a:gd name="T105" fmla="*/ 50 h 460"/>
                  <a:gd name="T106" fmla="*/ 337 w 837"/>
                  <a:gd name="T107" fmla="*/ 37 h 460"/>
                  <a:gd name="T108" fmla="*/ 320 w 837"/>
                  <a:gd name="T109" fmla="*/ 25 h 460"/>
                  <a:gd name="T110" fmla="*/ 304 w 837"/>
                  <a:gd name="T111" fmla="*/ 12 h 460"/>
                  <a:gd name="T112" fmla="*/ 287 w 837"/>
                  <a:gd name="T113" fmla="*/ 0 h 46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837"/>
                  <a:gd name="T172" fmla="*/ 0 h 460"/>
                  <a:gd name="T173" fmla="*/ 837 w 837"/>
                  <a:gd name="T174" fmla="*/ 460 h 460"/>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837" h="460">
                    <a:moveTo>
                      <a:pt x="573" y="0"/>
                    </a:moveTo>
                    <a:lnTo>
                      <a:pt x="514" y="21"/>
                    </a:lnTo>
                    <a:lnTo>
                      <a:pt x="467" y="42"/>
                    </a:lnTo>
                    <a:lnTo>
                      <a:pt x="427" y="61"/>
                    </a:lnTo>
                    <a:lnTo>
                      <a:pt x="395" y="85"/>
                    </a:lnTo>
                    <a:lnTo>
                      <a:pt x="362" y="111"/>
                    </a:lnTo>
                    <a:lnTo>
                      <a:pt x="332" y="144"/>
                    </a:lnTo>
                    <a:lnTo>
                      <a:pt x="299" y="183"/>
                    </a:lnTo>
                    <a:lnTo>
                      <a:pt x="263" y="234"/>
                    </a:lnTo>
                    <a:lnTo>
                      <a:pt x="244" y="219"/>
                    </a:lnTo>
                    <a:lnTo>
                      <a:pt x="222" y="204"/>
                    </a:lnTo>
                    <a:lnTo>
                      <a:pt x="196" y="188"/>
                    </a:lnTo>
                    <a:lnTo>
                      <a:pt x="173" y="173"/>
                    </a:lnTo>
                    <a:lnTo>
                      <a:pt x="146" y="155"/>
                    </a:lnTo>
                    <a:lnTo>
                      <a:pt x="121" y="139"/>
                    </a:lnTo>
                    <a:lnTo>
                      <a:pt x="100" y="124"/>
                    </a:lnTo>
                    <a:lnTo>
                      <a:pt x="82" y="111"/>
                    </a:lnTo>
                    <a:lnTo>
                      <a:pt x="74" y="116"/>
                    </a:lnTo>
                    <a:lnTo>
                      <a:pt x="64" y="123"/>
                    </a:lnTo>
                    <a:lnTo>
                      <a:pt x="51" y="129"/>
                    </a:lnTo>
                    <a:lnTo>
                      <a:pt x="40" y="135"/>
                    </a:lnTo>
                    <a:lnTo>
                      <a:pt x="27" y="140"/>
                    </a:lnTo>
                    <a:lnTo>
                      <a:pt x="16" y="146"/>
                    </a:lnTo>
                    <a:lnTo>
                      <a:pt x="6" y="153"/>
                    </a:lnTo>
                    <a:lnTo>
                      <a:pt x="0" y="160"/>
                    </a:lnTo>
                    <a:lnTo>
                      <a:pt x="40" y="199"/>
                    </a:lnTo>
                    <a:lnTo>
                      <a:pt x="85" y="240"/>
                    </a:lnTo>
                    <a:lnTo>
                      <a:pt x="131" y="282"/>
                    </a:lnTo>
                    <a:lnTo>
                      <a:pt x="180" y="324"/>
                    </a:lnTo>
                    <a:lnTo>
                      <a:pt x="228" y="363"/>
                    </a:lnTo>
                    <a:lnTo>
                      <a:pt x="277" y="398"/>
                    </a:lnTo>
                    <a:lnTo>
                      <a:pt x="324" y="430"/>
                    </a:lnTo>
                    <a:lnTo>
                      <a:pt x="373" y="455"/>
                    </a:lnTo>
                    <a:lnTo>
                      <a:pt x="403" y="460"/>
                    </a:lnTo>
                    <a:lnTo>
                      <a:pt x="431" y="457"/>
                    </a:lnTo>
                    <a:lnTo>
                      <a:pt x="452" y="447"/>
                    </a:lnTo>
                    <a:lnTo>
                      <a:pt x="470" y="430"/>
                    </a:lnTo>
                    <a:lnTo>
                      <a:pt x="480" y="403"/>
                    </a:lnTo>
                    <a:lnTo>
                      <a:pt x="485" y="370"/>
                    </a:lnTo>
                    <a:lnTo>
                      <a:pt x="481" y="328"/>
                    </a:lnTo>
                    <a:lnTo>
                      <a:pt x="471" y="279"/>
                    </a:lnTo>
                    <a:lnTo>
                      <a:pt x="516" y="217"/>
                    </a:lnTo>
                    <a:lnTo>
                      <a:pt x="558" y="182"/>
                    </a:lnTo>
                    <a:lnTo>
                      <a:pt x="595" y="165"/>
                    </a:lnTo>
                    <a:lnTo>
                      <a:pt x="634" y="165"/>
                    </a:lnTo>
                    <a:lnTo>
                      <a:pt x="674" y="173"/>
                    </a:lnTo>
                    <a:lnTo>
                      <a:pt x="721" y="185"/>
                    </a:lnTo>
                    <a:lnTo>
                      <a:pt x="773" y="197"/>
                    </a:lnTo>
                    <a:lnTo>
                      <a:pt x="837" y="202"/>
                    </a:lnTo>
                    <a:lnTo>
                      <a:pt x="802" y="175"/>
                    </a:lnTo>
                    <a:lnTo>
                      <a:pt x="770" y="150"/>
                    </a:lnTo>
                    <a:lnTo>
                      <a:pt x="737" y="124"/>
                    </a:lnTo>
                    <a:lnTo>
                      <a:pt x="706" y="99"/>
                    </a:lnTo>
                    <a:lnTo>
                      <a:pt x="673" y="73"/>
                    </a:lnTo>
                    <a:lnTo>
                      <a:pt x="640" y="49"/>
                    </a:lnTo>
                    <a:lnTo>
                      <a:pt x="607" y="24"/>
                    </a:lnTo>
                    <a:lnTo>
                      <a:pt x="573" y="0"/>
                    </a:lnTo>
                    <a:close/>
                  </a:path>
                </a:pathLst>
              </a:custGeom>
              <a:solidFill>
                <a:srgbClr val="A3B3B3"/>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149" name="Freeform 491"/>
              <p:cNvSpPr>
                <a:spLocks/>
              </p:cNvSpPr>
              <p:nvPr/>
            </p:nvSpPr>
            <p:spPr bwMode="auto">
              <a:xfrm>
                <a:off x="4151" y="3659"/>
                <a:ext cx="419" cy="225"/>
              </a:xfrm>
              <a:custGeom>
                <a:avLst/>
                <a:gdLst>
                  <a:gd name="T0" fmla="*/ 292 w 837"/>
                  <a:gd name="T1" fmla="*/ 0 h 450"/>
                  <a:gd name="T2" fmla="*/ 263 w 837"/>
                  <a:gd name="T3" fmla="*/ 11 h 450"/>
                  <a:gd name="T4" fmla="*/ 239 w 837"/>
                  <a:gd name="T5" fmla="*/ 22 h 450"/>
                  <a:gd name="T6" fmla="*/ 218 w 837"/>
                  <a:gd name="T7" fmla="*/ 31 h 450"/>
                  <a:gd name="T8" fmla="*/ 201 w 837"/>
                  <a:gd name="T9" fmla="*/ 44 h 450"/>
                  <a:gd name="T10" fmla="*/ 184 w 837"/>
                  <a:gd name="T11" fmla="*/ 58 h 450"/>
                  <a:gd name="T12" fmla="*/ 169 w 837"/>
                  <a:gd name="T13" fmla="*/ 75 h 450"/>
                  <a:gd name="T14" fmla="*/ 152 w 837"/>
                  <a:gd name="T15" fmla="*/ 95 h 450"/>
                  <a:gd name="T16" fmla="*/ 134 w 837"/>
                  <a:gd name="T17" fmla="*/ 120 h 450"/>
                  <a:gd name="T18" fmla="*/ 124 w 837"/>
                  <a:gd name="T19" fmla="*/ 113 h 450"/>
                  <a:gd name="T20" fmla="*/ 113 w 837"/>
                  <a:gd name="T21" fmla="*/ 105 h 450"/>
                  <a:gd name="T22" fmla="*/ 99 w 837"/>
                  <a:gd name="T23" fmla="*/ 96 h 450"/>
                  <a:gd name="T24" fmla="*/ 85 w 837"/>
                  <a:gd name="T25" fmla="*/ 88 h 450"/>
                  <a:gd name="T26" fmla="*/ 71 w 837"/>
                  <a:gd name="T27" fmla="*/ 79 h 450"/>
                  <a:gd name="T28" fmla="*/ 58 w 837"/>
                  <a:gd name="T29" fmla="*/ 71 h 450"/>
                  <a:gd name="T30" fmla="*/ 46 w 837"/>
                  <a:gd name="T31" fmla="*/ 63 h 450"/>
                  <a:gd name="T32" fmla="*/ 37 w 837"/>
                  <a:gd name="T33" fmla="*/ 56 h 450"/>
                  <a:gd name="T34" fmla="*/ 33 w 837"/>
                  <a:gd name="T35" fmla="*/ 59 h 450"/>
                  <a:gd name="T36" fmla="*/ 28 w 837"/>
                  <a:gd name="T37" fmla="*/ 61 h 450"/>
                  <a:gd name="T38" fmla="*/ 23 w 837"/>
                  <a:gd name="T39" fmla="*/ 63 h 450"/>
                  <a:gd name="T40" fmla="*/ 18 w 837"/>
                  <a:gd name="T41" fmla="*/ 66 h 450"/>
                  <a:gd name="T42" fmla="*/ 13 w 837"/>
                  <a:gd name="T43" fmla="*/ 68 h 450"/>
                  <a:gd name="T44" fmla="*/ 8 w 837"/>
                  <a:gd name="T45" fmla="*/ 71 h 450"/>
                  <a:gd name="T46" fmla="*/ 3 w 837"/>
                  <a:gd name="T47" fmla="*/ 73 h 450"/>
                  <a:gd name="T48" fmla="*/ 0 w 837"/>
                  <a:gd name="T49" fmla="*/ 77 h 450"/>
                  <a:gd name="T50" fmla="*/ 20 w 837"/>
                  <a:gd name="T51" fmla="*/ 96 h 450"/>
                  <a:gd name="T52" fmla="*/ 43 w 837"/>
                  <a:gd name="T53" fmla="*/ 116 h 450"/>
                  <a:gd name="T54" fmla="*/ 66 w 837"/>
                  <a:gd name="T55" fmla="*/ 137 h 450"/>
                  <a:gd name="T56" fmla="*/ 90 w 837"/>
                  <a:gd name="T57" fmla="*/ 158 h 450"/>
                  <a:gd name="T58" fmla="*/ 115 w 837"/>
                  <a:gd name="T59" fmla="*/ 178 h 450"/>
                  <a:gd name="T60" fmla="*/ 139 w 837"/>
                  <a:gd name="T61" fmla="*/ 196 h 450"/>
                  <a:gd name="T62" fmla="*/ 163 w 837"/>
                  <a:gd name="T63" fmla="*/ 211 h 450"/>
                  <a:gd name="T64" fmla="*/ 187 w 837"/>
                  <a:gd name="T65" fmla="*/ 224 h 450"/>
                  <a:gd name="T66" fmla="*/ 201 w 837"/>
                  <a:gd name="T67" fmla="*/ 225 h 450"/>
                  <a:gd name="T68" fmla="*/ 214 w 837"/>
                  <a:gd name="T69" fmla="*/ 225 h 450"/>
                  <a:gd name="T70" fmla="*/ 225 w 837"/>
                  <a:gd name="T71" fmla="*/ 219 h 450"/>
                  <a:gd name="T72" fmla="*/ 235 w 837"/>
                  <a:gd name="T73" fmla="*/ 211 h 450"/>
                  <a:gd name="T74" fmla="*/ 240 w 837"/>
                  <a:gd name="T75" fmla="*/ 198 h 450"/>
                  <a:gd name="T76" fmla="*/ 242 w 837"/>
                  <a:gd name="T77" fmla="*/ 182 h 450"/>
                  <a:gd name="T78" fmla="*/ 241 w 837"/>
                  <a:gd name="T79" fmla="*/ 161 h 450"/>
                  <a:gd name="T80" fmla="*/ 236 w 837"/>
                  <a:gd name="T81" fmla="*/ 136 h 450"/>
                  <a:gd name="T82" fmla="*/ 258 w 837"/>
                  <a:gd name="T83" fmla="*/ 105 h 450"/>
                  <a:gd name="T84" fmla="*/ 279 w 837"/>
                  <a:gd name="T85" fmla="*/ 88 h 450"/>
                  <a:gd name="T86" fmla="*/ 298 w 837"/>
                  <a:gd name="T87" fmla="*/ 79 h 450"/>
                  <a:gd name="T88" fmla="*/ 317 w 837"/>
                  <a:gd name="T89" fmla="*/ 79 h 450"/>
                  <a:gd name="T90" fmla="*/ 337 w 837"/>
                  <a:gd name="T91" fmla="*/ 83 h 450"/>
                  <a:gd name="T92" fmla="*/ 361 w 837"/>
                  <a:gd name="T93" fmla="*/ 89 h 450"/>
                  <a:gd name="T94" fmla="*/ 387 w 837"/>
                  <a:gd name="T95" fmla="*/ 95 h 450"/>
                  <a:gd name="T96" fmla="*/ 419 w 837"/>
                  <a:gd name="T97" fmla="*/ 98 h 450"/>
                  <a:gd name="T98" fmla="*/ 401 w 837"/>
                  <a:gd name="T99" fmla="*/ 84 h 450"/>
                  <a:gd name="T100" fmla="*/ 386 w 837"/>
                  <a:gd name="T101" fmla="*/ 72 h 450"/>
                  <a:gd name="T102" fmla="*/ 371 w 837"/>
                  <a:gd name="T103" fmla="*/ 59 h 450"/>
                  <a:gd name="T104" fmla="*/ 356 w 837"/>
                  <a:gd name="T105" fmla="*/ 48 h 450"/>
                  <a:gd name="T106" fmla="*/ 340 w 837"/>
                  <a:gd name="T107" fmla="*/ 36 h 450"/>
                  <a:gd name="T108" fmla="*/ 325 w 837"/>
                  <a:gd name="T109" fmla="*/ 24 h 450"/>
                  <a:gd name="T110" fmla="*/ 309 w 837"/>
                  <a:gd name="T111" fmla="*/ 12 h 450"/>
                  <a:gd name="T112" fmla="*/ 292 w 837"/>
                  <a:gd name="T113" fmla="*/ 0 h 45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837"/>
                  <a:gd name="T172" fmla="*/ 0 h 450"/>
                  <a:gd name="T173" fmla="*/ 837 w 837"/>
                  <a:gd name="T174" fmla="*/ 450 h 450"/>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837" h="450">
                    <a:moveTo>
                      <a:pt x="584" y="0"/>
                    </a:moveTo>
                    <a:lnTo>
                      <a:pt x="525" y="22"/>
                    </a:lnTo>
                    <a:lnTo>
                      <a:pt x="477" y="43"/>
                    </a:lnTo>
                    <a:lnTo>
                      <a:pt x="436" y="63"/>
                    </a:lnTo>
                    <a:lnTo>
                      <a:pt x="402" y="88"/>
                    </a:lnTo>
                    <a:lnTo>
                      <a:pt x="368" y="116"/>
                    </a:lnTo>
                    <a:lnTo>
                      <a:pt x="337" y="150"/>
                    </a:lnTo>
                    <a:lnTo>
                      <a:pt x="304" y="190"/>
                    </a:lnTo>
                    <a:lnTo>
                      <a:pt x="268" y="241"/>
                    </a:lnTo>
                    <a:lnTo>
                      <a:pt x="248" y="226"/>
                    </a:lnTo>
                    <a:lnTo>
                      <a:pt x="225" y="210"/>
                    </a:lnTo>
                    <a:lnTo>
                      <a:pt x="198" y="192"/>
                    </a:lnTo>
                    <a:lnTo>
                      <a:pt x="170" y="176"/>
                    </a:lnTo>
                    <a:lnTo>
                      <a:pt x="141" y="157"/>
                    </a:lnTo>
                    <a:lnTo>
                      <a:pt x="115" y="141"/>
                    </a:lnTo>
                    <a:lnTo>
                      <a:pt x="91" y="126"/>
                    </a:lnTo>
                    <a:lnTo>
                      <a:pt x="74" y="113"/>
                    </a:lnTo>
                    <a:lnTo>
                      <a:pt x="65" y="118"/>
                    </a:lnTo>
                    <a:lnTo>
                      <a:pt x="56" y="123"/>
                    </a:lnTo>
                    <a:lnTo>
                      <a:pt x="46" y="127"/>
                    </a:lnTo>
                    <a:lnTo>
                      <a:pt x="36" y="132"/>
                    </a:lnTo>
                    <a:lnTo>
                      <a:pt x="25" y="136"/>
                    </a:lnTo>
                    <a:lnTo>
                      <a:pt x="15" y="141"/>
                    </a:lnTo>
                    <a:lnTo>
                      <a:pt x="6" y="146"/>
                    </a:lnTo>
                    <a:lnTo>
                      <a:pt x="0" y="153"/>
                    </a:lnTo>
                    <a:lnTo>
                      <a:pt x="40" y="191"/>
                    </a:lnTo>
                    <a:lnTo>
                      <a:pt x="85" y="232"/>
                    </a:lnTo>
                    <a:lnTo>
                      <a:pt x="131" y="274"/>
                    </a:lnTo>
                    <a:lnTo>
                      <a:pt x="180" y="316"/>
                    </a:lnTo>
                    <a:lnTo>
                      <a:pt x="229" y="355"/>
                    </a:lnTo>
                    <a:lnTo>
                      <a:pt x="278" y="391"/>
                    </a:lnTo>
                    <a:lnTo>
                      <a:pt x="326" y="421"/>
                    </a:lnTo>
                    <a:lnTo>
                      <a:pt x="373" y="447"/>
                    </a:lnTo>
                    <a:lnTo>
                      <a:pt x="402" y="450"/>
                    </a:lnTo>
                    <a:lnTo>
                      <a:pt x="428" y="449"/>
                    </a:lnTo>
                    <a:lnTo>
                      <a:pt x="450" y="438"/>
                    </a:lnTo>
                    <a:lnTo>
                      <a:pt x="469" y="421"/>
                    </a:lnTo>
                    <a:lnTo>
                      <a:pt x="479" y="395"/>
                    </a:lnTo>
                    <a:lnTo>
                      <a:pt x="484" y="363"/>
                    </a:lnTo>
                    <a:lnTo>
                      <a:pt x="481" y="321"/>
                    </a:lnTo>
                    <a:lnTo>
                      <a:pt x="471" y="272"/>
                    </a:lnTo>
                    <a:lnTo>
                      <a:pt x="516" y="210"/>
                    </a:lnTo>
                    <a:lnTo>
                      <a:pt x="558" y="175"/>
                    </a:lnTo>
                    <a:lnTo>
                      <a:pt x="595" y="158"/>
                    </a:lnTo>
                    <a:lnTo>
                      <a:pt x="634" y="158"/>
                    </a:lnTo>
                    <a:lnTo>
                      <a:pt x="674" y="166"/>
                    </a:lnTo>
                    <a:lnTo>
                      <a:pt x="721" y="178"/>
                    </a:lnTo>
                    <a:lnTo>
                      <a:pt x="773" y="190"/>
                    </a:lnTo>
                    <a:lnTo>
                      <a:pt x="837" y="195"/>
                    </a:lnTo>
                    <a:lnTo>
                      <a:pt x="802" y="168"/>
                    </a:lnTo>
                    <a:lnTo>
                      <a:pt x="771" y="144"/>
                    </a:lnTo>
                    <a:lnTo>
                      <a:pt x="741" y="119"/>
                    </a:lnTo>
                    <a:lnTo>
                      <a:pt x="711" y="96"/>
                    </a:lnTo>
                    <a:lnTo>
                      <a:pt x="679" y="72"/>
                    </a:lnTo>
                    <a:lnTo>
                      <a:pt x="649" y="48"/>
                    </a:lnTo>
                    <a:lnTo>
                      <a:pt x="617" y="24"/>
                    </a:lnTo>
                    <a:lnTo>
                      <a:pt x="584" y="0"/>
                    </a:lnTo>
                    <a:close/>
                  </a:path>
                </a:pathLst>
              </a:custGeom>
              <a:solidFill>
                <a:srgbClr val="ABB8B8"/>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150" name="Freeform 492"/>
              <p:cNvSpPr>
                <a:spLocks/>
              </p:cNvSpPr>
              <p:nvPr/>
            </p:nvSpPr>
            <p:spPr bwMode="auto">
              <a:xfrm>
                <a:off x="4151" y="3662"/>
                <a:ext cx="419" cy="221"/>
              </a:xfrm>
              <a:custGeom>
                <a:avLst/>
                <a:gdLst>
                  <a:gd name="T0" fmla="*/ 297 w 837"/>
                  <a:gd name="T1" fmla="*/ 0 h 441"/>
                  <a:gd name="T2" fmla="*/ 267 w 837"/>
                  <a:gd name="T3" fmla="*/ 11 h 441"/>
                  <a:gd name="T4" fmla="*/ 243 w 837"/>
                  <a:gd name="T5" fmla="*/ 22 h 441"/>
                  <a:gd name="T6" fmla="*/ 222 w 837"/>
                  <a:gd name="T7" fmla="*/ 33 h 441"/>
                  <a:gd name="T8" fmla="*/ 204 w 837"/>
                  <a:gd name="T9" fmla="*/ 46 h 441"/>
                  <a:gd name="T10" fmla="*/ 188 w 837"/>
                  <a:gd name="T11" fmla="*/ 60 h 441"/>
                  <a:gd name="T12" fmla="*/ 172 w 837"/>
                  <a:gd name="T13" fmla="*/ 78 h 441"/>
                  <a:gd name="T14" fmla="*/ 155 w 837"/>
                  <a:gd name="T15" fmla="*/ 98 h 441"/>
                  <a:gd name="T16" fmla="*/ 137 w 837"/>
                  <a:gd name="T17" fmla="*/ 124 h 441"/>
                  <a:gd name="T18" fmla="*/ 126 w 837"/>
                  <a:gd name="T19" fmla="*/ 116 h 441"/>
                  <a:gd name="T20" fmla="*/ 114 w 837"/>
                  <a:gd name="T21" fmla="*/ 108 h 441"/>
                  <a:gd name="T22" fmla="*/ 99 w 837"/>
                  <a:gd name="T23" fmla="*/ 99 h 441"/>
                  <a:gd name="T24" fmla="*/ 84 w 837"/>
                  <a:gd name="T25" fmla="*/ 90 h 441"/>
                  <a:gd name="T26" fmla="*/ 68 w 837"/>
                  <a:gd name="T27" fmla="*/ 81 h 441"/>
                  <a:gd name="T28" fmla="*/ 54 w 837"/>
                  <a:gd name="T29" fmla="*/ 72 h 441"/>
                  <a:gd name="T30" fmla="*/ 41 w 837"/>
                  <a:gd name="T31" fmla="*/ 63 h 441"/>
                  <a:gd name="T32" fmla="*/ 33 w 837"/>
                  <a:gd name="T33" fmla="*/ 57 h 441"/>
                  <a:gd name="T34" fmla="*/ 28 w 837"/>
                  <a:gd name="T35" fmla="*/ 59 h 441"/>
                  <a:gd name="T36" fmla="*/ 25 w 837"/>
                  <a:gd name="T37" fmla="*/ 61 h 441"/>
                  <a:gd name="T38" fmla="*/ 20 w 837"/>
                  <a:gd name="T39" fmla="*/ 63 h 441"/>
                  <a:gd name="T40" fmla="*/ 16 w 837"/>
                  <a:gd name="T41" fmla="*/ 65 h 441"/>
                  <a:gd name="T42" fmla="*/ 11 w 837"/>
                  <a:gd name="T43" fmla="*/ 66 h 441"/>
                  <a:gd name="T44" fmla="*/ 7 w 837"/>
                  <a:gd name="T45" fmla="*/ 68 h 441"/>
                  <a:gd name="T46" fmla="*/ 3 w 837"/>
                  <a:gd name="T47" fmla="*/ 70 h 441"/>
                  <a:gd name="T48" fmla="*/ 0 w 837"/>
                  <a:gd name="T49" fmla="*/ 73 h 441"/>
                  <a:gd name="T50" fmla="*/ 20 w 837"/>
                  <a:gd name="T51" fmla="*/ 92 h 441"/>
                  <a:gd name="T52" fmla="*/ 43 w 837"/>
                  <a:gd name="T53" fmla="*/ 113 h 441"/>
                  <a:gd name="T54" fmla="*/ 66 w 837"/>
                  <a:gd name="T55" fmla="*/ 134 h 441"/>
                  <a:gd name="T56" fmla="*/ 90 w 837"/>
                  <a:gd name="T57" fmla="*/ 155 h 441"/>
                  <a:gd name="T58" fmla="*/ 115 w 837"/>
                  <a:gd name="T59" fmla="*/ 174 h 441"/>
                  <a:gd name="T60" fmla="*/ 139 w 837"/>
                  <a:gd name="T61" fmla="*/ 192 h 441"/>
                  <a:gd name="T62" fmla="*/ 163 w 837"/>
                  <a:gd name="T63" fmla="*/ 206 h 441"/>
                  <a:gd name="T64" fmla="*/ 187 w 837"/>
                  <a:gd name="T65" fmla="*/ 219 h 441"/>
                  <a:gd name="T66" fmla="*/ 201 w 837"/>
                  <a:gd name="T67" fmla="*/ 221 h 441"/>
                  <a:gd name="T68" fmla="*/ 214 w 837"/>
                  <a:gd name="T69" fmla="*/ 220 h 441"/>
                  <a:gd name="T70" fmla="*/ 225 w 837"/>
                  <a:gd name="T71" fmla="*/ 216 h 441"/>
                  <a:gd name="T72" fmla="*/ 233 w 837"/>
                  <a:gd name="T73" fmla="*/ 207 h 441"/>
                  <a:gd name="T74" fmla="*/ 239 w 837"/>
                  <a:gd name="T75" fmla="*/ 195 h 441"/>
                  <a:gd name="T76" fmla="*/ 242 w 837"/>
                  <a:gd name="T77" fmla="*/ 179 h 441"/>
                  <a:gd name="T78" fmla="*/ 241 w 837"/>
                  <a:gd name="T79" fmla="*/ 157 h 441"/>
                  <a:gd name="T80" fmla="*/ 236 w 837"/>
                  <a:gd name="T81" fmla="*/ 133 h 441"/>
                  <a:gd name="T82" fmla="*/ 258 w 837"/>
                  <a:gd name="T83" fmla="*/ 102 h 441"/>
                  <a:gd name="T84" fmla="*/ 279 w 837"/>
                  <a:gd name="T85" fmla="*/ 84 h 441"/>
                  <a:gd name="T86" fmla="*/ 298 w 837"/>
                  <a:gd name="T87" fmla="*/ 76 h 441"/>
                  <a:gd name="T88" fmla="*/ 317 w 837"/>
                  <a:gd name="T89" fmla="*/ 76 h 441"/>
                  <a:gd name="T90" fmla="*/ 337 w 837"/>
                  <a:gd name="T91" fmla="*/ 80 h 441"/>
                  <a:gd name="T92" fmla="*/ 361 w 837"/>
                  <a:gd name="T93" fmla="*/ 86 h 441"/>
                  <a:gd name="T94" fmla="*/ 387 w 837"/>
                  <a:gd name="T95" fmla="*/ 92 h 441"/>
                  <a:gd name="T96" fmla="*/ 419 w 837"/>
                  <a:gd name="T97" fmla="*/ 94 h 441"/>
                  <a:gd name="T98" fmla="*/ 401 w 837"/>
                  <a:gd name="T99" fmla="*/ 81 h 441"/>
                  <a:gd name="T100" fmla="*/ 386 w 837"/>
                  <a:gd name="T101" fmla="*/ 69 h 441"/>
                  <a:gd name="T102" fmla="*/ 371 w 837"/>
                  <a:gd name="T103" fmla="*/ 58 h 441"/>
                  <a:gd name="T104" fmla="*/ 357 w 837"/>
                  <a:gd name="T105" fmla="*/ 46 h 441"/>
                  <a:gd name="T106" fmla="*/ 343 w 837"/>
                  <a:gd name="T107" fmla="*/ 35 h 441"/>
                  <a:gd name="T108" fmla="*/ 329 w 837"/>
                  <a:gd name="T109" fmla="*/ 23 h 441"/>
                  <a:gd name="T110" fmla="*/ 313 w 837"/>
                  <a:gd name="T111" fmla="*/ 11 h 441"/>
                  <a:gd name="T112" fmla="*/ 297 w 837"/>
                  <a:gd name="T113" fmla="*/ 0 h 441"/>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837"/>
                  <a:gd name="T172" fmla="*/ 0 h 441"/>
                  <a:gd name="T173" fmla="*/ 837 w 837"/>
                  <a:gd name="T174" fmla="*/ 441 h 441"/>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837" h="441">
                    <a:moveTo>
                      <a:pt x="593" y="0"/>
                    </a:moveTo>
                    <a:lnTo>
                      <a:pt x="534" y="21"/>
                    </a:lnTo>
                    <a:lnTo>
                      <a:pt x="485" y="44"/>
                    </a:lnTo>
                    <a:lnTo>
                      <a:pt x="444" y="66"/>
                    </a:lnTo>
                    <a:lnTo>
                      <a:pt x="408" y="92"/>
                    </a:lnTo>
                    <a:lnTo>
                      <a:pt x="375" y="120"/>
                    </a:lnTo>
                    <a:lnTo>
                      <a:pt x="343" y="155"/>
                    </a:lnTo>
                    <a:lnTo>
                      <a:pt x="309" y="196"/>
                    </a:lnTo>
                    <a:lnTo>
                      <a:pt x="273" y="247"/>
                    </a:lnTo>
                    <a:lnTo>
                      <a:pt x="252" y="231"/>
                    </a:lnTo>
                    <a:lnTo>
                      <a:pt x="228" y="216"/>
                    </a:lnTo>
                    <a:lnTo>
                      <a:pt x="198" y="198"/>
                    </a:lnTo>
                    <a:lnTo>
                      <a:pt x="168" y="180"/>
                    </a:lnTo>
                    <a:lnTo>
                      <a:pt x="136" y="161"/>
                    </a:lnTo>
                    <a:lnTo>
                      <a:pt x="107" y="143"/>
                    </a:lnTo>
                    <a:lnTo>
                      <a:pt x="82" y="126"/>
                    </a:lnTo>
                    <a:lnTo>
                      <a:pt x="65" y="114"/>
                    </a:lnTo>
                    <a:lnTo>
                      <a:pt x="56" y="117"/>
                    </a:lnTo>
                    <a:lnTo>
                      <a:pt x="49" y="122"/>
                    </a:lnTo>
                    <a:lnTo>
                      <a:pt x="40" y="125"/>
                    </a:lnTo>
                    <a:lnTo>
                      <a:pt x="31" y="129"/>
                    </a:lnTo>
                    <a:lnTo>
                      <a:pt x="21" y="131"/>
                    </a:lnTo>
                    <a:lnTo>
                      <a:pt x="13" y="135"/>
                    </a:lnTo>
                    <a:lnTo>
                      <a:pt x="5" y="139"/>
                    </a:lnTo>
                    <a:lnTo>
                      <a:pt x="0" y="146"/>
                    </a:lnTo>
                    <a:lnTo>
                      <a:pt x="40" y="184"/>
                    </a:lnTo>
                    <a:lnTo>
                      <a:pt x="85" y="225"/>
                    </a:lnTo>
                    <a:lnTo>
                      <a:pt x="131" y="267"/>
                    </a:lnTo>
                    <a:lnTo>
                      <a:pt x="180" y="309"/>
                    </a:lnTo>
                    <a:lnTo>
                      <a:pt x="229" y="347"/>
                    </a:lnTo>
                    <a:lnTo>
                      <a:pt x="278" y="383"/>
                    </a:lnTo>
                    <a:lnTo>
                      <a:pt x="326" y="412"/>
                    </a:lnTo>
                    <a:lnTo>
                      <a:pt x="373" y="437"/>
                    </a:lnTo>
                    <a:lnTo>
                      <a:pt x="401" y="441"/>
                    </a:lnTo>
                    <a:lnTo>
                      <a:pt x="427" y="440"/>
                    </a:lnTo>
                    <a:lnTo>
                      <a:pt x="449" y="431"/>
                    </a:lnTo>
                    <a:lnTo>
                      <a:pt x="466" y="414"/>
                    </a:lnTo>
                    <a:lnTo>
                      <a:pt x="477" y="389"/>
                    </a:lnTo>
                    <a:lnTo>
                      <a:pt x="484" y="357"/>
                    </a:lnTo>
                    <a:lnTo>
                      <a:pt x="481" y="314"/>
                    </a:lnTo>
                    <a:lnTo>
                      <a:pt x="471" y="265"/>
                    </a:lnTo>
                    <a:lnTo>
                      <a:pt x="516" y="203"/>
                    </a:lnTo>
                    <a:lnTo>
                      <a:pt x="558" y="168"/>
                    </a:lnTo>
                    <a:lnTo>
                      <a:pt x="595" y="151"/>
                    </a:lnTo>
                    <a:lnTo>
                      <a:pt x="634" y="151"/>
                    </a:lnTo>
                    <a:lnTo>
                      <a:pt x="674" y="159"/>
                    </a:lnTo>
                    <a:lnTo>
                      <a:pt x="721" y="171"/>
                    </a:lnTo>
                    <a:lnTo>
                      <a:pt x="773" y="183"/>
                    </a:lnTo>
                    <a:lnTo>
                      <a:pt x="837" y="188"/>
                    </a:lnTo>
                    <a:lnTo>
                      <a:pt x="802" y="161"/>
                    </a:lnTo>
                    <a:lnTo>
                      <a:pt x="772" y="137"/>
                    </a:lnTo>
                    <a:lnTo>
                      <a:pt x="742" y="115"/>
                    </a:lnTo>
                    <a:lnTo>
                      <a:pt x="714" y="92"/>
                    </a:lnTo>
                    <a:lnTo>
                      <a:pt x="686" y="69"/>
                    </a:lnTo>
                    <a:lnTo>
                      <a:pt x="657" y="46"/>
                    </a:lnTo>
                    <a:lnTo>
                      <a:pt x="625" y="22"/>
                    </a:lnTo>
                    <a:lnTo>
                      <a:pt x="593" y="0"/>
                    </a:lnTo>
                    <a:close/>
                  </a:path>
                </a:pathLst>
              </a:custGeom>
              <a:solidFill>
                <a:srgbClr val="B0BDBD"/>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151" name="Freeform 493"/>
              <p:cNvSpPr>
                <a:spLocks/>
              </p:cNvSpPr>
              <p:nvPr/>
            </p:nvSpPr>
            <p:spPr bwMode="auto">
              <a:xfrm>
                <a:off x="4151" y="3666"/>
                <a:ext cx="419" cy="216"/>
              </a:xfrm>
              <a:custGeom>
                <a:avLst/>
                <a:gdLst>
                  <a:gd name="T0" fmla="*/ 302 w 837"/>
                  <a:gd name="T1" fmla="*/ 0 h 433"/>
                  <a:gd name="T2" fmla="*/ 272 w 837"/>
                  <a:gd name="T3" fmla="*/ 11 h 433"/>
                  <a:gd name="T4" fmla="*/ 247 w 837"/>
                  <a:gd name="T5" fmla="*/ 22 h 433"/>
                  <a:gd name="T6" fmla="*/ 226 w 837"/>
                  <a:gd name="T7" fmla="*/ 34 h 433"/>
                  <a:gd name="T8" fmla="*/ 208 w 837"/>
                  <a:gd name="T9" fmla="*/ 47 h 433"/>
                  <a:gd name="T10" fmla="*/ 191 w 837"/>
                  <a:gd name="T11" fmla="*/ 62 h 433"/>
                  <a:gd name="T12" fmla="*/ 174 w 837"/>
                  <a:gd name="T13" fmla="*/ 80 h 433"/>
                  <a:gd name="T14" fmla="*/ 157 w 837"/>
                  <a:gd name="T15" fmla="*/ 101 h 433"/>
                  <a:gd name="T16" fmla="*/ 139 w 837"/>
                  <a:gd name="T17" fmla="*/ 126 h 433"/>
                  <a:gd name="T18" fmla="*/ 128 w 837"/>
                  <a:gd name="T19" fmla="*/ 119 h 433"/>
                  <a:gd name="T20" fmla="*/ 115 w 837"/>
                  <a:gd name="T21" fmla="*/ 111 h 433"/>
                  <a:gd name="T22" fmla="*/ 100 w 837"/>
                  <a:gd name="T23" fmla="*/ 101 h 433"/>
                  <a:gd name="T24" fmla="*/ 83 w 837"/>
                  <a:gd name="T25" fmla="*/ 92 h 433"/>
                  <a:gd name="T26" fmla="*/ 67 w 837"/>
                  <a:gd name="T27" fmla="*/ 82 h 433"/>
                  <a:gd name="T28" fmla="*/ 51 w 837"/>
                  <a:gd name="T29" fmla="*/ 73 h 433"/>
                  <a:gd name="T30" fmla="*/ 38 w 837"/>
                  <a:gd name="T31" fmla="*/ 64 h 433"/>
                  <a:gd name="T32" fmla="*/ 28 w 837"/>
                  <a:gd name="T33" fmla="*/ 57 h 433"/>
                  <a:gd name="T34" fmla="*/ 25 w 837"/>
                  <a:gd name="T35" fmla="*/ 59 h 433"/>
                  <a:gd name="T36" fmla="*/ 21 w 837"/>
                  <a:gd name="T37" fmla="*/ 61 h 433"/>
                  <a:gd name="T38" fmla="*/ 18 w 837"/>
                  <a:gd name="T39" fmla="*/ 61 h 433"/>
                  <a:gd name="T40" fmla="*/ 14 w 837"/>
                  <a:gd name="T41" fmla="*/ 62 h 433"/>
                  <a:gd name="T42" fmla="*/ 10 w 837"/>
                  <a:gd name="T43" fmla="*/ 63 h 433"/>
                  <a:gd name="T44" fmla="*/ 6 w 837"/>
                  <a:gd name="T45" fmla="*/ 64 h 433"/>
                  <a:gd name="T46" fmla="*/ 3 w 837"/>
                  <a:gd name="T47" fmla="*/ 66 h 433"/>
                  <a:gd name="T48" fmla="*/ 0 w 837"/>
                  <a:gd name="T49" fmla="*/ 69 h 433"/>
                  <a:gd name="T50" fmla="*/ 20 w 837"/>
                  <a:gd name="T51" fmla="*/ 88 h 433"/>
                  <a:gd name="T52" fmla="*/ 43 w 837"/>
                  <a:gd name="T53" fmla="*/ 109 h 433"/>
                  <a:gd name="T54" fmla="*/ 67 w 837"/>
                  <a:gd name="T55" fmla="*/ 130 h 433"/>
                  <a:gd name="T56" fmla="*/ 91 w 837"/>
                  <a:gd name="T57" fmla="*/ 150 h 433"/>
                  <a:gd name="T58" fmla="*/ 115 w 837"/>
                  <a:gd name="T59" fmla="*/ 169 h 433"/>
                  <a:gd name="T60" fmla="*/ 140 w 837"/>
                  <a:gd name="T61" fmla="*/ 187 h 433"/>
                  <a:gd name="T62" fmla="*/ 164 w 837"/>
                  <a:gd name="T63" fmla="*/ 202 h 433"/>
                  <a:gd name="T64" fmla="*/ 188 w 837"/>
                  <a:gd name="T65" fmla="*/ 214 h 433"/>
                  <a:gd name="T66" fmla="*/ 200 w 837"/>
                  <a:gd name="T67" fmla="*/ 216 h 433"/>
                  <a:gd name="T68" fmla="*/ 213 w 837"/>
                  <a:gd name="T69" fmla="*/ 215 h 433"/>
                  <a:gd name="T70" fmla="*/ 223 w 837"/>
                  <a:gd name="T71" fmla="*/ 210 h 433"/>
                  <a:gd name="T72" fmla="*/ 233 w 837"/>
                  <a:gd name="T73" fmla="*/ 203 h 433"/>
                  <a:gd name="T74" fmla="*/ 238 w 837"/>
                  <a:gd name="T75" fmla="*/ 190 h 433"/>
                  <a:gd name="T76" fmla="*/ 241 w 837"/>
                  <a:gd name="T77" fmla="*/ 175 h 433"/>
                  <a:gd name="T78" fmla="*/ 240 w 837"/>
                  <a:gd name="T79" fmla="*/ 153 h 433"/>
                  <a:gd name="T80" fmla="*/ 236 w 837"/>
                  <a:gd name="T81" fmla="*/ 129 h 433"/>
                  <a:gd name="T82" fmla="*/ 258 w 837"/>
                  <a:gd name="T83" fmla="*/ 98 h 433"/>
                  <a:gd name="T84" fmla="*/ 279 w 837"/>
                  <a:gd name="T85" fmla="*/ 80 h 433"/>
                  <a:gd name="T86" fmla="*/ 298 w 837"/>
                  <a:gd name="T87" fmla="*/ 72 h 433"/>
                  <a:gd name="T88" fmla="*/ 317 w 837"/>
                  <a:gd name="T89" fmla="*/ 72 h 433"/>
                  <a:gd name="T90" fmla="*/ 337 w 837"/>
                  <a:gd name="T91" fmla="*/ 76 h 433"/>
                  <a:gd name="T92" fmla="*/ 361 w 837"/>
                  <a:gd name="T93" fmla="*/ 82 h 433"/>
                  <a:gd name="T94" fmla="*/ 387 w 837"/>
                  <a:gd name="T95" fmla="*/ 88 h 433"/>
                  <a:gd name="T96" fmla="*/ 419 w 837"/>
                  <a:gd name="T97" fmla="*/ 90 h 433"/>
                  <a:gd name="T98" fmla="*/ 402 w 837"/>
                  <a:gd name="T99" fmla="*/ 78 h 433"/>
                  <a:gd name="T100" fmla="*/ 387 w 837"/>
                  <a:gd name="T101" fmla="*/ 66 h 433"/>
                  <a:gd name="T102" fmla="*/ 373 w 837"/>
                  <a:gd name="T103" fmla="*/ 55 h 433"/>
                  <a:gd name="T104" fmla="*/ 360 w 837"/>
                  <a:gd name="T105" fmla="*/ 44 h 433"/>
                  <a:gd name="T106" fmla="*/ 346 w 837"/>
                  <a:gd name="T107" fmla="*/ 34 h 433"/>
                  <a:gd name="T108" fmla="*/ 332 w 837"/>
                  <a:gd name="T109" fmla="*/ 23 h 433"/>
                  <a:gd name="T110" fmla="*/ 317 w 837"/>
                  <a:gd name="T111" fmla="*/ 11 h 433"/>
                  <a:gd name="T112" fmla="*/ 302 w 837"/>
                  <a:gd name="T113" fmla="*/ 0 h 43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837"/>
                  <a:gd name="T172" fmla="*/ 0 h 433"/>
                  <a:gd name="T173" fmla="*/ 837 w 837"/>
                  <a:gd name="T174" fmla="*/ 433 h 433"/>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837" h="433">
                    <a:moveTo>
                      <a:pt x="603" y="0"/>
                    </a:moveTo>
                    <a:lnTo>
                      <a:pt x="544" y="23"/>
                    </a:lnTo>
                    <a:lnTo>
                      <a:pt x="494" y="45"/>
                    </a:lnTo>
                    <a:lnTo>
                      <a:pt x="451" y="68"/>
                    </a:lnTo>
                    <a:lnTo>
                      <a:pt x="416" y="95"/>
                    </a:lnTo>
                    <a:lnTo>
                      <a:pt x="381" y="125"/>
                    </a:lnTo>
                    <a:lnTo>
                      <a:pt x="348" y="161"/>
                    </a:lnTo>
                    <a:lnTo>
                      <a:pt x="313" y="203"/>
                    </a:lnTo>
                    <a:lnTo>
                      <a:pt x="277" y="253"/>
                    </a:lnTo>
                    <a:lnTo>
                      <a:pt x="255" y="238"/>
                    </a:lnTo>
                    <a:lnTo>
                      <a:pt x="230" y="222"/>
                    </a:lnTo>
                    <a:lnTo>
                      <a:pt x="199" y="203"/>
                    </a:lnTo>
                    <a:lnTo>
                      <a:pt x="166" y="184"/>
                    </a:lnTo>
                    <a:lnTo>
                      <a:pt x="133" y="164"/>
                    </a:lnTo>
                    <a:lnTo>
                      <a:pt x="101" y="146"/>
                    </a:lnTo>
                    <a:lnTo>
                      <a:pt x="75" y="128"/>
                    </a:lnTo>
                    <a:lnTo>
                      <a:pt x="56" y="115"/>
                    </a:lnTo>
                    <a:lnTo>
                      <a:pt x="49" y="119"/>
                    </a:lnTo>
                    <a:lnTo>
                      <a:pt x="42" y="122"/>
                    </a:lnTo>
                    <a:lnTo>
                      <a:pt x="35" y="123"/>
                    </a:lnTo>
                    <a:lnTo>
                      <a:pt x="27" y="125"/>
                    </a:lnTo>
                    <a:lnTo>
                      <a:pt x="20" y="127"/>
                    </a:lnTo>
                    <a:lnTo>
                      <a:pt x="12" y="129"/>
                    </a:lnTo>
                    <a:lnTo>
                      <a:pt x="5" y="132"/>
                    </a:lnTo>
                    <a:lnTo>
                      <a:pt x="0" y="139"/>
                    </a:lnTo>
                    <a:lnTo>
                      <a:pt x="40" y="177"/>
                    </a:lnTo>
                    <a:lnTo>
                      <a:pt x="85" y="218"/>
                    </a:lnTo>
                    <a:lnTo>
                      <a:pt x="133" y="260"/>
                    </a:lnTo>
                    <a:lnTo>
                      <a:pt x="181" y="301"/>
                    </a:lnTo>
                    <a:lnTo>
                      <a:pt x="230" y="339"/>
                    </a:lnTo>
                    <a:lnTo>
                      <a:pt x="279" y="374"/>
                    </a:lnTo>
                    <a:lnTo>
                      <a:pt x="327" y="404"/>
                    </a:lnTo>
                    <a:lnTo>
                      <a:pt x="375" y="429"/>
                    </a:lnTo>
                    <a:lnTo>
                      <a:pt x="400" y="433"/>
                    </a:lnTo>
                    <a:lnTo>
                      <a:pt x="425" y="430"/>
                    </a:lnTo>
                    <a:lnTo>
                      <a:pt x="446" y="421"/>
                    </a:lnTo>
                    <a:lnTo>
                      <a:pt x="465" y="406"/>
                    </a:lnTo>
                    <a:lnTo>
                      <a:pt x="476" y="381"/>
                    </a:lnTo>
                    <a:lnTo>
                      <a:pt x="482" y="350"/>
                    </a:lnTo>
                    <a:lnTo>
                      <a:pt x="480" y="307"/>
                    </a:lnTo>
                    <a:lnTo>
                      <a:pt x="471" y="258"/>
                    </a:lnTo>
                    <a:lnTo>
                      <a:pt x="516" y="196"/>
                    </a:lnTo>
                    <a:lnTo>
                      <a:pt x="558" y="161"/>
                    </a:lnTo>
                    <a:lnTo>
                      <a:pt x="595" y="144"/>
                    </a:lnTo>
                    <a:lnTo>
                      <a:pt x="634" y="144"/>
                    </a:lnTo>
                    <a:lnTo>
                      <a:pt x="674" y="152"/>
                    </a:lnTo>
                    <a:lnTo>
                      <a:pt x="721" y="164"/>
                    </a:lnTo>
                    <a:lnTo>
                      <a:pt x="773" y="176"/>
                    </a:lnTo>
                    <a:lnTo>
                      <a:pt x="837" y="181"/>
                    </a:lnTo>
                    <a:lnTo>
                      <a:pt x="803" y="156"/>
                    </a:lnTo>
                    <a:lnTo>
                      <a:pt x="773" y="133"/>
                    </a:lnTo>
                    <a:lnTo>
                      <a:pt x="746" y="110"/>
                    </a:lnTo>
                    <a:lnTo>
                      <a:pt x="719" y="89"/>
                    </a:lnTo>
                    <a:lnTo>
                      <a:pt x="692" y="68"/>
                    </a:lnTo>
                    <a:lnTo>
                      <a:pt x="664" y="47"/>
                    </a:lnTo>
                    <a:lnTo>
                      <a:pt x="634" y="23"/>
                    </a:lnTo>
                    <a:lnTo>
                      <a:pt x="603" y="0"/>
                    </a:lnTo>
                    <a:close/>
                  </a:path>
                </a:pathLst>
              </a:custGeom>
              <a:solidFill>
                <a:srgbClr val="B5C2C2"/>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152" name="Freeform 494"/>
              <p:cNvSpPr>
                <a:spLocks/>
              </p:cNvSpPr>
              <p:nvPr/>
            </p:nvSpPr>
            <p:spPr bwMode="auto">
              <a:xfrm>
                <a:off x="3659" y="2675"/>
                <a:ext cx="1059" cy="612"/>
              </a:xfrm>
              <a:custGeom>
                <a:avLst/>
                <a:gdLst>
                  <a:gd name="T0" fmla="*/ 376 w 2117"/>
                  <a:gd name="T1" fmla="*/ 287 h 1224"/>
                  <a:gd name="T2" fmla="*/ 302 w 2117"/>
                  <a:gd name="T3" fmla="*/ 352 h 1224"/>
                  <a:gd name="T4" fmla="*/ 228 w 2117"/>
                  <a:gd name="T5" fmla="*/ 398 h 1224"/>
                  <a:gd name="T6" fmla="*/ 175 w 2117"/>
                  <a:gd name="T7" fmla="*/ 401 h 1224"/>
                  <a:gd name="T8" fmla="*/ 137 w 2117"/>
                  <a:gd name="T9" fmla="*/ 415 h 1224"/>
                  <a:gd name="T10" fmla="*/ 66 w 2117"/>
                  <a:gd name="T11" fmla="*/ 471 h 1224"/>
                  <a:gd name="T12" fmla="*/ 11 w 2117"/>
                  <a:gd name="T13" fmla="*/ 514 h 1224"/>
                  <a:gd name="T14" fmla="*/ 2 w 2117"/>
                  <a:gd name="T15" fmla="*/ 566 h 1224"/>
                  <a:gd name="T16" fmla="*/ 40 w 2117"/>
                  <a:gd name="T17" fmla="*/ 607 h 1224"/>
                  <a:gd name="T18" fmla="*/ 100 w 2117"/>
                  <a:gd name="T19" fmla="*/ 600 h 1224"/>
                  <a:gd name="T20" fmla="*/ 160 w 2117"/>
                  <a:gd name="T21" fmla="*/ 594 h 1224"/>
                  <a:gd name="T22" fmla="*/ 311 w 2117"/>
                  <a:gd name="T23" fmla="*/ 589 h 1224"/>
                  <a:gd name="T24" fmla="*/ 462 w 2117"/>
                  <a:gd name="T25" fmla="*/ 579 h 1224"/>
                  <a:gd name="T26" fmla="*/ 597 w 2117"/>
                  <a:gd name="T27" fmla="*/ 572 h 1224"/>
                  <a:gd name="T28" fmla="*/ 663 w 2117"/>
                  <a:gd name="T29" fmla="*/ 568 h 1224"/>
                  <a:gd name="T30" fmla="*/ 722 w 2117"/>
                  <a:gd name="T31" fmla="*/ 538 h 1224"/>
                  <a:gd name="T32" fmla="*/ 792 w 2117"/>
                  <a:gd name="T33" fmla="*/ 498 h 1224"/>
                  <a:gd name="T34" fmla="*/ 839 w 2117"/>
                  <a:gd name="T35" fmla="*/ 461 h 1224"/>
                  <a:gd name="T36" fmla="*/ 842 w 2117"/>
                  <a:gd name="T37" fmla="*/ 339 h 1224"/>
                  <a:gd name="T38" fmla="*/ 881 w 2117"/>
                  <a:gd name="T39" fmla="*/ 334 h 1224"/>
                  <a:gd name="T40" fmla="*/ 918 w 2117"/>
                  <a:gd name="T41" fmla="*/ 362 h 1224"/>
                  <a:gd name="T42" fmla="*/ 1015 w 2117"/>
                  <a:gd name="T43" fmla="*/ 341 h 1224"/>
                  <a:gd name="T44" fmla="*/ 1051 w 2117"/>
                  <a:gd name="T45" fmla="*/ 207 h 1224"/>
                  <a:gd name="T46" fmla="*/ 947 w 2117"/>
                  <a:gd name="T47" fmla="*/ 130 h 1224"/>
                  <a:gd name="T48" fmla="*/ 888 w 2117"/>
                  <a:gd name="T49" fmla="*/ 165 h 1224"/>
                  <a:gd name="T50" fmla="*/ 863 w 2117"/>
                  <a:gd name="T51" fmla="*/ 201 h 1224"/>
                  <a:gd name="T52" fmla="*/ 826 w 2117"/>
                  <a:gd name="T53" fmla="*/ 208 h 1224"/>
                  <a:gd name="T54" fmla="*/ 812 w 2117"/>
                  <a:gd name="T55" fmla="*/ 195 h 1224"/>
                  <a:gd name="T56" fmla="*/ 802 w 2117"/>
                  <a:gd name="T57" fmla="*/ 186 h 1224"/>
                  <a:gd name="T58" fmla="*/ 801 w 2117"/>
                  <a:gd name="T59" fmla="*/ 171 h 1224"/>
                  <a:gd name="T60" fmla="*/ 836 w 2117"/>
                  <a:gd name="T61" fmla="*/ 165 h 1224"/>
                  <a:gd name="T62" fmla="*/ 863 w 2117"/>
                  <a:gd name="T63" fmla="*/ 154 h 1224"/>
                  <a:gd name="T64" fmla="*/ 899 w 2117"/>
                  <a:gd name="T65" fmla="*/ 55 h 1224"/>
                  <a:gd name="T66" fmla="*/ 774 w 2117"/>
                  <a:gd name="T67" fmla="*/ 0 h 1224"/>
                  <a:gd name="T68" fmla="*/ 658 w 2117"/>
                  <a:gd name="T69" fmla="*/ 72 h 1224"/>
                  <a:gd name="T70" fmla="*/ 659 w 2117"/>
                  <a:gd name="T71" fmla="*/ 98 h 1224"/>
                  <a:gd name="T72" fmla="*/ 661 w 2117"/>
                  <a:gd name="T73" fmla="*/ 124 h 1224"/>
                  <a:gd name="T74" fmla="*/ 653 w 2117"/>
                  <a:gd name="T75" fmla="*/ 145 h 1224"/>
                  <a:gd name="T76" fmla="*/ 631 w 2117"/>
                  <a:gd name="T77" fmla="*/ 150 h 1224"/>
                  <a:gd name="T78" fmla="*/ 609 w 2117"/>
                  <a:gd name="T79" fmla="*/ 155 h 1224"/>
                  <a:gd name="T80" fmla="*/ 573 w 2117"/>
                  <a:gd name="T81" fmla="*/ 167 h 1224"/>
                  <a:gd name="T82" fmla="*/ 532 w 2117"/>
                  <a:gd name="T83" fmla="*/ 182 h 1224"/>
                  <a:gd name="T84" fmla="*/ 492 w 2117"/>
                  <a:gd name="T85" fmla="*/ 197 h 1224"/>
                  <a:gd name="T86" fmla="*/ 469 w 2117"/>
                  <a:gd name="T87" fmla="*/ 216 h 1224"/>
                  <a:gd name="T88" fmla="*/ 447 w 2117"/>
                  <a:gd name="T89" fmla="*/ 235 h 1224"/>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2117"/>
                  <a:gd name="T136" fmla="*/ 0 h 1224"/>
                  <a:gd name="T137" fmla="*/ 2117 w 2117"/>
                  <a:gd name="T138" fmla="*/ 1224 h 1224"/>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2117" h="1224">
                    <a:moveTo>
                      <a:pt x="864" y="496"/>
                    </a:moveTo>
                    <a:lnTo>
                      <a:pt x="806" y="531"/>
                    </a:lnTo>
                    <a:lnTo>
                      <a:pt x="752" y="574"/>
                    </a:lnTo>
                    <a:lnTo>
                      <a:pt x="700" y="618"/>
                    </a:lnTo>
                    <a:lnTo>
                      <a:pt x="653" y="663"/>
                    </a:lnTo>
                    <a:lnTo>
                      <a:pt x="604" y="704"/>
                    </a:lnTo>
                    <a:lnTo>
                      <a:pt x="556" y="743"/>
                    </a:lnTo>
                    <a:lnTo>
                      <a:pt x="506" y="774"/>
                    </a:lnTo>
                    <a:lnTo>
                      <a:pt x="456" y="797"/>
                    </a:lnTo>
                    <a:lnTo>
                      <a:pt x="412" y="797"/>
                    </a:lnTo>
                    <a:lnTo>
                      <a:pt x="378" y="799"/>
                    </a:lnTo>
                    <a:lnTo>
                      <a:pt x="349" y="802"/>
                    </a:lnTo>
                    <a:lnTo>
                      <a:pt x="324" y="809"/>
                    </a:lnTo>
                    <a:lnTo>
                      <a:pt x="299" y="818"/>
                    </a:lnTo>
                    <a:lnTo>
                      <a:pt x="274" y="831"/>
                    </a:lnTo>
                    <a:lnTo>
                      <a:pt x="244" y="846"/>
                    </a:lnTo>
                    <a:lnTo>
                      <a:pt x="209" y="868"/>
                    </a:lnTo>
                    <a:lnTo>
                      <a:pt x="131" y="942"/>
                    </a:lnTo>
                    <a:lnTo>
                      <a:pt x="77" y="987"/>
                    </a:lnTo>
                    <a:lnTo>
                      <a:pt x="41" y="1011"/>
                    </a:lnTo>
                    <a:lnTo>
                      <a:pt x="22" y="1027"/>
                    </a:lnTo>
                    <a:lnTo>
                      <a:pt x="10" y="1045"/>
                    </a:lnTo>
                    <a:lnTo>
                      <a:pt x="7" y="1076"/>
                    </a:lnTo>
                    <a:lnTo>
                      <a:pt x="3" y="1131"/>
                    </a:lnTo>
                    <a:lnTo>
                      <a:pt x="0" y="1224"/>
                    </a:lnTo>
                    <a:lnTo>
                      <a:pt x="39" y="1219"/>
                    </a:lnTo>
                    <a:lnTo>
                      <a:pt x="79" y="1214"/>
                    </a:lnTo>
                    <a:lnTo>
                      <a:pt x="118" y="1209"/>
                    </a:lnTo>
                    <a:lnTo>
                      <a:pt x="160" y="1205"/>
                    </a:lnTo>
                    <a:lnTo>
                      <a:pt x="199" y="1200"/>
                    </a:lnTo>
                    <a:lnTo>
                      <a:pt x="239" y="1195"/>
                    </a:lnTo>
                    <a:lnTo>
                      <a:pt x="278" y="1191"/>
                    </a:lnTo>
                    <a:lnTo>
                      <a:pt x="319" y="1188"/>
                    </a:lnTo>
                    <a:lnTo>
                      <a:pt x="419" y="1185"/>
                    </a:lnTo>
                    <a:lnTo>
                      <a:pt x="521" y="1183"/>
                    </a:lnTo>
                    <a:lnTo>
                      <a:pt x="621" y="1178"/>
                    </a:lnTo>
                    <a:lnTo>
                      <a:pt x="723" y="1173"/>
                    </a:lnTo>
                    <a:lnTo>
                      <a:pt x="823" y="1165"/>
                    </a:lnTo>
                    <a:lnTo>
                      <a:pt x="923" y="1158"/>
                    </a:lnTo>
                    <a:lnTo>
                      <a:pt x="1025" y="1149"/>
                    </a:lnTo>
                    <a:lnTo>
                      <a:pt x="1128" y="1141"/>
                    </a:lnTo>
                    <a:lnTo>
                      <a:pt x="1194" y="1144"/>
                    </a:lnTo>
                    <a:lnTo>
                      <a:pt x="1246" y="1144"/>
                    </a:lnTo>
                    <a:lnTo>
                      <a:pt x="1288" y="1141"/>
                    </a:lnTo>
                    <a:lnTo>
                      <a:pt x="1326" y="1135"/>
                    </a:lnTo>
                    <a:lnTo>
                      <a:pt x="1360" y="1123"/>
                    </a:lnTo>
                    <a:lnTo>
                      <a:pt x="1399" y="1102"/>
                    </a:lnTo>
                    <a:lnTo>
                      <a:pt x="1444" y="1075"/>
                    </a:lnTo>
                    <a:lnTo>
                      <a:pt x="1502" y="1041"/>
                    </a:lnTo>
                    <a:lnTo>
                      <a:pt x="1542" y="1013"/>
                    </a:lnTo>
                    <a:lnTo>
                      <a:pt x="1583" y="996"/>
                    </a:lnTo>
                    <a:lnTo>
                      <a:pt x="1621" y="978"/>
                    </a:lnTo>
                    <a:lnTo>
                      <a:pt x="1655" y="957"/>
                    </a:lnTo>
                    <a:lnTo>
                      <a:pt x="1678" y="922"/>
                    </a:lnTo>
                    <a:lnTo>
                      <a:pt x="1693" y="868"/>
                    </a:lnTo>
                    <a:lnTo>
                      <a:pt x="1696" y="789"/>
                    </a:lnTo>
                    <a:lnTo>
                      <a:pt x="1683" y="678"/>
                    </a:lnTo>
                    <a:lnTo>
                      <a:pt x="1713" y="659"/>
                    </a:lnTo>
                    <a:lnTo>
                      <a:pt x="1740" y="658"/>
                    </a:lnTo>
                    <a:lnTo>
                      <a:pt x="1762" y="669"/>
                    </a:lnTo>
                    <a:lnTo>
                      <a:pt x="1785" y="688"/>
                    </a:lnTo>
                    <a:lnTo>
                      <a:pt x="1808" y="708"/>
                    </a:lnTo>
                    <a:lnTo>
                      <a:pt x="1835" y="725"/>
                    </a:lnTo>
                    <a:lnTo>
                      <a:pt x="1868" y="735"/>
                    </a:lnTo>
                    <a:lnTo>
                      <a:pt x="1910" y="734"/>
                    </a:lnTo>
                    <a:lnTo>
                      <a:pt x="2029" y="683"/>
                    </a:lnTo>
                    <a:lnTo>
                      <a:pt x="2097" y="604"/>
                    </a:lnTo>
                    <a:lnTo>
                      <a:pt x="2117" y="508"/>
                    </a:lnTo>
                    <a:lnTo>
                      <a:pt x="2101" y="414"/>
                    </a:lnTo>
                    <a:lnTo>
                      <a:pt x="2052" y="332"/>
                    </a:lnTo>
                    <a:lnTo>
                      <a:pt x="1981" y="277"/>
                    </a:lnTo>
                    <a:lnTo>
                      <a:pt x="1893" y="260"/>
                    </a:lnTo>
                    <a:lnTo>
                      <a:pt x="1797" y="300"/>
                    </a:lnTo>
                    <a:lnTo>
                      <a:pt x="1786" y="310"/>
                    </a:lnTo>
                    <a:lnTo>
                      <a:pt x="1775" y="331"/>
                    </a:lnTo>
                    <a:lnTo>
                      <a:pt x="1760" y="354"/>
                    </a:lnTo>
                    <a:lnTo>
                      <a:pt x="1745" y="381"/>
                    </a:lnTo>
                    <a:lnTo>
                      <a:pt x="1725" y="402"/>
                    </a:lnTo>
                    <a:lnTo>
                      <a:pt x="1703" y="420"/>
                    </a:lnTo>
                    <a:lnTo>
                      <a:pt x="1678" y="425"/>
                    </a:lnTo>
                    <a:lnTo>
                      <a:pt x="1652" y="417"/>
                    </a:lnTo>
                    <a:lnTo>
                      <a:pt x="1639" y="406"/>
                    </a:lnTo>
                    <a:lnTo>
                      <a:pt x="1632" y="398"/>
                    </a:lnTo>
                    <a:lnTo>
                      <a:pt x="1624" y="391"/>
                    </a:lnTo>
                    <a:lnTo>
                      <a:pt x="1618" y="386"/>
                    </a:lnTo>
                    <a:lnTo>
                      <a:pt x="1611" y="378"/>
                    </a:lnTo>
                    <a:lnTo>
                      <a:pt x="1604" y="372"/>
                    </a:lnTo>
                    <a:lnTo>
                      <a:pt x="1596" y="364"/>
                    </a:lnTo>
                    <a:lnTo>
                      <a:pt x="1584" y="356"/>
                    </a:lnTo>
                    <a:lnTo>
                      <a:pt x="1602" y="342"/>
                    </a:lnTo>
                    <a:lnTo>
                      <a:pt x="1623" y="336"/>
                    </a:lnTo>
                    <a:lnTo>
                      <a:pt x="1646" y="332"/>
                    </a:lnTo>
                    <a:lnTo>
                      <a:pt x="1671" y="331"/>
                    </a:lnTo>
                    <a:lnTo>
                      <a:pt x="1692" y="327"/>
                    </a:lnTo>
                    <a:lnTo>
                      <a:pt x="1712" y="321"/>
                    </a:lnTo>
                    <a:lnTo>
                      <a:pt x="1726" y="308"/>
                    </a:lnTo>
                    <a:lnTo>
                      <a:pt x="1735" y="288"/>
                    </a:lnTo>
                    <a:lnTo>
                      <a:pt x="1800" y="189"/>
                    </a:lnTo>
                    <a:lnTo>
                      <a:pt x="1797" y="110"/>
                    </a:lnTo>
                    <a:lnTo>
                      <a:pt x="1741" y="49"/>
                    </a:lnTo>
                    <a:lnTo>
                      <a:pt x="1653" y="12"/>
                    </a:lnTo>
                    <a:lnTo>
                      <a:pt x="1548" y="0"/>
                    </a:lnTo>
                    <a:lnTo>
                      <a:pt x="1445" y="16"/>
                    </a:lnTo>
                    <a:lnTo>
                      <a:pt x="1361" y="62"/>
                    </a:lnTo>
                    <a:lnTo>
                      <a:pt x="1316" y="143"/>
                    </a:lnTo>
                    <a:lnTo>
                      <a:pt x="1316" y="160"/>
                    </a:lnTo>
                    <a:lnTo>
                      <a:pt x="1316" y="179"/>
                    </a:lnTo>
                    <a:lnTo>
                      <a:pt x="1317" y="196"/>
                    </a:lnTo>
                    <a:lnTo>
                      <a:pt x="1318" y="214"/>
                    </a:lnTo>
                    <a:lnTo>
                      <a:pt x="1320" y="230"/>
                    </a:lnTo>
                    <a:lnTo>
                      <a:pt x="1321" y="248"/>
                    </a:lnTo>
                    <a:lnTo>
                      <a:pt x="1322" y="267"/>
                    </a:lnTo>
                    <a:lnTo>
                      <a:pt x="1325" y="287"/>
                    </a:lnTo>
                    <a:lnTo>
                      <a:pt x="1306" y="289"/>
                    </a:lnTo>
                    <a:lnTo>
                      <a:pt x="1291" y="293"/>
                    </a:lnTo>
                    <a:lnTo>
                      <a:pt x="1276" y="297"/>
                    </a:lnTo>
                    <a:lnTo>
                      <a:pt x="1262" y="300"/>
                    </a:lnTo>
                    <a:lnTo>
                      <a:pt x="1247" y="303"/>
                    </a:lnTo>
                    <a:lnTo>
                      <a:pt x="1233" y="307"/>
                    </a:lnTo>
                    <a:lnTo>
                      <a:pt x="1217" y="310"/>
                    </a:lnTo>
                    <a:lnTo>
                      <a:pt x="1201" y="314"/>
                    </a:lnTo>
                    <a:lnTo>
                      <a:pt x="1173" y="324"/>
                    </a:lnTo>
                    <a:lnTo>
                      <a:pt x="1145" y="334"/>
                    </a:lnTo>
                    <a:lnTo>
                      <a:pt x="1118" y="344"/>
                    </a:lnTo>
                    <a:lnTo>
                      <a:pt x="1091" y="354"/>
                    </a:lnTo>
                    <a:lnTo>
                      <a:pt x="1064" y="364"/>
                    </a:lnTo>
                    <a:lnTo>
                      <a:pt x="1036" y="374"/>
                    </a:lnTo>
                    <a:lnTo>
                      <a:pt x="1010" y="384"/>
                    </a:lnTo>
                    <a:lnTo>
                      <a:pt x="984" y="394"/>
                    </a:lnTo>
                    <a:lnTo>
                      <a:pt x="969" y="407"/>
                    </a:lnTo>
                    <a:lnTo>
                      <a:pt x="954" y="420"/>
                    </a:lnTo>
                    <a:lnTo>
                      <a:pt x="938" y="432"/>
                    </a:lnTo>
                    <a:lnTo>
                      <a:pt x="923" y="445"/>
                    </a:lnTo>
                    <a:lnTo>
                      <a:pt x="908" y="457"/>
                    </a:lnTo>
                    <a:lnTo>
                      <a:pt x="893" y="470"/>
                    </a:lnTo>
                    <a:lnTo>
                      <a:pt x="878" y="482"/>
                    </a:lnTo>
                    <a:lnTo>
                      <a:pt x="864" y="496"/>
                    </a:lnTo>
                    <a:close/>
                  </a:path>
                </a:pathLst>
              </a:custGeom>
              <a:solidFill>
                <a:srgbClr val="9CADAD"/>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153" name="Freeform 495"/>
              <p:cNvSpPr>
                <a:spLocks/>
              </p:cNvSpPr>
              <p:nvPr/>
            </p:nvSpPr>
            <p:spPr bwMode="auto">
              <a:xfrm>
                <a:off x="3693" y="2684"/>
                <a:ext cx="1024" cy="586"/>
              </a:xfrm>
              <a:custGeom>
                <a:avLst/>
                <a:gdLst>
                  <a:gd name="T0" fmla="*/ 343 w 2048"/>
                  <a:gd name="T1" fmla="*/ 277 h 1171"/>
                  <a:gd name="T2" fmla="*/ 276 w 2048"/>
                  <a:gd name="T3" fmla="*/ 341 h 1171"/>
                  <a:gd name="T4" fmla="*/ 206 w 2048"/>
                  <a:gd name="T5" fmla="*/ 387 h 1171"/>
                  <a:gd name="T6" fmla="*/ 155 w 2048"/>
                  <a:gd name="T7" fmla="*/ 390 h 1171"/>
                  <a:gd name="T8" fmla="*/ 119 w 2048"/>
                  <a:gd name="T9" fmla="*/ 406 h 1171"/>
                  <a:gd name="T10" fmla="*/ 51 w 2048"/>
                  <a:gd name="T11" fmla="*/ 461 h 1171"/>
                  <a:gd name="T12" fmla="*/ 3 w 2048"/>
                  <a:gd name="T13" fmla="*/ 502 h 1171"/>
                  <a:gd name="T14" fmla="*/ 1 w 2048"/>
                  <a:gd name="T15" fmla="*/ 547 h 1171"/>
                  <a:gd name="T16" fmla="*/ 37 w 2048"/>
                  <a:gd name="T17" fmla="*/ 581 h 1171"/>
                  <a:gd name="T18" fmla="*/ 92 w 2048"/>
                  <a:gd name="T19" fmla="*/ 577 h 1171"/>
                  <a:gd name="T20" fmla="*/ 150 w 2048"/>
                  <a:gd name="T21" fmla="*/ 572 h 1171"/>
                  <a:gd name="T22" fmla="*/ 289 w 2048"/>
                  <a:gd name="T23" fmla="*/ 570 h 1171"/>
                  <a:gd name="T24" fmla="*/ 436 w 2048"/>
                  <a:gd name="T25" fmla="*/ 563 h 1171"/>
                  <a:gd name="T26" fmla="*/ 569 w 2048"/>
                  <a:gd name="T27" fmla="*/ 556 h 1171"/>
                  <a:gd name="T28" fmla="*/ 636 w 2048"/>
                  <a:gd name="T29" fmla="*/ 552 h 1171"/>
                  <a:gd name="T30" fmla="*/ 691 w 2048"/>
                  <a:gd name="T31" fmla="*/ 526 h 1171"/>
                  <a:gd name="T32" fmla="*/ 757 w 2048"/>
                  <a:gd name="T33" fmla="*/ 489 h 1171"/>
                  <a:gd name="T34" fmla="*/ 805 w 2048"/>
                  <a:gd name="T35" fmla="*/ 452 h 1171"/>
                  <a:gd name="T36" fmla="*/ 807 w 2048"/>
                  <a:gd name="T37" fmla="*/ 330 h 1171"/>
                  <a:gd name="T38" fmla="*/ 847 w 2048"/>
                  <a:gd name="T39" fmla="*/ 325 h 1171"/>
                  <a:gd name="T40" fmla="*/ 883 w 2048"/>
                  <a:gd name="T41" fmla="*/ 353 h 1171"/>
                  <a:gd name="T42" fmla="*/ 980 w 2048"/>
                  <a:gd name="T43" fmla="*/ 332 h 1171"/>
                  <a:gd name="T44" fmla="*/ 1015 w 2048"/>
                  <a:gd name="T45" fmla="*/ 200 h 1171"/>
                  <a:gd name="T46" fmla="*/ 909 w 2048"/>
                  <a:gd name="T47" fmla="*/ 124 h 1171"/>
                  <a:gd name="T48" fmla="*/ 850 w 2048"/>
                  <a:gd name="T49" fmla="*/ 159 h 1171"/>
                  <a:gd name="T50" fmla="*/ 827 w 2048"/>
                  <a:gd name="T51" fmla="*/ 193 h 1171"/>
                  <a:gd name="T52" fmla="*/ 792 w 2048"/>
                  <a:gd name="T53" fmla="*/ 199 h 1171"/>
                  <a:gd name="T54" fmla="*/ 778 w 2048"/>
                  <a:gd name="T55" fmla="*/ 186 h 1171"/>
                  <a:gd name="T56" fmla="*/ 767 w 2048"/>
                  <a:gd name="T57" fmla="*/ 175 h 1171"/>
                  <a:gd name="T58" fmla="*/ 765 w 2048"/>
                  <a:gd name="T59" fmla="*/ 160 h 1171"/>
                  <a:gd name="T60" fmla="*/ 795 w 2048"/>
                  <a:gd name="T61" fmla="*/ 153 h 1171"/>
                  <a:gd name="T62" fmla="*/ 819 w 2048"/>
                  <a:gd name="T63" fmla="*/ 141 h 1171"/>
                  <a:gd name="T64" fmla="*/ 848 w 2048"/>
                  <a:gd name="T65" fmla="*/ 50 h 1171"/>
                  <a:gd name="T66" fmla="*/ 731 w 2048"/>
                  <a:gd name="T67" fmla="*/ 0 h 1171"/>
                  <a:gd name="T68" fmla="*/ 626 w 2048"/>
                  <a:gd name="T69" fmla="*/ 65 h 1171"/>
                  <a:gd name="T70" fmla="*/ 626 w 2048"/>
                  <a:gd name="T71" fmla="*/ 91 h 1171"/>
                  <a:gd name="T72" fmla="*/ 627 w 2048"/>
                  <a:gd name="T73" fmla="*/ 115 h 1171"/>
                  <a:gd name="T74" fmla="*/ 619 w 2048"/>
                  <a:gd name="T75" fmla="*/ 135 h 1171"/>
                  <a:gd name="T76" fmla="*/ 597 w 2048"/>
                  <a:gd name="T77" fmla="*/ 141 h 1171"/>
                  <a:gd name="T78" fmla="*/ 574 w 2048"/>
                  <a:gd name="T79" fmla="*/ 146 h 1171"/>
                  <a:gd name="T80" fmla="*/ 538 w 2048"/>
                  <a:gd name="T81" fmla="*/ 158 h 1171"/>
                  <a:gd name="T82" fmla="*/ 498 w 2048"/>
                  <a:gd name="T83" fmla="*/ 173 h 1171"/>
                  <a:gd name="T84" fmla="*/ 458 w 2048"/>
                  <a:gd name="T85" fmla="*/ 188 h 1171"/>
                  <a:gd name="T86" fmla="*/ 435 w 2048"/>
                  <a:gd name="T87" fmla="*/ 207 h 1171"/>
                  <a:gd name="T88" fmla="*/ 412 w 2048"/>
                  <a:gd name="T89" fmla="*/ 226 h 1171"/>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2048"/>
                  <a:gd name="T136" fmla="*/ 0 h 1171"/>
                  <a:gd name="T137" fmla="*/ 2048 w 2048"/>
                  <a:gd name="T138" fmla="*/ 1171 h 1171"/>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2048" h="1171">
                    <a:moveTo>
                      <a:pt x="796" y="477"/>
                    </a:moveTo>
                    <a:lnTo>
                      <a:pt x="739" y="512"/>
                    </a:lnTo>
                    <a:lnTo>
                      <a:pt x="687" y="553"/>
                    </a:lnTo>
                    <a:lnTo>
                      <a:pt x="640" y="597"/>
                    </a:lnTo>
                    <a:lnTo>
                      <a:pt x="597" y="641"/>
                    </a:lnTo>
                    <a:lnTo>
                      <a:pt x="553" y="682"/>
                    </a:lnTo>
                    <a:lnTo>
                      <a:pt x="509" y="720"/>
                    </a:lnTo>
                    <a:lnTo>
                      <a:pt x="463" y="751"/>
                    </a:lnTo>
                    <a:lnTo>
                      <a:pt x="413" y="774"/>
                    </a:lnTo>
                    <a:lnTo>
                      <a:pt x="370" y="774"/>
                    </a:lnTo>
                    <a:lnTo>
                      <a:pt x="337" y="776"/>
                    </a:lnTo>
                    <a:lnTo>
                      <a:pt x="310" y="780"/>
                    </a:lnTo>
                    <a:lnTo>
                      <a:pt x="286" y="788"/>
                    </a:lnTo>
                    <a:lnTo>
                      <a:pt x="262" y="798"/>
                    </a:lnTo>
                    <a:lnTo>
                      <a:pt x="238" y="812"/>
                    </a:lnTo>
                    <a:lnTo>
                      <a:pt x="208" y="829"/>
                    </a:lnTo>
                    <a:lnTo>
                      <a:pt x="173" y="852"/>
                    </a:lnTo>
                    <a:lnTo>
                      <a:pt x="102" y="922"/>
                    </a:lnTo>
                    <a:lnTo>
                      <a:pt x="53" y="964"/>
                    </a:lnTo>
                    <a:lnTo>
                      <a:pt x="21" y="987"/>
                    </a:lnTo>
                    <a:lnTo>
                      <a:pt x="6" y="1003"/>
                    </a:lnTo>
                    <a:lnTo>
                      <a:pt x="0" y="1018"/>
                    </a:lnTo>
                    <a:lnTo>
                      <a:pt x="0" y="1046"/>
                    </a:lnTo>
                    <a:lnTo>
                      <a:pt x="1" y="1093"/>
                    </a:lnTo>
                    <a:lnTo>
                      <a:pt x="3" y="1171"/>
                    </a:lnTo>
                    <a:lnTo>
                      <a:pt x="38" y="1166"/>
                    </a:lnTo>
                    <a:lnTo>
                      <a:pt x="74" y="1162"/>
                    </a:lnTo>
                    <a:lnTo>
                      <a:pt x="109" y="1160"/>
                    </a:lnTo>
                    <a:lnTo>
                      <a:pt x="147" y="1157"/>
                    </a:lnTo>
                    <a:lnTo>
                      <a:pt x="185" y="1154"/>
                    </a:lnTo>
                    <a:lnTo>
                      <a:pt x="222" y="1151"/>
                    </a:lnTo>
                    <a:lnTo>
                      <a:pt x="260" y="1147"/>
                    </a:lnTo>
                    <a:lnTo>
                      <a:pt x="301" y="1144"/>
                    </a:lnTo>
                    <a:lnTo>
                      <a:pt x="391" y="1144"/>
                    </a:lnTo>
                    <a:lnTo>
                      <a:pt x="484" y="1144"/>
                    </a:lnTo>
                    <a:lnTo>
                      <a:pt x="578" y="1140"/>
                    </a:lnTo>
                    <a:lnTo>
                      <a:pt x="676" y="1137"/>
                    </a:lnTo>
                    <a:lnTo>
                      <a:pt x="773" y="1131"/>
                    </a:lnTo>
                    <a:lnTo>
                      <a:pt x="872" y="1125"/>
                    </a:lnTo>
                    <a:lnTo>
                      <a:pt x="971" y="1117"/>
                    </a:lnTo>
                    <a:lnTo>
                      <a:pt x="1072" y="1111"/>
                    </a:lnTo>
                    <a:lnTo>
                      <a:pt x="1138" y="1112"/>
                    </a:lnTo>
                    <a:lnTo>
                      <a:pt x="1191" y="1112"/>
                    </a:lnTo>
                    <a:lnTo>
                      <a:pt x="1234" y="1110"/>
                    </a:lnTo>
                    <a:lnTo>
                      <a:pt x="1272" y="1104"/>
                    </a:lnTo>
                    <a:lnTo>
                      <a:pt x="1306" y="1091"/>
                    </a:lnTo>
                    <a:lnTo>
                      <a:pt x="1342" y="1075"/>
                    </a:lnTo>
                    <a:lnTo>
                      <a:pt x="1382" y="1052"/>
                    </a:lnTo>
                    <a:lnTo>
                      <a:pt x="1434" y="1022"/>
                    </a:lnTo>
                    <a:lnTo>
                      <a:pt x="1474" y="994"/>
                    </a:lnTo>
                    <a:lnTo>
                      <a:pt x="1515" y="977"/>
                    </a:lnTo>
                    <a:lnTo>
                      <a:pt x="1553" y="959"/>
                    </a:lnTo>
                    <a:lnTo>
                      <a:pt x="1587" y="938"/>
                    </a:lnTo>
                    <a:lnTo>
                      <a:pt x="1610" y="903"/>
                    </a:lnTo>
                    <a:lnTo>
                      <a:pt x="1625" y="849"/>
                    </a:lnTo>
                    <a:lnTo>
                      <a:pt x="1628" y="770"/>
                    </a:lnTo>
                    <a:lnTo>
                      <a:pt x="1615" y="659"/>
                    </a:lnTo>
                    <a:lnTo>
                      <a:pt x="1645" y="640"/>
                    </a:lnTo>
                    <a:lnTo>
                      <a:pt x="1672" y="639"/>
                    </a:lnTo>
                    <a:lnTo>
                      <a:pt x="1694" y="650"/>
                    </a:lnTo>
                    <a:lnTo>
                      <a:pt x="1717" y="669"/>
                    </a:lnTo>
                    <a:lnTo>
                      <a:pt x="1740" y="689"/>
                    </a:lnTo>
                    <a:lnTo>
                      <a:pt x="1767" y="706"/>
                    </a:lnTo>
                    <a:lnTo>
                      <a:pt x="1800" y="716"/>
                    </a:lnTo>
                    <a:lnTo>
                      <a:pt x="1842" y="715"/>
                    </a:lnTo>
                    <a:lnTo>
                      <a:pt x="1961" y="664"/>
                    </a:lnTo>
                    <a:lnTo>
                      <a:pt x="2028" y="585"/>
                    </a:lnTo>
                    <a:lnTo>
                      <a:pt x="2048" y="492"/>
                    </a:lnTo>
                    <a:lnTo>
                      <a:pt x="2030" y="399"/>
                    </a:lnTo>
                    <a:lnTo>
                      <a:pt x="1980" y="318"/>
                    </a:lnTo>
                    <a:lnTo>
                      <a:pt x="1908" y="263"/>
                    </a:lnTo>
                    <a:lnTo>
                      <a:pt x="1819" y="248"/>
                    </a:lnTo>
                    <a:lnTo>
                      <a:pt x="1722" y="288"/>
                    </a:lnTo>
                    <a:lnTo>
                      <a:pt x="1712" y="298"/>
                    </a:lnTo>
                    <a:lnTo>
                      <a:pt x="1701" y="317"/>
                    </a:lnTo>
                    <a:lnTo>
                      <a:pt x="1687" y="340"/>
                    </a:lnTo>
                    <a:lnTo>
                      <a:pt x="1673" y="365"/>
                    </a:lnTo>
                    <a:lnTo>
                      <a:pt x="1654" y="385"/>
                    </a:lnTo>
                    <a:lnTo>
                      <a:pt x="1634" y="402"/>
                    </a:lnTo>
                    <a:lnTo>
                      <a:pt x="1610" y="406"/>
                    </a:lnTo>
                    <a:lnTo>
                      <a:pt x="1584" y="398"/>
                    </a:lnTo>
                    <a:lnTo>
                      <a:pt x="1571" y="387"/>
                    </a:lnTo>
                    <a:lnTo>
                      <a:pt x="1564" y="379"/>
                    </a:lnTo>
                    <a:lnTo>
                      <a:pt x="1556" y="372"/>
                    </a:lnTo>
                    <a:lnTo>
                      <a:pt x="1550" y="365"/>
                    </a:lnTo>
                    <a:lnTo>
                      <a:pt x="1543" y="358"/>
                    </a:lnTo>
                    <a:lnTo>
                      <a:pt x="1535" y="350"/>
                    </a:lnTo>
                    <a:lnTo>
                      <a:pt x="1526" y="342"/>
                    </a:lnTo>
                    <a:lnTo>
                      <a:pt x="1515" y="333"/>
                    </a:lnTo>
                    <a:lnTo>
                      <a:pt x="1530" y="319"/>
                    </a:lnTo>
                    <a:lnTo>
                      <a:pt x="1550" y="312"/>
                    </a:lnTo>
                    <a:lnTo>
                      <a:pt x="1569" y="307"/>
                    </a:lnTo>
                    <a:lnTo>
                      <a:pt x="1590" y="305"/>
                    </a:lnTo>
                    <a:lnTo>
                      <a:pt x="1608" y="300"/>
                    </a:lnTo>
                    <a:lnTo>
                      <a:pt x="1625" y="294"/>
                    </a:lnTo>
                    <a:lnTo>
                      <a:pt x="1638" y="281"/>
                    </a:lnTo>
                    <a:lnTo>
                      <a:pt x="1647" y="264"/>
                    </a:lnTo>
                    <a:lnTo>
                      <a:pt x="1702" y="172"/>
                    </a:lnTo>
                    <a:lnTo>
                      <a:pt x="1696" y="100"/>
                    </a:lnTo>
                    <a:lnTo>
                      <a:pt x="1643" y="43"/>
                    </a:lnTo>
                    <a:lnTo>
                      <a:pt x="1561" y="11"/>
                    </a:lnTo>
                    <a:lnTo>
                      <a:pt x="1462" y="0"/>
                    </a:lnTo>
                    <a:lnTo>
                      <a:pt x="1368" y="15"/>
                    </a:lnTo>
                    <a:lnTo>
                      <a:pt x="1293" y="57"/>
                    </a:lnTo>
                    <a:lnTo>
                      <a:pt x="1252" y="130"/>
                    </a:lnTo>
                    <a:lnTo>
                      <a:pt x="1252" y="147"/>
                    </a:lnTo>
                    <a:lnTo>
                      <a:pt x="1252" y="165"/>
                    </a:lnTo>
                    <a:lnTo>
                      <a:pt x="1252" y="181"/>
                    </a:lnTo>
                    <a:lnTo>
                      <a:pt x="1253" y="197"/>
                    </a:lnTo>
                    <a:lnTo>
                      <a:pt x="1253" y="213"/>
                    </a:lnTo>
                    <a:lnTo>
                      <a:pt x="1254" y="230"/>
                    </a:lnTo>
                    <a:lnTo>
                      <a:pt x="1254" y="248"/>
                    </a:lnTo>
                    <a:lnTo>
                      <a:pt x="1257" y="268"/>
                    </a:lnTo>
                    <a:lnTo>
                      <a:pt x="1238" y="270"/>
                    </a:lnTo>
                    <a:lnTo>
                      <a:pt x="1223" y="274"/>
                    </a:lnTo>
                    <a:lnTo>
                      <a:pt x="1208" y="278"/>
                    </a:lnTo>
                    <a:lnTo>
                      <a:pt x="1194" y="281"/>
                    </a:lnTo>
                    <a:lnTo>
                      <a:pt x="1179" y="284"/>
                    </a:lnTo>
                    <a:lnTo>
                      <a:pt x="1165" y="288"/>
                    </a:lnTo>
                    <a:lnTo>
                      <a:pt x="1149" y="291"/>
                    </a:lnTo>
                    <a:lnTo>
                      <a:pt x="1133" y="295"/>
                    </a:lnTo>
                    <a:lnTo>
                      <a:pt x="1105" y="305"/>
                    </a:lnTo>
                    <a:lnTo>
                      <a:pt x="1077" y="315"/>
                    </a:lnTo>
                    <a:lnTo>
                      <a:pt x="1050" y="325"/>
                    </a:lnTo>
                    <a:lnTo>
                      <a:pt x="1023" y="335"/>
                    </a:lnTo>
                    <a:lnTo>
                      <a:pt x="996" y="345"/>
                    </a:lnTo>
                    <a:lnTo>
                      <a:pt x="968" y="355"/>
                    </a:lnTo>
                    <a:lnTo>
                      <a:pt x="942" y="365"/>
                    </a:lnTo>
                    <a:lnTo>
                      <a:pt x="916" y="375"/>
                    </a:lnTo>
                    <a:lnTo>
                      <a:pt x="901" y="388"/>
                    </a:lnTo>
                    <a:lnTo>
                      <a:pt x="886" y="401"/>
                    </a:lnTo>
                    <a:lnTo>
                      <a:pt x="870" y="413"/>
                    </a:lnTo>
                    <a:lnTo>
                      <a:pt x="855" y="426"/>
                    </a:lnTo>
                    <a:lnTo>
                      <a:pt x="840" y="438"/>
                    </a:lnTo>
                    <a:lnTo>
                      <a:pt x="825" y="451"/>
                    </a:lnTo>
                    <a:lnTo>
                      <a:pt x="810" y="463"/>
                    </a:lnTo>
                    <a:lnTo>
                      <a:pt x="796" y="477"/>
                    </a:lnTo>
                    <a:close/>
                  </a:path>
                </a:pathLst>
              </a:custGeom>
              <a:solidFill>
                <a:srgbClr val="A3B5B5"/>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154" name="Freeform 496"/>
              <p:cNvSpPr>
                <a:spLocks/>
              </p:cNvSpPr>
              <p:nvPr/>
            </p:nvSpPr>
            <p:spPr bwMode="auto">
              <a:xfrm>
                <a:off x="3723" y="2694"/>
                <a:ext cx="993" cy="561"/>
              </a:xfrm>
              <a:custGeom>
                <a:avLst/>
                <a:gdLst>
                  <a:gd name="T0" fmla="*/ 316 w 1985"/>
                  <a:gd name="T1" fmla="*/ 267 h 1121"/>
                  <a:gd name="T2" fmla="*/ 256 w 1985"/>
                  <a:gd name="T3" fmla="*/ 330 h 1121"/>
                  <a:gd name="T4" fmla="*/ 190 w 1985"/>
                  <a:gd name="T5" fmla="*/ 375 h 1121"/>
                  <a:gd name="T6" fmla="*/ 140 w 1985"/>
                  <a:gd name="T7" fmla="*/ 380 h 1121"/>
                  <a:gd name="T8" fmla="*/ 105 w 1985"/>
                  <a:gd name="T9" fmla="*/ 397 h 1121"/>
                  <a:gd name="T10" fmla="*/ 40 w 1985"/>
                  <a:gd name="T11" fmla="*/ 450 h 1121"/>
                  <a:gd name="T12" fmla="*/ 1 w 1985"/>
                  <a:gd name="T13" fmla="*/ 489 h 1121"/>
                  <a:gd name="T14" fmla="*/ 5 w 1985"/>
                  <a:gd name="T15" fmla="*/ 528 h 1121"/>
                  <a:gd name="T16" fmla="*/ 39 w 1985"/>
                  <a:gd name="T17" fmla="*/ 557 h 1121"/>
                  <a:gd name="T18" fmla="*/ 89 w 1985"/>
                  <a:gd name="T19" fmla="*/ 554 h 1121"/>
                  <a:gd name="T20" fmla="*/ 146 w 1985"/>
                  <a:gd name="T21" fmla="*/ 550 h 1121"/>
                  <a:gd name="T22" fmla="*/ 273 w 1985"/>
                  <a:gd name="T23" fmla="*/ 552 h 1121"/>
                  <a:gd name="T24" fmla="*/ 414 w 1985"/>
                  <a:gd name="T25" fmla="*/ 546 h 1121"/>
                  <a:gd name="T26" fmla="*/ 545 w 1985"/>
                  <a:gd name="T27" fmla="*/ 541 h 1121"/>
                  <a:gd name="T28" fmla="*/ 614 w 1985"/>
                  <a:gd name="T29" fmla="*/ 536 h 1121"/>
                  <a:gd name="T30" fmla="*/ 665 w 1985"/>
                  <a:gd name="T31" fmla="*/ 513 h 1121"/>
                  <a:gd name="T32" fmla="*/ 728 w 1985"/>
                  <a:gd name="T33" fmla="*/ 479 h 1121"/>
                  <a:gd name="T34" fmla="*/ 775 w 1985"/>
                  <a:gd name="T35" fmla="*/ 442 h 1121"/>
                  <a:gd name="T36" fmla="*/ 778 w 1985"/>
                  <a:gd name="T37" fmla="*/ 320 h 1121"/>
                  <a:gd name="T38" fmla="*/ 817 w 1985"/>
                  <a:gd name="T39" fmla="*/ 315 h 1121"/>
                  <a:gd name="T40" fmla="*/ 854 w 1985"/>
                  <a:gd name="T41" fmla="*/ 343 h 1121"/>
                  <a:gd name="T42" fmla="*/ 951 w 1985"/>
                  <a:gd name="T43" fmla="*/ 322 h 1121"/>
                  <a:gd name="T44" fmla="*/ 984 w 1985"/>
                  <a:gd name="T45" fmla="*/ 191 h 1121"/>
                  <a:gd name="T46" fmla="*/ 876 w 1985"/>
                  <a:gd name="T47" fmla="*/ 117 h 1121"/>
                  <a:gd name="T48" fmla="*/ 818 w 1985"/>
                  <a:gd name="T49" fmla="*/ 152 h 1121"/>
                  <a:gd name="T50" fmla="*/ 796 w 1985"/>
                  <a:gd name="T51" fmla="*/ 184 h 1121"/>
                  <a:gd name="T52" fmla="*/ 762 w 1985"/>
                  <a:gd name="T53" fmla="*/ 189 h 1121"/>
                  <a:gd name="T54" fmla="*/ 748 w 1985"/>
                  <a:gd name="T55" fmla="*/ 175 h 1121"/>
                  <a:gd name="T56" fmla="*/ 737 w 1985"/>
                  <a:gd name="T57" fmla="*/ 164 h 1121"/>
                  <a:gd name="T58" fmla="*/ 734 w 1985"/>
                  <a:gd name="T59" fmla="*/ 148 h 1121"/>
                  <a:gd name="T60" fmla="*/ 759 w 1985"/>
                  <a:gd name="T61" fmla="*/ 139 h 1121"/>
                  <a:gd name="T62" fmla="*/ 779 w 1985"/>
                  <a:gd name="T63" fmla="*/ 127 h 1121"/>
                  <a:gd name="T64" fmla="*/ 801 w 1985"/>
                  <a:gd name="T65" fmla="*/ 45 h 1121"/>
                  <a:gd name="T66" fmla="*/ 693 w 1985"/>
                  <a:gd name="T67" fmla="*/ 0 h 1121"/>
                  <a:gd name="T68" fmla="*/ 597 w 1985"/>
                  <a:gd name="T69" fmla="*/ 58 h 1121"/>
                  <a:gd name="T70" fmla="*/ 597 w 1985"/>
                  <a:gd name="T71" fmla="*/ 82 h 1121"/>
                  <a:gd name="T72" fmla="*/ 597 w 1985"/>
                  <a:gd name="T73" fmla="*/ 106 h 1121"/>
                  <a:gd name="T74" fmla="*/ 589 w 1985"/>
                  <a:gd name="T75" fmla="*/ 125 h 1121"/>
                  <a:gd name="T76" fmla="*/ 567 w 1985"/>
                  <a:gd name="T77" fmla="*/ 131 h 1121"/>
                  <a:gd name="T78" fmla="*/ 545 w 1985"/>
                  <a:gd name="T79" fmla="*/ 136 h 1121"/>
                  <a:gd name="T80" fmla="*/ 509 w 1985"/>
                  <a:gd name="T81" fmla="*/ 148 h 1121"/>
                  <a:gd name="T82" fmla="*/ 468 w 1985"/>
                  <a:gd name="T83" fmla="*/ 163 h 1121"/>
                  <a:gd name="T84" fmla="*/ 428 w 1985"/>
                  <a:gd name="T85" fmla="*/ 178 h 1121"/>
                  <a:gd name="T86" fmla="*/ 405 w 1985"/>
                  <a:gd name="T87" fmla="*/ 197 h 1121"/>
                  <a:gd name="T88" fmla="*/ 383 w 1985"/>
                  <a:gd name="T89" fmla="*/ 216 h 1121"/>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985"/>
                  <a:gd name="T136" fmla="*/ 0 h 1121"/>
                  <a:gd name="T137" fmla="*/ 1985 w 1985"/>
                  <a:gd name="T138" fmla="*/ 1121 h 1121"/>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985" h="1121">
                    <a:moveTo>
                      <a:pt x="736" y="457"/>
                    </a:moveTo>
                    <a:lnTo>
                      <a:pt x="680" y="492"/>
                    </a:lnTo>
                    <a:lnTo>
                      <a:pt x="632" y="533"/>
                    </a:lnTo>
                    <a:lnTo>
                      <a:pt x="590" y="576"/>
                    </a:lnTo>
                    <a:lnTo>
                      <a:pt x="551" y="620"/>
                    </a:lnTo>
                    <a:lnTo>
                      <a:pt x="511" y="660"/>
                    </a:lnTo>
                    <a:lnTo>
                      <a:pt x="472" y="698"/>
                    </a:lnTo>
                    <a:lnTo>
                      <a:pt x="428" y="728"/>
                    </a:lnTo>
                    <a:lnTo>
                      <a:pt x="380" y="750"/>
                    </a:lnTo>
                    <a:lnTo>
                      <a:pt x="338" y="750"/>
                    </a:lnTo>
                    <a:lnTo>
                      <a:pt x="305" y="754"/>
                    </a:lnTo>
                    <a:lnTo>
                      <a:pt x="279" y="759"/>
                    </a:lnTo>
                    <a:lnTo>
                      <a:pt x="256" y="768"/>
                    </a:lnTo>
                    <a:lnTo>
                      <a:pt x="234" y="778"/>
                    </a:lnTo>
                    <a:lnTo>
                      <a:pt x="210" y="793"/>
                    </a:lnTo>
                    <a:lnTo>
                      <a:pt x="181" y="810"/>
                    </a:lnTo>
                    <a:lnTo>
                      <a:pt x="146" y="833"/>
                    </a:lnTo>
                    <a:lnTo>
                      <a:pt x="79" y="899"/>
                    </a:lnTo>
                    <a:lnTo>
                      <a:pt x="37" y="939"/>
                    </a:lnTo>
                    <a:lnTo>
                      <a:pt x="12" y="962"/>
                    </a:lnTo>
                    <a:lnTo>
                      <a:pt x="2" y="977"/>
                    </a:lnTo>
                    <a:lnTo>
                      <a:pt x="0" y="991"/>
                    </a:lnTo>
                    <a:lnTo>
                      <a:pt x="5" y="1015"/>
                    </a:lnTo>
                    <a:lnTo>
                      <a:pt x="10" y="1055"/>
                    </a:lnTo>
                    <a:lnTo>
                      <a:pt x="14" y="1121"/>
                    </a:lnTo>
                    <a:lnTo>
                      <a:pt x="44" y="1116"/>
                    </a:lnTo>
                    <a:lnTo>
                      <a:pt x="77" y="1114"/>
                    </a:lnTo>
                    <a:lnTo>
                      <a:pt x="109" y="1111"/>
                    </a:lnTo>
                    <a:lnTo>
                      <a:pt x="143" y="1110"/>
                    </a:lnTo>
                    <a:lnTo>
                      <a:pt x="177" y="1107"/>
                    </a:lnTo>
                    <a:lnTo>
                      <a:pt x="214" y="1106"/>
                    </a:lnTo>
                    <a:lnTo>
                      <a:pt x="251" y="1102"/>
                    </a:lnTo>
                    <a:lnTo>
                      <a:pt x="291" y="1100"/>
                    </a:lnTo>
                    <a:lnTo>
                      <a:pt x="372" y="1102"/>
                    </a:lnTo>
                    <a:lnTo>
                      <a:pt x="457" y="1104"/>
                    </a:lnTo>
                    <a:lnTo>
                      <a:pt x="546" y="1104"/>
                    </a:lnTo>
                    <a:lnTo>
                      <a:pt x="637" y="1101"/>
                    </a:lnTo>
                    <a:lnTo>
                      <a:pt x="730" y="1096"/>
                    </a:lnTo>
                    <a:lnTo>
                      <a:pt x="827" y="1092"/>
                    </a:lnTo>
                    <a:lnTo>
                      <a:pt x="925" y="1086"/>
                    </a:lnTo>
                    <a:lnTo>
                      <a:pt x="1024" y="1081"/>
                    </a:lnTo>
                    <a:lnTo>
                      <a:pt x="1090" y="1082"/>
                    </a:lnTo>
                    <a:lnTo>
                      <a:pt x="1144" y="1082"/>
                    </a:lnTo>
                    <a:lnTo>
                      <a:pt x="1188" y="1079"/>
                    </a:lnTo>
                    <a:lnTo>
                      <a:pt x="1227" y="1072"/>
                    </a:lnTo>
                    <a:lnTo>
                      <a:pt x="1259" y="1061"/>
                    </a:lnTo>
                    <a:lnTo>
                      <a:pt x="1293" y="1046"/>
                    </a:lnTo>
                    <a:lnTo>
                      <a:pt x="1330" y="1026"/>
                    </a:lnTo>
                    <a:lnTo>
                      <a:pt x="1374" y="1002"/>
                    </a:lnTo>
                    <a:lnTo>
                      <a:pt x="1414" y="974"/>
                    </a:lnTo>
                    <a:lnTo>
                      <a:pt x="1455" y="957"/>
                    </a:lnTo>
                    <a:lnTo>
                      <a:pt x="1493" y="939"/>
                    </a:lnTo>
                    <a:lnTo>
                      <a:pt x="1527" y="918"/>
                    </a:lnTo>
                    <a:lnTo>
                      <a:pt x="1550" y="883"/>
                    </a:lnTo>
                    <a:lnTo>
                      <a:pt x="1565" y="829"/>
                    </a:lnTo>
                    <a:lnTo>
                      <a:pt x="1568" y="750"/>
                    </a:lnTo>
                    <a:lnTo>
                      <a:pt x="1555" y="639"/>
                    </a:lnTo>
                    <a:lnTo>
                      <a:pt x="1585" y="620"/>
                    </a:lnTo>
                    <a:lnTo>
                      <a:pt x="1612" y="619"/>
                    </a:lnTo>
                    <a:lnTo>
                      <a:pt x="1634" y="630"/>
                    </a:lnTo>
                    <a:lnTo>
                      <a:pt x="1657" y="649"/>
                    </a:lnTo>
                    <a:lnTo>
                      <a:pt x="1680" y="669"/>
                    </a:lnTo>
                    <a:lnTo>
                      <a:pt x="1707" y="686"/>
                    </a:lnTo>
                    <a:lnTo>
                      <a:pt x="1740" y="696"/>
                    </a:lnTo>
                    <a:lnTo>
                      <a:pt x="1782" y="695"/>
                    </a:lnTo>
                    <a:lnTo>
                      <a:pt x="1901" y="644"/>
                    </a:lnTo>
                    <a:lnTo>
                      <a:pt x="1967" y="566"/>
                    </a:lnTo>
                    <a:lnTo>
                      <a:pt x="1985" y="473"/>
                    </a:lnTo>
                    <a:lnTo>
                      <a:pt x="1967" y="382"/>
                    </a:lnTo>
                    <a:lnTo>
                      <a:pt x="1915" y="300"/>
                    </a:lnTo>
                    <a:lnTo>
                      <a:pt x="1841" y="246"/>
                    </a:lnTo>
                    <a:lnTo>
                      <a:pt x="1752" y="233"/>
                    </a:lnTo>
                    <a:lnTo>
                      <a:pt x="1656" y="273"/>
                    </a:lnTo>
                    <a:lnTo>
                      <a:pt x="1646" y="283"/>
                    </a:lnTo>
                    <a:lnTo>
                      <a:pt x="1636" y="303"/>
                    </a:lnTo>
                    <a:lnTo>
                      <a:pt x="1623" y="324"/>
                    </a:lnTo>
                    <a:lnTo>
                      <a:pt x="1609" y="348"/>
                    </a:lnTo>
                    <a:lnTo>
                      <a:pt x="1592" y="368"/>
                    </a:lnTo>
                    <a:lnTo>
                      <a:pt x="1573" y="382"/>
                    </a:lnTo>
                    <a:lnTo>
                      <a:pt x="1550" y="387"/>
                    </a:lnTo>
                    <a:lnTo>
                      <a:pt x="1524" y="378"/>
                    </a:lnTo>
                    <a:lnTo>
                      <a:pt x="1511" y="367"/>
                    </a:lnTo>
                    <a:lnTo>
                      <a:pt x="1503" y="358"/>
                    </a:lnTo>
                    <a:lnTo>
                      <a:pt x="1495" y="350"/>
                    </a:lnTo>
                    <a:lnTo>
                      <a:pt x="1489" y="343"/>
                    </a:lnTo>
                    <a:lnTo>
                      <a:pt x="1481" y="334"/>
                    </a:lnTo>
                    <a:lnTo>
                      <a:pt x="1474" y="327"/>
                    </a:lnTo>
                    <a:lnTo>
                      <a:pt x="1464" y="318"/>
                    </a:lnTo>
                    <a:lnTo>
                      <a:pt x="1454" y="309"/>
                    </a:lnTo>
                    <a:lnTo>
                      <a:pt x="1468" y="295"/>
                    </a:lnTo>
                    <a:lnTo>
                      <a:pt x="1485" y="288"/>
                    </a:lnTo>
                    <a:lnTo>
                      <a:pt x="1501" y="282"/>
                    </a:lnTo>
                    <a:lnTo>
                      <a:pt x="1518" y="278"/>
                    </a:lnTo>
                    <a:lnTo>
                      <a:pt x="1532" y="273"/>
                    </a:lnTo>
                    <a:lnTo>
                      <a:pt x="1547" y="265"/>
                    </a:lnTo>
                    <a:lnTo>
                      <a:pt x="1557" y="253"/>
                    </a:lnTo>
                    <a:lnTo>
                      <a:pt x="1564" y="236"/>
                    </a:lnTo>
                    <a:lnTo>
                      <a:pt x="1611" y="155"/>
                    </a:lnTo>
                    <a:lnTo>
                      <a:pt x="1602" y="89"/>
                    </a:lnTo>
                    <a:lnTo>
                      <a:pt x="1552" y="38"/>
                    </a:lnTo>
                    <a:lnTo>
                      <a:pt x="1475" y="10"/>
                    </a:lnTo>
                    <a:lnTo>
                      <a:pt x="1386" y="0"/>
                    </a:lnTo>
                    <a:lnTo>
                      <a:pt x="1301" y="12"/>
                    </a:lnTo>
                    <a:lnTo>
                      <a:pt x="1231" y="50"/>
                    </a:lnTo>
                    <a:lnTo>
                      <a:pt x="1194" y="115"/>
                    </a:lnTo>
                    <a:lnTo>
                      <a:pt x="1194" y="132"/>
                    </a:lnTo>
                    <a:lnTo>
                      <a:pt x="1194" y="149"/>
                    </a:lnTo>
                    <a:lnTo>
                      <a:pt x="1194" y="164"/>
                    </a:lnTo>
                    <a:lnTo>
                      <a:pt x="1195" y="180"/>
                    </a:lnTo>
                    <a:lnTo>
                      <a:pt x="1194" y="195"/>
                    </a:lnTo>
                    <a:lnTo>
                      <a:pt x="1194" y="211"/>
                    </a:lnTo>
                    <a:lnTo>
                      <a:pt x="1194" y="228"/>
                    </a:lnTo>
                    <a:lnTo>
                      <a:pt x="1197" y="248"/>
                    </a:lnTo>
                    <a:lnTo>
                      <a:pt x="1178" y="250"/>
                    </a:lnTo>
                    <a:lnTo>
                      <a:pt x="1163" y="254"/>
                    </a:lnTo>
                    <a:lnTo>
                      <a:pt x="1148" y="258"/>
                    </a:lnTo>
                    <a:lnTo>
                      <a:pt x="1134" y="261"/>
                    </a:lnTo>
                    <a:lnTo>
                      <a:pt x="1119" y="264"/>
                    </a:lnTo>
                    <a:lnTo>
                      <a:pt x="1105" y="268"/>
                    </a:lnTo>
                    <a:lnTo>
                      <a:pt x="1089" y="271"/>
                    </a:lnTo>
                    <a:lnTo>
                      <a:pt x="1073" y="275"/>
                    </a:lnTo>
                    <a:lnTo>
                      <a:pt x="1045" y="285"/>
                    </a:lnTo>
                    <a:lnTo>
                      <a:pt x="1017" y="295"/>
                    </a:lnTo>
                    <a:lnTo>
                      <a:pt x="990" y="305"/>
                    </a:lnTo>
                    <a:lnTo>
                      <a:pt x="963" y="315"/>
                    </a:lnTo>
                    <a:lnTo>
                      <a:pt x="936" y="325"/>
                    </a:lnTo>
                    <a:lnTo>
                      <a:pt x="908" y="335"/>
                    </a:lnTo>
                    <a:lnTo>
                      <a:pt x="882" y="345"/>
                    </a:lnTo>
                    <a:lnTo>
                      <a:pt x="856" y="355"/>
                    </a:lnTo>
                    <a:lnTo>
                      <a:pt x="841" y="368"/>
                    </a:lnTo>
                    <a:lnTo>
                      <a:pt x="826" y="381"/>
                    </a:lnTo>
                    <a:lnTo>
                      <a:pt x="810" y="393"/>
                    </a:lnTo>
                    <a:lnTo>
                      <a:pt x="795" y="406"/>
                    </a:lnTo>
                    <a:lnTo>
                      <a:pt x="780" y="418"/>
                    </a:lnTo>
                    <a:lnTo>
                      <a:pt x="765" y="431"/>
                    </a:lnTo>
                    <a:lnTo>
                      <a:pt x="750" y="443"/>
                    </a:lnTo>
                    <a:lnTo>
                      <a:pt x="736" y="457"/>
                    </a:lnTo>
                    <a:close/>
                  </a:path>
                </a:pathLst>
              </a:custGeom>
              <a:solidFill>
                <a:srgbClr val="ABBABA"/>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155" name="Freeform 497"/>
              <p:cNvSpPr>
                <a:spLocks/>
              </p:cNvSpPr>
              <p:nvPr/>
            </p:nvSpPr>
            <p:spPr bwMode="auto">
              <a:xfrm>
                <a:off x="3751" y="2703"/>
                <a:ext cx="963" cy="536"/>
              </a:xfrm>
              <a:custGeom>
                <a:avLst/>
                <a:gdLst>
                  <a:gd name="T0" fmla="*/ 290 w 1927"/>
                  <a:gd name="T1" fmla="*/ 258 h 1072"/>
                  <a:gd name="T2" fmla="*/ 237 w 1927"/>
                  <a:gd name="T3" fmla="*/ 321 h 1072"/>
                  <a:gd name="T4" fmla="*/ 176 w 1927"/>
                  <a:gd name="T5" fmla="*/ 364 h 1072"/>
                  <a:gd name="T6" fmla="*/ 126 w 1927"/>
                  <a:gd name="T7" fmla="*/ 369 h 1072"/>
                  <a:gd name="T8" fmla="*/ 93 w 1927"/>
                  <a:gd name="T9" fmla="*/ 388 h 1072"/>
                  <a:gd name="T10" fmla="*/ 31 w 1927"/>
                  <a:gd name="T11" fmla="*/ 439 h 1072"/>
                  <a:gd name="T12" fmla="*/ 0 w 1927"/>
                  <a:gd name="T13" fmla="*/ 477 h 1072"/>
                  <a:gd name="T14" fmla="*/ 10 w 1927"/>
                  <a:gd name="T15" fmla="*/ 508 h 1072"/>
                  <a:gd name="T16" fmla="*/ 41 w 1927"/>
                  <a:gd name="T17" fmla="*/ 533 h 1072"/>
                  <a:gd name="T18" fmla="*/ 87 w 1927"/>
                  <a:gd name="T19" fmla="*/ 532 h 1072"/>
                  <a:gd name="T20" fmla="*/ 142 w 1927"/>
                  <a:gd name="T21" fmla="*/ 530 h 1072"/>
                  <a:gd name="T22" fmla="*/ 257 w 1927"/>
                  <a:gd name="T23" fmla="*/ 534 h 1072"/>
                  <a:gd name="T24" fmla="*/ 393 w 1927"/>
                  <a:gd name="T25" fmla="*/ 532 h 1072"/>
                  <a:gd name="T26" fmla="*/ 523 w 1927"/>
                  <a:gd name="T27" fmla="*/ 527 h 1072"/>
                  <a:gd name="T28" fmla="*/ 592 w 1927"/>
                  <a:gd name="T29" fmla="*/ 523 h 1072"/>
                  <a:gd name="T30" fmla="*/ 640 w 1927"/>
                  <a:gd name="T31" fmla="*/ 502 h 1072"/>
                  <a:gd name="T32" fmla="*/ 699 w 1927"/>
                  <a:gd name="T33" fmla="*/ 470 h 1072"/>
                  <a:gd name="T34" fmla="*/ 747 w 1927"/>
                  <a:gd name="T35" fmla="*/ 433 h 1072"/>
                  <a:gd name="T36" fmla="*/ 749 w 1927"/>
                  <a:gd name="T37" fmla="*/ 311 h 1072"/>
                  <a:gd name="T38" fmla="*/ 789 w 1927"/>
                  <a:gd name="T39" fmla="*/ 306 h 1072"/>
                  <a:gd name="T40" fmla="*/ 825 w 1927"/>
                  <a:gd name="T41" fmla="*/ 334 h 1072"/>
                  <a:gd name="T42" fmla="*/ 922 w 1927"/>
                  <a:gd name="T43" fmla="*/ 313 h 1072"/>
                  <a:gd name="T44" fmla="*/ 953 w 1927"/>
                  <a:gd name="T45" fmla="*/ 184 h 1072"/>
                  <a:gd name="T46" fmla="*/ 845 w 1927"/>
                  <a:gd name="T47" fmla="*/ 111 h 1072"/>
                  <a:gd name="T48" fmla="*/ 787 w 1927"/>
                  <a:gd name="T49" fmla="*/ 145 h 1072"/>
                  <a:gd name="T50" fmla="*/ 767 w 1927"/>
                  <a:gd name="T51" fmla="*/ 176 h 1072"/>
                  <a:gd name="T52" fmla="*/ 734 w 1927"/>
                  <a:gd name="T53" fmla="*/ 180 h 1072"/>
                  <a:gd name="T54" fmla="*/ 719 w 1927"/>
                  <a:gd name="T55" fmla="*/ 166 h 1072"/>
                  <a:gd name="T56" fmla="*/ 708 w 1927"/>
                  <a:gd name="T57" fmla="*/ 154 h 1072"/>
                  <a:gd name="T58" fmla="*/ 704 w 1927"/>
                  <a:gd name="T59" fmla="*/ 137 h 1072"/>
                  <a:gd name="T60" fmla="*/ 725 w 1927"/>
                  <a:gd name="T61" fmla="*/ 127 h 1072"/>
                  <a:gd name="T62" fmla="*/ 739 w 1927"/>
                  <a:gd name="T63" fmla="*/ 114 h 1072"/>
                  <a:gd name="T64" fmla="*/ 756 w 1927"/>
                  <a:gd name="T65" fmla="*/ 40 h 1072"/>
                  <a:gd name="T66" fmla="*/ 656 w 1927"/>
                  <a:gd name="T67" fmla="*/ 0 h 1072"/>
                  <a:gd name="T68" fmla="*/ 571 w 1927"/>
                  <a:gd name="T69" fmla="*/ 51 h 1072"/>
                  <a:gd name="T70" fmla="*/ 570 w 1927"/>
                  <a:gd name="T71" fmla="*/ 75 h 1072"/>
                  <a:gd name="T72" fmla="*/ 569 w 1927"/>
                  <a:gd name="T73" fmla="*/ 97 h 1072"/>
                  <a:gd name="T74" fmla="*/ 561 w 1927"/>
                  <a:gd name="T75" fmla="*/ 116 h 1072"/>
                  <a:gd name="T76" fmla="*/ 539 w 1927"/>
                  <a:gd name="T77" fmla="*/ 122 h 1072"/>
                  <a:gd name="T78" fmla="*/ 516 w 1927"/>
                  <a:gd name="T79" fmla="*/ 127 h 1072"/>
                  <a:gd name="T80" fmla="*/ 480 w 1927"/>
                  <a:gd name="T81" fmla="*/ 139 h 1072"/>
                  <a:gd name="T82" fmla="*/ 440 w 1927"/>
                  <a:gd name="T83" fmla="*/ 154 h 1072"/>
                  <a:gd name="T84" fmla="*/ 400 w 1927"/>
                  <a:gd name="T85" fmla="*/ 169 h 1072"/>
                  <a:gd name="T86" fmla="*/ 377 w 1927"/>
                  <a:gd name="T87" fmla="*/ 188 h 1072"/>
                  <a:gd name="T88" fmla="*/ 354 w 1927"/>
                  <a:gd name="T89" fmla="*/ 207 h 1072"/>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927"/>
                  <a:gd name="T136" fmla="*/ 0 h 1072"/>
                  <a:gd name="T137" fmla="*/ 1927 w 1927"/>
                  <a:gd name="T138" fmla="*/ 1072 h 1072"/>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927" h="1072">
                    <a:moveTo>
                      <a:pt x="680" y="440"/>
                    </a:moveTo>
                    <a:lnTo>
                      <a:pt x="625" y="475"/>
                    </a:lnTo>
                    <a:lnTo>
                      <a:pt x="580" y="515"/>
                    </a:lnTo>
                    <a:lnTo>
                      <a:pt x="541" y="558"/>
                    </a:lnTo>
                    <a:lnTo>
                      <a:pt x="509" y="602"/>
                    </a:lnTo>
                    <a:lnTo>
                      <a:pt x="475" y="642"/>
                    </a:lnTo>
                    <a:lnTo>
                      <a:pt x="440" y="678"/>
                    </a:lnTo>
                    <a:lnTo>
                      <a:pt x="400" y="707"/>
                    </a:lnTo>
                    <a:lnTo>
                      <a:pt x="352" y="729"/>
                    </a:lnTo>
                    <a:lnTo>
                      <a:pt x="309" y="729"/>
                    </a:lnTo>
                    <a:lnTo>
                      <a:pt x="278" y="733"/>
                    </a:lnTo>
                    <a:lnTo>
                      <a:pt x="252" y="739"/>
                    </a:lnTo>
                    <a:lnTo>
                      <a:pt x="230" y="749"/>
                    </a:lnTo>
                    <a:lnTo>
                      <a:pt x="209" y="761"/>
                    </a:lnTo>
                    <a:lnTo>
                      <a:pt x="186" y="777"/>
                    </a:lnTo>
                    <a:lnTo>
                      <a:pt x="158" y="795"/>
                    </a:lnTo>
                    <a:lnTo>
                      <a:pt x="124" y="817"/>
                    </a:lnTo>
                    <a:lnTo>
                      <a:pt x="63" y="879"/>
                    </a:lnTo>
                    <a:lnTo>
                      <a:pt x="26" y="919"/>
                    </a:lnTo>
                    <a:lnTo>
                      <a:pt x="5" y="941"/>
                    </a:lnTo>
                    <a:lnTo>
                      <a:pt x="0" y="955"/>
                    </a:lnTo>
                    <a:lnTo>
                      <a:pt x="2" y="966"/>
                    </a:lnTo>
                    <a:lnTo>
                      <a:pt x="11" y="985"/>
                    </a:lnTo>
                    <a:lnTo>
                      <a:pt x="21" y="1016"/>
                    </a:lnTo>
                    <a:lnTo>
                      <a:pt x="28" y="1072"/>
                    </a:lnTo>
                    <a:lnTo>
                      <a:pt x="55" y="1067"/>
                    </a:lnTo>
                    <a:lnTo>
                      <a:pt x="82" y="1065"/>
                    </a:lnTo>
                    <a:lnTo>
                      <a:pt x="111" y="1065"/>
                    </a:lnTo>
                    <a:lnTo>
                      <a:pt x="142" y="1065"/>
                    </a:lnTo>
                    <a:lnTo>
                      <a:pt x="174" y="1064"/>
                    </a:lnTo>
                    <a:lnTo>
                      <a:pt x="209" y="1064"/>
                    </a:lnTo>
                    <a:lnTo>
                      <a:pt x="245" y="1062"/>
                    </a:lnTo>
                    <a:lnTo>
                      <a:pt x="285" y="1059"/>
                    </a:lnTo>
                    <a:lnTo>
                      <a:pt x="356" y="1063"/>
                    </a:lnTo>
                    <a:lnTo>
                      <a:pt x="432" y="1068"/>
                    </a:lnTo>
                    <a:lnTo>
                      <a:pt x="515" y="1068"/>
                    </a:lnTo>
                    <a:lnTo>
                      <a:pt x="603" y="1069"/>
                    </a:lnTo>
                    <a:lnTo>
                      <a:pt x="692" y="1067"/>
                    </a:lnTo>
                    <a:lnTo>
                      <a:pt x="786" y="1064"/>
                    </a:lnTo>
                    <a:lnTo>
                      <a:pt x="882" y="1059"/>
                    </a:lnTo>
                    <a:lnTo>
                      <a:pt x="980" y="1054"/>
                    </a:lnTo>
                    <a:lnTo>
                      <a:pt x="1047" y="1054"/>
                    </a:lnTo>
                    <a:lnTo>
                      <a:pt x="1102" y="1054"/>
                    </a:lnTo>
                    <a:lnTo>
                      <a:pt x="1146" y="1050"/>
                    </a:lnTo>
                    <a:lnTo>
                      <a:pt x="1185" y="1045"/>
                    </a:lnTo>
                    <a:lnTo>
                      <a:pt x="1217" y="1034"/>
                    </a:lnTo>
                    <a:lnTo>
                      <a:pt x="1249" y="1021"/>
                    </a:lnTo>
                    <a:lnTo>
                      <a:pt x="1281" y="1005"/>
                    </a:lnTo>
                    <a:lnTo>
                      <a:pt x="1318" y="985"/>
                    </a:lnTo>
                    <a:lnTo>
                      <a:pt x="1358" y="957"/>
                    </a:lnTo>
                    <a:lnTo>
                      <a:pt x="1399" y="940"/>
                    </a:lnTo>
                    <a:lnTo>
                      <a:pt x="1437" y="922"/>
                    </a:lnTo>
                    <a:lnTo>
                      <a:pt x="1471" y="901"/>
                    </a:lnTo>
                    <a:lnTo>
                      <a:pt x="1494" y="866"/>
                    </a:lnTo>
                    <a:lnTo>
                      <a:pt x="1509" y="812"/>
                    </a:lnTo>
                    <a:lnTo>
                      <a:pt x="1512" y="733"/>
                    </a:lnTo>
                    <a:lnTo>
                      <a:pt x="1499" y="622"/>
                    </a:lnTo>
                    <a:lnTo>
                      <a:pt x="1529" y="603"/>
                    </a:lnTo>
                    <a:lnTo>
                      <a:pt x="1556" y="602"/>
                    </a:lnTo>
                    <a:lnTo>
                      <a:pt x="1578" y="613"/>
                    </a:lnTo>
                    <a:lnTo>
                      <a:pt x="1601" y="632"/>
                    </a:lnTo>
                    <a:lnTo>
                      <a:pt x="1624" y="652"/>
                    </a:lnTo>
                    <a:lnTo>
                      <a:pt x="1651" y="669"/>
                    </a:lnTo>
                    <a:lnTo>
                      <a:pt x="1684" y="679"/>
                    </a:lnTo>
                    <a:lnTo>
                      <a:pt x="1726" y="678"/>
                    </a:lnTo>
                    <a:lnTo>
                      <a:pt x="1844" y="627"/>
                    </a:lnTo>
                    <a:lnTo>
                      <a:pt x="1909" y="550"/>
                    </a:lnTo>
                    <a:lnTo>
                      <a:pt x="1927" y="459"/>
                    </a:lnTo>
                    <a:lnTo>
                      <a:pt x="1907" y="369"/>
                    </a:lnTo>
                    <a:lnTo>
                      <a:pt x="1854" y="288"/>
                    </a:lnTo>
                    <a:lnTo>
                      <a:pt x="1780" y="237"/>
                    </a:lnTo>
                    <a:lnTo>
                      <a:pt x="1690" y="223"/>
                    </a:lnTo>
                    <a:lnTo>
                      <a:pt x="1593" y="263"/>
                    </a:lnTo>
                    <a:lnTo>
                      <a:pt x="1583" y="273"/>
                    </a:lnTo>
                    <a:lnTo>
                      <a:pt x="1575" y="291"/>
                    </a:lnTo>
                    <a:lnTo>
                      <a:pt x="1562" y="311"/>
                    </a:lnTo>
                    <a:lnTo>
                      <a:pt x="1551" y="335"/>
                    </a:lnTo>
                    <a:lnTo>
                      <a:pt x="1534" y="352"/>
                    </a:lnTo>
                    <a:lnTo>
                      <a:pt x="1516" y="366"/>
                    </a:lnTo>
                    <a:lnTo>
                      <a:pt x="1493" y="370"/>
                    </a:lnTo>
                    <a:lnTo>
                      <a:pt x="1468" y="361"/>
                    </a:lnTo>
                    <a:lnTo>
                      <a:pt x="1455" y="350"/>
                    </a:lnTo>
                    <a:lnTo>
                      <a:pt x="1447" y="341"/>
                    </a:lnTo>
                    <a:lnTo>
                      <a:pt x="1439" y="332"/>
                    </a:lnTo>
                    <a:lnTo>
                      <a:pt x="1432" y="325"/>
                    </a:lnTo>
                    <a:lnTo>
                      <a:pt x="1424" y="316"/>
                    </a:lnTo>
                    <a:lnTo>
                      <a:pt x="1417" y="308"/>
                    </a:lnTo>
                    <a:lnTo>
                      <a:pt x="1407" y="298"/>
                    </a:lnTo>
                    <a:lnTo>
                      <a:pt x="1395" y="288"/>
                    </a:lnTo>
                    <a:lnTo>
                      <a:pt x="1409" y="275"/>
                    </a:lnTo>
                    <a:lnTo>
                      <a:pt x="1424" y="266"/>
                    </a:lnTo>
                    <a:lnTo>
                      <a:pt x="1437" y="258"/>
                    </a:lnTo>
                    <a:lnTo>
                      <a:pt x="1450" y="254"/>
                    </a:lnTo>
                    <a:lnTo>
                      <a:pt x="1460" y="247"/>
                    </a:lnTo>
                    <a:lnTo>
                      <a:pt x="1471" y="239"/>
                    </a:lnTo>
                    <a:lnTo>
                      <a:pt x="1479" y="228"/>
                    </a:lnTo>
                    <a:lnTo>
                      <a:pt x="1487" y="213"/>
                    </a:lnTo>
                    <a:lnTo>
                      <a:pt x="1523" y="139"/>
                    </a:lnTo>
                    <a:lnTo>
                      <a:pt x="1512" y="80"/>
                    </a:lnTo>
                    <a:lnTo>
                      <a:pt x="1464" y="35"/>
                    </a:lnTo>
                    <a:lnTo>
                      <a:pt x="1394" y="10"/>
                    </a:lnTo>
                    <a:lnTo>
                      <a:pt x="1313" y="0"/>
                    </a:lnTo>
                    <a:lnTo>
                      <a:pt x="1236" y="13"/>
                    </a:lnTo>
                    <a:lnTo>
                      <a:pt x="1173" y="45"/>
                    </a:lnTo>
                    <a:lnTo>
                      <a:pt x="1142" y="103"/>
                    </a:lnTo>
                    <a:lnTo>
                      <a:pt x="1142" y="119"/>
                    </a:lnTo>
                    <a:lnTo>
                      <a:pt x="1142" y="135"/>
                    </a:lnTo>
                    <a:lnTo>
                      <a:pt x="1141" y="150"/>
                    </a:lnTo>
                    <a:lnTo>
                      <a:pt x="1141" y="166"/>
                    </a:lnTo>
                    <a:lnTo>
                      <a:pt x="1139" y="179"/>
                    </a:lnTo>
                    <a:lnTo>
                      <a:pt x="1138" y="194"/>
                    </a:lnTo>
                    <a:lnTo>
                      <a:pt x="1138" y="211"/>
                    </a:lnTo>
                    <a:lnTo>
                      <a:pt x="1141" y="231"/>
                    </a:lnTo>
                    <a:lnTo>
                      <a:pt x="1122" y="233"/>
                    </a:lnTo>
                    <a:lnTo>
                      <a:pt x="1107" y="237"/>
                    </a:lnTo>
                    <a:lnTo>
                      <a:pt x="1092" y="241"/>
                    </a:lnTo>
                    <a:lnTo>
                      <a:pt x="1078" y="244"/>
                    </a:lnTo>
                    <a:lnTo>
                      <a:pt x="1063" y="247"/>
                    </a:lnTo>
                    <a:lnTo>
                      <a:pt x="1049" y="251"/>
                    </a:lnTo>
                    <a:lnTo>
                      <a:pt x="1033" y="254"/>
                    </a:lnTo>
                    <a:lnTo>
                      <a:pt x="1017" y="258"/>
                    </a:lnTo>
                    <a:lnTo>
                      <a:pt x="989" y="268"/>
                    </a:lnTo>
                    <a:lnTo>
                      <a:pt x="961" y="278"/>
                    </a:lnTo>
                    <a:lnTo>
                      <a:pt x="934" y="288"/>
                    </a:lnTo>
                    <a:lnTo>
                      <a:pt x="907" y="298"/>
                    </a:lnTo>
                    <a:lnTo>
                      <a:pt x="880" y="308"/>
                    </a:lnTo>
                    <a:lnTo>
                      <a:pt x="852" y="318"/>
                    </a:lnTo>
                    <a:lnTo>
                      <a:pt x="826" y="328"/>
                    </a:lnTo>
                    <a:lnTo>
                      <a:pt x="800" y="338"/>
                    </a:lnTo>
                    <a:lnTo>
                      <a:pt x="785" y="351"/>
                    </a:lnTo>
                    <a:lnTo>
                      <a:pt x="770" y="364"/>
                    </a:lnTo>
                    <a:lnTo>
                      <a:pt x="754" y="376"/>
                    </a:lnTo>
                    <a:lnTo>
                      <a:pt x="739" y="389"/>
                    </a:lnTo>
                    <a:lnTo>
                      <a:pt x="724" y="401"/>
                    </a:lnTo>
                    <a:lnTo>
                      <a:pt x="709" y="414"/>
                    </a:lnTo>
                    <a:lnTo>
                      <a:pt x="694" y="426"/>
                    </a:lnTo>
                    <a:lnTo>
                      <a:pt x="680" y="440"/>
                    </a:lnTo>
                    <a:close/>
                  </a:path>
                </a:pathLst>
              </a:custGeom>
              <a:solidFill>
                <a:srgbClr val="B5C2C2"/>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156" name="Freeform 498"/>
              <p:cNvSpPr>
                <a:spLocks/>
              </p:cNvSpPr>
              <p:nvPr/>
            </p:nvSpPr>
            <p:spPr bwMode="auto">
              <a:xfrm>
                <a:off x="3778" y="2712"/>
                <a:ext cx="936" cy="517"/>
              </a:xfrm>
              <a:custGeom>
                <a:avLst/>
                <a:gdLst>
                  <a:gd name="T0" fmla="*/ 265 w 1871"/>
                  <a:gd name="T1" fmla="*/ 248 h 1034"/>
                  <a:gd name="T2" fmla="*/ 220 w 1871"/>
                  <a:gd name="T3" fmla="*/ 310 h 1034"/>
                  <a:gd name="T4" fmla="*/ 163 w 1871"/>
                  <a:gd name="T5" fmla="*/ 354 h 1034"/>
                  <a:gd name="T6" fmla="*/ 113 w 1871"/>
                  <a:gd name="T7" fmla="*/ 359 h 1034"/>
                  <a:gd name="T8" fmla="*/ 82 w 1871"/>
                  <a:gd name="T9" fmla="*/ 379 h 1034"/>
                  <a:gd name="T10" fmla="*/ 23 w 1871"/>
                  <a:gd name="T11" fmla="*/ 429 h 1034"/>
                  <a:gd name="T12" fmla="*/ 0 w 1871"/>
                  <a:gd name="T13" fmla="*/ 465 h 1034"/>
                  <a:gd name="T14" fmla="*/ 16 w 1871"/>
                  <a:gd name="T15" fmla="*/ 489 h 1034"/>
                  <a:gd name="T16" fmla="*/ 45 w 1871"/>
                  <a:gd name="T17" fmla="*/ 508 h 1034"/>
                  <a:gd name="T18" fmla="*/ 86 w 1871"/>
                  <a:gd name="T19" fmla="*/ 508 h 1034"/>
                  <a:gd name="T20" fmla="*/ 141 w 1871"/>
                  <a:gd name="T21" fmla="*/ 508 h 1034"/>
                  <a:gd name="T22" fmla="*/ 243 w 1871"/>
                  <a:gd name="T23" fmla="*/ 516 h 1034"/>
                  <a:gd name="T24" fmla="*/ 374 w 1871"/>
                  <a:gd name="T25" fmla="*/ 516 h 1034"/>
                  <a:gd name="T26" fmla="*/ 502 w 1871"/>
                  <a:gd name="T27" fmla="*/ 513 h 1034"/>
                  <a:gd name="T28" fmla="*/ 573 w 1871"/>
                  <a:gd name="T29" fmla="*/ 508 h 1034"/>
                  <a:gd name="T30" fmla="*/ 616 w 1871"/>
                  <a:gd name="T31" fmla="*/ 490 h 1034"/>
                  <a:gd name="T32" fmla="*/ 672 w 1871"/>
                  <a:gd name="T33" fmla="*/ 460 h 1034"/>
                  <a:gd name="T34" fmla="*/ 720 w 1871"/>
                  <a:gd name="T35" fmla="*/ 423 h 1034"/>
                  <a:gd name="T36" fmla="*/ 722 w 1871"/>
                  <a:gd name="T37" fmla="*/ 301 h 1034"/>
                  <a:gd name="T38" fmla="*/ 762 w 1871"/>
                  <a:gd name="T39" fmla="*/ 297 h 1034"/>
                  <a:gd name="T40" fmla="*/ 798 w 1871"/>
                  <a:gd name="T41" fmla="*/ 325 h 1034"/>
                  <a:gd name="T42" fmla="*/ 895 w 1871"/>
                  <a:gd name="T43" fmla="*/ 304 h 1034"/>
                  <a:gd name="T44" fmla="*/ 925 w 1871"/>
                  <a:gd name="T45" fmla="*/ 176 h 1034"/>
                  <a:gd name="T46" fmla="*/ 815 w 1871"/>
                  <a:gd name="T47" fmla="*/ 104 h 1034"/>
                  <a:gd name="T48" fmla="*/ 757 w 1871"/>
                  <a:gd name="T49" fmla="*/ 138 h 1034"/>
                  <a:gd name="T50" fmla="*/ 739 w 1871"/>
                  <a:gd name="T51" fmla="*/ 168 h 1034"/>
                  <a:gd name="T52" fmla="*/ 707 w 1871"/>
                  <a:gd name="T53" fmla="*/ 171 h 1034"/>
                  <a:gd name="T54" fmla="*/ 692 w 1871"/>
                  <a:gd name="T55" fmla="*/ 156 h 1034"/>
                  <a:gd name="T56" fmla="*/ 680 w 1871"/>
                  <a:gd name="T57" fmla="*/ 143 h 1034"/>
                  <a:gd name="T58" fmla="*/ 677 w 1871"/>
                  <a:gd name="T59" fmla="*/ 126 h 1034"/>
                  <a:gd name="T60" fmla="*/ 692 w 1871"/>
                  <a:gd name="T61" fmla="*/ 114 h 1034"/>
                  <a:gd name="T62" fmla="*/ 702 w 1871"/>
                  <a:gd name="T63" fmla="*/ 101 h 1034"/>
                  <a:gd name="T64" fmla="*/ 712 w 1871"/>
                  <a:gd name="T65" fmla="*/ 34 h 1034"/>
                  <a:gd name="T66" fmla="*/ 621 w 1871"/>
                  <a:gd name="T67" fmla="*/ 0 h 1034"/>
                  <a:gd name="T68" fmla="*/ 546 w 1871"/>
                  <a:gd name="T69" fmla="*/ 44 h 1034"/>
                  <a:gd name="T70" fmla="*/ 545 w 1871"/>
                  <a:gd name="T71" fmla="*/ 67 h 1034"/>
                  <a:gd name="T72" fmla="*/ 542 w 1871"/>
                  <a:gd name="T73" fmla="*/ 88 h 1034"/>
                  <a:gd name="T74" fmla="*/ 534 w 1871"/>
                  <a:gd name="T75" fmla="*/ 107 h 1034"/>
                  <a:gd name="T76" fmla="*/ 512 w 1871"/>
                  <a:gd name="T77" fmla="*/ 112 h 1034"/>
                  <a:gd name="T78" fmla="*/ 489 w 1871"/>
                  <a:gd name="T79" fmla="*/ 117 h 1034"/>
                  <a:gd name="T80" fmla="*/ 453 w 1871"/>
                  <a:gd name="T81" fmla="*/ 129 h 1034"/>
                  <a:gd name="T82" fmla="*/ 413 w 1871"/>
                  <a:gd name="T83" fmla="*/ 144 h 1034"/>
                  <a:gd name="T84" fmla="*/ 373 w 1871"/>
                  <a:gd name="T85" fmla="*/ 159 h 1034"/>
                  <a:gd name="T86" fmla="*/ 350 w 1871"/>
                  <a:gd name="T87" fmla="*/ 178 h 1034"/>
                  <a:gd name="T88" fmla="*/ 327 w 1871"/>
                  <a:gd name="T89" fmla="*/ 197 h 1034"/>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871"/>
                  <a:gd name="T136" fmla="*/ 0 h 1034"/>
                  <a:gd name="T137" fmla="*/ 1871 w 1871"/>
                  <a:gd name="T138" fmla="*/ 1034 h 1034"/>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871" h="1034">
                    <a:moveTo>
                      <a:pt x="625" y="421"/>
                    </a:moveTo>
                    <a:lnTo>
                      <a:pt x="572" y="456"/>
                    </a:lnTo>
                    <a:lnTo>
                      <a:pt x="530" y="496"/>
                    </a:lnTo>
                    <a:lnTo>
                      <a:pt x="496" y="539"/>
                    </a:lnTo>
                    <a:lnTo>
                      <a:pt x="467" y="581"/>
                    </a:lnTo>
                    <a:lnTo>
                      <a:pt x="439" y="620"/>
                    </a:lnTo>
                    <a:lnTo>
                      <a:pt x="407" y="657"/>
                    </a:lnTo>
                    <a:lnTo>
                      <a:pt x="371" y="685"/>
                    </a:lnTo>
                    <a:lnTo>
                      <a:pt x="325" y="708"/>
                    </a:lnTo>
                    <a:lnTo>
                      <a:pt x="282" y="708"/>
                    </a:lnTo>
                    <a:lnTo>
                      <a:pt x="251" y="713"/>
                    </a:lnTo>
                    <a:lnTo>
                      <a:pt x="225" y="719"/>
                    </a:lnTo>
                    <a:lnTo>
                      <a:pt x="205" y="729"/>
                    </a:lnTo>
                    <a:lnTo>
                      <a:pt x="184" y="742"/>
                    </a:lnTo>
                    <a:lnTo>
                      <a:pt x="163" y="758"/>
                    </a:lnTo>
                    <a:lnTo>
                      <a:pt x="135" y="777"/>
                    </a:lnTo>
                    <a:lnTo>
                      <a:pt x="101" y="801"/>
                    </a:lnTo>
                    <a:lnTo>
                      <a:pt x="46" y="858"/>
                    </a:lnTo>
                    <a:lnTo>
                      <a:pt x="15" y="896"/>
                    </a:lnTo>
                    <a:lnTo>
                      <a:pt x="0" y="917"/>
                    </a:lnTo>
                    <a:lnTo>
                      <a:pt x="0" y="931"/>
                    </a:lnTo>
                    <a:lnTo>
                      <a:pt x="6" y="940"/>
                    </a:lnTo>
                    <a:lnTo>
                      <a:pt x="20" y="955"/>
                    </a:lnTo>
                    <a:lnTo>
                      <a:pt x="32" y="979"/>
                    </a:lnTo>
                    <a:lnTo>
                      <a:pt x="44" y="1021"/>
                    </a:lnTo>
                    <a:lnTo>
                      <a:pt x="65" y="1016"/>
                    </a:lnTo>
                    <a:lnTo>
                      <a:pt x="89" y="1016"/>
                    </a:lnTo>
                    <a:lnTo>
                      <a:pt x="115" y="1016"/>
                    </a:lnTo>
                    <a:lnTo>
                      <a:pt x="143" y="1017"/>
                    </a:lnTo>
                    <a:lnTo>
                      <a:pt x="172" y="1017"/>
                    </a:lnTo>
                    <a:lnTo>
                      <a:pt x="205" y="1019"/>
                    </a:lnTo>
                    <a:lnTo>
                      <a:pt x="240" y="1017"/>
                    </a:lnTo>
                    <a:lnTo>
                      <a:pt x="281" y="1016"/>
                    </a:lnTo>
                    <a:lnTo>
                      <a:pt x="340" y="1022"/>
                    </a:lnTo>
                    <a:lnTo>
                      <a:pt x="410" y="1029"/>
                    </a:lnTo>
                    <a:lnTo>
                      <a:pt x="485" y="1031"/>
                    </a:lnTo>
                    <a:lnTo>
                      <a:pt x="569" y="1034"/>
                    </a:lnTo>
                    <a:lnTo>
                      <a:pt x="656" y="1032"/>
                    </a:lnTo>
                    <a:lnTo>
                      <a:pt x="747" y="1031"/>
                    </a:lnTo>
                    <a:lnTo>
                      <a:pt x="841" y="1027"/>
                    </a:lnTo>
                    <a:lnTo>
                      <a:pt x="938" y="1025"/>
                    </a:lnTo>
                    <a:lnTo>
                      <a:pt x="1004" y="1026"/>
                    </a:lnTo>
                    <a:lnTo>
                      <a:pt x="1061" y="1026"/>
                    </a:lnTo>
                    <a:lnTo>
                      <a:pt x="1106" y="1021"/>
                    </a:lnTo>
                    <a:lnTo>
                      <a:pt x="1145" y="1016"/>
                    </a:lnTo>
                    <a:lnTo>
                      <a:pt x="1176" y="1006"/>
                    </a:lnTo>
                    <a:lnTo>
                      <a:pt x="1205" y="995"/>
                    </a:lnTo>
                    <a:lnTo>
                      <a:pt x="1232" y="981"/>
                    </a:lnTo>
                    <a:lnTo>
                      <a:pt x="1263" y="966"/>
                    </a:lnTo>
                    <a:lnTo>
                      <a:pt x="1303" y="938"/>
                    </a:lnTo>
                    <a:lnTo>
                      <a:pt x="1344" y="921"/>
                    </a:lnTo>
                    <a:lnTo>
                      <a:pt x="1382" y="903"/>
                    </a:lnTo>
                    <a:lnTo>
                      <a:pt x="1416" y="882"/>
                    </a:lnTo>
                    <a:lnTo>
                      <a:pt x="1439" y="847"/>
                    </a:lnTo>
                    <a:lnTo>
                      <a:pt x="1454" y="793"/>
                    </a:lnTo>
                    <a:lnTo>
                      <a:pt x="1457" y="714"/>
                    </a:lnTo>
                    <a:lnTo>
                      <a:pt x="1444" y="603"/>
                    </a:lnTo>
                    <a:lnTo>
                      <a:pt x="1474" y="584"/>
                    </a:lnTo>
                    <a:lnTo>
                      <a:pt x="1501" y="583"/>
                    </a:lnTo>
                    <a:lnTo>
                      <a:pt x="1523" y="594"/>
                    </a:lnTo>
                    <a:lnTo>
                      <a:pt x="1546" y="613"/>
                    </a:lnTo>
                    <a:lnTo>
                      <a:pt x="1569" y="633"/>
                    </a:lnTo>
                    <a:lnTo>
                      <a:pt x="1596" y="650"/>
                    </a:lnTo>
                    <a:lnTo>
                      <a:pt x="1629" y="660"/>
                    </a:lnTo>
                    <a:lnTo>
                      <a:pt x="1671" y="659"/>
                    </a:lnTo>
                    <a:lnTo>
                      <a:pt x="1789" y="609"/>
                    </a:lnTo>
                    <a:lnTo>
                      <a:pt x="1854" y="532"/>
                    </a:lnTo>
                    <a:lnTo>
                      <a:pt x="1871" y="442"/>
                    </a:lnTo>
                    <a:lnTo>
                      <a:pt x="1849" y="352"/>
                    </a:lnTo>
                    <a:lnTo>
                      <a:pt x="1795" y="273"/>
                    </a:lnTo>
                    <a:lnTo>
                      <a:pt x="1720" y="222"/>
                    </a:lnTo>
                    <a:lnTo>
                      <a:pt x="1629" y="209"/>
                    </a:lnTo>
                    <a:lnTo>
                      <a:pt x="1532" y="251"/>
                    </a:lnTo>
                    <a:lnTo>
                      <a:pt x="1522" y="259"/>
                    </a:lnTo>
                    <a:lnTo>
                      <a:pt x="1513" y="277"/>
                    </a:lnTo>
                    <a:lnTo>
                      <a:pt x="1503" y="297"/>
                    </a:lnTo>
                    <a:lnTo>
                      <a:pt x="1492" y="318"/>
                    </a:lnTo>
                    <a:lnTo>
                      <a:pt x="1477" y="336"/>
                    </a:lnTo>
                    <a:lnTo>
                      <a:pt x="1459" y="348"/>
                    </a:lnTo>
                    <a:lnTo>
                      <a:pt x="1438" y="351"/>
                    </a:lnTo>
                    <a:lnTo>
                      <a:pt x="1413" y="342"/>
                    </a:lnTo>
                    <a:lnTo>
                      <a:pt x="1400" y="331"/>
                    </a:lnTo>
                    <a:lnTo>
                      <a:pt x="1392" y="321"/>
                    </a:lnTo>
                    <a:lnTo>
                      <a:pt x="1384" y="312"/>
                    </a:lnTo>
                    <a:lnTo>
                      <a:pt x="1377" y="304"/>
                    </a:lnTo>
                    <a:lnTo>
                      <a:pt x="1368" y="296"/>
                    </a:lnTo>
                    <a:lnTo>
                      <a:pt x="1360" y="287"/>
                    </a:lnTo>
                    <a:lnTo>
                      <a:pt x="1350" y="277"/>
                    </a:lnTo>
                    <a:lnTo>
                      <a:pt x="1340" y="267"/>
                    </a:lnTo>
                    <a:lnTo>
                      <a:pt x="1353" y="252"/>
                    </a:lnTo>
                    <a:lnTo>
                      <a:pt x="1364" y="243"/>
                    </a:lnTo>
                    <a:lnTo>
                      <a:pt x="1374" y="234"/>
                    </a:lnTo>
                    <a:lnTo>
                      <a:pt x="1383" y="229"/>
                    </a:lnTo>
                    <a:lnTo>
                      <a:pt x="1389" y="220"/>
                    </a:lnTo>
                    <a:lnTo>
                      <a:pt x="1397" y="213"/>
                    </a:lnTo>
                    <a:lnTo>
                      <a:pt x="1403" y="202"/>
                    </a:lnTo>
                    <a:lnTo>
                      <a:pt x="1409" y="187"/>
                    </a:lnTo>
                    <a:lnTo>
                      <a:pt x="1437" y="121"/>
                    </a:lnTo>
                    <a:lnTo>
                      <a:pt x="1423" y="69"/>
                    </a:lnTo>
                    <a:lnTo>
                      <a:pt x="1378" y="31"/>
                    </a:lnTo>
                    <a:lnTo>
                      <a:pt x="1314" y="9"/>
                    </a:lnTo>
                    <a:lnTo>
                      <a:pt x="1241" y="0"/>
                    </a:lnTo>
                    <a:lnTo>
                      <a:pt x="1173" y="10"/>
                    </a:lnTo>
                    <a:lnTo>
                      <a:pt x="1120" y="39"/>
                    </a:lnTo>
                    <a:lnTo>
                      <a:pt x="1092" y="88"/>
                    </a:lnTo>
                    <a:lnTo>
                      <a:pt x="1091" y="104"/>
                    </a:lnTo>
                    <a:lnTo>
                      <a:pt x="1091" y="120"/>
                    </a:lnTo>
                    <a:lnTo>
                      <a:pt x="1089" y="134"/>
                    </a:lnTo>
                    <a:lnTo>
                      <a:pt x="1088" y="149"/>
                    </a:lnTo>
                    <a:lnTo>
                      <a:pt x="1086" y="162"/>
                    </a:lnTo>
                    <a:lnTo>
                      <a:pt x="1084" y="177"/>
                    </a:lnTo>
                    <a:lnTo>
                      <a:pt x="1084" y="192"/>
                    </a:lnTo>
                    <a:lnTo>
                      <a:pt x="1086" y="212"/>
                    </a:lnTo>
                    <a:lnTo>
                      <a:pt x="1067" y="214"/>
                    </a:lnTo>
                    <a:lnTo>
                      <a:pt x="1052" y="218"/>
                    </a:lnTo>
                    <a:lnTo>
                      <a:pt x="1037" y="222"/>
                    </a:lnTo>
                    <a:lnTo>
                      <a:pt x="1023" y="225"/>
                    </a:lnTo>
                    <a:lnTo>
                      <a:pt x="1008" y="228"/>
                    </a:lnTo>
                    <a:lnTo>
                      <a:pt x="994" y="232"/>
                    </a:lnTo>
                    <a:lnTo>
                      <a:pt x="978" y="235"/>
                    </a:lnTo>
                    <a:lnTo>
                      <a:pt x="962" y="239"/>
                    </a:lnTo>
                    <a:lnTo>
                      <a:pt x="934" y="249"/>
                    </a:lnTo>
                    <a:lnTo>
                      <a:pt x="906" y="259"/>
                    </a:lnTo>
                    <a:lnTo>
                      <a:pt x="879" y="269"/>
                    </a:lnTo>
                    <a:lnTo>
                      <a:pt x="852" y="279"/>
                    </a:lnTo>
                    <a:lnTo>
                      <a:pt x="825" y="289"/>
                    </a:lnTo>
                    <a:lnTo>
                      <a:pt x="797" y="299"/>
                    </a:lnTo>
                    <a:lnTo>
                      <a:pt x="771" y="309"/>
                    </a:lnTo>
                    <a:lnTo>
                      <a:pt x="745" y="319"/>
                    </a:lnTo>
                    <a:lnTo>
                      <a:pt x="730" y="332"/>
                    </a:lnTo>
                    <a:lnTo>
                      <a:pt x="715" y="345"/>
                    </a:lnTo>
                    <a:lnTo>
                      <a:pt x="699" y="357"/>
                    </a:lnTo>
                    <a:lnTo>
                      <a:pt x="684" y="370"/>
                    </a:lnTo>
                    <a:lnTo>
                      <a:pt x="669" y="382"/>
                    </a:lnTo>
                    <a:lnTo>
                      <a:pt x="654" y="395"/>
                    </a:lnTo>
                    <a:lnTo>
                      <a:pt x="639" y="407"/>
                    </a:lnTo>
                    <a:lnTo>
                      <a:pt x="625" y="421"/>
                    </a:lnTo>
                    <a:close/>
                  </a:path>
                </a:pathLst>
              </a:custGeom>
              <a:solidFill>
                <a:srgbClr val="BAC7C7"/>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157" name="Freeform 499"/>
              <p:cNvSpPr>
                <a:spLocks/>
              </p:cNvSpPr>
              <p:nvPr/>
            </p:nvSpPr>
            <p:spPr bwMode="auto">
              <a:xfrm>
                <a:off x="3803" y="2722"/>
                <a:ext cx="910" cy="500"/>
              </a:xfrm>
              <a:custGeom>
                <a:avLst/>
                <a:gdLst>
                  <a:gd name="T0" fmla="*/ 242 w 1818"/>
                  <a:gd name="T1" fmla="*/ 238 h 999"/>
                  <a:gd name="T2" fmla="*/ 203 w 1818"/>
                  <a:gd name="T3" fmla="*/ 299 h 999"/>
                  <a:gd name="T4" fmla="*/ 151 w 1818"/>
                  <a:gd name="T5" fmla="*/ 342 h 999"/>
                  <a:gd name="T6" fmla="*/ 102 w 1818"/>
                  <a:gd name="T7" fmla="*/ 349 h 999"/>
                  <a:gd name="T8" fmla="*/ 72 w 1818"/>
                  <a:gd name="T9" fmla="*/ 370 h 999"/>
                  <a:gd name="T10" fmla="*/ 18 w 1818"/>
                  <a:gd name="T11" fmla="*/ 418 h 999"/>
                  <a:gd name="T12" fmla="*/ 3 w 1818"/>
                  <a:gd name="T13" fmla="*/ 453 h 999"/>
                  <a:gd name="T14" fmla="*/ 26 w 1818"/>
                  <a:gd name="T15" fmla="*/ 470 h 999"/>
                  <a:gd name="T16" fmla="*/ 52 w 1818"/>
                  <a:gd name="T17" fmla="*/ 483 h 999"/>
                  <a:gd name="T18" fmla="*/ 89 w 1818"/>
                  <a:gd name="T19" fmla="*/ 486 h 999"/>
                  <a:gd name="T20" fmla="*/ 141 w 1818"/>
                  <a:gd name="T21" fmla="*/ 486 h 999"/>
                  <a:gd name="T22" fmla="*/ 231 w 1818"/>
                  <a:gd name="T23" fmla="*/ 497 h 999"/>
                  <a:gd name="T24" fmla="*/ 356 w 1818"/>
                  <a:gd name="T25" fmla="*/ 500 h 999"/>
                  <a:gd name="T26" fmla="*/ 484 w 1818"/>
                  <a:gd name="T27" fmla="*/ 498 h 999"/>
                  <a:gd name="T28" fmla="*/ 555 w 1818"/>
                  <a:gd name="T29" fmla="*/ 493 h 999"/>
                  <a:gd name="T30" fmla="*/ 596 w 1818"/>
                  <a:gd name="T31" fmla="*/ 478 h 999"/>
                  <a:gd name="T32" fmla="*/ 648 w 1818"/>
                  <a:gd name="T33" fmla="*/ 451 h 999"/>
                  <a:gd name="T34" fmla="*/ 695 w 1818"/>
                  <a:gd name="T35" fmla="*/ 414 h 999"/>
                  <a:gd name="T36" fmla="*/ 698 w 1818"/>
                  <a:gd name="T37" fmla="*/ 292 h 999"/>
                  <a:gd name="T38" fmla="*/ 737 w 1818"/>
                  <a:gd name="T39" fmla="*/ 287 h 999"/>
                  <a:gd name="T40" fmla="*/ 774 w 1818"/>
                  <a:gd name="T41" fmla="*/ 315 h 999"/>
                  <a:gd name="T42" fmla="*/ 870 w 1818"/>
                  <a:gd name="T43" fmla="*/ 295 h 999"/>
                  <a:gd name="T44" fmla="*/ 899 w 1818"/>
                  <a:gd name="T45" fmla="*/ 168 h 999"/>
                  <a:gd name="T46" fmla="*/ 787 w 1818"/>
                  <a:gd name="T47" fmla="*/ 97 h 999"/>
                  <a:gd name="T48" fmla="*/ 730 w 1818"/>
                  <a:gd name="T49" fmla="*/ 131 h 999"/>
                  <a:gd name="T50" fmla="*/ 713 w 1818"/>
                  <a:gd name="T51" fmla="*/ 159 h 999"/>
                  <a:gd name="T52" fmla="*/ 682 w 1818"/>
                  <a:gd name="T53" fmla="*/ 161 h 999"/>
                  <a:gd name="T54" fmla="*/ 667 w 1818"/>
                  <a:gd name="T55" fmla="*/ 146 h 999"/>
                  <a:gd name="T56" fmla="*/ 655 w 1818"/>
                  <a:gd name="T57" fmla="*/ 132 h 999"/>
                  <a:gd name="T58" fmla="*/ 651 w 1818"/>
                  <a:gd name="T59" fmla="*/ 115 h 999"/>
                  <a:gd name="T60" fmla="*/ 662 w 1818"/>
                  <a:gd name="T61" fmla="*/ 101 h 999"/>
                  <a:gd name="T62" fmla="*/ 667 w 1818"/>
                  <a:gd name="T63" fmla="*/ 87 h 999"/>
                  <a:gd name="T64" fmla="*/ 670 w 1818"/>
                  <a:gd name="T65" fmla="*/ 30 h 999"/>
                  <a:gd name="T66" fmla="*/ 588 w 1818"/>
                  <a:gd name="T67" fmla="*/ 0 h 999"/>
                  <a:gd name="T68" fmla="*/ 524 w 1818"/>
                  <a:gd name="T69" fmla="*/ 37 h 999"/>
                  <a:gd name="T70" fmla="*/ 522 w 1818"/>
                  <a:gd name="T71" fmla="*/ 59 h 999"/>
                  <a:gd name="T72" fmla="*/ 519 w 1818"/>
                  <a:gd name="T73" fmla="*/ 79 h 999"/>
                  <a:gd name="T74" fmla="*/ 509 w 1818"/>
                  <a:gd name="T75" fmla="*/ 97 h 999"/>
                  <a:gd name="T76" fmla="*/ 487 w 1818"/>
                  <a:gd name="T77" fmla="*/ 103 h 999"/>
                  <a:gd name="T78" fmla="*/ 465 w 1818"/>
                  <a:gd name="T79" fmla="*/ 108 h 999"/>
                  <a:gd name="T80" fmla="*/ 428 w 1818"/>
                  <a:gd name="T81" fmla="*/ 120 h 999"/>
                  <a:gd name="T82" fmla="*/ 388 w 1818"/>
                  <a:gd name="T83" fmla="*/ 135 h 999"/>
                  <a:gd name="T84" fmla="*/ 348 w 1818"/>
                  <a:gd name="T85" fmla="*/ 150 h 999"/>
                  <a:gd name="T86" fmla="*/ 325 w 1818"/>
                  <a:gd name="T87" fmla="*/ 169 h 999"/>
                  <a:gd name="T88" fmla="*/ 302 w 1818"/>
                  <a:gd name="T89" fmla="*/ 188 h 999"/>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818"/>
                  <a:gd name="T136" fmla="*/ 0 h 999"/>
                  <a:gd name="T137" fmla="*/ 1818 w 1818"/>
                  <a:gd name="T138" fmla="*/ 999 h 999"/>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818" h="999">
                    <a:moveTo>
                      <a:pt x="575" y="401"/>
                    </a:moveTo>
                    <a:lnTo>
                      <a:pt x="523" y="436"/>
                    </a:lnTo>
                    <a:lnTo>
                      <a:pt x="484" y="476"/>
                    </a:lnTo>
                    <a:lnTo>
                      <a:pt x="454" y="516"/>
                    </a:lnTo>
                    <a:lnTo>
                      <a:pt x="430" y="559"/>
                    </a:lnTo>
                    <a:lnTo>
                      <a:pt x="406" y="598"/>
                    </a:lnTo>
                    <a:lnTo>
                      <a:pt x="380" y="634"/>
                    </a:lnTo>
                    <a:lnTo>
                      <a:pt x="346" y="663"/>
                    </a:lnTo>
                    <a:lnTo>
                      <a:pt x="301" y="684"/>
                    </a:lnTo>
                    <a:lnTo>
                      <a:pt x="259" y="684"/>
                    </a:lnTo>
                    <a:lnTo>
                      <a:pt x="228" y="689"/>
                    </a:lnTo>
                    <a:lnTo>
                      <a:pt x="204" y="697"/>
                    </a:lnTo>
                    <a:lnTo>
                      <a:pt x="185" y="708"/>
                    </a:lnTo>
                    <a:lnTo>
                      <a:pt x="165" y="722"/>
                    </a:lnTo>
                    <a:lnTo>
                      <a:pt x="144" y="739"/>
                    </a:lnTo>
                    <a:lnTo>
                      <a:pt x="118" y="758"/>
                    </a:lnTo>
                    <a:lnTo>
                      <a:pt x="84" y="782"/>
                    </a:lnTo>
                    <a:lnTo>
                      <a:pt x="35" y="836"/>
                    </a:lnTo>
                    <a:lnTo>
                      <a:pt x="10" y="871"/>
                    </a:lnTo>
                    <a:lnTo>
                      <a:pt x="0" y="892"/>
                    </a:lnTo>
                    <a:lnTo>
                      <a:pt x="5" y="905"/>
                    </a:lnTo>
                    <a:lnTo>
                      <a:pt x="16" y="912"/>
                    </a:lnTo>
                    <a:lnTo>
                      <a:pt x="34" y="924"/>
                    </a:lnTo>
                    <a:lnTo>
                      <a:pt x="51" y="940"/>
                    </a:lnTo>
                    <a:lnTo>
                      <a:pt x="66" y="969"/>
                    </a:lnTo>
                    <a:lnTo>
                      <a:pt x="83" y="965"/>
                    </a:lnTo>
                    <a:lnTo>
                      <a:pt x="103" y="965"/>
                    </a:lnTo>
                    <a:lnTo>
                      <a:pt x="124" y="966"/>
                    </a:lnTo>
                    <a:lnTo>
                      <a:pt x="150" y="970"/>
                    </a:lnTo>
                    <a:lnTo>
                      <a:pt x="177" y="971"/>
                    </a:lnTo>
                    <a:lnTo>
                      <a:pt x="208" y="974"/>
                    </a:lnTo>
                    <a:lnTo>
                      <a:pt x="242" y="974"/>
                    </a:lnTo>
                    <a:lnTo>
                      <a:pt x="281" y="971"/>
                    </a:lnTo>
                    <a:lnTo>
                      <a:pt x="330" y="980"/>
                    </a:lnTo>
                    <a:lnTo>
                      <a:pt x="391" y="989"/>
                    </a:lnTo>
                    <a:lnTo>
                      <a:pt x="461" y="994"/>
                    </a:lnTo>
                    <a:lnTo>
                      <a:pt x="539" y="997"/>
                    </a:lnTo>
                    <a:lnTo>
                      <a:pt x="622" y="999"/>
                    </a:lnTo>
                    <a:lnTo>
                      <a:pt x="711" y="999"/>
                    </a:lnTo>
                    <a:lnTo>
                      <a:pt x="804" y="996"/>
                    </a:lnTo>
                    <a:lnTo>
                      <a:pt x="899" y="994"/>
                    </a:lnTo>
                    <a:lnTo>
                      <a:pt x="967" y="995"/>
                    </a:lnTo>
                    <a:lnTo>
                      <a:pt x="1023" y="994"/>
                    </a:lnTo>
                    <a:lnTo>
                      <a:pt x="1070" y="990"/>
                    </a:lnTo>
                    <a:lnTo>
                      <a:pt x="1108" y="985"/>
                    </a:lnTo>
                    <a:lnTo>
                      <a:pt x="1140" y="976"/>
                    </a:lnTo>
                    <a:lnTo>
                      <a:pt x="1167" y="966"/>
                    </a:lnTo>
                    <a:lnTo>
                      <a:pt x="1190" y="956"/>
                    </a:lnTo>
                    <a:lnTo>
                      <a:pt x="1213" y="946"/>
                    </a:lnTo>
                    <a:lnTo>
                      <a:pt x="1253" y="918"/>
                    </a:lnTo>
                    <a:lnTo>
                      <a:pt x="1294" y="901"/>
                    </a:lnTo>
                    <a:lnTo>
                      <a:pt x="1332" y="883"/>
                    </a:lnTo>
                    <a:lnTo>
                      <a:pt x="1366" y="862"/>
                    </a:lnTo>
                    <a:lnTo>
                      <a:pt x="1389" y="827"/>
                    </a:lnTo>
                    <a:lnTo>
                      <a:pt x="1404" y="773"/>
                    </a:lnTo>
                    <a:lnTo>
                      <a:pt x="1407" y="694"/>
                    </a:lnTo>
                    <a:lnTo>
                      <a:pt x="1394" y="583"/>
                    </a:lnTo>
                    <a:lnTo>
                      <a:pt x="1424" y="564"/>
                    </a:lnTo>
                    <a:lnTo>
                      <a:pt x="1451" y="563"/>
                    </a:lnTo>
                    <a:lnTo>
                      <a:pt x="1473" y="574"/>
                    </a:lnTo>
                    <a:lnTo>
                      <a:pt x="1496" y="593"/>
                    </a:lnTo>
                    <a:lnTo>
                      <a:pt x="1519" y="613"/>
                    </a:lnTo>
                    <a:lnTo>
                      <a:pt x="1546" y="630"/>
                    </a:lnTo>
                    <a:lnTo>
                      <a:pt x="1579" y="640"/>
                    </a:lnTo>
                    <a:lnTo>
                      <a:pt x="1621" y="639"/>
                    </a:lnTo>
                    <a:lnTo>
                      <a:pt x="1739" y="589"/>
                    </a:lnTo>
                    <a:lnTo>
                      <a:pt x="1803" y="512"/>
                    </a:lnTo>
                    <a:lnTo>
                      <a:pt x="1818" y="424"/>
                    </a:lnTo>
                    <a:lnTo>
                      <a:pt x="1796" y="335"/>
                    </a:lnTo>
                    <a:lnTo>
                      <a:pt x="1740" y="257"/>
                    </a:lnTo>
                    <a:lnTo>
                      <a:pt x="1664" y="207"/>
                    </a:lnTo>
                    <a:lnTo>
                      <a:pt x="1572" y="194"/>
                    </a:lnTo>
                    <a:lnTo>
                      <a:pt x="1475" y="236"/>
                    </a:lnTo>
                    <a:lnTo>
                      <a:pt x="1466" y="244"/>
                    </a:lnTo>
                    <a:lnTo>
                      <a:pt x="1458" y="262"/>
                    </a:lnTo>
                    <a:lnTo>
                      <a:pt x="1448" y="282"/>
                    </a:lnTo>
                    <a:lnTo>
                      <a:pt x="1440" y="302"/>
                    </a:lnTo>
                    <a:lnTo>
                      <a:pt x="1424" y="318"/>
                    </a:lnTo>
                    <a:lnTo>
                      <a:pt x="1408" y="330"/>
                    </a:lnTo>
                    <a:lnTo>
                      <a:pt x="1388" y="331"/>
                    </a:lnTo>
                    <a:lnTo>
                      <a:pt x="1363" y="322"/>
                    </a:lnTo>
                    <a:lnTo>
                      <a:pt x="1350" y="311"/>
                    </a:lnTo>
                    <a:lnTo>
                      <a:pt x="1342" y="301"/>
                    </a:lnTo>
                    <a:lnTo>
                      <a:pt x="1333" y="292"/>
                    </a:lnTo>
                    <a:lnTo>
                      <a:pt x="1325" y="283"/>
                    </a:lnTo>
                    <a:lnTo>
                      <a:pt x="1317" y="273"/>
                    </a:lnTo>
                    <a:lnTo>
                      <a:pt x="1309" y="263"/>
                    </a:lnTo>
                    <a:lnTo>
                      <a:pt x="1299" y="253"/>
                    </a:lnTo>
                    <a:lnTo>
                      <a:pt x="1289" y="243"/>
                    </a:lnTo>
                    <a:lnTo>
                      <a:pt x="1300" y="229"/>
                    </a:lnTo>
                    <a:lnTo>
                      <a:pt x="1309" y="218"/>
                    </a:lnTo>
                    <a:lnTo>
                      <a:pt x="1315" y="209"/>
                    </a:lnTo>
                    <a:lnTo>
                      <a:pt x="1322" y="202"/>
                    </a:lnTo>
                    <a:lnTo>
                      <a:pt x="1324" y="193"/>
                    </a:lnTo>
                    <a:lnTo>
                      <a:pt x="1328" y="185"/>
                    </a:lnTo>
                    <a:lnTo>
                      <a:pt x="1333" y="174"/>
                    </a:lnTo>
                    <a:lnTo>
                      <a:pt x="1339" y="162"/>
                    </a:lnTo>
                    <a:lnTo>
                      <a:pt x="1355" y="104"/>
                    </a:lnTo>
                    <a:lnTo>
                      <a:pt x="1339" y="59"/>
                    </a:lnTo>
                    <a:lnTo>
                      <a:pt x="1297" y="25"/>
                    </a:lnTo>
                    <a:lnTo>
                      <a:pt x="1239" y="6"/>
                    </a:lnTo>
                    <a:lnTo>
                      <a:pt x="1175" y="0"/>
                    </a:lnTo>
                    <a:lnTo>
                      <a:pt x="1115" y="9"/>
                    </a:lnTo>
                    <a:lnTo>
                      <a:pt x="1068" y="31"/>
                    </a:lnTo>
                    <a:lnTo>
                      <a:pt x="1046" y="73"/>
                    </a:lnTo>
                    <a:lnTo>
                      <a:pt x="1044" y="89"/>
                    </a:lnTo>
                    <a:lnTo>
                      <a:pt x="1044" y="104"/>
                    </a:lnTo>
                    <a:lnTo>
                      <a:pt x="1042" y="118"/>
                    </a:lnTo>
                    <a:lnTo>
                      <a:pt x="1041" y="132"/>
                    </a:lnTo>
                    <a:lnTo>
                      <a:pt x="1037" y="143"/>
                    </a:lnTo>
                    <a:lnTo>
                      <a:pt x="1036" y="158"/>
                    </a:lnTo>
                    <a:lnTo>
                      <a:pt x="1034" y="173"/>
                    </a:lnTo>
                    <a:lnTo>
                      <a:pt x="1036" y="192"/>
                    </a:lnTo>
                    <a:lnTo>
                      <a:pt x="1017" y="194"/>
                    </a:lnTo>
                    <a:lnTo>
                      <a:pt x="1002" y="198"/>
                    </a:lnTo>
                    <a:lnTo>
                      <a:pt x="987" y="202"/>
                    </a:lnTo>
                    <a:lnTo>
                      <a:pt x="973" y="205"/>
                    </a:lnTo>
                    <a:lnTo>
                      <a:pt x="958" y="208"/>
                    </a:lnTo>
                    <a:lnTo>
                      <a:pt x="944" y="212"/>
                    </a:lnTo>
                    <a:lnTo>
                      <a:pt x="928" y="215"/>
                    </a:lnTo>
                    <a:lnTo>
                      <a:pt x="912" y="219"/>
                    </a:lnTo>
                    <a:lnTo>
                      <a:pt x="884" y="229"/>
                    </a:lnTo>
                    <a:lnTo>
                      <a:pt x="856" y="239"/>
                    </a:lnTo>
                    <a:lnTo>
                      <a:pt x="829" y="249"/>
                    </a:lnTo>
                    <a:lnTo>
                      <a:pt x="802" y="259"/>
                    </a:lnTo>
                    <a:lnTo>
                      <a:pt x="775" y="269"/>
                    </a:lnTo>
                    <a:lnTo>
                      <a:pt x="747" y="279"/>
                    </a:lnTo>
                    <a:lnTo>
                      <a:pt x="721" y="289"/>
                    </a:lnTo>
                    <a:lnTo>
                      <a:pt x="695" y="299"/>
                    </a:lnTo>
                    <a:lnTo>
                      <a:pt x="680" y="312"/>
                    </a:lnTo>
                    <a:lnTo>
                      <a:pt x="665" y="325"/>
                    </a:lnTo>
                    <a:lnTo>
                      <a:pt x="649" y="337"/>
                    </a:lnTo>
                    <a:lnTo>
                      <a:pt x="634" y="350"/>
                    </a:lnTo>
                    <a:lnTo>
                      <a:pt x="619" y="362"/>
                    </a:lnTo>
                    <a:lnTo>
                      <a:pt x="604" y="375"/>
                    </a:lnTo>
                    <a:lnTo>
                      <a:pt x="589" y="387"/>
                    </a:lnTo>
                    <a:lnTo>
                      <a:pt x="575" y="401"/>
                    </a:lnTo>
                    <a:close/>
                  </a:path>
                </a:pathLst>
              </a:custGeom>
              <a:solidFill>
                <a:srgbClr val="C4CFCF"/>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158" name="Freeform 500"/>
              <p:cNvSpPr>
                <a:spLocks/>
              </p:cNvSpPr>
              <p:nvPr/>
            </p:nvSpPr>
            <p:spPr bwMode="auto">
              <a:xfrm>
                <a:off x="3828" y="2732"/>
                <a:ext cx="884" cy="484"/>
              </a:xfrm>
              <a:custGeom>
                <a:avLst/>
                <a:gdLst>
                  <a:gd name="T0" fmla="*/ 220 w 1768"/>
                  <a:gd name="T1" fmla="*/ 228 h 967"/>
                  <a:gd name="T2" fmla="*/ 188 w 1768"/>
                  <a:gd name="T3" fmla="*/ 289 h 967"/>
                  <a:gd name="T4" fmla="*/ 140 w 1768"/>
                  <a:gd name="T5" fmla="*/ 332 h 967"/>
                  <a:gd name="T6" fmla="*/ 92 w 1768"/>
                  <a:gd name="T7" fmla="*/ 338 h 967"/>
                  <a:gd name="T8" fmla="*/ 64 w 1768"/>
                  <a:gd name="T9" fmla="*/ 360 h 967"/>
                  <a:gd name="T10" fmla="*/ 13 w 1768"/>
                  <a:gd name="T11" fmla="*/ 407 h 967"/>
                  <a:gd name="T12" fmla="*/ 5 w 1768"/>
                  <a:gd name="T13" fmla="*/ 440 h 967"/>
                  <a:gd name="T14" fmla="*/ 34 w 1768"/>
                  <a:gd name="T15" fmla="*/ 451 h 967"/>
                  <a:gd name="T16" fmla="*/ 58 w 1768"/>
                  <a:gd name="T17" fmla="*/ 458 h 967"/>
                  <a:gd name="T18" fmla="*/ 91 w 1768"/>
                  <a:gd name="T19" fmla="*/ 464 h 967"/>
                  <a:gd name="T20" fmla="*/ 141 w 1768"/>
                  <a:gd name="T21" fmla="*/ 466 h 967"/>
                  <a:gd name="T22" fmla="*/ 219 w 1768"/>
                  <a:gd name="T23" fmla="*/ 479 h 967"/>
                  <a:gd name="T24" fmla="*/ 340 w 1768"/>
                  <a:gd name="T25" fmla="*/ 484 h 967"/>
                  <a:gd name="T26" fmla="*/ 465 w 1768"/>
                  <a:gd name="T27" fmla="*/ 483 h 967"/>
                  <a:gd name="T28" fmla="*/ 537 w 1768"/>
                  <a:gd name="T29" fmla="*/ 477 h 967"/>
                  <a:gd name="T30" fmla="*/ 574 w 1768"/>
                  <a:gd name="T31" fmla="*/ 466 h 967"/>
                  <a:gd name="T32" fmla="*/ 623 w 1768"/>
                  <a:gd name="T33" fmla="*/ 441 h 967"/>
                  <a:gd name="T34" fmla="*/ 670 w 1768"/>
                  <a:gd name="T35" fmla="*/ 404 h 967"/>
                  <a:gd name="T36" fmla="*/ 673 w 1768"/>
                  <a:gd name="T37" fmla="*/ 282 h 967"/>
                  <a:gd name="T38" fmla="*/ 712 w 1768"/>
                  <a:gd name="T39" fmla="*/ 278 h 967"/>
                  <a:gd name="T40" fmla="*/ 749 w 1768"/>
                  <a:gd name="T41" fmla="*/ 306 h 967"/>
                  <a:gd name="T42" fmla="*/ 845 w 1768"/>
                  <a:gd name="T43" fmla="*/ 285 h 967"/>
                  <a:gd name="T44" fmla="*/ 872 w 1768"/>
                  <a:gd name="T45" fmla="*/ 160 h 967"/>
                  <a:gd name="T46" fmla="*/ 759 w 1768"/>
                  <a:gd name="T47" fmla="*/ 92 h 967"/>
                  <a:gd name="T48" fmla="*/ 702 w 1768"/>
                  <a:gd name="T49" fmla="*/ 124 h 967"/>
                  <a:gd name="T50" fmla="*/ 687 w 1768"/>
                  <a:gd name="T51" fmla="*/ 150 h 967"/>
                  <a:gd name="T52" fmla="*/ 657 w 1768"/>
                  <a:gd name="T53" fmla="*/ 152 h 967"/>
                  <a:gd name="T54" fmla="*/ 642 w 1768"/>
                  <a:gd name="T55" fmla="*/ 135 h 967"/>
                  <a:gd name="T56" fmla="*/ 629 w 1768"/>
                  <a:gd name="T57" fmla="*/ 121 h 967"/>
                  <a:gd name="T58" fmla="*/ 624 w 1768"/>
                  <a:gd name="T59" fmla="*/ 104 h 967"/>
                  <a:gd name="T60" fmla="*/ 630 w 1768"/>
                  <a:gd name="T61" fmla="*/ 88 h 967"/>
                  <a:gd name="T62" fmla="*/ 632 w 1768"/>
                  <a:gd name="T63" fmla="*/ 74 h 967"/>
                  <a:gd name="T64" fmla="*/ 628 w 1768"/>
                  <a:gd name="T65" fmla="*/ 25 h 967"/>
                  <a:gd name="T66" fmla="*/ 554 w 1768"/>
                  <a:gd name="T67" fmla="*/ 0 h 967"/>
                  <a:gd name="T68" fmla="*/ 500 w 1768"/>
                  <a:gd name="T69" fmla="*/ 30 h 967"/>
                  <a:gd name="T70" fmla="*/ 497 w 1768"/>
                  <a:gd name="T71" fmla="*/ 51 h 967"/>
                  <a:gd name="T72" fmla="*/ 493 w 1768"/>
                  <a:gd name="T73" fmla="*/ 70 h 967"/>
                  <a:gd name="T74" fmla="*/ 484 w 1768"/>
                  <a:gd name="T75" fmla="*/ 88 h 967"/>
                  <a:gd name="T76" fmla="*/ 462 w 1768"/>
                  <a:gd name="T77" fmla="*/ 93 h 967"/>
                  <a:gd name="T78" fmla="*/ 440 w 1768"/>
                  <a:gd name="T79" fmla="*/ 98 h 967"/>
                  <a:gd name="T80" fmla="*/ 404 w 1768"/>
                  <a:gd name="T81" fmla="*/ 110 h 967"/>
                  <a:gd name="T82" fmla="*/ 363 w 1768"/>
                  <a:gd name="T83" fmla="*/ 125 h 967"/>
                  <a:gd name="T84" fmla="*/ 323 w 1768"/>
                  <a:gd name="T85" fmla="*/ 140 h 967"/>
                  <a:gd name="T86" fmla="*/ 300 w 1768"/>
                  <a:gd name="T87" fmla="*/ 159 h 967"/>
                  <a:gd name="T88" fmla="*/ 278 w 1768"/>
                  <a:gd name="T89" fmla="*/ 178 h 967"/>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768"/>
                  <a:gd name="T136" fmla="*/ 0 h 967"/>
                  <a:gd name="T137" fmla="*/ 1768 w 1768"/>
                  <a:gd name="T138" fmla="*/ 967 h 967"/>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768" h="967">
                    <a:moveTo>
                      <a:pt x="526" y="382"/>
                    </a:moveTo>
                    <a:lnTo>
                      <a:pt x="475" y="417"/>
                    </a:lnTo>
                    <a:lnTo>
                      <a:pt x="440" y="456"/>
                    </a:lnTo>
                    <a:lnTo>
                      <a:pt x="414" y="497"/>
                    </a:lnTo>
                    <a:lnTo>
                      <a:pt x="395" y="539"/>
                    </a:lnTo>
                    <a:lnTo>
                      <a:pt x="376" y="577"/>
                    </a:lnTo>
                    <a:lnTo>
                      <a:pt x="353" y="613"/>
                    </a:lnTo>
                    <a:lnTo>
                      <a:pt x="323" y="641"/>
                    </a:lnTo>
                    <a:lnTo>
                      <a:pt x="279" y="663"/>
                    </a:lnTo>
                    <a:lnTo>
                      <a:pt x="238" y="664"/>
                    </a:lnTo>
                    <a:lnTo>
                      <a:pt x="208" y="669"/>
                    </a:lnTo>
                    <a:lnTo>
                      <a:pt x="184" y="676"/>
                    </a:lnTo>
                    <a:lnTo>
                      <a:pt x="167" y="689"/>
                    </a:lnTo>
                    <a:lnTo>
                      <a:pt x="148" y="703"/>
                    </a:lnTo>
                    <a:lnTo>
                      <a:pt x="128" y="720"/>
                    </a:lnTo>
                    <a:lnTo>
                      <a:pt x="101" y="739"/>
                    </a:lnTo>
                    <a:lnTo>
                      <a:pt x="67" y="763"/>
                    </a:lnTo>
                    <a:lnTo>
                      <a:pt x="25" y="813"/>
                    </a:lnTo>
                    <a:lnTo>
                      <a:pt x="4" y="847"/>
                    </a:lnTo>
                    <a:lnTo>
                      <a:pt x="0" y="867"/>
                    </a:lnTo>
                    <a:lnTo>
                      <a:pt x="9" y="879"/>
                    </a:lnTo>
                    <a:lnTo>
                      <a:pt x="25" y="886"/>
                    </a:lnTo>
                    <a:lnTo>
                      <a:pt x="47" y="893"/>
                    </a:lnTo>
                    <a:lnTo>
                      <a:pt x="67" y="902"/>
                    </a:lnTo>
                    <a:lnTo>
                      <a:pt x="86" y="918"/>
                    </a:lnTo>
                    <a:lnTo>
                      <a:pt x="100" y="915"/>
                    </a:lnTo>
                    <a:lnTo>
                      <a:pt x="116" y="916"/>
                    </a:lnTo>
                    <a:lnTo>
                      <a:pt x="135" y="918"/>
                    </a:lnTo>
                    <a:lnTo>
                      <a:pt x="158" y="923"/>
                    </a:lnTo>
                    <a:lnTo>
                      <a:pt x="182" y="927"/>
                    </a:lnTo>
                    <a:lnTo>
                      <a:pt x="210" y="931"/>
                    </a:lnTo>
                    <a:lnTo>
                      <a:pt x="243" y="932"/>
                    </a:lnTo>
                    <a:lnTo>
                      <a:pt x="281" y="931"/>
                    </a:lnTo>
                    <a:lnTo>
                      <a:pt x="321" y="941"/>
                    </a:lnTo>
                    <a:lnTo>
                      <a:pt x="373" y="951"/>
                    </a:lnTo>
                    <a:lnTo>
                      <a:pt x="437" y="957"/>
                    </a:lnTo>
                    <a:lnTo>
                      <a:pt x="513" y="963"/>
                    </a:lnTo>
                    <a:lnTo>
                      <a:pt x="593" y="966"/>
                    </a:lnTo>
                    <a:lnTo>
                      <a:pt x="679" y="967"/>
                    </a:lnTo>
                    <a:lnTo>
                      <a:pt x="769" y="966"/>
                    </a:lnTo>
                    <a:lnTo>
                      <a:pt x="863" y="965"/>
                    </a:lnTo>
                    <a:lnTo>
                      <a:pt x="930" y="966"/>
                    </a:lnTo>
                    <a:lnTo>
                      <a:pt x="988" y="963"/>
                    </a:lnTo>
                    <a:lnTo>
                      <a:pt x="1034" y="958"/>
                    </a:lnTo>
                    <a:lnTo>
                      <a:pt x="1074" y="953"/>
                    </a:lnTo>
                    <a:lnTo>
                      <a:pt x="1105" y="946"/>
                    </a:lnTo>
                    <a:lnTo>
                      <a:pt x="1130" y="938"/>
                    </a:lnTo>
                    <a:lnTo>
                      <a:pt x="1148" y="931"/>
                    </a:lnTo>
                    <a:lnTo>
                      <a:pt x="1164" y="927"/>
                    </a:lnTo>
                    <a:lnTo>
                      <a:pt x="1204" y="899"/>
                    </a:lnTo>
                    <a:lnTo>
                      <a:pt x="1245" y="882"/>
                    </a:lnTo>
                    <a:lnTo>
                      <a:pt x="1283" y="864"/>
                    </a:lnTo>
                    <a:lnTo>
                      <a:pt x="1317" y="843"/>
                    </a:lnTo>
                    <a:lnTo>
                      <a:pt x="1340" y="808"/>
                    </a:lnTo>
                    <a:lnTo>
                      <a:pt x="1355" y="754"/>
                    </a:lnTo>
                    <a:lnTo>
                      <a:pt x="1358" y="675"/>
                    </a:lnTo>
                    <a:lnTo>
                      <a:pt x="1345" y="564"/>
                    </a:lnTo>
                    <a:lnTo>
                      <a:pt x="1375" y="545"/>
                    </a:lnTo>
                    <a:lnTo>
                      <a:pt x="1402" y="544"/>
                    </a:lnTo>
                    <a:lnTo>
                      <a:pt x="1424" y="555"/>
                    </a:lnTo>
                    <a:lnTo>
                      <a:pt x="1447" y="574"/>
                    </a:lnTo>
                    <a:lnTo>
                      <a:pt x="1470" y="594"/>
                    </a:lnTo>
                    <a:lnTo>
                      <a:pt x="1497" y="611"/>
                    </a:lnTo>
                    <a:lnTo>
                      <a:pt x="1530" y="621"/>
                    </a:lnTo>
                    <a:lnTo>
                      <a:pt x="1572" y="620"/>
                    </a:lnTo>
                    <a:lnTo>
                      <a:pt x="1690" y="570"/>
                    </a:lnTo>
                    <a:lnTo>
                      <a:pt x="1753" y="496"/>
                    </a:lnTo>
                    <a:lnTo>
                      <a:pt x="1768" y="407"/>
                    </a:lnTo>
                    <a:lnTo>
                      <a:pt x="1744" y="319"/>
                    </a:lnTo>
                    <a:lnTo>
                      <a:pt x="1688" y="243"/>
                    </a:lnTo>
                    <a:lnTo>
                      <a:pt x="1610" y="194"/>
                    </a:lnTo>
                    <a:lnTo>
                      <a:pt x="1517" y="183"/>
                    </a:lnTo>
                    <a:lnTo>
                      <a:pt x="1419" y="224"/>
                    </a:lnTo>
                    <a:lnTo>
                      <a:pt x="1411" y="233"/>
                    </a:lnTo>
                    <a:lnTo>
                      <a:pt x="1403" y="248"/>
                    </a:lnTo>
                    <a:lnTo>
                      <a:pt x="1394" y="265"/>
                    </a:lnTo>
                    <a:lnTo>
                      <a:pt x="1387" y="285"/>
                    </a:lnTo>
                    <a:lnTo>
                      <a:pt x="1374" y="300"/>
                    </a:lnTo>
                    <a:lnTo>
                      <a:pt x="1359" y="311"/>
                    </a:lnTo>
                    <a:lnTo>
                      <a:pt x="1338" y="312"/>
                    </a:lnTo>
                    <a:lnTo>
                      <a:pt x="1314" y="303"/>
                    </a:lnTo>
                    <a:lnTo>
                      <a:pt x="1301" y="292"/>
                    </a:lnTo>
                    <a:lnTo>
                      <a:pt x="1293" y="282"/>
                    </a:lnTo>
                    <a:lnTo>
                      <a:pt x="1283" y="270"/>
                    </a:lnTo>
                    <a:lnTo>
                      <a:pt x="1275" y="262"/>
                    </a:lnTo>
                    <a:lnTo>
                      <a:pt x="1266" y="252"/>
                    </a:lnTo>
                    <a:lnTo>
                      <a:pt x="1258" y="242"/>
                    </a:lnTo>
                    <a:lnTo>
                      <a:pt x="1248" y="232"/>
                    </a:lnTo>
                    <a:lnTo>
                      <a:pt x="1236" y="222"/>
                    </a:lnTo>
                    <a:lnTo>
                      <a:pt x="1248" y="207"/>
                    </a:lnTo>
                    <a:lnTo>
                      <a:pt x="1255" y="195"/>
                    </a:lnTo>
                    <a:lnTo>
                      <a:pt x="1258" y="185"/>
                    </a:lnTo>
                    <a:lnTo>
                      <a:pt x="1260" y="176"/>
                    </a:lnTo>
                    <a:lnTo>
                      <a:pt x="1259" y="168"/>
                    </a:lnTo>
                    <a:lnTo>
                      <a:pt x="1260" y="159"/>
                    </a:lnTo>
                    <a:lnTo>
                      <a:pt x="1263" y="148"/>
                    </a:lnTo>
                    <a:lnTo>
                      <a:pt x="1269" y="136"/>
                    </a:lnTo>
                    <a:lnTo>
                      <a:pt x="1276" y="86"/>
                    </a:lnTo>
                    <a:lnTo>
                      <a:pt x="1256" y="49"/>
                    </a:lnTo>
                    <a:lnTo>
                      <a:pt x="1216" y="21"/>
                    </a:lnTo>
                    <a:lnTo>
                      <a:pt x="1165" y="5"/>
                    </a:lnTo>
                    <a:lnTo>
                      <a:pt x="1108" y="0"/>
                    </a:lnTo>
                    <a:lnTo>
                      <a:pt x="1057" y="7"/>
                    </a:lnTo>
                    <a:lnTo>
                      <a:pt x="1018" y="26"/>
                    </a:lnTo>
                    <a:lnTo>
                      <a:pt x="1000" y="59"/>
                    </a:lnTo>
                    <a:lnTo>
                      <a:pt x="999" y="75"/>
                    </a:lnTo>
                    <a:lnTo>
                      <a:pt x="998" y="90"/>
                    </a:lnTo>
                    <a:lnTo>
                      <a:pt x="995" y="102"/>
                    </a:lnTo>
                    <a:lnTo>
                      <a:pt x="993" y="115"/>
                    </a:lnTo>
                    <a:lnTo>
                      <a:pt x="989" y="126"/>
                    </a:lnTo>
                    <a:lnTo>
                      <a:pt x="987" y="139"/>
                    </a:lnTo>
                    <a:lnTo>
                      <a:pt x="985" y="154"/>
                    </a:lnTo>
                    <a:lnTo>
                      <a:pt x="987" y="173"/>
                    </a:lnTo>
                    <a:lnTo>
                      <a:pt x="968" y="175"/>
                    </a:lnTo>
                    <a:lnTo>
                      <a:pt x="953" y="179"/>
                    </a:lnTo>
                    <a:lnTo>
                      <a:pt x="938" y="183"/>
                    </a:lnTo>
                    <a:lnTo>
                      <a:pt x="924" y="186"/>
                    </a:lnTo>
                    <a:lnTo>
                      <a:pt x="909" y="189"/>
                    </a:lnTo>
                    <a:lnTo>
                      <a:pt x="895" y="193"/>
                    </a:lnTo>
                    <a:lnTo>
                      <a:pt x="879" y="196"/>
                    </a:lnTo>
                    <a:lnTo>
                      <a:pt x="863" y="200"/>
                    </a:lnTo>
                    <a:lnTo>
                      <a:pt x="835" y="210"/>
                    </a:lnTo>
                    <a:lnTo>
                      <a:pt x="807" y="220"/>
                    </a:lnTo>
                    <a:lnTo>
                      <a:pt x="780" y="230"/>
                    </a:lnTo>
                    <a:lnTo>
                      <a:pt x="753" y="240"/>
                    </a:lnTo>
                    <a:lnTo>
                      <a:pt x="726" y="250"/>
                    </a:lnTo>
                    <a:lnTo>
                      <a:pt x="698" y="260"/>
                    </a:lnTo>
                    <a:lnTo>
                      <a:pt x="672" y="270"/>
                    </a:lnTo>
                    <a:lnTo>
                      <a:pt x="646" y="280"/>
                    </a:lnTo>
                    <a:lnTo>
                      <a:pt x="631" y="293"/>
                    </a:lnTo>
                    <a:lnTo>
                      <a:pt x="616" y="306"/>
                    </a:lnTo>
                    <a:lnTo>
                      <a:pt x="600" y="318"/>
                    </a:lnTo>
                    <a:lnTo>
                      <a:pt x="585" y="331"/>
                    </a:lnTo>
                    <a:lnTo>
                      <a:pt x="570" y="343"/>
                    </a:lnTo>
                    <a:lnTo>
                      <a:pt x="555" y="356"/>
                    </a:lnTo>
                    <a:lnTo>
                      <a:pt x="540" y="368"/>
                    </a:lnTo>
                    <a:lnTo>
                      <a:pt x="526" y="382"/>
                    </a:lnTo>
                    <a:close/>
                  </a:path>
                </a:pathLst>
              </a:custGeom>
              <a:solidFill>
                <a:srgbClr val="CCD6D6"/>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159" name="Freeform 501"/>
              <p:cNvSpPr>
                <a:spLocks/>
              </p:cNvSpPr>
              <p:nvPr/>
            </p:nvSpPr>
            <p:spPr bwMode="auto">
              <a:xfrm>
                <a:off x="3852" y="2741"/>
                <a:ext cx="858" cy="468"/>
              </a:xfrm>
              <a:custGeom>
                <a:avLst/>
                <a:gdLst>
                  <a:gd name="T0" fmla="*/ 198 w 1715"/>
                  <a:gd name="T1" fmla="*/ 219 h 938"/>
                  <a:gd name="T2" fmla="*/ 173 w 1715"/>
                  <a:gd name="T3" fmla="*/ 278 h 938"/>
                  <a:gd name="T4" fmla="*/ 129 w 1715"/>
                  <a:gd name="T5" fmla="*/ 321 h 938"/>
                  <a:gd name="T6" fmla="*/ 82 w 1715"/>
                  <a:gd name="T7" fmla="*/ 328 h 938"/>
                  <a:gd name="T8" fmla="*/ 55 w 1715"/>
                  <a:gd name="T9" fmla="*/ 352 h 938"/>
                  <a:gd name="T10" fmla="*/ 8 w 1715"/>
                  <a:gd name="T11" fmla="*/ 397 h 938"/>
                  <a:gd name="T12" fmla="*/ 8 w 1715"/>
                  <a:gd name="T13" fmla="*/ 428 h 938"/>
                  <a:gd name="T14" fmla="*/ 44 w 1715"/>
                  <a:gd name="T15" fmla="*/ 431 h 938"/>
                  <a:gd name="T16" fmla="*/ 66 w 1715"/>
                  <a:gd name="T17" fmla="*/ 433 h 938"/>
                  <a:gd name="T18" fmla="*/ 94 w 1715"/>
                  <a:gd name="T19" fmla="*/ 440 h 938"/>
                  <a:gd name="T20" fmla="*/ 141 w 1715"/>
                  <a:gd name="T21" fmla="*/ 443 h 938"/>
                  <a:gd name="T22" fmla="*/ 207 w 1715"/>
                  <a:gd name="T23" fmla="*/ 460 h 938"/>
                  <a:gd name="T24" fmla="*/ 323 w 1715"/>
                  <a:gd name="T25" fmla="*/ 468 h 938"/>
                  <a:gd name="T26" fmla="*/ 447 w 1715"/>
                  <a:gd name="T27" fmla="*/ 468 h 938"/>
                  <a:gd name="T28" fmla="*/ 521 w 1715"/>
                  <a:gd name="T29" fmla="*/ 462 h 938"/>
                  <a:gd name="T30" fmla="*/ 554 w 1715"/>
                  <a:gd name="T31" fmla="*/ 454 h 938"/>
                  <a:gd name="T32" fmla="*/ 598 w 1715"/>
                  <a:gd name="T33" fmla="*/ 432 h 938"/>
                  <a:gd name="T34" fmla="*/ 646 w 1715"/>
                  <a:gd name="T35" fmla="*/ 395 h 938"/>
                  <a:gd name="T36" fmla="*/ 648 w 1715"/>
                  <a:gd name="T37" fmla="*/ 273 h 938"/>
                  <a:gd name="T38" fmla="*/ 688 w 1715"/>
                  <a:gd name="T39" fmla="*/ 268 h 938"/>
                  <a:gd name="T40" fmla="*/ 724 w 1715"/>
                  <a:gd name="T41" fmla="*/ 296 h 938"/>
                  <a:gd name="T42" fmla="*/ 821 w 1715"/>
                  <a:gd name="T43" fmla="*/ 276 h 938"/>
                  <a:gd name="T44" fmla="*/ 846 w 1715"/>
                  <a:gd name="T45" fmla="*/ 153 h 938"/>
                  <a:gd name="T46" fmla="*/ 731 w 1715"/>
                  <a:gd name="T47" fmla="*/ 86 h 938"/>
                  <a:gd name="T48" fmla="*/ 675 w 1715"/>
                  <a:gd name="T49" fmla="*/ 118 h 938"/>
                  <a:gd name="T50" fmla="*/ 662 w 1715"/>
                  <a:gd name="T51" fmla="*/ 142 h 938"/>
                  <a:gd name="T52" fmla="*/ 633 w 1715"/>
                  <a:gd name="T53" fmla="*/ 143 h 938"/>
                  <a:gd name="T54" fmla="*/ 617 w 1715"/>
                  <a:gd name="T55" fmla="*/ 126 h 938"/>
                  <a:gd name="T56" fmla="*/ 605 w 1715"/>
                  <a:gd name="T57" fmla="*/ 111 h 938"/>
                  <a:gd name="T58" fmla="*/ 598 w 1715"/>
                  <a:gd name="T59" fmla="*/ 93 h 938"/>
                  <a:gd name="T60" fmla="*/ 600 w 1715"/>
                  <a:gd name="T61" fmla="*/ 76 h 938"/>
                  <a:gd name="T62" fmla="*/ 596 w 1715"/>
                  <a:gd name="T63" fmla="*/ 61 h 938"/>
                  <a:gd name="T64" fmla="*/ 586 w 1715"/>
                  <a:gd name="T65" fmla="*/ 19 h 938"/>
                  <a:gd name="T66" fmla="*/ 521 w 1715"/>
                  <a:gd name="T67" fmla="*/ 0 h 938"/>
                  <a:gd name="T68" fmla="*/ 479 w 1715"/>
                  <a:gd name="T69" fmla="*/ 22 h 938"/>
                  <a:gd name="T70" fmla="*/ 475 w 1715"/>
                  <a:gd name="T71" fmla="*/ 43 h 938"/>
                  <a:gd name="T72" fmla="*/ 469 w 1715"/>
                  <a:gd name="T73" fmla="*/ 61 h 938"/>
                  <a:gd name="T74" fmla="*/ 460 w 1715"/>
                  <a:gd name="T75" fmla="*/ 79 h 938"/>
                  <a:gd name="T76" fmla="*/ 438 w 1715"/>
                  <a:gd name="T77" fmla="*/ 84 h 938"/>
                  <a:gd name="T78" fmla="*/ 415 w 1715"/>
                  <a:gd name="T79" fmla="*/ 89 h 938"/>
                  <a:gd name="T80" fmla="*/ 379 w 1715"/>
                  <a:gd name="T81" fmla="*/ 101 h 938"/>
                  <a:gd name="T82" fmla="*/ 339 w 1715"/>
                  <a:gd name="T83" fmla="*/ 116 h 938"/>
                  <a:gd name="T84" fmla="*/ 299 w 1715"/>
                  <a:gd name="T85" fmla="*/ 131 h 938"/>
                  <a:gd name="T86" fmla="*/ 276 w 1715"/>
                  <a:gd name="T87" fmla="*/ 150 h 938"/>
                  <a:gd name="T88" fmla="*/ 253 w 1715"/>
                  <a:gd name="T89" fmla="*/ 169 h 938"/>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715"/>
                  <a:gd name="T136" fmla="*/ 0 h 938"/>
                  <a:gd name="T137" fmla="*/ 1715 w 1715"/>
                  <a:gd name="T138" fmla="*/ 938 h 938"/>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715" h="938">
                    <a:moveTo>
                      <a:pt x="477" y="365"/>
                    </a:moveTo>
                    <a:lnTo>
                      <a:pt x="427" y="399"/>
                    </a:lnTo>
                    <a:lnTo>
                      <a:pt x="395" y="439"/>
                    </a:lnTo>
                    <a:lnTo>
                      <a:pt x="373" y="479"/>
                    </a:lnTo>
                    <a:lnTo>
                      <a:pt x="360" y="520"/>
                    </a:lnTo>
                    <a:lnTo>
                      <a:pt x="346" y="558"/>
                    </a:lnTo>
                    <a:lnTo>
                      <a:pt x="328" y="593"/>
                    </a:lnTo>
                    <a:lnTo>
                      <a:pt x="301" y="622"/>
                    </a:lnTo>
                    <a:lnTo>
                      <a:pt x="258" y="643"/>
                    </a:lnTo>
                    <a:lnTo>
                      <a:pt x="217" y="644"/>
                    </a:lnTo>
                    <a:lnTo>
                      <a:pt x="187" y="649"/>
                    </a:lnTo>
                    <a:lnTo>
                      <a:pt x="164" y="658"/>
                    </a:lnTo>
                    <a:lnTo>
                      <a:pt x="146" y="672"/>
                    </a:lnTo>
                    <a:lnTo>
                      <a:pt x="129" y="686"/>
                    </a:lnTo>
                    <a:lnTo>
                      <a:pt x="110" y="705"/>
                    </a:lnTo>
                    <a:lnTo>
                      <a:pt x="84" y="726"/>
                    </a:lnTo>
                    <a:lnTo>
                      <a:pt x="51" y="750"/>
                    </a:lnTo>
                    <a:lnTo>
                      <a:pt x="15" y="795"/>
                    </a:lnTo>
                    <a:lnTo>
                      <a:pt x="0" y="826"/>
                    </a:lnTo>
                    <a:lnTo>
                      <a:pt x="1" y="845"/>
                    </a:lnTo>
                    <a:lnTo>
                      <a:pt x="15" y="857"/>
                    </a:lnTo>
                    <a:lnTo>
                      <a:pt x="36" y="861"/>
                    </a:lnTo>
                    <a:lnTo>
                      <a:pt x="62" y="864"/>
                    </a:lnTo>
                    <a:lnTo>
                      <a:pt x="87" y="864"/>
                    </a:lnTo>
                    <a:lnTo>
                      <a:pt x="110" y="869"/>
                    </a:lnTo>
                    <a:lnTo>
                      <a:pt x="119" y="865"/>
                    </a:lnTo>
                    <a:lnTo>
                      <a:pt x="131" y="867"/>
                    </a:lnTo>
                    <a:lnTo>
                      <a:pt x="145" y="871"/>
                    </a:lnTo>
                    <a:lnTo>
                      <a:pt x="164" y="877"/>
                    </a:lnTo>
                    <a:lnTo>
                      <a:pt x="187" y="882"/>
                    </a:lnTo>
                    <a:lnTo>
                      <a:pt x="213" y="888"/>
                    </a:lnTo>
                    <a:lnTo>
                      <a:pt x="244" y="889"/>
                    </a:lnTo>
                    <a:lnTo>
                      <a:pt x="282" y="888"/>
                    </a:lnTo>
                    <a:lnTo>
                      <a:pt x="311" y="900"/>
                    </a:lnTo>
                    <a:lnTo>
                      <a:pt x="356" y="913"/>
                    </a:lnTo>
                    <a:lnTo>
                      <a:pt x="414" y="921"/>
                    </a:lnTo>
                    <a:lnTo>
                      <a:pt x="484" y="930"/>
                    </a:lnTo>
                    <a:lnTo>
                      <a:pt x="560" y="934"/>
                    </a:lnTo>
                    <a:lnTo>
                      <a:pt x="646" y="938"/>
                    </a:lnTo>
                    <a:lnTo>
                      <a:pt x="733" y="938"/>
                    </a:lnTo>
                    <a:lnTo>
                      <a:pt x="825" y="938"/>
                    </a:lnTo>
                    <a:lnTo>
                      <a:pt x="893" y="938"/>
                    </a:lnTo>
                    <a:lnTo>
                      <a:pt x="951" y="935"/>
                    </a:lnTo>
                    <a:lnTo>
                      <a:pt x="1000" y="930"/>
                    </a:lnTo>
                    <a:lnTo>
                      <a:pt x="1041" y="925"/>
                    </a:lnTo>
                    <a:lnTo>
                      <a:pt x="1069" y="918"/>
                    </a:lnTo>
                    <a:lnTo>
                      <a:pt x="1092" y="913"/>
                    </a:lnTo>
                    <a:lnTo>
                      <a:pt x="1107" y="909"/>
                    </a:lnTo>
                    <a:lnTo>
                      <a:pt x="1115" y="910"/>
                    </a:lnTo>
                    <a:lnTo>
                      <a:pt x="1155" y="882"/>
                    </a:lnTo>
                    <a:lnTo>
                      <a:pt x="1196" y="865"/>
                    </a:lnTo>
                    <a:lnTo>
                      <a:pt x="1234" y="847"/>
                    </a:lnTo>
                    <a:lnTo>
                      <a:pt x="1268" y="826"/>
                    </a:lnTo>
                    <a:lnTo>
                      <a:pt x="1291" y="791"/>
                    </a:lnTo>
                    <a:lnTo>
                      <a:pt x="1306" y="737"/>
                    </a:lnTo>
                    <a:lnTo>
                      <a:pt x="1309" y="658"/>
                    </a:lnTo>
                    <a:lnTo>
                      <a:pt x="1296" y="547"/>
                    </a:lnTo>
                    <a:lnTo>
                      <a:pt x="1326" y="528"/>
                    </a:lnTo>
                    <a:lnTo>
                      <a:pt x="1353" y="527"/>
                    </a:lnTo>
                    <a:lnTo>
                      <a:pt x="1375" y="538"/>
                    </a:lnTo>
                    <a:lnTo>
                      <a:pt x="1398" y="557"/>
                    </a:lnTo>
                    <a:lnTo>
                      <a:pt x="1421" y="577"/>
                    </a:lnTo>
                    <a:lnTo>
                      <a:pt x="1448" y="594"/>
                    </a:lnTo>
                    <a:lnTo>
                      <a:pt x="1481" y="604"/>
                    </a:lnTo>
                    <a:lnTo>
                      <a:pt x="1523" y="603"/>
                    </a:lnTo>
                    <a:lnTo>
                      <a:pt x="1641" y="553"/>
                    </a:lnTo>
                    <a:lnTo>
                      <a:pt x="1703" y="479"/>
                    </a:lnTo>
                    <a:lnTo>
                      <a:pt x="1715" y="393"/>
                    </a:lnTo>
                    <a:lnTo>
                      <a:pt x="1691" y="306"/>
                    </a:lnTo>
                    <a:lnTo>
                      <a:pt x="1634" y="231"/>
                    </a:lnTo>
                    <a:lnTo>
                      <a:pt x="1556" y="182"/>
                    </a:lnTo>
                    <a:lnTo>
                      <a:pt x="1462" y="172"/>
                    </a:lnTo>
                    <a:lnTo>
                      <a:pt x="1365" y="213"/>
                    </a:lnTo>
                    <a:lnTo>
                      <a:pt x="1357" y="222"/>
                    </a:lnTo>
                    <a:lnTo>
                      <a:pt x="1350" y="237"/>
                    </a:lnTo>
                    <a:lnTo>
                      <a:pt x="1343" y="255"/>
                    </a:lnTo>
                    <a:lnTo>
                      <a:pt x="1335" y="272"/>
                    </a:lnTo>
                    <a:lnTo>
                      <a:pt x="1324" y="285"/>
                    </a:lnTo>
                    <a:lnTo>
                      <a:pt x="1309" y="295"/>
                    </a:lnTo>
                    <a:lnTo>
                      <a:pt x="1289" y="296"/>
                    </a:lnTo>
                    <a:lnTo>
                      <a:pt x="1265" y="286"/>
                    </a:lnTo>
                    <a:lnTo>
                      <a:pt x="1252" y="275"/>
                    </a:lnTo>
                    <a:lnTo>
                      <a:pt x="1244" y="263"/>
                    </a:lnTo>
                    <a:lnTo>
                      <a:pt x="1234" y="253"/>
                    </a:lnTo>
                    <a:lnTo>
                      <a:pt x="1226" y="243"/>
                    </a:lnTo>
                    <a:lnTo>
                      <a:pt x="1217" y="232"/>
                    </a:lnTo>
                    <a:lnTo>
                      <a:pt x="1209" y="222"/>
                    </a:lnTo>
                    <a:lnTo>
                      <a:pt x="1197" y="212"/>
                    </a:lnTo>
                    <a:lnTo>
                      <a:pt x="1187" y="202"/>
                    </a:lnTo>
                    <a:lnTo>
                      <a:pt x="1196" y="186"/>
                    </a:lnTo>
                    <a:lnTo>
                      <a:pt x="1201" y="174"/>
                    </a:lnTo>
                    <a:lnTo>
                      <a:pt x="1201" y="163"/>
                    </a:lnTo>
                    <a:lnTo>
                      <a:pt x="1199" y="153"/>
                    </a:lnTo>
                    <a:lnTo>
                      <a:pt x="1194" y="142"/>
                    </a:lnTo>
                    <a:lnTo>
                      <a:pt x="1192" y="133"/>
                    </a:lnTo>
                    <a:lnTo>
                      <a:pt x="1192" y="122"/>
                    </a:lnTo>
                    <a:lnTo>
                      <a:pt x="1197" y="112"/>
                    </a:lnTo>
                    <a:lnTo>
                      <a:pt x="1195" y="70"/>
                    </a:lnTo>
                    <a:lnTo>
                      <a:pt x="1172" y="39"/>
                    </a:lnTo>
                    <a:lnTo>
                      <a:pt x="1135" y="17"/>
                    </a:lnTo>
                    <a:lnTo>
                      <a:pt x="1091" y="5"/>
                    </a:lnTo>
                    <a:lnTo>
                      <a:pt x="1042" y="0"/>
                    </a:lnTo>
                    <a:lnTo>
                      <a:pt x="1000" y="7"/>
                    </a:lnTo>
                    <a:lnTo>
                      <a:pt x="969" y="20"/>
                    </a:lnTo>
                    <a:lnTo>
                      <a:pt x="957" y="45"/>
                    </a:lnTo>
                    <a:lnTo>
                      <a:pt x="955" y="62"/>
                    </a:lnTo>
                    <a:lnTo>
                      <a:pt x="953" y="75"/>
                    </a:lnTo>
                    <a:lnTo>
                      <a:pt x="949" y="87"/>
                    </a:lnTo>
                    <a:lnTo>
                      <a:pt x="945" y="99"/>
                    </a:lnTo>
                    <a:lnTo>
                      <a:pt x="941" y="111"/>
                    </a:lnTo>
                    <a:lnTo>
                      <a:pt x="938" y="123"/>
                    </a:lnTo>
                    <a:lnTo>
                      <a:pt x="936" y="137"/>
                    </a:lnTo>
                    <a:lnTo>
                      <a:pt x="938" y="156"/>
                    </a:lnTo>
                    <a:lnTo>
                      <a:pt x="919" y="158"/>
                    </a:lnTo>
                    <a:lnTo>
                      <a:pt x="904" y="162"/>
                    </a:lnTo>
                    <a:lnTo>
                      <a:pt x="889" y="166"/>
                    </a:lnTo>
                    <a:lnTo>
                      <a:pt x="875" y="169"/>
                    </a:lnTo>
                    <a:lnTo>
                      <a:pt x="860" y="172"/>
                    </a:lnTo>
                    <a:lnTo>
                      <a:pt x="846" y="176"/>
                    </a:lnTo>
                    <a:lnTo>
                      <a:pt x="830" y="179"/>
                    </a:lnTo>
                    <a:lnTo>
                      <a:pt x="814" y="183"/>
                    </a:lnTo>
                    <a:lnTo>
                      <a:pt x="786" y="193"/>
                    </a:lnTo>
                    <a:lnTo>
                      <a:pt x="758" y="203"/>
                    </a:lnTo>
                    <a:lnTo>
                      <a:pt x="731" y="213"/>
                    </a:lnTo>
                    <a:lnTo>
                      <a:pt x="704" y="223"/>
                    </a:lnTo>
                    <a:lnTo>
                      <a:pt x="677" y="233"/>
                    </a:lnTo>
                    <a:lnTo>
                      <a:pt x="649" y="243"/>
                    </a:lnTo>
                    <a:lnTo>
                      <a:pt x="623" y="253"/>
                    </a:lnTo>
                    <a:lnTo>
                      <a:pt x="597" y="263"/>
                    </a:lnTo>
                    <a:lnTo>
                      <a:pt x="582" y="276"/>
                    </a:lnTo>
                    <a:lnTo>
                      <a:pt x="567" y="289"/>
                    </a:lnTo>
                    <a:lnTo>
                      <a:pt x="551" y="301"/>
                    </a:lnTo>
                    <a:lnTo>
                      <a:pt x="536" y="314"/>
                    </a:lnTo>
                    <a:lnTo>
                      <a:pt x="521" y="326"/>
                    </a:lnTo>
                    <a:lnTo>
                      <a:pt x="506" y="339"/>
                    </a:lnTo>
                    <a:lnTo>
                      <a:pt x="491" y="351"/>
                    </a:lnTo>
                    <a:lnTo>
                      <a:pt x="477" y="365"/>
                    </a:lnTo>
                    <a:close/>
                  </a:path>
                </a:pathLst>
              </a:custGeom>
              <a:solidFill>
                <a:srgbClr val="D4DBDB"/>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160" name="Freeform 502"/>
              <p:cNvSpPr>
                <a:spLocks/>
              </p:cNvSpPr>
              <p:nvPr/>
            </p:nvSpPr>
            <p:spPr bwMode="auto">
              <a:xfrm>
                <a:off x="3586" y="3162"/>
                <a:ext cx="125" cy="124"/>
              </a:xfrm>
              <a:custGeom>
                <a:avLst/>
                <a:gdLst>
                  <a:gd name="T0" fmla="*/ 57 w 251"/>
                  <a:gd name="T1" fmla="*/ 121 h 249"/>
                  <a:gd name="T2" fmla="*/ 69 w 251"/>
                  <a:gd name="T3" fmla="*/ 122 h 249"/>
                  <a:gd name="T4" fmla="*/ 83 w 251"/>
                  <a:gd name="T5" fmla="*/ 123 h 249"/>
                  <a:gd name="T6" fmla="*/ 97 w 251"/>
                  <a:gd name="T7" fmla="*/ 124 h 249"/>
                  <a:gd name="T8" fmla="*/ 109 w 251"/>
                  <a:gd name="T9" fmla="*/ 123 h 249"/>
                  <a:gd name="T10" fmla="*/ 119 w 251"/>
                  <a:gd name="T11" fmla="*/ 117 h 249"/>
                  <a:gd name="T12" fmla="*/ 125 w 251"/>
                  <a:gd name="T13" fmla="*/ 108 h 249"/>
                  <a:gd name="T14" fmla="*/ 125 w 251"/>
                  <a:gd name="T15" fmla="*/ 91 h 249"/>
                  <a:gd name="T16" fmla="*/ 119 w 251"/>
                  <a:gd name="T17" fmla="*/ 70 h 249"/>
                  <a:gd name="T18" fmla="*/ 113 w 251"/>
                  <a:gd name="T19" fmla="*/ 61 h 249"/>
                  <a:gd name="T20" fmla="*/ 108 w 251"/>
                  <a:gd name="T21" fmla="*/ 53 h 249"/>
                  <a:gd name="T22" fmla="*/ 103 w 251"/>
                  <a:gd name="T23" fmla="*/ 44 h 249"/>
                  <a:gd name="T24" fmla="*/ 98 w 251"/>
                  <a:gd name="T25" fmla="*/ 36 h 249"/>
                  <a:gd name="T26" fmla="*/ 92 w 251"/>
                  <a:gd name="T27" fmla="*/ 27 h 249"/>
                  <a:gd name="T28" fmla="*/ 87 w 251"/>
                  <a:gd name="T29" fmla="*/ 19 h 249"/>
                  <a:gd name="T30" fmla="*/ 82 w 251"/>
                  <a:gd name="T31" fmla="*/ 10 h 249"/>
                  <a:gd name="T32" fmla="*/ 77 w 251"/>
                  <a:gd name="T33" fmla="*/ 2 h 249"/>
                  <a:gd name="T34" fmla="*/ 47 w 251"/>
                  <a:gd name="T35" fmla="*/ 0 h 249"/>
                  <a:gd name="T36" fmla="*/ 23 w 251"/>
                  <a:gd name="T37" fmla="*/ 7 h 249"/>
                  <a:gd name="T38" fmla="*/ 7 w 251"/>
                  <a:gd name="T39" fmla="*/ 21 h 249"/>
                  <a:gd name="T40" fmla="*/ 0 w 251"/>
                  <a:gd name="T41" fmla="*/ 39 h 249"/>
                  <a:gd name="T42" fmla="*/ 0 w 251"/>
                  <a:gd name="T43" fmla="*/ 60 h 249"/>
                  <a:gd name="T44" fmla="*/ 9 w 251"/>
                  <a:gd name="T45" fmla="*/ 83 h 249"/>
                  <a:gd name="T46" fmla="*/ 28 w 251"/>
                  <a:gd name="T47" fmla="*/ 103 h 249"/>
                  <a:gd name="T48" fmla="*/ 57 w 251"/>
                  <a:gd name="T49" fmla="*/ 121 h 249"/>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51"/>
                  <a:gd name="T76" fmla="*/ 0 h 249"/>
                  <a:gd name="T77" fmla="*/ 251 w 251"/>
                  <a:gd name="T78" fmla="*/ 249 h 249"/>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51" h="249">
                    <a:moveTo>
                      <a:pt x="115" y="242"/>
                    </a:moveTo>
                    <a:lnTo>
                      <a:pt x="139" y="245"/>
                    </a:lnTo>
                    <a:lnTo>
                      <a:pt x="167" y="247"/>
                    </a:lnTo>
                    <a:lnTo>
                      <a:pt x="194" y="249"/>
                    </a:lnTo>
                    <a:lnTo>
                      <a:pt x="219" y="246"/>
                    </a:lnTo>
                    <a:lnTo>
                      <a:pt x="238" y="235"/>
                    </a:lnTo>
                    <a:lnTo>
                      <a:pt x="251" y="216"/>
                    </a:lnTo>
                    <a:lnTo>
                      <a:pt x="251" y="183"/>
                    </a:lnTo>
                    <a:lnTo>
                      <a:pt x="238" y="141"/>
                    </a:lnTo>
                    <a:lnTo>
                      <a:pt x="227" y="123"/>
                    </a:lnTo>
                    <a:lnTo>
                      <a:pt x="217" y="106"/>
                    </a:lnTo>
                    <a:lnTo>
                      <a:pt x="207" y="88"/>
                    </a:lnTo>
                    <a:lnTo>
                      <a:pt x="197" y="72"/>
                    </a:lnTo>
                    <a:lnTo>
                      <a:pt x="185" y="54"/>
                    </a:lnTo>
                    <a:lnTo>
                      <a:pt x="175" y="38"/>
                    </a:lnTo>
                    <a:lnTo>
                      <a:pt x="165" y="20"/>
                    </a:lnTo>
                    <a:lnTo>
                      <a:pt x="155" y="4"/>
                    </a:lnTo>
                    <a:lnTo>
                      <a:pt x="94" y="0"/>
                    </a:lnTo>
                    <a:lnTo>
                      <a:pt x="47" y="14"/>
                    </a:lnTo>
                    <a:lnTo>
                      <a:pt x="15" y="42"/>
                    </a:lnTo>
                    <a:lnTo>
                      <a:pt x="0" y="79"/>
                    </a:lnTo>
                    <a:lnTo>
                      <a:pt x="0" y="121"/>
                    </a:lnTo>
                    <a:lnTo>
                      <a:pt x="19" y="166"/>
                    </a:lnTo>
                    <a:lnTo>
                      <a:pt x="56" y="207"/>
                    </a:lnTo>
                    <a:lnTo>
                      <a:pt x="115" y="242"/>
                    </a:lnTo>
                    <a:close/>
                  </a:path>
                </a:pathLst>
              </a:custGeom>
              <a:solidFill>
                <a:srgbClr val="000000"/>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161" name="Freeform 503"/>
              <p:cNvSpPr>
                <a:spLocks/>
              </p:cNvSpPr>
              <p:nvPr/>
            </p:nvSpPr>
            <p:spPr bwMode="auto">
              <a:xfrm>
                <a:off x="4057" y="2832"/>
                <a:ext cx="442" cy="196"/>
              </a:xfrm>
              <a:custGeom>
                <a:avLst/>
                <a:gdLst>
                  <a:gd name="T0" fmla="*/ 0 w 883"/>
                  <a:gd name="T1" fmla="*/ 113 h 392"/>
                  <a:gd name="T2" fmla="*/ 8 w 883"/>
                  <a:gd name="T3" fmla="*/ 110 h 392"/>
                  <a:gd name="T4" fmla="*/ 18 w 883"/>
                  <a:gd name="T5" fmla="*/ 108 h 392"/>
                  <a:gd name="T6" fmla="*/ 28 w 883"/>
                  <a:gd name="T7" fmla="*/ 106 h 392"/>
                  <a:gd name="T8" fmla="*/ 38 w 883"/>
                  <a:gd name="T9" fmla="*/ 106 h 392"/>
                  <a:gd name="T10" fmla="*/ 48 w 883"/>
                  <a:gd name="T11" fmla="*/ 106 h 392"/>
                  <a:gd name="T12" fmla="*/ 59 w 883"/>
                  <a:gd name="T13" fmla="*/ 108 h 392"/>
                  <a:gd name="T14" fmla="*/ 68 w 883"/>
                  <a:gd name="T15" fmla="*/ 110 h 392"/>
                  <a:gd name="T16" fmla="*/ 77 w 883"/>
                  <a:gd name="T17" fmla="*/ 113 h 392"/>
                  <a:gd name="T18" fmla="*/ 99 w 883"/>
                  <a:gd name="T19" fmla="*/ 145 h 392"/>
                  <a:gd name="T20" fmla="*/ 120 w 883"/>
                  <a:gd name="T21" fmla="*/ 168 h 392"/>
                  <a:gd name="T22" fmla="*/ 142 w 883"/>
                  <a:gd name="T23" fmla="*/ 182 h 392"/>
                  <a:gd name="T24" fmla="*/ 166 w 883"/>
                  <a:gd name="T25" fmla="*/ 191 h 392"/>
                  <a:gd name="T26" fmla="*/ 191 w 883"/>
                  <a:gd name="T27" fmla="*/ 195 h 392"/>
                  <a:gd name="T28" fmla="*/ 221 w 883"/>
                  <a:gd name="T29" fmla="*/ 196 h 392"/>
                  <a:gd name="T30" fmla="*/ 256 w 883"/>
                  <a:gd name="T31" fmla="*/ 196 h 392"/>
                  <a:gd name="T32" fmla="*/ 297 w 883"/>
                  <a:gd name="T33" fmla="*/ 196 h 392"/>
                  <a:gd name="T34" fmla="*/ 317 w 883"/>
                  <a:gd name="T35" fmla="*/ 181 h 392"/>
                  <a:gd name="T36" fmla="*/ 337 w 883"/>
                  <a:gd name="T37" fmla="*/ 168 h 392"/>
                  <a:gd name="T38" fmla="*/ 356 w 883"/>
                  <a:gd name="T39" fmla="*/ 154 h 392"/>
                  <a:gd name="T40" fmla="*/ 376 w 883"/>
                  <a:gd name="T41" fmla="*/ 139 h 392"/>
                  <a:gd name="T42" fmla="*/ 394 w 883"/>
                  <a:gd name="T43" fmla="*/ 121 h 392"/>
                  <a:gd name="T44" fmla="*/ 411 w 883"/>
                  <a:gd name="T45" fmla="*/ 101 h 392"/>
                  <a:gd name="T46" fmla="*/ 426 w 883"/>
                  <a:gd name="T47" fmla="*/ 79 h 392"/>
                  <a:gd name="T48" fmla="*/ 442 w 883"/>
                  <a:gd name="T49" fmla="*/ 54 h 392"/>
                  <a:gd name="T50" fmla="*/ 363 w 883"/>
                  <a:gd name="T51" fmla="*/ 73 h 392"/>
                  <a:gd name="T52" fmla="*/ 292 w 883"/>
                  <a:gd name="T53" fmla="*/ 77 h 392"/>
                  <a:gd name="T54" fmla="*/ 230 w 883"/>
                  <a:gd name="T55" fmla="*/ 70 h 392"/>
                  <a:gd name="T56" fmla="*/ 178 w 883"/>
                  <a:gd name="T57" fmla="*/ 55 h 392"/>
                  <a:gd name="T58" fmla="*/ 136 w 883"/>
                  <a:gd name="T59" fmla="*/ 37 h 392"/>
                  <a:gd name="T60" fmla="*/ 105 w 883"/>
                  <a:gd name="T61" fmla="*/ 19 h 392"/>
                  <a:gd name="T62" fmla="*/ 86 w 883"/>
                  <a:gd name="T63" fmla="*/ 5 h 392"/>
                  <a:gd name="T64" fmla="*/ 80 w 883"/>
                  <a:gd name="T65" fmla="*/ 0 h 392"/>
                  <a:gd name="T66" fmla="*/ 63 w 883"/>
                  <a:gd name="T67" fmla="*/ 10 h 392"/>
                  <a:gd name="T68" fmla="*/ 50 w 883"/>
                  <a:gd name="T69" fmla="*/ 22 h 392"/>
                  <a:gd name="T70" fmla="*/ 38 w 883"/>
                  <a:gd name="T71" fmla="*/ 33 h 392"/>
                  <a:gd name="T72" fmla="*/ 28 w 883"/>
                  <a:gd name="T73" fmla="*/ 46 h 392"/>
                  <a:gd name="T74" fmla="*/ 18 w 883"/>
                  <a:gd name="T75" fmla="*/ 59 h 392"/>
                  <a:gd name="T76" fmla="*/ 11 w 883"/>
                  <a:gd name="T77" fmla="*/ 76 h 392"/>
                  <a:gd name="T78" fmla="*/ 5 w 883"/>
                  <a:gd name="T79" fmla="*/ 93 h 392"/>
                  <a:gd name="T80" fmla="*/ 0 w 883"/>
                  <a:gd name="T81" fmla="*/ 113 h 392"/>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883"/>
                  <a:gd name="T124" fmla="*/ 0 h 392"/>
                  <a:gd name="T125" fmla="*/ 883 w 883"/>
                  <a:gd name="T126" fmla="*/ 392 h 392"/>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883" h="392">
                    <a:moveTo>
                      <a:pt x="0" y="227"/>
                    </a:moveTo>
                    <a:lnTo>
                      <a:pt x="15" y="221"/>
                    </a:lnTo>
                    <a:lnTo>
                      <a:pt x="35" y="217"/>
                    </a:lnTo>
                    <a:lnTo>
                      <a:pt x="55" y="213"/>
                    </a:lnTo>
                    <a:lnTo>
                      <a:pt x="76" y="213"/>
                    </a:lnTo>
                    <a:lnTo>
                      <a:pt x="96" y="213"/>
                    </a:lnTo>
                    <a:lnTo>
                      <a:pt x="118" y="216"/>
                    </a:lnTo>
                    <a:lnTo>
                      <a:pt x="136" y="220"/>
                    </a:lnTo>
                    <a:lnTo>
                      <a:pt x="153" y="227"/>
                    </a:lnTo>
                    <a:lnTo>
                      <a:pt x="197" y="290"/>
                    </a:lnTo>
                    <a:lnTo>
                      <a:pt x="239" y="335"/>
                    </a:lnTo>
                    <a:lnTo>
                      <a:pt x="283" y="364"/>
                    </a:lnTo>
                    <a:lnTo>
                      <a:pt x="331" y="382"/>
                    </a:lnTo>
                    <a:lnTo>
                      <a:pt x="382" y="390"/>
                    </a:lnTo>
                    <a:lnTo>
                      <a:pt x="441" y="392"/>
                    </a:lnTo>
                    <a:lnTo>
                      <a:pt x="511" y="391"/>
                    </a:lnTo>
                    <a:lnTo>
                      <a:pt x="594" y="391"/>
                    </a:lnTo>
                    <a:lnTo>
                      <a:pt x="634" y="362"/>
                    </a:lnTo>
                    <a:lnTo>
                      <a:pt x="674" y="336"/>
                    </a:lnTo>
                    <a:lnTo>
                      <a:pt x="712" y="307"/>
                    </a:lnTo>
                    <a:lnTo>
                      <a:pt x="751" y="277"/>
                    </a:lnTo>
                    <a:lnTo>
                      <a:pt x="787" y="242"/>
                    </a:lnTo>
                    <a:lnTo>
                      <a:pt x="821" y="203"/>
                    </a:lnTo>
                    <a:lnTo>
                      <a:pt x="852" y="158"/>
                    </a:lnTo>
                    <a:lnTo>
                      <a:pt x="883" y="108"/>
                    </a:lnTo>
                    <a:lnTo>
                      <a:pt x="725" y="146"/>
                    </a:lnTo>
                    <a:lnTo>
                      <a:pt x="583" y="154"/>
                    </a:lnTo>
                    <a:lnTo>
                      <a:pt x="459" y="139"/>
                    </a:lnTo>
                    <a:lnTo>
                      <a:pt x="355" y="111"/>
                    </a:lnTo>
                    <a:lnTo>
                      <a:pt x="271" y="74"/>
                    </a:lnTo>
                    <a:lnTo>
                      <a:pt x="209" y="38"/>
                    </a:lnTo>
                    <a:lnTo>
                      <a:pt x="172" y="10"/>
                    </a:lnTo>
                    <a:lnTo>
                      <a:pt x="159" y="0"/>
                    </a:lnTo>
                    <a:lnTo>
                      <a:pt x="125" y="20"/>
                    </a:lnTo>
                    <a:lnTo>
                      <a:pt x="99" y="43"/>
                    </a:lnTo>
                    <a:lnTo>
                      <a:pt x="75" y="65"/>
                    </a:lnTo>
                    <a:lnTo>
                      <a:pt x="55" y="92"/>
                    </a:lnTo>
                    <a:lnTo>
                      <a:pt x="36" y="119"/>
                    </a:lnTo>
                    <a:lnTo>
                      <a:pt x="22" y="151"/>
                    </a:lnTo>
                    <a:lnTo>
                      <a:pt x="10" y="186"/>
                    </a:lnTo>
                    <a:lnTo>
                      <a:pt x="0" y="227"/>
                    </a:lnTo>
                    <a:close/>
                  </a:path>
                </a:pathLst>
              </a:custGeom>
              <a:solidFill>
                <a:srgbClr val="000000"/>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162" name="Freeform 504"/>
              <p:cNvSpPr>
                <a:spLocks/>
              </p:cNvSpPr>
              <p:nvPr/>
            </p:nvSpPr>
            <p:spPr bwMode="auto">
              <a:xfrm>
                <a:off x="4187" y="2909"/>
                <a:ext cx="100" cy="94"/>
              </a:xfrm>
              <a:custGeom>
                <a:avLst/>
                <a:gdLst>
                  <a:gd name="T0" fmla="*/ 0 w 201"/>
                  <a:gd name="T1" fmla="*/ 54 h 188"/>
                  <a:gd name="T2" fmla="*/ 7 w 201"/>
                  <a:gd name="T3" fmla="*/ 73 h 188"/>
                  <a:gd name="T4" fmla="*/ 20 w 201"/>
                  <a:gd name="T5" fmla="*/ 86 h 188"/>
                  <a:gd name="T6" fmla="*/ 36 w 201"/>
                  <a:gd name="T7" fmla="*/ 93 h 188"/>
                  <a:gd name="T8" fmla="*/ 54 w 201"/>
                  <a:gd name="T9" fmla="*/ 94 h 188"/>
                  <a:gd name="T10" fmla="*/ 71 w 201"/>
                  <a:gd name="T11" fmla="*/ 88 h 188"/>
                  <a:gd name="T12" fmla="*/ 86 w 201"/>
                  <a:gd name="T13" fmla="*/ 75 h 188"/>
                  <a:gd name="T14" fmla="*/ 96 w 201"/>
                  <a:gd name="T15" fmla="*/ 54 h 188"/>
                  <a:gd name="T16" fmla="*/ 100 w 201"/>
                  <a:gd name="T17" fmla="*/ 27 h 188"/>
                  <a:gd name="T18" fmla="*/ 82 w 201"/>
                  <a:gd name="T19" fmla="*/ 13 h 188"/>
                  <a:gd name="T20" fmla="*/ 64 w 201"/>
                  <a:gd name="T21" fmla="*/ 5 h 188"/>
                  <a:gd name="T22" fmla="*/ 47 w 201"/>
                  <a:gd name="T23" fmla="*/ 0 h 188"/>
                  <a:gd name="T24" fmla="*/ 32 w 201"/>
                  <a:gd name="T25" fmla="*/ 1 h 188"/>
                  <a:gd name="T26" fmla="*/ 19 w 201"/>
                  <a:gd name="T27" fmla="*/ 6 h 188"/>
                  <a:gd name="T28" fmla="*/ 9 w 201"/>
                  <a:gd name="T29" fmla="*/ 17 h 188"/>
                  <a:gd name="T30" fmla="*/ 1 w 201"/>
                  <a:gd name="T31" fmla="*/ 33 h 188"/>
                  <a:gd name="T32" fmla="*/ 0 w 201"/>
                  <a:gd name="T33" fmla="*/ 54 h 18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01"/>
                  <a:gd name="T52" fmla="*/ 0 h 188"/>
                  <a:gd name="T53" fmla="*/ 201 w 201"/>
                  <a:gd name="T54" fmla="*/ 188 h 18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01" h="188">
                    <a:moveTo>
                      <a:pt x="0" y="109"/>
                    </a:moveTo>
                    <a:lnTo>
                      <a:pt x="15" y="146"/>
                    </a:lnTo>
                    <a:lnTo>
                      <a:pt x="41" y="172"/>
                    </a:lnTo>
                    <a:lnTo>
                      <a:pt x="73" y="186"/>
                    </a:lnTo>
                    <a:lnTo>
                      <a:pt x="109" y="188"/>
                    </a:lnTo>
                    <a:lnTo>
                      <a:pt x="143" y="176"/>
                    </a:lnTo>
                    <a:lnTo>
                      <a:pt x="172" y="150"/>
                    </a:lnTo>
                    <a:lnTo>
                      <a:pt x="192" y="109"/>
                    </a:lnTo>
                    <a:lnTo>
                      <a:pt x="201" y="54"/>
                    </a:lnTo>
                    <a:lnTo>
                      <a:pt x="164" y="27"/>
                    </a:lnTo>
                    <a:lnTo>
                      <a:pt x="129" y="9"/>
                    </a:lnTo>
                    <a:lnTo>
                      <a:pt x="95" y="0"/>
                    </a:lnTo>
                    <a:lnTo>
                      <a:pt x="65" y="2"/>
                    </a:lnTo>
                    <a:lnTo>
                      <a:pt x="38" y="12"/>
                    </a:lnTo>
                    <a:lnTo>
                      <a:pt x="18" y="34"/>
                    </a:lnTo>
                    <a:lnTo>
                      <a:pt x="3" y="66"/>
                    </a:lnTo>
                    <a:lnTo>
                      <a:pt x="0" y="109"/>
                    </a:lnTo>
                    <a:close/>
                  </a:path>
                </a:pathLst>
              </a:custGeom>
              <a:solidFill>
                <a:srgbClr val="F0F0F0"/>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163" name="Freeform 505"/>
              <p:cNvSpPr>
                <a:spLocks/>
              </p:cNvSpPr>
              <p:nvPr/>
            </p:nvSpPr>
            <p:spPr bwMode="auto">
              <a:xfrm>
                <a:off x="4085" y="2857"/>
                <a:ext cx="73" cy="69"/>
              </a:xfrm>
              <a:custGeom>
                <a:avLst/>
                <a:gdLst>
                  <a:gd name="T0" fmla="*/ 5 w 145"/>
                  <a:gd name="T1" fmla="*/ 37 h 138"/>
                  <a:gd name="T2" fmla="*/ 0 w 145"/>
                  <a:gd name="T3" fmla="*/ 53 h 138"/>
                  <a:gd name="T4" fmla="*/ 2 w 145"/>
                  <a:gd name="T5" fmla="*/ 63 h 138"/>
                  <a:gd name="T6" fmla="*/ 9 w 145"/>
                  <a:gd name="T7" fmla="*/ 68 h 138"/>
                  <a:gd name="T8" fmla="*/ 20 w 145"/>
                  <a:gd name="T9" fmla="*/ 69 h 138"/>
                  <a:gd name="T10" fmla="*/ 33 w 145"/>
                  <a:gd name="T11" fmla="*/ 66 h 138"/>
                  <a:gd name="T12" fmla="*/ 47 w 145"/>
                  <a:gd name="T13" fmla="*/ 60 h 138"/>
                  <a:gd name="T14" fmla="*/ 61 w 145"/>
                  <a:gd name="T15" fmla="*/ 53 h 138"/>
                  <a:gd name="T16" fmla="*/ 73 w 145"/>
                  <a:gd name="T17" fmla="*/ 44 h 138"/>
                  <a:gd name="T18" fmla="*/ 70 w 145"/>
                  <a:gd name="T19" fmla="*/ 26 h 138"/>
                  <a:gd name="T20" fmla="*/ 65 w 145"/>
                  <a:gd name="T21" fmla="*/ 13 h 138"/>
                  <a:gd name="T22" fmla="*/ 57 w 145"/>
                  <a:gd name="T23" fmla="*/ 4 h 138"/>
                  <a:gd name="T24" fmla="*/ 49 w 145"/>
                  <a:gd name="T25" fmla="*/ 0 h 138"/>
                  <a:gd name="T26" fmla="*/ 39 w 145"/>
                  <a:gd name="T27" fmla="*/ 0 h 138"/>
                  <a:gd name="T28" fmla="*/ 28 w 145"/>
                  <a:gd name="T29" fmla="*/ 6 h 138"/>
                  <a:gd name="T30" fmla="*/ 17 w 145"/>
                  <a:gd name="T31" fmla="*/ 18 h 138"/>
                  <a:gd name="T32" fmla="*/ 5 w 145"/>
                  <a:gd name="T33" fmla="*/ 37 h 13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45"/>
                  <a:gd name="T52" fmla="*/ 0 h 138"/>
                  <a:gd name="T53" fmla="*/ 145 w 145"/>
                  <a:gd name="T54" fmla="*/ 138 h 13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45" h="138">
                    <a:moveTo>
                      <a:pt x="10" y="74"/>
                    </a:moveTo>
                    <a:lnTo>
                      <a:pt x="0" y="106"/>
                    </a:lnTo>
                    <a:lnTo>
                      <a:pt x="4" y="127"/>
                    </a:lnTo>
                    <a:lnTo>
                      <a:pt x="17" y="136"/>
                    </a:lnTo>
                    <a:lnTo>
                      <a:pt x="40" y="138"/>
                    </a:lnTo>
                    <a:lnTo>
                      <a:pt x="65" y="131"/>
                    </a:lnTo>
                    <a:lnTo>
                      <a:pt x="94" y="121"/>
                    </a:lnTo>
                    <a:lnTo>
                      <a:pt x="122" y="106"/>
                    </a:lnTo>
                    <a:lnTo>
                      <a:pt x="145" y="89"/>
                    </a:lnTo>
                    <a:lnTo>
                      <a:pt x="139" y="53"/>
                    </a:lnTo>
                    <a:lnTo>
                      <a:pt x="129" y="27"/>
                    </a:lnTo>
                    <a:lnTo>
                      <a:pt x="114" y="8"/>
                    </a:lnTo>
                    <a:lnTo>
                      <a:pt x="98" y="0"/>
                    </a:lnTo>
                    <a:lnTo>
                      <a:pt x="78" y="0"/>
                    </a:lnTo>
                    <a:lnTo>
                      <a:pt x="56" y="13"/>
                    </a:lnTo>
                    <a:lnTo>
                      <a:pt x="33" y="37"/>
                    </a:lnTo>
                    <a:lnTo>
                      <a:pt x="10" y="74"/>
                    </a:lnTo>
                    <a:close/>
                  </a:path>
                </a:pathLst>
              </a:custGeom>
              <a:solidFill>
                <a:srgbClr val="F0F0F0"/>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164" name="Freeform 506"/>
              <p:cNvSpPr>
                <a:spLocks/>
              </p:cNvSpPr>
              <p:nvPr/>
            </p:nvSpPr>
            <p:spPr bwMode="auto">
              <a:xfrm>
                <a:off x="4368" y="2842"/>
                <a:ext cx="602" cy="916"/>
              </a:xfrm>
              <a:custGeom>
                <a:avLst/>
                <a:gdLst>
                  <a:gd name="T0" fmla="*/ 81 w 1204"/>
                  <a:gd name="T1" fmla="*/ 0 h 1832"/>
                  <a:gd name="T2" fmla="*/ 153 w 1204"/>
                  <a:gd name="T3" fmla="*/ 27 h 1832"/>
                  <a:gd name="T4" fmla="*/ 222 w 1204"/>
                  <a:gd name="T5" fmla="*/ 62 h 1832"/>
                  <a:gd name="T6" fmla="*/ 287 w 1204"/>
                  <a:gd name="T7" fmla="*/ 106 h 1832"/>
                  <a:gd name="T8" fmla="*/ 346 w 1204"/>
                  <a:gd name="T9" fmla="*/ 155 h 1832"/>
                  <a:gd name="T10" fmla="*/ 403 w 1204"/>
                  <a:gd name="T11" fmla="*/ 210 h 1832"/>
                  <a:gd name="T12" fmla="*/ 456 w 1204"/>
                  <a:gd name="T13" fmla="*/ 270 h 1832"/>
                  <a:gd name="T14" fmla="*/ 506 w 1204"/>
                  <a:gd name="T15" fmla="*/ 335 h 1832"/>
                  <a:gd name="T16" fmla="*/ 555 w 1204"/>
                  <a:gd name="T17" fmla="*/ 404 h 1832"/>
                  <a:gd name="T18" fmla="*/ 574 w 1204"/>
                  <a:gd name="T19" fmla="*/ 468 h 1832"/>
                  <a:gd name="T20" fmla="*/ 588 w 1204"/>
                  <a:gd name="T21" fmla="*/ 525 h 1832"/>
                  <a:gd name="T22" fmla="*/ 597 w 1204"/>
                  <a:gd name="T23" fmla="*/ 575 h 1832"/>
                  <a:gd name="T24" fmla="*/ 602 w 1204"/>
                  <a:gd name="T25" fmla="*/ 624 h 1832"/>
                  <a:gd name="T26" fmla="*/ 601 w 1204"/>
                  <a:gd name="T27" fmla="*/ 671 h 1832"/>
                  <a:gd name="T28" fmla="*/ 598 w 1204"/>
                  <a:gd name="T29" fmla="*/ 723 h 1832"/>
                  <a:gd name="T30" fmla="*/ 591 w 1204"/>
                  <a:gd name="T31" fmla="*/ 780 h 1832"/>
                  <a:gd name="T32" fmla="*/ 581 w 1204"/>
                  <a:gd name="T33" fmla="*/ 848 h 1832"/>
                  <a:gd name="T34" fmla="*/ 473 w 1204"/>
                  <a:gd name="T35" fmla="*/ 879 h 1832"/>
                  <a:gd name="T36" fmla="*/ 363 w 1204"/>
                  <a:gd name="T37" fmla="*/ 904 h 1832"/>
                  <a:gd name="T38" fmla="*/ 258 w 1204"/>
                  <a:gd name="T39" fmla="*/ 916 h 1832"/>
                  <a:gd name="T40" fmla="*/ 162 w 1204"/>
                  <a:gd name="T41" fmla="*/ 909 h 1832"/>
                  <a:gd name="T42" fmla="*/ 82 w 1204"/>
                  <a:gd name="T43" fmla="*/ 874 h 1832"/>
                  <a:gd name="T44" fmla="*/ 27 w 1204"/>
                  <a:gd name="T45" fmla="*/ 807 h 1832"/>
                  <a:gd name="T46" fmla="*/ 0 w 1204"/>
                  <a:gd name="T47" fmla="*/ 701 h 1832"/>
                  <a:gd name="T48" fmla="*/ 9 w 1204"/>
                  <a:gd name="T49" fmla="*/ 550 h 1832"/>
                  <a:gd name="T50" fmla="*/ 16 w 1204"/>
                  <a:gd name="T51" fmla="*/ 542 h 1832"/>
                  <a:gd name="T52" fmla="*/ 24 w 1204"/>
                  <a:gd name="T53" fmla="*/ 533 h 1832"/>
                  <a:gd name="T54" fmla="*/ 33 w 1204"/>
                  <a:gd name="T55" fmla="*/ 525 h 1832"/>
                  <a:gd name="T56" fmla="*/ 40 w 1204"/>
                  <a:gd name="T57" fmla="*/ 518 h 1832"/>
                  <a:gd name="T58" fmla="*/ 48 w 1204"/>
                  <a:gd name="T59" fmla="*/ 509 h 1832"/>
                  <a:gd name="T60" fmla="*/ 56 w 1204"/>
                  <a:gd name="T61" fmla="*/ 501 h 1832"/>
                  <a:gd name="T62" fmla="*/ 65 w 1204"/>
                  <a:gd name="T63" fmla="*/ 493 h 1832"/>
                  <a:gd name="T64" fmla="*/ 73 w 1204"/>
                  <a:gd name="T65" fmla="*/ 485 h 1832"/>
                  <a:gd name="T66" fmla="*/ 65 w 1204"/>
                  <a:gd name="T67" fmla="*/ 466 h 1832"/>
                  <a:gd name="T68" fmla="*/ 56 w 1204"/>
                  <a:gd name="T69" fmla="*/ 447 h 1832"/>
                  <a:gd name="T70" fmla="*/ 48 w 1204"/>
                  <a:gd name="T71" fmla="*/ 428 h 1832"/>
                  <a:gd name="T72" fmla="*/ 40 w 1204"/>
                  <a:gd name="T73" fmla="*/ 409 h 1832"/>
                  <a:gd name="T74" fmla="*/ 33 w 1204"/>
                  <a:gd name="T75" fmla="*/ 389 h 1832"/>
                  <a:gd name="T76" fmla="*/ 24 w 1204"/>
                  <a:gd name="T77" fmla="*/ 370 h 1832"/>
                  <a:gd name="T78" fmla="*/ 16 w 1204"/>
                  <a:gd name="T79" fmla="*/ 351 h 1832"/>
                  <a:gd name="T80" fmla="*/ 9 w 1204"/>
                  <a:gd name="T81" fmla="*/ 332 h 1832"/>
                  <a:gd name="T82" fmla="*/ 15 w 1204"/>
                  <a:gd name="T83" fmla="*/ 314 h 1832"/>
                  <a:gd name="T84" fmla="*/ 23 w 1204"/>
                  <a:gd name="T85" fmla="*/ 296 h 1832"/>
                  <a:gd name="T86" fmla="*/ 30 w 1204"/>
                  <a:gd name="T87" fmla="*/ 278 h 1832"/>
                  <a:gd name="T88" fmla="*/ 38 w 1204"/>
                  <a:gd name="T89" fmla="*/ 261 h 1832"/>
                  <a:gd name="T90" fmla="*/ 45 w 1204"/>
                  <a:gd name="T91" fmla="*/ 242 h 1832"/>
                  <a:gd name="T92" fmla="*/ 53 w 1204"/>
                  <a:gd name="T93" fmla="*/ 225 h 1832"/>
                  <a:gd name="T94" fmla="*/ 60 w 1204"/>
                  <a:gd name="T95" fmla="*/ 208 h 1832"/>
                  <a:gd name="T96" fmla="*/ 68 w 1204"/>
                  <a:gd name="T97" fmla="*/ 191 h 1832"/>
                  <a:gd name="T98" fmla="*/ 72 w 1204"/>
                  <a:gd name="T99" fmla="*/ 168 h 1832"/>
                  <a:gd name="T100" fmla="*/ 74 w 1204"/>
                  <a:gd name="T101" fmla="*/ 144 h 1832"/>
                  <a:gd name="T102" fmla="*/ 74 w 1204"/>
                  <a:gd name="T103" fmla="*/ 119 h 1832"/>
                  <a:gd name="T104" fmla="*/ 75 w 1204"/>
                  <a:gd name="T105" fmla="*/ 96 h 1832"/>
                  <a:gd name="T106" fmla="*/ 75 w 1204"/>
                  <a:gd name="T107" fmla="*/ 70 h 1832"/>
                  <a:gd name="T108" fmla="*/ 75 w 1204"/>
                  <a:gd name="T109" fmla="*/ 46 h 1832"/>
                  <a:gd name="T110" fmla="*/ 77 w 1204"/>
                  <a:gd name="T111" fmla="*/ 22 h 1832"/>
                  <a:gd name="T112" fmla="*/ 81 w 1204"/>
                  <a:gd name="T113" fmla="*/ 0 h 183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1204"/>
                  <a:gd name="T172" fmla="*/ 0 h 1832"/>
                  <a:gd name="T173" fmla="*/ 1204 w 1204"/>
                  <a:gd name="T174" fmla="*/ 1832 h 1832"/>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1204" h="1832">
                    <a:moveTo>
                      <a:pt x="163" y="0"/>
                    </a:moveTo>
                    <a:lnTo>
                      <a:pt x="307" y="54"/>
                    </a:lnTo>
                    <a:lnTo>
                      <a:pt x="445" y="125"/>
                    </a:lnTo>
                    <a:lnTo>
                      <a:pt x="573" y="211"/>
                    </a:lnTo>
                    <a:lnTo>
                      <a:pt x="693" y="310"/>
                    </a:lnTo>
                    <a:lnTo>
                      <a:pt x="806" y="420"/>
                    </a:lnTo>
                    <a:lnTo>
                      <a:pt x="913" y="540"/>
                    </a:lnTo>
                    <a:lnTo>
                      <a:pt x="1013" y="670"/>
                    </a:lnTo>
                    <a:lnTo>
                      <a:pt x="1110" y="808"/>
                    </a:lnTo>
                    <a:lnTo>
                      <a:pt x="1148" y="937"/>
                    </a:lnTo>
                    <a:lnTo>
                      <a:pt x="1176" y="1050"/>
                    </a:lnTo>
                    <a:lnTo>
                      <a:pt x="1194" y="1150"/>
                    </a:lnTo>
                    <a:lnTo>
                      <a:pt x="1204" y="1247"/>
                    </a:lnTo>
                    <a:lnTo>
                      <a:pt x="1202" y="1342"/>
                    </a:lnTo>
                    <a:lnTo>
                      <a:pt x="1196" y="1445"/>
                    </a:lnTo>
                    <a:lnTo>
                      <a:pt x="1181" y="1560"/>
                    </a:lnTo>
                    <a:lnTo>
                      <a:pt x="1162" y="1696"/>
                    </a:lnTo>
                    <a:lnTo>
                      <a:pt x="947" y="1758"/>
                    </a:lnTo>
                    <a:lnTo>
                      <a:pt x="727" y="1808"/>
                    </a:lnTo>
                    <a:lnTo>
                      <a:pt x="515" y="1832"/>
                    </a:lnTo>
                    <a:lnTo>
                      <a:pt x="325" y="1817"/>
                    </a:lnTo>
                    <a:lnTo>
                      <a:pt x="165" y="1747"/>
                    </a:lnTo>
                    <a:lnTo>
                      <a:pt x="54" y="1614"/>
                    </a:lnTo>
                    <a:lnTo>
                      <a:pt x="0" y="1401"/>
                    </a:lnTo>
                    <a:lnTo>
                      <a:pt x="17" y="1099"/>
                    </a:lnTo>
                    <a:lnTo>
                      <a:pt x="32" y="1083"/>
                    </a:lnTo>
                    <a:lnTo>
                      <a:pt x="49" y="1066"/>
                    </a:lnTo>
                    <a:lnTo>
                      <a:pt x="65" y="1050"/>
                    </a:lnTo>
                    <a:lnTo>
                      <a:pt x="81" y="1035"/>
                    </a:lnTo>
                    <a:lnTo>
                      <a:pt x="96" y="1019"/>
                    </a:lnTo>
                    <a:lnTo>
                      <a:pt x="113" y="1003"/>
                    </a:lnTo>
                    <a:lnTo>
                      <a:pt x="129" y="986"/>
                    </a:lnTo>
                    <a:lnTo>
                      <a:pt x="145" y="971"/>
                    </a:lnTo>
                    <a:lnTo>
                      <a:pt x="129" y="932"/>
                    </a:lnTo>
                    <a:lnTo>
                      <a:pt x="113" y="894"/>
                    </a:lnTo>
                    <a:lnTo>
                      <a:pt x="96" y="855"/>
                    </a:lnTo>
                    <a:lnTo>
                      <a:pt x="81" y="817"/>
                    </a:lnTo>
                    <a:lnTo>
                      <a:pt x="65" y="778"/>
                    </a:lnTo>
                    <a:lnTo>
                      <a:pt x="49" y="739"/>
                    </a:lnTo>
                    <a:lnTo>
                      <a:pt x="32" y="701"/>
                    </a:lnTo>
                    <a:lnTo>
                      <a:pt x="17" y="663"/>
                    </a:lnTo>
                    <a:lnTo>
                      <a:pt x="31" y="627"/>
                    </a:lnTo>
                    <a:lnTo>
                      <a:pt x="46" y="592"/>
                    </a:lnTo>
                    <a:lnTo>
                      <a:pt x="61" y="555"/>
                    </a:lnTo>
                    <a:lnTo>
                      <a:pt x="76" y="521"/>
                    </a:lnTo>
                    <a:lnTo>
                      <a:pt x="91" y="485"/>
                    </a:lnTo>
                    <a:lnTo>
                      <a:pt x="106" y="450"/>
                    </a:lnTo>
                    <a:lnTo>
                      <a:pt x="121" y="415"/>
                    </a:lnTo>
                    <a:lnTo>
                      <a:pt x="136" y="381"/>
                    </a:lnTo>
                    <a:lnTo>
                      <a:pt x="144" y="336"/>
                    </a:lnTo>
                    <a:lnTo>
                      <a:pt x="148" y="288"/>
                    </a:lnTo>
                    <a:lnTo>
                      <a:pt x="148" y="239"/>
                    </a:lnTo>
                    <a:lnTo>
                      <a:pt x="149" y="191"/>
                    </a:lnTo>
                    <a:lnTo>
                      <a:pt x="149" y="140"/>
                    </a:lnTo>
                    <a:lnTo>
                      <a:pt x="150" y="92"/>
                    </a:lnTo>
                    <a:lnTo>
                      <a:pt x="154" y="44"/>
                    </a:lnTo>
                    <a:lnTo>
                      <a:pt x="163" y="0"/>
                    </a:lnTo>
                    <a:close/>
                  </a:path>
                </a:pathLst>
              </a:custGeom>
              <a:solidFill>
                <a:srgbClr val="9CADAD"/>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165" name="Freeform 507"/>
              <p:cNvSpPr>
                <a:spLocks/>
              </p:cNvSpPr>
              <p:nvPr/>
            </p:nvSpPr>
            <p:spPr bwMode="auto">
              <a:xfrm>
                <a:off x="4377" y="2842"/>
                <a:ext cx="588" cy="902"/>
              </a:xfrm>
              <a:custGeom>
                <a:avLst/>
                <a:gdLst>
                  <a:gd name="T0" fmla="*/ 73 w 1177"/>
                  <a:gd name="T1" fmla="*/ 0 h 1806"/>
                  <a:gd name="T2" fmla="*/ 145 w 1177"/>
                  <a:gd name="T3" fmla="*/ 27 h 1806"/>
                  <a:gd name="T4" fmla="*/ 212 w 1177"/>
                  <a:gd name="T5" fmla="*/ 62 h 1806"/>
                  <a:gd name="T6" fmla="*/ 276 w 1177"/>
                  <a:gd name="T7" fmla="*/ 105 h 1806"/>
                  <a:gd name="T8" fmla="*/ 335 w 1177"/>
                  <a:gd name="T9" fmla="*/ 155 h 1806"/>
                  <a:gd name="T10" fmla="*/ 391 w 1177"/>
                  <a:gd name="T11" fmla="*/ 209 h 1806"/>
                  <a:gd name="T12" fmla="*/ 444 w 1177"/>
                  <a:gd name="T13" fmla="*/ 269 h 1806"/>
                  <a:gd name="T14" fmla="*/ 493 w 1177"/>
                  <a:gd name="T15" fmla="*/ 334 h 1806"/>
                  <a:gd name="T16" fmla="*/ 542 w 1177"/>
                  <a:gd name="T17" fmla="*/ 403 h 1806"/>
                  <a:gd name="T18" fmla="*/ 560 w 1177"/>
                  <a:gd name="T19" fmla="*/ 467 h 1806"/>
                  <a:gd name="T20" fmla="*/ 575 w 1177"/>
                  <a:gd name="T21" fmla="*/ 522 h 1806"/>
                  <a:gd name="T22" fmla="*/ 584 w 1177"/>
                  <a:gd name="T23" fmla="*/ 571 h 1806"/>
                  <a:gd name="T24" fmla="*/ 588 w 1177"/>
                  <a:gd name="T25" fmla="*/ 619 h 1806"/>
                  <a:gd name="T26" fmla="*/ 588 w 1177"/>
                  <a:gd name="T27" fmla="*/ 665 h 1806"/>
                  <a:gd name="T28" fmla="*/ 584 w 1177"/>
                  <a:gd name="T29" fmla="*/ 716 h 1806"/>
                  <a:gd name="T30" fmla="*/ 577 w 1177"/>
                  <a:gd name="T31" fmla="*/ 773 h 1806"/>
                  <a:gd name="T32" fmla="*/ 568 w 1177"/>
                  <a:gd name="T33" fmla="*/ 841 h 1806"/>
                  <a:gd name="T34" fmla="*/ 461 w 1177"/>
                  <a:gd name="T35" fmla="*/ 872 h 1806"/>
                  <a:gd name="T36" fmla="*/ 354 w 1177"/>
                  <a:gd name="T37" fmla="*/ 895 h 1806"/>
                  <a:gd name="T38" fmla="*/ 251 w 1177"/>
                  <a:gd name="T39" fmla="*/ 902 h 1806"/>
                  <a:gd name="T40" fmla="*/ 160 w 1177"/>
                  <a:gd name="T41" fmla="*/ 891 h 1806"/>
                  <a:gd name="T42" fmla="*/ 83 w 1177"/>
                  <a:gd name="T43" fmla="*/ 854 h 1806"/>
                  <a:gd name="T44" fmla="*/ 30 w 1177"/>
                  <a:gd name="T45" fmla="*/ 787 h 1806"/>
                  <a:gd name="T46" fmla="*/ 4 w 1177"/>
                  <a:gd name="T47" fmla="*/ 685 h 1806"/>
                  <a:gd name="T48" fmla="*/ 11 w 1177"/>
                  <a:gd name="T49" fmla="*/ 544 h 1806"/>
                  <a:gd name="T50" fmla="*/ 18 w 1177"/>
                  <a:gd name="T51" fmla="*/ 535 h 1806"/>
                  <a:gd name="T52" fmla="*/ 25 w 1177"/>
                  <a:gd name="T53" fmla="*/ 528 h 1806"/>
                  <a:gd name="T54" fmla="*/ 31 w 1177"/>
                  <a:gd name="T55" fmla="*/ 521 h 1806"/>
                  <a:gd name="T56" fmla="*/ 38 w 1177"/>
                  <a:gd name="T57" fmla="*/ 514 h 1806"/>
                  <a:gd name="T58" fmla="*/ 43 w 1177"/>
                  <a:gd name="T59" fmla="*/ 507 h 1806"/>
                  <a:gd name="T60" fmla="*/ 49 w 1177"/>
                  <a:gd name="T61" fmla="*/ 500 h 1806"/>
                  <a:gd name="T62" fmla="*/ 56 w 1177"/>
                  <a:gd name="T63" fmla="*/ 492 h 1806"/>
                  <a:gd name="T64" fmla="*/ 64 w 1177"/>
                  <a:gd name="T65" fmla="*/ 485 h 1806"/>
                  <a:gd name="T66" fmla="*/ 56 w 1177"/>
                  <a:gd name="T67" fmla="*/ 465 h 1806"/>
                  <a:gd name="T68" fmla="*/ 48 w 1177"/>
                  <a:gd name="T69" fmla="*/ 447 h 1806"/>
                  <a:gd name="T70" fmla="*/ 39 w 1177"/>
                  <a:gd name="T71" fmla="*/ 427 h 1806"/>
                  <a:gd name="T72" fmla="*/ 32 w 1177"/>
                  <a:gd name="T73" fmla="*/ 408 h 1806"/>
                  <a:gd name="T74" fmla="*/ 24 w 1177"/>
                  <a:gd name="T75" fmla="*/ 389 h 1806"/>
                  <a:gd name="T76" fmla="*/ 16 w 1177"/>
                  <a:gd name="T77" fmla="*/ 369 h 1806"/>
                  <a:gd name="T78" fmla="*/ 7 w 1177"/>
                  <a:gd name="T79" fmla="*/ 350 h 1806"/>
                  <a:gd name="T80" fmla="*/ 0 w 1177"/>
                  <a:gd name="T81" fmla="*/ 331 h 1806"/>
                  <a:gd name="T82" fmla="*/ 7 w 1177"/>
                  <a:gd name="T83" fmla="*/ 313 h 1806"/>
                  <a:gd name="T84" fmla="*/ 14 w 1177"/>
                  <a:gd name="T85" fmla="*/ 296 h 1806"/>
                  <a:gd name="T86" fmla="*/ 22 w 1177"/>
                  <a:gd name="T87" fmla="*/ 277 h 1806"/>
                  <a:gd name="T88" fmla="*/ 29 w 1177"/>
                  <a:gd name="T89" fmla="*/ 260 h 1806"/>
                  <a:gd name="T90" fmla="*/ 37 w 1177"/>
                  <a:gd name="T91" fmla="*/ 242 h 1806"/>
                  <a:gd name="T92" fmla="*/ 44 w 1177"/>
                  <a:gd name="T93" fmla="*/ 225 h 1806"/>
                  <a:gd name="T94" fmla="*/ 52 w 1177"/>
                  <a:gd name="T95" fmla="*/ 207 h 1806"/>
                  <a:gd name="T96" fmla="*/ 59 w 1177"/>
                  <a:gd name="T97" fmla="*/ 190 h 1806"/>
                  <a:gd name="T98" fmla="*/ 63 w 1177"/>
                  <a:gd name="T99" fmla="*/ 168 h 1806"/>
                  <a:gd name="T100" fmla="*/ 65 w 1177"/>
                  <a:gd name="T101" fmla="*/ 144 h 1806"/>
                  <a:gd name="T102" fmla="*/ 65 w 1177"/>
                  <a:gd name="T103" fmla="*/ 119 h 1806"/>
                  <a:gd name="T104" fmla="*/ 66 w 1177"/>
                  <a:gd name="T105" fmla="*/ 95 h 1806"/>
                  <a:gd name="T106" fmla="*/ 66 w 1177"/>
                  <a:gd name="T107" fmla="*/ 70 h 1806"/>
                  <a:gd name="T108" fmla="*/ 66 w 1177"/>
                  <a:gd name="T109" fmla="*/ 46 h 1806"/>
                  <a:gd name="T110" fmla="*/ 68 w 1177"/>
                  <a:gd name="T111" fmla="*/ 22 h 1806"/>
                  <a:gd name="T112" fmla="*/ 73 w 1177"/>
                  <a:gd name="T113" fmla="*/ 0 h 180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1177"/>
                  <a:gd name="T172" fmla="*/ 0 h 1806"/>
                  <a:gd name="T173" fmla="*/ 1177 w 1177"/>
                  <a:gd name="T174" fmla="*/ 1806 h 180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1177" h="1806">
                    <a:moveTo>
                      <a:pt x="146" y="0"/>
                    </a:moveTo>
                    <a:lnTo>
                      <a:pt x="290" y="54"/>
                    </a:lnTo>
                    <a:lnTo>
                      <a:pt x="425" y="125"/>
                    </a:lnTo>
                    <a:lnTo>
                      <a:pt x="552" y="211"/>
                    </a:lnTo>
                    <a:lnTo>
                      <a:pt x="671" y="310"/>
                    </a:lnTo>
                    <a:lnTo>
                      <a:pt x="783" y="419"/>
                    </a:lnTo>
                    <a:lnTo>
                      <a:pt x="888" y="539"/>
                    </a:lnTo>
                    <a:lnTo>
                      <a:pt x="987" y="668"/>
                    </a:lnTo>
                    <a:lnTo>
                      <a:pt x="1084" y="806"/>
                    </a:lnTo>
                    <a:lnTo>
                      <a:pt x="1121" y="935"/>
                    </a:lnTo>
                    <a:lnTo>
                      <a:pt x="1150" y="1046"/>
                    </a:lnTo>
                    <a:lnTo>
                      <a:pt x="1168" y="1144"/>
                    </a:lnTo>
                    <a:lnTo>
                      <a:pt x="1177" y="1239"/>
                    </a:lnTo>
                    <a:lnTo>
                      <a:pt x="1177" y="1332"/>
                    </a:lnTo>
                    <a:lnTo>
                      <a:pt x="1169" y="1434"/>
                    </a:lnTo>
                    <a:lnTo>
                      <a:pt x="1155" y="1548"/>
                    </a:lnTo>
                    <a:lnTo>
                      <a:pt x="1136" y="1683"/>
                    </a:lnTo>
                    <a:lnTo>
                      <a:pt x="922" y="1746"/>
                    </a:lnTo>
                    <a:lnTo>
                      <a:pt x="709" y="1791"/>
                    </a:lnTo>
                    <a:lnTo>
                      <a:pt x="503" y="1806"/>
                    </a:lnTo>
                    <a:lnTo>
                      <a:pt x="320" y="1783"/>
                    </a:lnTo>
                    <a:lnTo>
                      <a:pt x="167" y="1709"/>
                    </a:lnTo>
                    <a:lnTo>
                      <a:pt x="61" y="1576"/>
                    </a:lnTo>
                    <a:lnTo>
                      <a:pt x="8" y="1372"/>
                    </a:lnTo>
                    <a:lnTo>
                      <a:pt x="23" y="1089"/>
                    </a:lnTo>
                    <a:lnTo>
                      <a:pt x="37" y="1071"/>
                    </a:lnTo>
                    <a:lnTo>
                      <a:pt x="50" y="1058"/>
                    </a:lnTo>
                    <a:lnTo>
                      <a:pt x="63" y="1043"/>
                    </a:lnTo>
                    <a:lnTo>
                      <a:pt x="76" y="1030"/>
                    </a:lnTo>
                    <a:lnTo>
                      <a:pt x="87" y="1015"/>
                    </a:lnTo>
                    <a:lnTo>
                      <a:pt x="99" y="1001"/>
                    </a:lnTo>
                    <a:lnTo>
                      <a:pt x="112" y="986"/>
                    </a:lnTo>
                    <a:lnTo>
                      <a:pt x="128" y="971"/>
                    </a:lnTo>
                    <a:lnTo>
                      <a:pt x="112" y="932"/>
                    </a:lnTo>
                    <a:lnTo>
                      <a:pt x="96" y="894"/>
                    </a:lnTo>
                    <a:lnTo>
                      <a:pt x="79" y="855"/>
                    </a:lnTo>
                    <a:lnTo>
                      <a:pt x="64" y="817"/>
                    </a:lnTo>
                    <a:lnTo>
                      <a:pt x="48" y="778"/>
                    </a:lnTo>
                    <a:lnTo>
                      <a:pt x="32" y="739"/>
                    </a:lnTo>
                    <a:lnTo>
                      <a:pt x="15" y="701"/>
                    </a:lnTo>
                    <a:lnTo>
                      <a:pt x="0" y="663"/>
                    </a:lnTo>
                    <a:lnTo>
                      <a:pt x="14" y="627"/>
                    </a:lnTo>
                    <a:lnTo>
                      <a:pt x="29" y="592"/>
                    </a:lnTo>
                    <a:lnTo>
                      <a:pt x="44" y="555"/>
                    </a:lnTo>
                    <a:lnTo>
                      <a:pt x="59" y="521"/>
                    </a:lnTo>
                    <a:lnTo>
                      <a:pt x="74" y="485"/>
                    </a:lnTo>
                    <a:lnTo>
                      <a:pt x="89" y="450"/>
                    </a:lnTo>
                    <a:lnTo>
                      <a:pt x="104" y="415"/>
                    </a:lnTo>
                    <a:lnTo>
                      <a:pt x="119" y="381"/>
                    </a:lnTo>
                    <a:lnTo>
                      <a:pt x="127" y="336"/>
                    </a:lnTo>
                    <a:lnTo>
                      <a:pt x="131" y="288"/>
                    </a:lnTo>
                    <a:lnTo>
                      <a:pt x="131" y="239"/>
                    </a:lnTo>
                    <a:lnTo>
                      <a:pt x="132" y="191"/>
                    </a:lnTo>
                    <a:lnTo>
                      <a:pt x="132" y="140"/>
                    </a:lnTo>
                    <a:lnTo>
                      <a:pt x="133" y="92"/>
                    </a:lnTo>
                    <a:lnTo>
                      <a:pt x="137" y="44"/>
                    </a:lnTo>
                    <a:lnTo>
                      <a:pt x="146" y="0"/>
                    </a:lnTo>
                    <a:close/>
                  </a:path>
                </a:pathLst>
              </a:custGeom>
              <a:solidFill>
                <a:srgbClr val="A3B5B5"/>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166" name="Freeform 508"/>
              <p:cNvSpPr>
                <a:spLocks/>
              </p:cNvSpPr>
              <p:nvPr/>
            </p:nvSpPr>
            <p:spPr bwMode="auto">
              <a:xfrm>
                <a:off x="4377" y="2842"/>
                <a:ext cx="584" cy="889"/>
              </a:xfrm>
              <a:custGeom>
                <a:avLst/>
                <a:gdLst>
                  <a:gd name="T0" fmla="*/ 73 w 1168"/>
                  <a:gd name="T1" fmla="*/ 0 h 1779"/>
                  <a:gd name="T2" fmla="*/ 145 w 1168"/>
                  <a:gd name="T3" fmla="*/ 27 h 1779"/>
                  <a:gd name="T4" fmla="*/ 212 w 1168"/>
                  <a:gd name="T5" fmla="*/ 62 h 1779"/>
                  <a:gd name="T6" fmla="*/ 275 w 1168"/>
                  <a:gd name="T7" fmla="*/ 104 h 1779"/>
                  <a:gd name="T8" fmla="*/ 333 w 1168"/>
                  <a:gd name="T9" fmla="*/ 154 h 1779"/>
                  <a:gd name="T10" fmla="*/ 388 w 1168"/>
                  <a:gd name="T11" fmla="*/ 208 h 1779"/>
                  <a:gd name="T12" fmla="*/ 439 w 1168"/>
                  <a:gd name="T13" fmla="*/ 269 h 1779"/>
                  <a:gd name="T14" fmla="*/ 488 w 1168"/>
                  <a:gd name="T15" fmla="*/ 333 h 1779"/>
                  <a:gd name="T16" fmla="*/ 537 w 1168"/>
                  <a:gd name="T17" fmla="*/ 402 h 1779"/>
                  <a:gd name="T18" fmla="*/ 556 w 1168"/>
                  <a:gd name="T19" fmla="*/ 466 h 1779"/>
                  <a:gd name="T20" fmla="*/ 570 w 1168"/>
                  <a:gd name="T21" fmla="*/ 521 h 1779"/>
                  <a:gd name="T22" fmla="*/ 579 w 1168"/>
                  <a:gd name="T23" fmla="*/ 570 h 1779"/>
                  <a:gd name="T24" fmla="*/ 584 w 1168"/>
                  <a:gd name="T25" fmla="*/ 616 h 1779"/>
                  <a:gd name="T26" fmla="*/ 584 w 1168"/>
                  <a:gd name="T27" fmla="*/ 662 h 1779"/>
                  <a:gd name="T28" fmla="*/ 580 w 1168"/>
                  <a:gd name="T29" fmla="*/ 712 h 1779"/>
                  <a:gd name="T30" fmla="*/ 574 w 1168"/>
                  <a:gd name="T31" fmla="*/ 768 h 1779"/>
                  <a:gd name="T32" fmla="*/ 564 w 1168"/>
                  <a:gd name="T33" fmla="*/ 835 h 1779"/>
                  <a:gd name="T34" fmla="*/ 458 w 1168"/>
                  <a:gd name="T35" fmla="*/ 866 h 1779"/>
                  <a:gd name="T36" fmla="*/ 353 w 1168"/>
                  <a:gd name="T37" fmla="*/ 886 h 1779"/>
                  <a:gd name="T38" fmla="*/ 253 w 1168"/>
                  <a:gd name="T39" fmla="*/ 889 h 1779"/>
                  <a:gd name="T40" fmla="*/ 165 w 1168"/>
                  <a:gd name="T41" fmla="*/ 874 h 1779"/>
                  <a:gd name="T42" fmla="*/ 92 w 1168"/>
                  <a:gd name="T43" fmla="*/ 834 h 1779"/>
                  <a:gd name="T44" fmla="*/ 41 w 1168"/>
                  <a:gd name="T45" fmla="*/ 768 h 1779"/>
                  <a:gd name="T46" fmla="*/ 16 w 1168"/>
                  <a:gd name="T47" fmla="*/ 670 h 1779"/>
                  <a:gd name="T48" fmla="*/ 22 w 1168"/>
                  <a:gd name="T49" fmla="*/ 539 h 1779"/>
                  <a:gd name="T50" fmla="*/ 28 w 1168"/>
                  <a:gd name="T51" fmla="*/ 530 h 1779"/>
                  <a:gd name="T52" fmla="*/ 34 w 1168"/>
                  <a:gd name="T53" fmla="*/ 524 h 1779"/>
                  <a:gd name="T54" fmla="*/ 38 w 1168"/>
                  <a:gd name="T55" fmla="*/ 517 h 1779"/>
                  <a:gd name="T56" fmla="*/ 43 w 1168"/>
                  <a:gd name="T57" fmla="*/ 512 h 1779"/>
                  <a:gd name="T58" fmla="*/ 46 w 1168"/>
                  <a:gd name="T59" fmla="*/ 505 h 1779"/>
                  <a:gd name="T60" fmla="*/ 51 w 1168"/>
                  <a:gd name="T61" fmla="*/ 499 h 1779"/>
                  <a:gd name="T62" fmla="*/ 56 w 1168"/>
                  <a:gd name="T63" fmla="*/ 492 h 1779"/>
                  <a:gd name="T64" fmla="*/ 64 w 1168"/>
                  <a:gd name="T65" fmla="*/ 485 h 1779"/>
                  <a:gd name="T66" fmla="*/ 56 w 1168"/>
                  <a:gd name="T67" fmla="*/ 466 h 1779"/>
                  <a:gd name="T68" fmla="*/ 48 w 1168"/>
                  <a:gd name="T69" fmla="*/ 447 h 1779"/>
                  <a:gd name="T70" fmla="*/ 39 w 1168"/>
                  <a:gd name="T71" fmla="*/ 427 h 1779"/>
                  <a:gd name="T72" fmla="*/ 32 w 1168"/>
                  <a:gd name="T73" fmla="*/ 408 h 1779"/>
                  <a:gd name="T74" fmla="*/ 24 w 1168"/>
                  <a:gd name="T75" fmla="*/ 389 h 1779"/>
                  <a:gd name="T76" fmla="*/ 16 w 1168"/>
                  <a:gd name="T77" fmla="*/ 369 h 1779"/>
                  <a:gd name="T78" fmla="*/ 7 w 1168"/>
                  <a:gd name="T79" fmla="*/ 350 h 1779"/>
                  <a:gd name="T80" fmla="*/ 0 w 1168"/>
                  <a:gd name="T81" fmla="*/ 331 h 1779"/>
                  <a:gd name="T82" fmla="*/ 7 w 1168"/>
                  <a:gd name="T83" fmla="*/ 313 h 1779"/>
                  <a:gd name="T84" fmla="*/ 14 w 1168"/>
                  <a:gd name="T85" fmla="*/ 296 h 1779"/>
                  <a:gd name="T86" fmla="*/ 22 w 1168"/>
                  <a:gd name="T87" fmla="*/ 277 h 1779"/>
                  <a:gd name="T88" fmla="*/ 29 w 1168"/>
                  <a:gd name="T89" fmla="*/ 260 h 1779"/>
                  <a:gd name="T90" fmla="*/ 37 w 1168"/>
                  <a:gd name="T91" fmla="*/ 242 h 1779"/>
                  <a:gd name="T92" fmla="*/ 44 w 1168"/>
                  <a:gd name="T93" fmla="*/ 225 h 1779"/>
                  <a:gd name="T94" fmla="*/ 52 w 1168"/>
                  <a:gd name="T95" fmla="*/ 207 h 1779"/>
                  <a:gd name="T96" fmla="*/ 59 w 1168"/>
                  <a:gd name="T97" fmla="*/ 190 h 1779"/>
                  <a:gd name="T98" fmla="*/ 63 w 1168"/>
                  <a:gd name="T99" fmla="*/ 168 h 1779"/>
                  <a:gd name="T100" fmla="*/ 66 w 1168"/>
                  <a:gd name="T101" fmla="*/ 144 h 1779"/>
                  <a:gd name="T102" fmla="*/ 66 w 1168"/>
                  <a:gd name="T103" fmla="*/ 119 h 1779"/>
                  <a:gd name="T104" fmla="*/ 66 w 1168"/>
                  <a:gd name="T105" fmla="*/ 95 h 1779"/>
                  <a:gd name="T106" fmla="*/ 66 w 1168"/>
                  <a:gd name="T107" fmla="*/ 70 h 1779"/>
                  <a:gd name="T108" fmla="*/ 67 w 1168"/>
                  <a:gd name="T109" fmla="*/ 46 h 1779"/>
                  <a:gd name="T110" fmla="*/ 69 w 1168"/>
                  <a:gd name="T111" fmla="*/ 22 h 1779"/>
                  <a:gd name="T112" fmla="*/ 73 w 1168"/>
                  <a:gd name="T113" fmla="*/ 0 h 1779"/>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1168"/>
                  <a:gd name="T172" fmla="*/ 0 h 1779"/>
                  <a:gd name="T173" fmla="*/ 1168 w 1168"/>
                  <a:gd name="T174" fmla="*/ 1779 h 1779"/>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1168" h="1779">
                    <a:moveTo>
                      <a:pt x="146" y="0"/>
                    </a:moveTo>
                    <a:lnTo>
                      <a:pt x="290" y="54"/>
                    </a:lnTo>
                    <a:lnTo>
                      <a:pt x="424" y="124"/>
                    </a:lnTo>
                    <a:lnTo>
                      <a:pt x="550" y="209"/>
                    </a:lnTo>
                    <a:lnTo>
                      <a:pt x="667" y="308"/>
                    </a:lnTo>
                    <a:lnTo>
                      <a:pt x="777" y="417"/>
                    </a:lnTo>
                    <a:lnTo>
                      <a:pt x="879" y="538"/>
                    </a:lnTo>
                    <a:lnTo>
                      <a:pt x="977" y="667"/>
                    </a:lnTo>
                    <a:lnTo>
                      <a:pt x="1073" y="805"/>
                    </a:lnTo>
                    <a:lnTo>
                      <a:pt x="1111" y="932"/>
                    </a:lnTo>
                    <a:lnTo>
                      <a:pt x="1140" y="1043"/>
                    </a:lnTo>
                    <a:lnTo>
                      <a:pt x="1158" y="1140"/>
                    </a:lnTo>
                    <a:lnTo>
                      <a:pt x="1168" y="1233"/>
                    </a:lnTo>
                    <a:lnTo>
                      <a:pt x="1168" y="1325"/>
                    </a:lnTo>
                    <a:lnTo>
                      <a:pt x="1160" y="1424"/>
                    </a:lnTo>
                    <a:lnTo>
                      <a:pt x="1147" y="1536"/>
                    </a:lnTo>
                    <a:lnTo>
                      <a:pt x="1128" y="1670"/>
                    </a:lnTo>
                    <a:lnTo>
                      <a:pt x="916" y="1733"/>
                    </a:lnTo>
                    <a:lnTo>
                      <a:pt x="706" y="1773"/>
                    </a:lnTo>
                    <a:lnTo>
                      <a:pt x="507" y="1779"/>
                    </a:lnTo>
                    <a:lnTo>
                      <a:pt x="331" y="1749"/>
                    </a:lnTo>
                    <a:lnTo>
                      <a:pt x="185" y="1669"/>
                    </a:lnTo>
                    <a:lnTo>
                      <a:pt x="82" y="1536"/>
                    </a:lnTo>
                    <a:lnTo>
                      <a:pt x="32" y="1341"/>
                    </a:lnTo>
                    <a:lnTo>
                      <a:pt x="44" y="1078"/>
                    </a:lnTo>
                    <a:lnTo>
                      <a:pt x="57" y="1061"/>
                    </a:lnTo>
                    <a:lnTo>
                      <a:pt x="68" y="1049"/>
                    </a:lnTo>
                    <a:lnTo>
                      <a:pt x="77" y="1035"/>
                    </a:lnTo>
                    <a:lnTo>
                      <a:pt x="86" y="1024"/>
                    </a:lnTo>
                    <a:lnTo>
                      <a:pt x="93" y="1011"/>
                    </a:lnTo>
                    <a:lnTo>
                      <a:pt x="103" y="999"/>
                    </a:lnTo>
                    <a:lnTo>
                      <a:pt x="113" y="985"/>
                    </a:lnTo>
                    <a:lnTo>
                      <a:pt x="128" y="971"/>
                    </a:lnTo>
                    <a:lnTo>
                      <a:pt x="112" y="932"/>
                    </a:lnTo>
                    <a:lnTo>
                      <a:pt x="96" y="894"/>
                    </a:lnTo>
                    <a:lnTo>
                      <a:pt x="79" y="855"/>
                    </a:lnTo>
                    <a:lnTo>
                      <a:pt x="64" y="817"/>
                    </a:lnTo>
                    <a:lnTo>
                      <a:pt x="48" y="778"/>
                    </a:lnTo>
                    <a:lnTo>
                      <a:pt x="32" y="739"/>
                    </a:lnTo>
                    <a:lnTo>
                      <a:pt x="15" y="701"/>
                    </a:lnTo>
                    <a:lnTo>
                      <a:pt x="0" y="663"/>
                    </a:lnTo>
                    <a:lnTo>
                      <a:pt x="14" y="627"/>
                    </a:lnTo>
                    <a:lnTo>
                      <a:pt x="29" y="592"/>
                    </a:lnTo>
                    <a:lnTo>
                      <a:pt x="44" y="555"/>
                    </a:lnTo>
                    <a:lnTo>
                      <a:pt x="59" y="521"/>
                    </a:lnTo>
                    <a:lnTo>
                      <a:pt x="74" y="485"/>
                    </a:lnTo>
                    <a:lnTo>
                      <a:pt x="89" y="450"/>
                    </a:lnTo>
                    <a:lnTo>
                      <a:pt x="104" y="415"/>
                    </a:lnTo>
                    <a:lnTo>
                      <a:pt x="119" y="381"/>
                    </a:lnTo>
                    <a:lnTo>
                      <a:pt x="127" y="336"/>
                    </a:lnTo>
                    <a:lnTo>
                      <a:pt x="131" y="288"/>
                    </a:lnTo>
                    <a:lnTo>
                      <a:pt x="131" y="239"/>
                    </a:lnTo>
                    <a:lnTo>
                      <a:pt x="132" y="191"/>
                    </a:lnTo>
                    <a:lnTo>
                      <a:pt x="132" y="140"/>
                    </a:lnTo>
                    <a:lnTo>
                      <a:pt x="133" y="92"/>
                    </a:lnTo>
                    <a:lnTo>
                      <a:pt x="137" y="44"/>
                    </a:lnTo>
                    <a:lnTo>
                      <a:pt x="146" y="0"/>
                    </a:lnTo>
                    <a:close/>
                  </a:path>
                </a:pathLst>
              </a:custGeom>
              <a:solidFill>
                <a:srgbClr val="ABBABA"/>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167" name="Freeform 509"/>
              <p:cNvSpPr>
                <a:spLocks/>
              </p:cNvSpPr>
              <p:nvPr/>
            </p:nvSpPr>
            <p:spPr bwMode="auto">
              <a:xfrm>
                <a:off x="4377" y="2842"/>
                <a:ext cx="580" cy="877"/>
              </a:xfrm>
              <a:custGeom>
                <a:avLst/>
                <a:gdLst>
                  <a:gd name="T0" fmla="*/ 73 w 1159"/>
                  <a:gd name="T1" fmla="*/ 0 h 1756"/>
                  <a:gd name="T2" fmla="*/ 145 w 1159"/>
                  <a:gd name="T3" fmla="*/ 27 h 1756"/>
                  <a:gd name="T4" fmla="*/ 212 w 1159"/>
                  <a:gd name="T5" fmla="*/ 62 h 1756"/>
                  <a:gd name="T6" fmla="*/ 273 w 1159"/>
                  <a:gd name="T7" fmla="*/ 104 h 1756"/>
                  <a:gd name="T8" fmla="*/ 331 w 1159"/>
                  <a:gd name="T9" fmla="*/ 153 h 1756"/>
                  <a:gd name="T10" fmla="*/ 385 w 1159"/>
                  <a:gd name="T11" fmla="*/ 208 h 1756"/>
                  <a:gd name="T12" fmla="*/ 436 w 1159"/>
                  <a:gd name="T13" fmla="*/ 268 h 1756"/>
                  <a:gd name="T14" fmla="*/ 485 w 1159"/>
                  <a:gd name="T15" fmla="*/ 332 h 1756"/>
                  <a:gd name="T16" fmla="*/ 533 w 1159"/>
                  <a:gd name="T17" fmla="*/ 401 h 1756"/>
                  <a:gd name="T18" fmla="*/ 552 w 1159"/>
                  <a:gd name="T19" fmla="*/ 464 h 1756"/>
                  <a:gd name="T20" fmla="*/ 566 w 1159"/>
                  <a:gd name="T21" fmla="*/ 519 h 1756"/>
                  <a:gd name="T22" fmla="*/ 575 w 1159"/>
                  <a:gd name="T23" fmla="*/ 567 h 1756"/>
                  <a:gd name="T24" fmla="*/ 580 w 1159"/>
                  <a:gd name="T25" fmla="*/ 613 h 1756"/>
                  <a:gd name="T26" fmla="*/ 580 w 1159"/>
                  <a:gd name="T27" fmla="*/ 657 h 1756"/>
                  <a:gd name="T28" fmla="*/ 577 w 1159"/>
                  <a:gd name="T29" fmla="*/ 706 h 1756"/>
                  <a:gd name="T30" fmla="*/ 570 w 1159"/>
                  <a:gd name="T31" fmla="*/ 762 h 1756"/>
                  <a:gd name="T32" fmla="*/ 560 w 1159"/>
                  <a:gd name="T33" fmla="*/ 829 h 1756"/>
                  <a:gd name="T34" fmla="*/ 456 w 1159"/>
                  <a:gd name="T35" fmla="*/ 860 h 1756"/>
                  <a:gd name="T36" fmla="*/ 353 w 1159"/>
                  <a:gd name="T37" fmla="*/ 877 h 1756"/>
                  <a:gd name="T38" fmla="*/ 256 w 1159"/>
                  <a:gd name="T39" fmla="*/ 876 h 1756"/>
                  <a:gd name="T40" fmla="*/ 172 w 1159"/>
                  <a:gd name="T41" fmla="*/ 857 h 1756"/>
                  <a:gd name="T42" fmla="*/ 101 w 1159"/>
                  <a:gd name="T43" fmla="*/ 814 h 1756"/>
                  <a:gd name="T44" fmla="*/ 52 w 1159"/>
                  <a:gd name="T45" fmla="*/ 749 h 1756"/>
                  <a:gd name="T46" fmla="*/ 27 w 1159"/>
                  <a:gd name="T47" fmla="*/ 655 h 1756"/>
                  <a:gd name="T48" fmla="*/ 33 w 1159"/>
                  <a:gd name="T49" fmla="*/ 533 h 1756"/>
                  <a:gd name="T50" fmla="*/ 39 w 1159"/>
                  <a:gd name="T51" fmla="*/ 525 h 1756"/>
                  <a:gd name="T52" fmla="*/ 44 w 1159"/>
                  <a:gd name="T53" fmla="*/ 519 h 1756"/>
                  <a:gd name="T54" fmla="*/ 46 w 1159"/>
                  <a:gd name="T55" fmla="*/ 514 h 1756"/>
                  <a:gd name="T56" fmla="*/ 49 w 1159"/>
                  <a:gd name="T57" fmla="*/ 509 h 1756"/>
                  <a:gd name="T58" fmla="*/ 51 w 1159"/>
                  <a:gd name="T59" fmla="*/ 503 h 1756"/>
                  <a:gd name="T60" fmla="*/ 53 w 1159"/>
                  <a:gd name="T61" fmla="*/ 498 h 1756"/>
                  <a:gd name="T62" fmla="*/ 57 w 1159"/>
                  <a:gd name="T63" fmla="*/ 492 h 1756"/>
                  <a:gd name="T64" fmla="*/ 64 w 1159"/>
                  <a:gd name="T65" fmla="*/ 485 h 1756"/>
                  <a:gd name="T66" fmla="*/ 56 w 1159"/>
                  <a:gd name="T67" fmla="*/ 465 h 1756"/>
                  <a:gd name="T68" fmla="*/ 48 w 1159"/>
                  <a:gd name="T69" fmla="*/ 446 h 1756"/>
                  <a:gd name="T70" fmla="*/ 40 w 1159"/>
                  <a:gd name="T71" fmla="*/ 427 h 1756"/>
                  <a:gd name="T72" fmla="*/ 32 w 1159"/>
                  <a:gd name="T73" fmla="*/ 408 h 1756"/>
                  <a:gd name="T74" fmla="*/ 24 w 1159"/>
                  <a:gd name="T75" fmla="*/ 389 h 1756"/>
                  <a:gd name="T76" fmla="*/ 16 w 1159"/>
                  <a:gd name="T77" fmla="*/ 369 h 1756"/>
                  <a:gd name="T78" fmla="*/ 8 w 1159"/>
                  <a:gd name="T79" fmla="*/ 350 h 1756"/>
                  <a:gd name="T80" fmla="*/ 0 w 1159"/>
                  <a:gd name="T81" fmla="*/ 331 h 1756"/>
                  <a:gd name="T82" fmla="*/ 7 w 1159"/>
                  <a:gd name="T83" fmla="*/ 313 h 1756"/>
                  <a:gd name="T84" fmla="*/ 15 w 1159"/>
                  <a:gd name="T85" fmla="*/ 296 h 1756"/>
                  <a:gd name="T86" fmla="*/ 22 w 1159"/>
                  <a:gd name="T87" fmla="*/ 277 h 1756"/>
                  <a:gd name="T88" fmla="*/ 30 w 1159"/>
                  <a:gd name="T89" fmla="*/ 260 h 1756"/>
                  <a:gd name="T90" fmla="*/ 37 w 1159"/>
                  <a:gd name="T91" fmla="*/ 242 h 1756"/>
                  <a:gd name="T92" fmla="*/ 45 w 1159"/>
                  <a:gd name="T93" fmla="*/ 225 h 1756"/>
                  <a:gd name="T94" fmla="*/ 52 w 1159"/>
                  <a:gd name="T95" fmla="*/ 207 h 1756"/>
                  <a:gd name="T96" fmla="*/ 60 w 1159"/>
                  <a:gd name="T97" fmla="*/ 190 h 1756"/>
                  <a:gd name="T98" fmla="*/ 64 w 1159"/>
                  <a:gd name="T99" fmla="*/ 168 h 1756"/>
                  <a:gd name="T100" fmla="*/ 66 w 1159"/>
                  <a:gd name="T101" fmla="*/ 144 h 1756"/>
                  <a:gd name="T102" fmla="*/ 66 w 1159"/>
                  <a:gd name="T103" fmla="*/ 119 h 1756"/>
                  <a:gd name="T104" fmla="*/ 66 w 1159"/>
                  <a:gd name="T105" fmla="*/ 95 h 1756"/>
                  <a:gd name="T106" fmla="*/ 66 w 1159"/>
                  <a:gd name="T107" fmla="*/ 70 h 1756"/>
                  <a:gd name="T108" fmla="*/ 67 w 1159"/>
                  <a:gd name="T109" fmla="*/ 46 h 1756"/>
                  <a:gd name="T110" fmla="*/ 69 w 1159"/>
                  <a:gd name="T111" fmla="*/ 22 h 1756"/>
                  <a:gd name="T112" fmla="*/ 73 w 1159"/>
                  <a:gd name="T113" fmla="*/ 0 h 175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1159"/>
                  <a:gd name="T172" fmla="*/ 0 h 1756"/>
                  <a:gd name="T173" fmla="*/ 1159 w 1159"/>
                  <a:gd name="T174" fmla="*/ 1756 h 175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1159" h="1756">
                    <a:moveTo>
                      <a:pt x="146" y="0"/>
                    </a:moveTo>
                    <a:lnTo>
                      <a:pt x="290" y="54"/>
                    </a:lnTo>
                    <a:lnTo>
                      <a:pt x="423" y="124"/>
                    </a:lnTo>
                    <a:lnTo>
                      <a:pt x="546" y="209"/>
                    </a:lnTo>
                    <a:lnTo>
                      <a:pt x="662" y="307"/>
                    </a:lnTo>
                    <a:lnTo>
                      <a:pt x="769" y="416"/>
                    </a:lnTo>
                    <a:lnTo>
                      <a:pt x="872" y="536"/>
                    </a:lnTo>
                    <a:lnTo>
                      <a:pt x="970" y="664"/>
                    </a:lnTo>
                    <a:lnTo>
                      <a:pt x="1065" y="802"/>
                    </a:lnTo>
                    <a:lnTo>
                      <a:pt x="1103" y="930"/>
                    </a:lnTo>
                    <a:lnTo>
                      <a:pt x="1131" y="1040"/>
                    </a:lnTo>
                    <a:lnTo>
                      <a:pt x="1149" y="1135"/>
                    </a:lnTo>
                    <a:lnTo>
                      <a:pt x="1159" y="1227"/>
                    </a:lnTo>
                    <a:lnTo>
                      <a:pt x="1159" y="1316"/>
                    </a:lnTo>
                    <a:lnTo>
                      <a:pt x="1153" y="1414"/>
                    </a:lnTo>
                    <a:lnTo>
                      <a:pt x="1139" y="1526"/>
                    </a:lnTo>
                    <a:lnTo>
                      <a:pt x="1120" y="1660"/>
                    </a:lnTo>
                    <a:lnTo>
                      <a:pt x="911" y="1722"/>
                    </a:lnTo>
                    <a:lnTo>
                      <a:pt x="705" y="1756"/>
                    </a:lnTo>
                    <a:lnTo>
                      <a:pt x="512" y="1754"/>
                    </a:lnTo>
                    <a:lnTo>
                      <a:pt x="343" y="1716"/>
                    </a:lnTo>
                    <a:lnTo>
                      <a:pt x="202" y="1630"/>
                    </a:lnTo>
                    <a:lnTo>
                      <a:pt x="104" y="1499"/>
                    </a:lnTo>
                    <a:lnTo>
                      <a:pt x="54" y="1311"/>
                    </a:lnTo>
                    <a:lnTo>
                      <a:pt x="66" y="1068"/>
                    </a:lnTo>
                    <a:lnTo>
                      <a:pt x="78" y="1051"/>
                    </a:lnTo>
                    <a:lnTo>
                      <a:pt x="87" y="1040"/>
                    </a:lnTo>
                    <a:lnTo>
                      <a:pt x="92" y="1029"/>
                    </a:lnTo>
                    <a:lnTo>
                      <a:pt x="97" y="1019"/>
                    </a:lnTo>
                    <a:lnTo>
                      <a:pt x="101" y="1008"/>
                    </a:lnTo>
                    <a:lnTo>
                      <a:pt x="106" y="998"/>
                    </a:lnTo>
                    <a:lnTo>
                      <a:pt x="114" y="985"/>
                    </a:lnTo>
                    <a:lnTo>
                      <a:pt x="128" y="971"/>
                    </a:lnTo>
                    <a:lnTo>
                      <a:pt x="112" y="932"/>
                    </a:lnTo>
                    <a:lnTo>
                      <a:pt x="96" y="894"/>
                    </a:lnTo>
                    <a:lnTo>
                      <a:pt x="79" y="855"/>
                    </a:lnTo>
                    <a:lnTo>
                      <a:pt x="64" y="817"/>
                    </a:lnTo>
                    <a:lnTo>
                      <a:pt x="48" y="778"/>
                    </a:lnTo>
                    <a:lnTo>
                      <a:pt x="32" y="739"/>
                    </a:lnTo>
                    <a:lnTo>
                      <a:pt x="15" y="701"/>
                    </a:lnTo>
                    <a:lnTo>
                      <a:pt x="0" y="663"/>
                    </a:lnTo>
                    <a:lnTo>
                      <a:pt x="14" y="627"/>
                    </a:lnTo>
                    <a:lnTo>
                      <a:pt x="29" y="592"/>
                    </a:lnTo>
                    <a:lnTo>
                      <a:pt x="44" y="555"/>
                    </a:lnTo>
                    <a:lnTo>
                      <a:pt x="59" y="521"/>
                    </a:lnTo>
                    <a:lnTo>
                      <a:pt x="74" y="485"/>
                    </a:lnTo>
                    <a:lnTo>
                      <a:pt x="89" y="450"/>
                    </a:lnTo>
                    <a:lnTo>
                      <a:pt x="104" y="415"/>
                    </a:lnTo>
                    <a:lnTo>
                      <a:pt x="119" y="381"/>
                    </a:lnTo>
                    <a:lnTo>
                      <a:pt x="127" y="336"/>
                    </a:lnTo>
                    <a:lnTo>
                      <a:pt x="131" y="288"/>
                    </a:lnTo>
                    <a:lnTo>
                      <a:pt x="131" y="239"/>
                    </a:lnTo>
                    <a:lnTo>
                      <a:pt x="132" y="191"/>
                    </a:lnTo>
                    <a:lnTo>
                      <a:pt x="132" y="140"/>
                    </a:lnTo>
                    <a:lnTo>
                      <a:pt x="133" y="92"/>
                    </a:lnTo>
                    <a:lnTo>
                      <a:pt x="137" y="44"/>
                    </a:lnTo>
                    <a:lnTo>
                      <a:pt x="146" y="0"/>
                    </a:lnTo>
                    <a:close/>
                  </a:path>
                </a:pathLst>
              </a:custGeom>
              <a:solidFill>
                <a:srgbClr val="B5C2C2"/>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168" name="Freeform 510"/>
              <p:cNvSpPr>
                <a:spLocks/>
              </p:cNvSpPr>
              <p:nvPr/>
            </p:nvSpPr>
            <p:spPr bwMode="auto">
              <a:xfrm>
                <a:off x="4377" y="2842"/>
                <a:ext cx="575" cy="869"/>
              </a:xfrm>
              <a:custGeom>
                <a:avLst/>
                <a:gdLst>
                  <a:gd name="T0" fmla="*/ 73 w 1149"/>
                  <a:gd name="T1" fmla="*/ 0 h 1738"/>
                  <a:gd name="T2" fmla="*/ 145 w 1149"/>
                  <a:gd name="T3" fmla="*/ 27 h 1738"/>
                  <a:gd name="T4" fmla="*/ 211 w 1149"/>
                  <a:gd name="T5" fmla="*/ 62 h 1738"/>
                  <a:gd name="T6" fmla="*/ 272 w 1149"/>
                  <a:gd name="T7" fmla="*/ 105 h 1738"/>
                  <a:gd name="T8" fmla="*/ 329 w 1149"/>
                  <a:gd name="T9" fmla="*/ 154 h 1738"/>
                  <a:gd name="T10" fmla="*/ 382 w 1149"/>
                  <a:gd name="T11" fmla="*/ 208 h 1738"/>
                  <a:gd name="T12" fmla="*/ 432 w 1149"/>
                  <a:gd name="T13" fmla="*/ 268 h 1738"/>
                  <a:gd name="T14" fmla="*/ 480 w 1149"/>
                  <a:gd name="T15" fmla="*/ 332 h 1738"/>
                  <a:gd name="T16" fmla="*/ 527 w 1149"/>
                  <a:gd name="T17" fmla="*/ 401 h 1738"/>
                  <a:gd name="T18" fmla="*/ 546 w 1149"/>
                  <a:gd name="T19" fmla="*/ 465 h 1738"/>
                  <a:gd name="T20" fmla="*/ 560 w 1149"/>
                  <a:gd name="T21" fmla="*/ 518 h 1738"/>
                  <a:gd name="T22" fmla="*/ 569 w 1149"/>
                  <a:gd name="T23" fmla="*/ 565 h 1738"/>
                  <a:gd name="T24" fmla="*/ 574 w 1149"/>
                  <a:gd name="T25" fmla="*/ 610 h 1738"/>
                  <a:gd name="T26" fmla="*/ 575 w 1149"/>
                  <a:gd name="T27" fmla="*/ 654 h 1738"/>
                  <a:gd name="T28" fmla="*/ 572 w 1149"/>
                  <a:gd name="T29" fmla="*/ 702 h 1738"/>
                  <a:gd name="T30" fmla="*/ 565 w 1149"/>
                  <a:gd name="T31" fmla="*/ 757 h 1738"/>
                  <a:gd name="T32" fmla="*/ 556 w 1149"/>
                  <a:gd name="T33" fmla="*/ 825 h 1738"/>
                  <a:gd name="T34" fmla="*/ 452 w 1149"/>
                  <a:gd name="T35" fmla="*/ 856 h 1738"/>
                  <a:gd name="T36" fmla="*/ 352 w 1149"/>
                  <a:gd name="T37" fmla="*/ 869 h 1738"/>
                  <a:gd name="T38" fmla="*/ 258 w 1149"/>
                  <a:gd name="T39" fmla="*/ 864 h 1738"/>
                  <a:gd name="T40" fmla="*/ 177 w 1149"/>
                  <a:gd name="T41" fmla="*/ 841 h 1738"/>
                  <a:gd name="T42" fmla="*/ 110 w 1149"/>
                  <a:gd name="T43" fmla="*/ 796 h 1738"/>
                  <a:gd name="T44" fmla="*/ 63 w 1149"/>
                  <a:gd name="T45" fmla="*/ 730 h 1738"/>
                  <a:gd name="T46" fmla="*/ 39 w 1149"/>
                  <a:gd name="T47" fmla="*/ 641 h 1738"/>
                  <a:gd name="T48" fmla="*/ 44 w 1149"/>
                  <a:gd name="T49" fmla="*/ 529 h 1738"/>
                  <a:gd name="T50" fmla="*/ 50 w 1149"/>
                  <a:gd name="T51" fmla="*/ 522 h 1738"/>
                  <a:gd name="T52" fmla="*/ 53 w 1149"/>
                  <a:gd name="T53" fmla="*/ 516 h 1738"/>
                  <a:gd name="T54" fmla="*/ 54 w 1149"/>
                  <a:gd name="T55" fmla="*/ 510 h 1738"/>
                  <a:gd name="T56" fmla="*/ 54 w 1149"/>
                  <a:gd name="T57" fmla="*/ 507 h 1738"/>
                  <a:gd name="T58" fmla="*/ 54 w 1149"/>
                  <a:gd name="T59" fmla="*/ 502 h 1738"/>
                  <a:gd name="T60" fmla="*/ 55 w 1149"/>
                  <a:gd name="T61" fmla="*/ 498 h 1738"/>
                  <a:gd name="T62" fmla="*/ 57 w 1149"/>
                  <a:gd name="T63" fmla="*/ 492 h 1738"/>
                  <a:gd name="T64" fmla="*/ 64 w 1149"/>
                  <a:gd name="T65" fmla="*/ 485 h 1738"/>
                  <a:gd name="T66" fmla="*/ 56 w 1149"/>
                  <a:gd name="T67" fmla="*/ 466 h 1738"/>
                  <a:gd name="T68" fmla="*/ 48 w 1149"/>
                  <a:gd name="T69" fmla="*/ 447 h 1738"/>
                  <a:gd name="T70" fmla="*/ 40 w 1149"/>
                  <a:gd name="T71" fmla="*/ 428 h 1738"/>
                  <a:gd name="T72" fmla="*/ 32 w 1149"/>
                  <a:gd name="T73" fmla="*/ 409 h 1738"/>
                  <a:gd name="T74" fmla="*/ 24 w 1149"/>
                  <a:gd name="T75" fmla="*/ 389 h 1738"/>
                  <a:gd name="T76" fmla="*/ 16 w 1149"/>
                  <a:gd name="T77" fmla="*/ 370 h 1738"/>
                  <a:gd name="T78" fmla="*/ 8 w 1149"/>
                  <a:gd name="T79" fmla="*/ 351 h 1738"/>
                  <a:gd name="T80" fmla="*/ 0 w 1149"/>
                  <a:gd name="T81" fmla="*/ 332 h 1738"/>
                  <a:gd name="T82" fmla="*/ 7 w 1149"/>
                  <a:gd name="T83" fmla="*/ 314 h 1738"/>
                  <a:gd name="T84" fmla="*/ 15 w 1149"/>
                  <a:gd name="T85" fmla="*/ 296 h 1738"/>
                  <a:gd name="T86" fmla="*/ 22 w 1149"/>
                  <a:gd name="T87" fmla="*/ 278 h 1738"/>
                  <a:gd name="T88" fmla="*/ 30 w 1149"/>
                  <a:gd name="T89" fmla="*/ 261 h 1738"/>
                  <a:gd name="T90" fmla="*/ 37 w 1149"/>
                  <a:gd name="T91" fmla="*/ 242 h 1738"/>
                  <a:gd name="T92" fmla="*/ 45 w 1149"/>
                  <a:gd name="T93" fmla="*/ 225 h 1738"/>
                  <a:gd name="T94" fmla="*/ 52 w 1149"/>
                  <a:gd name="T95" fmla="*/ 208 h 1738"/>
                  <a:gd name="T96" fmla="*/ 60 w 1149"/>
                  <a:gd name="T97" fmla="*/ 191 h 1738"/>
                  <a:gd name="T98" fmla="*/ 64 w 1149"/>
                  <a:gd name="T99" fmla="*/ 168 h 1738"/>
                  <a:gd name="T100" fmla="*/ 66 w 1149"/>
                  <a:gd name="T101" fmla="*/ 144 h 1738"/>
                  <a:gd name="T102" fmla="*/ 66 w 1149"/>
                  <a:gd name="T103" fmla="*/ 119 h 1738"/>
                  <a:gd name="T104" fmla="*/ 66 w 1149"/>
                  <a:gd name="T105" fmla="*/ 96 h 1738"/>
                  <a:gd name="T106" fmla="*/ 66 w 1149"/>
                  <a:gd name="T107" fmla="*/ 70 h 1738"/>
                  <a:gd name="T108" fmla="*/ 67 w 1149"/>
                  <a:gd name="T109" fmla="*/ 46 h 1738"/>
                  <a:gd name="T110" fmla="*/ 69 w 1149"/>
                  <a:gd name="T111" fmla="*/ 22 h 1738"/>
                  <a:gd name="T112" fmla="*/ 73 w 1149"/>
                  <a:gd name="T113" fmla="*/ 0 h 1738"/>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1149"/>
                  <a:gd name="T172" fmla="*/ 0 h 1738"/>
                  <a:gd name="T173" fmla="*/ 1149 w 1149"/>
                  <a:gd name="T174" fmla="*/ 1738 h 1738"/>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1149" h="1738">
                    <a:moveTo>
                      <a:pt x="146" y="0"/>
                    </a:moveTo>
                    <a:lnTo>
                      <a:pt x="289" y="54"/>
                    </a:lnTo>
                    <a:lnTo>
                      <a:pt x="422" y="124"/>
                    </a:lnTo>
                    <a:lnTo>
                      <a:pt x="543" y="209"/>
                    </a:lnTo>
                    <a:lnTo>
                      <a:pt x="657" y="307"/>
                    </a:lnTo>
                    <a:lnTo>
                      <a:pt x="763" y="415"/>
                    </a:lnTo>
                    <a:lnTo>
                      <a:pt x="864" y="535"/>
                    </a:lnTo>
                    <a:lnTo>
                      <a:pt x="960" y="664"/>
                    </a:lnTo>
                    <a:lnTo>
                      <a:pt x="1054" y="802"/>
                    </a:lnTo>
                    <a:lnTo>
                      <a:pt x="1091" y="930"/>
                    </a:lnTo>
                    <a:lnTo>
                      <a:pt x="1120" y="1036"/>
                    </a:lnTo>
                    <a:lnTo>
                      <a:pt x="1138" y="1130"/>
                    </a:lnTo>
                    <a:lnTo>
                      <a:pt x="1148" y="1219"/>
                    </a:lnTo>
                    <a:lnTo>
                      <a:pt x="1149" y="1307"/>
                    </a:lnTo>
                    <a:lnTo>
                      <a:pt x="1143" y="1404"/>
                    </a:lnTo>
                    <a:lnTo>
                      <a:pt x="1129" y="1514"/>
                    </a:lnTo>
                    <a:lnTo>
                      <a:pt x="1111" y="1649"/>
                    </a:lnTo>
                    <a:lnTo>
                      <a:pt x="903" y="1711"/>
                    </a:lnTo>
                    <a:lnTo>
                      <a:pt x="703" y="1738"/>
                    </a:lnTo>
                    <a:lnTo>
                      <a:pt x="516" y="1728"/>
                    </a:lnTo>
                    <a:lnTo>
                      <a:pt x="353" y="1682"/>
                    </a:lnTo>
                    <a:lnTo>
                      <a:pt x="220" y="1592"/>
                    </a:lnTo>
                    <a:lnTo>
                      <a:pt x="126" y="1460"/>
                    </a:lnTo>
                    <a:lnTo>
                      <a:pt x="78" y="1282"/>
                    </a:lnTo>
                    <a:lnTo>
                      <a:pt x="88" y="1058"/>
                    </a:lnTo>
                    <a:lnTo>
                      <a:pt x="99" y="1043"/>
                    </a:lnTo>
                    <a:lnTo>
                      <a:pt x="106" y="1031"/>
                    </a:lnTo>
                    <a:lnTo>
                      <a:pt x="107" y="1021"/>
                    </a:lnTo>
                    <a:lnTo>
                      <a:pt x="108" y="1014"/>
                    </a:lnTo>
                    <a:lnTo>
                      <a:pt x="107" y="1005"/>
                    </a:lnTo>
                    <a:lnTo>
                      <a:pt x="109" y="996"/>
                    </a:lnTo>
                    <a:lnTo>
                      <a:pt x="114" y="985"/>
                    </a:lnTo>
                    <a:lnTo>
                      <a:pt x="128" y="971"/>
                    </a:lnTo>
                    <a:lnTo>
                      <a:pt x="112" y="932"/>
                    </a:lnTo>
                    <a:lnTo>
                      <a:pt x="96" y="894"/>
                    </a:lnTo>
                    <a:lnTo>
                      <a:pt x="79" y="855"/>
                    </a:lnTo>
                    <a:lnTo>
                      <a:pt x="64" y="817"/>
                    </a:lnTo>
                    <a:lnTo>
                      <a:pt x="48" y="778"/>
                    </a:lnTo>
                    <a:lnTo>
                      <a:pt x="32" y="739"/>
                    </a:lnTo>
                    <a:lnTo>
                      <a:pt x="15" y="701"/>
                    </a:lnTo>
                    <a:lnTo>
                      <a:pt x="0" y="663"/>
                    </a:lnTo>
                    <a:lnTo>
                      <a:pt x="14" y="627"/>
                    </a:lnTo>
                    <a:lnTo>
                      <a:pt x="29" y="592"/>
                    </a:lnTo>
                    <a:lnTo>
                      <a:pt x="44" y="555"/>
                    </a:lnTo>
                    <a:lnTo>
                      <a:pt x="59" y="521"/>
                    </a:lnTo>
                    <a:lnTo>
                      <a:pt x="74" y="485"/>
                    </a:lnTo>
                    <a:lnTo>
                      <a:pt x="89" y="450"/>
                    </a:lnTo>
                    <a:lnTo>
                      <a:pt x="104" y="415"/>
                    </a:lnTo>
                    <a:lnTo>
                      <a:pt x="119" y="381"/>
                    </a:lnTo>
                    <a:lnTo>
                      <a:pt x="127" y="336"/>
                    </a:lnTo>
                    <a:lnTo>
                      <a:pt x="131" y="288"/>
                    </a:lnTo>
                    <a:lnTo>
                      <a:pt x="131" y="239"/>
                    </a:lnTo>
                    <a:lnTo>
                      <a:pt x="132" y="191"/>
                    </a:lnTo>
                    <a:lnTo>
                      <a:pt x="132" y="140"/>
                    </a:lnTo>
                    <a:lnTo>
                      <a:pt x="133" y="92"/>
                    </a:lnTo>
                    <a:lnTo>
                      <a:pt x="137" y="44"/>
                    </a:lnTo>
                    <a:lnTo>
                      <a:pt x="146" y="0"/>
                    </a:lnTo>
                    <a:close/>
                  </a:path>
                </a:pathLst>
              </a:custGeom>
              <a:solidFill>
                <a:srgbClr val="BAC7C7"/>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169" name="Freeform 511"/>
              <p:cNvSpPr>
                <a:spLocks/>
              </p:cNvSpPr>
              <p:nvPr/>
            </p:nvSpPr>
            <p:spPr bwMode="auto">
              <a:xfrm>
                <a:off x="4377" y="2842"/>
                <a:ext cx="570" cy="860"/>
              </a:xfrm>
              <a:custGeom>
                <a:avLst/>
                <a:gdLst>
                  <a:gd name="T0" fmla="*/ 73 w 1140"/>
                  <a:gd name="T1" fmla="*/ 0 h 1721"/>
                  <a:gd name="T2" fmla="*/ 144 w 1140"/>
                  <a:gd name="T3" fmla="*/ 27 h 1721"/>
                  <a:gd name="T4" fmla="*/ 209 w 1140"/>
                  <a:gd name="T5" fmla="*/ 62 h 1721"/>
                  <a:gd name="T6" fmla="*/ 270 w 1140"/>
                  <a:gd name="T7" fmla="*/ 104 h 1721"/>
                  <a:gd name="T8" fmla="*/ 326 w 1140"/>
                  <a:gd name="T9" fmla="*/ 153 h 1721"/>
                  <a:gd name="T10" fmla="*/ 377 w 1140"/>
                  <a:gd name="T11" fmla="*/ 207 h 1721"/>
                  <a:gd name="T12" fmla="*/ 428 w 1140"/>
                  <a:gd name="T13" fmla="*/ 267 h 1721"/>
                  <a:gd name="T14" fmla="*/ 475 w 1140"/>
                  <a:gd name="T15" fmla="*/ 331 h 1721"/>
                  <a:gd name="T16" fmla="*/ 523 w 1140"/>
                  <a:gd name="T17" fmla="*/ 400 h 1721"/>
                  <a:gd name="T18" fmla="*/ 542 w 1140"/>
                  <a:gd name="T19" fmla="*/ 463 h 1721"/>
                  <a:gd name="T20" fmla="*/ 556 w 1140"/>
                  <a:gd name="T21" fmla="*/ 517 h 1721"/>
                  <a:gd name="T22" fmla="*/ 565 w 1140"/>
                  <a:gd name="T23" fmla="*/ 563 h 1721"/>
                  <a:gd name="T24" fmla="*/ 570 w 1140"/>
                  <a:gd name="T25" fmla="*/ 606 h 1721"/>
                  <a:gd name="T26" fmla="*/ 570 w 1140"/>
                  <a:gd name="T27" fmla="*/ 649 h 1721"/>
                  <a:gd name="T28" fmla="*/ 567 w 1140"/>
                  <a:gd name="T29" fmla="*/ 697 h 1721"/>
                  <a:gd name="T30" fmla="*/ 560 w 1140"/>
                  <a:gd name="T31" fmla="*/ 752 h 1721"/>
                  <a:gd name="T32" fmla="*/ 552 w 1140"/>
                  <a:gd name="T33" fmla="*/ 818 h 1721"/>
                  <a:gd name="T34" fmla="*/ 448 w 1140"/>
                  <a:gd name="T35" fmla="*/ 849 h 1721"/>
                  <a:gd name="T36" fmla="*/ 350 w 1140"/>
                  <a:gd name="T37" fmla="*/ 860 h 1721"/>
                  <a:gd name="T38" fmla="*/ 261 w 1140"/>
                  <a:gd name="T39" fmla="*/ 851 h 1721"/>
                  <a:gd name="T40" fmla="*/ 182 w 1140"/>
                  <a:gd name="T41" fmla="*/ 824 h 1721"/>
                  <a:gd name="T42" fmla="*/ 118 w 1140"/>
                  <a:gd name="T43" fmla="*/ 777 h 1721"/>
                  <a:gd name="T44" fmla="*/ 74 w 1140"/>
                  <a:gd name="T45" fmla="*/ 711 h 1721"/>
                  <a:gd name="T46" fmla="*/ 51 w 1140"/>
                  <a:gd name="T47" fmla="*/ 626 h 1721"/>
                  <a:gd name="T48" fmla="*/ 54 w 1140"/>
                  <a:gd name="T49" fmla="*/ 524 h 1721"/>
                  <a:gd name="T50" fmla="*/ 59 w 1140"/>
                  <a:gd name="T51" fmla="*/ 516 h 1721"/>
                  <a:gd name="T52" fmla="*/ 61 w 1140"/>
                  <a:gd name="T53" fmla="*/ 511 h 1721"/>
                  <a:gd name="T54" fmla="*/ 60 w 1140"/>
                  <a:gd name="T55" fmla="*/ 507 h 1721"/>
                  <a:gd name="T56" fmla="*/ 59 w 1140"/>
                  <a:gd name="T57" fmla="*/ 504 h 1721"/>
                  <a:gd name="T58" fmla="*/ 56 w 1140"/>
                  <a:gd name="T59" fmla="*/ 500 h 1721"/>
                  <a:gd name="T60" fmla="*/ 56 w 1140"/>
                  <a:gd name="T61" fmla="*/ 497 h 1721"/>
                  <a:gd name="T62" fmla="*/ 58 w 1140"/>
                  <a:gd name="T63" fmla="*/ 492 h 1721"/>
                  <a:gd name="T64" fmla="*/ 64 w 1140"/>
                  <a:gd name="T65" fmla="*/ 485 h 1721"/>
                  <a:gd name="T66" fmla="*/ 56 w 1140"/>
                  <a:gd name="T67" fmla="*/ 466 h 1721"/>
                  <a:gd name="T68" fmla="*/ 48 w 1140"/>
                  <a:gd name="T69" fmla="*/ 447 h 1721"/>
                  <a:gd name="T70" fmla="*/ 39 w 1140"/>
                  <a:gd name="T71" fmla="*/ 427 h 1721"/>
                  <a:gd name="T72" fmla="*/ 32 w 1140"/>
                  <a:gd name="T73" fmla="*/ 408 h 1721"/>
                  <a:gd name="T74" fmla="*/ 24 w 1140"/>
                  <a:gd name="T75" fmla="*/ 389 h 1721"/>
                  <a:gd name="T76" fmla="*/ 16 w 1140"/>
                  <a:gd name="T77" fmla="*/ 369 h 1721"/>
                  <a:gd name="T78" fmla="*/ 7 w 1140"/>
                  <a:gd name="T79" fmla="*/ 350 h 1721"/>
                  <a:gd name="T80" fmla="*/ 0 w 1140"/>
                  <a:gd name="T81" fmla="*/ 331 h 1721"/>
                  <a:gd name="T82" fmla="*/ 7 w 1140"/>
                  <a:gd name="T83" fmla="*/ 313 h 1721"/>
                  <a:gd name="T84" fmla="*/ 14 w 1140"/>
                  <a:gd name="T85" fmla="*/ 296 h 1721"/>
                  <a:gd name="T86" fmla="*/ 22 w 1140"/>
                  <a:gd name="T87" fmla="*/ 277 h 1721"/>
                  <a:gd name="T88" fmla="*/ 29 w 1140"/>
                  <a:gd name="T89" fmla="*/ 260 h 1721"/>
                  <a:gd name="T90" fmla="*/ 37 w 1140"/>
                  <a:gd name="T91" fmla="*/ 242 h 1721"/>
                  <a:gd name="T92" fmla="*/ 44 w 1140"/>
                  <a:gd name="T93" fmla="*/ 225 h 1721"/>
                  <a:gd name="T94" fmla="*/ 52 w 1140"/>
                  <a:gd name="T95" fmla="*/ 207 h 1721"/>
                  <a:gd name="T96" fmla="*/ 59 w 1140"/>
                  <a:gd name="T97" fmla="*/ 190 h 1721"/>
                  <a:gd name="T98" fmla="*/ 63 w 1140"/>
                  <a:gd name="T99" fmla="*/ 168 h 1721"/>
                  <a:gd name="T100" fmla="*/ 66 w 1140"/>
                  <a:gd name="T101" fmla="*/ 144 h 1721"/>
                  <a:gd name="T102" fmla="*/ 66 w 1140"/>
                  <a:gd name="T103" fmla="*/ 119 h 1721"/>
                  <a:gd name="T104" fmla="*/ 66 w 1140"/>
                  <a:gd name="T105" fmla="*/ 95 h 1721"/>
                  <a:gd name="T106" fmla="*/ 66 w 1140"/>
                  <a:gd name="T107" fmla="*/ 70 h 1721"/>
                  <a:gd name="T108" fmla="*/ 67 w 1140"/>
                  <a:gd name="T109" fmla="*/ 46 h 1721"/>
                  <a:gd name="T110" fmla="*/ 69 w 1140"/>
                  <a:gd name="T111" fmla="*/ 22 h 1721"/>
                  <a:gd name="T112" fmla="*/ 73 w 1140"/>
                  <a:gd name="T113" fmla="*/ 0 h 1721"/>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1140"/>
                  <a:gd name="T172" fmla="*/ 0 h 1721"/>
                  <a:gd name="T173" fmla="*/ 1140 w 1140"/>
                  <a:gd name="T174" fmla="*/ 1721 h 1721"/>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1140" h="1721">
                    <a:moveTo>
                      <a:pt x="146" y="0"/>
                    </a:moveTo>
                    <a:lnTo>
                      <a:pt x="289" y="54"/>
                    </a:lnTo>
                    <a:lnTo>
                      <a:pt x="419" y="124"/>
                    </a:lnTo>
                    <a:lnTo>
                      <a:pt x="540" y="208"/>
                    </a:lnTo>
                    <a:lnTo>
                      <a:pt x="652" y="306"/>
                    </a:lnTo>
                    <a:lnTo>
                      <a:pt x="755" y="415"/>
                    </a:lnTo>
                    <a:lnTo>
                      <a:pt x="856" y="535"/>
                    </a:lnTo>
                    <a:lnTo>
                      <a:pt x="950" y="663"/>
                    </a:lnTo>
                    <a:lnTo>
                      <a:pt x="1045" y="801"/>
                    </a:lnTo>
                    <a:lnTo>
                      <a:pt x="1083" y="927"/>
                    </a:lnTo>
                    <a:lnTo>
                      <a:pt x="1111" y="1035"/>
                    </a:lnTo>
                    <a:lnTo>
                      <a:pt x="1129" y="1127"/>
                    </a:lnTo>
                    <a:lnTo>
                      <a:pt x="1140" y="1213"/>
                    </a:lnTo>
                    <a:lnTo>
                      <a:pt x="1140" y="1298"/>
                    </a:lnTo>
                    <a:lnTo>
                      <a:pt x="1134" y="1394"/>
                    </a:lnTo>
                    <a:lnTo>
                      <a:pt x="1120" y="1504"/>
                    </a:lnTo>
                    <a:lnTo>
                      <a:pt x="1103" y="1637"/>
                    </a:lnTo>
                    <a:lnTo>
                      <a:pt x="896" y="1698"/>
                    </a:lnTo>
                    <a:lnTo>
                      <a:pt x="700" y="1721"/>
                    </a:lnTo>
                    <a:lnTo>
                      <a:pt x="521" y="1703"/>
                    </a:lnTo>
                    <a:lnTo>
                      <a:pt x="365" y="1648"/>
                    </a:lnTo>
                    <a:lnTo>
                      <a:pt x="237" y="1554"/>
                    </a:lnTo>
                    <a:lnTo>
                      <a:pt x="148" y="1422"/>
                    </a:lnTo>
                    <a:lnTo>
                      <a:pt x="103" y="1253"/>
                    </a:lnTo>
                    <a:lnTo>
                      <a:pt x="109" y="1048"/>
                    </a:lnTo>
                    <a:lnTo>
                      <a:pt x="119" y="1033"/>
                    </a:lnTo>
                    <a:lnTo>
                      <a:pt x="123" y="1023"/>
                    </a:lnTo>
                    <a:lnTo>
                      <a:pt x="121" y="1014"/>
                    </a:lnTo>
                    <a:lnTo>
                      <a:pt x="118" y="1009"/>
                    </a:lnTo>
                    <a:lnTo>
                      <a:pt x="113" y="1001"/>
                    </a:lnTo>
                    <a:lnTo>
                      <a:pt x="113" y="995"/>
                    </a:lnTo>
                    <a:lnTo>
                      <a:pt x="116" y="984"/>
                    </a:lnTo>
                    <a:lnTo>
                      <a:pt x="128" y="971"/>
                    </a:lnTo>
                    <a:lnTo>
                      <a:pt x="112" y="932"/>
                    </a:lnTo>
                    <a:lnTo>
                      <a:pt x="96" y="894"/>
                    </a:lnTo>
                    <a:lnTo>
                      <a:pt x="79" y="855"/>
                    </a:lnTo>
                    <a:lnTo>
                      <a:pt x="64" y="817"/>
                    </a:lnTo>
                    <a:lnTo>
                      <a:pt x="48" y="778"/>
                    </a:lnTo>
                    <a:lnTo>
                      <a:pt x="32" y="739"/>
                    </a:lnTo>
                    <a:lnTo>
                      <a:pt x="15" y="701"/>
                    </a:lnTo>
                    <a:lnTo>
                      <a:pt x="0" y="663"/>
                    </a:lnTo>
                    <a:lnTo>
                      <a:pt x="14" y="627"/>
                    </a:lnTo>
                    <a:lnTo>
                      <a:pt x="29" y="592"/>
                    </a:lnTo>
                    <a:lnTo>
                      <a:pt x="44" y="555"/>
                    </a:lnTo>
                    <a:lnTo>
                      <a:pt x="59" y="521"/>
                    </a:lnTo>
                    <a:lnTo>
                      <a:pt x="74" y="485"/>
                    </a:lnTo>
                    <a:lnTo>
                      <a:pt x="89" y="450"/>
                    </a:lnTo>
                    <a:lnTo>
                      <a:pt x="104" y="415"/>
                    </a:lnTo>
                    <a:lnTo>
                      <a:pt x="119" y="381"/>
                    </a:lnTo>
                    <a:lnTo>
                      <a:pt x="127" y="336"/>
                    </a:lnTo>
                    <a:lnTo>
                      <a:pt x="131" y="288"/>
                    </a:lnTo>
                    <a:lnTo>
                      <a:pt x="131" y="239"/>
                    </a:lnTo>
                    <a:lnTo>
                      <a:pt x="132" y="191"/>
                    </a:lnTo>
                    <a:lnTo>
                      <a:pt x="132" y="140"/>
                    </a:lnTo>
                    <a:lnTo>
                      <a:pt x="133" y="92"/>
                    </a:lnTo>
                    <a:lnTo>
                      <a:pt x="137" y="44"/>
                    </a:lnTo>
                    <a:lnTo>
                      <a:pt x="146" y="0"/>
                    </a:lnTo>
                    <a:close/>
                  </a:path>
                </a:pathLst>
              </a:custGeom>
              <a:solidFill>
                <a:srgbClr val="C4CFCF"/>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170" name="Freeform 512"/>
              <p:cNvSpPr>
                <a:spLocks/>
              </p:cNvSpPr>
              <p:nvPr/>
            </p:nvSpPr>
            <p:spPr bwMode="auto">
              <a:xfrm>
                <a:off x="4377" y="2842"/>
                <a:ext cx="566" cy="851"/>
              </a:xfrm>
              <a:custGeom>
                <a:avLst/>
                <a:gdLst>
                  <a:gd name="T0" fmla="*/ 73 w 1131"/>
                  <a:gd name="T1" fmla="*/ 0 h 1703"/>
                  <a:gd name="T2" fmla="*/ 145 w 1131"/>
                  <a:gd name="T3" fmla="*/ 27 h 1703"/>
                  <a:gd name="T4" fmla="*/ 210 w 1131"/>
                  <a:gd name="T5" fmla="*/ 62 h 1703"/>
                  <a:gd name="T6" fmla="*/ 269 w 1131"/>
                  <a:gd name="T7" fmla="*/ 104 h 1703"/>
                  <a:gd name="T8" fmla="*/ 325 w 1131"/>
                  <a:gd name="T9" fmla="*/ 153 h 1703"/>
                  <a:gd name="T10" fmla="*/ 375 w 1131"/>
                  <a:gd name="T11" fmla="*/ 207 h 1703"/>
                  <a:gd name="T12" fmla="*/ 424 w 1131"/>
                  <a:gd name="T13" fmla="*/ 266 h 1703"/>
                  <a:gd name="T14" fmla="*/ 471 w 1131"/>
                  <a:gd name="T15" fmla="*/ 331 h 1703"/>
                  <a:gd name="T16" fmla="*/ 518 w 1131"/>
                  <a:gd name="T17" fmla="*/ 400 h 1703"/>
                  <a:gd name="T18" fmla="*/ 537 w 1131"/>
                  <a:gd name="T19" fmla="*/ 463 h 1703"/>
                  <a:gd name="T20" fmla="*/ 551 w 1131"/>
                  <a:gd name="T21" fmla="*/ 515 h 1703"/>
                  <a:gd name="T22" fmla="*/ 560 w 1131"/>
                  <a:gd name="T23" fmla="*/ 561 h 1703"/>
                  <a:gd name="T24" fmla="*/ 565 w 1131"/>
                  <a:gd name="T25" fmla="*/ 603 h 1703"/>
                  <a:gd name="T26" fmla="*/ 566 w 1131"/>
                  <a:gd name="T27" fmla="*/ 645 h 1703"/>
                  <a:gd name="T28" fmla="*/ 563 w 1131"/>
                  <a:gd name="T29" fmla="*/ 691 h 1703"/>
                  <a:gd name="T30" fmla="*/ 556 w 1131"/>
                  <a:gd name="T31" fmla="*/ 745 h 1703"/>
                  <a:gd name="T32" fmla="*/ 547 w 1131"/>
                  <a:gd name="T33" fmla="*/ 812 h 1703"/>
                  <a:gd name="T34" fmla="*/ 445 w 1131"/>
                  <a:gd name="T35" fmla="*/ 843 h 1703"/>
                  <a:gd name="T36" fmla="*/ 349 w 1131"/>
                  <a:gd name="T37" fmla="*/ 851 h 1703"/>
                  <a:gd name="T38" fmla="*/ 262 w 1131"/>
                  <a:gd name="T39" fmla="*/ 838 h 1703"/>
                  <a:gd name="T40" fmla="*/ 188 w 1131"/>
                  <a:gd name="T41" fmla="*/ 807 h 1703"/>
                  <a:gd name="T42" fmla="*/ 128 w 1131"/>
                  <a:gd name="T43" fmla="*/ 757 h 1703"/>
                  <a:gd name="T44" fmla="*/ 85 w 1131"/>
                  <a:gd name="T45" fmla="*/ 692 h 1703"/>
                  <a:gd name="T46" fmla="*/ 63 w 1131"/>
                  <a:gd name="T47" fmla="*/ 611 h 1703"/>
                  <a:gd name="T48" fmla="*/ 65 w 1131"/>
                  <a:gd name="T49" fmla="*/ 518 h 1703"/>
                  <a:gd name="T50" fmla="*/ 69 w 1131"/>
                  <a:gd name="T51" fmla="*/ 511 h 1703"/>
                  <a:gd name="T52" fmla="*/ 71 w 1131"/>
                  <a:gd name="T53" fmla="*/ 507 h 1703"/>
                  <a:gd name="T54" fmla="*/ 68 w 1131"/>
                  <a:gd name="T55" fmla="*/ 504 h 1703"/>
                  <a:gd name="T56" fmla="*/ 65 w 1131"/>
                  <a:gd name="T57" fmla="*/ 502 h 1703"/>
                  <a:gd name="T58" fmla="*/ 61 w 1131"/>
                  <a:gd name="T59" fmla="*/ 499 h 1703"/>
                  <a:gd name="T60" fmla="*/ 58 w 1131"/>
                  <a:gd name="T61" fmla="*/ 496 h 1703"/>
                  <a:gd name="T62" fmla="*/ 59 w 1131"/>
                  <a:gd name="T63" fmla="*/ 492 h 1703"/>
                  <a:gd name="T64" fmla="*/ 64 w 1131"/>
                  <a:gd name="T65" fmla="*/ 485 h 1703"/>
                  <a:gd name="T66" fmla="*/ 56 w 1131"/>
                  <a:gd name="T67" fmla="*/ 466 h 1703"/>
                  <a:gd name="T68" fmla="*/ 48 w 1131"/>
                  <a:gd name="T69" fmla="*/ 447 h 1703"/>
                  <a:gd name="T70" fmla="*/ 40 w 1131"/>
                  <a:gd name="T71" fmla="*/ 427 h 1703"/>
                  <a:gd name="T72" fmla="*/ 32 w 1131"/>
                  <a:gd name="T73" fmla="*/ 408 h 1703"/>
                  <a:gd name="T74" fmla="*/ 24 w 1131"/>
                  <a:gd name="T75" fmla="*/ 389 h 1703"/>
                  <a:gd name="T76" fmla="*/ 16 w 1131"/>
                  <a:gd name="T77" fmla="*/ 369 h 1703"/>
                  <a:gd name="T78" fmla="*/ 8 w 1131"/>
                  <a:gd name="T79" fmla="*/ 350 h 1703"/>
                  <a:gd name="T80" fmla="*/ 0 w 1131"/>
                  <a:gd name="T81" fmla="*/ 331 h 1703"/>
                  <a:gd name="T82" fmla="*/ 7 w 1131"/>
                  <a:gd name="T83" fmla="*/ 313 h 1703"/>
                  <a:gd name="T84" fmla="*/ 15 w 1131"/>
                  <a:gd name="T85" fmla="*/ 296 h 1703"/>
                  <a:gd name="T86" fmla="*/ 22 w 1131"/>
                  <a:gd name="T87" fmla="*/ 277 h 1703"/>
                  <a:gd name="T88" fmla="*/ 30 w 1131"/>
                  <a:gd name="T89" fmla="*/ 260 h 1703"/>
                  <a:gd name="T90" fmla="*/ 37 w 1131"/>
                  <a:gd name="T91" fmla="*/ 242 h 1703"/>
                  <a:gd name="T92" fmla="*/ 45 w 1131"/>
                  <a:gd name="T93" fmla="*/ 225 h 1703"/>
                  <a:gd name="T94" fmla="*/ 52 w 1131"/>
                  <a:gd name="T95" fmla="*/ 207 h 1703"/>
                  <a:gd name="T96" fmla="*/ 60 w 1131"/>
                  <a:gd name="T97" fmla="*/ 190 h 1703"/>
                  <a:gd name="T98" fmla="*/ 64 w 1131"/>
                  <a:gd name="T99" fmla="*/ 168 h 1703"/>
                  <a:gd name="T100" fmla="*/ 66 w 1131"/>
                  <a:gd name="T101" fmla="*/ 144 h 1703"/>
                  <a:gd name="T102" fmla="*/ 66 w 1131"/>
                  <a:gd name="T103" fmla="*/ 119 h 1703"/>
                  <a:gd name="T104" fmla="*/ 66 w 1131"/>
                  <a:gd name="T105" fmla="*/ 95 h 1703"/>
                  <a:gd name="T106" fmla="*/ 66 w 1131"/>
                  <a:gd name="T107" fmla="*/ 70 h 1703"/>
                  <a:gd name="T108" fmla="*/ 67 w 1131"/>
                  <a:gd name="T109" fmla="*/ 46 h 1703"/>
                  <a:gd name="T110" fmla="*/ 69 w 1131"/>
                  <a:gd name="T111" fmla="*/ 22 h 1703"/>
                  <a:gd name="T112" fmla="*/ 73 w 1131"/>
                  <a:gd name="T113" fmla="*/ 0 h 170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1131"/>
                  <a:gd name="T172" fmla="*/ 0 h 1703"/>
                  <a:gd name="T173" fmla="*/ 1131 w 1131"/>
                  <a:gd name="T174" fmla="*/ 1703 h 1703"/>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1131" h="1703">
                    <a:moveTo>
                      <a:pt x="146" y="0"/>
                    </a:moveTo>
                    <a:lnTo>
                      <a:pt x="289" y="54"/>
                    </a:lnTo>
                    <a:lnTo>
                      <a:pt x="419" y="124"/>
                    </a:lnTo>
                    <a:lnTo>
                      <a:pt x="537" y="208"/>
                    </a:lnTo>
                    <a:lnTo>
                      <a:pt x="649" y="306"/>
                    </a:lnTo>
                    <a:lnTo>
                      <a:pt x="750" y="414"/>
                    </a:lnTo>
                    <a:lnTo>
                      <a:pt x="848" y="533"/>
                    </a:lnTo>
                    <a:lnTo>
                      <a:pt x="942" y="662"/>
                    </a:lnTo>
                    <a:lnTo>
                      <a:pt x="1035" y="800"/>
                    </a:lnTo>
                    <a:lnTo>
                      <a:pt x="1073" y="926"/>
                    </a:lnTo>
                    <a:lnTo>
                      <a:pt x="1101" y="1031"/>
                    </a:lnTo>
                    <a:lnTo>
                      <a:pt x="1120" y="1122"/>
                    </a:lnTo>
                    <a:lnTo>
                      <a:pt x="1130" y="1206"/>
                    </a:lnTo>
                    <a:lnTo>
                      <a:pt x="1131" y="1290"/>
                    </a:lnTo>
                    <a:lnTo>
                      <a:pt x="1125" y="1382"/>
                    </a:lnTo>
                    <a:lnTo>
                      <a:pt x="1111" y="1491"/>
                    </a:lnTo>
                    <a:lnTo>
                      <a:pt x="1093" y="1624"/>
                    </a:lnTo>
                    <a:lnTo>
                      <a:pt x="889" y="1686"/>
                    </a:lnTo>
                    <a:lnTo>
                      <a:pt x="698" y="1703"/>
                    </a:lnTo>
                    <a:lnTo>
                      <a:pt x="524" y="1677"/>
                    </a:lnTo>
                    <a:lnTo>
                      <a:pt x="375" y="1614"/>
                    </a:lnTo>
                    <a:lnTo>
                      <a:pt x="255" y="1514"/>
                    </a:lnTo>
                    <a:lnTo>
                      <a:pt x="170" y="1384"/>
                    </a:lnTo>
                    <a:lnTo>
                      <a:pt x="126" y="1222"/>
                    </a:lnTo>
                    <a:lnTo>
                      <a:pt x="129" y="1036"/>
                    </a:lnTo>
                    <a:lnTo>
                      <a:pt x="138" y="1023"/>
                    </a:lnTo>
                    <a:lnTo>
                      <a:pt x="141" y="1014"/>
                    </a:lnTo>
                    <a:lnTo>
                      <a:pt x="136" y="1008"/>
                    </a:lnTo>
                    <a:lnTo>
                      <a:pt x="129" y="1004"/>
                    </a:lnTo>
                    <a:lnTo>
                      <a:pt x="121" y="999"/>
                    </a:lnTo>
                    <a:lnTo>
                      <a:pt x="116" y="993"/>
                    </a:lnTo>
                    <a:lnTo>
                      <a:pt x="117" y="984"/>
                    </a:lnTo>
                    <a:lnTo>
                      <a:pt x="128" y="971"/>
                    </a:lnTo>
                    <a:lnTo>
                      <a:pt x="112" y="932"/>
                    </a:lnTo>
                    <a:lnTo>
                      <a:pt x="96" y="894"/>
                    </a:lnTo>
                    <a:lnTo>
                      <a:pt x="79" y="855"/>
                    </a:lnTo>
                    <a:lnTo>
                      <a:pt x="64" y="817"/>
                    </a:lnTo>
                    <a:lnTo>
                      <a:pt x="48" y="778"/>
                    </a:lnTo>
                    <a:lnTo>
                      <a:pt x="32" y="739"/>
                    </a:lnTo>
                    <a:lnTo>
                      <a:pt x="15" y="701"/>
                    </a:lnTo>
                    <a:lnTo>
                      <a:pt x="0" y="663"/>
                    </a:lnTo>
                    <a:lnTo>
                      <a:pt x="14" y="627"/>
                    </a:lnTo>
                    <a:lnTo>
                      <a:pt x="29" y="592"/>
                    </a:lnTo>
                    <a:lnTo>
                      <a:pt x="44" y="555"/>
                    </a:lnTo>
                    <a:lnTo>
                      <a:pt x="59" y="521"/>
                    </a:lnTo>
                    <a:lnTo>
                      <a:pt x="74" y="485"/>
                    </a:lnTo>
                    <a:lnTo>
                      <a:pt x="89" y="450"/>
                    </a:lnTo>
                    <a:lnTo>
                      <a:pt x="104" y="415"/>
                    </a:lnTo>
                    <a:lnTo>
                      <a:pt x="119" y="381"/>
                    </a:lnTo>
                    <a:lnTo>
                      <a:pt x="127" y="336"/>
                    </a:lnTo>
                    <a:lnTo>
                      <a:pt x="131" y="288"/>
                    </a:lnTo>
                    <a:lnTo>
                      <a:pt x="131" y="239"/>
                    </a:lnTo>
                    <a:lnTo>
                      <a:pt x="132" y="191"/>
                    </a:lnTo>
                    <a:lnTo>
                      <a:pt x="132" y="140"/>
                    </a:lnTo>
                    <a:lnTo>
                      <a:pt x="133" y="92"/>
                    </a:lnTo>
                    <a:lnTo>
                      <a:pt x="137" y="44"/>
                    </a:lnTo>
                    <a:lnTo>
                      <a:pt x="146" y="0"/>
                    </a:lnTo>
                    <a:close/>
                  </a:path>
                </a:pathLst>
              </a:custGeom>
              <a:solidFill>
                <a:srgbClr val="CCD6D6"/>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171" name="Freeform 513"/>
              <p:cNvSpPr>
                <a:spLocks/>
              </p:cNvSpPr>
              <p:nvPr/>
            </p:nvSpPr>
            <p:spPr bwMode="auto">
              <a:xfrm>
                <a:off x="4377" y="2842"/>
                <a:ext cx="561" cy="842"/>
              </a:xfrm>
              <a:custGeom>
                <a:avLst/>
                <a:gdLst>
                  <a:gd name="T0" fmla="*/ 73 w 1123"/>
                  <a:gd name="T1" fmla="*/ 0 h 1684"/>
                  <a:gd name="T2" fmla="*/ 143 w 1123"/>
                  <a:gd name="T3" fmla="*/ 27 h 1684"/>
                  <a:gd name="T4" fmla="*/ 208 w 1123"/>
                  <a:gd name="T5" fmla="*/ 62 h 1684"/>
                  <a:gd name="T6" fmla="*/ 267 w 1123"/>
                  <a:gd name="T7" fmla="*/ 104 h 1684"/>
                  <a:gd name="T8" fmla="*/ 321 w 1123"/>
                  <a:gd name="T9" fmla="*/ 153 h 1684"/>
                  <a:gd name="T10" fmla="*/ 371 w 1123"/>
                  <a:gd name="T11" fmla="*/ 206 h 1684"/>
                  <a:gd name="T12" fmla="*/ 419 w 1123"/>
                  <a:gd name="T13" fmla="*/ 266 h 1684"/>
                  <a:gd name="T14" fmla="*/ 466 w 1123"/>
                  <a:gd name="T15" fmla="*/ 330 h 1684"/>
                  <a:gd name="T16" fmla="*/ 513 w 1123"/>
                  <a:gd name="T17" fmla="*/ 399 h 1684"/>
                  <a:gd name="T18" fmla="*/ 532 w 1123"/>
                  <a:gd name="T19" fmla="*/ 462 h 1684"/>
                  <a:gd name="T20" fmla="*/ 546 w 1123"/>
                  <a:gd name="T21" fmla="*/ 514 h 1684"/>
                  <a:gd name="T22" fmla="*/ 555 w 1123"/>
                  <a:gd name="T23" fmla="*/ 559 h 1684"/>
                  <a:gd name="T24" fmla="*/ 560 w 1123"/>
                  <a:gd name="T25" fmla="*/ 600 h 1684"/>
                  <a:gd name="T26" fmla="*/ 561 w 1123"/>
                  <a:gd name="T27" fmla="*/ 641 h 1684"/>
                  <a:gd name="T28" fmla="*/ 558 w 1123"/>
                  <a:gd name="T29" fmla="*/ 686 h 1684"/>
                  <a:gd name="T30" fmla="*/ 551 w 1123"/>
                  <a:gd name="T31" fmla="*/ 740 h 1684"/>
                  <a:gd name="T32" fmla="*/ 542 w 1123"/>
                  <a:gd name="T33" fmla="*/ 807 h 1684"/>
                  <a:gd name="T34" fmla="*/ 441 w 1123"/>
                  <a:gd name="T35" fmla="*/ 837 h 1684"/>
                  <a:gd name="T36" fmla="*/ 348 w 1123"/>
                  <a:gd name="T37" fmla="*/ 842 h 1684"/>
                  <a:gd name="T38" fmla="*/ 265 w 1123"/>
                  <a:gd name="T39" fmla="*/ 825 h 1684"/>
                  <a:gd name="T40" fmla="*/ 194 w 1123"/>
                  <a:gd name="T41" fmla="*/ 790 h 1684"/>
                  <a:gd name="T42" fmla="*/ 137 w 1123"/>
                  <a:gd name="T43" fmla="*/ 738 h 1684"/>
                  <a:gd name="T44" fmla="*/ 96 w 1123"/>
                  <a:gd name="T45" fmla="*/ 673 h 1684"/>
                  <a:gd name="T46" fmla="*/ 75 w 1123"/>
                  <a:gd name="T47" fmla="*/ 596 h 1684"/>
                  <a:gd name="T48" fmla="*/ 76 w 1123"/>
                  <a:gd name="T49" fmla="*/ 513 h 1684"/>
                  <a:gd name="T50" fmla="*/ 80 w 1123"/>
                  <a:gd name="T51" fmla="*/ 506 h 1684"/>
                  <a:gd name="T52" fmla="*/ 79 w 1123"/>
                  <a:gd name="T53" fmla="*/ 502 h 1684"/>
                  <a:gd name="T54" fmla="*/ 75 w 1123"/>
                  <a:gd name="T55" fmla="*/ 500 h 1684"/>
                  <a:gd name="T56" fmla="*/ 70 w 1123"/>
                  <a:gd name="T57" fmla="*/ 499 h 1684"/>
                  <a:gd name="T58" fmla="*/ 63 w 1123"/>
                  <a:gd name="T59" fmla="*/ 497 h 1684"/>
                  <a:gd name="T60" fmla="*/ 59 w 1123"/>
                  <a:gd name="T61" fmla="*/ 495 h 1684"/>
                  <a:gd name="T62" fmla="*/ 59 w 1123"/>
                  <a:gd name="T63" fmla="*/ 491 h 1684"/>
                  <a:gd name="T64" fmla="*/ 64 w 1123"/>
                  <a:gd name="T65" fmla="*/ 485 h 1684"/>
                  <a:gd name="T66" fmla="*/ 56 w 1123"/>
                  <a:gd name="T67" fmla="*/ 466 h 1684"/>
                  <a:gd name="T68" fmla="*/ 48 w 1123"/>
                  <a:gd name="T69" fmla="*/ 447 h 1684"/>
                  <a:gd name="T70" fmla="*/ 39 w 1123"/>
                  <a:gd name="T71" fmla="*/ 427 h 1684"/>
                  <a:gd name="T72" fmla="*/ 32 w 1123"/>
                  <a:gd name="T73" fmla="*/ 409 h 1684"/>
                  <a:gd name="T74" fmla="*/ 24 w 1123"/>
                  <a:gd name="T75" fmla="*/ 389 h 1684"/>
                  <a:gd name="T76" fmla="*/ 16 w 1123"/>
                  <a:gd name="T77" fmla="*/ 370 h 1684"/>
                  <a:gd name="T78" fmla="*/ 7 w 1123"/>
                  <a:gd name="T79" fmla="*/ 351 h 1684"/>
                  <a:gd name="T80" fmla="*/ 0 w 1123"/>
                  <a:gd name="T81" fmla="*/ 332 h 1684"/>
                  <a:gd name="T82" fmla="*/ 7 w 1123"/>
                  <a:gd name="T83" fmla="*/ 314 h 1684"/>
                  <a:gd name="T84" fmla="*/ 14 w 1123"/>
                  <a:gd name="T85" fmla="*/ 296 h 1684"/>
                  <a:gd name="T86" fmla="*/ 22 w 1123"/>
                  <a:gd name="T87" fmla="*/ 278 h 1684"/>
                  <a:gd name="T88" fmla="*/ 29 w 1123"/>
                  <a:gd name="T89" fmla="*/ 261 h 1684"/>
                  <a:gd name="T90" fmla="*/ 37 w 1123"/>
                  <a:gd name="T91" fmla="*/ 242 h 1684"/>
                  <a:gd name="T92" fmla="*/ 44 w 1123"/>
                  <a:gd name="T93" fmla="*/ 225 h 1684"/>
                  <a:gd name="T94" fmla="*/ 52 w 1123"/>
                  <a:gd name="T95" fmla="*/ 208 h 1684"/>
                  <a:gd name="T96" fmla="*/ 59 w 1123"/>
                  <a:gd name="T97" fmla="*/ 191 h 1684"/>
                  <a:gd name="T98" fmla="*/ 63 w 1123"/>
                  <a:gd name="T99" fmla="*/ 168 h 1684"/>
                  <a:gd name="T100" fmla="*/ 65 w 1123"/>
                  <a:gd name="T101" fmla="*/ 144 h 1684"/>
                  <a:gd name="T102" fmla="*/ 65 w 1123"/>
                  <a:gd name="T103" fmla="*/ 119 h 1684"/>
                  <a:gd name="T104" fmla="*/ 66 w 1123"/>
                  <a:gd name="T105" fmla="*/ 96 h 1684"/>
                  <a:gd name="T106" fmla="*/ 66 w 1123"/>
                  <a:gd name="T107" fmla="*/ 70 h 1684"/>
                  <a:gd name="T108" fmla="*/ 66 w 1123"/>
                  <a:gd name="T109" fmla="*/ 46 h 1684"/>
                  <a:gd name="T110" fmla="*/ 68 w 1123"/>
                  <a:gd name="T111" fmla="*/ 22 h 1684"/>
                  <a:gd name="T112" fmla="*/ 73 w 1123"/>
                  <a:gd name="T113" fmla="*/ 0 h 1684"/>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1123"/>
                  <a:gd name="T172" fmla="*/ 0 h 1684"/>
                  <a:gd name="T173" fmla="*/ 1123 w 1123"/>
                  <a:gd name="T174" fmla="*/ 1684 h 1684"/>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1123" h="1684">
                    <a:moveTo>
                      <a:pt x="146" y="0"/>
                    </a:moveTo>
                    <a:lnTo>
                      <a:pt x="287" y="54"/>
                    </a:lnTo>
                    <a:lnTo>
                      <a:pt x="417" y="124"/>
                    </a:lnTo>
                    <a:lnTo>
                      <a:pt x="535" y="207"/>
                    </a:lnTo>
                    <a:lnTo>
                      <a:pt x="642" y="305"/>
                    </a:lnTo>
                    <a:lnTo>
                      <a:pt x="743" y="412"/>
                    </a:lnTo>
                    <a:lnTo>
                      <a:pt x="839" y="531"/>
                    </a:lnTo>
                    <a:lnTo>
                      <a:pt x="932" y="659"/>
                    </a:lnTo>
                    <a:lnTo>
                      <a:pt x="1026" y="797"/>
                    </a:lnTo>
                    <a:lnTo>
                      <a:pt x="1064" y="924"/>
                    </a:lnTo>
                    <a:lnTo>
                      <a:pt x="1093" y="1028"/>
                    </a:lnTo>
                    <a:lnTo>
                      <a:pt x="1111" y="1117"/>
                    </a:lnTo>
                    <a:lnTo>
                      <a:pt x="1121" y="1199"/>
                    </a:lnTo>
                    <a:lnTo>
                      <a:pt x="1123" y="1281"/>
                    </a:lnTo>
                    <a:lnTo>
                      <a:pt x="1116" y="1372"/>
                    </a:lnTo>
                    <a:lnTo>
                      <a:pt x="1103" y="1480"/>
                    </a:lnTo>
                    <a:lnTo>
                      <a:pt x="1084" y="1613"/>
                    </a:lnTo>
                    <a:lnTo>
                      <a:pt x="882" y="1673"/>
                    </a:lnTo>
                    <a:lnTo>
                      <a:pt x="696" y="1684"/>
                    </a:lnTo>
                    <a:lnTo>
                      <a:pt x="530" y="1650"/>
                    </a:lnTo>
                    <a:lnTo>
                      <a:pt x="388" y="1580"/>
                    </a:lnTo>
                    <a:lnTo>
                      <a:pt x="274" y="1475"/>
                    </a:lnTo>
                    <a:lnTo>
                      <a:pt x="193" y="1345"/>
                    </a:lnTo>
                    <a:lnTo>
                      <a:pt x="151" y="1192"/>
                    </a:lnTo>
                    <a:lnTo>
                      <a:pt x="152" y="1026"/>
                    </a:lnTo>
                    <a:lnTo>
                      <a:pt x="160" y="1013"/>
                    </a:lnTo>
                    <a:lnTo>
                      <a:pt x="158" y="1005"/>
                    </a:lnTo>
                    <a:lnTo>
                      <a:pt x="151" y="1000"/>
                    </a:lnTo>
                    <a:lnTo>
                      <a:pt x="140" y="999"/>
                    </a:lnTo>
                    <a:lnTo>
                      <a:pt x="127" y="995"/>
                    </a:lnTo>
                    <a:lnTo>
                      <a:pt x="119" y="991"/>
                    </a:lnTo>
                    <a:lnTo>
                      <a:pt x="118" y="982"/>
                    </a:lnTo>
                    <a:lnTo>
                      <a:pt x="128" y="971"/>
                    </a:lnTo>
                    <a:lnTo>
                      <a:pt x="112" y="932"/>
                    </a:lnTo>
                    <a:lnTo>
                      <a:pt x="96" y="894"/>
                    </a:lnTo>
                    <a:lnTo>
                      <a:pt x="79" y="855"/>
                    </a:lnTo>
                    <a:lnTo>
                      <a:pt x="64" y="817"/>
                    </a:lnTo>
                    <a:lnTo>
                      <a:pt x="48" y="778"/>
                    </a:lnTo>
                    <a:lnTo>
                      <a:pt x="32" y="739"/>
                    </a:lnTo>
                    <a:lnTo>
                      <a:pt x="15" y="701"/>
                    </a:lnTo>
                    <a:lnTo>
                      <a:pt x="0" y="663"/>
                    </a:lnTo>
                    <a:lnTo>
                      <a:pt x="14" y="627"/>
                    </a:lnTo>
                    <a:lnTo>
                      <a:pt x="29" y="592"/>
                    </a:lnTo>
                    <a:lnTo>
                      <a:pt x="44" y="555"/>
                    </a:lnTo>
                    <a:lnTo>
                      <a:pt x="59" y="521"/>
                    </a:lnTo>
                    <a:lnTo>
                      <a:pt x="74" y="485"/>
                    </a:lnTo>
                    <a:lnTo>
                      <a:pt x="89" y="450"/>
                    </a:lnTo>
                    <a:lnTo>
                      <a:pt x="104" y="415"/>
                    </a:lnTo>
                    <a:lnTo>
                      <a:pt x="119" y="381"/>
                    </a:lnTo>
                    <a:lnTo>
                      <a:pt x="127" y="336"/>
                    </a:lnTo>
                    <a:lnTo>
                      <a:pt x="131" y="288"/>
                    </a:lnTo>
                    <a:lnTo>
                      <a:pt x="131" y="239"/>
                    </a:lnTo>
                    <a:lnTo>
                      <a:pt x="132" y="191"/>
                    </a:lnTo>
                    <a:lnTo>
                      <a:pt x="132" y="140"/>
                    </a:lnTo>
                    <a:lnTo>
                      <a:pt x="133" y="92"/>
                    </a:lnTo>
                    <a:lnTo>
                      <a:pt x="137" y="44"/>
                    </a:lnTo>
                    <a:lnTo>
                      <a:pt x="146" y="0"/>
                    </a:lnTo>
                    <a:close/>
                  </a:path>
                </a:pathLst>
              </a:custGeom>
              <a:solidFill>
                <a:srgbClr val="D4DBDB"/>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172" name="Freeform 514"/>
              <p:cNvSpPr>
                <a:spLocks/>
              </p:cNvSpPr>
              <p:nvPr/>
            </p:nvSpPr>
            <p:spPr bwMode="auto">
              <a:xfrm>
                <a:off x="4668" y="3628"/>
                <a:ext cx="267" cy="363"/>
              </a:xfrm>
              <a:custGeom>
                <a:avLst/>
                <a:gdLst>
                  <a:gd name="T0" fmla="*/ 78 w 534"/>
                  <a:gd name="T1" fmla="*/ 31 h 724"/>
                  <a:gd name="T2" fmla="*/ 57 w 534"/>
                  <a:gd name="T3" fmla="*/ 70 h 724"/>
                  <a:gd name="T4" fmla="*/ 39 w 534"/>
                  <a:gd name="T5" fmla="*/ 105 h 724"/>
                  <a:gd name="T6" fmla="*/ 26 w 534"/>
                  <a:gd name="T7" fmla="*/ 134 h 724"/>
                  <a:gd name="T8" fmla="*/ 20 w 534"/>
                  <a:gd name="T9" fmla="*/ 159 h 724"/>
                  <a:gd name="T10" fmla="*/ 22 w 534"/>
                  <a:gd name="T11" fmla="*/ 182 h 724"/>
                  <a:gd name="T12" fmla="*/ 35 w 534"/>
                  <a:gd name="T13" fmla="*/ 205 h 724"/>
                  <a:gd name="T14" fmla="*/ 60 w 534"/>
                  <a:gd name="T15" fmla="*/ 228 h 724"/>
                  <a:gd name="T16" fmla="*/ 100 w 534"/>
                  <a:gd name="T17" fmla="*/ 253 h 724"/>
                  <a:gd name="T18" fmla="*/ 89 w 534"/>
                  <a:gd name="T19" fmla="*/ 259 h 724"/>
                  <a:gd name="T20" fmla="*/ 77 w 534"/>
                  <a:gd name="T21" fmla="*/ 266 h 724"/>
                  <a:gd name="T22" fmla="*/ 63 w 534"/>
                  <a:gd name="T23" fmla="*/ 275 h 724"/>
                  <a:gd name="T24" fmla="*/ 50 w 534"/>
                  <a:gd name="T25" fmla="*/ 285 h 724"/>
                  <a:gd name="T26" fmla="*/ 36 w 534"/>
                  <a:gd name="T27" fmla="*/ 293 h 724"/>
                  <a:gd name="T28" fmla="*/ 22 w 534"/>
                  <a:gd name="T29" fmla="*/ 302 h 724"/>
                  <a:gd name="T30" fmla="*/ 10 w 534"/>
                  <a:gd name="T31" fmla="*/ 310 h 724"/>
                  <a:gd name="T32" fmla="*/ 0 w 534"/>
                  <a:gd name="T33" fmla="*/ 315 h 724"/>
                  <a:gd name="T34" fmla="*/ 3 w 534"/>
                  <a:gd name="T35" fmla="*/ 323 h 724"/>
                  <a:gd name="T36" fmla="*/ 8 w 534"/>
                  <a:gd name="T37" fmla="*/ 330 h 724"/>
                  <a:gd name="T38" fmla="*/ 14 w 534"/>
                  <a:gd name="T39" fmla="*/ 334 h 724"/>
                  <a:gd name="T40" fmla="*/ 21 w 534"/>
                  <a:gd name="T41" fmla="*/ 339 h 724"/>
                  <a:gd name="T42" fmla="*/ 27 w 534"/>
                  <a:gd name="T43" fmla="*/ 343 h 724"/>
                  <a:gd name="T44" fmla="*/ 33 w 534"/>
                  <a:gd name="T45" fmla="*/ 348 h 724"/>
                  <a:gd name="T46" fmla="*/ 37 w 534"/>
                  <a:gd name="T47" fmla="*/ 354 h 724"/>
                  <a:gd name="T48" fmla="*/ 41 w 534"/>
                  <a:gd name="T49" fmla="*/ 363 h 724"/>
                  <a:gd name="T50" fmla="*/ 66 w 534"/>
                  <a:gd name="T51" fmla="*/ 350 h 724"/>
                  <a:gd name="T52" fmla="*/ 90 w 534"/>
                  <a:gd name="T53" fmla="*/ 337 h 724"/>
                  <a:gd name="T54" fmla="*/ 115 w 534"/>
                  <a:gd name="T55" fmla="*/ 323 h 724"/>
                  <a:gd name="T56" fmla="*/ 139 w 534"/>
                  <a:gd name="T57" fmla="*/ 311 h 724"/>
                  <a:gd name="T58" fmla="*/ 163 w 534"/>
                  <a:gd name="T59" fmla="*/ 298 h 724"/>
                  <a:gd name="T60" fmla="*/ 188 w 534"/>
                  <a:gd name="T61" fmla="*/ 285 h 724"/>
                  <a:gd name="T62" fmla="*/ 212 w 534"/>
                  <a:gd name="T63" fmla="*/ 271 h 724"/>
                  <a:gd name="T64" fmla="*/ 237 w 534"/>
                  <a:gd name="T65" fmla="*/ 259 h 724"/>
                  <a:gd name="T66" fmla="*/ 258 w 534"/>
                  <a:gd name="T67" fmla="*/ 237 h 724"/>
                  <a:gd name="T68" fmla="*/ 267 w 534"/>
                  <a:gd name="T69" fmla="*/ 221 h 724"/>
                  <a:gd name="T70" fmla="*/ 266 w 534"/>
                  <a:gd name="T71" fmla="*/ 209 h 724"/>
                  <a:gd name="T72" fmla="*/ 256 w 534"/>
                  <a:gd name="T73" fmla="*/ 201 h 724"/>
                  <a:gd name="T74" fmla="*/ 237 w 534"/>
                  <a:gd name="T75" fmla="*/ 194 h 724"/>
                  <a:gd name="T76" fmla="*/ 211 w 534"/>
                  <a:gd name="T77" fmla="*/ 187 h 724"/>
                  <a:gd name="T78" fmla="*/ 179 w 534"/>
                  <a:gd name="T79" fmla="*/ 180 h 724"/>
                  <a:gd name="T80" fmla="*/ 142 w 534"/>
                  <a:gd name="T81" fmla="*/ 172 h 724"/>
                  <a:gd name="T82" fmla="*/ 148 w 534"/>
                  <a:gd name="T83" fmla="*/ 160 h 724"/>
                  <a:gd name="T84" fmla="*/ 155 w 534"/>
                  <a:gd name="T85" fmla="*/ 149 h 724"/>
                  <a:gd name="T86" fmla="*/ 162 w 534"/>
                  <a:gd name="T87" fmla="*/ 137 h 724"/>
                  <a:gd name="T88" fmla="*/ 169 w 534"/>
                  <a:gd name="T89" fmla="*/ 126 h 724"/>
                  <a:gd name="T90" fmla="*/ 175 w 534"/>
                  <a:gd name="T91" fmla="*/ 114 h 724"/>
                  <a:gd name="T92" fmla="*/ 182 w 534"/>
                  <a:gd name="T93" fmla="*/ 103 h 724"/>
                  <a:gd name="T94" fmla="*/ 189 w 534"/>
                  <a:gd name="T95" fmla="*/ 92 h 724"/>
                  <a:gd name="T96" fmla="*/ 196 w 534"/>
                  <a:gd name="T97" fmla="*/ 80 h 724"/>
                  <a:gd name="T98" fmla="*/ 185 w 534"/>
                  <a:gd name="T99" fmla="*/ 42 h 724"/>
                  <a:gd name="T100" fmla="*/ 170 w 534"/>
                  <a:gd name="T101" fmla="*/ 17 h 724"/>
                  <a:gd name="T102" fmla="*/ 152 w 534"/>
                  <a:gd name="T103" fmla="*/ 4 h 724"/>
                  <a:gd name="T104" fmla="*/ 133 w 534"/>
                  <a:gd name="T105" fmla="*/ 0 h 724"/>
                  <a:gd name="T106" fmla="*/ 113 w 534"/>
                  <a:gd name="T107" fmla="*/ 3 h 724"/>
                  <a:gd name="T108" fmla="*/ 97 w 534"/>
                  <a:gd name="T109" fmla="*/ 11 h 724"/>
                  <a:gd name="T110" fmla="*/ 84 w 534"/>
                  <a:gd name="T111" fmla="*/ 20 h 724"/>
                  <a:gd name="T112" fmla="*/ 78 w 534"/>
                  <a:gd name="T113" fmla="*/ 31 h 724"/>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534"/>
                  <a:gd name="T172" fmla="*/ 0 h 724"/>
                  <a:gd name="T173" fmla="*/ 534 w 534"/>
                  <a:gd name="T174" fmla="*/ 724 h 724"/>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534" h="724">
                    <a:moveTo>
                      <a:pt x="157" y="61"/>
                    </a:moveTo>
                    <a:lnTo>
                      <a:pt x="114" y="140"/>
                    </a:lnTo>
                    <a:lnTo>
                      <a:pt x="79" y="209"/>
                    </a:lnTo>
                    <a:lnTo>
                      <a:pt x="52" y="267"/>
                    </a:lnTo>
                    <a:lnTo>
                      <a:pt x="40" y="318"/>
                    </a:lnTo>
                    <a:lnTo>
                      <a:pt x="44" y="363"/>
                    </a:lnTo>
                    <a:lnTo>
                      <a:pt x="70" y="409"/>
                    </a:lnTo>
                    <a:lnTo>
                      <a:pt x="121" y="455"/>
                    </a:lnTo>
                    <a:lnTo>
                      <a:pt x="201" y="505"/>
                    </a:lnTo>
                    <a:lnTo>
                      <a:pt x="178" y="516"/>
                    </a:lnTo>
                    <a:lnTo>
                      <a:pt x="154" y="531"/>
                    </a:lnTo>
                    <a:lnTo>
                      <a:pt x="127" y="549"/>
                    </a:lnTo>
                    <a:lnTo>
                      <a:pt x="101" y="568"/>
                    </a:lnTo>
                    <a:lnTo>
                      <a:pt x="72" y="585"/>
                    </a:lnTo>
                    <a:lnTo>
                      <a:pt x="45" y="603"/>
                    </a:lnTo>
                    <a:lnTo>
                      <a:pt x="20" y="618"/>
                    </a:lnTo>
                    <a:lnTo>
                      <a:pt x="0" y="629"/>
                    </a:lnTo>
                    <a:lnTo>
                      <a:pt x="6" y="645"/>
                    </a:lnTo>
                    <a:lnTo>
                      <a:pt x="16" y="658"/>
                    </a:lnTo>
                    <a:lnTo>
                      <a:pt x="28" y="667"/>
                    </a:lnTo>
                    <a:lnTo>
                      <a:pt x="42" y="677"/>
                    </a:lnTo>
                    <a:lnTo>
                      <a:pt x="54" y="684"/>
                    </a:lnTo>
                    <a:lnTo>
                      <a:pt x="65" y="694"/>
                    </a:lnTo>
                    <a:lnTo>
                      <a:pt x="75" y="707"/>
                    </a:lnTo>
                    <a:lnTo>
                      <a:pt x="83" y="724"/>
                    </a:lnTo>
                    <a:lnTo>
                      <a:pt x="132" y="698"/>
                    </a:lnTo>
                    <a:lnTo>
                      <a:pt x="181" y="672"/>
                    </a:lnTo>
                    <a:lnTo>
                      <a:pt x="230" y="645"/>
                    </a:lnTo>
                    <a:lnTo>
                      <a:pt x="279" y="620"/>
                    </a:lnTo>
                    <a:lnTo>
                      <a:pt x="327" y="594"/>
                    </a:lnTo>
                    <a:lnTo>
                      <a:pt x="376" y="568"/>
                    </a:lnTo>
                    <a:lnTo>
                      <a:pt x="425" y="541"/>
                    </a:lnTo>
                    <a:lnTo>
                      <a:pt x="474" y="516"/>
                    </a:lnTo>
                    <a:lnTo>
                      <a:pt x="516" y="472"/>
                    </a:lnTo>
                    <a:lnTo>
                      <a:pt x="534" y="441"/>
                    </a:lnTo>
                    <a:lnTo>
                      <a:pt x="532" y="417"/>
                    </a:lnTo>
                    <a:lnTo>
                      <a:pt x="512" y="401"/>
                    </a:lnTo>
                    <a:lnTo>
                      <a:pt x="474" y="386"/>
                    </a:lnTo>
                    <a:lnTo>
                      <a:pt x="423" y="373"/>
                    </a:lnTo>
                    <a:lnTo>
                      <a:pt x="358" y="360"/>
                    </a:lnTo>
                    <a:lnTo>
                      <a:pt x="284" y="343"/>
                    </a:lnTo>
                    <a:lnTo>
                      <a:pt x="296" y="320"/>
                    </a:lnTo>
                    <a:lnTo>
                      <a:pt x="310" y="297"/>
                    </a:lnTo>
                    <a:lnTo>
                      <a:pt x="324" y="274"/>
                    </a:lnTo>
                    <a:lnTo>
                      <a:pt x="338" y="252"/>
                    </a:lnTo>
                    <a:lnTo>
                      <a:pt x="350" y="228"/>
                    </a:lnTo>
                    <a:lnTo>
                      <a:pt x="365" y="205"/>
                    </a:lnTo>
                    <a:lnTo>
                      <a:pt x="378" y="183"/>
                    </a:lnTo>
                    <a:lnTo>
                      <a:pt x="393" y="160"/>
                    </a:lnTo>
                    <a:lnTo>
                      <a:pt x="371" y="83"/>
                    </a:lnTo>
                    <a:lnTo>
                      <a:pt x="341" y="34"/>
                    </a:lnTo>
                    <a:lnTo>
                      <a:pt x="305" y="7"/>
                    </a:lnTo>
                    <a:lnTo>
                      <a:pt x="266" y="0"/>
                    </a:lnTo>
                    <a:lnTo>
                      <a:pt x="227" y="5"/>
                    </a:lnTo>
                    <a:lnTo>
                      <a:pt x="195" y="21"/>
                    </a:lnTo>
                    <a:lnTo>
                      <a:pt x="169" y="40"/>
                    </a:lnTo>
                    <a:lnTo>
                      <a:pt x="157" y="61"/>
                    </a:lnTo>
                    <a:close/>
                  </a:path>
                </a:pathLst>
              </a:custGeom>
              <a:solidFill>
                <a:srgbClr val="9CADAD"/>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173" name="Freeform 515"/>
              <p:cNvSpPr>
                <a:spLocks/>
              </p:cNvSpPr>
              <p:nvPr/>
            </p:nvSpPr>
            <p:spPr bwMode="auto">
              <a:xfrm>
                <a:off x="4676" y="3628"/>
                <a:ext cx="259" cy="363"/>
              </a:xfrm>
              <a:custGeom>
                <a:avLst/>
                <a:gdLst>
                  <a:gd name="T0" fmla="*/ 71 w 519"/>
                  <a:gd name="T1" fmla="*/ 31 h 724"/>
                  <a:gd name="T2" fmla="*/ 50 w 519"/>
                  <a:gd name="T3" fmla="*/ 70 h 724"/>
                  <a:gd name="T4" fmla="*/ 34 w 519"/>
                  <a:gd name="T5" fmla="*/ 104 h 724"/>
                  <a:gd name="T6" fmla="*/ 22 w 519"/>
                  <a:gd name="T7" fmla="*/ 133 h 724"/>
                  <a:gd name="T8" fmla="*/ 18 w 519"/>
                  <a:gd name="T9" fmla="*/ 159 h 724"/>
                  <a:gd name="T10" fmla="*/ 22 w 519"/>
                  <a:gd name="T11" fmla="*/ 182 h 724"/>
                  <a:gd name="T12" fmla="*/ 37 w 519"/>
                  <a:gd name="T13" fmla="*/ 204 h 724"/>
                  <a:gd name="T14" fmla="*/ 63 w 519"/>
                  <a:gd name="T15" fmla="*/ 227 h 724"/>
                  <a:gd name="T16" fmla="*/ 104 w 519"/>
                  <a:gd name="T17" fmla="*/ 253 h 724"/>
                  <a:gd name="T18" fmla="*/ 96 w 519"/>
                  <a:gd name="T19" fmla="*/ 258 h 724"/>
                  <a:gd name="T20" fmla="*/ 86 w 519"/>
                  <a:gd name="T21" fmla="*/ 267 h 724"/>
                  <a:gd name="T22" fmla="*/ 72 w 519"/>
                  <a:gd name="T23" fmla="*/ 276 h 724"/>
                  <a:gd name="T24" fmla="*/ 57 w 519"/>
                  <a:gd name="T25" fmla="*/ 288 h 724"/>
                  <a:gd name="T26" fmla="*/ 41 w 519"/>
                  <a:gd name="T27" fmla="*/ 298 h 724"/>
                  <a:gd name="T28" fmla="*/ 25 w 519"/>
                  <a:gd name="T29" fmla="*/ 307 h 724"/>
                  <a:gd name="T30" fmla="*/ 11 w 519"/>
                  <a:gd name="T31" fmla="*/ 315 h 724"/>
                  <a:gd name="T32" fmla="*/ 0 w 519"/>
                  <a:gd name="T33" fmla="*/ 322 h 724"/>
                  <a:gd name="T34" fmla="*/ 2 w 519"/>
                  <a:gd name="T35" fmla="*/ 328 h 724"/>
                  <a:gd name="T36" fmla="*/ 7 w 519"/>
                  <a:gd name="T37" fmla="*/ 334 h 724"/>
                  <a:gd name="T38" fmla="*/ 11 w 519"/>
                  <a:gd name="T39" fmla="*/ 338 h 724"/>
                  <a:gd name="T40" fmla="*/ 17 w 519"/>
                  <a:gd name="T41" fmla="*/ 342 h 724"/>
                  <a:gd name="T42" fmla="*/ 21 w 519"/>
                  <a:gd name="T43" fmla="*/ 345 h 724"/>
                  <a:gd name="T44" fmla="*/ 26 w 519"/>
                  <a:gd name="T45" fmla="*/ 349 h 724"/>
                  <a:gd name="T46" fmla="*/ 30 w 519"/>
                  <a:gd name="T47" fmla="*/ 355 h 724"/>
                  <a:gd name="T48" fmla="*/ 34 w 519"/>
                  <a:gd name="T49" fmla="*/ 363 h 724"/>
                  <a:gd name="T50" fmla="*/ 58 w 519"/>
                  <a:gd name="T51" fmla="*/ 350 h 724"/>
                  <a:gd name="T52" fmla="*/ 83 w 519"/>
                  <a:gd name="T53" fmla="*/ 337 h 724"/>
                  <a:gd name="T54" fmla="*/ 107 w 519"/>
                  <a:gd name="T55" fmla="*/ 323 h 724"/>
                  <a:gd name="T56" fmla="*/ 132 w 519"/>
                  <a:gd name="T57" fmla="*/ 311 h 724"/>
                  <a:gd name="T58" fmla="*/ 156 w 519"/>
                  <a:gd name="T59" fmla="*/ 298 h 724"/>
                  <a:gd name="T60" fmla="*/ 180 w 519"/>
                  <a:gd name="T61" fmla="*/ 285 h 724"/>
                  <a:gd name="T62" fmla="*/ 205 w 519"/>
                  <a:gd name="T63" fmla="*/ 271 h 724"/>
                  <a:gd name="T64" fmla="*/ 229 w 519"/>
                  <a:gd name="T65" fmla="*/ 259 h 724"/>
                  <a:gd name="T66" fmla="*/ 250 w 519"/>
                  <a:gd name="T67" fmla="*/ 237 h 724"/>
                  <a:gd name="T68" fmla="*/ 259 w 519"/>
                  <a:gd name="T69" fmla="*/ 221 h 724"/>
                  <a:gd name="T70" fmla="*/ 258 w 519"/>
                  <a:gd name="T71" fmla="*/ 209 h 724"/>
                  <a:gd name="T72" fmla="*/ 248 w 519"/>
                  <a:gd name="T73" fmla="*/ 201 h 724"/>
                  <a:gd name="T74" fmla="*/ 229 w 519"/>
                  <a:gd name="T75" fmla="*/ 194 h 724"/>
                  <a:gd name="T76" fmla="*/ 204 w 519"/>
                  <a:gd name="T77" fmla="*/ 187 h 724"/>
                  <a:gd name="T78" fmla="*/ 171 w 519"/>
                  <a:gd name="T79" fmla="*/ 180 h 724"/>
                  <a:gd name="T80" fmla="*/ 134 w 519"/>
                  <a:gd name="T81" fmla="*/ 172 h 724"/>
                  <a:gd name="T82" fmla="*/ 140 w 519"/>
                  <a:gd name="T83" fmla="*/ 160 h 724"/>
                  <a:gd name="T84" fmla="*/ 147 w 519"/>
                  <a:gd name="T85" fmla="*/ 149 h 724"/>
                  <a:gd name="T86" fmla="*/ 154 w 519"/>
                  <a:gd name="T87" fmla="*/ 137 h 724"/>
                  <a:gd name="T88" fmla="*/ 161 w 519"/>
                  <a:gd name="T89" fmla="*/ 126 h 724"/>
                  <a:gd name="T90" fmla="*/ 167 w 519"/>
                  <a:gd name="T91" fmla="*/ 114 h 724"/>
                  <a:gd name="T92" fmla="*/ 175 w 519"/>
                  <a:gd name="T93" fmla="*/ 103 h 724"/>
                  <a:gd name="T94" fmla="*/ 181 w 519"/>
                  <a:gd name="T95" fmla="*/ 92 h 724"/>
                  <a:gd name="T96" fmla="*/ 189 w 519"/>
                  <a:gd name="T97" fmla="*/ 80 h 724"/>
                  <a:gd name="T98" fmla="*/ 178 w 519"/>
                  <a:gd name="T99" fmla="*/ 42 h 724"/>
                  <a:gd name="T100" fmla="*/ 163 w 519"/>
                  <a:gd name="T101" fmla="*/ 17 h 724"/>
                  <a:gd name="T102" fmla="*/ 145 w 519"/>
                  <a:gd name="T103" fmla="*/ 4 h 724"/>
                  <a:gd name="T104" fmla="*/ 125 w 519"/>
                  <a:gd name="T105" fmla="*/ 0 h 724"/>
                  <a:gd name="T106" fmla="*/ 106 w 519"/>
                  <a:gd name="T107" fmla="*/ 3 h 724"/>
                  <a:gd name="T108" fmla="*/ 90 w 519"/>
                  <a:gd name="T109" fmla="*/ 11 h 724"/>
                  <a:gd name="T110" fmla="*/ 77 w 519"/>
                  <a:gd name="T111" fmla="*/ 20 h 724"/>
                  <a:gd name="T112" fmla="*/ 71 w 519"/>
                  <a:gd name="T113" fmla="*/ 31 h 724"/>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519"/>
                  <a:gd name="T172" fmla="*/ 0 h 724"/>
                  <a:gd name="T173" fmla="*/ 519 w 519"/>
                  <a:gd name="T174" fmla="*/ 724 h 724"/>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519" h="724">
                    <a:moveTo>
                      <a:pt x="142" y="61"/>
                    </a:moveTo>
                    <a:lnTo>
                      <a:pt x="101" y="140"/>
                    </a:lnTo>
                    <a:lnTo>
                      <a:pt x="68" y="208"/>
                    </a:lnTo>
                    <a:lnTo>
                      <a:pt x="44" y="266"/>
                    </a:lnTo>
                    <a:lnTo>
                      <a:pt x="37" y="317"/>
                    </a:lnTo>
                    <a:lnTo>
                      <a:pt x="45" y="362"/>
                    </a:lnTo>
                    <a:lnTo>
                      <a:pt x="74" y="407"/>
                    </a:lnTo>
                    <a:lnTo>
                      <a:pt x="127" y="452"/>
                    </a:lnTo>
                    <a:lnTo>
                      <a:pt x="208" y="504"/>
                    </a:lnTo>
                    <a:lnTo>
                      <a:pt x="193" y="515"/>
                    </a:lnTo>
                    <a:lnTo>
                      <a:pt x="172" y="533"/>
                    </a:lnTo>
                    <a:lnTo>
                      <a:pt x="144" y="551"/>
                    </a:lnTo>
                    <a:lnTo>
                      <a:pt x="114" y="574"/>
                    </a:lnTo>
                    <a:lnTo>
                      <a:pt x="82" y="594"/>
                    </a:lnTo>
                    <a:lnTo>
                      <a:pt x="50" y="613"/>
                    </a:lnTo>
                    <a:lnTo>
                      <a:pt x="22" y="629"/>
                    </a:lnTo>
                    <a:lnTo>
                      <a:pt x="0" y="642"/>
                    </a:lnTo>
                    <a:lnTo>
                      <a:pt x="5" y="655"/>
                    </a:lnTo>
                    <a:lnTo>
                      <a:pt x="14" y="667"/>
                    </a:lnTo>
                    <a:lnTo>
                      <a:pt x="23" y="674"/>
                    </a:lnTo>
                    <a:lnTo>
                      <a:pt x="34" y="682"/>
                    </a:lnTo>
                    <a:lnTo>
                      <a:pt x="43" y="688"/>
                    </a:lnTo>
                    <a:lnTo>
                      <a:pt x="53" y="697"/>
                    </a:lnTo>
                    <a:lnTo>
                      <a:pt x="60" y="708"/>
                    </a:lnTo>
                    <a:lnTo>
                      <a:pt x="68" y="724"/>
                    </a:lnTo>
                    <a:lnTo>
                      <a:pt x="117" y="698"/>
                    </a:lnTo>
                    <a:lnTo>
                      <a:pt x="166" y="672"/>
                    </a:lnTo>
                    <a:lnTo>
                      <a:pt x="215" y="645"/>
                    </a:lnTo>
                    <a:lnTo>
                      <a:pt x="264" y="620"/>
                    </a:lnTo>
                    <a:lnTo>
                      <a:pt x="312" y="594"/>
                    </a:lnTo>
                    <a:lnTo>
                      <a:pt x="361" y="568"/>
                    </a:lnTo>
                    <a:lnTo>
                      <a:pt x="410" y="541"/>
                    </a:lnTo>
                    <a:lnTo>
                      <a:pt x="459" y="516"/>
                    </a:lnTo>
                    <a:lnTo>
                      <a:pt x="501" y="472"/>
                    </a:lnTo>
                    <a:lnTo>
                      <a:pt x="519" y="441"/>
                    </a:lnTo>
                    <a:lnTo>
                      <a:pt x="517" y="417"/>
                    </a:lnTo>
                    <a:lnTo>
                      <a:pt x="497" y="401"/>
                    </a:lnTo>
                    <a:lnTo>
                      <a:pt x="459" y="386"/>
                    </a:lnTo>
                    <a:lnTo>
                      <a:pt x="408" y="373"/>
                    </a:lnTo>
                    <a:lnTo>
                      <a:pt x="343" y="360"/>
                    </a:lnTo>
                    <a:lnTo>
                      <a:pt x="269" y="343"/>
                    </a:lnTo>
                    <a:lnTo>
                      <a:pt x="281" y="320"/>
                    </a:lnTo>
                    <a:lnTo>
                      <a:pt x="295" y="297"/>
                    </a:lnTo>
                    <a:lnTo>
                      <a:pt x="309" y="274"/>
                    </a:lnTo>
                    <a:lnTo>
                      <a:pt x="323" y="252"/>
                    </a:lnTo>
                    <a:lnTo>
                      <a:pt x="335" y="228"/>
                    </a:lnTo>
                    <a:lnTo>
                      <a:pt x="350" y="205"/>
                    </a:lnTo>
                    <a:lnTo>
                      <a:pt x="363" y="183"/>
                    </a:lnTo>
                    <a:lnTo>
                      <a:pt x="378" y="160"/>
                    </a:lnTo>
                    <a:lnTo>
                      <a:pt x="356" y="83"/>
                    </a:lnTo>
                    <a:lnTo>
                      <a:pt x="326" y="34"/>
                    </a:lnTo>
                    <a:lnTo>
                      <a:pt x="290" y="7"/>
                    </a:lnTo>
                    <a:lnTo>
                      <a:pt x="251" y="0"/>
                    </a:lnTo>
                    <a:lnTo>
                      <a:pt x="212" y="5"/>
                    </a:lnTo>
                    <a:lnTo>
                      <a:pt x="180" y="21"/>
                    </a:lnTo>
                    <a:lnTo>
                      <a:pt x="154" y="40"/>
                    </a:lnTo>
                    <a:lnTo>
                      <a:pt x="142" y="61"/>
                    </a:lnTo>
                    <a:close/>
                  </a:path>
                </a:pathLst>
              </a:custGeom>
              <a:solidFill>
                <a:srgbClr val="A3B5B5"/>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174" name="Freeform 516"/>
              <p:cNvSpPr>
                <a:spLocks/>
              </p:cNvSpPr>
              <p:nvPr/>
            </p:nvSpPr>
            <p:spPr bwMode="auto">
              <a:xfrm>
                <a:off x="4683" y="3628"/>
                <a:ext cx="252" cy="363"/>
              </a:xfrm>
              <a:custGeom>
                <a:avLst/>
                <a:gdLst>
                  <a:gd name="T0" fmla="*/ 63 w 504"/>
                  <a:gd name="T1" fmla="*/ 31 h 724"/>
                  <a:gd name="T2" fmla="*/ 44 w 504"/>
                  <a:gd name="T3" fmla="*/ 70 h 724"/>
                  <a:gd name="T4" fmla="*/ 28 w 504"/>
                  <a:gd name="T5" fmla="*/ 104 h 724"/>
                  <a:gd name="T6" fmla="*/ 19 w 504"/>
                  <a:gd name="T7" fmla="*/ 132 h 724"/>
                  <a:gd name="T8" fmla="*/ 17 w 504"/>
                  <a:gd name="T9" fmla="*/ 158 h 724"/>
                  <a:gd name="T10" fmla="*/ 23 w 504"/>
                  <a:gd name="T11" fmla="*/ 180 h 724"/>
                  <a:gd name="T12" fmla="*/ 39 w 504"/>
                  <a:gd name="T13" fmla="*/ 203 h 724"/>
                  <a:gd name="T14" fmla="*/ 67 w 504"/>
                  <a:gd name="T15" fmla="*/ 226 h 724"/>
                  <a:gd name="T16" fmla="*/ 108 w 504"/>
                  <a:gd name="T17" fmla="*/ 252 h 724"/>
                  <a:gd name="T18" fmla="*/ 104 w 504"/>
                  <a:gd name="T19" fmla="*/ 258 h 724"/>
                  <a:gd name="T20" fmla="*/ 95 w 504"/>
                  <a:gd name="T21" fmla="*/ 268 h 724"/>
                  <a:gd name="T22" fmla="*/ 81 w 504"/>
                  <a:gd name="T23" fmla="*/ 278 h 724"/>
                  <a:gd name="T24" fmla="*/ 64 w 504"/>
                  <a:gd name="T25" fmla="*/ 290 h 724"/>
                  <a:gd name="T26" fmla="*/ 46 w 504"/>
                  <a:gd name="T27" fmla="*/ 301 h 724"/>
                  <a:gd name="T28" fmla="*/ 28 w 504"/>
                  <a:gd name="T29" fmla="*/ 312 h 724"/>
                  <a:gd name="T30" fmla="*/ 12 w 504"/>
                  <a:gd name="T31" fmla="*/ 320 h 724"/>
                  <a:gd name="T32" fmla="*/ 0 w 504"/>
                  <a:gd name="T33" fmla="*/ 327 h 724"/>
                  <a:gd name="T34" fmla="*/ 2 w 504"/>
                  <a:gd name="T35" fmla="*/ 334 h 724"/>
                  <a:gd name="T36" fmla="*/ 6 w 504"/>
                  <a:gd name="T37" fmla="*/ 339 h 724"/>
                  <a:gd name="T38" fmla="*/ 10 w 504"/>
                  <a:gd name="T39" fmla="*/ 342 h 724"/>
                  <a:gd name="T40" fmla="*/ 14 w 504"/>
                  <a:gd name="T41" fmla="*/ 345 h 724"/>
                  <a:gd name="T42" fmla="*/ 17 w 504"/>
                  <a:gd name="T43" fmla="*/ 347 h 724"/>
                  <a:gd name="T44" fmla="*/ 20 w 504"/>
                  <a:gd name="T45" fmla="*/ 350 h 724"/>
                  <a:gd name="T46" fmla="*/ 24 w 504"/>
                  <a:gd name="T47" fmla="*/ 355 h 724"/>
                  <a:gd name="T48" fmla="*/ 27 w 504"/>
                  <a:gd name="T49" fmla="*/ 363 h 724"/>
                  <a:gd name="T50" fmla="*/ 51 w 504"/>
                  <a:gd name="T51" fmla="*/ 350 h 724"/>
                  <a:gd name="T52" fmla="*/ 76 w 504"/>
                  <a:gd name="T53" fmla="*/ 337 h 724"/>
                  <a:gd name="T54" fmla="*/ 100 w 504"/>
                  <a:gd name="T55" fmla="*/ 323 h 724"/>
                  <a:gd name="T56" fmla="*/ 125 w 504"/>
                  <a:gd name="T57" fmla="*/ 311 h 724"/>
                  <a:gd name="T58" fmla="*/ 149 w 504"/>
                  <a:gd name="T59" fmla="*/ 298 h 724"/>
                  <a:gd name="T60" fmla="*/ 173 w 504"/>
                  <a:gd name="T61" fmla="*/ 285 h 724"/>
                  <a:gd name="T62" fmla="*/ 198 w 504"/>
                  <a:gd name="T63" fmla="*/ 271 h 724"/>
                  <a:gd name="T64" fmla="*/ 222 w 504"/>
                  <a:gd name="T65" fmla="*/ 259 h 724"/>
                  <a:gd name="T66" fmla="*/ 243 w 504"/>
                  <a:gd name="T67" fmla="*/ 237 h 724"/>
                  <a:gd name="T68" fmla="*/ 252 w 504"/>
                  <a:gd name="T69" fmla="*/ 221 h 724"/>
                  <a:gd name="T70" fmla="*/ 251 w 504"/>
                  <a:gd name="T71" fmla="*/ 209 h 724"/>
                  <a:gd name="T72" fmla="*/ 241 w 504"/>
                  <a:gd name="T73" fmla="*/ 201 h 724"/>
                  <a:gd name="T74" fmla="*/ 222 w 504"/>
                  <a:gd name="T75" fmla="*/ 194 h 724"/>
                  <a:gd name="T76" fmla="*/ 197 w 504"/>
                  <a:gd name="T77" fmla="*/ 187 h 724"/>
                  <a:gd name="T78" fmla="*/ 164 w 504"/>
                  <a:gd name="T79" fmla="*/ 180 h 724"/>
                  <a:gd name="T80" fmla="*/ 127 w 504"/>
                  <a:gd name="T81" fmla="*/ 172 h 724"/>
                  <a:gd name="T82" fmla="*/ 133 w 504"/>
                  <a:gd name="T83" fmla="*/ 160 h 724"/>
                  <a:gd name="T84" fmla="*/ 140 w 504"/>
                  <a:gd name="T85" fmla="*/ 149 h 724"/>
                  <a:gd name="T86" fmla="*/ 147 w 504"/>
                  <a:gd name="T87" fmla="*/ 137 h 724"/>
                  <a:gd name="T88" fmla="*/ 154 w 504"/>
                  <a:gd name="T89" fmla="*/ 126 h 724"/>
                  <a:gd name="T90" fmla="*/ 160 w 504"/>
                  <a:gd name="T91" fmla="*/ 114 h 724"/>
                  <a:gd name="T92" fmla="*/ 168 w 504"/>
                  <a:gd name="T93" fmla="*/ 103 h 724"/>
                  <a:gd name="T94" fmla="*/ 174 w 504"/>
                  <a:gd name="T95" fmla="*/ 92 h 724"/>
                  <a:gd name="T96" fmla="*/ 182 w 504"/>
                  <a:gd name="T97" fmla="*/ 80 h 724"/>
                  <a:gd name="T98" fmla="*/ 171 w 504"/>
                  <a:gd name="T99" fmla="*/ 42 h 724"/>
                  <a:gd name="T100" fmla="*/ 156 w 504"/>
                  <a:gd name="T101" fmla="*/ 17 h 724"/>
                  <a:gd name="T102" fmla="*/ 138 w 504"/>
                  <a:gd name="T103" fmla="*/ 4 h 724"/>
                  <a:gd name="T104" fmla="*/ 118 w 504"/>
                  <a:gd name="T105" fmla="*/ 0 h 724"/>
                  <a:gd name="T106" fmla="*/ 99 w 504"/>
                  <a:gd name="T107" fmla="*/ 3 h 724"/>
                  <a:gd name="T108" fmla="*/ 83 w 504"/>
                  <a:gd name="T109" fmla="*/ 11 h 724"/>
                  <a:gd name="T110" fmla="*/ 70 w 504"/>
                  <a:gd name="T111" fmla="*/ 20 h 724"/>
                  <a:gd name="T112" fmla="*/ 63 w 504"/>
                  <a:gd name="T113" fmla="*/ 31 h 724"/>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504"/>
                  <a:gd name="T172" fmla="*/ 0 h 724"/>
                  <a:gd name="T173" fmla="*/ 504 w 504"/>
                  <a:gd name="T174" fmla="*/ 724 h 724"/>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504" h="724">
                    <a:moveTo>
                      <a:pt x="127" y="61"/>
                    </a:moveTo>
                    <a:lnTo>
                      <a:pt x="87" y="140"/>
                    </a:lnTo>
                    <a:lnTo>
                      <a:pt x="55" y="208"/>
                    </a:lnTo>
                    <a:lnTo>
                      <a:pt x="37" y="264"/>
                    </a:lnTo>
                    <a:lnTo>
                      <a:pt x="33" y="316"/>
                    </a:lnTo>
                    <a:lnTo>
                      <a:pt x="45" y="360"/>
                    </a:lnTo>
                    <a:lnTo>
                      <a:pt x="78" y="405"/>
                    </a:lnTo>
                    <a:lnTo>
                      <a:pt x="133" y="451"/>
                    </a:lnTo>
                    <a:lnTo>
                      <a:pt x="216" y="502"/>
                    </a:lnTo>
                    <a:lnTo>
                      <a:pt x="208" y="515"/>
                    </a:lnTo>
                    <a:lnTo>
                      <a:pt x="190" y="534"/>
                    </a:lnTo>
                    <a:lnTo>
                      <a:pt x="161" y="555"/>
                    </a:lnTo>
                    <a:lnTo>
                      <a:pt x="128" y="579"/>
                    </a:lnTo>
                    <a:lnTo>
                      <a:pt x="91" y="600"/>
                    </a:lnTo>
                    <a:lnTo>
                      <a:pt x="55" y="622"/>
                    </a:lnTo>
                    <a:lnTo>
                      <a:pt x="24" y="638"/>
                    </a:lnTo>
                    <a:lnTo>
                      <a:pt x="0" y="652"/>
                    </a:lnTo>
                    <a:lnTo>
                      <a:pt x="4" y="667"/>
                    </a:lnTo>
                    <a:lnTo>
                      <a:pt x="12" y="677"/>
                    </a:lnTo>
                    <a:lnTo>
                      <a:pt x="19" y="682"/>
                    </a:lnTo>
                    <a:lnTo>
                      <a:pt x="27" y="688"/>
                    </a:lnTo>
                    <a:lnTo>
                      <a:pt x="33" y="692"/>
                    </a:lnTo>
                    <a:lnTo>
                      <a:pt x="40" y="698"/>
                    </a:lnTo>
                    <a:lnTo>
                      <a:pt x="47" y="708"/>
                    </a:lnTo>
                    <a:lnTo>
                      <a:pt x="53" y="724"/>
                    </a:lnTo>
                    <a:lnTo>
                      <a:pt x="102" y="698"/>
                    </a:lnTo>
                    <a:lnTo>
                      <a:pt x="151" y="672"/>
                    </a:lnTo>
                    <a:lnTo>
                      <a:pt x="200" y="645"/>
                    </a:lnTo>
                    <a:lnTo>
                      <a:pt x="249" y="620"/>
                    </a:lnTo>
                    <a:lnTo>
                      <a:pt x="297" y="594"/>
                    </a:lnTo>
                    <a:lnTo>
                      <a:pt x="346" y="568"/>
                    </a:lnTo>
                    <a:lnTo>
                      <a:pt x="395" y="541"/>
                    </a:lnTo>
                    <a:lnTo>
                      <a:pt x="444" y="516"/>
                    </a:lnTo>
                    <a:lnTo>
                      <a:pt x="486" y="472"/>
                    </a:lnTo>
                    <a:lnTo>
                      <a:pt x="504" y="441"/>
                    </a:lnTo>
                    <a:lnTo>
                      <a:pt x="502" y="417"/>
                    </a:lnTo>
                    <a:lnTo>
                      <a:pt x="482" y="401"/>
                    </a:lnTo>
                    <a:lnTo>
                      <a:pt x="444" y="386"/>
                    </a:lnTo>
                    <a:lnTo>
                      <a:pt x="393" y="373"/>
                    </a:lnTo>
                    <a:lnTo>
                      <a:pt x="328" y="360"/>
                    </a:lnTo>
                    <a:lnTo>
                      <a:pt x="254" y="343"/>
                    </a:lnTo>
                    <a:lnTo>
                      <a:pt x="266" y="320"/>
                    </a:lnTo>
                    <a:lnTo>
                      <a:pt x="280" y="297"/>
                    </a:lnTo>
                    <a:lnTo>
                      <a:pt x="294" y="274"/>
                    </a:lnTo>
                    <a:lnTo>
                      <a:pt x="308" y="252"/>
                    </a:lnTo>
                    <a:lnTo>
                      <a:pt x="320" y="228"/>
                    </a:lnTo>
                    <a:lnTo>
                      <a:pt x="335" y="205"/>
                    </a:lnTo>
                    <a:lnTo>
                      <a:pt x="348" y="183"/>
                    </a:lnTo>
                    <a:lnTo>
                      <a:pt x="363" y="160"/>
                    </a:lnTo>
                    <a:lnTo>
                      <a:pt x="341" y="83"/>
                    </a:lnTo>
                    <a:lnTo>
                      <a:pt x="311" y="34"/>
                    </a:lnTo>
                    <a:lnTo>
                      <a:pt x="275" y="7"/>
                    </a:lnTo>
                    <a:lnTo>
                      <a:pt x="236" y="0"/>
                    </a:lnTo>
                    <a:lnTo>
                      <a:pt x="197" y="5"/>
                    </a:lnTo>
                    <a:lnTo>
                      <a:pt x="165" y="21"/>
                    </a:lnTo>
                    <a:lnTo>
                      <a:pt x="139" y="40"/>
                    </a:lnTo>
                    <a:lnTo>
                      <a:pt x="127" y="61"/>
                    </a:lnTo>
                    <a:close/>
                  </a:path>
                </a:pathLst>
              </a:custGeom>
              <a:solidFill>
                <a:srgbClr val="ABBABA"/>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175" name="Freeform 517"/>
              <p:cNvSpPr>
                <a:spLocks/>
              </p:cNvSpPr>
              <p:nvPr/>
            </p:nvSpPr>
            <p:spPr bwMode="auto">
              <a:xfrm>
                <a:off x="4691" y="3628"/>
                <a:ext cx="244" cy="363"/>
              </a:xfrm>
              <a:custGeom>
                <a:avLst/>
                <a:gdLst>
                  <a:gd name="T0" fmla="*/ 55 w 487"/>
                  <a:gd name="T1" fmla="*/ 31 h 724"/>
                  <a:gd name="T2" fmla="*/ 35 w 487"/>
                  <a:gd name="T3" fmla="*/ 70 h 724"/>
                  <a:gd name="T4" fmla="*/ 21 w 487"/>
                  <a:gd name="T5" fmla="*/ 104 h 724"/>
                  <a:gd name="T6" fmla="*/ 14 w 487"/>
                  <a:gd name="T7" fmla="*/ 132 h 724"/>
                  <a:gd name="T8" fmla="*/ 14 w 487"/>
                  <a:gd name="T9" fmla="*/ 158 h 724"/>
                  <a:gd name="T10" fmla="*/ 22 w 487"/>
                  <a:gd name="T11" fmla="*/ 179 h 724"/>
                  <a:gd name="T12" fmla="*/ 41 w 487"/>
                  <a:gd name="T13" fmla="*/ 202 h 724"/>
                  <a:gd name="T14" fmla="*/ 70 w 487"/>
                  <a:gd name="T15" fmla="*/ 224 h 724"/>
                  <a:gd name="T16" fmla="*/ 111 w 487"/>
                  <a:gd name="T17" fmla="*/ 250 h 724"/>
                  <a:gd name="T18" fmla="*/ 110 w 487"/>
                  <a:gd name="T19" fmla="*/ 257 h 724"/>
                  <a:gd name="T20" fmla="*/ 103 w 487"/>
                  <a:gd name="T21" fmla="*/ 268 h 724"/>
                  <a:gd name="T22" fmla="*/ 88 w 487"/>
                  <a:gd name="T23" fmla="*/ 280 h 724"/>
                  <a:gd name="T24" fmla="*/ 70 w 487"/>
                  <a:gd name="T25" fmla="*/ 293 h 724"/>
                  <a:gd name="T26" fmla="*/ 50 w 487"/>
                  <a:gd name="T27" fmla="*/ 305 h 724"/>
                  <a:gd name="T28" fmla="*/ 30 w 487"/>
                  <a:gd name="T29" fmla="*/ 317 h 724"/>
                  <a:gd name="T30" fmla="*/ 12 w 487"/>
                  <a:gd name="T31" fmla="*/ 326 h 724"/>
                  <a:gd name="T32" fmla="*/ 0 w 487"/>
                  <a:gd name="T33" fmla="*/ 333 h 724"/>
                  <a:gd name="T34" fmla="*/ 2 w 487"/>
                  <a:gd name="T35" fmla="*/ 339 h 724"/>
                  <a:gd name="T36" fmla="*/ 4 w 487"/>
                  <a:gd name="T37" fmla="*/ 343 h 724"/>
                  <a:gd name="T38" fmla="*/ 6 w 487"/>
                  <a:gd name="T39" fmla="*/ 346 h 724"/>
                  <a:gd name="T40" fmla="*/ 9 w 487"/>
                  <a:gd name="T41" fmla="*/ 347 h 724"/>
                  <a:gd name="T42" fmla="*/ 11 w 487"/>
                  <a:gd name="T43" fmla="*/ 348 h 724"/>
                  <a:gd name="T44" fmla="*/ 13 w 487"/>
                  <a:gd name="T45" fmla="*/ 351 h 724"/>
                  <a:gd name="T46" fmla="*/ 16 w 487"/>
                  <a:gd name="T47" fmla="*/ 355 h 724"/>
                  <a:gd name="T48" fmla="*/ 18 w 487"/>
                  <a:gd name="T49" fmla="*/ 363 h 724"/>
                  <a:gd name="T50" fmla="*/ 43 w 487"/>
                  <a:gd name="T51" fmla="*/ 350 h 724"/>
                  <a:gd name="T52" fmla="*/ 67 w 487"/>
                  <a:gd name="T53" fmla="*/ 337 h 724"/>
                  <a:gd name="T54" fmla="*/ 92 w 487"/>
                  <a:gd name="T55" fmla="*/ 323 h 724"/>
                  <a:gd name="T56" fmla="*/ 116 w 487"/>
                  <a:gd name="T57" fmla="*/ 311 h 724"/>
                  <a:gd name="T58" fmla="*/ 140 w 487"/>
                  <a:gd name="T59" fmla="*/ 298 h 724"/>
                  <a:gd name="T60" fmla="*/ 165 w 487"/>
                  <a:gd name="T61" fmla="*/ 285 h 724"/>
                  <a:gd name="T62" fmla="*/ 189 w 487"/>
                  <a:gd name="T63" fmla="*/ 271 h 724"/>
                  <a:gd name="T64" fmla="*/ 214 w 487"/>
                  <a:gd name="T65" fmla="*/ 259 h 724"/>
                  <a:gd name="T66" fmla="*/ 235 w 487"/>
                  <a:gd name="T67" fmla="*/ 237 h 724"/>
                  <a:gd name="T68" fmla="*/ 244 w 487"/>
                  <a:gd name="T69" fmla="*/ 221 h 724"/>
                  <a:gd name="T70" fmla="*/ 243 w 487"/>
                  <a:gd name="T71" fmla="*/ 209 h 724"/>
                  <a:gd name="T72" fmla="*/ 233 w 487"/>
                  <a:gd name="T73" fmla="*/ 201 h 724"/>
                  <a:gd name="T74" fmla="*/ 214 w 487"/>
                  <a:gd name="T75" fmla="*/ 194 h 724"/>
                  <a:gd name="T76" fmla="*/ 188 w 487"/>
                  <a:gd name="T77" fmla="*/ 187 h 724"/>
                  <a:gd name="T78" fmla="*/ 156 w 487"/>
                  <a:gd name="T79" fmla="*/ 180 h 724"/>
                  <a:gd name="T80" fmla="*/ 119 w 487"/>
                  <a:gd name="T81" fmla="*/ 172 h 724"/>
                  <a:gd name="T82" fmla="*/ 125 w 487"/>
                  <a:gd name="T83" fmla="*/ 160 h 724"/>
                  <a:gd name="T84" fmla="*/ 132 w 487"/>
                  <a:gd name="T85" fmla="*/ 149 h 724"/>
                  <a:gd name="T86" fmla="*/ 139 w 487"/>
                  <a:gd name="T87" fmla="*/ 137 h 724"/>
                  <a:gd name="T88" fmla="*/ 146 w 487"/>
                  <a:gd name="T89" fmla="*/ 126 h 724"/>
                  <a:gd name="T90" fmla="*/ 152 w 487"/>
                  <a:gd name="T91" fmla="*/ 114 h 724"/>
                  <a:gd name="T92" fmla="*/ 159 w 487"/>
                  <a:gd name="T93" fmla="*/ 103 h 724"/>
                  <a:gd name="T94" fmla="*/ 166 w 487"/>
                  <a:gd name="T95" fmla="*/ 92 h 724"/>
                  <a:gd name="T96" fmla="*/ 173 w 487"/>
                  <a:gd name="T97" fmla="*/ 80 h 724"/>
                  <a:gd name="T98" fmla="*/ 162 w 487"/>
                  <a:gd name="T99" fmla="*/ 42 h 724"/>
                  <a:gd name="T100" fmla="*/ 147 w 487"/>
                  <a:gd name="T101" fmla="*/ 17 h 724"/>
                  <a:gd name="T102" fmla="*/ 129 w 487"/>
                  <a:gd name="T103" fmla="*/ 4 h 724"/>
                  <a:gd name="T104" fmla="*/ 110 w 487"/>
                  <a:gd name="T105" fmla="*/ 0 h 724"/>
                  <a:gd name="T106" fmla="*/ 90 w 487"/>
                  <a:gd name="T107" fmla="*/ 3 h 724"/>
                  <a:gd name="T108" fmla="*/ 74 w 487"/>
                  <a:gd name="T109" fmla="*/ 11 h 724"/>
                  <a:gd name="T110" fmla="*/ 61 w 487"/>
                  <a:gd name="T111" fmla="*/ 20 h 724"/>
                  <a:gd name="T112" fmla="*/ 55 w 487"/>
                  <a:gd name="T113" fmla="*/ 31 h 724"/>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487"/>
                  <a:gd name="T172" fmla="*/ 0 h 724"/>
                  <a:gd name="T173" fmla="*/ 487 w 487"/>
                  <a:gd name="T174" fmla="*/ 724 h 724"/>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487" h="724">
                    <a:moveTo>
                      <a:pt x="110" y="61"/>
                    </a:moveTo>
                    <a:lnTo>
                      <a:pt x="70" y="140"/>
                    </a:lnTo>
                    <a:lnTo>
                      <a:pt x="42" y="208"/>
                    </a:lnTo>
                    <a:lnTo>
                      <a:pt x="27" y="264"/>
                    </a:lnTo>
                    <a:lnTo>
                      <a:pt x="27" y="315"/>
                    </a:lnTo>
                    <a:lnTo>
                      <a:pt x="43" y="358"/>
                    </a:lnTo>
                    <a:lnTo>
                      <a:pt x="81" y="402"/>
                    </a:lnTo>
                    <a:lnTo>
                      <a:pt x="139" y="447"/>
                    </a:lnTo>
                    <a:lnTo>
                      <a:pt x="222" y="499"/>
                    </a:lnTo>
                    <a:lnTo>
                      <a:pt x="220" y="513"/>
                    </a:lnTo>
                    <a:lnTo>
                      <a:pt x="205" y="534"/>
                    </a:lnTo>
                    <a:lnTo>
                      <a:pt x="176" y="558"/>
                    </a:lnTo>
                    <a:lnTo>
                      <a:pt x="140" y="584"/>
                    </a:lnTo>
                    <a:lnTo>
                      <a:pt x="99" y="609"/>
                    </a:lnTo>
                    <a:lnTo>
                      <a:pt x="59" y="632"/>
                    </a:lnTo>
                    <a:lnTo>
                      <a:pt x="23" y="650"/>
                    </a:lnTo>
                    <a:lnTo>
                      <a:pt x="0" y="664"/>
                    </a:lnTo>
                    <a:lnTo>
                      <a:pt x="3" y="677"/>
                    </a:lnTo>
                    <a:lnTo>
                      <a:pt x="7" y="685"/>
                    </a:lnTo>
                    <a:lnTo>
                      <a:pt x="12" y="690"/>
                    </a:lnTo>
                    <a:lnTo>
                      <a:pt x="17" y="693"/>
                    </a:lnTo>
                    <a:lnTo>
                      <a:pt x="21" y="694"/>
                    </a:lnTo>
                    <a:lnTo>
                      <a:pt x="26" y="700"/>
                    </a:lnTo>
                    <a:lnTo>
                      <a:pt x="31" y="708"/>
                    </a:lnTo>
                    <a:lnTo>
                      <a:pt x="36" y="724"/>
                    </a:lnTo>
                    <a:lnTo>
                      <a:pt x="85" y="698"/>
                    </a:lnTo>
                    <a:lnTo>
                      <a:pt x="134" y="672"/>
                    </a:lnTo>
                    <a:lnTo>
                      <a:pt x="183" y="645"/>
                    </a:lnTo>
                    <a:lnTo>
                      <a:pt x="232" y="620"/>
                    </a:lnTo>
                    <a:lnTo>
                      <a:pt x="280" y="594"/>
                    </a:lnTo>
                    <a:lnTo>
                      <a:pt x="329" y="568"/>
                    </a:lnTo>
                    <a:lnTo>
                      <a:pt x="378" y="541"/>
                    </a:lnTo>
                    <a:lnTo>
                      <a:pt x="427" y="516"/>
                    </a:lnTo>
                    <a:lnTo>
                      <a:pt x="469" y="472"/>
                    </a:lnTo>
                    <a:lnTo>
                      <a:pt x="487" y="441"/>
                    </a:lnTo>
                    <a:lnTo>
                      <a:pt x="485" y="417"/>
                    </a:lnTo>
                    <a:lnTo>
                      <a:pt x="465" y="401"/>
                    </a:lnTo>
                    <a:lnTo>
                      <a:pt x="427" y="386"/>
                    </a:lnTo>
                    <a:lnTo>
                      <a:pt x="376" y="373"/>
                    </a:lnTo>
                    <a:lnTo>
                      <a:pt x="311" y="360"/>
                    </a:lnTo>
                    <a:lnTo>
                      <a:pt x="237" y="343"/>
                    </a:lnTo>
                    <a:lnTo>
                      <a:pt x="249" y="320"/>
                    </a:lnTo>
                    <a:lnTo>
                      <a:pt x="263" y="297"/>
                    </a:lnTo>
                    <a:lnTo>
                      <a:pt x="277" y="274"/>
                    </a:lnTo>
                    <a:lnTo>
                      <a:pt x="291" y="252"/>
                    </a:lnTo>
                    <a:lnTo>
                      <a:pt x="303" y="228"/>
                    </a:lnTo>
                    <a:lnTo>
                      <a:pt x="318" y="205"/>
                    </a:lnTo>
                    <a:lnTo>
                      <a:pt x="331" y="183"/>
                    </a:lnTo>
                    <a:lnTo>
                      <a:pt x="346" y="160"/>
                    </a:lnTo>
                    <a:lnTo>
                      <a:pt x="324" y="83"/>
                    </a:lnTo>
                    <a:lnTo>
                      <a:pt x="294" y="34"/>
                    </a:lnTo>
                    <a:lnTo>
                      <a:pt x="258" y="7"/>
                    </a:lnTo>
                    <a:lnTo>
                      <a:pt x="219" y="0"/>
                    </a:lnTo>
                    <a:lnTo>
                      <a:pt x="180" y="5"/>
                    </a:lnTo>
                    <a:lnTo>
                      <a:pt x="148" y="21"/>
                    </a:lnTo>
                    <a:lnTo>
                      <a:pt x="122" y="40"/>
                    </a:lnTo>
                    <a:lnTo>
                      <a:pt x="110" y="61"/>
                    </a:lnTo>
                    <a:close/>
                  </a:path>
                </a:pathLst>
              </a:custGeom>
              <a:solidFill>
                <a:srgbClr val="B5C2C2"/>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176" name="Freeform 518"/>
              <p:cNvSpPr>
                <a:spLocks/>
              </p:cNvSpPr>
              <p:nvPr/>
            </p:nvSpPr>
            <p:spPr bwMode="auto">
              <a:xfrm>
                <a:off x="4699" y="3628"/>
                <a:ext cx="236" cy="363"/>
              </a:xfrm>
              <a:custGeom>
                <a:avLst/>
                <a:gdLst>
                  <a:gd name="T0" fmla="*/ 48 w 472"/>
                  <a:gd name="T1" fmla="*/ 31 h 724"/>
                  <a:gd name="T2" fmla="*/ 28 w 472"/>
                  <a:gd name="T3" fmla="*/ 70 h 724"/>
                  <a:gd name="T4" fmla="*/ 15 w 472"/>
                  <a:gd name="T5" fmla="*/ 104 h 724"/>
                  <a:gd name="T6" fmla="*/ 9 w 472"/>
                  <a:gd name="T7" fmla="*/ 131 h 724"/>
                  <a:gd name="T8" fmla="*/ 12 w 472"/>
                  <a:gd name="T9" fmla="*/ 156 h 724"/>
                  <a:gd name="T10" fmla="*/ 22 w 472"/>
                  <a:gd name="T11" fmla="*/ 178 h 724"/>
                  <a:gd name="T12" fmla="*/ 43 w 472"/>
                  <a:gd name="T13" fmla="*/ 201 h 724"/>
                  <a:gd name="T14" fmla="*/ 73 w 472"/>
                  <a:gd name="T15" fmla="*/ 223 h 724"/>
                  <a:gd name="T16" fmla="*/ 115 w 472"/>
                  <a:gd name="T17" fmla="*/ 249 h 724"/>
                  <a:gd name="T18" fmla="*/ 118 w 472"/>
                  <a:gd name="T19" fmla="*/ 257 h 724"/>
                  <a:gd name="T20" fmla="*/ 112 w 472"/>
                  <a:gd name="T21" fmla="*/ 268 h 724"/>
                  <a:gd name="T22" fmla="*/ 97 w 472"/>
                  <a:gd name="T23" fmla="*/ 281 h 724"/>
                  <a:gd name="T24" fmla="*/ 77 w 472"/>
                  <a:gd name="T25" fmla="*/ 295 h 724"/>
                  <a:gd name="T26" fmla="*/ 55 w 472"/>
                  <a:gd name="T27" fmla="*/ 308 h 724"/>
                  <a:gd name="T28" fmla="*/ 32 w 472"/>
                  <a:gd name="T29" fmla="*/ 321 h 724"/>
                  <a:gd name="T30" fmla="*/ 13 w 472"/>
                  <a:gd name="T31" fmla="*/ 331 h 724"/>
                  <a:gd name="T32" fmla="*/ 0 w 472"/>
                  <a:gd name="T33" fmla="*/ 338 h 724"/>
                  <a:gd name="T34" fmla="*/ 1 w 472"/>
                  <a:gd name="T35" fmla="*/ 345 h 724"/>
                  <a:gd name="T36" fmla="*/ 3 w 472"/>
                  <a:gd name="T37" fmla="*/ 348 h 724"/>
                  <a:gd name="T38" fmla="*/ 4 w 472"/>
                  <a:gd name="T39" fmla="*/ 350 h 724"/>
                  <a:gd name="T40" fmla="*/ 5 w 472"/>
                  <a:gd name="T41" fmla="*/ 350 h 724"/>
                  <a:gd name="T42" fmla="*/ 6 w 472"/>
                  <a:gd name="T43" fmla="*/ 350 h 724"/>
                  <a:gd name="T44" fmla="*/ 7 w 472"/>
                  <a:gd name="T45" fmla="*/ 352 h 724"/>
                  <a:gd name="T46" fmla="*/ 8 w 472"/>
                  <a:gd name="T47" fmla="*/ 355 h 724"/>
                  <a:gd name="T48" fmla="*/ 11 w 472"/>
                  <a:gd name="T49" fmla="*/ 363 h 724"/>
                  <a:gd name="T50" fmla="*/ 35 w 472"/>
                  <a:gd name="T51" fmla="*/ 350 h 724"/>
                  <a:gd name="T52" fmla="*/ 59 w 472"/>
                  <a:gd name="T53" fmla="*/ 337 h 724"/>
                  <a:gd name="T54" fmla="*/ 84 w 472"/>
                  <a:gd name="T55" fmla="*/ 323 h 724"/>
                  <a:gd name="T56" fmla="*/ 109 w 472"/>
                  <a:gd name="T57" fmla="*/ 311 h 724"/>
                  <a:gd name="T58" fmla="*/ 133 w 472"/>
                  <a:gd name="T59" fmla="*/ 298 h 724"/>
                  <a:gd name="T60" fmla="*/ 157 w 472"/>
                  <a:gd name="T61" fmla="*/ 285 h 724"/>
                  <a:gd name="T62" fmla="*/ 182 w 472"/>
                  <a:gd name="T63" fmla="*/ 271 h 724"/>
                  <a:gd name="T64" fmla="*/ 206 w 472"/>
                  <a:gd name="T65" fmla="*/ 259 h 724"/>
                  <a:gd name="T66" fmla="*/ 227 w 472"/>
                  <a:gd name="T67" fmla="*/ 237 h 724"/>
                  <a:gd name="T68" fmla="*/ 236 w 472"/>
                  <a:gd name="T69" fmla="*/ 221 h 724"/>
                  <a:gd name="T70" fmla="*/ 235 w 472"/>
                  <a:gd name="T71" fmla="*/ 209 h 724"/>
                  <a:gd name="T72" fmla="*/ 225 w 472"/>
                  <a:gd name="T73" fmla="*/ 201 h 724"/>
                  <a:gd name="T74" fmla="*/ 206 w 472"/>
                  <a:gd name="T75" fmla="*/ 194 h 724"/>
                  <a:gd name="T76" fmla="*/ 181 w 472"/>
                  <a:gd name="T77" fmla="*/ 187 h 724"/>
                  <a:gd name="T78" fmla="*/ 148 w 472"/>
                  <a:gd name="T79" fmla="*/ 180 h 724"/>
                  <a:gd name="T80" fmla="*/ 111 w 472"/>
                  <a:gd name="T81" fmla="*/ 172 h 724"/>
                  <a:gd name="T82" fmla="*/ 117 w 472"/>
                  <a:gd name="T83" fmla="*/ 160 h 724"/>
                  <a:gd name="T84" fmla="*/ 124 w 472"/>
                  <a:gd name="T85" fmla="*/ 149 h 724"/>
                  <a:gd name="T86" fmla="*/ 131 w 472"/>
                  <a:gd name="T87" fmla="*/ 137 h 724"/>
                  <a:gd name="T88" fmla="*/ 138 w 472"/>
                  <a:gd name="T89" fmla="*/ 126 h 724"/>
                  <a:gd name="T90" fmla="*/ 144 w 472"/>
                  <a:gd name="T91" fmla="*/ 114 h 724"/>
                  <a:gd name="T92" fmla="*/ 152 w 472"/>
                  <a:gd name="T93" fmla="*/ 103 h 724"/>
                  <a:gd name="T94" fmla="*/ 158 w 472"/>
                  <a:gd name="T95" fmla="*/ 92 h 724"/>
                  <a:gd name="T96" fmla="*/ 166 w 472"/>
                  <a:gd name="T97" fmla="*/ 80 h 724"/>
                  <a:gd name="T98" fmla="*/ 155 w 472"/>
                  <a:gd name="T99" fmla="*/ 42 h 724"/>
                  <a:gd name="T100" fmla="*/ 140 w 472"/>
                  <a:gd name="T101" fmla="*/ 17 h 724"/>
                  <a:gd name="T102" fmla="*/ 121 w 472"/>
                  <a:gd name="T103" fmla="*/ 4 h 724"/>
                  <a:gd name="T104" fmla="*/ 102 w 472"/>
                  <a:gd name="T105" fmla="*/ 0 h 724"/>
                  <a:gd name="T106" fmla="*/ 83 w 472"/>
                  <a:gd name="T107" fmla="*/ 3 h 724"/>
                  <a:gd name="T108" fmla="*/ 67 w 472"/>
                  <a:gd name="T109" fmla="*/ 11 h 724"/>
                  <a:gd name="T110" fmla="*/ 54 w 472"/>
                  <a:gd name="T111" fmla="*/ 20 h 724"/>
                  <a:gd name="T112" fmla="*/ 48 w 472"/>
                  <a:gd name="T113" fmla="*/ 31 h 724"/>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472"/>
                  <a:gd name="T172" fmla="*/ 0 h 724"/>
                  <a:gd name="T173" fmla="*/ 472 w 472"/>
                  <a:gd name="T174" fmla="*/ 724 h 724"/>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472" h="724">
                    <a:moveTo>
                      <a:pt x="95" y="61"/>
                    </a:moveTo>
                    <a:lnTo>
                      <a:pt x="56" y="140"/>
                    </a:lnTo>
                    <a:lnTo>
                      <a:pt x="31" y="207"/>
                    </a:lnTo>
                    <a:lnTo>
                      <a:pt x="18" y="262"/>
                    </a:lnTo>
                    <a:lnTo>
                      <a:pt x="23" y="312"/>
                    </a:lnTo>
                    <a:lnTo>
                      <a:pt x="44" y="356"/>
                    </a:lnTo>
                    <a:lnTo>
                      <a:pt x="85" y="400"/>
                    </a:lnTo>
                    <a:lnTo>
                      <a:pt x="145" y="445"/>
                    </a:lnTo>
                    <a:lnTo>
                      <a:pt x="229" y="496"/>
                    </a:lnTo>
                    <a:lnTo>
                      <a:pt x="237" y="513"/>
                    </a:lnTo>
                    <a:lnTo>
                      <a:pt x="223" y="535"/>
                    </a:lnTo>
                    <a:lnTo>
                      <a:pt x="193" y="560"/>
                    </a:lnTo>
                    <a:lnTo>
                      <a:pt x="154" y="589"/>
                    </a:lnTo>
                    <a:lnTo>
                      <a:pt x="109" y="615"/>
                    </a:lnTo>
                    <a:lnTo>
                      <a:pt x="64" y="640"/>
                    </a:lnTo>
                    <a:lnTo>
                      <a:pt x="26" y="660"/>
                    </a:lnTo>
                    <a:lnTo>
                      <a:pt x="0" y="674"/>
                    </a:lnTo>
                    <a:lnTo>
                      <a:pt x="2" y="688"/>
                    </a:lnTo>
                    <a:lnTo>
                      <a:pt x="6" y="695"/>
                    </a:lnTo>
                    <a:lnTo>
                      <a:pt x="7" y="698"/>
                    </a:lnTo>
                    <a:lnTo>
                      <a:pt x="10" y="699"/>
                    </a:lnTo>
                    <a:lnTo>
                      <a:pt x="11" y="699"/>
                    </a:lnTo>
                    <a:lnTo>
                      <a:pt x="13" y="702"/>
                    </a:lnTo>
                    <a:lnTo>
                      <a:pt x="16" y="709"/>
                    </a:lnTo>
                    <a:lnTo>
                      <a:pt x="21" y="724"/>
                    </a:lnTo>
                    <a:lnTo>
                      <a:pt x="70" y="698"/>
                    </a:lnTo>
                    <a:lnTo>
                      <a:pt x="119" y="672"/>
                    </a:lnTo>
                    <a:lnTo>
                      <a:pt x="168" y="645"/>
                    </a:lnTo>
                    <a:lnTo>
                      <a:pt x="217" y="620"/>
                    </a:lnTo>
                    <a:lnTo>
                      <a:pt x="265" y="594"/>
                    </a:lnTo>
                    <a:lnTo>
                      <a:pt x="314" y="568"/>
                    </a:lnTo>
                    <a:lnTo>
                      <a:pt x="363" y="541"/>
                    </a:lnTo>
                    <a:lnTo>
                      <a:pt x="412" y="516"/>
                    </a:lnTo>
                    <a:lnTo>
                      <a:pt x="454" y="472"/>
                    </a:lnTo>
                    <a:lnTo>
                      <a:pt x="472" y="441"/>
                    </a:lnTo>
                    <a:lnTo>
                      <a:pt x="470" y="417"/>
                    </a:lnTo>
                    <a:lnTo>
                      <a:pt x="450" y="401"/>
                    </a:lnTo>
                    <a:lnTo>
                      <a:pt x="412" y="386"/>
                    </a:lnTo>
                    <a:lnTo>
                      <a:pt x="361" y="373"/>
                    </a:lnTo>
                    <a:lnTo>
                      <a:pt x="296" y="360"/>
                    </a:lnTo>
                    <a:lnTo>
                      <a:pt x="222" y="343"/>
                    </a:lnTo>
                    <a:lnTo>
                      <a:pt x="234" y="320"/>
                    </a:lnTo>
                    <a:lnTo>
                      <a:pt x="248" y="297"/>
                    </a:lnTo>
                    <a:lnTo>
                      <a:pt x="262" y="274"/>
                    </a:lnTo>
                    <a:lnTo>
                      <a:pt x="276" y="252"/>
                    </a:lnTo>
                    <a:lnTo>
                      <a:pt x="288" y="228"/>
                    </a:lnTo>
                    <a:lnTo>
                      <a:pt x="303" y="205"/>
                    </a:lnTo>
                    <a:lnTo>
                      <a:pt x="316" y="183"/>
                    </a:lnTo>
                    <a:lnTo>
                      <a:pt x="331" y="160"/>
                    </a:lnTo>
                    <a:lnTo>
                      <a:pt x="309" y="83"/>
                    </a:lnTo>
                    <a:lnTo>
                      <a:pt x="279" y="34"/>
                    </a:lnTo>
                    <a:lnTo>
                      <a:pt x="243" y="7"/>
                    </a:lnTo>
                    <a:lnTo>
                      <a:pt x="204" y="0"/>
                    </a:lnTo>
                    <a:lnTo>
                      <a:pt x="165" y="5"/>
                    </a:lnTo>
                    <a:lnTo>
                      <a:pt x="133" y="21"/>
                    </a:lnTo>
                    <a:lnTo>
                      <a:pt x="107" y="40"/>
                    </a:lnTo>
                    <a:lnTo>
                      <a:pt x="95" y="61"/>
                    </a:lnTo>
                    <a:close/>
                  </a:path>
                </a:pathLst>
              </a:custGeom>
              <a:solidFill>
                <a:srgbClr val="BAC7C7"/>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177" name="Freeform 519"/>
              <p:cNvSpPr>
                <a:spLocks/>
              </p:cNvSpPr>
              <p:nvPr/>
            </p:nvSpPr>
            <p:spPr bwMode="auto">
              <a:xfrm>
                <a:off x="4706" y="3628"/>
                <a:ext cx="229" cy="363"/>
              </a:xfrm>
              <a:custGeom>
                <a:avLst/>
                <a:gdLst>
                  <a:gd name="T0" fmla="*/ 41 w 459"/>
                  <a:gd name="T1" fmla="*/ 31 h 724"/>
                  <a:gd name="T2" fmla="*/ 22 w 459"/>
                  <a:gd name="T3" fmla="*/ 70 h 724"/>
                  <a:gd name="T4" fmla="*/ 11 w 459"/>
                  <a:gd name="T5" fmla="*/ 104 h 724"/>
                  <a:gd name="T6" fmla="*/ 6 w 459"/>
                  <a:gd name="T7" fmla="*/ 131 h 724"/>
                  <a:gd name="T8" fmla="*/ 11 w 459"/>
                  <a:gd name="T9" fmla="*/ 156 h 724"/>
                  <a:gd name="T10" fmla="*/ 23 w 459"/>
                  <a:gd name="T11" fmla="*/ 178 h 724"/>
                  <a:gd name="T12" fmla="*/ 45 w 459"/>
                  <a:gd name="T13" fmla="*/ 201 h 724"/>
                  <a:gd name="T14" fmla="*/ 76 w 459"/>
                  <a:gd name="T15" fmla="*/ 223 h 724"/>
                  <a:gd name="T16" fmla="*/ 119 w 459"/>
                  <a:gd name="T17" fmla="*/ 248 h 724"/>
                  <a:gd name="T18" fmla="*/ 127 w 459"/>
                  <a:gd name="T19" fmla="*/ 256 h 724"/>
                  <a:gd name="T20" fmla="*/ 121 w 459"/>
                  <a:gd name="T21" fmla="*/ 268 h 724"/>
                  <a:gd name="T22" fmla="*/ 106 w 459"/>
                  <a:gd name="T23" fmla="*/ 282 h 724"/>
                  <a:gd name="T24" fmla="*/ 85 w 459"/>
                  <a:gd name="T25" fmla="*/ 298 h 724"/>
                  <a:gd name="T26" fmla="*/ 59 w 459"/>
                  <a:gd name="T27" fmla="*/ 312 h 724"/>
                  <a:gd name="T28" fmla="*/ 34 w 459"/>
                  <a:gd name="T29" fmla="*/ 326 h 724"/>
                  <a:gd name="T30" fmla="*/ 14 w 459"/>
                  <a:gd name="T31" fmla="*/ 337 h 724"/>
                  <a:gd name="T32" fmla="*/ 0 w 459"/>
                  <a:gd name="T33" fmla="*/ 344 h 724"/>
                  <a:gd name="T34" fmla="*/ 1 w 459"/>
                  <a:gd name="T35" fmla="*/ 350 h 724"/>
                  <a:gd name="T36" fmla="*/ 2 w 459"/>
                  <a:gd name="T37" fmla="*/ 353 h 724"/>
                  <a:gd name="T38" fmla="*/ 2 w 459"/>
                  <a:gd name="T39" fmla="*/ 353 h 724"/>
                  <a:gd name="T40" fmla="*/ 2 w 459"/>
                  <a:gd name="T41" fmla="*/ 353 h 724"/>
                  <a:gd name="T42" fmla="*/ 1 w 459"/>
                  <a:gd name="T43" fmla="*/ 352 h 724"/>
                  <a:gd name="T44" fmla="*/ 1 w 459"/>
                  <a:gd name="T45" fmla="*/ 352 h 724"/>
                  <a:gd name="T46" fmla="*/ 1 w 459"/>
                  <a:gd name="T47" fmla="*/ 355 h 724"/>
                  <a:gd name="T48" fmla="*/ 4 w 459"/>
                  <a:gd name="T49" fmla="*/ 363 h 724"/>
                  <a:gd name="T50" fmla="*/ 28 w 459"/>
                  <a:gd name="T51" fmla="*/ 350 h 724"/>
                  <a:gd name="T52" fmla="*/ 53 w 459"/>
                  <a:gd name="T53" fmla="*/ 337 h 724"/>
                  <a:gd name="T54" fmla="*/ 77 w 459"/>
                  <a:gd name="T55" fmla="*/ 323 h 724"/>
                  <a:gd name="T56" fmla="*/ 102 w 459"/>
                  <a:gd name="T57" fmla="*/ 311 h 724"/>
                  <a:gd name="T58" fmla="*/ 126 w 459"/>
                  <a:gd name="T59" fmla="*/ 298 h 724"/>
                  <a:gd name="T60" fmla="*/ 150 w 459"/>
                  <a:gd name="T61" fmla="*/ 285 h 724"/>
                  <a:gd name="T62" fmla="*/ 175 w 459"/>
                  <a:gd name="T63" fmla="*/ 271 h 724"/>
                  <a:gd name="T64" fmla="*/ 199 w 459"/>
                  <a:gd name="T65" fmla="*/ 259 h 724"/>
                  <a:gd name="T66" fmla="*/ 220 w 459"/>
                  <a:gd name="T67" fmla="*/ 237 h 724"/>
                  <a:gd name="T68" fmla="*/ 229 w 459"/>
                  <a:gd name="T69" fmla="*/ 221 h 724"/>
                  <a:gd name="T70" fmla="*/ 228 w 459"/>
                  <a:gd name="T71" fmla="*/ 209 h 724"/>
                  <a:gd name="T72" fmla="*/ 218 w 459"/>
                  <a:gd name="T73" fmla="*/ 201 h 724"/>
                  <a:gd name="T74" fmla="*/ 199 w 459"/>
                  <a:gd name="T75" fmla="*/ 194 h 724"/>
                  <a:gd name="T76" fmla="*/ 174 w 459"/>
                  <a:gd name="T77" fmla="*/ 187 h 724"/>
                  <a:gd name="T78" fmla="*/ 141 w 459"/>
                  <a:gd name="T79" fmla="*/ 180 h 724"/>
                  <a:gd name="T80" fmla="*/ 104 w 459"/>
                  <a:gd name="T81" fmla="*/ 172 h 724"/>
                  <a:gd name="T82" fmla="*/ 110 w 459"/>
                  <a:gd name="T83" fmla="*/ 160 h 724"/>
                  <a:gd name="T84" fmla="*/ 117 w 459"/>
                  <a:gd name="T85" fmla="*/ 149 h 724"/>
                  <a:gd name="T86" fmla="*/ 124 w 459"/>
                  <a:gd name="T87" fmla="*/ 137 h 724"/>
                  <a:gd name="T88" fmla="*/ 131 w 459"/>
                  <a:gd name="T89" fmla="*/ 126 h 724"/>
                  <a:gd name="T90" fmla="*/ 137 w 459"/>
                  <a:gd name="T91" fmla="*/ 114 h 724"/>
                  <a:gd name="T92" fmla="*/ 145 w 459"/>
                  <a:gd name="T93" fmla="*/ 103 h 724"/>
                  <a:gd name="T94" fmla="*/ 151 w 459"/>
                  <a:gd name="T95" fmla="*/ 92 h 724"/>
                  <a:gd name="T96" fmla="*/ 159 w 459"/>
                  <a:gd name="T97" fmla="*/ 80 h 724"/>
                  <a:gd name="T98" fmla="*/ 148 w 459"/>
                  <a:gd name="T99" fmla="*/ 42 h 724"/>
                  <a:gd name="T100" fmla="*/ 133 w 459"/>
                  <a:gd name="T101" fmla="*/ 17 h 724"/>
                  <a:gd name="T102" fmla="*/ 115 w 459"/>
                  <a:gd name="T103" fmla="*/ 4 h 724"/>
                  <a:gd name="T104" fmla="*/ 95 w 459"/>
                  <a:gd name="T105" fmla="*/ 0 h 724"/>
                  <a:gd name="T106" fmla="*/ 76 w 459"/>
                  <a:gd name="T107" fmla="*/ 3 h 724"/>
                  <a:gd name="T108" fmla="*/ 60 w 459"/>
                  <a:gd name="T109" fmla="*/ 11 h 724"/>
                  <a:gd name="T110" fmla="*/ 47 w 459"/>
                  <a:gd name="T111" fmla="*/ 20 h 724"/>
                  <a:gd name="T112" fmla="*/ 41 w 459"/>
                  <a:gd name="T113" fmla="*/ 31 h 724"/>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459"/>
                  <a:gd name="T172" fmla="*/ 0 h 724"/>
                  <a:gd name="T173" fmla="*/ 459 w 459"/>
                  <a:gd name="T174" fmla="*/ 724 h 724"/>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459" h="724">
                    <a:moveTo>
                      <a:pt x="82" y="61"/>
                    </a:moveTo>
                    <a:lnTo>
                      <a:pt x="44" y="140"/>
                    </a:lnTo>
                    <a:lnTo>
                      <a:pt x="22" y="207"/>
                    </a:lnTo>
                    <a:lnTo>
                      <a:pt x="13" y="262"/>
                    </a:lnTo>
                    <a:lnTo>
                      <a:pt x="22" y="312"/>
                    </a:lnTo>
                    <a:lnTo>
                      <a:pt x="47" y="356"/>
                    </a:lnTo>
                    <a:lnTo>
                      <a:pt x="91" y="400"/>
                    </a:lnTo>
                    <a:lnTo>
                      <a:pt x="153" y="444"/>
                    </a:lnTo>
                    <a:lnTo>
                      <a:pt x="239" y="495"/>
                    </a:lnTo>
                    <a:lnTo>
                      <a:pt x="254" y="511"/>
                    </a:lnTo>
                    <a:lnTo>
                      <a:pt x="242" y="535"/>
                    </a:lnTo>
                    <a:lnTo>
                      <a:pt x="212" y="563"/>
                    </a:lnTo>
                    <a:lnTo>
                      <a:pt x="170" y="594"/>
                    </a:lnTo>
                    <a:lnTo>
                      <a:pt x="118" y="623"/>
                    </a:lnTo>
                    <a:lnTo>
                      <a:pt x="69" y="650"/>
                    </a:lnTo>
                    <a:lnTo>
                      <a:pt x="28" y="672"/>
                    </a:lnTo>
                    <a:lnTo>
                      <a:pt x="0" y="687"/>
                    </a:lnTo>
                    <a:lnTo>
                      <a:pt x="3" y="699"/>
                    </a:lnTo>
                    <a:lnTo>
                      <a:pt x="4" y="704"/>
                    </a:lnTo>
                    <a:lnTo>
                      <a:pt x="4" y="705"/>
                    </a:lnTo>
                    <a:lnTo>
                      <a:pt x="4" y="704"/>
                    </a:lnTo>
                    <a:lnTo>
                      <a:pt x="3" y="702"/>
                    </a:lnTo>
                    <a:lnTo>
                      <a:pt x="3" y="703"/>
                    </a:lnTo>
                    <a:lnTo>
                      <a:pt x="3" y="709"/>
                    </a:lnTo>
                    <a:lnTo>
                      <a:pt x="8" y="724"/>
                    </a:lnTo>
                    <a:lnTo>
                      <a:pt x="57" y="698"/>
                    </a:lnTo>
                    <a:lnTo>
                      <a:pt x="106" y="672"/>
                    </a:lnTo>
                    <a:lnTo>
                      <a:pt x="155" y="645"/>
                    </a:lnTo>
                    <a:lnTo>
                      <a:pt x="204" y="620"/>
                    </a:lnTo>
                    <a:lnTo>
                      <a:pt x="252" y="594"/>
                    </a:lnTo>
                    <a:lnTo>
                      <a:pt x="301" y="568"/>
                    </a:lnTo>
                    <a:lnTo>
                      <a:pt x="350" y="541"/>
                    </a:lnTo>
                    <a:lnTo>
                      <a:pt x="399" y="516"/>
                    </a:lnTo>
                    <a:lnTo>
                      <a:pt x="441" y="472"/>
                    </a:lnTo>
                    <a:lnTo>
                      <a:pt x="459" y="441"/>
                    </a:lnTo>
                    <a:lnTo>
                      <a:pt x="457" y="417"/>
                    </a:lnTo>
                    <a:lnTo>
                      <a:pt x="437" y="401"/>
                    </a:lnTo>
                    <a:lnTo>
                      <a:pt x="399" y="386"/>
                    </a:lnTo>
                    <a:lnTo>
                      <a:pt x="348" y="373"/>
                    </a:lnTo>
                    <a:lnTo>
                      <a:pt x="283" y="360"/>
                    </a:lnTo>
                    <a:lnTo>
                      <a:pt x="209" y="343"/>
                    </a:lnTo>
                    <a:lnTo>
                      <a:pt x="221" y="320"/>
                    </a:lnTo>
                    <a:lnTo>
                      <a:pt x="235" y="297"/>
                    </a:lnTo>
                    <a:lnTo>
                      <a:pt x="249" y="274"/>
                    </a:lnTo>
                    <a:lnTo>
                      <a:pt x="263" y="252"/>
                    </a:lnTo>
                    <a:lnTo>
                      <a:pt x="275" y="228"/>
                    </a:lnTo>
                    <a:lnTo>
                      <a:pt x="290" y="205"/>
                    </a:lnTo>
                    <a:lnTo>
                      <a:pt x="303" y="183"/>
                    </a:lnTo>
                    <a:lnTo>
                      <a:pt x="318" y="160"/>
                    </a:lnTo>
                    <a:lnTo>
                      <a:pt x="296" y="83"/>
                    </a:lnTo>
                    <a:lnTo>
                      <a:pt x="266" y="34"/>
                    </a:lnTo>
                    <a:lnTo>
                      <a:pt x="230" y="7"/>
                    </a:lnTo>
                    <a:lnTo>
                      <a:pt x="191" y="0"/>
                    </a:lnTo>
                    <a:lnTo>
                      <a:pt x="152" y="5"/>
                    </a:lnTo>
                    <a:lnTo>
                      <a:pt x="120" y="21"/>
                    </a:lnTo>
                    <a:lnTo>
                      <a:pt x="94" y="40"/>
                    </a:lnTo>
                    <a:lnTo>
                      <a:pt x="82" y="61"/>
                    </a:lnTo>
                    <a:close/>
                  </a:path>
                </a:pathLst>
              </a:custGeom>
              <a:solidFill>
                <a:srgbClr val="C4CFCF"/>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178" name="Freeform 520"/>
              <p:cNvSpPr>
                <a:spLocks/>
              </p:cNvSpPr>
              <p:nvPr/>
            </p:nvSpPr>
            <p:spPr bwMode="auto">
              <a:xfrm>
                <a:off x="4708" y="3628"/>
                <a:ext cx="227" cy="363"/>
              </a:xfrm>
              <a:custGeom>
                <a:avLst/>
                <a:gdLst>
                  <a:gd name="T0" fmla="*/ 39 w 455"/>
                  <a:gd name="T1" fmla="*/ 31 h 724"/>
                  <a:gd name="T2" fmla="*/ 21 w 455"/>
                  <a:gd name="T3" fmla="*/ 70 h 724"/>
                  <a:gd name="T4" fmla="*/ 11 w 455"/>
                  <a:gd name="T5" fmla="*/ 104 h 724"/>
                  <a:gd name="T6" fmla="*/ 8 w 455"/>
                  <a:gd name="T7" fmla="*/ 131 h 724"/>
                  <a:gd name="T8" fmla="*/ 14 w 455"/>
                  <a:gd name="T9" fmla="*/ 156 h 724"/>
                  <a:gd name="T10" fmla="*/ 29 w 455"/>
                  <a:gd name="T11" fmla="*/ 177 h 724"/>
                  <a:gd name="T12" fmla="*/ 52 w 455"/>
                  <a:gd name="T13" fmla="*/ 199 h 724"/>
                  <a:gd name="T14" fmla="*/ 84 w 455"/>
                  <a:gd name="T15" fmla="*/ 221 h 724"/>
                  <a:gd name="T16" fmla="*/ 127 w 455"/>
                  <a:gd name="T17" fmla="*/ 246 h 724"/>
                  <a:gd name="T18" fmla="*/ 138 w 455"/>
                  <a:gd name="T19" fmla="*/ 256 h 724"/>
                  <a:gd name="T20" fmla="*/ 135 w 455"/>
                  <a:gd name="T21" fmla="*/ 269 h 724"/>
                  <a:gd name="T22" fmla="*/ 120 w 455"/>
                  <a:gd name="T23" fmla="*/ 284 h 724"/>
                  <a:gd name="T24" fmla="*/ 97 w 455"/>
                  <a:gd name="T25" fmla="*/ 300 h 724"/>
                  <a:gd name="T26" fmla="*/ 70 w 455"/>
                  <a:gd name="T27" fmla="*/ 316 h 724"/>
                  <a:gd name="T28" fmla="*/ 43 w 455"/>
                  <a:gd name="T29" fmla="*/ 330 h 724"/>
                  <a:gd name="T30" fmla="*/ 20 w 455"/>
                  <a:gd name="T31" fmla="*/ 342 h 724"/>
                  <a:gd name="T32" fmla="*/ 5 w 455"/>
                  <a:gd name="T33" fmla="*/ 349 h 724"/>
                  <a:gd name="T34" fmla="*/ 6 w 455"/>
                  <a:gd name="T35" fmla="*/ 355 h 724"/>
                  <a:gd name="T36" fmla="*/ 6 w 455"/>
                  <a:gd name="T37" fmla="*/ 358 h 724"/>
                  <a:gd name="T38" fmla="*/ 5 w 455"/>
                  <a:gd name="T39" fmla="*/ 357 h 724"/>
                  <a:gd name="T40" fmla="*/ 4 w 455"/>
                  <a:gd name="T41" fmla="*/ 356 h 724"/>
                  <a:gd name="T42" fmla="*/ 2 w 455"/>
                  <a:gd name="T43" fmla="*/ 353 h 724"/>
                  <a:gd name="T44" fmla="*/ 0 w 455"/>
                  <a:gd name="T45" fmla="*/ 353 h 724"/>
                  <a:gd name="T46" fmla="*/ 0 w 455"/>
                  <a:gd name="T47" fmla="*/ 356 h 724"/>
                  <a:gd name="T48" fmla="*/ 2 w 455"/>
                  <a:gd name="T49" fmla="*/ 363 h 724"/>
                  <a:gd name="T50" fmla="*/ 26 w 455"/>
                  <a:gd name="T51" fmla="*/ 350 h 724"/>
                  <a:gd name="T52" fmla="*/ 51 w 455"/>
                  <a:gd name="T53" fmla="*/ 337 h 724"/>
                  <a:gd name="T54" fmla="*/ 75 w 455"/>
                  <a:gd name="T55" fmla="*/ 323 h 724"/>
                  <a:gd name="T56" fmla="*/ 100 w 455"/>
                  <a:gd name="T57" fmla="*/ 311 h 724"/>
                  <a:gd name="T58" fmla="*/ 124 w 455"/>
                  <a:gd name="T59" fmla="*/ 298 h 724"/>
                  <a:gd name="T60" fmla="*/ 148 w 455"/>
                  <a:gd name="T61" fmla="*/ 285 h 724"/>
                  <a:gd name="T62" fmla="*/ 173 w 455"/>
                  <a:gd name="T63" fmla="*/ 271 h 724"/>
                  <a:gd name="T64" fmla="*/ 197 w 455"/>
                  <a:gd name="T65" fmla="*/ 259 h 724"/>
                  <a:gd name="T66" fmla="*/ 218 w 455"/>
                  <a:gd name="T67" fmla="*/ 237 h 724"/>
                  <a:gd name="T68" fmla="*/ 227 w 455"/>
                  <a:gd name="T69" fmla="*/ 221 h 724"/>
                  <a:gd name="T70" fmla="*/ 226 w 455"/>
                  <a:gd name="T71" fmla="*/ 209 h 724"/>
                  <a:gd name="T72" fmla="*/ 216 w 455"/>
                  <a:gd name="T73" fmla="*/ 201 h 724"/>
                  <a:gd name="T74" fmla="*/ 197 w 455"/>
                  <a:gd name="T75" fmla="*/ 194 h 724"/>
                  <a:gd name="T76" fmla="*/ 172 w 455"/>
                  <a:gd name="T77" fmla="*/ 187 h 724"/>
                  <a:gd name="T78" fmla="*/ 139 w 455"/>
                  <a:gd name="T79" fmla="*/ 180 h 724"/>
                  <a:gd name="T80" fmla="*/ 102 w 455"/>
                  <a:gd name="T81" fmla="*/ 172 h 724"/>
                  <a:gd name="T82" fmla="*/ 108 w 455"/>
                  <a:gd name="T83" fmla="*/ 160 h 724"/>
                  <a:gd name="T84" fmla="*/ 115 w 455"/>
                  <a:gd name="T85" fmla="*/ 149 h 724"/>
                  <a:gd name="T86" fmla="*/ 122 w 455"/>
                  <a:gd name="T87" fmla="*/ 137 h 724"/>
                  <a:gd name="T88" fmla="*/ 129 w 455"/>
                  <a:gd name="T89" fmla="*/ 126 h 724"/>
                  <a:gd name="T90" fmla="*/ 135 w 455"/>
                  <a:gd name="T91" fmla="*/ 114 h 724"/>
                  <a:gd name="T92" fmla="*/ 143 w 455"/>
                  <a:gd name="T93" fmla="*/ 103 h 724"/>
                  <a:gd name="T94" fmla="*/ 149 w 455"/>
                  <a:gd name="T95" fmla="*/ 92 h 724"/>
                  <a:gd name="T96" fmla="*/ 157 w 455"/>
                  <a:gd name="T97" fmla="*/ 80 h 724"/>
                  <a:gd name="T98" fmla="*/ 146 w 455"/>
                  <a:gd name="T99" fmla="*/ 42 h 724"/>
                  <a:gd name="T100" fmla="*/ 131 w 455"/>
                  <a:gd name="T101" fmla="*/ 17 h 724"/>
                  <a:gd name="T102" fmla="*/ 113 w 455"/>
                  <a:gd name="T103" fmla="*/ 4 h 724"/>
                  <a:gd name="T104" fmla="*/ 93 w 455"/>
                  <a:gd name="T105" fmla="*/ 0 h 724"/>
                  <a:gd name="T106" fmla="*/ 74 w 455"/>
                  <a:gd name="T107" fmla="*/ 3 h 724"/>
                  <a:gd name="T108" fmla="*/ 58 w 455"/>
                  <a:gd name="T109" fmla="*/ 11 h 724"/>
                  <a:gd name="T110" fmla="*/ 45 w 455"/>
                  <a:gd name="T111" fmla="*/ 20 h 724"/>
                  <a:gd name="T112" fmla="*/ 39 w 455"/>
                  <a:gd name="T113" fmla="*/ 31 h 724"/>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455"/>
                  <a:gd name="T172" fmla="*/ 0 h 724"/>
                  <a:gd name="T173" fmla="*/ 455 w 455"/>
                  <a:gd name="T174" fmla="*/ 724 h 724"/>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455" h="724">
                    <a:moveTo>
                      <a:pt x="78" y="61"/>
                    </a:moveTo>
                    <a:lnTo>
                      <a:pt x="42" y="140"/>
                    </a:lnTo>
                    <a:lnTo>
                      <a:pt x="22" y="207"/>
                    </a:lnTo>
                    <a:lnTo>
                      <a:pt x="16" y="262"/>
                    </a:lnTo>
                    <a:lnTo>
                      <a:pt x="29" y="311"/>
                    </a:lnTo>
                    <a:lnTo>
                      <a:pt x="58" y="353"/>
                    </a:lnTo>
                    <a:lnTo>
                      <a:pt x="104" y="397"/>
                    </a:lnTo>
                    <a:lnTo>
                      <a:pt x="169" y="441"/>
                    </a:lnTo>
                    <a:lnTo>
                      <a:pt x="255" y="491"/>
                    </a:lnTo>
                    <a:lnTo>
                      <a:pt x="277" y="510"/>
                    </a:lnTo>
                    <a:lnTo>
                      <a:pt x="271" y="536"/>
                    </a:lnTo>
                    <a:lnTo>
                      <a:pt x="240" y="566"/>
                    </a:lnTo>
                    <a:lnTo>
                      <a:pt x="195" y="599"/>
                    </a:lnTo>
                    <a:lnTo>
                      <a:pt x="141" y="630"/>
                    </a:lnTo>
                    <a:lnTo>
                      <a:pt x="87" y="659"/>
                    </a:lnTo>
                    <a:lnTo>
                      <a:pt x="40" y="682"/>
                    </a:lnTo>
                    <a:lnTo>
                      <a:pt x="11" y="697"/>
                    </a:lnTo>
                    <a:lnTo>
                      <a:pt x="13" y="709"/>
                    </a:lnTo>
                    <a:lnTo>
                      <a:pt x="13" y="714"/>
                    </a:lnTo>
                    <a:lnTo>
                      <a:pt x="10" y="713"/>
                    </a:lnTo>
                    <a:lnTo>
                      <a:pt x="8" y="711"/>
                    </a:lnTo>
                    <a:lnTo>
                      <a:pt x="4" y="705"/>
                    </a:lnTo>
                    <a:lnTo>
                      <a:pt x="1" y="705"/>
                    </a:lnTo>
                    <a:lnTo>
                      <a:pt x="0" y="711"/>
                    </a:lnTo>
                    <a:lnTo>
                      <a:pt x="4" y="724"/>
                    </a:lnTo>
                    <a:lnTo>
                      <a:pt x="53" y="698"/>
                    </a:lnTo>
                    <a:lnTo>
                      <a:pt x="102" y="672"/>
                    </a:lnTo>
                    <a:lnTo>
                      <a:pt x="151" y="645"/>
                    </a:lnTo>
                    <a:lnTo>
                      <a:pt x="200" y="620"/>
                    </a:lnTo>
                    <a:lnTo>
                      <a:pt x="248" y="594"/>
                    </a:lnTo>
                    <a:lnTo>
                      <a:pt x="297" y="568"/>
                    </a:lnTo>
                    <a:lnTo>
                      <a:pt x="346" y="541"/>
                    </a:lnTo>
                    <a:lnTo>
                      <a:pt x="395" y="516"/>
                    </a:lnTo>
                    <a:lnTo>
                      <a:pt x="437" y="472"/>
                    </a:lnTo>
                    <a:lnTo>
                      <a:pt x="455" y="441"/>
                    </a:lnTo>
                    <a:lnTo>
                      <a:pt x="453" y="417"/>
                    </a:lnTo>
                    <a:lnTo>
                      <a:pt x="433" y="401"/>
                    </a:lnTo>
                    <a:lnTo>
                      <a:pt x="395" y="386"/>
                    </a:lnTo>
                    <a:lnTo>
                      <a:pt x="344" y="373"/>
                    </a:lnTo>
                    <a:lnTo>
                      <a:pt x="279" y="360"/>
                    </a:lnTo>
                    <a:lnTo>
                      <a:pt x="205" y="343"/>
                    </a:lnTo>
                    <a:lnTo>
                      <a:pt x="217" y="320"/>
                    </a:lnTo>
                    <a:lnTo>
                      <a:pt x="231" y="297"/>
                    </a:lnTo>
                    <a:lnTo>
                      <a:pt x="245" y="274"/>
                    </a:lnTo>
                    <a:lnTo>
                      <a:pt x="259" y="252"/>
                    </a:lnTo>
                    <a:lnTo>
                      <a:pt x="271" y="228"/>
                    </a:lnTo>
                    <a:lnTo>
                      <a:pt x="286" y="205"/>
                    </a:lnTo>
                    <a:lnTo>
                      <a:pt x="299" y="183"/>
                    </a:lnTo>
                    <a:lnTo>
                      <a:pt x="314" y="160"/>
                    </a:lnTo>
                    <a:lnTo>
                      <a:pt x="292" y="83"/>
                    </a:lnTo>
                    <a:lnTo>
                      <a:pt x="262" y="34"/>
                    </a:lnTo>
                    <a:lnTo>
                      <a:pt x="226" y="7"/>
                    </a:lnTo>
                    <a:lnTo>
                      <a:pt x="187" y="0"/>
                    </a:lnTo>
                    <a:lnTo>
                      <a:pt x="148" y="5"/>
                    </a:lnTo>
                    <a:lnTo>
                      <a:pt x="116" y="21"/>
                    </a:lnTo>
                    <a:lnTo>
                      <a:pt x="90" y="40"/>
                    </a:lnTo>
                    <a:lnTo>
                      <a:pt x="78" y="61"/>
                    </a:lnTo>
                    <a:close/>
                  </a:path>
                </a:pathLst>
              </a:custGeom>
              <a:solidFill>
                <a:srgbClr val="CCD6D6"/>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179" name="Freeform 521"/>
              <p:cNvSpPr>
                <a:spLocks/>
              </p:cNvSpPr>
              <p:nvPr/>
            </p:nvSpPr>
            <p:spPr bwMode="auto">
              <a:xfrm>
                <a:off x="4708" y="3628"/>
                <a:ext cx="227" cy="363"/>
              </a:xfrm>
              <a:custGeom>
                <a:avLst/>
                <a:gdLst>
                  <a:gd name="T0" fmla="*/ 39 w 454"/>
                  <a:gd name="T1" fmla="*/ 31 h 724"/>
                  <a:gd name="T2" fmla="*/ 21 w 454"/>
                  <a:gd name="T3" fmla="*/ 70 h 724"/>
                  <a:gd name="T4" fmla="*/ 12 w 454"/>
                  <a:gd name="T5" fmla="*/ 103 h 724"/>
                  <a:gd name="T6" fmla="*/ 12 w 454"/>
                  <a:gd name="T7" fmla="*/ 131 h 724"/>
                  <a:gd name="T8" fmla="*/ 20 w 454"/>
                  <a:gd name="T9" fmla="*/ 155 h 724"/>
                  <a:gd name="T10" fmla="*/ 36 w 454"/>
                  <a:gd name="T11" fmla="*/ 176 h 724"/>
                  <a:gd name="T12" fmla="*/ 61 w 454"/>
                  <a:gd name="T13" fmla="*/ 198 h 724"/>
                  <a:gd name="T14" fmla="*/ 95 w 454"/>
                  <a:gd name="T15" fmla="*/ 220 h 724"/>
                  <a:gd name="T16" fmla="*/ 138 w 454"/>
                  <a:gd name="T17" fmla="*/ 246 h 724"/>
                  <a:gd name="T18" fmla="*/ 154 w 454"/>
                  <a:gd name="T19" fmla="*/ 255 h 724"/>
                  <a:gd name="T20" fmla="*/ 152 w 454"/>
                  <a:gd name="T21" fmla="*/ 270 h 724"/>
                  <a:gd name="T22" fmla="*/ 136 w 454"/>
                  <a:gd name="T23" fmla="*/ 285 h 724"/>
                  <a:gd name="T24" fmla="*/ 111 w 454"/>
                  <a:gd name="T25" fmla="*/ 303 h 724"/>
                  <a:gd name="T26" fmla="*/ 82 w 454"/>
                  <a:gd name="T27" fmla="*/ 320 h 724"/>
                  <a:gd name="T28" fmla="*/ 53 w 454"/>
                  <a:gd name="T29" fmla="*/ 335 h 724"/>
                  <a:gd name="T30" fmla="*/ 28 w 454"/>
                  <a:gd name="T31" fmla="*/ 347 h 724"/>
                  <a:gd name="T32" fmla="*/ 14 w 454"/>
                  <a:gd name="T33" fmla="*/ 355 h 724"/>
                  <a:gd name="T34" fmla="*/ 14 w 454"/>
                  <a:gd name="T35" fmla="*/ 361 h 724"/>
                  <a:gd name="T36" fmla="*/ 13 w 454"/>
                  <a:gd name="T37" fmla="*/ 363 h 724"/>
                  <a:gd name="T38" fmla="*/ 10 w 454"/>
                  <a:gd name="T39" fmla="*/ 361 h 724"/>
                  <a:gd name="T40" fmla="*/ 7 w 454"/>
                  <a:gd name="T41" fmla="*/ 359 h 724"/>
                  <a:gd name="T42" fmla="*/ 4 w 454"/>
                  <a:gd name="T43" fmla="*/ 355 h 724"/>
                  <a:gd name="T44" fmla="*/ 2 w 454"/>
                  <a:gd name="T45" fmla="*/ 354 h 724"/>
                  <a:gd name="T46" fmla="*/ 0 w 454"/>
                  <a:gd name="T47" fmla="*/ 356 h 724"/>
                  <a:gd name="T48" fmla="*/ 2 w 454"/>
                  <a:gd name="T49" fmla="*/ 363 h 724"/>
                  <a:gd name="T50" fmla="*/ 26 w 454"/>
                  <a:gd name="T51" fmla="*/ 350 h 724"/>
                  <a:gd name="T52" fmla="*/ 51 w 454"/>
                  <a:gd name="T53" fmla="*/ 337 h 724"/>
                  <a:gd name="T54" fmla="*/ 75 w 454"/>
                  <a:gd name="T55" fmla="*/ 323 h 724"/>
                  <a:gd name="T56" fmla="*/ 100 w 454"/>
                  <a:gd name="T57" fmla="*/ 311 h 724"/>
                  <a:gd name="T58" fmla="*/ 123 w 454"/>
                  <a:gd name="T59" fmla="*/ 298 h 724"/>
                  <a:gd name="T60" fmla="*/ 148 w 454"/>
                  <a:gd name="T61" fmla="*/ 285 h 724"/>
                  <a:gd name="T62" fmla="*/ 173 w 454"/>
                  <a:gd name="T63" fmla="*/ 271 h 724"/>
                  <a:gd name="T64" fmla="*/ 197 w 454"/>
                  <a:gd name="T65" fmla="*/ 259 h 724"/>
                  <a:gd name="T66" fmla="*/ 218 w 454"/>
                  <a:gd name="T67" fmla="*/ 237 h 724"/>
                  <a:gd name="T68" fmla="*/ 227 w 454"/>
                  <a:gd name="T69" fmla="*/ 221 h 724"/>
                  <a:gd name="T70" fmla="*/ 226 w 454"/>
                  <a:gd name="T71" fmla="*/ 209 h 724"/>
                  <a:gd name="T72" fmla="*/ 216 w 454"/>
                  <a:gd name="T73" fmla="*/ 201 h 724"/>
                  <a:gd name="T74" fmla="*/ 197 w 454"/>
                  <a:gd name="T75" fmla="*/ 194 h 724"/>
                  <a:gd name="T76" fmla="*/ 172 w 454"/>
                  <a:gd name="T77" fmla="*/ 187 h 724"/>
                  <a:gd name="T78" fmla="*/ 139 w 454"/>
                  <a:gd name="T79" fmla="*/ 180 h 724"/>
                  <a:gd name="T80" fmla="*/ 102 w 454"/>
                  <a:gd name="T81" fmla="*/ 172 h 724"/>
                  <a:gd name="T82" fmla="*/ 108 w 454"/>
                  <a:gd name="T83" fmla="*/ 160 h 724"/>
                  <a:gd name="T84" fmla="*/ 115 w 454"/>
                  <a:gd name="T85" fmla="*/ 149 h 724"/>
                  <a:gd name="T86" fmla="*/ 122 w 454"/>
                  <a:gd name="T87" fmla="*/ 137 h 724"/>
                  <a:gd name="T88" fmla="*/ 129 w 454"/>
                  <a:gd name="T89" fmla="*/ 126 h 724"/>
                  <a:gd name="T90" fmla="*/ 135 w 454"/>
                  <a:gd name="T91" fmla="*/ 114 h 724"/>
                  <a:gd name="T92" fmla="*/ 143 w 454"/>
                  <a:gd name="T93" fmla="*/ 103 h 724"/>
                  <a:gd name="T94" fmla="*/ 149 w 454"/>
                  <a:gd name="T95" fmla="*/ 92 h 724"/>
                  <a:gd name="T96" fmla="*/ 157 w 454"/>
                  <a:gd name="T97" fmla="*/ 80 h 724"/>
                  <a:gd name="T98" fmla="*/ 146 w 454"/>
                  <a:gd name="T99" fmla="*/ 42 h 724"/>
                  <a:gd name="T100" fmla="*/ 131 w 454"/>
                  <a:gd name="T101" fmla="*/ 17 h 724"/>
                  <a:gd name="T102" fmla="*/ 113 w 454"/>
                  <a:gd name="T103" fmla="*/ 4 h 724"/>
                  <a:gd name="T104" fmla="*/ 93 w 454"/>
                  <a:gd name="T105" fmla="*/ 0 h 724"/>
                  <a:gd name="T106" fmla="*/ 74 w 454"/>
                  <a:gd name="T107" fmla="*/ 3 h 724"/>
                  <a:gd name="T108" fmla="*/ 57 w 454"/>
                  <a:gd name="T109" fmla="*/ 11 h 724"/>
                  <a:gd name="T110" fmla="*/ 45 w 454"/>
                  <a:gd name="T111" fmla="*/ 20 h 724"/>
                  <a:gd name="T112" fmla="*/ 39 w 454"/>
                  <a:gd name="T113" fmla="*/ 31 h 724"/>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454"/>
                  <a:gd name="T172" fmla="*/ 0 h 724"/>
                  <a:gd name="T173" fmla="*/ 454 w 454"/>
                  <a:gd name="T174" fmla="*/ 724 h 724"/>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454" h="724">
                    <a:moveTo>
                      <a:pt x="77" y="61"/>
                    </a:moveTo>
                    <a:lnTo>
                      <a:pt x="42" y="140"/>
                    </a:lnTo>
                    <a:lnTo>
                      <a:pt x="24" y="205"/>
                    </a:lnTo>
                    <a:lnTo>
                      <a:pt x="23" y="261"/>
                    </a:lnTo>
                    <a:lnTo>
                      <a:pt x="39" y="310"/>
                    </a:lnTo>
                    <a:lnTo>
                      <a:pt x="72" y="352"/>
                    </a:lnTo>
                    <a:lnTo>
                      <a:pt x="122" y="395"/>
                    </a:lnTo>
                    <a:lnTo>
                      <a:pt x="190" y="439"/>
                    </a:lnTo>
                    <a:lnTo>
                      <a:pt x="276" y="490"/>
                    </a:lnTo>
                    <a:lnTo>
                      <a:pt x="308" y="509"/>
                    </a:lnTo>
                    <a:lnTo>
                      <a:pt x="303" y="538"/>
                    </a:lnTo>
                    <a:lnTo>
                      <a:pt x="271" y="569"/>
                    </a:lnTo>
                    <a:lnTo>
                      <a:pt x="222" y="605"/>
                    </a:lnTo>
                    <a:lnTo>
                      <a:pt x="163" y="638"/>
                    </a:lnTo>
                    <a:lnTo>
                      <a:pt x="106" y="669"/>
                    </a:lnTo>
                    <a:lnTo>
                      <a:pt x="57" y="693"/>
                    </a:lnTo>
                    <a:lnTo>
                      <a:pt x="27" y="709"/>
                    </a:lnTo>
                    <a:lnTo>
                      <a:pt x="28" y="721"/>
                    </a:lnTo>
                    <a:lnTo>
                      <a:pt x="26" y="724"/>
                    </a:lnTo>
                    <a:lnTo>
                      <a:pt x="19" y="721"/>
                    </a:lnTo>
                    <a:lnTo>
                      <a:pt x="14" y="716"/>
                    </a:lnTo>
                    <a:lnTo>
                      <a:pt x="7" y="709"/>
                    </a:lnTo>
                    <a:lnTo>
                      <a:pt x="3" y="707"/>
                    </a:lnTo>
                    <a:lnTo>
                      <a:pt x="0" y="711"/>
                    </a:lnTo>
                    <a:lnTo>
                      <a:pt x="3" y="724"/>
                    </a:lnTo>
                    <a:lnTo>
                      <a:pt x="52" y="698"/>
                    </a:lnTo>
                    <a:lnTo>
                      <a:pt x="101" y="672"/>
                    </a:lnTo>
                    <a:lnTo>
                      <a:pt x="150" y="645"/>
                    </a:lnTo>
                    <a:lnTo>
                      <a:pt x="199" y="620"/>
                    </a:lnTo>
                    <a:lnTo>
                      <a:pt x="247" y="594"/>
                    </a:lnTo>
                    <a:lnTo>
                      <a:pt x="296" y="568"/>
                    </a:lnTo>
                    <a:lnTo>
                      <a:pt x="345" y="541"/>
                    </a:lnTo>
                    <a:lnTo>
                      <a:pt x="394" y="516"/>
                    </a:lnTo>
                    <a:lnTo>
                      <a:pt x="436" y="472"/>
                    </a:lnTo>
                    <a:lnTo>
                      <a:pt x="454" y="441"/>
                    </a:lnTo>
                    <a:lnTo>
                      <a:pt x="452" y="417"/>
                    </a:lnTo>
                    <a:lnTo>
                      <a:pt x="432" y="401"/>
                    </a:lnTo>
                    <a:lnTo>
                      <a:pt x="394" y="386"/>
                    </a:lnTo>
                    <a:lnTo>
                      <a:pt x="343" y="373"/>
                    </a:lnTo>
                    <a:lnTo>
                      <a:pt x="278" y="360"/>
                    </a:lnTo>
                    <a:lnTo>
                      <a:pt x="204" y="343"/>
                    </a:lnTo>
                    <a:lnTo>
                      <a:pt x="216" y="320"/>
                    </a:lnTo>
                    <a:lnTo>
                      <a:pt x="230" y="297"/>
                    </a:lnTo>
                    <a:lnTo>
                      <a:pt x="244" y="274"/>
                    </a:lnTo>
                    <a:lnTo>
                      <a:pt x="258" y="252"/>
                    </a:lnTo>
                    <a:lnTo>
                      <a:pt x="270" y="228"/>
                    </a:lnTo>
                    <a:lnTo>
                      <a:pt x="285" y="205"/>
                    </a:lnTo>
                    <a:lnTo>
                      <a:pt x="298" y="183"/>
                    </a:lnTo>
                    <a:lnTo>
                      <a:pt x="313" y="160"/>
                    </a:lnTo>
                    <a:lnTo>
                      <a:pt x="291" y="83"/>
                    </a:lnTo>
                    <a:lnTo>
                      <a:pt x="261" y="34"/>
                    </a:lnTo>
                    <a:lnTo>
                      <a:pt x="225" y="7"/>
                    </a:lnTo>
                    <a:lnTo>
                      <a:pt x="186" y="0"/>
                    </a:lnTo>
                    <a:lnTo>
                      <a:pt x="147" y="5"/>
                    </a:lnTo>
                    <a:lnTo>
                      <a:pt x="115" y="21"/>
                    </a:lnTo>
                    <a:lnTo>
                      <a:pt x="89" y="40"/>
                    </a:lnTo>
                    <a:lnTo>
                      <a:pt x="77" y="61"/>
                    </a:lnTo>
                    <a:close/>
                  </a:path>
                </a:pathLst>
              </a:custGeom>
              <a:solidFill>
                <a:srgbClr val="D4DBDB"/>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180" name="Freeform 522"/>
              <p:cNvSpPr>
                <a:spLocks/>
              </p:cNvSpPr>
              <p:nvPr/>
            </p:nvSpPr>
            <p:spPr bwMode="auto">
              <a:xfrm>
                <a:off x="4610" y="3894"/>
                <a:ext cx="169" cy="140"/>
              </a:xfrm>
              <a:custGeom>
                <a:avLst/>
                <a:gdLst>
                  <a:gd name="T0" fmla="*/ 75 w 338"/>
                  <a:gd name="T1" fmla="*/ 0 h 280"/>
                  <a:gd name="T2" fmla="*/ 110 w 338"/>
                  <a:gd name="T3" fmla="*/ 9 h 280"/>
                  <a:gd name="T4" fmla="*/ 134 w 338"/>
                  <a:gd name="T5" fmla="*/ 19 h 280"/>
                  <a:gd name="T6" fmla="*/ 148 w 338"/>
                  <a:gd name="T7" fmla="*/ 27 h 280"/>
                  <a:gd name="T8" fmla="*/ 156 w 338"/>
                  <a:gd name="T9" fmla="*/ 36 h 280"/>
                  <a:gd name="T10" fmla="*/ 159 w 338"/>
                  <a:gd name="T11" fmla="*/ 45 h 280"/>
                  <a:gd name="T12" fmla="*/ 161 w 338"/>
                  <a:gd name="T13" fmla="*/ 55 h 280"/>
                  <a:gd name="T14" fmla="*/ 163 w 338"/>
                  <a:gd name="T15" fmla="*/ 67 h 280"/>
                  <a:gd name="T16" fmla="*/ 169 w 338"/>
                  <a:gd name="T17" fmla="*/ 80 h 280"/>
                  <a:gd name="T18" fmla="*/ 147 w 338"/>
                  <a:gd name="T19" fmla="*/ 102 h 280"/>
                  <a:gd name="T20" fmla="*/ 124 w 338"/>
                  <a:gd name="T21" fmla="*/ 118 h 280"/>
                  <a:gd name="T22" fmla="*/ 102 w 338"/>
                  <a:gd name="T23" fmla="*/ 129 h 280"/>
                  <a:gd name="T24" fmla="*/ 82 w 338"/>
                  <a:gd name="T25" fmla="*/ 136 h 280"/>
                  <a:gd name="T26" fmla="*/ 61 w 338"/>
                  <a:gd name="T27" fmla="*/ 140 h 280"/>
                  <a:gd name="T28" fmla="*/ 42 w 338"/>
                  <a:gd name="T29" fmla="*/ 140 h 280"/>
                  <a:gd name="T30" fmla="*/ 23 w 338"/>
                  <a:gd name="T31" fmla="*/ 138 h 280"/>
                  <a:gd name="T32" fmla="*/ 6 w 338"/>
                  <a:gd name="T33" fmla="*/ 136 h 280"/>
                  <a:gd name="T34" fmla="*/ 0 w 338"/>
                  <a:gd name="T35" fmla="*/ 123 h 280"/>
                  <a:gd name="T36" fmla="*/ 0 w 338"/>
                  <a:gd name="T37" fmla="*/ 108 h 280"/>
                  <a:gd name="T38" fmla="*/ 3 w 338"/>
                  <a:gd name="T39" fmla="*/ 90 h 280"/>
                  <a:gd name="T40" fmla="*/ 12 w 338"/>
                  <a:gd name="T41" fmla="*/ 71 h 280"/>
                  <a:gd name="T42" fmla="*/ 23 w 338"/>
                  <a:gd name="T43" fmla="*/ 51 h 280"/>
                  <a:gd name="T44" fmla="*/ 39 w 338"/>
                  <a:gd name="T45" fmla="*/ 33 h 280"/>
                  <a:gd name="T46" fmla="*/ 55 w 338"/>
                  <a:gd name="T47" fmla="*/ 15 h 280"/>
                  <a:gd name="T48" fmla="*/ 75 w 338"/>
                  <a:gd name="T49" fmla="*/ 0 h 28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338"/>
                  <a:gd name="T76" fmla="*/ 0 h 280"/>
                  <a:gd name="T77" fmla="*/ 338 w 338"/>
                  <a:gd name="T78" fmla="*/ 280 h 280"/>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338" h="280">
                    <a:moveTo>
                      <a:pt x="150" y="0"/>
                    </a:moveTo>
                    <a:lnTo>
                      <a:pt x="220" y="19"/>
                    </a:lnTo>
                    <a:lnTo>
                      <a:pt x="268" y="38"/>
                    </a:lnTo>
                    <a:lnTo>
                      <a:pt x="296" y="54"/>
                    </a:lnTo>
                    <a:lnTo>
                      <a:pt x="312" y="73"/>
                    </a:lnTo>
                    <a:lnTo>
                      <a:pt x="317" y="91"/>
                    </a:lnTo>
                    <a:lnTo>
                      <a:pt x="321" y="111"/>
                    </a:lnTo>
                    <a:lnTo>
                      <a:pt x="326" y="133"/>
                    </a:lnTo>
                    <a:lnTo>
                      <a:pt x="338" y="161"/>
                    </a:lnTo>
                    <a:lnTo>
                      <a:pt x="293" y="205"/>
                    </a:lnTo>
                    <a:lnTo>
                      <a:pt x="249" y="237"/>
                    </a:lnTo>
                    <a:lnTo>
                      <a:pt x="205" y="258"/>
                    </a:lnTo>
                    <a:lnTo>
                      <a:pt x="164" y="272"/>
                    </a:lnTo>
                    <a:lnTo>
                      <a:pt x="122" y="279"/>
                    </a:lnTo>
                    <a:lnTo>
                      <a:pt x="85" y="280"/>
                    </a:lnTo>
                    <a:lnTo>
                      <a:pt x="47" y="276"/>
                    </a:lnTo>
                    <a:lnTo>
                      <a:pt x="12" y="272"/>
                    </a:lnTo>
                    <a:lnTo>
                      <a:pt x="0" y="246"/>
                    </a:lnTo>
                    <a:lnTo>
                      <a:pt x="0" y="216"/>
                    </a:lnTo>
                    <a:lnTo>
                      <a:pt x="7" y="180"/>
                    </a:lnTo>
                    <a:lnTo>
                      <a:pt x="25" y="143"/>
                    </a:lnTo>
                    <a:lnTo>
                      <a:pt x="47" y="103"/>
                    </a:lnTo>
                    <a:lnTo>
                      <a:pt x="77" y="65"/>
                    </a:lnTo>
                    <a:lnTo>
                      <a:pt x="111" y="30"/>
                    </a:lnTo>
                    <a:lnTo>
                      <a:pt x="150" y="0"/>
                    </a:lnTo>
                    <a:close/>
                  </a:path>
                </a:pathLst>
              </a:custGeom>
              <a:solidFill>
                <a:srgbClr val="FF005E"/>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181" name="Freeform 523"/>
              <p:cNvSpPr>
                <a:spLocks/>
              </p:cNvSpPr>
              <p:nvPr/>
            </p:nvSpPr>
            <p:spPr bwMode="auto">
              <a:xfrm>
                <a:off x="4091" y="3654"/>
                <a:ext cx="146" cy="173"/>
              </a:xfrm>
              <a:custGeom>
                <a:avLst/>
                <a:gdLst>
                  <a:gd name="T0" fmla="*/ 146 w 291"/>
                  <a:gd name="T1" fmla="*/ 27 h 346"/>
                  <a:gd name="T2" fmla="*/ 138 w 291"/>
                  <a:gd name="T3" fmla="*/ 45 h 346"/>
                  <a:gd name="T4" fmla="*/ 131 w 291"/>
                  <a:gd name="T5" fmla="*/ 63 h 346"/>
                  <a:gd name="T6" fmla="*/ 123 w 291"/>
                  <a:gd name="T7" fmla="*/ 82 h 346"/>
                  <a:gd name="T8" fmla="*/ 116 w 291"/>
                  <a:gd name="T9" fmla="*/ 100 h 346"/>
                  <a:gd name="T10" fmla="*/ 108 w 291"/>
                  <a:gd name="T11" fmla="*/ 118 h 346"/>
                  <a:gd name="T12" fmla="*/ 100 w 291"/>
                  <a:gd name="T13" fmla="*/ 137 h 346"/>
                  <a:gd name="T14" fmla="*/ 92 w 291"/>
                  <a:gd name="T15" fmla="*/ 155 h 346"/>
                  <a:gd name="T16" fmla="*/ 86 w 291"/>
                  <a:gd name="T17" fmla="*/ 173 h 346"/>
                  <a:gd name="T18" fmla="*/ 69 w 291"/>
                  <a:gd name="T19" fmla="*/ 152 h 346"/>
                  <a:gd name="T20" fmla="*/ 53 w 291"/>
                  <a:gd name="T21" fmla="*/ 131 h 346"/>
                  <a:gd name="T22" fmla="*/ 37 w 291"/>
                  <a:gd name="T23" fmla="*/ 110 h 346"/>
                  <a:gd name="T24" fmla="*/ 24 w 291"/>
                  <a:gd name="T25" fmla="*/ 91 h 346"/>
                  <a:gd name="T26" fmla="*/ 12 w 291"/>
                  <a:gd name="T27" fmla="*/ 72 h 346"/>
                  <a:gd name="T28" fmla="*/ 4 w 291"/>
                  <a:gd name="T29" fmla="*/ 54 h 346"/>
                  <a:gd name="T30" fmla="*/ 0 w 291"/>
                  <a:gd name="T31" fmla="*/ 40 h 346"/>
                  <a:gd name="T32" fmla="*/ 3 w 291"/>
                  <a:gd name="T33" fmla="*/ 28 h 346"/>
                  <a:gd name="T34" fmla="*/ 19 w 291"/>
                  <a:gd name="T35" fmla="*/ 13 h 346"/>
                  <a:gd name="T36" fmla="*/ 36 w 291"/>
                  <a:gd name="T37" fmla="*/ 5 h 346"/>
                  <a:gd name="T38" fmla="*/ 52 w 291"/>
                  <a:gd name="T39" fmla="*/ 0 h 346"/>
                  <a:gd name="T40" fmla="*/ 69 w 291"/>
                  <a:gd name="T41" fmla="*/ 1 h 346"/>
                  <a:gd name="T42" fmla="*/ 86 w 291"/>
                  <a:gd name="T43" fmla="*/ 5 h 346"/>
                  <a:gd name="T44" fmla="*/ 105 w 291"/>
                  <a:gd name="T45" fmla="*/ 11 h 346"/>
                  <a:gd name="T46" fmla="*/ 124 w 291"/>
                  <a:gd name="T47" fmla="*/ 19 h 346"/>
                  <a:gd name="T48" fmla="*/ 146 w 291"/>
                  <a:gd name="T49" fmla="*/ 27 h 34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91"/>
                  <a:gd name="T76" fmla="*/ 0 h 346"/>
                  <a:gd name="T77" fmla="*/ 291 w 291"/>
                  <a:gd name="T78" fmla="*/ 346 h 34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91" h="346">
                    <a:moveTo>
                      <a:pt x="291" y="54"/>
                    </a:moveTo>
                    <a:lnTo>
                      <a:pt x="276" y="91"/>
                    </a:lnTo>
                    <a:lnTo>
                      <a:pt x="261" y="127"/>
                    </a:lnTo>
                    <a:lnTo>
                      <a:pt x="246" y="163"/>
                    </a:lnTo>
                    <a:lnTo>
                      <a:pt x="231" y="201"/>
                    </a:lnTo>
                    <a:lnTo>
                      <a:pt x="215" y="236"/>
                    </a:lnTo>
                    <a:lnTo>
                      <a:pt x="199" y="274"/>
                    </a:lnTo>
                    <a:lnTo>
                      <a:pt x="184" y="309"/>
                    </a:lnTo>
                    <a:lnTo>
                      <a:pt x="171" y="346"/>
                    </a:lnTo>
                    <a:lnTo>
                      <a:pt x="138" y="304"/>
                    </a:lnTo>
                    <a:lnTo>
                      <a:pt x="106" y="262"/>
                    </a:lnTo>
                    <a:lnTo>
                      <a:pt x="74" y="221"/>
                    </a:lnTo>
                    <a:lnTo>
                      <a:pt x="47" y="182"/>
                    </a:lnTo>
                    <a:lnTo>
                      <a:pt x="23" y="143"/>
                    </a:lnTo>
                    <a:lnTo>
                      <a:pt x="8" y="109"/>
                    </a:lnTo>
                    <a:lnTo>
                      <a:pt x="0" y="79"/>
                    </a:lnTo>
                    <a:lnTo>
                      <a:pt x="5" y="57"/>
                    </a:lnTo>
                    <a:lnTo>
                      <a:pt x="38" y="27"/>
                    </a:lnTo>
                    <a:lnTo>
                      <a:pt x="72" y="9"/>
                    </a:lnTo>
                    <a:lnTo>
                      <a:pt x="103" y="0"/>
                    </a:lnTo>
                    <a:lnTo>
                      <a:pt x="137" y="3"/>
                    </a:lnTo>
                    <a:lnTo>
                      <a:pt x="171" y="9"/>
                    </a:lnTo>
                    <a:lnTo>
                      <a:pt x="209" y="22"/>
                    </a:lnTo>
                    <a:lnTo>
                      <a:pt x="248" y="37"/>
                    </a:lnTo>
                    <a:lnTo>
                      <a:pt x="291" y="54"/>
                    </a:lnTo>
                    <a:close/>
                  </a:path>
                </a:pathLst>
              </a:custGeom>
              <a:solidFill>
                <a:srgbClr val="FF005E"/>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182" name="Freeform 524"/>
              <p:cNvSpPr>
                <a:spLocks/>
              </p:cNvSpPr>
              <p:nvPr/>
            </p:nvSpPr>
            <p:spPr bwMode="auto">
              <a:xfrm>
                <a:off x="4514" y="2857"/>
                <a:ext cx="157" cy="149"/>
              </a:xfrm>
              <a:custGeom>
                <a:avLst/>
                <a:gdLst>
                  <a:gd name="T0" fmla="*/ 0 w 313"/>
                  <a:gd name="T1" fmla="*/ 78 h 298"/>
                  <a:gd name="T2" fmla="*/ 13 w 313"/>
                  <a:gd name="T3" fmla="*/ 69 h 298"/>
                  <a:gd name="T4" fmla="*/ 25 w 313"/>
                  <a:gd name="T5" fmla="*/ 58 h 298"/>
                  <a:gd name="T6" fmla="*/ 33 w 313"/>
                  <a:gd name="T7" fmla="*/ 46 h 298"/>
                  <a:gd name="T8" fmla="*/ 42 w 313"/>
                  <a:gd name="T9" fmla="*/ 34 h 298"/>
                  <a:gd name="T10" fmla="*/ 49 w 313"/>
                  <a:gd name="T11" fmla="*/ 20 h 298"/>
                  <a:gd name="T12" fmla="*/ 59 w 313"/>
                  <a:gd name="T13" fmla="*/ 10 h 298"/>
                  <a:gd name="T14" fmla="*/ 70 w 313"/>
                  <a:gd name="T15" fmla="*/ 3 h 298"/>
                  <a:gd name="T16" fmla="*/ 85 w 313"/>
                  <a:gd name="T17" fmla="*/ 0 h 298"/>
                  <a:gd name="T18" fmla="*/ 117 w 313"/>
                  <a:gd name="T19" fmla="*/ 11 h 298"/>
                  <a:gd name="T20" fmla="*/ 139 w 313"/>
                  <a:gd name="T21" fmla="*/ 29 h 298"/>
                  <a:gd name="T22" fmla="*/ 152 w 313"/>
                  <a:gd name="T23" fmla="*/ 51 h 298"/>
                  <a:gd name="T24" fmla="*/ 157 w 313"/>
                  <a:gd name="T25" fmla="*/ 76 h 298"/>
                  <a:gd name="T26" fmla="*/ 154 w 313"/>
                  <a:gd name="T27" fmla="*/ 99 h 298"/>
                  <a:gd name="T28" fmla="*/ 145 w 313"/>
                  <a:gd name="T29" fmla="*/ 121 h 298"/>
                  <a:gd name="T30" fmla="*/ 130 w 313"/>
                  <a:gd name="T31" fmla="*/ 138 h 298"/>
                  <a:gd name="T32" fmla="*/ 111 w 313"/>
                  <a:gd name="T33" fmla="*/ 149 h 298"/>
                  <a:gd name="T34" fmla="*/ 85 w 313"/>
                  <a:gd name="T35" fmla="*/ 148 h 298"/>
                  <a:gd name="T36" fmla="*/ 65 w 313"/>
                  <a:gd name="T37" fmla="*/ 141 h 298"/>
                  <a:gd name="T38" fmla="*/ 49 w 313"/>
                  <a:gd name="T39" fmla="*/ 129 h 298"/>
                  <a:gd name="T40" fmla="*/ 37 w 313"/>
                  <a:gd name="T41" fmla="*/ 116 h 298"/>
                  <a:gd name="T42" fmla="*/ 27 w 313"/>
                  <a:gd name="T43" fmla="*/ 101 h 298"/>
                  <a:gd name="T44" fmla="*/ 18 w 313"/>
                  <a:gd name="T45" fmla="*/ 89 h 298"/>
                  <a:gd name="T46" fmla="*/ 10 w 313"/>
                  <a:gd name="T47" fmla="*/ 80 h 298"/>
                  <a:gd name="T48" fmla="*/ 0 w 313"/>
                  <a:gd name="T49" fmla="*/ 78 h 29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313"/>
                  <a:gd name="T76" fmla="*/ 0 h 298"/>
                  <a:gd name="T77" fmla="*/ 313 w 313"/>
                  <a:gd name="T78" fmla="*/ 298 h 29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313" h="298">
                    <a:moveTo>
                      <a:pt x="0" y="156"/>
                    </a:moveTo>
                    <a:lnTo>
                      <a:pt x="26" y="138"/>
                    </a:lnTo>
                    <a:lnTo>
                      <a:pt x="49" y="117"/>
                    </a:lnTo>
                    <a:lnTo>
                      <a:pt x="65" y="92"/>
                    </a:lnTo>
                    <a:lnTo>
                      <a:pt x="83" y="67"/>
                    </a:lnTo>
                    <a:lnTo>
                      <a:pt x="98" y="41"/>
                    </a:lnTo>
                    <a:lnTo>
                      <a:pt x="117" y="21"/>
                    </a:lnTo>
                    <a:lnTo>
                      <a:pt x="139" y="6"/>
                    </a:lnTo>
                    <a:lnTo>
                      <a:pt x="169" y="0"/>
                    </a:lnTo>
                    <a:lnTo>
                      <a:pt x="233" y="23"/>
                    </a:lnTo>
                    <a:lnTo>
                      <a:pt x="277" y="59"/>
                    </a:lnTo>
                    <a:lnTo>
                      <a:pt x="303" y="103"/>
                    </a:lnTo>
                    <a:lnTo>
                      <a:pt x="313" y="152"/>
                    </a:lnTo>
                    <a:lnTo>
                      <a:pt x="307" y="198"/>
                    </a:lnTo>
                    <a:lnTo>
                      <a:pt x="290" y="242"/>
                    </a:lnTo>
                    <a:lnTo>
                      <a:pt x="260" y="276"/>
                    </a:lnTo>
                    <a:lnTo>
                      <a:pt x="221" y="298"/>
                    </a:lnTo>
                    <a:lnTo>
                      <a:pt x="169" y="296"/>
                    </a:lnTo>
                    <a:lnTo>
                      <a:pt x="130" y="282"/>
                    </a:lnTo>
                    <a:lnTo>
                      <a:pt x="98" y="258"/>
                    </a:lnTo>
                    <a:lnTo>
                      <a:pt x="74" y="232"/>
                    </a:lnTo>
                    <a:lnTo>
                      <a:pt x="53" y="202"/>
                    </a:lnTo>
                    <a:lnTo>
                      <a:pt x="36" y="178"/>
                    </a:lnTo>
                    <a:lnTo>
                      <a:pt x="19" y="161"/>
                    </a:lnTo>
                    <a:lnTo>
                      <a:pt x="0" y="156"/>
                    </a:lnTo>
                    <a:close/>
                  </a:path>
                </a:pathLst>
              </a:custGeom>
              <a:solidFill>
                <a:srgbClr val="FFEBE0"/>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183" name="Freeform 525"/>
              <p:cNvSpPr>
                <a:spLocks/>
              </p:cNvSpPr>
              <p:nvPr/>
            </p:nvSpPr>
            <p:spPr bwMode="auto">
              <a:xfrm>
                <a:off x="3806" y="3238"/>
                <a:ext cx="118" cy="112"/>
              </a:xfrm>
              <a:custGeom>
                <a:avLst/>
                <a:gdLst>
                  <a:gd name="T0" fmla="*/ 0 w 237"/>
                  <a:gd name="T1" fmla="*/ 0 h 224"/>
                  <a:gd name="T2" fmla="*/ 15 w 237"/>
                  <a:gd name="T3" fmla="*/ 2 h 224"/>
                  <a:gd name="T4" fmla="*/ 33 w 237"/>
                  <a:gd name="T5" fmla="*/ 11 h 224"/>
                  <a:gd name="T6" fmla="*/ 51 w 237"/>
                  <a:gd name="T7" fmla="*/ 25 h 224"/>
                  <a:gd name="T8" fmla="*/ 69 w 237"/>
                  <a:gd name="T9" fmla="*/ 42 h 224"/>
                  <a:gd name="T10" fmla="*/ 86 w 237"/>
                  <a:gd name="T11" fmla="*/ 60 h 224"/>
                  <a:gd name="T12" fmla="*/ 100 w 237"/>
                  <a:gd name="T13" fmla="*/ 79 h 224"/>
                  <a:gd name="T14" fmla="*/ 111 w 237"/>
                  <a:gd name="T15" fmla="*/ 97 h 224"/>
                  <a:gd name="T16" fmla="*/ 118 w 237"/>
                  <a:gd name="T17" fmla="*/ 112 h 2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37"/>
                  <a:gd name="T28" fmla="*/ 0 h 224"/>
                  <a:gd name="T29" fmla="*/ 237 w 237"/>
                  <a:gd name="T30" fmla="*/ 224 h 22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37" h="224">
                    <a:moveTo>
                      <a:pt x="0" y="0"/>
                    </a:moveTo>
                    <a:lnTo>
                      <a:pt x="31" y="4"/>
                    </a:lnTo>
                    <a:lnTo>
                      <a:pt x="66" y="21"/>
                    </a:lnTo>
                    <a:lnTo>
                      <a:pt x="103" y="49"/>
                    </a:lnTo>
                    <a:lnTo>
                      <a:pt x="139" y="84"/>
                    </a:lnTo>
                    <a:lnTo>
                      <a:pt x="172" y="120"/>
                    </a:lnTo>
                    <a:lnTo>
                      <a:pt x="201" y="158"/>
                    </a:lnTo>
                    <a:lnTo>
                      <a:pt x="222" y="193"/>
                    </a:lnTo>
                    <a:lnTo>
                      <a:pt x="237" y="224"/>
                    </a:lnTo>
                  </a:path>
                </a:pathLst>
              </a:custGeom>
              <a:noFill/>
              <a:ln w="1588">
                <a:solidFill>
                  <a:srgbClr val="000000"/>
                </a:solid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184" name="Freeform 526"/>
              <p:cNvSpPr>
                <a:spLocks/>
              </p:cNvSpPr>
              <p:nvPr/>
            </p:nvSpPr>
            <p:spPr bwMode="auto">
              <a:xfrm>
                <a:off x="3869" y="3207"/>
                <a:ext cx="119" cy="111"/>
              </a:xfrm>
              <a:custGeom>
                <a:avLst/>
                <a:gdLst>
                  <a:gd name="T0" fmla="*/ 0 w 238"/>
                  <a:gd name="T1" fmla="*/ 0 h 223"/>
                  <a:gd name="T2" fmla="*/ 15 w 238"/>
                  <a:gd name="T3" fmla="*/ 1 h 223"/>
                  <a:gd name="T4" fmla="*/ 34 w 238"/>
                  <a:gd name="T5" fmla="*/ 10 h 223"/>
                  <a:gd name="T6" fmla="*/ 52 w 238"/>
                  <a:gd name="T7" fmla="*/ 23 h 223"/>
                  <a:gd name="T8" fmla="*/ 71 w 238"/>
                  <a:gd name="T9" fmla="*/ 41 h 223"/>
                  <a:gd name="T10" fmla="*/ 87 w 238"/>
                  <a:gd name="T11" fmla="*/ 59 h 223"/>
                  <a:gd name="T12" fmla="*/ 102 w 238"/>
                  <a:gd name="T13" fmla="*/ 79 h 223"/>
                  <a:gd name="T14" fmla="*/ 112 w 238"/>
                  <a:gd name="T15" fmla="*/ 96 h 223"/>
                  <a:gd name="T16" fmla="*/ 119 w 238"/>
                  <a:gd name="T17" fmla="*/ 111 h 22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38"/>
                  <a:gd name="T28" fmla="*/ 0 h 223"/>
                  <a:gd name="T29" fmla="*/ 238 w 238"/>
                  <a:gd name="T30" fmla="*/ 223 h 22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38" h="223">
                    <a:moveTo>
                      <a:pt x="0" y="0"/>
                    </a:moveTo>
                    <a:lnTo>
                      <a:pt x="31" y="3"/>
                    </a:lnTo>
                    <a:lnTo>
                      <a:pt x="67" y="21"/>
                    </a:lnTo>
                    <a:lnTo>
                      <a:pt x="104" y="47"/>
                    </a:lnTo>
                    <a:lnTo>
                      <a:pt x="141" y="82"/>
                    </a:lnTo>
                    <a:lnTo>
                      <a:pt x="174" y="119"/>
                    </a:lnTo>
                    <a:lnTo>
                      <a:pt x="203" y="158"/>
                    </a:lnTo>
                    <a:lnTo>
                      <a:pt x="224" y="193"/>
                    </a:lnTo>
                    <a:lnTo>
                      <a:pt x="238" y="223"/>
                    </a:lnTo>
                  </a:path>
                </a:pathLst>
              </a:custGeom>
              <a:noFill/>
              <a:ln w="1588">
                <a:solidFill>
                  <a:srgbClr val="000000"/>
                </a:solid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185" name="Freeform 527"/>
              <p:cNvSpPr>
                <a:spLocks/>
              </p:cNvSpPr>
              <p:nvPr/>
            </p:nvSpPr>
            <p:spPr bwMode="auto">
              <a:xfrm>
                <a:off x="3793" y="3217"/>
                <a:ext cx="18" cy="32"/>
              </a:xfrm>
              <a:custGeom>
                <a:avLst/>
                <a:gdLst>
                  <a:gd name="T0" fmla="*/ 18 w 35"/>
                  <a:gd name="T1" fmla="*/ 16 h 64"/>
                  <a:gd name="T2" fmla="*/ 16 w 35"/>
                  <a:gd name="T3" fmla="*/ 22 h 64"/>
                  <a:gd name="T4" fmla="*/ 15 w 35"/>
                  <a:gd name="T5" fmla="*/ 27 h 64"/>
                  <a:gd name="T6" fmla="*/ 11 w 35"/>
                  <a:gd name="T7" fmla="*/ 30 h 64"/>
                  <a:gd name="T8" fmla="*/ 8 w 35"/>
                  <a:gd name="T9" fmla="*/ 32 h 64"/>
                  <a:gd name="T10" fmla="*/ 5 w 35"/>
                  <a:gd name="T11" fmla="*/ 30 h 64"/>
                  <a:gd name="T12" fmla="*/ 2 w 35"/>
                  <a:gd name="T13" fmla="*/ 27 h 64"/>
                  <a:gd name="T14" fmla="*/ 0 w 35"/>
                  <a:gd name="T15" fmla="*/ 21 h 64"/>
                  <a:gd name="T16" fmla="*/ 0 w 35"/>
                  <a:gd name="T17" fmla="*/ 15 h 64"/>
                  <a:gd name="T18" fmla="*/ 0 w 35"/>
                  <a:gd name="T19" fmla="*/ 8 h 64"/>
                  <a:gd name="T20" fmla="*/ 3 w 35"/>
                  <a:gd name="T21" fmla="*/ 4 h 64"/>
                  <a:gd name="T22" fmla="*/ 6 w 35"/>
                  <a:gd name="T23" fmla="*/ 1 h 64"/>
                  <a:gd name="T24" fmla="*/ 10 w 35"/>
                  <a:gd name="T25" fmla="*/ 0 h 64"/>
                  <a:gd name="T26" fmla="*/ 13 w 35"/>
                  <a:gd name="T27" fmla="*/ 1 h 64"/>
                  <a:gd name="T28" fmla="*/ 16 w 35"/>
                  <a:gd name="T29" fmla="*/ 5 h 64"/>
                  <a:gd name="T30" fmla="*/ 17 w 35"/>
                  <a:gd name="T31" fmla="*/ 10 h 64"/>
                  <a:gd name="T32" fmla="*/ 18 w 35"/>
                  <a:gd name="T33" fmla="*/ 16 h 6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5"/>
                  <a:gd name="T52" fmla="*/ 0 h 64"/>
                  <a:gd name="T53" fmla="*/ 35 w 35"/>
                  <a:gd name="T54" fmla="*/ 64 h 6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5" h="64">
                    <a:moveTo>
                      <a:pt x="35" y="32"/>
                    </a:moveTo>
                    <a:lnTo>
                      <a:pt x="32" y="44"/>
                    </a:lnTo>
                    <a:lnTo>
                      <a:pt x="29" y="54"/>
                    </a:lnTo>
                    <a:lnTo>
                      <a:pt x="22" y="60"/>
                    </a:lnTo>
                    <a:lnTo>
                      <a:pt x="16" y="64"/>
                    </a:lnTo>
                    <a:lnTo>
                      <a:pt x="9" y="60"/>
                    </a:lnTo>
                    <a:lnTo>
                      <a:pt x="4" y="54"/>
                    </a:lnTo>
                    <a:lnTo>
                      <a:pt x="0" y="42"/>
                    </a:lnTo>
                    <a:lnTo>
                      <a:pt x="0" y="31"/>
                    </a:lnTo>
                    <a:lnTo>
                      <a:pt x="0" y="17"/>
                    </a:lnTo>
                    <a:lnTo>
                      <a:pt x="5" y="8"/>
                    </a:lnTo>
                    <a:lnTo>
                      <a:pt x="11" y="1"/>
                    </a:lnTo>
                    <a:lnTo>
                      <a:pt x="19" y="0"/>
                    </a:lnTo>
                    <a:lnTo>
                      <a:pt x="25" y="2"/>
                    </a:lnTo>
                    <a:lnTo>
                      <a:pt x="31" y="10"/>
                    </a:lnTo>
                    <a:lnTo>
                      <a:pt x="34" y="20"/>
                    </a:lnTo>
                    <a:lnTo>
                      <a:pt x="35" y="32"/>
                    </a:lnTo>
                    <a:close/>
                  </a:path>
                </a:pathLst>
              </a:custGeom>
              <a:solidFill>
                <a:srgbClr val="000000"/>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186" name="Freeform 528"/>
              <p:cNvSpPr>
                <a:spLocks/>
              </p:cNvSpPr>
              <p:nvPr/>
            </p:nvSpPr>
            <p:spPr bwMode="auto">
              <a:xfrm>
                <a:off x="3866" y="3186"/>
                <a:ext cx="18" cy="33"/>
              </a:xfrm>
              <a:custGeom>
                <a:avLst/>
                <a:gdLst>
                  <a:gd name="T0" fmla="*/ 18 w 38"/>
                  <a:gd name="T1" fmla="*/ 17 h 65"/>
                  <a:gd name="T2" fmla="*/ 16 w 38"/>
                  <a:gd name="T3" fmla="*/ 23 h 65"/>
                  <a:gd name="T4" fmla="*/ 14 w 38"/>
                  <a:gd name="T5" fmla="*/ 28 h 65"/>
                  <a:gd name="T6" fmla="*/ 11 w 38"/>
                  <a:gd name="T7" fmla="*/ 31 h 65"/>
                  <a:gd name="T8" fmla="*/ 8 w 38"/>
                  <a:gd name="T9" fmla="*/ 33 h 65"/>
                  <a:gd name="T10" fmla="*/ 4 w 38"/>
                  <a:gd name="T11" fmla="*/ 31 h 65"/>
                  <a:gd name="T12" fmla="*/ 2 w 38"/>
                  <a:gd name="T13" fmla="*/ 27 h 65"/>
                  <a:gd name="T14" fmla="*/ 0 w 38"/>
                  <a:gd name="T15" fmla="*/ 24 h 65"/>
                  <a:gd name="T16" fmla="*/ 0 w 38"/>
                  <a:gd name="T17" fmla="*/ 22 h 65"/>
                  <a:gd name="T18" fmla="*/ 0 w 38"/>
                  <a:gd name="T19" fmla="*/ 19 h 65"/>
                  <a:gd name="T20" fmla="*/ 0 w 38"/>
                  <a:gd name="T21" fmla="*/ 15 h 65"/>
                  <a:gd name="T22" fmla="*/ 0 w 38"/>
                  <a:gd name="T23" fmla="*/ 9 h 65"/>
                  <a:gd name="T24" fmla="*/ 3 w 38"/>
                  <a:gd name="T25" fmla="*/ 5 h 65"/>
                  <a:gd name="T26" fmla="*/ 6 w 38"/>
                  <a:gd name="T27" fmla="*/ 1 h 65"/>
                  <a:gd name="T28" fmla="*/ 9 w 38"/>
                  <a:gd name="T29" fmla="*/ 0 h 65"/>
                  <a:gd name="T30" fmla="*/ 12 w 38"/>
                  <a:gd name="T31" fmla="*/ 2 h 65"/>
                  <a:gd name="T32" fmla="*/ 16 w 38"/>
                  <a:gd name="T33" fmla="*/ 5 h 65"/>
                  <a:gd name="T34" fmla="*/ 17 w 38"/>
                  <a:gd name="T35" fmla="*/ 10 h 65"/>
                  <a:gd name="T36" fmla="*/ 18 w 38"/>
                  <a:gd name="T37" fmla="*/ 17 h 6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8"/>
                  <a:gd name="T58" fmla="*/ 0 h 65"/>
                  <a:gd name="T59" fmla="*/ 38 w 38"/>
                  <a:gd name="T60" fmla="*/ 65 h 65"/>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8" h="65">
                    <a:moveTo>
                      <a:pt x="38" y="33"/>
                    </a:moveTo>
                    <a:lnTo>
                      <a:pt x="34" y="45"/>
                    </a:lnTo>
                    <a:lnTo>
                      <a:pt x="29" y="55"/>
                    </a:lnTo>
                    <a:lnTo>
                      <a:pt x="23" y="62"/>
                    </a:lnTo>
                    <a:lnTo>
                      <a:pt x="16" y="65"/>
                    </a:lnTo>
                    <a:lnTo>
                      <a:pt x="9" y="62"/>
                    </a:lnTo>
                    <a:lnTo>
                      <a:pt x="4" y="54"/>
                    </a:lnTo>
                    <a:lnTo>
                      <a:pt x="1" y="48"/>
                    </a:lnTo>
                    <a:lnTo>
                      <a:pt x="0" y="43"/>
                    </a:lnTo>
                    <a:lnTo>
                      <a:pt x="0" y="37"/>
                    </a:lnTo>
                    <a:lnTo>
                      <a:pt x="1" y="30"/>
                    </a:lnTo>
                    <a:lnTo>
                      <a:pt x="1" y="18"/>
                    </a:lnTo>
                    <a:lnTo>
                      <a:pt x="6" y="9"/>
                    </a:lnTo>
                    <a:lnTo>
                      <a:pt x="13" y="2"/>
                    </a:lnTo>
                    <a:lnTo>
                      <a:pt x="20" y="0"/>
                    </a:lnTo>
                    <a:lnTo>
                      <a:pt x="26" y="3"/>
                    </a:lnTo>
                    <a:lnTo>
                      <a:pt x="33" y="9"/>
                    </a:lnTo>
                    <a:lnTo>
                      <a:pt x="35" y="19"/>
                    </a:lnTo>
                    <a:lnTo>
                      <a:pt x="38" y="33"/>
                    </a:lnTo>
                    <a:close/>
                  </a:path>
                </a:pathLst>
              </a:custGeom>
              <a:solidFill>
                <a:srgbClr val="000000"/>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187" name="Freeform 529"/>
              <p:cNvSpPr>
                <a:spLocks/>
              </p:cNvSpPr>
              <p:nvPr/>
            </p:nvSpPr>
            <p:spPr bwMode="auto">
              <a:xfrm>
                <a:off x="3919" y="3231"/>
                <a:ext cx="18" cy="32"/>
              </a:xfrm>
              <a:custGeom>
                <a:avLst/>
                <a:gdLst>
                  <a:gd name="T0" fmla="*/ 18 w 36"/>
                  <a:gd name="T1" fmla="*/ 16 h 64"/>
                  <a:gd name="T2" fmla="*/ 16 w 36"/>
                  <a:gd name="T3" fmla="*/ 22 h 64"/>
                  <a:gd name="T4" fmla="*/ 13 w 36"/>
                  <a:gd name="T5" fmla="*/ 27 h 64"/>
                  <a:gd name="T6" fmla="*/ 10 w 36"/>
                  <a:gd name="T7" fmla="*/ 31 h 64"/>
                  <a:gd name="T8" fmla="*/ 8 w 36"/>
                  <a:gd name="T9" fmla="*/ 32 h 64"/>
                  <a:gd name="T10" fmla="*/ 4 w 36"/>
                  <a:gd name="T11" fmla="*/ 30 h 64"/>
                  <a:gd name="T12" fmla="*/ 1 w 36"/>
                  <a:gd name="T13" fmla="*/ 27 h 64"/>
                  <a:gd name="T14" fmla="*/ 0 w 36"/>
                  <a:gd name="T15" fmla="*/ 22 h 64"/>
                  <a:gd name="T16" fmla="*/ 0 w 36"/>
                  <a:gd name="T17" fmla="*/ 16 h 64"/>
                  <a:gd name="T18" fmla="*/ 1 w 36"/>
                  <a:gd name="T19" fmla="*/ 9 h 64"/>
                  <a:gd name="T20" fmla="*/ 3 w 36"/>
                  <a:gd name="T21" fmla="*/ 4 h 64"/>
                  <a:gd name="T22" fmla="*/ 5 w 36"/>
                  <a:gd name="T23" fmla="*/ 1 h 64"/>
                  <a:gd name="T24" fmla="*/ 9 w 36"/>
                  <a:gd name="T25" fmla="*/ 0 h 64"/>
                  <a:gd name="T26" fmla="*/ 12 w 36"/>
                  <a:gd name="T27" fmla="*/ 1 h 64"/>
                  <a:gd name="T28" fmla="*/ 15 w 36"/>
                  <a:gd name="T29" fmla="*/ 5 h 64"/>
                  <a:gd name="T30" fmla="*/ 18 w 36"/>
                  <a:gd name="T31" fmla="*/ 10 h 64"/>
                  <a:gd name="T32" fmla="*/ 18 w 36"/>
                  <a:gd name="T33" fmla="*/ 16 h 6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6"/>
                  <a:gd name="T52" fmla="*/ 0 h 64"/>
                  <a:gd name="T53" fmla="*/ 36 w 36"/>
                  <a:gd name="T54" fmla="*/ 64 h 6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6" h="64">
                    <a:moveTo>
                      <a:pt x="36" y="33"/>
                    </a:moveTo>
                    <a:lnTo>
                      <a:pt x="32" y="44"/>
                    </a:lnTo>
                    <a:lnTo>
                      <a:pt x="27" y="55"/>
                    </a:lnTo>
                    <a:lnTo>
                      <a:pt x="21" y="62"/>
                    </a:lnTo>
                    <a:lnTo>
                      <a:pt x="16" y="64"/>
                    </a:lnTo>
                    <a:lnTo>
                      <a:pt x="8" y="60"/>
                    </a:lnTo>
                    <a:lnTo>
                      <a:pt x="3" y="54"/>
                    </a:lnTo>
                    <a:lnTo>
                      <a:pt x="0" y="44"/>
                    </a:lnTo>
                    <a:lnTo>
                      <a:pt x="0" y="32"/>
                    </a:lnTo>
                    <a:lnTo>
                      <a:pt x="1" y="18"/>
                    </a:lnTo>
                    <a:lnTo>
                      <a:pt x="6" y="9"/>
                    </a:lnTo>
                    <a:lnTo>
                      <a:pt x="11" y="1"/>
                    </a:lnTo>
                    <a:lnTo>
                      <a:pt x="18" y="0"/>
                    </a:lnTo>
                    <a:lnTo>
                      <a:pt x="25" y="3"/>
                    </a:lnTo>
                    <a:lnTo>
                      <a:pt x="31" y="10"/>
                    </a:lnTo>
                    <a:lnTo>
                      <a:pt x="35" y="20"/>
                    </a:lnTo>
                    <a:lnTo>
                      <a:pt x="36" y="33"/>
                    </a:lnTo>
                    <a:close/>
                  </a:path>
                </a:pathLst>
              </a:custGeom>
              <a:solidFill>
                <a:srgbClr val="000000"/>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188" name="Freeform 530"/>
              <p:cNvSpPr>
                <a:spLocks/>
              </p:cNvSpPr>
              <p:nvPr/>
            </p:nvSpPr>
            <p:spPr bwMode="auto">
              <a:xfrm>
                <a:off x="4329" y="2757"/>
                <a:ext cx="1004" cy="730"/>
              </a:xfrm>
              <a:custGeom>
                <a:avLst/>
                <a:gdLst>
                  <a:gd name="T0" fmla="*/ 7 w 2009"/>
                  <a:gd name="T1" fmla="*/ 582 h 1460"/>
                  <a:gd name="T2" fmla="*/ 29 w 2009"/>
                  <a:gd name="T3" fmla="*/ 532 h 1460"/>
                  <a:gd name="T4" fmla="*/ 54 w 2009"/>
                  <a:gd name="T5" fmla="*/ 483 h 1460"/>
                  <a:gd name="T6" fmla="*/ 76 w 2009"/>
                  <a:gd name="T7" fmla="*/ 433 h 1460"/>
                  <a:gd name="T8" fmla="*/ 156 w 2009"/>
                  <a:gd name="T9" fmla="*/ 298 h 1460"/>
                  <a:gd name="T10" fmla="*/ 314 w 2009"/>
                  <a:gd name="T11" fmla="*/ 134 h 1460"/>
                  <a:gd name="T12" fmla="*/ 504 w 2009"/>
                  <a:gd name="T13" fmla="*/ 38 h 1460"/>
                  <a:gd name="T14" fmla="*/ 736 w 2009"/>
                  <a:gd name="T15" fmla="*/ 13 h 1460"/>
                  <a:gd name="T16" fmla="*/ 881 w 2009"/>
                  <a:gd name="T17" fmla="*/ 30 h 1460"/>
                  <a:gd name="T18" fmla="*/ 901 w 2009"/>
                  <a:gd name="T19" fmla="*/ 31 h 1460"/>
                  <a:gd name="T20" fmla="*/ 923 w 2009"/>
                  <a:gd name="T21" fmla="*/ 25 h 1460"/>
                  <a:gd name="T22" fmla="*/ 943 w 2009"/>
                  <a:gd name="T23" fmla="*/ 11 h 1460"/>
                  <a:gd name="T24" fmla="*/ 958 w 2009"/>
                  <a:gd name="T25" fmla="*/ 11 h 1460"/>
                  <a:gd name="T26" fmla="*/ 965 w 2009"/>
                  <a:gd name="T27" fmla="*/ 33 h 1460"/>
                  <a:gd name="T28" fmla="*/ 968 w 2009"/>
                  <a:gd name="T29" fmla="*/ 56 h 1460"/>
                  <a:gd name="T30" fmla="*/ 966 w 2009"/>
                  <a:gd name="T31" fmla="*/ 82 h 1460"/>
                  <a:gd name="T32" fmla="*/ 997 w 2009"/>
                  <a:gd name="T33" fmla="*/ 201 h 1460"/>
                  <a:gd name="T34" fmla="*/ 992 w 2009"/>
                  <a:gd name="T35" fmla="*/ 399 h 1460"/>
                  <a:gd name="T36" fmla="*/ 939 w 2009"/>
                  <a:gd name="T37" fmla="*/ 560 h 1460"/>
                  <a:gd name="T38" fmla="*/ 893 w 2009"/>
                  <a:gd name="T39" fmla="*/ 663 h 1460"/>
                  <a:gd name="T40" fmla="*/ 890 w 2009"/>
                  <a:gd name="T41" fmla="*/ 696 h 1460"/>
                  <a:gd name="T42" fmla="*/ 888 w 2009"/>
                  <a:gd name="T43" fmla="*/ 706 h 1460"/>
                  <a:gd name="T44" fmla="*/ 886 w 2009"/>
                  <a:gd name="T45" fmla="*/ 711 h 1460"/>
                  <a:gd name="T46" fmla="*/ 885 w 2009"/>
                  <a:gd name="T47" fmla="*/ 720 h 1460"/>
                  <a:gd name="T48" fmla="*/ 873 w 2009"/>
                  <a:gd name="T49" fmla="*/ 722 h 1460"/>
                  <a:gd name="T50" fmla="*/ 841 w 2009"/>
                  <a:gd name="T51" fmla="*/ 714 h 1460"/>
                  <a:gd name="T52" fmla="*/ 804 w 2009"/>
                  <a:gd name="T53" fmla="*/ 710 h 1460"/>
                  <a:gd name="T54" fmla="*/ 771 w 2009"/>
                  <a:gd name="T55" fmla="*/ 703 h 1460"/>
                  <a:gd name="T56" fmla="*/ 702 w 2009"/>
                  <a:gd name="T57" fmla="*/ 669 h 1460"/>
                  <a:gd name="T58" fmla="*/ 616 w 2009"/>
                  <a:gd name="T59" fmla="*/ 602 h 1460"/>
                  <a:gd name="T60" fmla="*/ 551 w 2009"/>
                  <a:gd name="T61" fmla="*/ 523 h 1460"/>
                  <a:gd name="T62" fmla="*/ 481 w 2009"/>
                  <a:gd name="T63" fmla="*/ 432 h 1460"/>
                  <a:gd name="T64" fmla="*/ 412 w 2009"/>
                  <a:gd name="T65" fmla="*/ 379 h 1460"/>
                  <a:gd name="T66" fmla="*/ 367 w 2009"/>
                  <a:gd name="T67" fmla="*/ 382 h 1460"/>
                  <a:gd name="T68" fmla="*/ 318 w 2009"/>
                  <a:gd name="T69" fmla="*/ 399 h 1460"/>
                  <a:gd name="T70" fmla="*/ 258 w 2009"/>
                  <a:gd name="T71" fmla="*/ 428 h 1460"/>
                  <a:gd name="T72" fmla="*/ 205 w 2009"/>
                  <a:gd name="T73" fmla="*/ 471 h 1460"/>
                  <a:gd name="T74" fmla="*/ 163 w 2009"/>
                  <a:gd name="T75" fmla="*/ 523 h 1460"/>
                  <a:gd name="T76" fmla="*/ 118 w 2009"/>
                  <a:gd name="T77" fmla="*/ 579 h 1460"/>
                  <a:gd name="T78" fmla="*/ 76 w 2009"/>
                  <a:gd name="T79" fmla="*/ 632 h 1460"/>
                  <a:gd name="T80" fmla="*/ 53 w 2009"/>
                  <a:gd name="T81" fmla="*/ 654 h 1460"/>
                  <a:gd name="T82" fmla="*/ 37 w 2009"/>
                  <a:gd name="T83" fmla="*/ 641 h 1460"/>
                  <a:gd name="T84" fmla="*/ 20 w 2009"/>
                  <a:gd name="T85" fmla="*/ 623 h 1460"/>
                  <a:gd name="T86" fmla="*/ 5 w 2009"/>
                  <a:gd name="T87" fmla="*/ 610 h 1460"/>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2009"/>
                  <a:gd name="T133" fmla="*/ 0 h 1460"/>
                  <a:gd name="T134" fmla="*/ 2009 w 2009"/>
                  <a:gd name="T135" fmla="*/ 1460 h 1460"/>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2009" h="1460">
                    <a:moveTo>
                      <a:pt x="0" y="1218"/>
                    </a:moveTo>
                    <a:lnTo>
                      <a:pt x="15" y="1164"/>
                    </a:lnTo>
                    <a:lnTo>
                      <a:pt x="36" y="1114"/>
                    </a:lnTo>
                    <a:lnTo>
                      <a:pt x="59" y="1064"/>
                    </a:lnTo>
                    <a:lnTo>
                      <a:pt x="84" y="1016"/>
                    </a:lnTo>
                    <a:lnTo>
                      <a:pt x="108" y="966"/>
                    </a:lnTo>
                    <a:lnTo>
                      <a:pt x="131" y="917"/>
                    </a:lnTo>
                    <a:lnTo>
                      <a:pt x="153" y="866"/>
                    </a:lnTo>
                    <a:lnTo>
                      <a:pt x="170" y="813"/>
                    </a:lnTo>
                    <a:lnTo>
                      <a:pt x="312" y="596"/>
                    </a:lnTo>
                    <a:lnTo>
                      <a:pt x="465" y="416"/>
                    </a:lnTo>
                    <a:lnTo>
                      <a:pt x="629" y="268"/>
                    </a:lnTo>
                    <a:lnTo>
                      <a:pt x="811" y="155"/>
                    </a:lnTo>
                    <a:lnTo>
                      <a:pt x="1009" y="76"/>
                    </a:lnTo>
                    <a:lnTo>
                      <a:pt x="1230" y="35"/>
                    </a:lnTo>
                    <a:lnTo>
                      <a:pt x="1472" y="27"/>
                    </a:lnTo>
                    <a:lnTo>
                      <a:pt x="1743" y="59"/>
                    </a:lnTo>
                    <a:lnTo>
                      <a:pt x="1762" y="61"/>
                    </a:lnTo>
                    <a:lnTo>
                      <a:pt x="1783" y="63"/>
                    </a:lnTo>
                    <a:lnTo>
                      <a:pt x="1803" y="63"/>
                    </a:lnTo>
                    <a:lnTo>
                      <a:pt x="1826" y="60"/>
                    </a:lnTo>
                    <a:lnTo>
                      <a:pt x="1846" y="51"/>
                    </a:lnTo>
                    <a:lnTo>
                      <a:pt x="1867" y="40"/>
                    </a:lnTo>
                    <a:lnTo>
                      <a:pt x="1887" y="22"/>
                    </a:lnTo>
                    <a:lnTo>
                      <a:pt x="1908" y="0"/>
                    </a:lnTo>
                    <a:lnTo>
                      <a:pt x="1917" y="21"/>
                    </a:lnTo>
                    <a:lnTo>
                      <a:pt x="1926" y="44"/>
                    </a:lnTo>
                    <a:lnTo>
                      <a:pt x="1931" y="66"/>
                    </a:lnTo>
                    <a:lnTo>
                      <a:pt x="1936" y="90"/>
                    </a:lnTo>
                    <a:lnTo>
                      <a:pt x="1937" y="113"/>
                    </a:lnTo>
                    <a:lnTo>
                      <a:pt x="1937" y="138"/>
                    </a:lnTo>
                    <a:lnTo>
                      <a:pt x="1933" y="164"/>
                    </a:lnTo>
                    <a:lnTo>
                      <a:pt x="1927" y="193"/>
                    </a:lnTo>
                    <a:lnTo>
                      <a:pt x="1994" y="403"/>
                    </a:lnTo>
                    <a:lnTo>
                      <a:pt x="2009" y="608"/>
                    </a:lnTo>
                    <a:lnTo>
                      <a:pt x="1984" y="798"/>
                    </a:lnTo>
                    <a:lnTo>
                      <a:pt x="1937" y="971"/>
                    </a:lnTo>
                    <a:lnTo>
                      <a:pt x="1878" y="1119"/>
                    </a:lnTo>
                    <a:lnTo>
                      <a:pt x="1823" y="1240"/>
                    </a:lnTo>
                    <a:lnTo>
                      <a:pt x="1787" y="1326"/>
                    </a:lnTo>
                    <a:lnTo>
                      <a:pt x="1782" y="1375"/>
                    </a:lnTo>
                    <a:lnTo>
                      <a:pt x="1780" y="1392"/>
                    </a:lnTo>
                    <a:lnTo>
                      <a:pt x="1779" y="1405"/>
                    </a:lnTo>
                    <a:lnTo>
                      <a:pt x="1777" y="1411"/>
                    </a:lnTo>
                    <a:lnTo>
                      <a:pt x="1775" y="1417"/>
                    </a:lnTo>
                    <a:lnTo>
                      <a:pt x="1773" y="1421"/>
                    </a:lnTo>
                    <a:lnTo>
                      <a:pt x="1772" y="1427"/>
                    </a:lnTo>
                    <a:lnTo>
                      <a:pt x="1770" y="1440"/>
                    </a:lnTo>
                    <a:lnTo>
                      <a:pt x="1770" y="1460"/>
                    </a:lnTo>
                    <a:lnTo>
                      <a:pt x="1747" y="1443"/>
                    </a:lnTo>
                    <a:lnTo>
                      <a:pt x="1718" y="1435"/>
                    </a:lnTo>
                    <a:lnTo>
                      <a:pt x="1683" y="1428"/>
                    </a:lnTo>
                    <a:lnTo>
                      <a:pt x="1646" y="1425"/>
                    </a:lnTo>
                    <a:lnTo>
                      <a:pt x="1609" y="1420"/>
                    </a:lnTo>
                    <a:lnTo>
                      <a:pt x="1574" y="1415"/>
                    </a:lnTo>
                    <a:lnTo>
                      <a:pt x="1543" y="1406"/>
                    </a:lnTo>
                    <a:lnTo>
                      <a:pt x="1522" y="1393"/>
                    </a:lnTo>
                    <a:lnTo>
                      <a:pt x="1404" y="1337"/>
                    </a:lnTo>
                    <a:lnTo>
                      <a:pt x="1310" y="1273"/>
                    </a:lnTo>
                    <a:lnTo>
                      <a:pt x="1232" y="1203"/>
                    </a:lnTo>
                    <a:lnTo>
                      <a:pt x="1167" y="1128"/>
                    </a:lnTo>
                    <a:lnTo>
                      <a:pt x="1103" y="1045"/>
                    </a:lnTo>
                    <a:lnTo>
                      <a:pt x="1038" y="957"/>
                    </a:lnTo>
                    <a:lnTo>
                      <a:pt x="962" y="865"/>
                    </a:lnTo>
                    <a:lnTo>
                      <a:pt x="871" y="768"/>
                    </a:lnTo>
                    <a:lnTo>
                      <a:pt x="825" y="758"/>
                    </a:lnTo>
                    <a:lnTo>
                      <a:pt x="781" y="758"/>
                    </a:lnTo>
                    <a:lnTo>
                      <a:pt x="735" y="764"/>
                    </a:lnTo>
                    <a:lnTo>
                      <a:pt x="688" y="779"/>
                    </a:lnTo>
                    <a:lnTo>
                      <a:pt x="637" y="799"/>
                    </a:lnTo>
                    <a:lnTo>
                      <a:pt x="580" y="826"/>
                    </a:lnTo>
                    <a:lnTo>
                      <a:pt x="516" y="857"/>
                    </a:lnTo>
                    <a:lnTo>
                      <a:pt x="446" y="895"/>
                    </a:lnTo>
                    <a:lnTo>
                      <a:pt x="410" y="942"/>
                    </a:lnTo>
                    <a:lnTo>
                      <a:pt x="371" y="994"/>
                    </a:lnTo>
                    <a:lnTo>
                      <a:pt x="326" y="1046"/>
                    </a:lnTo>
                    <a:lnTo>
                      <a:pt x="282" y="1103"/>
                    </a:lnTo>
                    <a:lnTo>
                      <a:pt x="237" y="1157"/>
                    </a:lnTo>
                    <a:lnTo>
                      <a:pt x="193" y="1210"/>
                    </a:lnTo>
                    <a:lnTo>
                      <a:pt x="153" y="1263"/>
                    </a:lnTo>
                    <a:lnTo>
                      <a:pt x="119" y="1313"/>
                    </a:lnTo>
                    <a:lnTo>
                      <a:pt x="106" y="1308"/>
                    </a:lnTo>
                    <a:lnTo>
                      <a:pt x="93" y="1297"/>
                    </a:lnTo>
                    <a:lnTo>
                      <a:pt x="75" y="1281"/>
                    </a:lnTo>
                    <a:lnTo>
                      <a:pt x="59" y="1264"/>
                    </a:lnTo>
                    <a:lnTo>
                      <a:pt x="40" y="1245"/>
                    </a:lnTo>
                    <a:lnTo>
                      <a:pt x="24" y="1230"/>
                    </a:lnTo>
                    <a:lnTo>
                      <a:pt x="10" y="1220"/>
                    </a:lnTo>
                    <a:lnTo>
                      <a:pt x="0" y="1218"/>
                    </a:lnTo>
                    <a:close/>
                  </a:path>
                </a:pathLst>
              </a:custGeom>
              <a:solidFill>
                <a:srgbClr val="E3A68F"/>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189" name="Freeform 531"/>
              <p:cNvSpPr>
                <a:spLocks/>
              </p:cNvSpPr>
              <p:nvPr/>
            </p:nvSpPr>
            <p:spPr bwMode="auto">
              <a:xfrm>
                <a:off x="4335" y="2766"/>
                <a:ext cx="993" cy="694"/>
              </a:xfrm>
              <a:custGeom>
                <a:avLst/>
                <a:gdLst>
                  <a:gd name="T0" fmla="*/ 9 w 1985"/>
                  <a:gd name="T1" fmla="*/ 558 h 1387"/>
                  <a:gd name="T2" fmla="*/ 29 w 1985"/>
                  <a:gd name="T3" fmla="*/ 512 h 1387"/>
                  <a:gd name="T4" fmla="*/ 51 w 1985"/>
                  <a:gd name="T5" fmla="*/ 469 h 1387"/>
                  <a:gd name="T6" fmla="*/ 71 w 1985"/>
                  <a:gd name="T7" fmla="*/ 423 h 1387"/>
                  <a:gd name="T8" fmla="*/ 150 w 1985"/>
                  <a:gd name="T9" fmla="*/ 290 h 1387"/>
                  <a:gd name="T10" fmla="*/ 308 w 1985"/>
                  <a:gd name="T11" fmla="*/ 126 h 1387"/>
                  <a:gd name="T12" fmla="*/ 496 w 1985"/>
                  <a:gd name="T13" fmla="*/ 32 h 1387"/>
                  <a:gd name="T14" fmla="*/ 726 w 1985"/>
                  <a:gd name="T15" fmla="*/ 9 h 1387"/>
                  <a:gd name="T16" fmla="*/ 871 w 1985"/>
                  <a:gd name="T17" fmla="*/ 25 h 1387"/>
                  <a:gd name="T18" fmla="*/ 891 w 1985"/>
                  <a:gd name="T19" fmla="*/ 26 h 1387"/>
                  <a:gd name="T20" fmla="*/ 913 w 1985"/>
                  <a:gd name="T21" fmla="*/ 21 h 1387"/>
                  <a:gd name="T22" fmla="*/ 933 w 1985"/>
                  <a:gd name="T23" fmla="*/ 9 h 1387"/>
                  <a:gd name="T24" fmla="*/ 949 w 1985"/>
                  <a:gd name="T25" fmla="*/ 11 h 1387"/>
                  <a:gd name="T26" fmla="*/ 957 w 1985"/>
                  <a:gd name="T27" fmla="*/ 33 h 1387"/>
                  <a:gd name="T28" fmla="*/ 960 w 1985"/>
                  <a:gd name="T29" fmla="*/ 55 h 1387"/>
                  <a:gd name="T30" fmla="*/ 958 w 1985"/>
                  <a:gd name="T31" fmla="*/ 80 h 1387"/>
                  <a:gd name="T32" fmla="*/ 987 w 1985"/>
                  <a:gd name="T33" fmla="*/ 191 h 1387"/>
                  <a:gd name="T34" fmla="*/ 982 w 1985"/>
                  <a:gd name="T35" fmla="*/ 377 h 1387"/>
                  <a:gd name="T36" fmla="*/ 932 w 1985"/>
                  <a:gd name="T37" fmla="*/ 532 h 1387"/>
                  <a:gd name="T38" fmla="*/ 886 w 1985"/>
                  <a:gd name="T39" fmla="*/ 632 h 1387"/>
                  <a:gd name="T40" fmla="*/ 879 w 1985"/>
                  <a:gd name="T41" fmla="*/ 664 h 1387"/>
                  <a:gd name="T42" fmla="*/ 877 w 1985"/>
                  <a:gd name="T43" fmla="*/ 673 h 1387"/>
                  <a:gd name="T44" fmla="*/ 873 w 1985"/>
                  <a:gd name="T45" fmla="*/ 677 h 1387"/>
                  <a:gd name="T46" fmla="*/ 869 w 1985"/>
                  <a:gd name="T47" fmla="*/ 685 h 1387"/>
                  <a:gd name="T48" fmla="*/ 858 w 1985"/>
                  <a:gd name="T49" fmla="*/ 688 h 1387"/>
                  <a:gd name="T50" fmla="*/ 828 w 1985"/>
                  <a:gd name="T51" fmla="*/ 682 h 1387"/>
                  <a:gd name="T52" fmla="*/ 794 w 1985"/>
                  <a:gd name="T53" fmla="*/ 679 h 1387"/>
                  <a:gd name="T54" fmla="*/ 764 w 1985"/>
                  <a:gd name="T55" fmla="*/ 672 h 1387"/>
                  <a:gd name="T56" fmla="*/ 695 w 1985"/>
                  <a:gd name="T57" fmla="*/ 639 h 1387"/>
                  <a:gd name="T58" fmla="*/ 610 w 1985"/>
                  <a:gd name="T59" fmla="*/ 574 h 1387"/>
                  <a:gd name="T60" fmla="*/ 546 w 1985"/>
                  <a:gd name="T61" fmla="*/ 498 h 1387"/>
                  <a:gd name="T62" fmla="*/ 476 w 1985"/>
                  <a:gd name="T63" fmla="*/ 410 h 1387"/>
                  <a:gd name="T64" fmla="*/ 407 w 1985"/>
                  <a:gd name="T65" fmla="*/ 357 h 1387"/>
                  <a:gd name="T66" fmla="*/ 361 w 1985"/>
                  <a:gd name="T67" fmla="*/ 362 h 1387"/>
                  <a:gd name="T68" fmla="*/ 310 w 1985"/>
                  <a:gd name="T69" fmla="*/ 380 h 1387"/>
                  <a:gd name="T70" fmla="*/ 249 w 1985"/>
                  <a:gd name="T71" fmla="*/ 412 h 1387"/>
                  <a:gd name="T72" fmla="*/ 197 w 1985"/>
                  <a:gd name="T73" fmla="*/ 455 h 1387"/>
                  <a:gd name="T74" fmla="*/ 157 w 1985"/>
                  <a:gd name="T75" fmla="*/ 504 h 1387"/>
                  <a:gd name="T76" fmla="*/ 114 w 1985"/>
                  <a:gd name="T77" fmla="*/ 554 h 1387"/>
                  <a:gd name="T78" fmla="*/ 74 w 1985"/>
                  <a:gd name="T79" fmla="*/ 603 h 1387"/>
                  <a:gd name="T80" fmla="*/ 51 w 1985"/>
                  <a:gd name="T81" fmla="*/ 625 h 1387"/>
                  <a:gd name="T82" fmla="*/ 36 w 1985"/>
                  <a:gd name="T83" fmla="*/ 613 h 1387"/>
                  <a:gd name="T84" fmla="*/ 20 w 1985"/>
                  <a:gd name="T85" fmla="*/ 597 h 1387"/>
                  <a:gd name="T86" fmla="*/ 5 w 1985"/>
                  <a:gd name="T87" fmla="*/ 585 h 1387"/>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1985"/>
                  <a:gd name="T133" fmla="*/ 0 h 1387"/>
                  <a:gd name="T134" fmla="*/ 1985 w 1985"/>
                  <a:gd name="T135" fmla="*/ 1387 h 1387"/>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1985" h="1387">
                    <a:moveTo>
                      <a:pt x="0" y="1168"/>
                    </a:moveTo>
                    <a:lnTo>
                      <a:pt x="17" y="1115"/>
                    </a:lnTo>
                    <a:lnTo>
                      <a:pt x="35" y="1069"/>
                    </a:lnTo>
                    <a:lnTo>
                      <a:pt x="57" y="1023"/>
                    </a:lnTo>
                    <a:lnTo>
                      <a:pt x="79" y="981"/>
                    </a:lnTo>
                    <a:lnTo>
                      <a:pt x="101" y="937"/>
                    </a:lnTo>
                    <a:lnTo>
                      <a:pt x="122" y="893"/>
                    </a:lnTo>
                    <a:lnTo>
                      <a:pt x="141" y="846"/>
                    </a:lnTo>
                    <a:lnTo>
                      <a:pt x="158" y="794"/>
                    </a:lnTo>
                    <a:lnTo>
                      <a:pt x="300" y="579"/>
                    </a:lnTo>
                    <a:lnTo>
                      <a:pt x="452" y="398"/>
                    </a:lnTo>
                    <a:lnTo>
                      <a:pt x="616" y="252"/>
                    </a:lnTo>
                    <a:lnTo>
                      <a:pt x="795" y="141"/>
                    </a:lnTo>
                    <a:lnTo>
                      <a:pt x="991" y="64"/>
                    </a:lnTo>
                    <a:lnTo>
                      <a:pt x="1209" y="23"/>
                    </a:lnTo>
                    <a:lnTo>
                      <a:pt x="1452" y="17"/>
                    </a:lnTo>
                    <a:lnTo>
                      <a:pt x="1722" y="49"/>
                    </a:lnTo>
                    <a:lnTo>
                      <a:pt x="1741" y="50"/>
                    </a:lnTo>
                    <a:lnTo>
                      <a:pt x="1762" y="52"/>
                    </a:lnTo>
                    <a:lnTo>
                      <a:pt x="1782" y="51"/>
                    </a:lnTo>
                    <a:lnTo>
                      <a:pt x="1805" y="49"/>
                    </a:lnTo>
                    <a:lnTo>
                      <a:pt x="1825" y="42"/>
                    </a:lnTo>
                    <a:lnTo>
                      <a:pt x="1846" y="33"/>
                    </a:lnTo>
                    <a:lnTo>
                      <a:pt x="1866" y="18"/>
                    </a:lnTo>
                    <a:lnTo>
                      <a:pt x="1888" y="0"/>
                    </a:lnTo>
                    <a:lnTo>
                      <a:pt x="1898" y="21"/>
                    </a:lnTo>
                    <a:lnTo>
                      <a:pt x="1906" y="44"/>
                    </a:lnTo>
                    <a:lnTo>
                      <a:pt x="1913" y="65"/>
                    </a:lnTo>
                    <a:lnTo>
                      <a:pt x="1918" y="87"/>
                    </a:lnTo>
                    <a:lnTo>
                      <a:pt x="1919" y="110"/>
                    </a:lnTo>
                    <a:lnTo>
                      <a:pt x="1920" y="134"/>
                    </a:lnTo>
                    <a:lnTo>
                      <a:pt x="1916" y="159"/>
                    </a:lnTo>
                    <a:lnTo>
                      <a:pt x="1913" y="186"/>
                    </a:lnTo>
                    <a:lnTo>
                      <a:pt x="1973" y="382"/>
                    </a:lnTo>
                    <a:lnTo>
                      <a:pt x="1985" y="574"/>
                    </a:lnTo>
                    <a:lnTo>
                      <a:pt x="1963" y="754"/>
                    </a:lnTo>
                    <a:lnTo>
                      <a:pt x="1919" y="921"/>
                    </a:lnTo>
                    <a:lnTo>
                      <a:pt x="1863" y="1064"/>
                    </a:lnTo>
                    <a:lnTo>
                      <a:pt x="1810" y="1180"/>
                    </a:lnTo>
                    <a:lnTo>
                      <a:pt x="1771" y="1264"/>
                    </a:lnTo>
                    <a:lnTo>
                      <a:pt x="1761" y="1310"/>
                    </a:lnTo>
                    <a:lnTo>
                      <a:pt x="1758" y="1327"/>
                    </a:lnTo>
                    <a:lnTo>
                      <a:pt x="1757" y="1339"/>
                    </a:lnTo>
                    <a:lnTo>
                      <a:pt x="1753" y="1346"/>
                    </a:lnTo>
                    <a:lnTo>
                      <a:pt x="1750" y="1351"/>
                    </a:lnTo>
                    <a:lnTo>
                      <a:pt x="1745" y="1353"/>
                    </a:lnTo>
                    <a:lnTo>
                      <a:pt x="1741" y="1359"/>
                    </a:lnTo>
                    <a:lnTo>
                      <a:pt x="1737" y="1369"/>
                    </a:lnTo>
                    <a:lnTo>
                      <a:pt x="1736" y="1387"/>
                    </a:lnTo>
                    <a:lnTo>
                      <a:pt x="1715" y="1376"/>
                    </a:lnTo>
                    <a:lnTo>
                      <a:pt x="1688" y="1368"/>
                    </a:lnTo>
                    <a:lnTo>
                      <a:pt x="1656" y="1364"/>
                    </a:lnTo>
                    <a:lnTo>
                      <a:pt x="1622" y="1362"/>
                    </a:lnTo>
                    <a:lnTo>
                      <a:pt x="1587" y="1357"/>
                    </a:lnTo>
                    <a:lnTo>
                      <a:pt x="1555" y="1353"/>
                    </a:lnTo>
                    <a:lnTo>
                      <a:pt x="1528" y="1344"/>
                    </a:lnTo>
                    <a:lnTo>
                      <a:pt x="1508" y="1333"/>
                    </a:lnTo>
                    <a:lnTo>
                      <a:pt x="1390" y="1277"/>
                    </a:lnTo>
                    <a:lnTo>
                      <a:pt x="1296" y="1215"/>
                    </a:lnTo>
                    <a:lnTo>
                      <a:pt x="1219" y="1148"/>
                    </a:lnTo>
                    <a:lnTo>
                      <a:pt x="1154" y="1075"/>
                    </a:lnTo>
                    <a:lnTo>
                      <a:pt x="1091" y="996"/>
                    </a:lnTo>
                    <a:lnTo>
                      <a:pt x="1026" y="911"/>
                    </a:lnTo>
                    <a:lnTo>
                      <a:pt x="951" y="820"/>
                    </a:lnTo>
                    <a:lnTo>
                      <a:pt x="861" y="724"/>
                    </a:lnTo>
                    <a:lnTo>
                      <a:pt x="814" y="714"/>
                    </a:lnTo>
                    <a:lnTo>
                      <a:pt x="768" y="714"/>
                    </a:lnTo>
                    <a:lnTo>
                      <a:pt x="721" y="723"/>
                    </a:lnTo>
                    <a:lnTo>
                      <a:pt x="672" y="739"/>
                    </a:lnTo>
                    <a:lnTo>
                      <a:pt x="619" y="760"/>
                    </a:lnTo>
                    <a:lnTo>
                      <a:pt x="562" y="789"/>
                    </a:lnTo>
                    <a:lnTo>
                      <a:pt x="498" y="823"/>
                    </a:lnTo>
                    <a:lnTo>
                      <a:pt x="429" y="863"/>
                    </a:lnTo>
                    <a:lnTo>
                      <a:pt x="394" y="909"/>
                    </a:lnTo>
                    <a:lnTo>
                      <a:pt x="355" y="958"/>
                    </a:lnTo>
                    <a:lnTo>
                      <a:pt x="314" y="1007"/>
                    </a:lnTo>
                    <a:lnTo>
                      <a:pt x="271" y="1059"/>
                    </a:lnTo>
                    <a:lnTo>
                      <a:pt x="227" y="1107"/>
                    </a:lnTo>
                    <a:lnTo>
                      <a:pt x="186" y="1158"/>
                    </a:lnTo>
                    <a:lnTo>
                      <a:pt x="147" y="1205"/>
                    </a:lnTo>
                    <a:lnTo>
                      <a:pt x="114" y="1254"/>
                    </a:lnTo>
                    <a:lnTo>
                      <a:pt x="102" y="1250"/>
                    </a:lnTo>
                    <a:lnTo>
                      <a:pt x="88" y="1240"/>
                    </a:lnTo>
                    <a:lnTo>
                      <a:pt x="72" y="1226"/>
                    </a:lnTo>
                    <a:lnTo>
                      <a:pt x="57" y="1210"/>
                    </a:lnTo>
                    <a:lnTo>
                      <a:pt x="39" y="1193"/>
                    </a:lnTo>
                    <a:lnTo>
                      <a:pt x="24" y="1180"/>
                    </a:lnTo>
                    <a:lnTo>
                      <a:pt x="10" y="1170"/>
                    </a:lnTo>
                    <a:lnTo>
                      <a:pt x="0" y="1168"/>
                    </a:lnTo>
                    <a:close/>
                  </a:path>
                </a:pathLst>
              </a:custGeom>
              <a:solidFill>
                <a:srgbClr val="E6AB94"/>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190" name="Freeform 532"/>
              <p:cNvSpPr>
                <a:spLocks/>
              </p:cNvSpPr>
              <p:nvPr/>
            </p:nvSpPr>
            <p:spPr bwMode="auto">
              <a:xfrm>
                <a:off x="4342" y="2777"/>
                <a:ext cx="979" cy="657"/>
              </a:xfrm>
              <a:custGeom>
                <a:avLst/>
                <a:gdLst>
                  <a:gd name="T0" fmla="*/ 7 w 1959"/>
                  <a:gd name="T1" fmla="*/ 532 h 1315"/>
                  <a:gd name="T2" fmla="*/ 26 w 1959"/>
                  <a:gd name="T3" fmla="*/ 490 h 1315"/>
                  <a:gd name="T4" fmla="*/ 45 w 1959"/>
                  <a:gd name="T5" fmla="*/ 453 h 1315"/>
                  <a:gd name="T6" fmla="*/ 63 w 1959"/>
                  <a:gd name="T7" fmla="*/ 411 h 1315"/>
                  <a:gd name="T8" fmla="*/ 143 w 1959"/>
                  <a:gd name="T9" fmla="*/ 279 h 1315"/>
                  <a:gd name="T10" fmla="*/ 300 w 1959"/>
                  <a:gd name="T11" fmla="*/ 116 h 1315"/>
                  <a:gd name="T12" fmla="*/ 486 w 1959"/>
                  <a:gd name="T13" fmla="*/ 24 h 1315"/>
                  <a:gd name="T14" fmla="*/ 715 w 1959"/>
                  <a:gd name="T15" fmla="*/ 1 h 1315"/>
                  <a:gd name="T16" fmla="*/ 859 w 1959"/>
                  <a:gd name="T17" fmla="*/ 17 h 1315"/>
                  <a:gd name="T18" fmla="*/ 879 w 1959"/>
                  <a:gd name="T19" fmla="*/ 18 h 1315"/>
                  <a:gd name="T20" fmla="*/ 901 w 1959"/>
                  <a:gd name="T21" fmla="*/ 15 h 1315"/>
                  <a:gd name="T22" fmla="*/ 922 w 1959"/>
                  <a:gd name="T23" fmla="*/ 7 h 1315"/>
                  <a:gd name="T24" fmla="*/ 937 w 1959"/>
                  <a:gd name="T25" fmla="*/ 10 h 1315"/>
                  <a:gd name="T26" fmla="*/ 945 w 1959"/>
                  <a:gd name="T27" fmla="*/ 31 h 1315"/>
                  <a:gd name="T28" fmla="*/ 948 w 1959"/>
                  <a:gd name="T29" fmla="*/ 52 h 1315"/>
                  <a:gd name="T30" fmla="*/ 948 w 1959"/>
                  <a:gd name="T31" fmla="*/ 76 h 1315"/>
                  <a:gd name="T32" fmla="*/ 974 w 1959"/>
                  <a:gd name="T33" fmla="*/ 180 h 1315"/>
                  <a:gd name="T34" fmla="*/ 969 w 1959"/>
                  <a:gd name="T35" fmla="*/ 356 h 1315"/>
                  <a:gd name="T36" fmla="*/ 922 w 1959"/>
                  <a:gd name="T37" fmla="*/ 503 h 1315"/>
                  <a:gd name="T38" fmla="*/ 877 w 1959"/>
                  <a:gd name="T39" fmla="*/ 601 h 1315"/>
                  <a:gd name="T40" fmla="*/ 868 w 1959"/>
                  <a:gd name="T41" fmla="*/ 630 h 1315"/>
                  <a:gd name="T42" fmla="*/ 863 w 1959"/>
                  <a:gd name="T43" fmla="*/ 638 h 1315"/>
                  <a:gd name="T44" fmla="*/ 857 w 1959"/>
                  <a:gd name="T45" fmla="*/ 643 h 1315"/>
                  <a:gd name="T46" fmla="*/ 851 w 1959"/>
                  <a:gd name="T47" fmla="*/ 649 h 1315"/>
                  <a:gd name="T48" fmla="*/ 840 w 1959"/>
                  <a:gd name="T49" fmla="*/ 653 h 1315"/>
                  <a:gd name="T50" fmla="*/ 812 w 1959"/>
                  <a:gd name="T51" fmla="*/ 648 h 1315"/>
                  <a:gd name="T52" fmla="*/ 780 w 1959"/>
                  <a:gd name="T53" fmla="*/ 644 h 1315"/>
                  <a:gd name="T54" fmla="*/ 753 w 1959"/>
                  <a:gd name="T55" fmla="*/ 639 h 1315"/>
                  <a:gd name="T56" fmla="*/ 686 w 1959"/>
                  <a:gd name="T57" fmla="*/ 606 h 1315"/>
                  <a:gd name="T58" fmla="*/ 602 w 1959"/>
                  <a:gd name="T59" fmla="*/ 544 h 1315"/>
                  <a:gd name="T60" fmla="*/ 539 w 1959"/>
                  <a:gd name="T61" fmla="*/ 472 h 1315"/>
                  <a:gd name="T62" fmla="*/ 469 w 1959"/>
                  <a:gd name="T63" fmla="*/ 386 h 1315"/>
                  <a:gd name="T64" fmla="*/ 400 w 1959"/>
                  <a:gd name="T65" fmla="*/ 334 h 1315"/>
                  <a:gd name="T66" fmla="*/ 352 w 1959"/>
                  <a:gd name="T67" fmla="*/ 339 h 1315"/>
                  <a:gd name="T68" fmla="*/ 300 w 1959"/>
                  <a:gd name="T69" fmla="*/ 359 h 1315"/>
                  <a:gd name="T70" fmla="*/ 239 w 1959"/>
                  <a:gd name="T71" fmla="*/ 394 h 1315"/>
                  <a:gd name="T72" fmla="*/ 188 w 1959"/>
                  <a:gd name="T73" fmla="*/ 438 h 1315"/>
                  <a:gd name="T74" fmla="*/ 149 w 1959"/>
                  <a:gd name="T75" fmla="*/ 483 h 1315"/>
                  <a:gd name="T76" fmla="*/ 108 w 1959"/>
                  <a:gd name="T77" fmla="*/ 528 h 1315"/>
                  <a:gd name="T78" fmla="*/ 69 w 1959"/>
                  <a:gd name="T79" fmla="*/ 573 h 1315"/>
                  <a:gd name="T80" fmla="*/ 47 w 1959"/>
                  <a:gd name="T81" fmla="*/ 596 h 1315"/>
                  <a:gd name="T82" fmla="*/ 32 w 1959"/>
                  <a:gd name="T83" fmla="*/ 584 h 1315"/>
                  <a:gd name="T84" fmla="*/ 18 w 1959"/>
                  <a:gd name="T85" fmla="*/ 569 h 1315"/>
                  <a:gd name="T86" fmla="*/ 4 w 1959"/>
                  <a:gd name="T87" fmla="*/ 559 h 1315"/>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1959"/>
                  <a:gd name="T133" fmla="*/ 0 h 1315"/>
                  <a:gd name="T134" fmla="*/ 1959 w 1959"/>
                  <a:gd name="T135" fmla="*/ 1315 h 1315"/>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1959" h="1315">
                    <a:moveTo>
                      <a:pt x="0" y="1117"/>
                    </a:moveTo>
                    <a:lnTo>
                      <a:pt x="14" y="1065"/>
                    </a:lnTo>
                    <a:lnTo>
                      <a:pt x="33" y="1021"/>
                    </a:lnTo>
                    <a:lnTo>
                      <a:pt x="52" y="981"/>
                    </a:lnTo>
                    <a:lnTo>
                      <a:pt x="72" y="945"/>
                    </a:lnTo>
                    <a:lnTo>
                      <a:pt x="90" y="906"/>
                    </a:lnTo>
                    <a:lnTo>
                      <a:pt x="109" y="867"/>
                    </a:lnTo>
                    <a:lnTo>
                      <a:pt x="127" y="823"/>
                    </a:lnTo>
                    <a:lnTo>
                      <a:pt x="144" y="773"/>
                    </a:lnTo>
                    <a:lnTo>
                      <a:pt x="286" y="558"/>
                    </a:lnTo>
                    <a:lnTo>
                      <a:pt x="436" y="378"/>
                    </a:lnTo>
                    <a:lnTo>
                      <a:pt x="600" y="232"/>
                    </a:lnTo>
                    <a:lnTo>
                      <a:pt x="778" y="123"/>
                    </a:lnTo>
                    <a:lnTo>
                      <a:pt x="972" y="48"/>
                    </a:lnTo>
                    <a:lnTo>
                      <a:pt x="1189" y="7"/>
                    </a:lnTo>
                    <a:lnTo>
                      <a:pt x="1431" y="2"/>
                    </a:lnTo>
                    <a:lnTo>
                      <a:pt x="1701" y="34"/>
                    </a:lnTo>
                    <a:lnTo>
                      <a:pt x="1719" y="35"/>
                    </a:lnTo>
                    <a:lnTo>
                      <a:pt x="1739" y="38"/>
                    </a:lnTo>
                    <a:lnTo>
                      <a:pt x="1759" y="36"/>
                    </a:lnTo>
                    <a:lnTo>
                      <a:pt x="1782" y="36"/>
                    </a:lnTo>
                    <a:lnTo>
                      <a:pt x="1802" y="31"/>
                    </a:lnTo>
                    <a:lnTo>
                      <a:pt x="1823" y="24"/>
                    </a:lnTo>
                    <a:lnTo>
                      <a:pt x="1845" y="14"/>
                    </a:lnTo>
                    <a:lnTo>
                      <a:pt x="1866" y="0"/>
                    </a:lnTo>
                    <a:lnTo>
                      <a:pt x="1875" y="21"/>
                    </a:lnTo>
                    <a:lnTo>
                      <a:pt x="1884" y="43"/>
                    </a:lnTo>
                    <a:lnTo>
                      <a:pt x="1890" y="63"/>
                    </a:lnTo>
                    <a:lnTo>
                      <a:pt x="1895" y="84"/>
                    </a:lnTo>
                    <a:lnTo>
                      <a:pt x="1897" y="105"/>
                    </a:lnTo>
                    <a:lnTo>
                      <a:pt x="1899" y="128"/>
                    </a:lnTo>
                    <a:lnTo>
                      <a:pt x="1897" y="152"/>
                    </a:lnTo>
                    <a:lnTo>
                      <a:pt x="1894" y="179"/>
                    </a:lnTo>
                    <a:lnTo>
                      <a:pt x="1948" y="360"/>
                    </a:lnTo>
                    <a:lnTo>
                      <a:pt x="1959" y="540"/>
                    </a:lnTo>
                    <a:lnTo>
                      <a:pt x="1939" y="712"/>
                    </a:lnTo>
                    <a:lnTo>
                      <a:pt x="1897" y="870"/>
                    </a:lnTo>
                    <a:lnTo>
                      <a:pt x="1845" y="1007"/>
                    </a:lnTo>
                    <a:lnTo>
                      <a:pt x="1793" y="1120"/>
                    </a:lnTo>
                    <a:lnTo>
                      <a:pt x="1754" y="1202"/>
                    </a:lnTo>
                    <a:lnTo>
                      <a:pt x="1739" y="1246"/>
                    </a:lnTo>
                    <a:lnTo>
                      <a:pt x="1736" y="1261"/>
                    </a:lnTo>
                    <a:lnTo>
                      <a:pt x="1733" y="1271"/>
                    </a:lnTo>
                    <a:lnTo>
                      <a:pt x="1727" y="1277"/>
                    </a:lnTo>
                    <a:lnTo>
                      <a:pt x="1722" y="1282"/>
                    </a:lnTo>
                    <a:lnTo>
                      <a:pt x="1714" y="1286"/>
                    </a:lnTo>
                    <a:lnTo>
                      <a:pt x="1709" y="1291"/>
                    </a:lnTo>
                    <a:lnTo>
                      <a:pt x="1703" y="1299"/>
                    </a:lnTo>
                    <a:lnTo>
                      <a:pt x="1701" y="1315"/>
                    </a:lnTo>
                    <a:lnTo>
                      <a:pt x="1680" y="1306"/>
                    </a:lnTo>
                    <a:lnTo>
                      <a:pt x="1655" y="1301"/>
                    </a:lnTo>
                    <a:lnTo>
                      <a:pt x="1625" y="1297"/>
                    </a:lnTo>
                    <a:lnTo>
                      <a:pt x="1594" y="1294"/>
                    </a:lnTo>
                    <a:lnTo>
                      <a:pt x="1561" y="1289"/>
                    </a:lnTo>
                    <a:lnTo>
                      <a:pt x="1533" y="1286"/>
                    </a:lnTo>
                    <a:lnTo>
                      <a:pt x="1507" y="1278"/>
                    </a:lnTo>
                    <a:lnTo>
                      <a:pt x="1490" y="1269"/>
                    </a:lnTo>
                    <a:lnTo>
                      <a:pt x="1372" y="1213"/>
                    </a:lnTo>
                    <a:lnTo>
                      <a:pt x="1279" y="1154"/>
                    </a:lnTo>
                    <a:lnTo>
                      <a:pt x="1204" y="1089"/>
                    </a:lnTo>
                    <a:lnTo>
                      <a:pt x="1140" y="1020"/>
                    </a:lnTo>
                    <a:lnTo>
                      <a:pt x="1079" y="944"/>
                    </a:lnTo>
                    <a:lnTo>
                      <a:pt x="1013" y="861"/>
                    </a:lnTo>
                    <a:lnTo>
                      <a:pt x="938" y="772"/>
                    </a:lnTo>
                    <a:lnTo>
                      <a:pt x="848" y="677"/>
                    </a:lnTo>
                    <a:lnTo>
                      <a:pt x="800" y="668"/>
                    </a:lnTo>
                    <a:lnTo>
                      <a:pt x="753" y="669"/>
                    </a:lnTo>
                    <a:lnTo>
                      <a:pt x="704" y="678"/>
                    </a:lnTo>
                    <a:lnTo>
                      <a:pt x="653" y="695"/>
                    </a:lnTo>
                    <a:lnTo>
                      <a:pt x="600" y="719"/>
                    </a:lnTo>
                    <a:lnTo>
                      <a:pt x="542" y="752"/>
                    </a:lnTo>
                    <a:lnTo>
                      <a:pt x="479" y="788"/>
                    </a:lnTo>
                    <a:lnTo>
                      <a:pt x="411" y="832"/>
                    </a:lnTo>
                    <a:lnTo>
                      <a:pt x="376" y="877"/>
                    </a:lnTo>
                    <a:lnTo>
                      <a:pt x="339" y="922"/>
                    </a:lnTo>
                    <a:lnTo>
                      <a:pt x="299" y="967"/>
                    </a:lnTo>
                    <a:lnTo>
                      <a:pt x="258" y="1013"/>
                    </a:lnTo>
                    <a:lnTo>
                      <a:pt x="216" y="1056"/>
                    </a:lnTo>
                    <a:lnTo>
                      <a:pt x="176" y="1101"/>
                    </a:lnTo>
                    <a:lnTo>
                      <a:pt x="138" y="1147"/>
                    </a:lnTo>
                    <a:lnTo>
                      <a:pt x="105" y="1195"/>
                    </a:lnTo>
                    <a:lnTo>
                      <a:pt x="94" y="1192"/>
                    </a:lnTo>
                    <a:lnTo>
                      <a:pt x="80" y="1182"/>
                    </a:lnTo>
                    <a:lnTo>
                      <a:pt x="65" y="1168"/>
                    </a:lnTo>
                    <a:lnTo>
                      <a:pt x="52" y="1154"/>
                    </a:lnTo>
                    <a:lnTo>
                      <a:pt x="36" y="1139"/>
                    </a:lnTo>
                    <a:lnTo>
                      <a:pt x="21" y="1127"/>
                    </a:lnTo>
                    <a:lnTo>
                      <a:pt x="9" y="1118"/>
                    </a:lnTo>
                    <a:lnTo>
                      <a:pt x="0" y="1117"/>
                    </a:lnTo>
                    <a:close/>
                  </a:path>
                </a:pathLst>
              </a:custGeom>
              <a:solidFill>
                <a:srgbClr val="EBB09C"/>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191" name="Freeform 533"/>
              <p:cNvSpPr>
                <a:spLocks/>
              </p:cNvSpPr>
              <p:nvPr/>
            </p:nvSpPr>
            <p:spPr bwMode="auto">
              <a:xfrm>
                <a:off x="4349" y="2782"/>
                <a:ext cx="967" cy="627"/>
              </a:xfrm>
              <a:custGeom>
                <a:avLst/>
                <a:gdLst>
                  <a:gd name="T0" fmla="*/ 7 w 1934"/>
                  <a:gd name="T1" fmla="*/ 513 h 1254"/>
                  <a:gd name="T2" fmla="*/ 23 w 1934"/>
                  <a:gd name="T3" fmla="*/ 475 h 1254"/>
                  <a:gd name="T4" fmla="*/ 41 w 1934"/>
                  <a:gd name="T5" fmla="*/ 443 h 1254"/>
                  <a:gd name="T6" fmla="*/ 57 w 1934"/>
                  <a:gd name="T7" fmla="*/ 405 h 1254"/>
                  <a:gd name="T8" fmla="*/ 136 w 1934"/>
                  <a:gd name="T9" fmla="*/ 274 h 1254"/>
                  <a:gd name="T10" fmla="*/ 291 w 1934"/>
                  <a:gd name="T11" fmla="*/ 112 h 1254"/>
                  <a:gd name="T12" fmla="*/ 476 w 1934"/>
                  <a:gd name="T13" fmla="*/ 21 h 1254"/>
                  <a:gd name="T14" fmla="*/ 704 w 1934"/>
                  <a:gd name="T15" fmla="*/ 0 h 1254"/>
                  <a:gd name="T16" fmla="*/ 849 w 1934"/>
                  <a:gd name="T17" fmla="*/ 17 h 1254"/>
                  <a:gd name="T18" fmla="*/ 869 w 1934"/>
                  <a:gd name="T19" fmla="*/ 18 h 1254"/>
                  <a:gd name="T20" fmla="*/ 889 w 1934"/>
                  <a:gd name="T21" fmla="*/ 15 h 1254"/>
                  <a:gd name="T22" fmla="*/ 910 w 1934"/>
                  <a:gd name="T23" fmla="*/ 10 h 1254"/>
                  <a:gd name="T24" fmla="*/ 926 w 1934"/>
                  <a:gd name="T25" fmla="*/ 15 h 1254"/>
                  <a:gd name="T26" fmla="*/ 934 w 1934"/>
                  <a:gd name="T27" fmla="*/ 36 h 1254"/>
                  <a:gd name="T28" fmla="*/ 938 w 1934"/>
                  <a:gd name="T29" fmla="*/ 55 h 1254"/>
                  <a:gd name="T30" fmla="*/ 939 w 1934"/>
                  <a:gd name="T31" fmla="*/ 77 h 1254"/>
                  <a:gd name="T32" fmla="*/ 962 w 1934"/>
                  <a:gd name="T33" fmla="*/ 173 h 1254"/>
                  <a:gd name="T34" fmla="*/ 958 w 1934"/>
                  <a:gd name="T35" fmla="*/ 339 h 1254"/>
                  <a:gd name="T36" fmla="*/ 914 w 1934"/>
                  <a:gd name="T37" fmla="*/ 480 h 1254"/>
                  <a:gd name="T38" fmla="*/ 869 w 1934"/>
                  <a:gd name="T39" fmla="*/ 575 h 1254"/>
                  <a:gd name="T40" fmla="*/ 857 w 1934"/>
                  <a:gd name="T41" fmla="*/ 602 h 1254"/>
                  <a:gd name="T42" fmla="*/ 851 w 1934"/>
                  <a:gd name="T43" fmla="*/ 610 h 1254"/>
                  <a:gd name="T44" fmla="*/ 842 w 1934"/>
                  <a:gd name="T45" fmla="*/ 614 h 1254"/>
                  <a:gd name="T46" fmla="*/ 834 w 1934"/>
                  <a:gd name="T47" fmla="*/ 621 h 1254"/>
                  <a:gd name="T48" fmla="*/ 823 w 1934"/>
                  <a:gd name="T49" fmla="*/ 624 h 1254"/>
                  <a:gd name="T50" fmla="*/ 798 w 1934"/>
                  <a:gd name="T51" fmla="*/ 621 h 1254"/>
                  <a:gd name="T52" fmla="*/ 769 w 1934"/>
                  <a:gd name="T53" fmla="*/ 618 h 1254"/>
                  <a:gd name="T54" fmla="*/ 744 w 1934"/>
                  <a:gd name="T55" fmla="*/ 613 h 1254"/>
                  <a:gd name="T56" fmla="*/ 678 w 1934"/>
                  <a:gd name="T57" fmla="*/ 581 h 1254"/>
                  <a:gd name="T58" fmla="*/ 594 w 1934"/>
                  <a:gd name="T59" fmla="*/ 522 h 1254"/>
                  <a:gd name="T60" fmla="*/ 532 w 1934"/>
                  <a:gd name="T61" fmla="*/ 451 h 1254"/>
                  <a:gd name="T62" fmla="*/ 462 w 1934"/>
                  <a:gd name="T63" fmla="*/ 367 h 1254"/>
                  <a:gd name="T64" fmla="*/ 393 w 1934"/>
                  <a:gd name="T65" fmla="*/ 316 h 1254"/>
                  <a:gd name="T66" fmla="*/ 344 w 1934"/>
                  <a:gd name="T67" fmla="*/ 322 h 1254"/>
                  <a:gd name="T68" fmla="*/ 290 w 1934"/>
                  <a:gd name="T69" fmla="*/ 344 h 1254"/>
                  <a:gd name="T70" fmla="*/ 230 w 1934"/>
                  <a:gd name="T71" fmla="*/ 381 h 1254"/>
                  <a:gd name="T72" fmla="*/ 180 w 1934"/>
                  <a:gd name="T73" fmla="*/ 427 h 1254"/>
                  <a:gd name="T74" fmla="*/ 142 w 1934"/>
                  <a:gd name="T75" fmla="*/ 468 h 1254"/>
                  <a:gd name="T76" fmla="*/ 102 w 1934"/>
                  <a:gd name="T77" fmla="*/ 508 h 1254"/>
                  <a:gd name="T78" fmla="*/ 65 w 1934"/>
                  <a:gd name="T79" fmla="*/ 550 h 1254"/>
                  <a:gd name="T80" fmla="*/ 43 w 1934"/>
                  <a:gd name="T81" fmla="*/ 571 h 1254"/>
                  <a:gd name="T82" fmla="*/ 30 w 1934"/>
                  <a:gd name="T83" fmla="*/ 561 h 1254"/>
                  <a:gd name="T84" fmla="*/ 17 w 1934"/>
                  <a:gd name="T85" fmla="*/ 548 h 1254"/>
                  <a:gd name="T86" fmla="*/ 5 w 1934"/>
                  <a:gd name="T87" fmla="*/ 538 h 1254"/>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1934"/>
                  <a:gd name="T133" fmla="*/ 0 h 1254"/>
                  <a:gd name="T134" fmla="*/ 1934 w 1934"/>
                  <a:gd name="T135" fmla="*/ 1254 h 1254"/>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1934" h="1254">
                    <a:moveTo>
                      <a:pt x="0" y="1075"/>
                    </a:moveTo>
                    <a:lnTo>
                      <a:pt x="14" y="1025"/>
                    </a:lnTo>
                    <a:lnTo>
                      <a:pt x="30" y="985"/>
                    </a:lnTo>
                    <a:lnTo>
                      <a:pt x="46" y="950"/>
                    </a:lnTo>
                    <a:lnTo>
                      <a:pt x="65" y="919"/>
                    </a:lnTo>
                    <a:lnTo>
                      <a:pt x="81" y="886"/>
                    </a:lnTo>
                    <a:lnTo>
                      <a:pt x="98" y="852"/>
                    </a:lnTo>
                    <a:lnTo>
                      <a:pt x="114" y="811"/>
                    </a:lnTo>
                    <a:lnTo>
                      <a:pt x="130" y="763"/>
                    </a:lnTo>
                    <a:lnTo>
                      <a:pt x="272" y="548"/>
                    </a:lnTo>
                    <a:lnTo>
                      <a:pt x="421" y="368"/>
                    </a:lnTo>
                    <a:lnTo>
                      <a:pt x="582" y="224"/>
                    </a:lnTo>
                    <a:lnTo>
                      <a:pt x="759" y="117"/>
                    </a:lnTo>
                    <a:lnTo>
                      <a:pt x="952" y="43"/>
                    </a:lnTo>
                    <a:lnTo>
                      <a:pt x="1167" y="4"/>
                    </a:lnTo>
                    <a:lnTo>
                      <a:pt x="1408" y="0"/>
                    </a:lnTo>
                    <a:lnTo>
                      <a:pt x="1678" y="31"/>
                    </a:lnTo>
                    <a:lnTo>
                      <a:pt x="1697" y="33"/>
                    </a:lnTo>
                    <a:lnTo>
                      <a:pt x="1717" y="35"/>
                    </a:lnTo>
                    <a:lnTo>
                      <a:pt x="1737" y="35"/>
                    </a:lnTo>
                    <a:lnTo>
                      <a:pt x="1758" y="35"/>
                    </a:lnTo>
                    <a:lnTo>
                      <a:pt x="1778" y="31"/>
                    </a:lnTo>
                    <a:lnTo>
                      <a:pt x="1799" y="26"/>
                    </a:lnTo>
                    <a:lnTo>
                      <a:pt x="1819" y="19"/>
                    </a:lnTo>
                    <a:lnTo>
                      <a:pt x="1841" y="10"/>
                    </a:lnTo>
                    <a:lnTo>
                      <a:pt x="1851" y="31"/>
                    </a:lnTo>
                    <a:lnTo>
                      <a:pt x="1860" y="51"/>
                    </a:lnTo>
                    <a:lnTo>
                      <a:pt x="1867" y="71"/>
                    </a:lnTo>
                    <a:lnTo>
                      <a:pt x="1873" y="91"/>
                    </a:lnTo>
                    <a:lnTo>
                      <a:pt x="1876" y="110"/>
                    </a:lnTo>
                    <a:lnTo>
                      <a:pt x="1878" y="132"/>
                    </a:lnTo>
                    <a:lnTo>
                      <a:pt x="1877" y="154"/>
                    </a:lnTo>
                    <a:lnTo>
                      <a:pt x="1876" y="180"/>
                    </a:lnTo>
                    <a:lnTo>
                      <a:pt x="1924" y="347"/>
                    </a:lnTo>
                    <a:lnTo>
                      <a:pt x="1934" y="516"/>
                    </a:lnTo>
                    <a:lnTo>
                      <a:pt x="1915" y="678"/>
                    </a:lnTo>
                    <a:lnTo>
                      <a:pt x="1877" y="830"/>
                    </a:lnTo>
                    <a:lnTo>
                      <a:pt x="1827" y="961"/>
                    </a:lnTo>
                    <a:lnTo>
                      <a:pt x="1778" y="1070"/>
                    </a:lnTo>
                    <a:lnTo>
                      <a:pt x="1738" y="1149"/>
                    </a:lnTo>
                    <a:lnTo>
                      <a:pt x="1717" y="1192"/>
                    </a:lnTo>
                    <a:lnTo>
                      <a:pt x="1713" y="1204"/>
                    </a:lnTo>
                    <a:lnTo>
                      <a:pt x="1709" y="1213"/>
                    </a:lnTo>
                    <a:lnTo>
                      <a:pt x="1702" y="1219"/>
                    </a:lnTo>
                    <a:lnTo>
                      <a:pt x="1694" y="1224"/>
                    </a:lnTo>
                    <a:lnTo>
                      <a:pt x="1684" y="1228"/>
                    </a:lnTo>
                    <a:lnTo>
                      <a:pt x="1675" y="1234"/>
                    </a:lnTo>
                    <a:lnTo>
                      <a:pt x="1668" y="1242"/>
                    </a:lnTo>
                    <a:lnTo>
                      <a:pt x="1664" y="1254"/>
                    </a:lnTo>
                    <a:lnTo>
                      <a:pt x="1646" y="1248"/>
                    </a:lnTo>
                    <a:lnTo>
                      <a:pt x="1624" y="1244"/>
                    </a:lnTo>
                    <a:lnTo>
                      <a:pt x="1596" y="1241"/>
                    </a:lnTo>
                    <a:lnTo>
                      <a:pt x="1567" y="1239"/>
                    </a:lnTo>
                    <a:lnTo>
                      <a:pt x="1537" y="1236"/>
                    </a:lnTo>
                    <a:lnTo>
                      <a:pt x="1511" y="1232"/>
                    </a:lnTo>
                    <a:lnTo>
                      <a:pt x="1488" y="1226"/>
                    </a:lnTo>
                    <a:lnTo>
                      <a:pt x="1473" y="1218"/>
                    </a:lnTo>
                    <a:lnTo>
                      <a:pt x="1355" y="1162"/>
                    </a:lnTo>
                    <a:lnTo>
                      <a:pt x="1263" y="1104"/>
                    </a:lnTo>
                    <a:lnTo>
                      <a:pt x="1187" y="1043"/>
                    </a:lnTo>
                    <a:lnTo>
                      <a:pt x="1125" y="976"/>
                    </a:lnTo>
                    <a:lnTo>
                      <a:pt x="1063" y="902"/>
                    </a:lnTo>
                    <a:lnTo>
                      <a:pt x="999" y="822"/>
                    </a:lnTo>
                    <a:lnTo>
                      <a:pt x="924" y="734"/>
                    </a:lnTo>
                    <a:lnTo>
                      <a:pt x="834" y="640"/>
                    </a:lnTo>
                    <a:lnTo>
                      <a:pt x="786" y="632"/>
                    </a:lnTo>
                    <a:lnTo>
                      <a:pt x="739" y="633"/>
                    </a:lnTo>
                    <a:lnTo>
                      <a:pt x="688" y="644"/>
                    </a:lnTo>
                    <a:lnTo>
                      <a:pt x="637" y="664"/>
                    </a:lnTo>
                    <a:lnTo>
                      <a:pt x="580" y="689"/>
                    </a:lnTo>
                    <a:lnTo>
                      <a:pt x="522" y="723"/>
                    </a:lnTo>
                    <a:lnTo>
                      <a:pt x="460" y="763"/>
                    </a:lnTo>
                    <a:lnTo>
                      <a:pt x="395" y="810"/>
                    </a:lnTo>
                    <a:lnTo>
                      <a:pt x="360" y="855"/>
                    </a:lnTo>
                    <a:lnTo>
                      <a:pt x="322" y="897"/>
                    </a:lnTo>
                    <a:lnTo>
                      <a:pt x="283" y="937"/>
                    </a:lnTo>
                    <a:lnTo>
                      <a:pt x="244" y="977"/>
                    </a:lnTo>
                    <a:lnTo>
                      <a:pt x="203" y="1016"/>
                    </a:lnTo>
                    <a:lnTo>
                      <a:pt x="165" y="1058"/>
                    </a:lnTo>
                    <a:lnTo>
                      <a:pt x="129" y="1099"/>
                    </a:lnTo>
                    <a:lnTo>
                      <a:pt x="96" y="1145"/>
                    </a:lnTo>
                    <a:lnTo>
                      <a:pt x="85" y="1142"/>
                    </a:lnTo>
                    <a:lnTo>
                      <a:pt x="74" y="1134"/>
                    </a:lnTo>
                    <a:lnTo>
                      <a:pt x="60" y="1122"/>
                    </a:lnTo>
                    <a:lnTo>
                      <a:pt x="48" y="1109"/>
                    </a:lnTo>
                    <a:lnTo>
                      <a:pt x="34" y="1095"/>
                    </a:lnTo>
                    <a:lnTo>
                      <a:pt x="21" y="1084"/>
                    </a:lnTo>
                    <a:lnTo>
                      <a:pt x="9" y="1076"/>
                    </a:lnTo>
                    <a:lnTo>
                      <a:pt x="0" y="1075"/>
                    </a:lnTo>
                    <a:close/>
                  </a:path>
                </a:pathLst>
              </a:custGeom>
              <a:solidFill>
                <a:srgbClr val="EDB5A3"/>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192" name="Freeform 534"/>
              <p:cNvSpPr>
                <a:spLocks/>
              </p:cNvSpPr>
              <p:nvPr/>
            </p:nvSpPr>
            <p:spPr bwMode="auto">
              <a:xfrm>
                <a:off x="4356" y="2785"/>
                <a:ext cx="954" cy="599"/>
              </a:xfrm>
              <a:custGeom>
                <a:avLst/>
                <a:gdLst>
                  <a:gd name="T0" fmla="*/ 7 w 1907"/>
                  <a:gd name="T1" fmla="*/ 495 h 1197"/>
                  <a:gd name="T2" fmla="*/ 21 w 1907"/>
                  <a:gd name="T3" fmla="*/ 462 h 1197"/>
                  <a:gd name="T4" fmla="*/ 36 w 1907"/>
                  <a:gd name="T5" fmla="*/ 436 h 1197"/>
                  <a:gd name="T6" fmla="*/ 51 w 1907"/>
                  <a:gd name="T7" fmla="*/ 403 h 1197"/>
                  <a:gd name="T8" fmla="*/ 129 w 1907"/>
                  <a:gd name="T9" fmla="*/ 271 h 1197"/>
                  <a:gd name="T10" fmla="*/ 283 w 1907"/>
                  <a:gd name="T11" fmla="*/ 111 h 1197"/>
                  <a:gd name="T12" fmla="*/ 467 w 1907"/>
                  <a:gd name="T13" fmla="*/ 21 h 1197"/>
                  <a:gd name="T14" fmla="*/ 693 w 1907"/>
                  <a:gd name="T15" fmla="*/ 0 h 1197"/>
                  <a:gd name="T16" fmla="*/ 837 w 1907"/>
                  <a:gd name="T17" fmla="*/ 17 h 1197"/>
                  <a:gd name="T18" fmla="*/ 857 w 1907"/>
                  <a:gd name="T19" fmla="*/ 18 h 1197"/>
                  <a:gd name="T20" fmla="*/ 879 w 1907"/>
                  <a:gd name="T21" fmla="*/ 18 h 1197"/>
                  <a:gd name="T22" fmla="*/ 900 w 1907"/>
                  <a:gd name="T23" fmla="*/ 14 h 1197"/>
                  <a:gd name="T24" fmla="*/ 915 w 1907"/>
                  <a:gd name="T25" fmla="*/ 22 h 1197"/>
                  <a:gd name="T26" fmla="*/ 923 w 1907"/>
                  <a:gd name="T27" fmla="*/ 42 h 1197"/>
                  <a:gd name="T28" fmla="*/ 928 w 1907"/>
                  <a:gd name="T29" fmla="*/ 61 h 1197"/>
                  <a:gd name="T30" fmla="*/ 929 w 1907"/>
                  <a:gd name="T31" fmla="*/ 82 h 1197"/>
                  <a:gd name="T32" fmla="*/ 950 w 1907"/>
                  <a:gd name="T33" fmla="*/ 170 h 1197"/>
                  <a:gd name="T34" fmla="*/ 945 w 1907"/>
                  <a:gd name="T35" fmla="*/ 324 h 1197"/>
                  <a:gd name="T36" fmla="*/ 905 w 1907"/>
                  <a:gd name="T37" fmla="*/ 460 h 1197"/>
                  <a:gd name="T38" fmla="*/ 861 w 1907"/>
                  <a:gd name="T39" fmla="*/ 551 h 1197"/>
                  <a:gd name="T40" fmla="*/ 847 w 1907"/>
                  <a:gd name="T41" fmla="*/ 577 h 1197"/>
                  <a:gd name="T42" fmla="*/ 838 w 1907"/>
                  <a:gd name="T43" fmla="*/ 584 h 1197"/>
                  <a:gd name="T44" fmla="*/ 828 w 1907"/>
                  <a:gd name="T45" fmla="*/ 588 h 1197"/>
                  <a:gd name="T46" fmla="*/ 817 w 1907"/>
                  <a:gd name="T47" fmla="*/ 594 h 1197"/>
                  <a:gd name="T48" fmla="*/ 806 w 1907"/>
                  <a:gd name="T49" fmla="*/ 597 h 1197"/>
                  <a:gd name="T50" fmla="*/ 783 w 1907"/>
                  <a:gd name="T51" fmla="*/ 596 h 1197"/>
                  <a:gd name="T52" fmla="*/ 757 w 1907"/>
                  <a:gd name="T53" fmla="*/ 593 h 1197"/>
                  <a:gd name="T54" fmla="*/ 735 w 1907"/>
                  <a:gd name="T55" fmla="*/ 588 h 1197"/>
                  <a:gd name="T56" fmla="*/ 669 w 1907"/>
                  <a:gd name="T57" fmla="*/ 558 h 1197"/>
                  <a:gd name="T58" fmla="*/ 586 w 1907"/>
                  <a:gd name="T59" fmla="*/ 500 h 1197"/>
                  <a:gd name="T60" fmla="*/ 525 w 1907"/>
                  <a:gd name="T61" fmla="*/ 433 h 1197"/>
                  <a:gd name="T62" fmla="*/ 457 w 1907"/>
                  <a:gd name="T63" fmla="*/ 353 h 1197"/>
                  <a:gd name="T64" fmla="*/ 387 w 1907"/>
                  <a:gd name="T65" fmla="*/ 301 h 1197"/>
                  <a:gd name="T66" fmla="*/ 336 w 1907"/>
                  <a:gd name="T67" fmla="*/ 307 h 1197"/>
                  <a:gd name="T68" fmla="*/ 280 w 1907"/>
                  <a:gd name="T69" fmla="*/ 332 h 1197"/>
                  <a:gd name="T70" fmla="*/ 220 w 1907"/>
                  <a:gd name="T71" fmla="*/ 372 h 1197"/>
                  <a:gd name="T72" fmla="*/ 171 w 1907"/>
                  <a:gd name="T73" fmla="*/ 418 h 1197"/>
                  <a:gd name="T74" fmla="*/ 134 w 1907"/>
                  <a:gd name="T75" fmla="*/ 456 h 1197"/>
                  <a:gd name="T76" fmla="*/ 97 w 1907"/>
                  <a:gd name="T77" fmla="*/ 490 h 1197"/>
                  <a:gd name="T78" fmla="*/ 60 w 1907"/>
                  <a:gd name="T79" fmla="*/ 528 h 1197"/>
                  <a:gd name="T80" fmla="*/ 38 w 1907"/>
                  <a:gd name="T81" fmla="*/ 549 h 1197"/>
                  <a:gd name="T82" fmla="*/ 28 w 1907"/>
                  <a:gd name="T83" fmla="*/ 540 h 1197"/>
                  <a:gd name="T84" fmla="*/ 16 w 1907"/>
                  <a:gd name="T85" fmla="*/ 528 h 1197"/>
                  <a:gd name="T86" fmla="*/ 4 w 1907"/>
                  <a:gd name="T87" fmla="*/ 519 h 1197"/>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1907"/>
                  <a:gd name="T133" fmla="*/ 0 h 1197"/>
                  <a:gd name="T134" fmla="*/ 1907 w 1907"/>
                  <a:gd name="T135" fmla="*/ 1197 h 1197"/>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1907" h="1197">
                    <a:moveTo>
                      <a:pt x="0" y="1038"/>
                    </a:moveTo>
                    <a:lnTo>
                      <a:pt x="13" y="989"/>
                    </a:lnTo>
                    <a:lnTo>
                      <a:pt x="29" y="953"/>
                    </a:lnTo>
                    <a:lnTo>
                      <a:pt x="42" y="923"/>
                    </a:lnTo>
                    <a:lnTo>
                      <a:pt x="57" y="898"/>
                    </a:lnTo>
                    <a:lnTo>
                      <a:pt x="71" y="871"/>
                    </a:lnTo>
                    <a:lnTo>
                      <a:pt x="86" y="841"/>
                    </a:lnTo>
                    <a:lnTo>
                      <a:pt x="101" y="805"/>
                    </a:lnTo>
                    <a:lnTo>
                      <a:pt x="116" y="757"/>
                    </a:lnTo>
                    <a:lnTo>
                      <a:pt x="257" y="542"/>
                    </a:lnTo>
                    <a:lnTo>
                      <a:pt x="406" y="364"/>
                    </a:lnTo>
                    <a:lnTo>
                      <a:pt x="565" y="221"/>
                    </a:lnTo>
                    <a:lnTo>
                      <a:pt x="741" y="114"/>
                    </a:lnTo>
                    <a:lnTo>
                      <a:pt x="933" y="42"/>
                    </a:lnTo>
                    <a:lnTo>
                      <a:pt x="1147" y="4"/>
                    </a:lnTo>
                    <a:lnTo>
                      <a:pt x="1385" y="0"/>
                    </a:lnTo>
                    <a:lnTo>
                      <a:pt x="1655" y="32"/>
                    </a:lnTo>
                    <a:lnTo>
                      <a:pt x="1674" y="33"/>
                    </a:lnTo>
                    <a:lnTo>
                      <a:pt x="1694" y="35"/>
                    </a:lnTo>
                    <a:lnTo>
                      <a:pt x="1714" y="35"/>
                    </a:lnTo>
                    <a:lnTo>
                      <a:pt x="1735" y="37"/>
                    </a:lnTo>
                    <a:lnTo>
                      <a:pt x="1757" y="35"/>
                    </a:lnTo>
                    <a:lnTo>
                      <a:pt x="1778" y="33"/>
                    </a:lnTo>
                    <a:lnTo>
                      <a:pt x="1799" y="28"/>
                    </a:lnTo>
                    <a:lnTo>
                      <a:pt x="1821" y="23"/>
                    </a:lnTo>
                    <a:lnTo>
                      <a:pt x="1829" y="43"/>
                    </a:lnTo>
                    <a:lnTo>
                      <a:pt x="1838" y="64"/>
                    </a:lnTo>
                    <a:lnTo>
                      <a:pt x="1846" y="83"/>
                    </a:lnTo>
                    <a:lnTo>
                      <a:pt x="1852" y="103"/>
                    </a:lnTo>
                    <a:lnTo>
                      <a:pt x="1856" y="122"/>
                    </a:lnTo>
                    <a:lnTo>
                      <a:pt x="1858" y="142"/>
                    </a:lnTo>
                    <a:lnTo>
                      <a:pt x="1858" y="163"/>
                    </a:lnTo>
                    <a:lnTo>
                      <a:pt x="1858" y="187"/>
                    </a:lnTo>
                    <a:lnTo>
                      <a:pt x="1900" y="339"/>
                    </a:lnTo>
                    <a:lnTo>
                      <a:pt x="1907" y="495"/>
                    </a:lnTo>
                    <a:lnTo>
                      <a:pt x="1890" y="648"/>
                    </a:lnTo>
                    <a:lnTo>
                      <a:pt x="1856" y="793"/>
                    </a:lnTo>
                    <a:lnTo>
                      <a:pt x="1809" y="920"/>
                    </a:lnTo>
                    <a:lnTo>
                      <a:pt x="1763" y="1025"/>
                    </a:lnTo>
                    <a:lnTo>
                      <a:pt x="1721" y="1101"/>
                    </a:lnTo>
                    <a:lnTo>
                      <a:pt x="1696" y="1142"/>
                    </a:lnTo>
                    <a:lnTo>
                      <a:pt x="1693" y="1153"/>
                    </a:lnTo>
                    <a:lnTo>
                      <a:pt x="1685" y="1162"/>
                    </a:lnTo>
                    <a:lnTo>
                      <a:pt x="1676" y="1167"/>
                    </a:lnTo>
                    <a:lnTo>
                      <a:pt x="1666" y="1172"/>
                    </a:lnTo>
                    <a:lnTo>
                      <a:pt x="1655" y="1176"/>
                    </a:lnTo>
                    <a:lnTo>
                      <a:pt x="1645" y="1181"/>
                    </a:lnTo>
                    <a:lnTo>
                      <a:pt x="1634" y="1187"/>
                    </a:lnTo>
                    <a:lnTo>
                      <a:pt x="1627" y="1197"/>
                    </a:lnTo>
                    <a:lnTo>
                      <a:pt x="1611" y="1193"/>
                    </a:lnTo>
                    <a:lnTo>
                      <a:pt x="1591" y="1192"/>
                    </a:lnTo>
                    <a:lnTo>
                      <a:pt x="1566" y="1191"/>
                    </a:lnTo>
                    <a:lnTo>
                      <a:pt x="1540" y="1189"/>
                    </a:lnTo>
                    <a:lnTo>
                      <a:pt x="1513" y="1186"/>
                    </a:lnTo>
                    <a:lnTo>
                      <a:pt x="1489" y="1182"/>
                    </a:lnTo>
                    <a:lnTo>
                      <a:pt x="1469" y="1176"/>
                    </a:lnTo>
                    <a:lnTo>
                      <a:pt x="1457" y="1169"/>
                    </a:lnTo>
                    <a:lnTo>
                      <a:pt x="1338" y="1116"/>
                    </a:lnTo>
                    <a:lnTo>
                      <a:pt x="1246" y="1059"/>
                    </a:lnTo>
                    <a:lnTo>
                      <a:pt x="1172" y="999"/>
                    </a:lnTo>
                    <a:lnTo>
                      <a:pt x="1109" y="936"/>
                    </a:lnTo>
                    <a:lnTo>
                      <a:pt x="1049" y="866"/>
                    </a:lnTo>
                    <a:lnTo>
                      <a:pt x="987" y="790"/>
                    </a:lnTo>
                    <a:lnTo>
                      <a:pt x="913" y="705"/>
                    </a:lnTo>
                    <a:lnTo>
                      <a:pt x="822" y="611"/>
                    </a:lnTo>
                    <a:lnTo>
                      <a:pt x="773" y="601"/>
                    </a:lnTo>
                    <a:lnTo>
                      <a:pt x="725" y="603"/>
                    </a:lnTo>
                    <a:lnTo>
                      <a:pt x="672" y="614"/>
                    </a:lnTo>
                    <a:lnTo>
                      <a:pt x="618" y="637"/>
                    </a:lnTo>
                    <a:lnTo>
                      <a:pt x="560" y="664"/>
                    </a:lnTo>
                    <a:lnTo>
                      <a:pt x="501" y="701"/>
                    </a:lnTo>
                    <a:lnTo>
                      <a:pt x="440" y="743"/>
                    </a:lnTo>
                    <a:lnTo>
                      <a:pt x="376" y="793"/>
                    </a:lnTo>
                    <a:lnTo>
                      <a:pt x="342" y="836"/>
                    </a:lnTo>
                    <a:lnTo>
                      <a:pt x="306" y="875"/>
                    </a:lnTo>
                    <a:lnTo>
                      <a:pt x="268" y="911"/>
                    </a:lnTo>
                    <a:lnTo>
                      <a:pt x="232" y="946"/>
                    </a:lnTo>
                    <a:lnTo>
                      <a:pt x="193" y="980"/>
                    </a:lnTo>
                    <a:lnTo>
                      <a:pt x="156" y="1017"/>
                    </a:lnTo>
                    <a:lnTo>
                      <a:pt x="120" y="1055"/>
                    </a:lnTo>
                    <a:lnTo>
                      <a:pt x="87" y="1101"/>
                    </a:lnTo>
                    <a:lnTo>
                      <a:pt x="76" y="1097"/>
                    </a:lnTo>
                    <a:lnTo>
                      <a:pt x="66" y="1090"/>
                    </a:lnTo>
                    <a:lnTo>
                      <a:pt x="55" y="1079"/>
                    </a:lnTo>
                    <a:lnTo>
                      <a:pt x="44" y="1068"/>
                    </a:lnTo>
                    <a:lnTo>
                      <a:pt x="31" y="1055"/>
                    </a:lnTo>
                    <a:lnTo>
                      <a:pt x="20" y="1045"/>
                    </a:lnTo>
                    <a:lnTo>
                      <a:pt x="8" y="1038"/>
                    </a:lnTo>
                    <a:lnTo>
                      <a:pt x="0" y="1038"/>
                    </a:lnTo>
                    <a:close/>
                  </a:path>
                </a:pathLst>
              </a:custGeom>
              <a:solidFill>
                <a:srgbClr val="F2BAAB"/>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193" name="Freeform 535"/>
              <p:cNvSpPr>
                <a:spLocks/>
              </p:cNvSpPr>
              <p:nvPr/>
            </p:nvSpPr>
            <p:spPr bwMode="auto">
              <a:xfrm>
                <a:off x="4363" y="2788"/>
                <a:ext cx="940" cy="569"/>
              </a:xfrm>
              <a:custGeom>
                <a:avLst/>
                <a:gdLst>
                  <a:gd name="T0" fmla="*/ 6 w 1882"/>
                  <a:gd name="T1" fmla="*/ 476 h 1137"/>
                  <a:gd name="T2" fmla="*/ 19 w 1882"/>
                  <a:gd name="T3" fmla="*/ 447 h 1137"/>
                  <a:gd name="T4" fmla="*/ 31 w 1882"/>
                  <a:gd name="T5" fmla="*/ 427 h 1137"/>
                  <a:gd name="T6" fmla="*/ 44 w 1882"/>
                  <a:gd name="T7" fmla="*/ 398 h 1137"/>
                  <a:gd name="T8" fmla="*/ 122 w 1882"/>
                  <a:gd name="T9" fmla="*/ 268 h 1137"/>
                  <a:gd name="T10" fmla="*/ 275 w 1882"/>
                  <a:gd name="T11" fmla="*/ 108 h 1137"/>
                  <a:gd name="T12" fmla="*/ 456 w 1882"/>
                  <a:gd name="T13" fmla="*/ 20 h 1137"/>
                  <a:gd name="T14" fmla="*/ 682 w 1882"/>
                  <a:gd name="T15" fmla="*/ 0 h 1137"/>
                  <a:gd name="T16" fmla="*/ 825 w 1882"/>
                  <a:gd name="T17" fmla="*/ 17 h 1137"/>
                  <a:gd name="T18" fmla="*/ 845 w 1882"/>
                  <a:gd name="T19" fmla="*/ 19 h 1137"/>
                  <a:gd name="T20" fmla="*/ 866 w 1882"/>
                  <a:gd name="T21" fmla="*/ 19 h 1137"/>
                  <a:gd name="T22" fmla="*/ 887 w 1882"/>
                  <a:gd name="T23" fmla="*/ 19 h 1137"/>
                  <a:gd name="T24" fmla="*/ 902 w 1882"/>
                  <a:gd name="T25" fmla="*/ 29 h 1137"/>
                  <a:gd name="T26" fmla="*/ 911 w 1882"/>
                  <a:gd name="T27" fmla="*/ 48 h 1137"/>
                  <a:gd name="T28" fmla="*/ 916 w 1882"/>
                  <a:gd name="T29" fmla="*/ 65 h 1137"/>
                  <a:gd name="T30" fmla="*/ 919 w 1882"/>
                  <a:gd name="T31" fmla="*/ 85 h 1137"/>
                  <a:gd name="T32" fmla="*/ 937 w 1882"/>
                  <a:gd name="T33" fmla="*/ 165 h 1137"/>
                  <a:gd name="T34" fmla="*/ 932 w 1882"/>
                  <a:gd name="T35" fmla="*/ 310 h 1137"/>
                  <a:gd name="T36" fmla="*/ 895 w 1882"/>
                  <a:gd name="T37" fmla="*/ 439 h 1137"/>
                  <a:gd name="T38" fmla="*/ 852 w 1882"/>
                  <a:gd name="T39" fmla="*/ 526 h 1137"/>
                  <a:gd name="T40" fmla="*/ 834 w 1882"/>
                  <a:gd name="T41" fmla="*/ 550 h 1137"/>
                  <a:gd name="T42" fmla="*/ 825 w 1882"/>
                  <a:gd name="T43" fmla="*/ 556 h 1137"/>
                  <a:gd name="T44" fmla="*/ 811 w 1882"/>
                  <a:gd name="T45" fmla="*/ 560 h 1137"/>
                  <a:gd name="T46" fmla="*/ 799 w 1882"/>
                  <a:gd name="T47" fmla="*/ 565 h 1137"/>
                  <a:gd name="T48" fmla="*/ 788 w 1882"/>
                  <a:gd name="T49" fmla="*/ 568 h 1137"/>
                  <a:gd name="T50" fmla="*/ 768 w 1882"/>
                  <a:gd name="T51" fmla="*/ 568 h 1137"/>
                  <a:gd name="T52" fmla="*/ 744 w 1882"/>
                  <a:gd name="T53" fmla="*/ 566 h 1137"/>
                  <a:gd name="T54" fmla="*/ 724 w 1882"/>
                  <a:gd name="T55" fmla="*/ 563 h 1137"/>
                  <a:gd name="T56" fmla="*/ 660 w 1882"/>
                  <a:gd name="T57" fmla="*/ 534 h 1137"/>
                  <a:gd name="T58" fmla="*/ 578 w 1882"/>
                  <a:gd name="T59" fmla="*/ 479 h 1137"/>
                  <a:gd name="T60" fmla="*/ 517 w 1882"/>
                  <a:gd name="T61" fmla="*/ 415 h 1137"/>
                  <a:gd name="T62" fmla="*/ 450 w 1882"/>
                  <a:gd name="T63" fmla="*/ 336 h 1137"/>
                  <a:gd name="T64" fmla="*/ 381 w 1882"/>
                  <a:gd name="T65" fmla="*/ 284 h 1137"/>
                  <a:gd name="T66" fmla="*/ 328 w 1882"/>
                  <a:gd name="T67" fmla="*/ 293 h 1137"/>
                  <a:gd name="T68" fmla="*/ 271 w 1882"/>
                  <a:gd name="T69" fmla="*/ 320 h 1137"/>
                  <a:gd name="T70" fmla="*/ 210 w 1882"/>
                  <a:gd name="T71" fmla="*/ 361 h 1137"/>
                  <a:gd name="T72" fmla="*/ 162 w 1882"/>
                  <a:gd name="T73" fmla="*/ 409 h 1137"/>
                  <a:gd name="T74" fmla="*/ 127 w 1882"/>
                  <a:gd name="T75" fmla="*/ 442 h 1137"/>
                  <a:gd name="T76" fmla="*/ 91 w 1882"/>
                  <a:gd name="T77" fmla="*/ 472 h 1137"/>
                  <a:gd name="T78" fmla="*/ 56 w 1882"/>
                  <a:gd name="T79" fmla="*/ 506 h 1137"/>
                  <a:gd name="T80" fmla="*/ 34 w 1882"/>
                  <a:gd name="T81" fmla="*/ 526 h 1137"/>
                  <a:gd name="T82" fmla="*/ 24 w 1882"/>
                  <a:gd name="T83" fmla="*/ 518 h 1137"/>
                  <a:gd name="T84" fmla="*/ 14 w 1882"/>
                  <a:gd name="T85" fmla="*/ 508 h 1137"/>
                  <a:gd name="T86" fmla="*/ 4 w 1882"/>
                  <a:gd name="T87" fmla="*/ 501 h 1137"/>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1882"/>
                  <a:gd name="T133" fmla="*/ 0 h 1137"/>
                  <a:gd name="T134" fmla="*/ 1882 w 1882"/>
                  <a:gd name="T135" fmla="*/ 1137 h 1137"/>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1882" h="1137">
                    <a:moveTo>
                      <a:pt x="0" y="1000"/>
                    </a:moveTo>
                    <a:lnTo>
                      <a:pt x="13" y="952"/>
                    </a:lnTo>
                    <a:lnTo>
                      <a:pt x="27" y="919"/>
                    </a:lnTo>
                    <a:lnTo>
                      <a:pt x="39" y="894"/>
                    </a:lnTo>
                    <a:lnTo>
                      <a:pt x="52" y="875"/>
                    </a:lnTo>
                    <a:lnTo>
                      <a:pt x="63" y="854"/>
                    </a:lnTo>
                    <a:lnTo>
                      <a:pt x="76" y="829"/>
                    </a:lnTo>
                    <a:lnTo>
                      <a:pt x="88" y="795"/>
                    </a:lnTo>
                    <a:lnTo>
                      <a:pt x="103" y="750"/>
                    </a:lnTo>
                    <a:lnTo>
                      <a:pt x="244" y="535"/>
                    </a:lnTo>
                    <a:lnTo>
                      <a:pt x="392" y="358"/>
                    </a:lnTo>
                    <a:lnTo>
                      <a:pt x="550" y="216"/>
                    </a:lnTo>
                    <a:lnTo>
                      <a:pt x="723" y="111"/>
                    </a:lnTo>
                    <a:lnTo>
                      <a:pt x="913" y="40"/>
                    </a:lnTo>
                    <a:lnTo>
                      <a:pt x="1127" y="3"/>
                    </a:lnTo>
                    <a:lnTo>
                      <a:pt x="1365" y="0"/>
                    </a:lnTo>
                    <a:lnTo>
                      <a:pt x="1633" y="32"/>
                    </a:lnTo>
                    <a:lnTo>
                      <a:pt x="1652" y="33"/>
                    </a:lnTo>
                    <a:lnTo>
                      <a:pt x="1672" y="36"/>
                    </a:lnTo>
                    <a:lnTo>
                      <a:pt x="1692" y="37"/>
                    </a:lnTo>
                    <a:lnTo>
                      <a:pt x="1713" y="38"/>
                    </a:lnTo>
                    <a:lnTo>
                      <a:pt x="1734" y="38"/>
                    </a:lnTo>
                    <a:lnTo>
                      <a:pt x="1755" y="38"/>
                    </a:lnTo>
                    <a:lnTo>
                      <a:pt x="1776" y="37"/>
                    </a:lnTo>
                    <a:lnTo>
                      <a:pt x="1798" y="37"/>
                    </a:lnTo>
                    <a:lnTo>
                      <a:pt x="1806" y="57"/>
                    </a:lnTo>
                    <a:lnTo>
                      <a:pt x="1815" y="77"/>
                    </a:lnTo>
                    <a:lnTo>
                      <a:pt x="1823" y="95"/>
                    </a:lnTo>
                    <a:lnTo>
                      <a:pt x="1830" y="114"/>
                    </a:lnTo>
                    <a:lnTo>
                      <a:pt x="1834" y="130"/>
                    </a:lnTo>
                    <a:lnTo>
                      <a:pt x="1838" y="150"/>
                    </a:lnTo>
                    <a:lnTo>
                      <a:pt x="1839" y="170"/>
                    </a:lnTo>
                    <a:lnTo>
                      <a:pt x="1840" y="194"/>
                    </a:lnTo>
                    <a:lnTo>
                      <a:pt x="1875" y="330"/>
                    </a:lnTo>
                    <a:lnTo>
                      <a:pt x="1882" y="476"/>
                    </a:lnTo>
                    <a:lnTo>
                      <a:pt x="1865" y="620"/>
                    </a:lnTo>
                    <a:lnTo>
                      <a:pt x="1834" y="756"/>
                    </a:lnTo>
                    <a:lnTo>
                      <a:pt x="1791" y="878"/>
                    </a:lnTo>
                    <a:lnTo>
                      <a:pt x="1747" y="979"/>
                    </a:lnTo>
                    <a:lnTo>
                      <a:pt x="1705" y="1051"/>
                    </a:lnTo>
                    <a:lnTo>
                      <a:pt x="1675" y="1090"/>
                    </a:lnTo>
                    <a:lnTo>
                      <a:pt x="1670" y="1099"/>
                    </a:lnTo>
                    <a:lnTo>
                      <a:pt x="1662" y="1107"/>
                    </a:lnTo>
                    <a:lnTo>
                      <a:pt x="1651" y="1112"/>
                    </a:lnTo>
                    <a:lnTo>
                      <a:pt x="1638" y="1117"/>
                    </a:lnTo>
                    <a:lnTo>
                      <a:pt x="1624" y="1120"/>
                    </a:lnTo>
                    <a:lnTo>
                      <a:pt x="1612" y="1125"/>
                    </a:lnTo>
                    <a:lnTo>
                      <a:pt x="1599" y="1129"/>
                    </a:lnTo>
                    <a:lnTo>
                      <a:pt x="1592" y="1136"/>
                    </a:lnTo>
                    <a:lnTo>
                      <a:pt x="1578" y="1136"/>
                    </a:lnTo>
                    <a:lnTo>
                      <a:pt x="1560" y="1137"/>
                    </a:lnTo>
                    <a:lnTo>
                      <a:pt x="1538" y="1136"/>
                    </a:lnTo>
                    <a:lnTo>
                      <a:pt x="1514" y="1136"/>
                    </a:lnTo>
                    <a:lnTo>
                      <a:pt x="1489" y="1132"/>
                    </a:lnTo>
                    <a:lnTo>
                      <a:pt x="1468" y="1130"/>
                    </a:lnTo>
                    <a:lnTo>
                      <a:pt x="1450" y="1125"/>
                    </a:lnTo>
                    <a:lnTo>
                      <a:pt x="1440" y="1121"/>
                    </a:lnTo>
                    <a:lnTo>
                      <a:pt x="1322" y="1067"/>
                    </a:lnTo>
                    <a:lnTo>
                      <a:pt x="1232" y="1015"/>
                    </a:lnTo>
                    <a:lnTo>
                      <a:pt x="1158" y="957"/>
                    </a:lnTo>
                    <a:lnTo>
                      <a:pt x="1096" y="897"/>
                    </a:lnTo>
                    <a:lnTo>
                      <a:pt x="1036" y="829"/>
                    </a:lnTo>
                    <a:lnTo>
                      <a:pt x="975" y="755"/>
                    </a:lnTo>
                    <a:lnTo>
                      <a:pt x="901" y="671"/>
                    </a:lnTo>
                    <a:lnTo>
                      <a:pt x="811" y="577"/>
                    </a:lnTo>
                    <a:lnTo>
                      <a:pt x="762" y="568"/>
                    </a:lnTo>
                    <a:lnTo>
                      <a:pt x="712" y="572"/>
                    </a:lnTo>
                    <a:lnTo>
                      <a:pt x="656" y="586"/>
                    </a:lnTo>
                    <a:lnTo>
                      <a:pt x="601" y="609"/>
                    </a:lnTo>
                    <a:lnTo>
                      <a:pt x="542" y="639"/>
                    </a:lnTo>
                    <a:lnTo>
                      <a:pt x="483" y="676"/>
                    </a:lnTo>
                    <a:lnTo>
                      <a:pt x="421" y="721"/>
                    </a:lnTo>
                    <a:lnTo>
                      <a:pt x="359" y="774"/>
                    </a:lnTo>
                    <a:lnTo>
                      <a:pt x="325" y="817"/>
                    </a:lnTo>
                    <a:lnTo>
                      <a:pt x="291" y="853"/>
                    </a:lnTo>
                    <a:lnTo>
                      <a:pt x="255" y="884"/>
                    </a:lnTo>
                    <a:lnTo>
                      <a:pt x="220" y="914"/>
                    </a:lnTo>
                    <a:lnTo>
                      <a:pt x="182" y="943"/>
                    </a:lnTo>
                    <a:lnTo>
                      <a:pt x="147" y="974"/>
                    </a:lnTo>
                    <a:lnTo>
                      <a:pt x="113" y="1011"/>
                    </a:lnTo>
                    <a:lnTo>
                      <a:pt x="81" y="1055"/>
                    </a:lnTo>
                    <a:lnTo>
                      <a:pt x="69" y="1052"/>
                    </a:lnTo>
                    <a:lnTo>
                      <a:pt x="59" y="1046"/>
                    </a:lnTo>
                    <a:lnTo>
                      <a:pt x="49" y="1036"/>
                    </a:lnTo>
                    <a:lnTo>
                      <a:pt x="39" y="1027"/>
                    </a:lnTo>
                    <a:lnTo>
                      <a:pt x="28" y="1016"/>
                    </a:lnTo>
                    <a:lnTo>
                      <a:pt x="18" y="1007"/>
                    </a:lnTo>
                    <a:lnTo>
                      <a:pt x="8" y="1001"/>
                    </a:lnTo>
                    <a:lnTo>
                      <a:pt x="0" y="1000"/>
                    </a:lnTo>
                    <a:close/>
                  </a:path>
                </a:pathLst>
              </a:custGeom>
              <a:solidFill>
                <a:srgbClr val="F5BFB3"/>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194" name="Freeform 536"/>
              <p:cNvSpPr>
                <a:spLocks/>
              </p:cNvSpPr>
              <p:nvPr/>
            </p:nvSpPr>
            <p:spPr bwMode="auto">
              <a:xfrm>
                <a:off x="4370" y="2792"/>
                <a:ext cx="928" cy="542"/>
              </a:xfrm>
              <a:custGeom>
                <a:avLst/>
                <a:gdLst>
                  <a:gd name="T0" fmla="*/ 6 w 1857"/>
                  <a:gd name="T1" fmla="*/ 458 h 1084"/>
                  <a:gd name="T2" fmla="*/ 17 w 1857"/>
                  <a:gd name="T3" fmla="*/ 433 h 1084"/>
                  <a:gd name="T4" fmla="*/ 26 w 1857"/>
                  <a:gd name="T5" fmla="*/ 418 h 1084"/>
                  <a:gd name="T6" fmla="*/ 37 w 1857"/>
                  <a:gd name="T7" fmla="*/ 394 h 1084"/>
                  <a:gd name="T8" fmla="*/ 115 w 1857"/>
                  <a:gd name="T9" fmla="*/ 265 h 1084"/>
                  <a:gd name="T10" fmla="*/ 266 w 1857"/>
                  <a:gd name="T11" fmla="*/ 106 h 1084"/>
                  <a:gd name="T12" fmla="*/ 446 w 1857"/>
                  <a:gd name="T13" fmla="*/ 18 h 1084"/>
                  <a:gd name="T14" fmla="*/ 671 w 1857"/>
                  <a:gd name="T15" fmla="*/ 0 h 1084"/>
                  <a:gd name="T16" fmla="*/ 814 w 1857"/>
                  <a:gd name="T17" fmla="*/ 17 h 1084"/>
                  <a:gd name="T18" fmla="*/ 834 w 1857"/>
                  <a:gd name="T19" fmla="*/ 19 h 1084"/>
                  <a:gd name="T20" fmla="*/ 855 w 1857"/>
                  <a:gd name="T21" fmla="*/ 20 h 1084"/>
                  <a:gd name="T22" fmla="*/ 876 w 1857"/>
                  <a:gd name="T23" fmla="*/ 22 h 1084"/>
                  <a:gd name="T24" fmla="*/ 892 w 1857"/>
                  <a:gd name="T25" fmla="*/ 34 h 1084"/>
                  <a:gd name="T26" fmla="*/ 900 w 1857"/>
                  <a:gd name="T27" fmla="*/ 52 h 1084"/>
                  <a:gd name="T28" fmla="*/ 907 w 1857"/>
                  <a:gd name="T29" fmla="*/ 69 h 1084"/>
                  <a:gd name="T30" fmla="*/ 910 w 1857"/>
                  <a:gd name="T31" fmla="*/ 87 h 1084"/>
                  <a:gd name="T32" fmla="*/ 925 w 1857"/>
                  <a:gd name="T33" fmla="*/ 160 h 1084"/>
                  <a:gd name="T34" fmla="*/ 921 w 1857"/>
                  <a:gd name="T35" fmla="*/ 294 h 1084"/>
                  <a:gd name="T36" fmla="*/ 886 w 1857"/>
                  <a:gd name="T37" fmla="*/ 417 h 1084"/>
                  <a:gd name="T38" fmla="*/ 844 w 1857"/>
                  <a:gd name="T39" fmla="*/ 500 h 1084"/>
                  <a:gd name="T40" fmla="*/ 823 w 1857"/>
                  <a:gd name="T41" fmla="*/ 523 h 1084"/>
                  <a:gd name="T42" fmla="*/ 812 w 1857"/>
                  <a:gd name="T43" fmla="*/ 529 h 1084"/>
                  <a:gd name="T44" fmla="*/ 797 w 1857"/>
                  <a:gd name="T45" fmla="*/ 533 h 1084"/>
                  <a:gd name="T46" fmla="*/ 782 w 1857"/>
                  <a:gd name="T47" fmla="*/ 537 h 1084"/>
                  <a:gd name="T48" fmla="*/ 772 w 1857"/>
                  <a:gd name="T49" fmla="*/ 541 h 1084"/>
                  <a:gd name="T50" fmla="*/ 754 w 1857"/>
                  <a:gd name="T51" fmla="*/ 542 h 1084"/>
                  <a:gd name="T52" fmla="*/ 732 w 1857"/>
                  <a:gd name="T53" fmla="*/ 540 h 1084"/>
                  <a:gd name="T54" fmla="*/ 715 w 1857"/>
                  <a:gd name="T55" fmla="*/ 537 h 1084"/>
                  <a:gd name="T56" fmla="*/ 652 w 1857"/>
                  <a:gd name="T57" fmla="*/ 509 h 1084"/>
                  <a:gd name="T58" fmla="*/ 570 w 1857"/>
                  <a:gd name="T59" fmla="*/ 456 h 1084"/>
                  <a:gd name="T60" fmla="*/ 511 w 1857"/>
                  <a:gd name="T61" fmla="*/ 395 h 1084"/>
                  <a:gd name="T62" fmla="*/ 444 w 1857"/>
                  <a:gd name="T63" fmla="*/ 319 h 1084"/>
                  <a:gd name="T64" fmla="*/ 374 w 1857"/>
                  <a:gd name="T65" fmla="*/ 269 h 1084"/>
                  <a:gd name="T66" fmla="*/ 320 w 1857"/>
                  <a:gd name="T67" fmla="*/ 277 h 1084"/>
                  <a:gd name="T68" fmla="*/ 261 w 1857"/>
                  <a:gd name="T69" fmla="*/ 306 h 1084"/>
                  <a:gd name="T70" fmla="*/ 201 w 1857"/>
                  <a:gd name="T71" fmla="*/ 350 h 1084"/>
                  <a:gd name="T72" fmla="*/ 154 w 1857"/>
                  <a:gd name="T73" fmla="*/ 398 h 1084"/>
                  <a:gd name="T74" fmla="*/ 120 w 1857"/>
                  <a:gd name="T75" fmla="*/ 428 h 1084"/>
                  <a:gd name="T76" fmla="*/ 86 w 1857"/>
                  <a:gd name="T77" fmla="*/ 453 h 1084"/>
                  <a:gd name="T78" fmla="*/ 52 w 1857"/>
                  <a:gd name="T79" fmla="*/ 483 h 1084"/>
                  <a:gd name="T80" fmla="*/ 31 w 1857"/>
                  <a:gd name="T81" fmla="*/ 503 h 1084"/>
                  <a:gd name="T82" fmla="*/ 22 w 1857"/>
                  <a:gd name="T83" fmla="*/ 497 h 1084"/>
                  <a:gd name="T84" fmla="*/ 12 w 1857"/>
                  <a:gd name="T85" fmla="*/ 487 h 1084"/>
                  <a:gd name="T86" fmla="*/ 4 w 1857"/>
                  <a:gd name="T87" fmla="*/ 481 h 1084"/>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1857"/>
                  <a:gd name="T133" fmla="*/ 0 h 1084"/>
                  <a:gd name="T134" fmla="*/ 1857 w 1857"/>
                  <a:gd name="T135" fmla="*/ 1084 h 1084"/>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1857" h="1084">
                    <a:moveTo>
                      <a:pt x="0" y="962"/>
                    </a:moveTo>
                    <a:lnTo>
                      <a:pt x="12" y="916"/>
                    </a:lnTo>
                    <a:lnTo>
                      <a:pt x="24" y="886"/>
                    </a:lnTo>
                    <a:lnTo>
                      <a:pt x="34" y="866"/>
                    </a:lnTo>
                    <a:lnTo>
                      <a:pt x="44" y="852"/>
                    </a:lnTo>
                    <a:lnTo>
                      <a:pt x="53" y="837"/>
                    </a:lnTo>
                    <a:lnTo>
                      <a:pt x="63" y="818"/>
                    </a:lnTo>
                    <a:lnTo>
                      <a:pt x="74" y="788"/>
                    </a:lnTo>
                    <a:lnTo>
                      <a:pt x="89" y="743"/>
                    </a:lnTo>
                    <a:lnTo>
                      <a:pt x="230" y="529"/>
                    </a:lnTo>
                    <a:lnTo>
                      <a:pt x="376" y="352"/>
                    </a:lnTo>
                    <a:lnTo>
                      <a:pt x="533" y="212"/>
                    </a:lnTo>
                    <a:lnTo>
                      <a:pt x="705" y="108"/>
                    </a:lnTo>
                    <a:lnTo>
                      <a:pt x="893" y="36"/>
                    </a:lnTo>
                    <a:lnTo>
                      <a:pt x="1105" y="1"/>
                    </a:lnTo>
                    <a:lnTo>
                      <a:pt x="1342" y="0"/>
                    </a:lnTo>
                    <a:lnTo>
                      <a:pt x="1610" y="31"/>
                    </a:lnTo>
                    <a:lnTo>
                      <a:pt x="1629" y="34"/>
                    </a:lnTo>
                    <a:lnTo>
                      <a:pt x="1649" y="36"/>
                    </a:lnTo>
                    <a:lnTo>
                      <a:pt x="1669" y="38"/>
                    </a:lnTo>
                    <a:lnTo>
                      <a:pt x="1691" y="40"/>
                    </a:lnTo>
                    <a:lnTo>
                      <a:pt x="1711" y="41"/>
                    </a:lnTo>
                    <a:lnTo>
                      <a:pt x="1732" y="43"/>
                    </a:lnTo>
                    <a:lnTo>
                      <a:pt x="1753" y="45"/>
                    </a:lnTo>
                    <a:lnTo>
                      <a:pt x="1776" y="49"/>
                    </a:lnTo>
                    <a:lnTo>
                      <a:pt x="1785" y="69"/>
                    </a:lnTo>
                    <a:lnTo>
                      <a:pt x="1794" y="89"/>
                    </a:lnTo>
                    <a:lnTo>
                      <a:pt x="1801" y="105"/>
                    </a:lnTo>
                    <a:lnTo>
                      <a:pt x="1809" y="123"/>
                    </a:lnTo>
                    <a:lnTo>
                      <a:pt x="1814" y="139"/>
                    </a:lnTo>
                    <a:lnTo>
                      <a:pt x="1819" y="157"/>
                    </a:lnTo>
                    <a:lnTo>
                      <a:pt x="1821" y="175"/>
                    </a:lnTo>
                    <a:lnTo>
                      <a:pt x="1822" y="198"/>
                    </a:lnTo>
                    <a:lnTo>
                      <a:pt x="1851" y="321"/>
                    </a:lnTo>
                    <a:lnTo>
                      <a:pt x="1857" y="454"/>
                    </a:lnTo>
                    <a:lnTo>
                      <a:pt x="1842" y="588"/>
                    </a:lnTo>
                    <a:lnTo>
                      <a:pt x="1814" y="719"/>
                    </a:lnTo>
                    <a:lnTo>
                      <a:pt x="1773" y="835"/>
                    </a:lnTo>
                    <a:lnTo>
                      <a:pt x="1731" y="932"/>
                    </a:lnTo>
                    <a:lnTo>
                      <a:pt x="1688" y="1001"/>
                    </a:lnTo>
                    <a:lnTo>
                      <a:pt x="1652" y="1038"/>
                    </a:lnTo>
                    <a:lnTo>
                      <a:pt x="1647" y="1045"/>
                    </a:lnTo>
                    <a:lnTo>
                      <a:pt x="1638" y="1053"/>
                    </a:lnTo>
                    <a:lnTo>
                      <a:pt x="1624" y="1058"/>
                    </a:lnTo>
                    <a:lnTo>
                      <a:pt x="1610" y="1063"/>
                    </a:lnTo>
                    <a:lnTo>
                      <a:pt x="1594" y="1065"/>
                    </a:lnTo>
                    <a:lnTo>
                      <a:pt x="1579" y="1069"/>
                    </a:lnTo>
                    <a:lnTo>
                      <a:pt x="1565" y="1073"/>
                    </a:lnTo>
                    <a:lnTo>
                      <a:pt x="1557" y="1078"/>
                    </a:lnTo>
                    <a:lnTo>
                      <a:pt x="1545" y="1081"/>
                    </a:lnTo>
                    <a:lnTo>
                      <a:pt x="1529" y="1084"/>
                    </a:lnTo>
                    <a:lnTo>
                      <a:pt x="1508" y="1084"/>
                    </a:lnTo>
                    <a:lnTo>
                      <a:pt x="1488" y="1084"/>
                    </a:lnTo>
                    <a:lnTo>
                      <a:pt x="1465" y="1080"/>
                    </a:lnTo>
                    <a:lnTo>
                      <a:pt x="1446" y="1078"/>
                    </a:lnTo>
                    <a:lnTo>
                      <a:pt x="1431" y="1074"/>
                    </a:lnTo>
                    <a:lnTo>
                      <a:pt x="1422" y="1070"/>
                    </a:lnTo>
                    <a:lnTo>
                      <a:pt x="1304" y="1018"/>
                    </a:lnTo>
                    <a:lnTo>
                      <a:pt x="1214" y="966"/>
                    </a:lnTo>
                    <a:lnTo>
                      <a:pt x="1141" y="912"/>
                    </a:lnTo>
                    <a:lnTo>
                      <a:pt x="1081" y="855"/>
                    </a:lnTo>
                    <a:lnTo>
                      <a:pt x="1022" y="791"/>
                    </a:lnTo>
                    <a:lnTo>
                      <a:pt x="961" y="719"/>
                    </a:lnTo>
                    <a:lnTo>
                      <a:pt x="888" y="638"/>
                    </a:lnTo>
                    <a:lnTo>
                      <a:pt x="798" y="545"/>
                    </a:lnTo>
                    <a:lnTo>
                      <a:pt x="749" y="538"/>
                    </a:lnTo>
                    <a:lnTo>
                      <a:pt x="696" y="541"/>
                    </a:lnTo>
                    <a:lnTo>
                      <a:pt x="641" y="554"/>
                    </a:lnTo>
                    <a:lnTo>
                      <a:pt x="583" y="579"/>
                    </a:lnTo>
                    <a:lnTo>
                      <a:pt x="522" y="612"/>
                    </a:lnTo>
                    <a:lnTo>
                      <a:pt x="462" y="653"/>
                    </a:lnTo>
                    <a:lnTo>
                      <a:pt x="402" y="701"/>
                    </a:lnTo>
                    <a:lnTo>
                      <a:pt x="341" y="757"/>
                    </a:lnTo>
                    <a:lnTo>
                      <a:pt x="308" y="797"/>
                    </a:lnTo>
                    <a:lnTo>
                      <a:pt x="275" y="831"/>
                    </a:lnTo>
                    <a:lnTo>
                      <a:pt x="241" y="857"/>
                    </a:lnTo>
                    <a:lnTo>
                      <a:pt x="207" y="882"/>
                    </a:lnTo>
                    <a:lnTo>
                      <a:pt x="172" y="906"/>
                    </a:lnTo>
                    <a:lnTo>
                      <a:pt x="138" y="934"/>
                    </a:lnTo>
                    <a:lnTo>
                      <a:pt x="104" y="966"/>
                    </a:lnTo>
                    <a:lnTo>
                      <a:pt x="73" y="1009"/>
                    </a:lnTo>
                    <a:lnTo>
                      <a:pt x="63" y="1006"/>
                    </a:lnTo>
                    <a:lnTo>
                      <a:pt x="54" y="1001"/>
                    </a:lnTo>
                    <a:lnTo>
                      <a:pt x="44" y="994"/>
                    </a:lnTo>
                    <a:lnTo>
                      <a:pt x="35" y="985"/>
                    </a:lnTo>
                    <a:lnTo>
                      <a:pt x="25" y="975"/>
                    </a:lnTo>
                    <a:lnTo>
                      <a:pt x="18" y="967"/>
                    </a:lnTo>
                    <a:lnTo>
                      <a:pt x="8" y="962"/>
                    </a:lnTo>
                    <a:lnTo>
                      <a:pt x="0" y="962"/>
                    </a:lnTo>
                    <a:close/>
                  </a:path>
                </a:pathLst>
              </a:custGeom>
              <a:solidFill>
                <a:srgbClr val="FAC4BA"/>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195" name="Freeform 537"/>
              <p:cNvSpPr>
                <a:spLocks/>
              </p:cNvSpPr>
              <p:nvPr/>
            </p:nvSpPr>
            <p:spPr bwMode="auto">
              <a:xfrm>
                <a:off x="4377" y="2795"/>
                <a:ext cx="915" cy="517"/>
              </a:xfrm>
              <a:custGeom>
                <a:avLst/>
                <a:gdLst>
                  <a:gd name="T0" fmla="*/ 5 w 1831"/>
                  <a:gd name="T1" fmla="*/ 440 h 1034"/>
                  <a:gd name="T2" fmla="*/ 14 w 1831"/>
                  <a:gd name="T3" fmla="*/ 419 h 1034"/>
                  <a:gd name="T4" fmla="*/ 21 w 1831"/>
                  <a:gd name="T5" fmla="*/ 410 h 1034"/>
                  <a:gd name="T6" fmla="*/ 31 w 1831"/>
                  <a:gd name="T7" fmla="*/ 390 h 1034"/>
                  <a:gd name="T8" fmla="*/ 107 w 1831"/>
                  <a:gd name="T9" fmla="*/ 261 h 1034"/>
                  <a:gd name="T10" fmla="*/ 257 w 1831"/>
                  <a:gd name="T11" fmla="*/ 103 h 1034"/>
                  <a:gd name="T12" fmla="*/ 436 w 1831"/>
                  <a:gd name="T13" fmla="*/ 17 h 1034"/>
                  <a:gd name="T14" fmla="*/ 659 w 1831"/>
                  <a:gd name="T15" fmla="*/ 0 h 1034"/>
                  <a:gd name="T16" fmla="*/ 803 w 1831"/>
                  <a:gd name="T17" fmla="*/ 17 h 1034"/>
                  <a:gd name="T18" fmla="*/ 822 w 1831"/>
                  <a:gd name="T19" fmla="*/ 19 h 1034"/>
                  <a:gd name="T20" fmla="*/ 843 w 1831"/>
                  <a:gd name="T21" fmla="*/ 22 h 1034"/>
                  <a:gd name="T22" fmla="*/ 864 w 1831"/>
                  <a:gd name="T23" fmla="*/ 27 h 1034"/>
                  <a:gd name="T24" fmla="*/ 880 w 1831"/>
                  <a:gd name="T25" fmla="*/ 41 h 1034"/>
                  <a:gd name="T26" fmla="*/ 889 w 1831"/>
                  <a:gd name="T27" fmla="*/ 59 h 1034"/>
                  <a:gd name="T28" fmla="*/ 896 w 1831"/>
                  <a:gd name="T29" fmla="*/ 74 h 1034"/>
                  <a:gd name="T30" fmla="*/ 900 w 1831"/>
                  <a:gd name="T31" fmla="*/ 91 h 1034"/>
                  <a:gd name="T32" fmla="*/ 913 w 1831"/>
                  <a:gd name="T33" fmla="*/ 157 h 1034"/>
                  <a:gd name="T34" fmla="*/ 909 w 1831"/>
                  <a:gd name="T35" fmla="*/ 280 h 1034"/>
                  <a:gd name="T36" fmla="*/ 878 w 1831"/>
                  <a:gd name="T37" fmla="*/ 397 h 1034"/>
                  <a:gd name="T38" fmla="*/ 836 w 1831"/>
                  <a:gd name="T39" fmla="*/ 476 h 1034"/>
                  <a:gd name="T40" fmla="*/ 812 w 1831"/>
                  <a:gd name="T41" fmla="*/ 496 h 1034"/>
                  <a:gd name="T42" fmla="*/ 799 w 1831"/>
                  <a:gd name="T43" fmla="*/ 502 h 1034"/>
                  <a:gd name="T44" fmla="*/ 782 w 1831"/>
                  <a:gd name="T45" fmla="*/ 506 h 1034"/>
                  <a:gd name="T46" fmla="*/ 766 w 1831"/>
                  <a:gd name="T47" fmla="*/ 509 h 1034"/>
                  <a:gd name="T48" fmla="*/ 755 w 1831"/>
                  <a:gd name="T49" fmla="*/ 514 h 1034"/>
                  <a:gd name="T50" fmla="*/ 739 w 1831"/>
                  <a:gd name="T51" fmla="*/ 517 h 1034"/>
                  <a:gd name="T52" fmla="*/ 720 w 1831"/>
                  <a:gd name="T53" fmla="*/ 515 h 1034"/>
                  <a:gd name="T54" fmla="*/ 705 w 1831"/>
                  <a:gd name="T55" fmla="*/ 513 h 1034"/>
                  <a:gd name="T56" fmla="*/ 644 w 1831"/>
                  <a:gd name="T57" fmla="*/ 485 h 1034"/>
                  <a:gd name="T58" fmla="*/ 563 w 1831"/>
                  <a:gd name="T59" fmla="*/ 435 h 1034"/>
                  <a:gd name="T60" fmla="*/ 504 w 1831"/>
                  <a:gd name="T61" fmla="*/ 376 h 1034"/>
                  <a:gd name="T62" fmla="*/ 437 w 1831"/>
                  <a:gd name="T63" fmla="*/ 302 h 1034"/>
                  <a:gd name="T64" fmla="*/ 368 w 1831"/>
                  <a:gd name="T65" fmla="*/ 252 h 1034"/>
                  <a:gd name="T66" fmla="*/ 312 w 1831"/>
                  <a:gd name="T67" fmla="*/ 262 h 1034"/>
                  <a:gd name="T68" fmla="*/ 252 w 1831"/>
                  <a:gd name="T69" fmla="*/ 293 h 1034"/>
                  <a:gd name="T70" fmla="*/ 190 w 1831"/>
                  <a:gd name="T71" fmla="*/ 340 h 1034"/>
                  <a:gd name="T72" fmla="*/ 145 w 1831"/>
                  <a:gd name="T73" fmla="*/ 389 h 1034"/>
                  <a:gd name="T74" fmla="*/ 112 w 1831"/>
                  <a:gd name="T75" fmla="*/ 415 h 1034"/>
                  <a:gd name="T76" fmla="*/ 79 w 1831"/>
                  <a:gd name="T77" fmla="*/ 435 h 1034"/>
                  <a:gd name="T78" fmla="*/ 47 w 1831"/>
                  <a:gd name="T79" fmla="*/ 461 h 1034"/>
                  <a:gd name="T80" fmla="*/ 27 w 1831"/>
                  <a:gd name="T81" fmla="*/ 480 h 1034"/>
                  <a:gd name="T82" fmla="*/ 19 w 1831"/>
                  <a:gd name="T83" fmla="*/ 475 h 1034"/>
                  <a:gd name="T84" fmla="*/ 11 w 1831"/>
                  <a:gd name="T85" fmla="*/ 467 h 1034"/>
                  <a:gd name="T86" fmla="*/ 4 w 1831"/>
                  <a:gd name="T87" fmla="*/ 462 h 1034"/>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1831"/>
                  <a:gd name="T133" fmla="*/ 0 h 1034"/>
                  <a:gd name="T134" fmla="*/ 1831 w 1831"/>
                  <a:gd name="T135" fmla="*/ 1034 h 1034"/>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1831" h="1034">
                    <a:moveTo>
                      <a:pt x="0" y="925"/>
                    </a:moveTo>
                    <a:lnTo>
                      <a:pt x="11" y="880"/>
                    </a:lnTo>
                    <a:lnTo>
                      <a:pt x="21" y="854"/>
                    </a:lnTo>
                    <a:lnTo>
                      <a:pt x="29" y="839"/>
                    </a:lnTo>
                    <a:lnTo>
                      <a:pt x="36" y="831"/>
                    </a:lnTo>
                    <a:lnTo>
                      <a:pt x="43" y="821"/>
                    </a:lnTo>
                    <a:lnTo>
                      <a:pt x="51" y="807"/>
                    </a:lnTo>
                    <a:lnTo>
                      <a:pt x="62" y="780"/>
                    </a:lnTo>
                    <a:lnTo>
                      <a:pt x="75" y="737"/>
                    </a:lnTo>
                    <a:lnTo>
                      <a:pt x="214" y="523"/>
                    </a:lnTo>
                    <a:lnTo>
                      <a:pt x="361" y="347"/>
                    </a:lnTo>
                    <a:lnTo>
                      <a:pt x="515" y="207"/>
                    </a:lnTo>
                    <a:lnTo>
                      <a:pt x="686" y="104"/>
                    </a:lnTo>
                    <a:lnTo>
                      <a:pt x="873" y="35"/>
                    </a:lnTo>
                    <a:lnTo>
                      <a:pt x="1084" y="2"/>
                    </a:lnTo>
                    <a:lnTo>
                      <a:pt x="1319" y="0"/>
                    </a:lnTo>
                    <a:lnTo>
                      <a:pt x="1588" y="33"/>
                    </a:lnTo>
                    <a:lnTo>
                      <a:pt x="1606" y="35"/>
                    </a:lnTo>
                    <a:lnTo>
                      <a:pt x="1625" y="38"/>
                    </a:lnTo>
                    <a:lnTo>
                      <a:pt x="1645" y="39"/>
                    </a:lnTo>
                    <a:lnTo>
                      <a:pt x="1667" y="43"/>
                    </a:lnTo>
                    <a:lnTo>
                      <a:pt x="1687" y="45"/>
                    </a:lnTo>
                    <a:lnTo>
                      <a:pt x="1708" y="49"/>
                    </a:lnTo>
                    <a:lnTo>
                      <a:pt x="1729" y="54"/>
                    </a:lnTo>
                    <a:lnTo>
                      <a:pt x="1752" y="63"/>
                    </a:lnTo>
                    <a:lnTo>
                      <a:pt x="1761" y="83"/>
                    </a:lnTo>
                    <a:lnTo>
                      <a:pt x="1771" y="102"/>
                    </a:lnTo>
                    <a:lnTo>
                      <a:pt x="1778" y="118"/>
                    </a:lnTo>
                    <a:lnTo>
                      <a:pt x="1787" y="134"/>
                    </a:lnTo>
                    <a:lnTo>
                      <a:pt x="1792" y="149"/>
                    </a:lnTo>
                    <a:lnTo>
                      <a:pt x="1797" y="166"/>
                    </a:lnTo>
                    <a:lnTo>
                      <a:pt x="1801" y="183"/>
                    </a:lnTo>
                    <a:lnTo>
                      <a:pt x="1805" y="206"/>
                    </a:lnTo>
                    <a:lnTo>
                      <a:pt x="1827" y="314"/>
                    </a:lnTo>
                    <a:lnTo>
                      <a:pt x="1831" y="435"/>
                    </a:lnTo>
                    <a:lnTo>
                      <a:pt x="1818" y="560"/>
                    </a:lnTo>
                    <a:lnTo>
                      <a:pt x="1793" y="683"/>
                    </a:lnTo>
                    <a:lnTo>
                      <a:pt x="1757" y="794"/>
                    </a:lnTo>
                    <a:lnTo>
                      <a:pt x="1716" y="886"/>
                    </a:lnTo>
                    <a:lnTo>
                      <a:pt x="1672" y="953"/>
                    </a:lnTo>
                    <a:lnTo>
                      <a:pt x="1632" y="987"/>
                    </a:lnTo>
                    <a:lnTo>
                      <a:pt x="1624" y="993"/>
                    </a:lnTo>
                    <a:lnTo>
                      <a:pt x="1614" y="999"/>
                    </a:lnTo>
                    <a:lnTo>
                      <a:pt x="1599" y="1004"/>
                    </a:lnTo>
                    <a:lnTo>
                      <a:pt x="1584" y="1010"/>
                    </a:lnTo>
                    <a:lnTo>
                      <a:pt x="1565" y="1013"/>
                    </a:lnTo>
                    <a:lnTo>
                      <a:pt x="1549" y="1017"/>
                    </a:lnTo>
                    <a:lnTo>
                      <a:pt x="1532" y="1019"/>
                    </a:lnTo>
                    <a:lnTo>
                      <a:pt x="1521" y="1022"/>
                    </a:lnTo>
                    <a:lnTo>
                      <a:pt x="1510" y="1028"/>
                    </a:lnTo>
                    <a:lnTo>
                      <a:pt x="1496" y="1033"/>
                    </a:lnTo>
                    <a:lnTo>
                      <a:pt x="1479" y="1033"/>
                    </a:lnTo>
                    <a:lnTo>
                      <a:pt x="1461" y="1034"/>
                    </a:lnTo>
                    <a:lnTo>
                      <a:pt x="1441" y="1030"/>
                    </a:lnTo>
                    <a:lnTo>
                      <a:pt x="1425" y="1028"/>
                    </a:lnTo>
                    <a:lnTo>
                      <a:pt x="1411" y="1025"/>
                    </a:lnTo>
                    <a:lnTo>
                      <a:pt x="1405" y="1023"/>
                    </a:lnTo>
                    <a:lnTo>
                      <a:pt x="1288" y="971"/>
                    </a:lnTo>
                    <a:lnTo>
                      <a:pt x="1198" y="921"/>
                    </a:lnTo>
                    <a:lnTo>
                      <a:pt x="1126" y="870"/>
                    </a:lnTo>
                    <a:lnTo>
                      <a:pt x="1066" y="815"/>
                    </a:lnTo>
                    <a:lnTo>
                      <a:pt x="1008" y="753"/>
                    </a:lnTo>
                    <a:lnTo>
                      <a:pt x="948" y="685"/>
                    </a:lnTo>
                    <a:lnTo>
                      <a:pt x="875" y="604"/>
                    </a:lnTo>
                    <a:lnTo>
                      <a:pt x="786" y="513"/>
                    </a:lnTo>
                    <a:lnTo>
                      <a:pt x="736" y="505"/>
                    </a:lnTo>
                    <a:lnTo>
                      <a:pt x="684" y="510"/>
                    </a:lnTo>
                    <a:lnTo>
                      <a:pt x="625" y="525"/>
                    </a:lnTo>
                    <a:lnTo>
                      <a:pt x="566" y="552"/>
                    </a:lnTo>
                    <a:lnTo>
                      <a:pt x="504" y="586"/>
                    </a:lnTo>
                    <a:lnTo>
                      <a:pt x="443" y="629"/>
                    </a:lnTo>
                    <a:lnTo>
                      <a:pt x="381" y="680"/>
                    </a:lnTo>
                    <a:lnTo>
                      <a:pt x="322" y="738"/>
                    </a:lnTo>
                    <a:lnTo>
                      <a:pt x="290" y="779"/>
                    </a:lnTo>
                    <a:lnTo>
                      <a:pt x="257" y="809"/>
                    </a:lnTo>
                    <a:lnTo>
                      <a:pt x="225" y="831"/>
                    </a:lnTo>
                    <a:lnTo>
                      <a:pt x="193" y="851"/>
                    </a:lnTo>
                    <a:lnTo>
                      <a:pt x="159" y="870"/>
                    </a:lnTo>
                    <a:lnTo>
                      <a:pt x="127" y="893"/>
                    </a:lnTo>
                    <a:lnTo>
                      <a:pt x="94" y="923"/>
                    </a:lnTo>
                    <a:lnTo>
                      <a:pt x="64" y="964"/>
                    </a:lnTo>
                    <a:lnTo>
                      <a:pt x="54" y="961"/>
                    </a:lnTo>
                    <a:lnTo>
                      <a:pt x="46" y="958"/>
                    </a:lnTo>
                    <a:lnTo>
                      <a:pt x="39" y="950"/>
                    </a:lnTo>
                    <a:lnTo>
                      <a:pt x="31" y="944"/>
                    </a:lnTo>
                    <a:lnTo>
                      <a:pt x="23" y="935"/>
                    </a:lnTo>
                    <a:lnTo>
                      <a:pt x="15" y="929"/>
                    </a:lnTo>
                    <a:lnTo>
                      <a:pt x="8" y="925"/>
                    </a:lnTo>
                    <a:lnTo>
                      <a:pt x="0" y="925"/>
                    </a:lnTo>
                    <a:close/>
                  </a:path>
                </a:pathLst>
              </a:custGeom>
              <a:solidFill>
                <a:srgbClr val="FFCCC2"/>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196" name="Freeform 538"/>
              <p:cNvSpPr>
                <a:spLocks/>
              </p:cNvSpPr>
              <p:nvPr/>
            </p:nvSpPr>
            <p:spPr bwMode="auto">
              <a:xfrm>
                <a:off x="4473" y="2960"/>
                <a:ext cx="208" cy="212"/>
              </a:xfrm>
              <a:custGeom>
                <a:avLst/>
                <a:gdLst>
                  <a:gd name="T0" fmla="*/ 0 w 417"/>
                  <a:gd name="T1" fmla="*/ 178 h 425"/>
                  <a:gd name="T2" fmla="*/ 10 w 417"/>
                  <a:gd name="T3" fmla="*/ 162 h 425"/>
                  <a:gd name="T4" fmla="*/ 26 w 417"/>
                  <a:gd name="T5" fmla="*/ 143 h 425"/>
                  <a:gd name="T6" fmla="*/ 43 w 417"/>
                  <a:gd name="T7" fmla="*/ 119 h 425"/>
                  <a:gd name="T8" fmla="*/ 62 w 417"/>
                  <a:gd name="T9" fmla="*/ 96 h 425"/>
                  <a:gd name="T10" fmla="*/ 80 w 417"/>
                  <a:gd name="T11" fmla="*/ 71 h 425"/>
                  <a:gd name="T12" fmla="*/ 98 w 417"/>
                  <a:gd name="T13" fmla="*/ 49 h 425"/>
                  <a:gd name="T14" fmla="*/ 113 w 417"/>
                  <a:gd name="T15" fmla="*/ 29 h 425"/>
                  <a:gd name="T16" fmla="*/ 125 w 417"/>
                  <a:gd name="T17" fmla="*/ 13 h 425"/>
                  <a:gd name="T18" fmla="*/ 148 w 417"/>
                  <a:gd name="T19" fmla="*/ 3 h 425"/>
                  <a:gd name="T20" fmla="*/ 171 w 417"/>
                  <a:gd name="T21" fmla="*/ 0 h 425"/>
                  <a:gd name="T22" fmla="*/ 191 w 417"/>
                  <a:gd name="T23" fmla="*/ 2 h 425"/>
                  <a:gd name="T24" fmla="*/ 205 w 417"/>
                  <a:gd name="T25" fmla="*/ 10 h 425"/>
                  <a:gd name="T26" fmla="*/ 208 w 417"/>
                  <a:gd name="T27" fmla="*/ 24 h 425"/>
                  <a:gd name="T28" fmla="*/ 200 w 417"/>
                  <a:gd name="T29" fmla="*/ 44 h 425"/>
                  <a:gd name="T30" fmla="*/ 177 w 417"/>
                  <a:gd name="T31" fmla="*/ 69 h 425"/>
                  <a:gd name="T32" fmla="*/ 136 w 417"/>
                  <a:gd name="T33" fmla="*/ 100 h 425"/>
                  <a:gd name="T34" fmla="*/ 120 w 417"/>
                  <a:gd name="T35" fmla="*/ 114 h 425"/>
                  <a:gd name="T36" fmla="*/ 104 w 417"/>
                  <a:gd name="T37" fmla="*/ 128 h 425"/>
                  <a:gd name="T38" fmla="*/ 88 w 417"/>
                  <a:gd name="T39" fmla="*/ 141 h 425"/>
                  <a:gd name="T40" fmla="*/ 72 w 417"/>
                  <a:gd name="T41" fmla="*/ 156 h 425"/>
                  <a:gd name="T42" fmla="*/ 56 w 417"/>
                  <a:gd name="T43" fmla="*/ 169 h 425"/>
                  <a:gd name="T44" fmla="*/ 40 w 417"/>
                  <a:gd name="T45" fmla="*/ 184 h 425"/>
                  <a:gd name="T46" fmla="*/ 24 w 417"/>
                  <a:gd name="T47" fmla="*/ 198 h 425"/>
                  <a:gd name="T48" fmla="*/ 9 w 417"/>
                  <a:gd name="T49" fmla="*/ 212 h 425"/>
                  <a:gd name="T50" fmla="*/ 7 w 417"/>
                  <a:gd name="T51" fmla="*/ 208 h 425"/>
                  <a:gd name="T52" fmla="*/ 6 w 417"/>
                  <a:gd name="T53" fmla="*/ 203 h 425"/>
                  <a:gd name="T54" fmla="*/ 4 w 417"/>
                  <a:gd name="T55" fmla="*/ 199 h 425"/>
                  <a:gd name="T56" fmla="*/ 4 w 417"/>
                  <a:gd name="T57" fmla="*/ 195 h 425"/>
                  <a:gd name="T58" fmla="*/ 2 w 417"/>
                  <a:gd name="T59" fmla="*/ 191 h 425"/>
                  <a:gd name="T60" fmla="*/ 2 w 417"/>
                  <a:gd name="T61" fmla="*/ 186 h 425"/>
                  <a:gd name="T62" fmla="*/ 0 w 417"/>
                  <a:gd name="T63" fmla="*/ 182 h 425"/>
                  <a:gd name="T64" fmla="*/ 0 w 417"/>
                  <a:gd name="T65" fmla="*/ 178 h 42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417"/>
                  <a:gd name="T100" fmla="*/ 0 h 425"/>
                  <a:gd name="T101" fmla="*/ 417 w 417"/>
                  <a:gd name="T102" fmla="*/ 425 h 42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417" h="425">
                    <a:moveTo>
                      <a:pt x="0" y="357"/>
                    </a:moveTo>
                    <a:lnTo>
                      <a:pt x="21" y="324"/>
                    </a:lnTo>
                    <a:lnTo>
                      <a:pt x="52" y="286"/>
                    </a:lnTo>
                    <a:lnTo>
                      <a:pt x="87" y="239"/>
                    </a:lnTo>
                    <a:lnTo>
                      <a:pt x="124" y="192"/>
                    </a:lnTo>
                    <a:lnTo>
                      <a:pt x="161" y="143"/>
                    </a:lnTo>
                    <a:lnTo>
                      <a:pt x="197" y="98"/>
                    </a:lnTo>
                    <a:lnTo>
                      <a:pt x="226" y="58"/>
                    </a:lnTo>
                    <a:lnTo>
                      <a:pt x="250" y="27"/>
                    </a:lnTo>
                    <a:lnTo>
                      <a:pt x="296" y="7"/>
                    </a:lnTo>
                    <a:lnTo>
                      <a:pt x="343" y="0"/>
                    </a:lnTo>
                    <a:lnTo>
                      <a:pt x="383" y="5"/>
                    </a:lnTo>
                    <a:lnTo>
                      <a:pt x="410" y="21"/>
                    </a:lnTo>
                    <a:lnTo>
                      <a:pt x="417" y="49"/>
                    </a:lnTo>
                    <a:lnTo>
                      <a:pt x="401" y="88"/>
                    </a:lnTo>
                    <a:lnTo>
                      <a:pt x="354" y="138"/>
                    </a:lnTo>
                    <a:lnTo>
                      <a:pt x="272" y="200"/>
                    </a:lnTo>
                    <a:lnTo>
                      <a:pt x="240" y="228"/>
                    </a:lnTo>
                    <a:lnTo>
                      <a:pt x="208" y="256"/>
                    </a:lnTo>
                    <a:lnTo>
                      <a:pt x="176" y="283"/>
                    </a:lnTo>
                    <a:lnTo>
                      <a:pt x="144" y="312"/>
                    </a:lnTo>
                    <a:lnTo>
                      <a:pt x="112" y="339"/>
                    </a:lnTo>
                    <a:lnTo>
                      <a:pt x="80" y="368"/>
                    </a:lnTo>
                    <a:lnTo>
                      <a:pt x="48" y="396"/>
                    </a:lnTo>
                    <a:lnTo>
                      <a:pt x="18" y="425"/>
                    </a:lnTo>
                    <a:lnTo>
                      <a:pt x="14" y="416"/>
                    </a:lnTo>
                    <a:lnTo>
                      <a:pt x="13" y="407"/>
                    </a:lnTo>
                    <a:lnTo>
                      <a:pt x="9" y="398"/>
                    </a:lnTo>
                    <a:lnTo>
                      <a:pt x="8" y="391"/>
                    </a:lnTo>
                    <a:lnTo>
                      <a:pt x="5" y="382"/>
                    </a:lnTo>
                    <a:lnTo>
                      <a:pt x="4" y="373"/>
                    </a:lnTo>
                    <a:lnTo>
                      <a:pt x="1" y="365"/>
                    </a:lnTo>
                    <a:lnTo>
                      <a:pt x="0" y="357"/>
                    </a:lnTo>
                    <a:close/>
                  </a:path>
                </a:pathLst>
              </a:custGeom>
              <a:solidFill>
                <a:srgbClr val="FFCCC2"/>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197" name="Freeform 539"/>
              <p:cNvSpPr>
                <a:spLocks/>
              </p:cNvSpPr>
              <p:nvPr/>
            </p:nvSpPr>
            <p:spPr bwMode="auto">
              <a:xfrm>
                <a:off x="4474" y="2978"/>
                <a:ext cx="192" cy="192"/>
              </a:xfrm>
              <a:custGeom>
                <a:avLst/>
                <a:gdLst>
                  <a:gd name="T0" fmla="*/ 0 w 385"/>
                  <a:gd name="T1" fmla="*/ 161 h 385"/>
                  <a:gd name="T2" fmla="*/ 10 w 385"/>
                  <a:gd name="T3" fmla="*/ 146 h 385"/>
                  <a:gd name="T4" fmla="*/ 24 w 385"/>
                  <a:gd name="T5" fmla="*/ 129 h 385"/>
                  <a:gd name="T6" fmla="*/ 40 w 385"/>
                  <a:gd name="T7" fmla="*/ 108 h 385"/>
                  <a:gd name="T8" fmla="*/ 58 w 385"/>
                  <a:gd name="T9" fmla="*/ 87 h 385"/>
                  <a:gd name="T10" fmla="*/ 74 w 385"/>
                  <a:gd name="T11" fmla="*/ 65 h 385"/>
                  <a:gd name="T12" fmla="*/ 90 w 385"/>
                  <a:gd name="T13" fmla="*/ 45 h 385"/>
                  <a:gd name="T14" fmla="*/ 104 w 385"/>
                  <a:gd name="T15" fmla="*/ 27 h 385"/>
                  <a:gd name="T16" fmla="*/ 115 w 385"/>
                  <a:gd name="T17" fmla="*/ 14 h 385"/>
                  <a:gd name="T18" fmla="*/ 137 w 385"/>
                  <a:gd name="T19" fmla="*/ 4 h 385"/>
                  <a:gd name="T20" fmla="*/ 159 w 385"/>
                  <a:gd name="T21" fmla="*/ 0 h 385"/>
                  <a:gd name="T22" fmla="*/ 177 w 385"/>
                  <a:gd name="T23" fmla="*/ 1 h 385"/>
                  <a:gd name="T24" fmla="*/ 189 w 385"/>
                  <a:gd name="T25" fmla="*/ 8 h 385"/>
                  <a:gd name="T26" fmla="*/ 192 w 385"/>
                  <a:gd name="T27" fmla="*/ 19 h 385"/>
                  <a:gd name="T28" fmla="*/ 185 w 385"/>
                  <a:gd name="T29" fmla="*/ 37 h 385"/>
                  <a:gd name="T30" fmla="*/ 164 w 385"/>
                  <a:gd name="T31" fmla="*/ 59 h 385"/>
                  <a:gd name="T32" fmla="*/ 128 w 385"/>
                  <a:gd name="T33" fmla="*/ 88 h 385"/>
                  <a:gd name="T34" fmla="*/ 113 w 385"/>
                  <a:gd name="T35" fmla="*/ 101 h 385"/>
                  <a:gd name="T36" fmla="*/ 98 w 385"/>
                  <a:gd name="T37" fmla="*/ 114 h 385"/>
                  <a:gd name="T38" fmla="*/ 83 w 385"/>
                  <a:gd name="T39" fmla="*/ 127 h 385"/>
                  <a:gd name="T40" fmla="*/ 68 w 385"/>
                  <a:gd name="T41" fmla="*/ 140 h 385"/>
                  <a:gd name="T42" fmla="*/ 53 w 385"/>
                  <a:gd name="T43" fmla="*/ 153 h 385"/>
                  <a:gd name="T44" fmla="*/ 38 w 385"/>
                  <a:gd name="T45" fmla="*/ 166 h 385"/>
                  <a:gd name="T46" fmla="*/ 23 w 385"/>
                  <a:gd name="T47" fmla="*/ 179 h 385"/>
                  <a:gd name="T48" fmla="*/ 9 w 385"/>
                  <a:gd name="T49" fmla="*/ 192 h 385"/>
                  <a:gd name="T50" fmla="*/ 7 w 385"/>
                  <a:gd name="T51" fmla="*/ 188 h 385"/>
                  <a:gd name="T52" fmla="*/ 6 w 385"/>
                  <a:gd name="T53" fmla="*/ 184 h 385"/>
                  <a:gd name="T54" fmla="*/ 5 w 385"/>
                  <a:gd name="T55" fmla="*/ 180 h 385"/>
                  <a:gd name="T56" fmla="*/ 4 w 385"/>
                  <a:gd name="T57" fmla="*/ 177 h 385"/>
                  <a:gd name="T58" fmla="*/ 3 w 385"/>
                  <a:gd name="T59" fmla="*/ 172 h 385"/>
                  <a:gd name="T60" fmla="*/ 2 w 385"/>
                  <a:gd name="T61" fmla="*/ 168 h 385"/>
                  <a:gd name="T62" fmla="*/ 1 w 385"/>
                  <a:gd name="T63" fmla="*/ 165 h 385"/>
                  <a:gd name="T64" fmla="*/ 0 w 385"/>
                  <a:gd name="T65" fmla="*/ 161 h 38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85"/>
                  <a:gd name="T100" fmla="*/ 0 h 385"/>
                  <a:gd name="T101" fmla="*/ 385 w 385"/>
                  <a:gd name="T102" fmla="*/ 385 h 38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85" h="385">
                    <a:moveTo>
                      <a:pt x="0" y="322"/>
                    </a:moveTo>
                    <a:lnTo>
                      <a:pt x="20" y="293"/>
                    </a:lnTo>
                    <a:lnTo>
                      <a:pt x="48" y="258"/>
                    </a:lnTo>
                    <a:lnTo>
                      <a:pt x="81" y="217"/>
                    </a:lnTo>
                    <a:lnTo>
                      <a:pt x="116" y="174"/>
                    </a:lnTo>
                    <a:lnTo>
                      <a:pt x="148" y="131"/>
                    </a:lnTo>
                    <a:lnTo>
                      <a:pt x="181" y="90"/>
                    </a:lnTo>
                    <a:lnTo>
                      <a:pt x="209" y="55"/>
                    </a:lnTo>
                    <a:lnTo>
                      <a:pt x="231" y="28"/>
                    </a:lnTo>
                    <a:lnTo>
                      <a:pt x="275" y="8"/>
                    </a:lnTo>
                    <a:lnTo>
                      <a:pt x="318" y="0"/>
                    </a:lnTo>
                    <a:lnTo>
                      <a:pt x="354" y="3"/>
                    </a:lnTo>
                    <a:lnTo>
                      <a:pt x="379" y="17"/>
                    </a:lnTo>
                    <a:lnTo>
                      <a:pt x="385" y="39"/>
                    </a:lnTo>
                    <a:lnTo>
                      <a:pt x="370" y="74"/>
                    </a:lnTo>
                    <a:lnTo>
                      <a:pt x="329" y="119"/>
                    </a:lnTo>
                    <a:lnTo>
                      <a:pt x="256" y="177"/>
                    </a:lnTo>
                    <a:lnTo>
                      <a:pt x="226" y="202"/>
                    </a:lnTo>
                    <a:lnTo>
                      <a:pt x="196" y="228"/>
                    </a:lnTo>
                    <a:lnTo>
                      <a:pt x="166" y="255"/>
                    </a:lnTo>
                    <a:lnTo>
                      <a:pt x="136" y="281"/>
                    </a:lnTo>
                    <a:lnTo>
                      <a:pt x="106" y="306"/>
                    </a:lnTo>
                    <a:lnTo>
                      <a:pt x="77" y="332"/>
                    </a:lnTo>
                    <a:lnTo>
                      <a:pt x="47" y="359"/>
                    </a:lnTo>
                    <a:lnTo>
                      <a:pt x="18" y="385"/>
                    </a:lnTo>
                    <a:lnTo>
                      <a:pt x="15" y="376"/>
                    </a:lnTo>
                    <a:lnTo>
                      <a:pt x="13" y="369"/>
                    </a:lnTo>
                    <a:lnTo>
                      <a:pt x="10" y="361"/>
                    </a:lnTo>
                    <a:lnTo>
                      <a:pt x="9" y="354"/>
                    </a:lnTo>
                    <a:lnTo>
                      <a:pt x="7" y="345"/>
                    </a:lnTo>
                    <a:lnTo>
                      <a:pt x="4" y="337"/>
                    </a:lnTo>
                    <a:lnTo>
                      <a:pt x="2" y="330"/>
                    </a:lnTo>
                    <a:lnTo>
                      <a:pt x="0" y="322"/>
                    </a:lnTo>
                    <a:close/>
                  </a:path>
                </a:pathLst>
              </a:custGeom>
              <a:solidFill>
                <a:srgbClr val="FCC7BD"/>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198" name="Freeform 540"/>
              <p:cNvSpPr>
                <a:spLocks/>
              </p:cNvSpPr>
              <p:nvPr/>
            </p:nvSpPr>
            <p:spPr bwMode="auto">
              <a:xfrm>
                <a:off x="4476" y="2996"/>
                <a:ext cx="175" cy="174"/>
              </a:xfrm>
              <a:custGeom>
                <a:avLst/>
                <a:gdLst>
                  <a:gd name="T0" fmla="*/ 0 w 350"/>
                  <a:gd name="T1" fmla="*/ 144 h 347"/>
                  <a:gd name="T2" fmla="*/ 10 w 350"/>
                  <a:gd name="T3" fmla="*/ 131 h 347"/>
                  <a:gd name="T4" fmla="*/ 22 w 350"/>
                  <a:gd name="T5" fmla="*/ 115 h 347"/>
                  <a:gd name="T6" fmla="*/ 37 w 350"/>
                  <a:gd name="T7" fmla="*/ 97 h 347"/>
                  <a:gd name="T8" fmla="*/ 52 w 350"/>
                  <a:gd name="T9" fmla="*/ 79 h 347"/>
                  <a:gd name="T10" fmla="*/ 67 w 350"/>
                  <a:gd name="T11" fmla="*/ 60 h 347"/>
                  <a:gd name="T12" fmla="*/ 82 w 350"/>
                  <a:gd name="T13" fmla="*/ 43 h 347"/>
                  <a:gd name="T14" fmla="*/ 94 w 350"/>
                  <a:gd name="T15" fmla="*/ 26 h 347"/>
                  <a:gd name="T16" fmla="*/ 104 w 350"/>
                  <a:gd name="T17" fmla="*/ 14 h 347"/>
                  <a:gd name="T18" fmla="*/ 124 w 350"/>
                  <a:gd name="T19" fmla="*/ 4 h 347"/>
                  <a:gd name="T20" fmla="*/ 145 w 350"/>
                  <a:gd name="T21" fmla="*/ 0 h 347"/>
                  <a:gd name="T22" fmla="*/ 161 w 350"/>
                  <a:gd name="T23" fmla="*/ 0 h 347"/>
                  <a:gd name="T24" fmla="*/ 172 w 350"/>
                  <a:gd name="T25" fmla="*/ 6 h 347"/>
                  <a:gd name="T26" fmla="*/ 175 w 350"/>
                  <a:gd name="T27" fmla="*/ 15 h 347"/>
                  <a:gd name="T28" fmla="*/ 170 w 350"/>
                  <a:gd name="T29" fmla="*/ 30 h 347"/>
                  <a:gd name="T30" fmla="*/ 151 w 350"/>
                  <a:gd name="T31" fmla="*/ 50 h 347"/>
                  <a:gd name="T32" fmla="*/ 118 w 350"/>
                  <a:gd name="T33" fmla="*/ 75 h 347"/>
                  <a:gd name="T34" fmla="*/ 103 w 350"/>
                  <a:gd name="T35" fmla="*/ 86 h 347"/>
                  <a:gd name="T36" fmla="*/ 90 w 350"/>
                  <a:gd name="T37" fmla="*/ 99 h 347"/>
                  <a:gd name="T38" fmla="*/ 76 w 350"/>
                  <a:gd name="T39" fmla="*/ 111 h 347"/>
                  <a:gd name="T40" fmla="*/ 63 w 350"/>
                  <a:gd name="T41" fmla="*/ 123 h 347"/>
                  <a:gd name="T42" fmla="*/ 48 w 350"/>
                  <a:gd name="T43" fmla="*/ 135 h 347"/>
                  <a:gd name="T44" fmla="*/ 35 w 350"/>
                  <a:gd name="T45" fmla="*/ 149 h 347"/>
                  <a:gd name="T46" fmla="*/ 21 w 350"/>
                  <a:gd name="T47" fmla="*/ 160 h 347"/>
                  <a:gd name="T48" fmla="*/ 7 w 350"/>
                  <a:gd name="T49" fmla="*/ 174 h 347"/>
                  <a:gd name="T50" fmla="*/ 6 w 350"/>
                  <a:gd name="T51" fmla="*/ 170 h 347"/>
                  <a:gd name="T52" fmla="*/ 5 w 350"/>
                  <a:gd name="T53" fmla="*/ 166 h 347"/>
                  <a:gd name="T54" fmla="*/ 5 w 350"/>
                  <a:gd name="T55" fmla="*/ 162 h 347"/>
                  <a:gd name="T56" fmla="*/ 4 w 350"/>
                  <a:gd name="T57" fmla="*/ 159 h 347"/>
                  <a:gd name="T58" fmla="*/ 3 w 350"/>
                  <a:gd name="T59" fmla="*/ 155 h 347"/>
                  <a:gd name="T60" fmla="*/ 2 w 350"/>
                  <a:gd name="T61" fmla="*/ 151 h 347"/>
                  <a:gd name="T62" fmla="*/ 1 w 350"/>
                  <a:gd name="T63" fmla="*/ 147 h 347"/>
                  <a:gd name="T64" fmla="*/ 0 w 350"/>
                  <a:gd name="T65" fmla="*/ 144 h 34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50"/>
                  <a:gd name="T100" fmla="*/ 0 h 347"/>
                  <a:gd name="T101" fmla="*/ 350 w 350"/>
                  <a:gd name="T102" fmla="*/ 347 h 34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50" h="347">
                    <a:moveTo>
                      <a:pt x="0" y="288"/>
                    </a:moveTo>
                    <a:lnTo>
                      <a:pt x="19" y="261"/>
                    </a:lnTo>
                    <a:lnTo>
                      <a:pt x="44" y="230"/>
                    </a:lnTo>
                    <a:lnTo>
                      <a:pt x="73" y="194"/>
                    </a:lnTo>
                    <a:lnTo>
                      <a:pt x="104" y="157"/>
                    </a:lnTo>
                    <a:lnTo>
                      <a:pt x="134" y="120"/>
                    </a:lnTo>
                    <a:lnTo>
                      <a:pt x="163" y="85"/>
                    </a:lnTo>
                    <a:lnTo>
                      <a:pt x="188" y="52"/>
                    </a:lnTo>
                    <a:lnTo>
                      <a:pt x="208" y="27"/>
                    </a:lnTo>
                    <a:lnTo>
                      <a:pt x="248" y="8"/>
                    </a:lnTo>
                    <a:lnTo>
                      <a:pt x="289" y="0"/>
                    </a:lnTo>
                    <a:lnTo>
                      <a:pt x="321" y="0"/>
                    </a:lnTo>
                    <a:lnTo>
                      <a:pt x="344" y="11"/>
                    </a:lnTo>
                    <a:lnTo>
                      <a:pt x="350" y="30"/>
                    </a:lnTo>
                    <a:lnTo>
                      <a:pt x="339" y="60"/>
                    </a:lnTo>
                    <a:lnTo>
                      <a:pt x="301" y="99"/>
                    </a:lnTo>
                    <a:lnTo>
                      <a:pt x="236" y="150"/>
                    </a:lnTo>
                    <a:lnTo>
                      <a:pt x="207" y="172"/>
                    </a:lnTo>
                    <a:lnTo>
                      <a:pt x="180" y="198"/>
                    </a:lnTo>
                    <a:lnTo>
                      <a:pt x="152" y="221"/>
                    </a:lnTo>
                    <a:lnTo>
                      <a:pt x="126" y="246"/>
                    </a:lnTo>
                    <a:lnTo>
                      <a:pt x="97" y="270"/>
                    </a:lnTo>
                    <a:lnTo>
                      <a:pt x="69" y="297"/>
                    </a:lnTo>
                    <a:lnTo>
                      <a:pt x="42" y="320"/>
                    </a:lnTo>
                    <a:lnTo>
                      <a:pt x="15" y="347"/>
                    </a:lnTo>
                    <a:lnTo>
                      <a:pt x="13" y="339"/>
                    </a:lnTo>
                    <a:lnTo>
                      <a:pt x="11" y="332"/>
                    </a:lnTo>
                    <a:lnTo>
                      <a:pt x="9" y="324"/>
                    </a:lnTo>
                    <a:lnTo>
                      <a:pt x="8" y="317"/>
                    </a:lnTo>
                    <a:lnTo>
                      <a:pt x="5" y="309"/>
                    </a:lnTo>
                    <a:lnTo>
                      <a:pt x="4" y="302"/>
                    </a:lnTo>
                    <a:lnTo>
                      <a:pt x="1" y="294"/>
                    </a:lnTo>
                    <a:lnTo>
                      <a:pt x="0" y="288"/>
                    </a:lnTo>
                    <a:close/>
                  </a:path>
                </a:pathLst>
              </a:custGeom>
              <a:solidFill>
                <a:srgbClr val="FAC4B8"/>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199" name="Freeform 541"/>
              <p:cNvSpPr>
                <a:spLocks/>
              </p:cNvSpPr>
              <p:nvPr/>
            </p:nvSpPr>
            <p:spPr bwMode="auto">
              <a:xfrm>
                <a:off x="4477" y="3014"/>
                <a:ext cx="158" cy="155"/>
              </a:xfrm>
              <a:custGeom>
                <a:avLst/>
                <a:gdLst>
                  <a:gd name="T0" fmla="*/ 0 w 315"/>
                  <a:gd name="T1" fmla="*/ 127 h 309"/>
                  <a:gd name="T2" fmla="*/ 8 w 315"/>
                  <a:gd name="T3" fmla="*/ 115 h 309"/>
                  <a:gd name="T4" fmla="*/ 20 w 315"/>
                  <a:gd name="T5" fmla="*/ 101 h 309"/>
                  <a:gd name="T6" fmla="*/ 32 w 315"/>
                  <a:gd name="T7" fmla="*/ 86 h 309"/>
                  <a:gd name="T8" fmla="*/ 47 w 315"/>
                  <a:gd name="T9" fmla="*/ 70 h 309"/>
                  <a:gd name="T10" fmla="*/ 60 w 315"/>
                  <a:gd name="T11" fmla="*/ 54 h 309"/>
                  <a:gd name="T12" fmla="*/ 72 w 315"/>
                  <a:gd name="T13" fmla="*/ 39 h 309"/>
                  <a:gd name="T14" fmla="*/ 84 w 315"/>
                  <a:gd name="T15" fmla="*/ 25 h 309"/>
                  <a:gd name="T16" fmla="*/ 93 w 315"/>
                  <a:gd name="T17" fmla="*/ 14 h 309"/>
                  <a:gd name="T18" fmla="*/ 111 w 315"/>
                  <a:gd name="T19" fmla="*/ 5 h 309"/>
                  <a:gd name="T20" fmla="*/ 129 w 315"/>
                  <a:gd name="T21" fmla="*/ 1 h 309"/>
                  <a:gd name="T22" fmla="*/ 144 w 315"/>
                  <a:gd name="T23" fmla="*/ 0 h 309"/>
                  <a:gd name="T24" fmla="*/ 154 w 315"/>
                  <a:gd name="T25" fmla="*/ 4 h 309"/>
                  <a:gd name="T26" fmla="*/ 158 w 315"/>
                  <a:gd name="T27" fmla="*/ 11 h 309"/>
                  <a:gd name="T28" fmla="*/ 153 w 315"/>
                  <a:gd name="T29" fmla="*/ 24 h 309"/>
                  <a:gd name="T30" fmla="*/ 136 w 315"/>
                  <a:gd name="T31" fmla="*/ 40 h 309"/>
                  <a:gd name="T32" fmla="*/ 109 w 315"/>
                  <a:gd name="T33" fmla="*/ 63 h 309"/>
                  <a:gd name="T34" fmla="*/ 96 w 315"/>
                  <a:gd name="T35" fmla="*/ 74 h 309"/>
                  <a:gd name="T36" fmla="*/ 82 w 315"/>
                  <a:gd name="T37" fmla="*/ 85 h 309"/>
                  <a:gd name="T38" fmla="*/ 70 w 315"/>
                  <a:gd name="T39" fmla="*/ 97 h 309"/>
                  <a:gd name="T40" fmla="*/ 58 w 315"/>
                  <a:gd name="T41" fmla="*/ 108 h 309"/>
                  <a:gd name="T42" fmla="*/ 45 w 315"/>
                  <a:gd name="T43" fmla="*/ 120 h 309"/>
                  <a:gd name="T44" fmla="*/ 32 w 315"/>
                  <a:gd name="T45" fmla="*/ 131 h 309"/>
                  <a:gd name="T46" fmla="*/ 20 w 315"/>
                  <a:gd name="T47" fmla="*/ 143 h 309"/>
                  <a:gd name="T48" fmla="*/ 7 w 315"/>
                  <a:gd name="T49" fmla="*/ 155 h 309"/>
                  <a:gd name="T50" fmla="*/ 6 w 315"/>
                  <a:gd name="T51" fmla="*/ 151 h 309"/>
                  <a:gd name="T52" fmla="*/ 5 w 315"/>
                  <a:gd name="T53" fmla="*/ 147 h 309"/>
                  <a:gd name="T54" fmla="*/ 3 w 315"/>
                  <a:gd name="T55" fmla="*/ 144 h 309"/>
                  <a:gd name="T56" fmla="*/ 3 w 315"/>
                  <a:gd name="T57" fmla="*/ 140 h 309"/>
                  <a:gd name="T58" fmla="*/ 1 w 315"/>
                  <a:gd name="T59" fmla="*/ 134 h 309"/>
                  <a:gd name="T60" fmla="*/ 0 w 315"/>
                  <a:gd name="T61" fmla="*/ 127 h 309"/>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315"/>
                  <a:gd name="T94" fmla="*/ 0 h 309"/>
                  <a:gd name="T95" fmla="*/ 315 w 315"/>
                  <a:gd name="T96" fmla="*/ 309 h 309"/>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315" h="309">
                    <a:moveTo>
                      <a:pt x="0" y="254"/>
                    </a:moveTo>
                    <a:lnTo>
                      <a:pt x="16" y="229"/>
                    </a:lnTo>
                    <a:lnTo>
                      <a:pt x="39" y="201"/>
                    </a:lnTo>
                    <a:lnTo>
                      <a:pt x="64" y="171"/>
                    </a:lnTo>
                    <a:lnTo>
                      <a:pt x="93" y="140"/>
                    </a:lnTo>
                    <a:lnTo>
                      <a:pt x="119" y="107"/>
                    </a:lnTo>
                    <a:lnTo>
                      <a:pt x="144" y="77"/>
                    </a:lnTo>
                    <a:lnTo>
                      <a:pt x="167" y="50"/>
                    </a:lnTo>
                    <a:lnTo>
                      <a:pt x="186" y="27"/>
                    </a:lnTo>
                    <a:lnTo>
                      <a:pt x="222" y="10"/>
                    </a:lnTo>
                    <a:lnTo>
                      <a:pt x="258" y="1"/>
                    </a:lnTo>
                    <a:lnTo>
                      <a:pt x="287" y="0"/>
                    </a:lnTo>
                    <a:lnTo>
                      <a:pt x="308" y="7"/>
                    </a:lnTo>
                    <a:lnTo>
                      <a:pt x="315" y="22"/>
                    </a:lnTo>
                    <a:lnTo>
                      <a:pt x="305" y="47"/>
                    </a:lnTo>
                    <a:lnTo>
                      <a:pt x="272" y="80"/>
                    </a:lnTo>
                    <a:lnTo>
                      <a:pt x="217" y="125"/>
                    </a:lnTo>
                    <a:lnTo>
                      <a:pt x="191" y="148"/>
                    </a:lnTo>
                    <a:lnTo>
                      <a:pt x="164" y="170"/>
                    </a:lnTo>
                    <a:lnTo>
                      <a:pt x="139" y="193"/>
                    </a:lnTo>
                    <a:lnTo>
                      <a:pt x="115" y="216"/>
                    </a:lnTo>
                    <a:lnTo>
                      <a:pt x="89" y="239"/>
                    </a:lnTo>
                    <a:lnTo>
                      <a:pt x="64" y="262"/>
                    </a:lnTo>
                    <a:lnTo>
                      <a:pt x="39" y="285"/>
                    </a:lnTo>
                    <a:lnTo>
                      <a:pt x="14" y="309"/>
                    </a:lnTo>
                    <a:lnTo>
                      <a:pt x="11" y="302"/>
                    </a:lnTo>
                    <a:lnTo>
                      <a:pt x="9" y="294"/>
                    </a:lnTo>
                    <a:lnTo>
                      <a:pt x="6" y="287"/>
                    </a:lnTo>
                    <a:lnTo>
                      <a:pt x="5" y="280"/>
                    </a:lnTo>
                    <a:lnTo>
                      <a:pt x="1" y="267"/>
                    </a:lnTo>
                    <a:lnTo>
                      <a:pt x="0" y="254"/>
                    </a:lnTo>
                    <a:close/>
                  </a:path>
                </a:pathLst>
              </a:custGeom>
              <a:solidFill>
                <a:srgbClr val="F7C2B3"/>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200" name="Freeform 542"/>
              <p:cNvSpPr>
                <a:spLocks/>
              </p:cNvSpPr>
              <p:nvPr/>
            </p:nvSpPr>
            <p:spPr bwMode="auto">
              <a:xfrm>
                <a:off x="4478" y="3031"/>
                <a:ext cx="141" cy="136"/>
              </a:xfrm>
              <a:custGeom>
                <a:avLst/>
                <a:gdLst>
                  <a:gd name="T0" fmla="*/ 0 w 282"/>
                  <a:gd name="T1" fmla="*/ 112 h 272"/>
                  <a:gd name="T2" fmla="*/ 7 w 282"/>
                  <a:gd name="T3" fmla="*/ 100 h 272"/>
                  <a:gd name="T4" fmla="*/ 18 w 282"/>
                  <a:gd name="T5" fmla="*/ 88 h 272"/>
                  <a:gd name="T6" fmla="*/ 28 w 282"/>
                  <a:gd name="T7" fmla="*/ 75 h 272"/>
                  <a:gd name="T8" fmla="*/ 41 w 282"/>
                  <a:gd name="T9" fmla="*/ 63 h 272"/>
                  <a:gd name="T10" fmla="*/ 53 w 282"/>
                  <a:gd name="T11" fmla="*/ 49 h 272"/>
                  <a:gd name="T12" fmla="*/ 64 w 282"/>
                  <a:gd name="T13" fmla="*/ 37 h 272"/>
                  <a:gd name="T14" fmla="*/ 74 w 282"/>
                  <a:gd name="T15" fmla="*/ 25 h 272"/>
                  <a:gd name="T16" fmla="*/ 83 w 282"/>
                  <a:gd name="T17" fmla="*/ 15 h 272"/>
                  <a:gd name="T18" fmla="*/ 100 w 282"/>
                  <a:gd name="T19" fmla="*/ 7 h 272"/>
                  <a:gd name="T20" fmla="*/ 116 w 282"/>
                  <a:gd name="T21" fmla="*/ 2 h 272"/>
                  <a:gd name="T22" fmla="*/ 130 w 282"/>
                  <a:gd name="T23" fmla="*/ 0 h 272"/>
                  <a:gd name="T24" fmla="*/ 139 w 282"/>
                  <a:gd name="T25" fmla="*/ 2 h 272"/>
                  <a:gd name="T26" fmla="*/ 141 w 282"/>
                  <a:gd name="T27" fmla="*/ 9 h 272"/>
                  <a:gd name="T28" fmla="*/ 138 w 282"/>
                  <a:gd name="T29" fmla="*/ 18 h 272"/>
                  <a:gd name="T30" fmla="*/ 123 w 282"/>
                  <a:gd name="T31" fmla="*/ 31 h 272"/>
                  <a:gd name="T32" fmla="*/ 100 w 282"/>
                  <a:gd name="T33" fmla="*/ 51 h 272"/>
                  <a:gd name="T34" fmla="*/ 88 w 282"/>
                  <a:gd name="T35" fmla="*/ 61 h 272"/>
                  <a:gd name="T36" fmla="*/ 76 w 282"/>
                  <a:gd name="T37" fmla="*/ 71 h 272"/>
                  <a:gd name="T38" fmla="*/ 65 w 282"/>
                  <a:gd name="T39" fmla="*/ 82 h 272"/>
                  <a:gd name="T40" fmla="*/ 53 w 282"/>
                  <a:gd name="T41" fmla="*/ 93 h 272"/>
                  <a:gd name="T42" fmla="*/ 41 w 282"/>
                  <a:gd name="T43" fmla="*/ 104 h 272"/>
                  <a:gd name="T44" fmla="*/ 30 w 282"/>
                  <a:gd name="T45" fmla="*/ 115 h 272"/>
                  <a:gd name="T46" fmla="*/ 18 w 282"/>
                  <a:gd name="T47" fmla="*/ 125 h 272"/>
                  <a:gd name="T48" fmla="*/ 7 w 282"/>
                  <a:gd name="T49" fmla="*/ 136 h 272"/>
                  <a:gd name="T50" fmla="*/ 5 w 282"/>
                  <a:gd name="T51" fmla="*/ 130 h 272"/>
                  <a:gd name="T52" fmla="*/ 3 w 282"/>
                  <a:gd name="T53" fmla="*/ 123 h 272"/>
                  <a:gd name="T54" fmla="*/ 1 w 282"/>
                  <a:gd name="T55" fmla="*/ 117 h 272"/>
                  <a:gd name="T56" fmla="*/ 0 w 282"/>
                  <a:gd name="T57" fmla="*/ 112 h 27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282"/>
                  <a:gd name="T88" fmla="*/ 0 h 272"/>
                  <a:gd name="T89" fmla="*/ 282 w 282"/>
                  <a:gd name="T90" fmla="*/ 272 h 272"/>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282" h="272">
                    <a:moveTo>
                      <a:pt x="0" y="224"/>
                    </a:moveTo>
                    <a:lnTo>
                      <a:pt x="15" y="201"/>
                    </a:lnTo>
                    <a:lnTo>
                      <a:pt x="35" y="177"/>
                    </a:lnTo>
                    <a:lnTo>
                      <a:pt x="57" y="151"/>
                    </a:lnTo>
                    <a:lnTo>
                      <a:pt x="82" y="126"/>
                    </a:lnTo>
                    <a:lnTo>
                      <a:pt x="106" y="99"/>
                    </a:lnTo>
                    <a:lnTo>
                      <a:pt x="128" y="74"/>
                    </a:lnTo>
                    <a:lnTo>
                      <a:pt x="148" y="51"/>
                    </a:lnTo>
                    <a:lnTo>
                      <a:pt x="166" y="31"/>
                    </a:lnTo>
                    <a:lnTo>
                      <a:pt x="200" y="14"/>
                    </a:lnTo>
                    <a:lnTo>
                      <a:pt x="232" y="4"/>
                    </a:lnTo>
                    <a:lnTo>
                      <a:pt x="259" y="0"/>
                    </a:lnTo>
                    <a:lnTo>
                      <a:pt x="277" y="5"/>
                    </a:lnTo>
                    <a:lnTo>
                      <a:pt x="282" y="17"/>
                    </a:lnTo>
                    <a:lnTo>
                      <a:pt x="275" y="36"/>
                    </a:lnTo>
                    <a:lnTo>
                      <a:pt x="247" y="63"/>
                    </a:lnTo>
                    <a:lnTo>
                      <a:pt x="201" y="102"/>
                    </a:lnTo>
                    <a:lnTo>
                      <a:pt x="176" y="122"/>
                    </a:lnTo>
                    <a:lnTo>
                      <a:pt x="153" y="143"/>
                    </a:lnTo>
                    <a:lnTo>
                      <a:pt x="129" y="165"/>
                    </a:lnTo>
                    <a:lnTo>
                      <a:pt x="107" y="187"/>
                    </a:lnTo>
                    <a:lnTo>
                      <a:pt x="83" y="209"/>
                    </a:lnTo>
                    <a:lnTo>
                      <a:pt x="60" y="230"/>
                    </a:lnTo>
                    <a:lnTo>
                      <a:pt x="37" y="251"/>
                    </a:lnTo>
                    <a:lnTo>
                      <a:pt x="14" y="272"/>
                    </a:lnTo>
                    <a:lnTo>
                      <a:pt x="10" y="260"/>
                    </a:lnTo>
                    <a:lnTo>
                      <a:pt x="6" y="247"/>
                    </a:lnTo>
                    <a:lnTo>
                      <a:pt x="3" y="235"/>
                    </a:lnTo>
                    <a:lnTo>
                      <a:pt x="0" y="224"/>
                    </a:lnTo>
                    <a:close/>
                  </a:path>
                </a:pathLst>
              </a:custGeom>
              <a:solidFill>
                <a:srgbClr val="F5BDB0"/>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201" name="Freeform 543"/>
              <p:cNvSpPr>
                <a:spLocks/>
              </p:cNvSpPr>
              <p:nvPr/>
            </p:nvSpPr>
            <p:spPr bwMode="auto">
              <a:xfrm>
                <a:off x="4480" y="3047"/>
                <a:ext cx="124" cy="119"/>
              </a:xfrm>
              <a:custGeom>
                <a:avLst/>
                <a:gdLst>
                  <a:gd name="T0" fmla="*/ 0 w 248"/>
                  <a:gd name="T1" fmla="*/ 96 h 238"/>
                  <a:gd name="T2" fmla="*/ 7 w 248"/>
                  <a:gd name="T3" fmla="*/ 86 h 238"/>
                  <a:gd name="T4" fmla="*/ 15 w 248"/>
                  <a:gd name="T5" fmla="*/ 76 h 238"/>
                  <a:gd name="T6" fmla="*/ 25 w 248"/>
                  <a:gd name="T7" fmla="*/ 66 h 238"/>
                  <a:gd name="T8" fmla="*/ 35 w 248"/>
                  <a:gd name="T9" fmla="*/ 56 h 238"/>
                  <a:gd name="T10" fmla="*/ 45 w 248"/>
                  <a:gd name="T11" fmla="*/ 45 h 238"/>
                  <a:gd name="T12" fmla="*/ 55 w 248"/>
                  <a:gd name="T13" fmla="*/ 35 h 238"/>
                  <a:gd name="T14" fmla="*/ 64 w 248"/>
                  <a:gd name="T15" fmla="*/ 25 h 238"/>
                  <a:gd name="T16" fmla="*/ 72 w 248"/>
                  <a:gd name="T17" fmla="*/ 17 h 238"/>
                  <a:gd name="T18" fmla="*/ 87 w 248"/>
                  <a:gd name="T19" fmla="*/ 8 h 238"/>
                  <a:gd name="T20" fmla="*/ 102 w 248"/>
                  <a:gd name="T21" fmla="*/ 3 h 238"/>
                  <a:gd name="T22" fmla="*/ 114 w 248"/>
                  <a:gd name="T23" fmla="*/ 0 h 238"/>
                  <a:gd name="T24" fmla="*/ 122 w 248"/>
                  <a:gd name="T25" fmla="*/ 2 h 238"/>
                  <a:gd name="T26" fmla="*/ 124 w 248"/>
                  <a:gd name="T27" fmla="*/ 5 h 238"/>
                  <a:gd name="T28" fmla="*/ 121 w 248"/>
                  <a:gd name="T29" fmla="*/ 12 h 238"/>
                  <a:gd name="T30" fmla="*/ 110 w 248"/>
                  <a:gd name="T31" fmla="*/ 24 h 238"/>
                  <a:gd name="T32" fmla="*/ 91 w 248"/>
                  <a:gd name="T33" fmla="*/ 40 h 238"/>
                  <a:gd name="T34" fmla="*/ 79 w 248"/>
                  <a:gd name="T35" fmla="*/ 50 h 238"/>
                  <a:gd name="T36" fmla="*/ 69 w 248"/>
                  <a:gd name="T37" fmla="*/ 59 h 238"/>
                  <a:gd name="T38" fmla="*/ 58 w 248"/>
                  <a:gd name="T39" fmla="*/ 69 h 238"/>
                  <a:gd name="T40" fmla="*/ 48 w 248"/>
                  <a:gd name="T41" fmla="*/ 80 h 238"/>
                  <a:gd name="T42" fmla="*/ 37 w 248"/>
                  <a:gd name="T43" fmla="*/ 89 h 238"/>
                  <a:gd name="T44" fmla="*/ 27 w 248"/>
                  <a:gd name="T45" fmla="*/ 99 h 238"/>
                  <a:gd name="T46" fmla="*/ 16 w 248"/>
                  <a:gd name="T47" fmla="*/ 109 h 238"/>
                  <a:gd name="T48" fmla="*/ 5 w 248"/>
                  <a:gd name="T49" fmla="*/ 119 h 238"/>
                  <a:gd name="T50" fmla="*/ 3 w 248"/>
                  <a:gd name="T51" fmla="*/ 113 h 238"/>
                  <a:gd name="T52" fmla="*/ 3 w 248"/>
                  <a:gd name="T53" fmla="*/ 107 h 238"/>
                  <a:gd name="T54" fmla="*/ 1 w 248"/>
                  <a:gd name="T55" fmla="*/ 102 h 238"/>
                  <a:gd name="T56" fmla="*/ 0 w 248"/>
                  <a:gd name="T57" fmla="*/ 96 h 238"/>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248"/>
                  <a:gd name="T88" fmla="*/ 0 h 238"/>
                  <a:gd name="T89" fmla="*/ 248 w 248"/>
                  <a:gd name="T90" fmla="*/ 238 h 238"/>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248" h="238">
                    <a:moveTo>
                      <a:pt x="0" y="192"/>
                    </a:moveTo>
                    <a:lnTo>
                      <a:pt x="13" y="172"/>
                    </a:lnTo>
                    <a:lnTo>
                      <a:pt x="30" y="152"/>
                    </a:lnTo>
                    <a:lnTo>
                      <a:pt x="49" y="132"/>
                    </a:lnTo>
                    <a:lnTo>
                      <a:pt x="70" y="112"/>
                    </a:lnTo>
                    <a:lnTo>
                      <a:pt x="90" y="90"/>
                    </a:lnTo>
                    <a:lnTo>
                      <a:pt x="110" y="70"/>
                    </a:lnTo>
                    <a:lnTo>
                      <a:pt x="128" y="50"/>
                    </a:lnTo>
                    <a:lnTo>
                      <a:pt x="143" y="33"/>
                    </a:lnTo>
                    <a:lnTo>
                      <a:pt x="174" y="16"/>
                    </a:lnTo>
                    <a:lnTo>
                      <a:pt x="203" y="6"/>
                    </a:lnTo>
                    <a:lnTo>
                      <a:pt x="227" y="0"/>
                    </a:lnTo>
                    <a:lnTo>
                      <a:pt x="243" y="3"/>
                    </a:lnTo>
                    <a:lnTo>
                      <a:pt x="248" y="9"/>
                    </a:lnTo>
                    <a:lnTo>
                      <a:pt x="242" y="24"/>
                    </a:lnTo>
                    <a:lnTo>
                      <a:pt x="219" y="48"/>
                    </a:lnTo>
                    <a:lnTo>
                      <a:pt x="181" y="80"/>
                    </a:lnTo>
                    <a:lnTo>
                      <a:pt x="158" y="99"/>
                    </a:lnTo>
                    <a:lnTo>
                      <a:pt x="137" y="118"/>
                    </a:lnTo>
                    <a:lnTo>
                      <a:pt x="115" y="138"/>
                    </a:lnTo>
                    <a:lnTo>
                      <a:pt x="95" y="159"/>
                    </a:lnTo>
                    <a:lnTo>
                      <a:pt x="74" y="178"/>
                    </a:lnTo>
                    <a:lnTo>
                      <a:pt x="53" y="198"/>
                    </a:lnTo>
                    <a:lnTo>
                      <a:pt x="31" y="218"/>
                    </a:lnTo>
                    <a:lnTo>
                      <a:pt x="10" y="238"/>
                    </a:lnTo>
                    <a:lnTo>
                      <a:pt x="6" y="226"/>
                    </a:lnTo>
                    <a:lnTo>
                      <a:pt x="5" y="214"/>
                    </a:lnTo>
                    <a:lnTo>
                      <a:pt x="1" y="203"/>
                    </a:lnTo>
                    <a:lnTo>
                      <a:pt x="0" y="192"/>
                    </a:lnTo>
                    <a:close/>
                  </a:path>
                </a:pathLst>
              </a:custGeom>
              <a:solidFill>
                <a:srgbClr val="F2BAAB"/>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202" name="Freeform 544"/>
              <p:cNvSpPr>
                <a:spLocks/>
              </p:cNvSpPr>
              <p:nvPr/>
            </p:nvSpPr>
            <p:spPr bwMode="auto">
              <a:xfrm>
                <a:off x="4481" y="3064"/>
                <a:ext cx="107" cy="100"/>
              </a:xfrm>
              <a:custGeom>
                <a:avLst/>
                <a:gdLst>
                  <a:gd name="T0" fmla="*/ 0 w 215"/>
                  <a:gd name="T1" fmla="*/ 80 h 200"/>
                  <a:gd name="T2" fmla="*/ 6 w 215"/>
                  <a:gd name="T3" fmla="*/ 72 h 200"/>
                  <a:gd name="T4" fmla="*/ 13 w 215"/>
                  <a:gd name="T5" fmla="*/ 64 h 200"/>
                  <a:gd name="T6" fmla="*/ 21 w 215"/>
                  <a:gd name="T7" fmla="*/ 55 h 200"/>
                  <a:gd name="T8" fmla="*/ 31 w 215"/>
                  <a:gd name="T9" fmla="*/ 48 h 200"/>
                  <a:gd name="T10" fmla="*/ 39 w 215"/>
                  <a:gd name="T11" fmla="*/ 40 h 200"/>
                  <a:gd name="T12" fmla="*/ 47 w 215"/>
                  <a:gd name="T13" fmla="*/ 33 h 200"/>
                  <a:gd name="T14" fmla="*/ 54 w 215"/>
                  <a:gd name="T15" fmla="*/ 25 h 200"/>
                  <a:gd name="T16" fmla="*/ 61 w 215"/>
                  <a:gd name="T17" fmla="*/ 18 h 200"/>
                  <a:gd name="T18" fmla="*/ 75 w 215"/>
                  <a:gd name="T19" fmla="*/ 10 h 200"/>
                  <a:gd name="T20" fmla="*/ 88 w 215"/>
                  <a:gd name="T21" fmla="*/ 5 h 200"/>
                  <a:gd name="T22" fmla="*/ 98 w 215"/>
                  <a:gd name="T23" fmla="*/ 1 h 200"/>
                  <a:gd name="T24" fmla="*/ 105 w 215"/>
                  <a:gd name="T25" fmla="*/ 0 h 200"/>
                  <a:gd name="T26" fmla="*/ 107 w 215"/>
                  <a:gd name="T27" fmla="*/ 1 h 200"/>
                  <a:gd name="T28" fmla="*/ 105 w 215"/>
                  <a:gd name="T29" fmla="*/ 6 h 200"/>
                  <a:gd name="T30" fmla="*/ 96 w 215"/>
                  <a:gd name="T31" fmla="*/ 15 h 200"/>
                  <a:gd name="T32" fmla="*/ 82 w 215"/>
                  <a:gd name="T33" fmla="*/ 28 h 200"/>
                  <a:gd name="T34" fmla="*/ 71 w 215"/>
                  <a:gd name="T35" fmla="*/ 37 h 200"/>
                  <a:gd name="T36" fmla="*/ 62 w 215"/>
                  <a:gd name="T37" fmla="*/ 46 h 200"/>
                  <a:gd name="T38" fmla="*/ 53 w 215"/>
                  <a:gd name="T39" fmla="*/ 54 h 200"/>
                  <a:gd name="T40" fmla="*/ 43 w 215"/>
                  <a:gd name="T41" fmla="*/ 64 h 200"/>
                  <a:gd name="T42" fmla="*/ 34 w 215"/>
                  <a:gd name="T43" fmla="*/ 73 h 200"/>
                  <a:gd name="T44" fmla="*/ 24 w 215"/>
                  <a:gd name="T45" fmla="*/ 82 h 200"/>
                  <a:gd name="T46" fmla="*/ 14 w 215"/>
                  <a:gd name="T47" fmla="*/ 91 h 200"/>
                  <a:gd name="T48" fmla="*/ 5 w 215"/>
                  <a:gd name="T49" fmla="*/ 100 h 200"/>
                  <a:gd name="T50" fmla="*/ 4 w 215"/>
                  <a:gd name="T51" fmla="*/ 95 h 200"/>
                  <a:gd name="T52" fmla="*/ 2 w 215"/>
                  <a:gd name="T53" fmla="*/ 90 h 200"/>
                  <a:gd name="T54" fmla="*/ 1 w 215"/>
                  <a:gd name="T55" fmla="*/ 85 h 200"/>
                  <a:gd name="T56" fmla="*/ 0 w 215"/>
                  <a:gd name="T57" fmla="*/ 80 h 200"/>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215"/>
                  <a:gd name="T88" fmla="*/ 0 h 200"/>
                  <a:gd name="T89" fmla="*/ 215 w 215"/>
                  <a:gd name="T90" fmla="*/ 200 h 200"/>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215" h="200">
                    <a:moveTo>
                      <a:pt x="0" y="159"/>
                    </a:moveTo>
                    <a:lnTo>
                      <a:pt x="12" y="143"/>
                    </a:lnTo>
                    <a:lnTo>
                      <a:pt x="27" y="128"/>
                    </a:lnTo>
                    <a:lnTo>
                      <a:pt x="43" y="111"/>
                    </a:lnTo>
                    <a:lnTo>
                      <a:pt x="62" y="96"/>
                    </a:lnTo>
                    <a:lnTo>
                      <a:pt x="78" y="80"/>
                    </a:lnTo>
                    <a:lnTo>
                      <a:pt x="94" y="65"/>
                    </a:lnTo>
                    <a:lnTo>
                      <a:pt x="108" y="50"/>
                    </a:lnTo>
                    <a:lnTo>
                      <a:pt x="123" y="35"/>
                    </a:lnTo>
                    <a:lnTo>
                      <a:pt x="151" y="20"/>
                    </a:lnTo>
                    <a:lnTo>
                      <a:pt x="176" y="9"/>
                    </a:lnTo>
                    <a:lnTo>
                      <a:pt x="196" y="1"/>
                    </a:lnTo>
                    <a:lnTo>
                      <a:pt x="211" y="0"/>
                    </a:lnTo>
                    <a:lnTo>
                      <a:pt x="215" y="2"/>
                    </a:lnTo>
                    <a:lnTo>
                      <a:pt x="211" y="12"/>
                    </a:lnTo>
                    <a:lnTo>
                      <a:pt x="193" y="30"/>
                    </a:lnTo>
                    <a:lnTo>
                      <a:pt x="165" y="56"/>
                    </a:lnTo>
                    <a:lnTo>
                      <a:pt x="143" y="73"/>
                    </a:lnTo>
                    <a:lnTo>
                      <a:pt x="124" y="91"/>
                    </a:lnTo>
                    <a:lnTo>
                      <a:pt x="106" y="109"/>
                    </a:lnTo>
                    <a:lnTo>
                      <a:pt x="87" y="128"/>
                    </a:lnTo>
                    <a:lnTo>
                      <a:pt x="68" y="145"/>
                    </a:lnTo>
                    <a:lnTo>
                      <a:pt x="49" y="164"/>
                    </a:lnTo>
                    <a:lnTo>
                      <a:pt x="29" y="182"/>
                    </a:lnTo>
                    <a:lnTo>
                      <a:pt x="10" y="200"/>
                    </a:lnTo>
                    <a:lnTo>
                      <a:pt x="8" y="189"/>
                    </a:lnTo>
                    <a:lnTo>
                      <a:pt x="5" y="179"/>
                    </a:lnTo>
                    <a:lnTo>
                      <a:pt x="3" y="169"/>
                    </a:lnTo>
                    <a:lnTo>
                      <a:pt x="0" y="159"/>
                    </a:lnTo>
                    <a:close/>
                  </a:path>
                </a:pathLst>
              </a:custGeom>
              <a:solidFill>
                <a:srgbClr val="F0B8A6"/>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203" name="Freeform 545"/>
              <p:cNvSpPr>
                <a:spLocks/>
              </p:cNvSpPr>
              <p:nvPr/>
            </p:nvSpPr>
            <p:spPr bwMode="auto">
              <a:xfrm>
                <a:off x="4482" y="3078"/>
                <a:ext cx="91" cy="86"/>
              </a:xfrm>
              <a:custGeom>
                <a:avLst/>
                <a:gdLst>
                  <a:gd name="T0" fmla="*/ 0 w 181"/>
                  <a:gd name="T1" fmla="*/ 67 h 170"/>
                  <a:gd name="T2" fmla="*/ 5 w 181"/>
                  <a:gd name="T3" fmla="*/ 60 h 170"/>
                  <a:gd name="T4" fmla="*/ 12 w 181"/>
                  <a:gd name="T5" fmla="*/ 54 h 170"/>
                  <a:gd name="T6" fmla="*/ 18 w 181"/>
                  <a:gd name="T7" fmla="*/ 48 h 170"/>
                  <a:gd name="T8" fmla="*/ 25 w 181"/>
                  <a:gd name="T9" fmla="*/ 44 h 170"/>
                  <a:gd name="T10" fmla="*/ 32 w 181"/>
                  <a:gd name="T11" fmla="*/ 38 h 170"/>
                  <a:gd name="T12" fmla="*/ 38 w 181"/>
                  <a:gd name="T13" fmla="*/ 33 h 170"/>
                  <a:gd name="T14" fmla="*/ 44 w 181"/>
                  <a:gd name="T15" fmla="*/ 26 h 170"/>
                  <a:gd name="T16" fmla="*/ 50 w 181"/>
                  <a:gd name="T17" fmla="*/ 21 h 170"/>
                  <a:gd name="T18" fmla="*/ 62 w 181"/>
                  <a:gd name="T19" fmla="*/ 13 h 170"/>
                  <a:gd name="T20" fmla="*/ 74 w 181"/>
                  <a:gd name="T21" fmla="*/ 8 h 170"/>
                  <a:gd name="T22" fmla="*/ 82 w 181"/>
                  <a:gd name="T23" fmla="*/ 3 h 170"/>
                  <a:gd name="T24" fmla="*/ 89 w 181"/>
                  <a:gd name="T25" fmla="*/ 1 h 170"/>
                  <a:gd name="T26" fmla="*/ 91 w 181"/>
                  <a:gd name="T27" fmla="*/ 0 h 170"/>
                  <a:gd name="T28" fmla="*/ 89 w 181"/>
                  <a:gd name="T29" fmla="*/ 3 h 170"/>
                  <a:gd name="T30" fmla="*/ 83 w 181"/>
                  <a:gd name="T31" fmla="*/ 9 h 170"/>
                  <a:gd name="T32" fmla="*/ 72 w 181"/>
                  <a:gd name="T33" fmla="*/ 19 h 170"/>
                  <a:gd name="T34" fmla="*/ 63 w 181"/>
                  <a:gd name="T35" fmla="*/ 26 h 170"/>
                  <a:gd name="T36" fmla="*/ 55 w 181"/>
                  <a:gd name="T37" fmla="*/ 35 h 170"/>
                  <a:gd name="T38" fmla="*/ 47 w 181"/>
                  <a:gd name="T39" fmla="*/ 43 h 170"/>
                  <a:gd name="T40" fmla="*/ 38 w 181"/>
                  <a:gd name="T41" fmla="*/ 52 h 170"/>
                  <a:gd name="T42" fmla="*/ 30 w 181"/>
                  <a:gd name="T43" fmla="*/ 60 h 170"/>
                  <a:gd name="T44" fmla="*/ 22 w 181"/>
                  <a:gd name="T45" fmla="*/ 69 h 170"/>
                  <a:gd name="T46" fmla="*/ 13 w 181"/>
                  <a:gd name="T47" fmla="*/ 77 h 170"/>
                  <a:gd name="T48" fmla="*/ 5 w 181"/>
                  <a:gd name="T49" fmla="*/ 86 h 170"/>
                  <a:gd name="T50" fmla="*/ 3 w 181"/>
                  <a:gd name="T51" fmla="*/ 81 h 170"/>
                  <a:gd name="T52" fmla="*/ 2 w 181"/>
                  <a:gd name="T53" fmla="*/ 76 h 170"/>
                  <a:gd name="T54" fmla="*/ 1 w 181"/>
                  <a:gd name="T55" fmla="*/ 71 h 170"/>
                  <a:gd name="T56" fmla="*/ 0 w 181"/>
                  <a:gd name="T57" fmla="*/ 67 h 170"/>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81"/>
                  <a:gd name="T88" fmla="*/ 0 h 170"/>
                  <a:gd name="T89" fmla="*/ 181 w 181"/>
                  <a:gd name="T90" fmla="*/ 170 h 170"/>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81" h="170">
                    <a:moveTo>
                      <a:pt x="0" y="133"/>
                    </a:moveTo>
                    <a:lnTo>
                      <a:pt x="10" y="118"/>
                    </a:lnTo>
                    <a:lnTo>
                      <a:pt x="23" y="106"/>
                    </a:lnTo>
                    <a:lnTo>
                      <a:pt x="35" y="95"/>
                    </a:lnTo>
                    <a:lnTo>
                      <a:pt x="50" y="86"/>
                    </a:lnTo>
                    <a:lnTo>
                      <a:pt x="63" y="75"/>
                    </a:lnTo>
                    <a:lnTo>
                      <a:pt x="76" y="65"/>
                    </a:lnTo>
                    <a:lnTo>
                      <a:pt x="88" y="52"/>
                    </a:lnTo>
                    <a:lnTo>
                      <a:pt x="100" y="41"/>
                    </a:lnTo>
                    <a:lnTo>
                      <a:pt x="124" y="26"/>
                    </a:lnTo>
                    <a:lnTo>
                      <a:pt x="147" y="15"/>
                    </a:lnTo>
                    <a:lnTo>
                      <a:pt x="163" y="6"/>
                    </a:lnTo>
                    <a:lnTo>
                      <a:pt x="177" y="1"/>
                    </a:lnTo>
                    <a:lnTo>
                      <a:pt x="181" y="0"/>
                    </a:lnTo>
                    <a:lnTo>
                      <a:pt x="178" y="6"/>
                    </a:lnTo>
                    <a:lnTo>
                      <a:pt x="166" y="17"/>
                    </a:lnTo>
                    <a:lnTo>
                      <a:pt x="144" y="37"/>
                    </a:lnTo>
                    <a:lnTo>
                      <a:pt x="125" y="52"/>
                    </a:lnTo>
                    <a:lnTo>
                      <a:pt x="109" y="69"/>
                    </a:lnTo>
                    <a:lnTo>
                      <a:pt x="93" y="85"/>
                    </a:lnTo>
                    <a:lnTo>
                      <a:pt x="76" y="102"/>
                    </a:lnTo>
                    <a:lnTo>
                      <a:pt x="60" y="119"/>
                    </a:lnTo>
                    <a:lnTo>
                      <a:pt x="44" y="136"/>
                    </a:lnTo>
                    <a:lnTo>
                      <a:pt x="26" y="153"/>
                    </a:lnTo>
                    <a:lnTo>
                      <a:pt x="9" y="170"/>
                    </a:lnTo>
                    <a:lnTo>
                      <a:pt x="5" y="160"/>
                    </a:lnTo>
                    <a:lnTo>
                      <a:pt x="4" y="150"/>
                    </a:lnTo>
                    <a:lnTo>
                      <a:pt x="1" y="140"/>
                    </a:lnTo>
                    <a:lnTo>
                      <a:pt x="0" y="133"/>
                    </a:lnTo>
                    <a:close/>
                  </a:path>
                </a:pathLst>
              </a:custGeom>
              <a:solidFill>
                <a:srgbClr val="EDB5A3"/>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204" name="Freeform 546"/>
              <p:cNvSpPr>
                <a:spLocks/>
              </p:cNvSpPr>
              <p:nvPr/>
            </p:nvSpPr>
            <p:spPr bwMode="auto">
              <a:xfrm>
                <a:off x="4355" y="3100"/>
                <a:ext cx="426" cy="323"/>
              </a:xfrm>
              <a:custGeom>
                <a:avLst/>
                <a:gdLst>
                  <a:gd name="T0" fmla="*/ 417 w 852"/>
                  <a:gd name="T1" fmla="*/ 104 h 647"/>
                  <a:gd name="T2" fmla="*/ 426 w 852"/>
                  <a:gd name="T3" fmla="*/ 203 h 647"/>
                  <a:gd name="T4" fmla="*/ 421 w 852"/>
                  <a:gd name="T5" fmla="*/ 279 h 647"/>
                  <a:gd name="T6" fmla="*/ 393 w 852"/>
                  <a:gd name="T7" fmla="*/ 319 h 647"/>
                  <a:gd name="T8" fmla="*/ 295 w 852"/>
                  <a:gd name="T9" fmla="*/ 319 h 647"/>
                  <a:gd name="T10" fmla="*/ 197 w 852"/>
                  <a:gd name="T11" fmla="*/ 313 h 647"/>
                  <a:gd name="T12" fmla="*/ 137 w 852"/>
                  <a:gd name="T13" fmla="*/ 288 h 647"/>
                  <a:gd name="T14" fmla="*/ 74 w 852"/>
                  <a:gd name="T15" fmla="*/ 220 h 647"/>
                  <a:gd name="T16" fmla="*/ 15 w 852"/>
                  <a:gd name="T17" fmla="*/ 155 h 647"/>
                  <a:gd name="T18" fmla="*/ 0 w 852"/>
                  <a:gd name="T19" fmla="*/ 135 h 647"/>
                  <a:gd name="T20" fmla="*/ 7 w 852"/>
                  <a:gd name="T21" fmla="*/ 118 h 647"/>
                  <a:gd name="T22" fmla="*/ 28 w 852"/>
                  <a:gd name="T23" fmla="*/ 109 h 647"/>
                  <a:gd name="T24" fmla="*/ 37 w 852"/>
                  <a:gd name="T25" fmla="*/ 95 h 647"/>
                  <a:gd name="T26" fmla="*/ 31 w 852"/>
                  <a:gd name="T27" fmla="*/ 68 h 647"/>
                  <a:gd name="T28" fmla="*/ 41 w 852"/>
                  <a:gd name="T29" fmla="*/ 51 h 647"/>
                  <a:gd name="T30" fmla="*/ 63 w 852"/>
                  <a:gd name="T31" fmla="*/ 47 h 647"/>
                  <a:gd name="T32" fmla="*/ 67 w 852"/>
                  <a:gd name="T33" fmla="*/ 32 h 647"/>
                  <a:gd name="T34" fmla="*/ 68 w 852"/>
                  <a:gd name="T35" fmla="*/ 5 h 647"/>
                  <a:gd name="T36" fmla="*/ 92 w 852"/>
                  <a:gd name="T37" fmla="*/ 1 h 647"/>
                  <a:gd name="T38" fmla="*/ 127 w 852"/>
                  <a:gd name="T39" fmla="*/ 25 h 647"/>
                  <a:gd name="T40" fmla="*/ 147 w 852"/>
                  <a:gd name="T41" fmla="*/ 59 h 647"/>
                  <a:gd name="T42" fmla="*/ 150 w 852"/>
                  <a:gd name="T43" fmla="*/ 77 h 647"/>
                  <a:gd name="T44" fmla="*/ 154 w 852"/>
                  <a:gd name="T45" fmla="*/ 95 h 647"/>
                  <a:gd name="T46" fmla="*/ 158 w 852"/>
                  <a:gd name="T47" fmla="*/ 114 h 647"/>
                  <a:gd name="T48" fmla="*/ 179 w 852"/>
                  <a:gd name="T49" fmla="*/ 151 h 647"/>
                  <a:gd name="T50" fmla="*/ 204 w 852"/>
                  <a:gd name="T51" fmla="*/ 185 h 647"/>
                  <a:gd name="T52" fmla="*/ 228 w 852"/>
                  <a:gd name="T53" fmla="*/ 197 h 647"/>
                  <a:gd name="T54" fmla="*/ 271 w 852"/>
                  <a:gd name="T55" fmla="*/ 197 h 647"/>
                  <a:gd name="T56" fmla="*/ 297 w 852"/>
                  <a:gd name="T57" fmla="*/ 183 h 647"/>
                  <a:gd name="T58" fmla="*/ 282 w 852"/>
                  <a:gd name="T59" fmla="*/ 163 h 647"/>
                  <a:gd name="T60" fmla="*/ 268 w 852"/>
                  <a:gd name="T61" fmla="*/ 145 h 647"/>
                  <a:gd name="T62" fmla="*/ 252 w 852"/>
                  <a:gd name="T63" fmla="*/ 126 h 647"/>
                  <a:gd name="T64" fmla="*/ 253 w 852"/>
                  <a:gd name="T65" fmla="*/ 88 h 647"/>
                  <a:gd name="T66" fmla="*/ 289 w 852"/>
                  <a:gd name="T67" fmla="*/ 48 h 647"/>
                  <a:gd name="T68" fmla="*/ 340 w 852"/>
                  <a:gd name="T69" fmla="*/ 26 h 647"/>
                  <a:gd name="T70" fmla="*/ 390 w 852"/>
                  <a:gd name="T71" fmla="*/ 33 h 64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852"/>
                  <a:gd name="T109" fmla="*/ 0 h 647"/>
                  <a:gd name="T110" fmla="*/ 852 w 852"/>
                  <a:gd name="T111" fmla="*/ 647 h 647"/>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852" h="647">
                    <a:moveTo>
                      <a:pt x="819" y="101"/>
                    </a:moveTo>
                    <a:lnTo>
                      <a:pt x="833" y="208"/>
                    </a:lnTo>
                    <a:lnTo>
                      <a:pt x="846" y="312"/>
                    </a:lnTo>
                    <a:lnTo>
                      <a:pt x="852" y="406"/>
                    </a:lnTo>
                    <a:lnTo>
                      <a:pt x="851" y="490"/>
                    </a:lnTo>
                    <a:lnTo>
                      <a:pt x="841" y="559"/>
                    </a:lnTo>
                    <a:lnTo>
                      <a:pt x="819" y="609"/>
                    </a:lnTo>
                    <a:lnTo>
                      <a:pt x="785" y="639"/>
                    </a:lnTo>
                    <a:lnTo>
                      <a:pt x="737" y="647"/>
                    </a:lnTo>
                    <a:lnTo>
                      <a:pt x="589" y="638"/>
                    </a:lnTo>
                    <a:lnTo>
                      <a:pt x="478" y="634"/>
                    </a:lnTo>
                    <a:lnTo>
                      <a:pt x="394" y="626"/>
                    </a:lnTo>
                    <a:lnTo>
                      <a:pt x="330" y="609"/>
                    </a:lnTo>
                    <a:lnTo>
                      <a:pt x="273" y="576"/>
                    </a:lnTo>
                    <a:lnTo>
                      <a:pt x="216" y="523"/>
                    </a:lnTo>
                    <a:lnTo>
                      <a:pt x="148" y="441"/>
                    </a:lnTo>
                    <a:lnTo>
                      <a:pt x="63" y="327"/>
                    </a:lnTo>
                    <a:lnTo>
                      <a:pt x="31" y="310"/>
                    </a:lnTo>
                    <a:lnTo>
                      <a:pt x="10" y="292"/>
                    </a:lnTo>
                    <a:lnTo>
                      <a:pt x="0" y="271"/>
                    </a:lnTo>
                    <a:lnTo>
                      <a:pt x="3" y="253"/>
                    </a:lnTo>
                    <a:lnTo>
                      <a:pt x="13" y="236"/>
                    </a:lnTo>
                    <a:lnTo>
                      <a:pt x="32" y="225"/>
                    </a:lnTo>
                    <a:lnTo>
                      <a:pt x="57" y="218"/>
                    </a:lnTo>
                    <a:lnTo>
                      <a:pt x="89" y="220"/>
                    </a:lnTo>
                    <a:lnTo>
                      <a:pt x="73" y="190"/>
                    </a:lnTo>
                    <a:lnTo>
                      <a:pt x="64" y="162"/>
                    </a:lnTo>
                    <a:lnTo>
                      <a:pt x="63" y="137"/>
                    </a:lnTo>
                    <a:lnTo>
                      <a:pt x="71" y="117"/>
                    </a:lnTo>
                    <a:lnTo>
                      <a:pt x="82" y="102"/>
                    </a:lnTo>
                    <a:lnTo>
                      <a:pt x="102" y="94"/>
                    </a:lnTo>
                    <a:lnTo>
                      <a:pt x="127" y="94"/>
                    </a:lnTo>
                    <a:lnTo>
                      <a:pt x="160" y="107"/>
                    </a:lnTo>
                    <a:lnTo>
                      <a:pt x="133" y="65"/>
                    </a:lnTo>
                    <a:lnTo>
                      <a:pt x="127" y="33"/>
                    </a:lnTo>
                    <a:lnTo>
                      <a:pt x="136" y="10"/>
                    </a:lnTo>
                    <a:lnTo>
                      <a:pt x="156" y="0"/>
                    </a:lnTo>
                    <a:lnTo>
                      <a:pt x="184" y="2"/>
                    </a:lnTo>
                    <a:lnTo>
                      <a:pt x="219" y="19"/>
                    </a:lnTo>
                    <a:lnTo>
                      <a:pt x="255" y="50"/>
                    </a:lnTo>
                    <a:lnTo>
                      <a:pt x="291" y="101"/>
                    </a:lnTo>
                    <a:lnTo>
                      <a:pt x="294" y="118"/>
                    </a:lnTo>
                    <a:lnTo>
                      <a:pt x="298" y="137"/>
                    </a:lnTo>
                    <a:lnTo>
                      <a:pt x="300" y="154"/>
                    </a:lnTo>
                    <a:lnTo>
                      <a:pt x="304" y="173"/>
                    </a:lnTo>
                    <a:lnTo>
                      <a:pt x="308" y="191"/>
                    </a:lnTo>
                    <a:lnTo>
                      <a:pt x="311" y="210"/>
                    </a:lnTo>
                    <a:lnTo>
                      <a:pt x="315" y="228"/>
                    </a:lnTo>
                    <a:lnTo>
                      <a:pt x="319" y="247"/>
                    </a:lnTo>
                    <a:lnTo>
                      <a:pt x="357" y="302"/>
                    </a:lnTo>
                    <a:lnTo>
                      <a:pt x="385" y="342"/>
                    </a:lnTo>
                    <a:lnTo>
                      <a:pt x="408" y="370"/>
                    </a:lnTo>
                    <a:lnTo>
                      <a:pt x="432" y="386"/>
                    </a:lnTo>
                    <a:lnTo>
                      <a:pt x="457" y="394"/>
                    </a:lnTo>
                    <a:lnTo>
                      <a:pt x="493" y="396"/>
                    </a:lnTo>
                    <a:lnTo>
                      <a:pt x="541" y="394"/>
                    </a:lnTo>
                    <a:lnTo>
                      <a:pt x="609" y="391"/>
                    </a:lnTo>
                    <a:lnTo>
                      <a:pt x="594" y="366"/>
                    </a:lnTo>
                    <a:lnTo>
                      <a:pt x="579" y="346"/>
                    </a:lnTo>
                    <a:lnTo>
                      <a:pt x="563" y="326"/>
                    </a:lnTo>
                    <a:lnTo>
                      <a:pt x="550" y="310"/>
                    </a:lnTo>
                    <a:lnTo>
                      <a:pt x="535" y="291"/>
                    </a:lnTo>
                    <a:lnTo>
                      <a:pt x="520" y="274"/>
                    </a:lnTo>
                    <a:lnTo>
                      <a:pt x="505" y="252"/>
                    </a:lnTo>
                    <a:lnTo>
                      <a:pt x="491" y="230"/>
                    </a:lnTo>
                    <a:lnTo>
                      <a:pt x="506" y="177"/>
                    </a:lnTo>
                    <a:lnTo>
                      <a:pt x="536" y="133"/>
                    </a:lnTo>
                    <a:lnTo>
                      <a:pt x="577" y="96"/>
                    </a:lnTo>
                    <a:lnTo>
                      <a:pt x="627" y="69"/>
                    </a:lnTo>
                    <a:lnTo>
                      <a:pt x="679" y="53"/>
                    </a:lnTo>
                    <a:lnTo>
                      <a:pt x="732" y="53"/>
                    </a:lnTo>
                    <a:lnTo>
                      <a:pt x="779" y="67"/>
                    </a:lnTo>
                    <a:lnTo>
                      <a:pt x="819" y="101"/>
                    </a:lnTo>
                    <a:close/>
                  </a:path>
                </a:pathLst>
              </a:custGeom>
              <a:solidFill>
                <a:srgbClr val="9CADAD"/>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205" name="Freeform 547"/>
              <p:cNvSpPr>
                <a:spLocks/>
              </p:cNvSpPr>
              <p:nvPr/>
            </p:nvSpPr>
            <p:spPr bwMode="auto">
              <a:xfrm>
                <a:off x="4361" y="3112"/>
                <a:ext cx="413" cy="303"/>
              </a:xfrm>
              <a:custGeom>
                <a:avLst/>
                <a:gdLst>
                  <a:gd name="T0" fmla="*/ 401 w 825"/>
                  <a:gd name="T1" fmla="*/ 94 h 607"/>
                  <a:gd name="T2" fmla="*/ 412 w 825"/>
                  <a:gd name="T3" fmla="*/ 189 h 607"/>
                  <a:gd name="T4" fmla="*/ 408 w 825"/>
                  <a:gd name="T5" fmla="*/ 260 h 607"/>
                  <a:gd name="T6" fmla="*/ 381 w 825"/>
                  <a:gd name="T7" fmla="*/ 298 h 607"/>
                  <a:gd name="T8" fmla="*/ 282 w 825"/>
                  <a:gd name="T9" fmla="*/ 299 h 607"/>
                  <a:gd name="T10" fmla="*/ 186 w 825"/>
                  <a:gd name="T11" fmla="*/ 290 h 607"/>
                  <a:gd name="T12" fmla="*/ 128 w 825"/>
                  <a:gd name="T13" fmla="*/ 264 h 607"/>
                  <a:gd name="T14" fmla="*/ 70 w 825"/>
                  <a:gd name="T15" fmla="*/ 203 h 607"/>
                  <a:gd name="T16" fmla="*/ 15 w 825"/>
                  <a:gd name="T17" fmla="*/ 145 h 607"/>
                  <a:gd name="T18" fmla="*/ 0 w 825"/>
                  <a:gd name="T19" fmla="*/ 126 h 607"/>
                  <a:gd name="T20" fmla="*/ 7 w 825"/>
                  <a:gd name="T21" fmla="*/ 108 h 607"/>
                  <a:gd name="T22" fmla="*/ 28 w 825"/>
                  <a:gd name="T23" fmla="*/ 99 h 607"/>
                  <a:gd name="T24" fmla="*/ 37 w 825"/>
                  <a:gd name="T25" fmla="*/ 85 h 607"/>
                  <a:gd name="T26" fmla="*/ 33 w 825"/>
                  <a:gd name="T27" fmla="*/ 60 h 607"/>
                  <a:gd name="T28" fmla="*/ 43 w 825"/>
                  <a:gd name="T29" fmla="*/ 44 h 607"/>
                  <a:gd name="T30" fmla="*/ 64 w 825"/>
                  <a:gd name="T31" fmla="*/ 42 h 607"/>
                  <a:gd name="T32" fmla="*/ 68 w 825"/>
                  <a:gd name="T33" fmla="*/ 29 h 607"/>
                  <a:gd name="T34" fmla="*/ 69 w 825"/>
                  <a:gd name="T35" fmla="*/ 4 h 607"/>
                  <a:gd name="T36" fmla="*/ 92 w 825"/>
                  <a:gd name="T37" fmla="*/ 2 h 607"/>
                  <a:gd name="T38" fmla="*/ 123 w 825"/>
                  <a:gd name="T39" fmla="*/ 26 h 607"/>
                  <a:gd name="T40" fmla="*/ 141 w 825"/>
                  <a:gd name="T41" fmla="*/ 57 h 607"/>
                  <a:gd name="T42" fmla="*/ 144 w 825"/>
                  <a:gd name="T43" fmla="*/ 72 h 607"/>
                  <a:gd name="T44" fmla="*/ 148 w 825"/>
                  <a:gd name="T45" fmla="*/ 86 h 607"/>
                  <a:gd name="T46" fmla="*/ 151 w 825"/>
                  <a:gd name="T47" fmla="*/ 102 h 607"/>
                  <a:gd name="T48" fmla="*/ 171 w 825"/>
                  <a:gd name="T49" fmla="*/ 139 h 607"/>
                  <a:gd name="T50" fmla="*/ 197 w 825"/>
                  <a:gd name="T51" fmla="*/ 174 h 607"/>
                  <a:gd name="T52" fmla="*/ 224 w 825"/>
                  <a:gd name="T53" fmla="*/ 187 h 607"/>
                  <a:gd name="T54" fmla="*/ 268 w 825"/>
                  <a:gd name="T55" fmla="*/ 187 h 607"/>
                  <a:gd name="T56" fmla="*/ 294 w 825"/>
                  <a:gd name="T57" fmla="*/ 173 h 607"/>
                  <a:gd name="T58" fmla="*/ 279 w 825"/>
                  <a:gd name="T59" fmla="*/ 152 h 607"/>
                  <a:gd name="T60" fmla="*/ 264 w 825"/>
                  <a:gd name="T61" fmla="*/ 133 h 607"/>
                  <a:gd name="T62" fmla="*/ 250 w 825"/>
                  <a:gd name="T63" fmla="*/ 112 h 607"/>
                  <a:gd name="T64" fmla="*/ 249 w 825"/>
                  <a:gd name="T65" fmla="*/ 75 h 607"/>
                  <a:gd name="T66" fmla="*/ 282 w 825"/>
                  <a:gd name="T67" fmla="*/ 36 h 607"/>
                  <a:gd name="T68" fmla="*/ 328 w 825"/>
                  <a:gd name="T69" fmla="*/ 16 h 607"/>
                  <a:gd name="T70" fmla="*/ 374 w 825"/>
                  <a:gd name="T71" fmla="*/ 24 h 60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825"/>
                  <a:gd name="T109" fmla="*/ 0 h 607"/>
                  <a:gd name="T110" fmla="*/ 825 w 825"/>
                  <a:gd name="T111" fmla="*/ 607 h 607"/>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825" h="607">
                    <a:moveTo>
                      <a:pt x="786" y="83"/>
                    </a:moveTo>
                    <a:lnTo>
                      <a:pt x="801" y="189"/>
                    </a:lnTo>
                    <a:lnTo>
                      <a:pt x="815" y="290"/>
                    </a:lnTo>
                    <a:lnTo>
                      <a:pt x="823" y="379"/>
                    </a:lnTo>
                    <a:lnTo>
                      <a:pt x="825" y="458"/>
                    </a:lnTo>
                    <a:lnTo>
                      <a:pt x="816" y="520"/>
                    </a:lnTo>
                    <a:lnTo>
                      <a:pt x="796" y="569"/>
                    </a:lnTo>
                    <a:lnTo>
                      <a:pt x="762" y="597"/>
                    </a:lnTo>
                    <a:lnTo>
                      <a:pt x="712" y="607"/>
                    </a:lnTo>
                    <a:lnTo>
                      <a:pt x="564" y="598"/>
                    </a:lnTo>
                    <a:lnTo>
                      <a:pt x="455" y="592"/>
                    </a:lnTo>
                    <a:lnTo>
                      <a:pt x="372" y="580"/>
                    </a:lnTo>
                    <a:lnTo>
                      <a:pt x="310" y="562"/>
                    </a:lnTo>
                    <a:lnTo>
                      <a:pt x="255" y="529"/>
                    </a:lnTo>
                    <a:lnTo>
                      <a:pt x="202" y="479"/>
                    </a:lnTo>
                    <a:lnTo>
                      <a:pt x="140" y="406"/>
                    </a:lnTo>
                    <a:lnTo>
                      <a:pt x="63" y="307"/>
                    </a:lnTo>
                    <a:lnTo>
                      <a:pt x="29" y="290"/>
                    </a:lnTo>
                    <a:lnTo>
                      <a:pt x="9" y="272"/>
                    </a:lnTo>
                    <a:lnTo>
                      <a:pt x="0" y="252"/>
                    </a:lnTo>
                    <a:lnTo>
                      <a:pt x="2" y="234"/>
                    </a:lnTo>
                    <a:lnTo>
                      <a:pt x="13" y="217"/>
                    </a:lnTo>
                    <a:lnTo>
                      <a:pt x="31" y="206"/>
                    </a:lnTo>
                    <a:lnTo>
                      <a:pt x="56" y="199"/>
                    </a:lnTo>
                    <a:lnTo>
                      <a:pt x="89" y="201"/>
                    </a:lnTo>
                    <a:lnTo>
                      <a:pt x="73" y="171"/>
                    </a:lnTo>
                    <a:lnTo>
                      <a:pt x="65" y="144"/>
                    </a:lnTo>
                    <a:lnTo>
                      <a:pt x="65" y="120"/>
                    </a:lnTo>
                    <a:lnTo>
                      <a:pt x="73" y="103"/>
                    </a:lnTo>
                    <a:lnTo>
                      <a:pt x="85" y="89"/>
                    </a:lnTo>
                    <a:lnTo>
                      <a:pt x="104" y="84"/>
                    </a:lnTo>
                    <a:lnTo>
                      <a:pt x="128" y="85"/>
                    </a:lnTo>
                    <a:lnTo>
                      <a:pt x="158" y="99"/>
                    </a:lnTo>
                    <a:lnTo>
                      <a:pt x="135" y="58"/>
                    </a:lnTo>
                    <a:lnTo>
                      <a:pt x="130" y="28"/>
                    </a:lnTo>
                    <a:lnTo>
                      <a:pt x="138" y="8"/>
                    </a:lnTo>
                    <a:lnTo>
                      <a:pt x="158" y="0"/>
                    </a:lnTo>
                    <a:lnTo>
                      <a:pt x="183" y="4"/>
                    </a:lnTo>
                    <a:lnTo>
                      <a:pt x="214" y="21"/>
                    </a:lnTo>
                    <a:lnTo>
                      <a:pt x="246" y="53"/>
                    </a:lnTo>
                    <a:lnTo>
                      <a:pt x="278" y="99"/>
                    </a:lnTo>
                    <a:lnTo>
                      <a:pt x="281" y="114"/>
                    </a:lnTo>
                    <a:lnTo>
                      <a:pt x="285" y="130"/>
                    </a:lnTo>
                    <a:lnTo>
                      <a:pt x="287" y="144"/>
                    </a:lnTo>
                    <a:lnTo>
                      <a:pt x="291" y="159"/>
                    </a:lnTo>
                    <a:lnTo>
                      <a:pt x="295" y="173"/>
                    </a:lnTo>
                    <a:lnTo>
                      <a:pt x="298" y="189"/>
                    </a:lnTo>
                    <a:lnTo>
                      <a:pt x="302" y="204"/>
                    </a:lnTo>
                    <a:lnTo>
                      <a:pt x="306" y="223"/>
                    </a:lnTo>
                    <a:lnTo>
                      <a:pt x="341" y="278"/>
                    </a:lnTo>
                    <a:lnTo>
                      <a:pt x="370" y="321"/>
                    </a:lnTo>
                    <a:lnTo>
                      <a:pt x="394" y="349"/>
                    </a:lnTo>
                    <a:lnTo>
                      <a:pt x="419" y="366"/>
                    </a:lnTo>
                    <a:lnTo>
                      <a:pt x="448" y="374"/>
                    </a:lnTo>
                    <a:lnTo>
                      <a:pt x="485" y="376"/>
                    </a:lnTo>
                    <a:lnTo>
                      <a:pt x="535" y="374"/>
                    </a:lnTo>
                    <a:lnTo>
                      <a:pt x="604" y="371"/>
                    </a:lnTo>
                    <a:lnTo>
                      <a:pt x="588" y="346"/>
                    </a:lnTo>
                    <a:lnTo>
                      <a:pt x="573" y="325"/>
                    </a:lnTo>
                    <a:lnTo>
                      <a:pt x="558" y="305"/>
                    </a:lnTo>
                    <a:lnTo>
                      <a:pt x="543" y="286"/>
                    </a:lnTo>
                    <a:lnTo>
                      <a:pt x="528" y="266"/>
                    </a:lnTo>
                    <a:lnTo>
                      <a:pt x="513" y="247"/>
                    </a:lnTo>
                    <a:lnTo>
                      <a:pt x="499" y="224"/>
                    </a:lnTo>
                    <a:lnTo>
                      <a:pt x="485" y="202"/>
                    </a:lnTo>
                    <a:lnTo>
                      <a:pt x="498" y="151"/>
                    </a:lnTo>
                    <a:lnTo>
                      <a:pt x="525" y="108"/>
                    </a:lnTo>
                    <a:lnTo>
                      <a:pt x="563" y="72"/>
                    </a:lnTo>
                    <a:lnTo>
                      <a:pt x="608" y="48"/>
                    </a:lnTo>
                    <a:lnTo>
                      <a:pt x="656" y="33"/>
                    </a:lnTo>
                    <a:lnTo>
                      <a:pt x="703" y="34"/>
                    </a:lnTo>
                    <a:lnTo>
                      <a:pt x="747" y="49"/>
                    </a:lnTo>
                    <a:lnTo>
                      <a:pt x="786" y="83"/>
                    </a:lnTo>
                    <a:close/>
                  </a:path>
                </a:pathLst>
              </a:custGeom>
              <a:solidFill>
                <a:srgbClr val="A3B5B5"/>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206" name="Freeform 548"/>
              <p:cNvSpPr>
                <a:spLocks/>
              </p:cNvSpPr>
              <p:nvPr/>
            </p:nvSpPr>
            <p:spPr bwMode="auto">
              <a:xfrm>
                <a:off x="4367" y="3123"/>
                <a:ext cx="402" cy="284"/>
              </a:xfrm>
              <a:custGeom>
                <a:avLst/>
                <a:gdLst>
                  <a:gd name="T0" fmla="*/ 387 w 804"/>
                  <a:gd name="T1" fmla="*/ 86 h 569"/>
                  <a:gd name="T2" fmla="*/ 400 w 804"/>
                  <a:gd name="T3" fmla="*/ 176 h 569"/>
                  <a:gd name="T4" fmla="*/ 399 w 804"/>
                  <a:gd name="T5" fmla="*/ 242 h 569"/>
                  <a:gd name="T6" fmla="*/ 372 w 804"/>
                  <a:gd name="T7" fmla="*/ 278 h 569"/>
                  <a:gd name="T8" fmla="*/ 272 w 804"/>
                  <a:gd name="T9" fmla="*/ 279 h 569"/>
                  <a:gd name="T10" fmla="*/ 176 w 804"/>
                  <a:gd name="T11" fmla="*/ 267 h 569"/>
                  <a:gd name="T12" fmla="*/ 118 w 804"/>
                  <a:gd name="T13" fmla="*/ 241 h 569"/>
                  <a:gd name="T14" fmla="*/ 67 w 804"/>
                  <a:gd name="T15" fmla="*/ 185 h 569"/>
                  <a:gd name="T16" fmla="*/ 15 w 804"/>
                  <a:gd name="T17" fmla="*/ 134 h 569"/>
                  <a:gd name="T18" fmla="*/ 0 w 804"/>
                  <a:gd name="T19" fmla="*/ 116 h 569"/>
                  <a:gd name="T20" fmla="*/ 6 w 804"/>
                  <a:gd name="T21" fmla="*/ 98 h 569"/>
                  <a:gd name="T22" fmla="*/ 28 w 804"/>
                  <a:gd name="T23" fmla="*/ 89 h 569"/>
                  <a:gd name="T24" fmla="*/ 37 w 804"/>
                  <a:gd name="T25" fmla="*/ 76 h 569"/>
                  <a:gd name="T26" fmla="*/ 34 w 804"/>
                  <a:gd name="T27" fmla="*/ 52 h 569"/>
                  <a:gd name="T28" fmla="*/ 45 w 804"/>
                  <a:gd name="T29" fmla="*/ 38 h 569"/>
                  <a:gd name="T30" fmla="*/ 65 w 804"/>
                  <a:gd name="T31" fmla="*/ 38 h 569"/>
                  <a:gd name="T32" fmla="*/ 68 w 804"/>
                  <a:gd name="T33" fmla="*/ 25 h 569"/>
                  <a:gd name="T34" fmla="*/ 71 w 804"/>
                  <a:gd name="T35" fmla="*/ 3 h 569"/>
                  <a:gd name="T36" fmla="*/ 93 w 804"/>
                  <a:gd name="T37" fmla="*/ 1 h 569"/>
                  <a:gd name="T38" fmla="*/ 120 w 804"/>
                  <a:gd name="T39" fmla="*/ 25 h 569"/>
                  <a:gd name="T40" fmla="*/ 136 w 804"/>
                  <a:gd name="T41" fmla="*/ 55 h 569"/>
                  <a:gd name="T42" fmla="*/ 139 w 804"/>
                  <a:gd name="T43" fmla="*/ 68 h 569"/>
                  <a:gd name="T44" fmla="*/ 142 w 804"/>
                  <a:gd name="T45" fmla="*/ 79 h 569"/>
                  <a:gd name="T46" fmla="*/ 146 w 804"/>
                  <a:gd name="T47" fmla="*/ 91 h 569"/>
                  <a:gd name="T48" fmla="*/ 164 w 804"/>
                  <a:gd name="T49" fmla="*/ 128 h 569"/>
                  <a:gd name="T50" fmla="*/ 191 w 804"/>
                  <a:gd name="T51" fmla="*/ 163 h 569"/>
                  <a:gd name="T52" fmla="*/ 219 w 804"/>
                  <a:gd name="T53" fmla="*/ 177 h 569"/>
                  <a:gd name="T54" fmla="*/ 266 w 804"/>
                  <a:gd name="T55" fmla="*/ 177 h 569"/>
                  <a:gd name="T56" fmla="*/ 293 w 804"/>
                  <a:gd name="T57" fmla="*/ 163 h 569"/>
                  <a:gd name="T58" fmla="*/ 278 w 804"/>
                  <a:gd name="T59" fmla="*/ 141 h 569"/>
                  <a:gd name="T60" fmla="*/ 262 w 804"/>
                  <a:gd name="T61" fmla="*/ 121 h 569"/>
                  <a:gd name="T62" fmla="*/ 247 w 804"/>
                  <a:gd name="T63" fmla="*/ 100 h 569"/>
                  <a:gd name="T64" fmla="*/ 246 w 804"/>
                  <a:gd name="T65" fmla="*/ 62 h 569"/>
                  <a:gd name="T66" fmla="*/ 276 w 804"/>
                  <a:gd name="T67" fmla="*/ 24 h 569"/>
                  <a:gd name="T68" fmla="*/ 318 w 804"/>
                  <a:gd name="T69" fmla="*/ 7 h 569"/>
                  <a:gd name="T70" fmla="*/ 361 w 804"/>
                  <a:gd name="T71" fmla="*/ 17 h 56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804"/>
                  <a:gd name="T109" fmla="*/ 0 h 569"/>
                  <a:gd name="T110" fmla="*/ 804 w 804"/>
                  <a:gd name="T111" fmla="*/ 569 h 569"/>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804" h="569">
                    <a:moveTo>
                      <a:pt x="759" y="69"/>
                    </a:moveTo>
                    <a:lnTo>
                      <a:pt x="774" y="173"/>
                    </a:lnTo>
                    <a:lnTo>
                      <a:pt x="789" y="269"/>
                    </a:lnTo>
                    <a:lnTo>
                      <a:pt x="799" y="353"/>
                    </a:lnTo>
                    <a:lnTo>
                      <a:pt x="804" y="427"/>
                    </a:lnTo>
                    <a:lnTo>
                      <a:pt x="797" y="485"/>
                    </a:lnTo>
                    <a:lnTo>
                      <a:pt x="778" y="530"/>
                    </a:lnTo>
                    <a:lnTo>
                      <a:pt x="743" y="557"/>
                    </a:lnTo>
                    <a:lnTo>
                      <a:pt x="691" y="569"/>
                    </a:lnTo>
                    <a:lnTo>
                      <a:pt x="543" y="559"/>
                    </a:lnTo>
                    <a:lnTo>
                      <a:pt x="434" y="549"/>
                    </a:lnTo>
                    <a:lnTo>
                      <a:pt x="351" y="535"/>
                    </a:lnTo>
                    <a:lnTo>
                      <a:pt x="290" y="515"/>
                    </a:lnTo>
                    <a:lnTo>
                      <a:pt x="237" y="482"/>
                    </a:lnTo>
                    <a:lnTo>
                      <a:pt x="188" y="436"/>
                    </a:lnTo>
                    <a:lnTo>
                      <a:pt x="133" y="371"/>
                    </a:lnTo>
                    <a:lnTo>
                      <a:pt x="64" y="287"/>
                    </a:lnTo>
                    <a:lnTo>
                      <a:pt x="30" y="269"/>
                    </a:lnTo>
                    <a:lnTo>
                      <a:pt x="10" y="250"/>
                    </a:lnTo>
                    <a:lnTo>
                      <a:pt x="0" y="232"/>
                    </a:lnTo>
                    <a:lnTo>
                      <a:pt x="3" y="214"/>
                    </a:lnTo>
                    <a:lnTo>
                      <a:pt x="13" y="196"/>
                    </a:lnTo>
                    <a:lnTo>
                      <a:pt x="32" y="185"/>
                    </a:lnTo>
                    <a:lnTo>
                      <a:pt x="57" y="179"/>
                    </a:lnTo>
                    <a:lnTo>
                      <a:pt x="89" y="181"/>
                    </a:lnTo>
                    <a:lnTo>
                      <a:pt x="73" y="153"/>
                    </a:lnTo>
                    <a:lnTo>
                      <a:pt x="68" y="128"/>
                    </a:lnTo>
                    <a:lnTo>
                      <a:pt x="68" y="105"/>
                    </a:lnTo>
                    <a:lnTo>
                      <a:pt x="77" y="89"/>
                    </a:lnTo>
                    <a:lnTo>
                      <a:pt x="89" y="77"/>
                    </a:lnTo>
                    <a:lnTo>
                      <a:pt x="108" y="74"/>
                    </a:lnTo>
                    <a:lnTo>
                      <a:pt x="129" y="77"/>
                    </a:lnTo>
                    <a:lnTo>
                      <a:pt x="154" y="90"/>
                    </a:lnTo>
                    <a:lnTo>
                      <a:pt x="136" y="51"/>
                    </a:lnTo>
                    <a:lnTo>
                      <a:pt x="133" y="24"/>
                    </a:lnTo>
                    <a:lnTo>
                      <a:pt x="141" y="6"/>
                    </a:lnTo>
                    <a:lnTo>
                      <a:pt x="161" y="0"/>
                    </a:lnTo>
                    <a:lnTo>
                      <a:pt x="185" y="3"/>
                    </a:lnTo>
                    <a:lnTo>
                      <a:pt x="212" y="21"/>
                    </a:lnTo>
                    <a:lnTo>
                      <a:pt x="241" y="51"/>
                    </a:lnTo>
                    <a:lnTo>
                      <a:pt x="269" y="95"/>
                    </a:lnTo>
                    <a:lnTo>
                      <a:pt x="271" y="111"/>
                    </a:lnTo>
                    <a:lnTo>
                      <a:pt x="274" y="125"/>
                    </a:lnTo>
                    <a:lnTo>
                      <a:pt x="277" y="136"/>
                    </a:lnTo>
                    <a:lnTo>
                      <a:pt x="281" y="148"/>
                    </a:lnTo>
                    <a:lnTo>
                      <a:pt x="284" y="158"/>
                    </a:lnTo>
                    <a:lnTo>
                      <a:pt x="287" y="169"/>
                    </a:lnTo>
                    <a:lnTo>
                      <a:pt x="291" y="183"/>
                    </a:lnTo>
                    <a:lnTo>
                      <a:pt x="295" y="200"/>
                    </a:lnTo>
                    <a:lnTo>
                      <a:pt x="328" y="257"/>
                    </a:lnTo>
                    <a:lnTo>
                      <a:pt x="356" y="299"/>
                    </a:lnTo>
                    <a:lnTo>
                      <a:pt x="381" y="327"/>
                    </a:lnTo>
                    <a:lnTo>
                      <a:pt x="409" y="346"/>
                    </a:lnTo>
                    <a:lnTo>
                      <a:pt x="439" y="354"/>
                    </a:lnTo>
                    <a:lnTo>
                      <a:pt x="479" y="357"/>
                    </a:lnTo>
                    <a:lnTo>
                      <a:pt x="531" y="354"/>
                    </a:lnTo>
                    <a:lnTo>
                      <a:pt x="600" y="352"/>
                    </a:lnTo>
                    <a:lnTo>
                      <a:pt x="585" y="326"/>
                    </a:lnTo>
                    <a:lnTo>
                      <a:pt x="570" y="304"/>
                    </a:lnTo>
                    <a:lnTo>
                      <a:pt x="555" y="283"/>
                    </a:lnTo>
                    <a:lnTo>
                      <a:pt x="539" y="264"/>
                    </a:lnTo>
                    <a:lnTo>
                      <a:pt x="524" y="243"/>
                    </a:lnTo>
                    <a:lnTo>
                      <a:pt x="509" y="223"/>
                    </a:lnTo>
                    <a:lnTo>
                      <a:pt x="494" y="200"/>
                    </a:lnTo>
                    <a:lnTo>
                      <a:pt x="479" y="176"/>
                    </a:lnTo>
                    <a:lnTo>
                      <a:pt x="492" y="125"/>
                    </a:lnTo>
                    <a:lnTo>
                      <a:pt x="517" y="82"/>
                    </a:lnTo>
                    <a:lnTo>
                      <a:pt x="551" y="49"/>
                    </a:lnTo>
                    <a:lnTo>
                      <a:pt x="592" y="27"/>
                    </a:lnTo>
                    <a:lnTo>
                      <a:pt x="635" y="15"/>
                    </a:lnTo>
                    <a:lnTo>
                      <a:pt x="680" y="17"/>
                    </a:lnTo>
                    <a:lnTo>
                      <a:pt x="721" y="34"/>
                    </a:lnTo>
                    <a:lnTo>
                      <a:pt x="759" y="69"/>
                    </a:lnTo>
                    <a:close/>
                  </a:path>
                </a:pathLst>
              </a:custGeom>
              <a:solidFill>
                <a:srgbClr val="ABBABA"/>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207" name="Freeform 549"/>
              <p:cNvSpPr>
                <a:spLocks/>
              </p:cNvSpPr>
              <p:nvPr/>
            </p:nvSpPr>
            <p:spPr bwMode="auto">
              <a:xfrm>
                <a:off x="4373" y="3132"/>
                <a:ext cx="390" cy="268"/>
              </a:xfrm>
              <a:custGeom>
                <a:avLst/>
                <a:gdLst>
                  <a:gd name="T0" fmla="*/ 372 w 779"/>
                  <a:gd name="T1" fmla="*/ 80 h 536"/>
                  <a:gd name="T2" fmla="*/ 386 w 779"/>
                  <a:gd name="T3" fmla="*/ 166 h 536"/>
                  <a:gd name="T4" fmla="*/ 387 w 779"/>
                  <a:gd name="T5" fmla="*/ 226 h 536"/>
                  <a:gd name="T6" fmla="*/ 361 w 779"/>
                  <a:gd name="T7" fmla="*/ 261 h 536"/>
                  <a:gd name="T8" fmla="*/ 260 w 779"/>
                  <a:gd name="T9" fmla="*/ 262 h 536"/>
                  <a:gd name="T10" fmla="*/ 164 w 779"/>
                  <a:gd name="T11" fmla="*/ 247 h 536"/>
                  <a:gd name="T12" fmla="*/ 109 w 779"/>
                  <a:gd name="T13" fmla="*/ 219 h 536"/>
                  <a:gd name="T14" fmla="*/ 62 w 779"/>
                  <a:gd name="T15" fmla="*/ 170 h 536"/>
                  <a:gd name="T16" fmla="*/ 15 w 779"/>
                  <a:gd name="T17" fmla="*/ 127 h 536"/>
                  <a:gd name="T18" fmla="*/ 0 w 779"/>
                  <a:gd name="T19" fmla="*/ 108 h 536"/>
                  <a:gd name="T20" fmla="*/ 6 w 779"/>
                  <a:gd name="T21" fmla="*/ 91 h 536"/>
                  <a:gd name="T22" fmla="*/ 28 w 779"/>
                  <a:gd name="T23" fmla="*/ 83 h 536"/>
                  <a:gd name="T24" fmla="*/ 37 w 779"/>
                  <a:gd name="T25" fmla="*/ 70 h 536"/>
                  <a:gd name="T26" fmla="*/ 35 w 779"/>
                  <a:gd name="T27" fmla="*/ 47 h 536"/>
                  <a:gd name="T28" fmla="*/ 47 w 779"/>
                  <a:gd name="T29" fmla="*/ 35 h 536"/>
                  <a:gd name="T30" fmla="*/ 65 w 779"/>
                  <a:gd name="T31" fmla="*/ 36 h 536"/>
                  <a:gd name="T32" fmla="*/ 68 w 779"/>
                  <a:gd name="T33" fmla="*/ 24 h 536"/>
                  <a:gd name="T34" fmla="*/ 72 w 779"/>
                  <a:gd name="T35" fmla="*/ 4 h 536"/>
                  <a:gd name="T36" fmla="*/ 92 w 779"/>
                  <a:gd name="T37" fmla="*/ 5 h 536"/>
                  <a:gd name="T38" fmla="*/ 117 w 779"/>
                  <a:gd name="T39" fmla="*/ 28 h 536"/>
                  <a:gd name="T40" fmla="*/ 129 w 779"/>
                  <a:gd name="T41" fmla="*/ 56 h 536"/>
                  <a:gd name="T42" fmla="*/ 132 w 779"/>
                  <a:gd name="T43" fmla="*/ 66 h 536"/>
                  <a:gd name="T44" fmla="*/ 136 w 779"/>
                  <a:gd name="T45" fmla="*/ 73 h 536"/>
                  <a:gd name="T46" fmla="*/ 139 w 779"/>
                  <a:gd name="T47" fmla="*/ 83 h 536"/>
                  <a:gd name="T48" fmla="*/ 157 w 779"/>
                  <a:gd name="T49" fmla="*/ 120 h 536"/>
                  <a:gd name="T50" fmla="*/ 183 w 779"/>
                  <a:gd name="T51" fmla="*/ 156 h 536"/>
                  <a:gd name="T52" fmla="*/ 215 w 779"/>
                  <a:gd name="T53" fmla="*/ 170 h 536"/>
                  <a:gd name="T54" fmla="*/ 263 w 779"/>
                  <a:gd name="T55" fmla="*/ 170 h 536"/>
                  <a:gd name="T56" fmla="*/ 289 w 779"/>
                  <a:gd name="T57" fmla="*/ 155 h 536"/>
                  <a:gd name="T58" fmla="*/ 274 w 779"/>
                  <a:gd name="T59" fmla="*/ 133 h 536"/>
                  <a:gd name="T60" fmla="*/ 259 w 779"/>
                  <a:gd name="T61" fmla="*/ 112 h 536"/>
                  <a:gd name="T62" fmla="*/ 244 w 779"/>
                  <a:gd name="T63" fmla="*/ 89 h 536"/>
                  <a:gd name="T64" fmla="*/ 242 w 779"/>
                  <a:gd name="T65" fmla="*/ 51 h 536"/>
                  <a:gd name="T66" fmla="*/ 269 w 779"/>
                  <a:gd name="T67" fmla="*/ 15 h 536"/>
                  <a:gd name="T68" fmla="*/ 306 w 779"/>
                  <a:gd name="T69" fmla="*/ 0 h 536"/>
                  <a:gd name="T70" fmla="*/ 346 w 779"/>
                  <a:gd name="T71" fmla="*/ 11 h 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779"/>
                  <a:gd name="T109" fmla="*/ 0 h 536"/>
                  <a:gd name="T110" fmla="*/ 779 w 779"/>
                  <a:gd name="T111" fmla="*/ 536 h 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779" h="536">
                    <a:moveTo>
                      <a:pt x="727" y="58"/>
                    </a:moveTo>
                    <a:lnTo>
                      <a:pt x="743" y="161"/>
                    </a:lnTo>
                    <a:lnTo>
                      <a:pt x="760" y="254"/>
                    </a:lnTo>
                    <a:lnTo>
                      <a:pt x="772" y="333"/>
                    </a:lnTo>
                    <a:lnTo>
                      <a:pt x="779" y="400"/>
                    </a:lnTo>
                    <a:lnTo>
                      <a:pt x="774" y="453"/>
                    </a:lnTo>
                    <a:lnTo>
                      <a:pt x="757" y="494"/>
                    </a:lnTo>
                    <a:lnTo>
                      <a:pt x="722" y="521"/>
                    </a:lnTo>
                    <a:lnTo>
                      <a:pt x="668" y="536"/>
                    </a:lnTo>
                    <a:lnTo>
                      <a:pt x="520" y="524"/>
                    </a:lnTo>
                    <a:lnTo>
                      <a:pt x="410" y="512"/>
                    </a:lnTo>
                    <a:lnTo>
                      <a:pt x="328" y="494"/>
                    </a:lnTo>
                    <a:lnTo>
                      <a:pt x="267" y="472"/>
                    </a:lnTo>
                    <a:lnTo>
                      <a:pt x="217" y="439"/>
                    </a:lnTo>
                    <a:lnTo>
                      <a:pt x="173" y="396"/>
                    </a:lnTo>
                    <a:lnTo>
                      <a:pt x="123" y="340"/>
                    </a:lnTo>
                    <a:lnTo>
                      <a:pt x="62" y="270"/>
                    </a:lnTo>
                    <a:lnTo>
                      <a:pt x="29" y="254"/>
                    </a:lnTo>
                    <a:lnTo>
                      <a:pt x="9" y="236"/>
                    </a:lnTo>
                    <a:lnTo>
                      <a:pt x="0" y="217"/>
                    </a:lnTo>
                    <a:lnTo>
                      <a:pt x="2" y="200"/>
                    </a:lnTo>
                    <a:lnTo>
                      <a:pt x="12" y="183"/>
                    </a:lnTo>
                    <a:lnTo>
                      <a:pt x="31" y="172"/>
                    </a:lnTo>
                    <a:lnTo>
                      <a:pt x="56" y="166"/>
                    </a:lnTo>
                    <a:lnTo>
                      <a:pt x="89" y="168"/>
                    </a:lnTo>
                    <a:lnTo>
                      <a:pt x="73" y="140"/>
                    </a:lnTo>
                    <a:lnTo>
                      <a:pt x="68" y="116"/>
                    </a:lnTo>
                    <a:lnTo>
                      <a:pt x="69" y="94"/>
                    </a:lnTo>
                    <a:lnTo>
                      <a:pt x="79" y="81"/>
                    </a:lnTo>
                    <a:lnTo>
                      <a:pt x="93" y="71"/>
                    </a:lnTo>
                    <a:lnTo>
                      <a:pt x="110" y="68"/>
                    </a:lnTo>
                    <a:lnTo>
                      <a:pt x="130" y="72"/>
                    </a:lnTo>
                    <a:lnTo>
                      <a:pt x="153" y="86"/>
                    </a:lnTo>
                    <a:lnTo>
                      <a:pt x="136" y="48"/>
                    </a:lnTo>
                    <a:lnTo>
                      <a:pt x="135" y="23"/>
                    </a:lnTo>
                    <a:lnTo>
                      <a:pt x="144" y="8"/>
                    </a:lnTo>
                    <a:lnTo>
                      <a:pt x="162" y="4"/>
                    </a:lnTo>
                    <a:lnTo>
                      <a:pt x="183" y="11"/>
                    </a:lnTo>
                    <a:lnTo>
                      <a:pt x="208" y="28"/>
                    </a:lnTo>
                    <a:lnTo>
                      <a:pt x="233" y="57"/>
                    </a:lnTo>
                    <a:lnTo>
                      <a:pt x="256" y="97"/>
                    </a:lnTo>
                    <a:lnTo>
                      <a:pt x="258" y="112"/>
                    </a:lnTo>
                    <a:lnTo>
                      <a:pt x="261" y="123"/>
                    </a:lnTo>
                    <a:lnTo>
                      <a:pt x="264" y="132"/>
                    </a:lnTo>
                    <a:lnTo>
                      <a:pt x="268" y="140"/>
                    </a:lnTo>
                    <a:lnTo>
                      <a:pt x="271" y="146"/>
                    </a:lnTo>
                    <a:lnTo>
                      <a:pt x="274" y="155"/>
                    </a:lnTo>
                    <a:lnTo>
                      <a:pt x="278" y="166"/>
                    </a:lnTo>
                    <a:lnTo>
                      <a:pt x="282" y="182"/>
                    </a:lnTo>
                    <a:lnTo>
                      <a:pt x="313" y="240"/>
                    </a:lnTo>
                    <a:lnTo>
                      <a:pt x="341" y="284"/>
                    </a:lnTo>
                    <a:lnTo>
                      <a:pt x="366" y="313"/>
                    </a:lnTo>
                    <a:lnTo>
                      <a:pt x="396" y="331"/>
                    </a:lnTo>
                    <a:lnTo>
                      <a:pt x="429" y="340"/>
                    </a:lnTo>
                    <a:lnTo>
                      <a:pt x="471" y="343"/>
                    </a:lnTo>
                    <a:lnTo>
                      <a:pt x="525" y="340"/>
                    </a:lnTo>
                    <a:lnTo>
                      <a:pt x="594" y="338"/>
                    </a:lnTo>
                    <a:lnTo>
                      <a:pt x="578" y="310"/>
                    </a:lnTo>
                    <a:lnTo>
                      <a:pt x="563" y="287"/>
                    </a:lnTo>
                    <a:lnTo>
                      <a:pt x="548" y="265"/>
                    </a:lnTo>
                    <a:lnTo>
                      <a:pt x="533" y="245"/>
                    </a:lnTo>
                    <a:lnTo>
                      <a:pt x="518" y="224"/>
                    </a:lnTo>
                    <a:lnTo>
                      <a:pt x="503" y="202"/>
                    </a:lnTo>
                    <a:lnTo>
                      <a:pt x="488" y="178"/>
                    </a:lnTo>
                    <a:lnTo>
                      <a:pt x="473" y="155"/>
                    </a:lnTo>
                    <a:lnTo>
                      <a:pt x="484" y="103"/>
                    </a:lnTo>
                    <a:lnTo>
                      <a:pt x="506" y="63"/>
                    </a:lnTo>
                    <a:lnTo>
                      <a:pt x="537" y="31"/>
                    </a:lnTo>
                    <a:lnTo>
                      <a:pt x="573" y="11"/>
                    </a:lnTo>
                    <a:lnTo>
                      <a:pt x="611" y="0"/>
                    </a:lnTo>
                    <a:lnTo>
                      <a:pt x="652" y="6"/>
                    </a:lnTo>
                    <a:lnTo>
                      <a:pt x="691" y="23"/>
                    </a:lnTo>
                    <a:lnTo>
                      <a:pt x="727" y="58"/>
                    </a:lnTo>
                    <a:close/>
                  </a:path>
                </a:pathLst>
              </a:custGeom>
              <a:solidFill>
                <a:srgbClr val="B5C2C2"/>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208" name="Freeform 550"/>
              <p:cNvSpPr>
                <a:spLocks/>
              </p:cNvSpPr>
              <p:nvPr/>
            </p:nvSpPr>
            <p:spPr bwMode="auto">
              <a:xfrm>
                <a:off x="4379" y="3134"/>
                <a:ext cx="378" cy="259"/>
              </a:xfrm>
              <a:custGeom>
                <a:avLst/>
                <a:gdLst>
                  <a:gd name="T0" fmla="*/ 356 w 756"/>
                  <a:gd name="T1" fmla="*/ 81 h 518"/>
                  <a:gd name="T2" fmla="*/ 374 w 756"/>
                  <a:gd name="T3" fmla="*/ 162 h 518"/>
                  <a:gd name="T4" fmla="*/ 377 w 756"/>
                  <a:gd name="T5" fmla="*/ 218 h 518"/>
                  <a:gd name="T6" fmla="*/ 351 w 756"/>
                  <a:gd name="T7" fmla="*/ 250 h 518"/>
                  <a:gd name="T8" fmla="*/ 249 w 756"/>
                  <a:gd name="T9" fmla="*/ 252 h 518"/>
                  <a:gd name="T10" fmla="*/ 154 w 756"/>
                  <a:gd name="T11" fmla="*/ 234 h 518"/>
                  <a:gd name="T12" fmla="*/ 100 w 756"/>
                  <a:gd name="T13" fmla="*/ 205 h 518"/>
                  <a:gd name="T14" fmla="*/ 58 w 756"/>
                  <a:gd name="T15" fmla="*/ 162 h 518"/>
                  <a:gd name="T16" fmla="*/ 15 w 756"/>
                  <a:gd name="T17" fmla="*/ 126 h 518"/>
                  <a:gd name="T18" fmla="*/ 0 w 756"/>
                  <a:gd name="T19" fmla="*/ 108 h 518"/>
                  <a:gd name="T20" fmla="*/ 6 w 756"/>
                  <a:gd name="T21" fmla="*/ 91 h 518"/>
                  <a:gd name="T22" fmla="*/ 28 w 756"/>
                  <a:gd name="T23" fmla="*/ 83 h 518"/>
                  <a:gd name="T24" fmla="*/ 37 w 756"/>
                  <a:gd name="T25" fmla="*/ 71 h 518"/>
                  <a:gd name="T26" fmla="*/ 36 w 756"/>
                  <a:gd name="T27" fmla="*/ 50 h 518"/>
                  <a:gd name="T28" fmla="*/ 48 w 756"/>
                  <a:gd name="T29" fmla="*/ 39 h 518"/>
                  <a:gd name="T30" fmla="*/ 66 w 756"/>
                  <a:gd name="T31" fmla="*/ 42 h 518"/>
                  <a:gd name="T32" fmla="*/ 69 w 756"/>
                  <a:gd name="T33" fmla="*/ 31 h 518"/>
                  <a:gd name="T34" fmla="*/ 74 w 756"/>
                  <a:gd name="T35" fmla="*/ 12 h 518"/>
                  <a:gd name="T36" fmla="*/ 92 w 756"/>
                  <a:gd name="T37" fmla="*/ 16 h 518"/>
                  <a:gd name="T38" fmla="*/ 113 w 756"/>
                  <a:gd name="T39" fmla="*/ 39 h 518"/>
                  <a:gd name="T40" fmla="*/ 123 w 756"/>
                  <a:gd name="T41" fmla="*/ 64 h 518"/>
                  <a:gd name="T42" fmla="*/ 126 w 756"/>
                  <a:gd name="T43" fmla="*/ 71 h 518"/>
                  <a:gd name="T44" fmla="*/ 130 w 756"/>
                  <a:gd name="T45" fmla="*/ 74 h 518"/>
                  <a:gd name="T46" fmla="*/ 134 w 756"/>
                  <a:gd name="T47" fmla="*/ 81 h 518"/>
                  <a:gd name="T48" fmla="*/ 150 w 756"/>
                  <a:gd name="T49" fmla="*/ 118 h 518"/>
                  <a:gd name="T50" fmla="*/ 177 w 756"/>
                  <a:gd name="T51" fmla="*/ 155 h 518"/>
                  <a:gd name="T52" fmla="*/ 210 w 756"/>
                  <a:gd name="T53" fmla="*/ 169 h 518"/>
                  <a:gd name="T54" fmla="*/ 260 w 756"/>
                  <a:gd name="T55" fmla="*/ 169 h 518"/>
                  <a:gd name="T56" fmla="*/ 287 w 756"/>
                  <a:gd name="T57" fmla="*/ 155 h 518"/>
                  <a:gd name="T58" fmla="*/ 272 w 756"/>
                  <a:gd name="T59" fmla="*/ 131 h 518"/>
                  <a:gd name="T60" fmla="*/ 256 w 756"/>
                  <a:gd name="T61" fmla="*/ 109 h 518"/>
                  <a:gd name="T62" fmla="*/ 241 w 756"/>
                  <a:gd name="T63" fmla="*/ 85 h 518"/>
                  <a:gd name="T64" fmla="*/ 239 w 756"/>
                  <a:gd name="T65" fmla="*/ 48 h 518"/>
                  <a:gd name="T66" fmla="*/ 262 w 756"/>
                  <a:gd name="T67" fmla="*/ 13 h 518"/>
                  <a:gd name="T68" fmla="*/ 295 w 756"/>
                  <a:gd name="T69" fmla="*/ 0 h 518"/>
                  <a:gd name="T70" fmla="*/ 331 w 756"/>
                  <a:gd name="T71" fmla="*/ 12 h 518"/>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756"/>
                  <a:gd name="T109" fmla="*/ 0 h 518"/>
                  <a:gd name="T110" fmla="*/ 756 w 756"/>
                  <a:gd name="T111" fmla="*/ 518 h 518"/>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756" h="518">
                    <a:moveTo>
                      <a:pt x="696" y="60"/>
                    </a:moveTo>
                    <a:lnTo>
                      <a:pt x="712" y="162"/>
                    </a:lnTo>
                    <a:lnTo>
                      <a:pt x="731" y="251"/>
                    </a:lnTo>
                    <a:lnTo>
                      <a:pt x="747" y="325"/>
                    </a:lnTo>
                    <a:lnTo>
                      <a:pt x="756" y="387"/>
                    </a:lnTo>
                    <a:lnTo>
                      <a:pt x="754" y="436"/>
                    </a:lnTo>
                    <a:lnTo>
                      <a:pt x="737" y="474"/>
                    </a:lnTo>
                    <a:lnTo>
                      <a:pt x="702" y="500"/>
                    </a:lnTo>
                    <a:lnTo>
                      <a:pt x="647" y="518"/>
                    </a:lnTo>
                    <a:lnTo>
                      <a:pt x="499" y="505"/>
                    </a:lnTo>
                    <a:lnTo>
                      <a:pt x="389" y="490"/>
                    </a:lnTo>
                    <a:lnTo>
                      <a:pt x="307" y="469"/>
                    </a:lnTo>
                    <a:lnTo>
                      <a:pt x="248" y="444"/>
                    </a:lnTo>
                    <a:lnTo>
                      <a:pt x="201" y="411"/>
                    </a:lnTo>
                    <a:lnTo>
                      <a:pt x="159" y="372"/>
                    </a:lnTo>
                    <a:lnTo>
                      <a:pt x="117" y="325"/>
                    </a:lnTo>
                    <a:lnTo>
                      <a:pt x="64" y="270"/>
                    </a:lnTo>
                    <a:lnTo>
                      <a:pt x="30" y="252"/>
                    </a:lnTo>
                    <a:lnTo>
                      <a:pt x="10" y="235"/>
                    </a:lnTo>
                    <a:lnTo>
                      <a:pt x="0" y="216"/>
                    </a:lnTo>
                    <a:lnTo>
                      <a:pt x="3" y="200"/>
                    </a:lnTo>
                    <a:lnTo>
                      <a:pt x="13" y="183"/>
                    </a:lnTo>
                    <a:lnTo>
                      <a:pt x="31" y="173"/>
                    </a:lnTo>
                    <a:lnTo>
                      <a:pt x="57" y="167"/>
                    </a:lnTo>
                    <a:lnTo>
                      <a:pt x="89" y="169"/>
                    </a:lnTo>
                    <a:lnTo>
                      <a:pt x="74" y="142"/>
                    </a:lnTo>
                    <a:lnTo>
                      <a:pt x="69" y="119"/>
                    </a:lnTo>
                    <a:lnTo>
                      <a:pt x="72" y="101"/>
                    </a:lnTo>
                    <a:lnTo>
                      <a:pt x="83" y="88"/>
                    </a:lnTo>
                    <a:lnTo>
                      <a:pt x="97" y="79"/>
                    </a:lnTo>
                    <a:lnTo>
                      <a:pt x="114" y="79"/>
                    </a:lnTo>
                    <a:lnTo>
                      <a:pt x="132" y="84"/>
                    </a:lnTo>
                    <a:lnTo>
                      <a:pt x="151" y="97"/>
                    </a:lnTo>
                    <a:lnTo>
                      <a:pt x="138" y="62"/>
                    </a:lnTo>
                    <a:lnTo>
                      <a:pt x="138" y="38"/>
                    </a:lnTo>
                    <a:lnTo>
                      <a:pt x="147" y="25"/>
                    </a:lnTo>
                    <a:lnTo>
                      <a:pt x="164" y="24"/>
                    </a:lnTo>
                    <a:lnTo>
                      <a:pt x="184" y="32"/>
                    </a:lnTo>
                    <a:lnTo>
                      <a:pt x="206" y="50"/>
                    </a:lnTo>
                    <a:lnTo>
                      <a:pt x="227" y="78"/>
                    </a:lnTo>
                    <a:lnTo>
                      <a:pt x="245" y="116"/>
                    </a:lnTo>
                    <a:lnTo>
                      <a:pt x="247" y="128"/>
                    </a:lnTo>
                    <a:lnTo>
                      <a:pt x="251" y="137"/>
                    </a:lnTo>
                    <a:lnTo>
                      <a:pt x="253" y="142"/>
                    </a:lnTo>
                    <a:lnTo>
                      <a:pt x="257" y="146"/>
                    </a:lnTo>
                    <a:lnTo>
                      <a:pt x="260" y="148"/>
                    </a:lnTo>
                    <a:lnTo>
                      <a:pt x="263" y="153"/>
                    </a:lnTo>
                    <a:lnTo>
                      <a:pt x="267" y="162"/>
                    </a:lnTo>
                    <a:lnTo>
                      <a:pt x="271" y="178"/>
                    </a:lnTo>
                    <a:lnTo>
                      <a:pt x="300" y="237"/>
                    </a:lnTo>
                    <a:lnTo>
                      <a:pt x="327" y="281"/>
                    </a:lnTo>
                    <a:lnTo>
                      <a:pt x="354" y="311"/>
                    </a:lnTo>
                    <a:lnTo>
                      <a:pt x="385" y="330"/>
                    </a:lnTo>
                    <a:lnTo>
                      <a:pt x="420" y="339"/>
                    </a:lnTo>
                    <a:lnTo>
                      <a:pt x="464" y="341"/>
                    </a:lnTo>
                    <a:lnTo>
                      <a:pt x="519" y="339"/>
                    </a:lnTo>
                    <a:lnTo>
                      <a:pt x="589" y="336"/>
                    </a:lnTo>
                    <a:lnTo>
                      <a:pt x="573" y="310"/>
                    </a:lnTo>
                    <a:lnTo>
                      <a:pt x="558" y="286"/>
                    </a:lnTo>
                    <a:lnTo>
                      <a:pt x="543" y="263"/>
                    </a:lnTo>
                    <a:lnTo>
                      <a:pt x="528" y="241"/>
                    </a:lnTo>
                    <a:lnTo>
                      <a:pt x="512" y="218"/>
                    </a:lnTo>
                    <a:lnTo>
                      <a:pt x="497" y="196"/>
                    </a:lnTo>
                    <a:lnTo>
                      <a:pt x="482" y="171"/>
                    </a:lnTo>
                    <a:lnTo>
                      <a:pt x="468" y="147"/>
                    </a:lnTo>
                    <a:lnTo>
                      <a:pt x="478" y="97"/>
                    </a:lnTo>
                    <a:lnTo>
                      <a:pt x="499" y="57"/>
                    </a:lnTo>
                    <a:lnTo>
                      <a:pt x="524" y="27"/>
                    </a:lnTo>
                    <a:lnTo>
                      <a:pt x="557" y="8"/>
                    </a:lnTo>
                    <a:lnTo>
                      <a:pt x="589" y="0"/>
                    </a:lnTo>
                    <a:lnTo>
                      <a:pt x="626" y="5"/>
                    </a:lnTo>
                    <a:lnTo>
                      <a:pt x="662" y="25"/>
                    </a:lnTo>
                    <a:lnTo>
                      <a:pt x="696" y="60"/>
                    </a:lnTo>
                    <a:close/>
                  </a:path>
                </a:pathLst>
              </a:custGeom>
              <a:solidFill>
                <a:srgbClr val="BAC7C7"/>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209" name="Freeform 551"/>
              <p:cNvSpPr>
                <a:spLocks/>
              </p:cNvSpPr>
              <p:nvPr/>
            </p:nvSpPr>
            <p:spPr bwMode="auto">
              <a:xfrm>
                <a:off x="4385" y="3136"/>
                <a:ext cx="366" cy="249"/>
              </a:xfrm>
              <a:custGeom>
                <a:avLst/>
                <a:gdLst>
                  <a:gd name="T0" fmla="*/ 342 w 732"/>
                  <a:gd name="T1" fmla="*/ 82 h 498"/>
                  <a:gd name="T2" fmla="*/ 361 w 732"/>
                  <a:gd name="T3" fmla="*/ 159 h 498"/>
                  <a:gd name="T4" fmla="*/ 366 w 732"/>
                  <a:gd name="T5" fmla="*/ 210 h 498"/>
                  <a:gd name="T6" fmla="*/ 341 w 732"/>
                  <a:gd name="T7" fmla="*/ 240 h 498"/>
                  <a:gd name="T8" fmla="*/ 237 w 732"/>
                  <a:gd name="T9" fmla="*/ 242 h 498"/>
                  <a:gd name="T10" fmla="*/ 142 w 732"/>
                  <a:gd name="T11" fmla="*/ 221 h 498"/>
                  <a:gd name="T12" fmla="*/ 90 w 732"/>
                  <a:gd name="T13" fmla="*/ 192 h 498"/>
                  <a:gd name="T14" fmla="*/ 53 w 732"/>
                  <a:gd name="T15" fmla="*/ 154 h 498"/>
                  <a:gd name="T16" fmla="*/ 14 w 732"/>
                  <a:gd name="T17" fmla="*/ 125 h 498"/>
                  <a:gd name="T18" fmla="*/ 0 w 732"/>
                  <a:gd name="T19" fmla="*/ 108 h 498"/>
                  <a:gd name="T20" fmla="*/ 6 w 732"/>
                  <a:gd name="T21" fmla="*/ 92 h 498"/>
                  <a:gd name="T22" fmla="*/ 27 w 732"/>
                  <a:gd name="T23" fmla="*/ 84 h 498"/>
                  <a:gd name="T24" fmla="*/ 37 w 732"/>
                  <a:gd name="T25" fmla="*/ 72 h 498"/>
                  <a:gd name="T26" fmla="*/ 38 w 732"/>
                  <a:gd name="T27" fmla="*/ 52 h 498"/>
                  <a:gd name="T28" fmla="*/ 50 w 732"/>
                  <a:gd name="T29" fmla="*/ 43 h 498"/>
                  <a:gd name="T30" fmla="*/ 67 w 732"/>
                  <a:gd name="T31" fmla="*/ 47 h 498"/>
                  <a:gd name="T32" fmla="*/ 69 w 732"/>
                  <a:gd name="T33" fmla="*/ 37 h 498"/>
                  <a:gd name="T34" fmla="*/ 75 w 732"/>
                  <a:gd name="T35" fmla="*/ 21 h 498"/>
                  <a:gd name="T36" fmla="*/ 92 w 732"/>
                  <a:gd name="T37" fmla="*/ 26 h 498"/>
                  <a:gd name="T38" fmla="*/ 110 w 732"/>
                  <a:gd name="T39" fmla="*/ 49 h 498"/>
                  <a:gd name="T40" fmla="*/ 117 w 732"/>
                  <a:gd name="T41" fmla="*/ 72 h 498"/>
                  <a:gd name="T42" fmla="*/ 120 w 732"/>
                  <a:gd name="T43" fmla="*/ 76 h 498"/>
                  <a:gd name="T44" fmla="*/ 123 w 732"/>
                  <a:gd name="T45" fmla="*/ 75 h 498"/>
                  <a:gd name="T46" fmla="*/ 127 w 732"/>
                  <a:gd name="T47" fmla="*/ 80 h 498"/>
                  <a:gd name="T48" fmla="*/ 142 w 732"/>
                  <a:gd name="T49" fmla="*/ 117 h 498"/>
                  <a:gd name="T50" fmla="*/ 170 w 732"/>
                  <a:gd name="T51" fmla="*/ 154 h 498"/>
                  <a:gd name="T52" fmla="*/ 205 w 732"/>
                  <a:gd name="T53" fmla="*/ 168 h 498"/>
                  <a:gd name="T54" fmla="*/ 257 w 732"/>
                  <a:gd name="T55" fmla="*/ 169 h 498"/>
                  <a:gd name="T56" fmla="*/ 284 w 732"/>
                  <a:gd name="T57" fmla="*/ 154 h 498"/>
                  <a:gd name="T58" fmla="*/ 269 w 732"/>
                  <a:gd name="T59" fmla="*/ 131 h 498"/>
                  <a:gd name="T60" fmla="*/ 253 w 732"/>
                  <a:gd name="T61" fmla="*/ 107 h 498"/>
                  <a:gd name="T62" fmla="*/ 238 w 732"/>
                  <a:gd name="T63" fmla="*/ 83 h 498"/>
                  <a:gd name="T64" fmla="*/ 235 w 732"/>
                  <a:gd name="T65" fmla="*/ 46 h 498"/>
                  <a:gd name="T66" fmla="*/ 255 w 732"/>
                  <a:gd name="T67" fmla="*/ 12 h 498"/>
                  <a:gd name="T68" fmla="*/ 283 w 732"/>
                  <a:gd name="T69" fmla="*/ 0 h 498"/>
                  <a:gd name="T70" fmla="*/ 317 w 732"/>
                  <a:gd name="T71" fmla="*/ 14 h 498"/>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732"/>
                  <a:gd name="T109" fmla="*/ 0 h 498"/>
                  <a:gd name="T110" fmla="*/ 732 w 732"/>
                  <a:gd name="T111" fmla="*/ 498 h 498"/>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732" h="498">
                    <a:moveTo>
                      <a:pt x="667" y="64"/>
                    </a:moveTo>
                    <a:lnTo>
                      <a:pt x="684" y="164"/>
                    </a:lnTo>
                    <a:lnTo>
                      <a:pt x="704" y="249"/>
                    </a:lnTo>
                    <a:lnTo>
                      <a:pt x="721" y="318"/>
                    </a:lnTo>
                    <a:lnTo>
                      <a:pt x="732" y="376"/>
                    </a:lnTo>
                    <a:lnTo>
                      <a:pt x="731" y="419"/>
                    </a:lnTo>
                    <a:lnTo>
                      <a:pt x="716" y="454"/>
                    </a:lnTo>
                    <a:lnTo>
                      <a:pt x="681" y="479"/>
                    </a:lnTo>
                    <a:lnTo>
                      <a:pt x="623" y="498"/>
                    </a:lnTo>
                    <a:lnTo>
                      <a:pt x="475" y="484"/>
                    </a:lnTo>
                    <a:lnTo>
                      <a:pt x="365" y="466"/>
                    </a:lnTo>
                    <a:lnTo>
                      <a:pt x="283" y="442"/>
                    </a:lnTo>
                    <a:lnTo>
                      <a:pt x="225" y="416"/>
                    </a:lnTo>
                    <a:lnTo>
                      <a:pt x="180" y="383"/>
                    </a:lnTo>
                    <a:lnTo>
                      <a:pt x="144" y="348"/>
                    </a:lnTo>
                    <a:lnTo>
                      <a:pt x="106" y="308"/>
                    </a:lnTo>
                    <a:lnTo>
                      <a:pt x="62" y="267"/>
                    </a:lnTo>
                    <a:lnTo>
                      <a:pt x="28" y="251"/>
                    </a:lnTo>
                    <a:lnTo>
                      <a:pt x="8" y="233"/>
                    </a:lnTo>
                    <a:lnTo>
                      <a:pt x="0" y="216"/>
                    </a:lnTo>
                    <a:lnTo>
                      <a:pt x="2" y="199"/>
                    </a:lnTo>
                    <a:lnTo>
                      <a:pt x="12" y="184"/>
                    </a:lnTo>
                    <a:lnTo>
                      <a:pt x="30" y="173"/>
                    </a:lnTo>
                    <a:lnTo>
                      <a:pt x="55" y="168"/>
                    </a:lnTo>
                    <a:lnTo>
                      <a:pt x="89" y="170"/>
                    </a:lnTo>
                    <a:lnTo>
                      <a:pt x="74" y="143"/>
                    </a:lnTo>
                    <a:lnTo>
                      <a:pt x="70" y="120"/>
                    </a:lnTo>
                    <a:lnTo>
                      <a:pt x="75" y="103"/>
                    </a:lnTo>
                    <a:lnTo>
                      <a:pt x="86" y="93"/>
                    </a:lnTo>
                    <a:lnTo>
                      <a:pt x="100" y="86"/>
                    </a:lnTo>
                    <a:lnTo>
                      <a:pt x="116" y="86"/>
                    </a:lnTo>
                    <a:lnTo>
                      <a:pt x="133" y="93"/>
                    </a:lnTo>
                    <a:lnTo>
                      <a:pt x="148" y="107"/>
                    </a:lnTo>
                    <a:lnTo>
                      <a:pt x="138" y="73"/>
                    </a:lnTo>
                    <a:lnTo>
                      <a:pt x="140" y="53"/>
                    </a:lnTo>
                    <a:lnTo>
                      <a:pt x="149" y="41"/>
                    </a:lnTo>
                    <a:lnTo>
                      <a:pt x="166" y="43"/>
                    </a:lnTo>
                    <a:lnTo>
                      <a:pt x="184" y="51"/>
                    </a:lnTo>
                    <a:lnTo>
                      <a:pt x="204" y="70"/>
                    </a:lnTo>
                    <a:lnTo>
                      <a:pt x="220" y="97"/>
                    </a:lnTo>
                    <a:lnTo>
                      <a:pt x="234" y="130"/>
                    </a:lnTo>
                    <a:lnTo>
                      <a:pt x="235" y="144"/>
                    </a:lnTo>
                    <a:lnTo>
                      <a:pt x="239" y="150"/>
                    </a:lnTo>
                    <a:lnTo>
                      <a:pt x="240" y="152"/>
                    </a:lnTo>
                    <a:lnTo>
                      <a:pt x="244" y="152"/>
                    </a:lnTo>
                    <a:lnTo>
                      <a:pt x="247" y="150"/>
                    </a:lnTo>
                    <a:lnTo>
                      <a:pt x="250" y="153"/>
                    </a:lnTo>
                    <a:lnTo>
                      <a:pt x="254" y="159"/>
                    </a:lnTo>
                    <a:lnTo>
                      <a:pt x="258" y="174"/>
                    </a:lnTo>
                    <a:lnTo>
                      <a:pt x="284" y="234"/>
                    </a:lnTo>
                    <a:lnTo>
                      <a:pt x="311" y="278"/>
                    </a:lnTo>
                    <a:lnTo>
                      <a:pt x="339" y="308"/>
                    </a:lnTo>
                    <a:lnTo>
                      <a:pt x="372" y="327"/>
                    </a:lnTo>
                    <a:lnTo>
                      <a:pt x="410" y="336"/>
                    </a:lnTo>
                    <a:lnTo>
                      <a:pt x="456" y="340"/>
                    </a:lnTo>
                    <a:lnTo>
                      <a:pt x="514" y="337"/>
                    </a:lnTo>
                    <a:lnTo>
                      <a:pt x="584" y="335"/>
                    </a:lnTo>
                    <a:lnTo>
                      <a:pt x="568" y="308"/>
                    </a:lnTo>
                    <a:lnTo>
                      <a:pt x="553" y="284"/>
                    </a:lnTo>
                    <a:lnTo>
                      <a:pt x="538" y="261"/>
                    </a:lnTo>
                    <a:lnTo>
                      <a:pt x="523" y="238"/>
                    </a:lnTo>
                    <a:lnTo>
                      <a:pt x="506" y="214"/>
                    </a:lnTo>
                    <a:lnTo>
                      <a:pt x="491" y="190"/>
                    </a:lnTo>
                    <a:lnTo>
                      <a:pt x="476" y="165"/>
                    </a:lnTo>
                    <a:lnTo>
                      <a:pt x="461" y="142"/>
                    </a:lnTo>
                    <a:lnTo>
                      <a:pt x="470" y="91"/>
                    </a:lnTo>
                    <a:lnTo>
                      <a:pt x="487" y="53"/>
                    </a:lnTo>
                    <a:lnTo>
                      <a:pt x="510" y="24"/>
                    </a:lnTo>
                    <a:lnTo>
                      <a:pt x="538" y="6"/>
                    </a:lnTo>
                    <a:lnTo>
                      <a:pt x="566" y="0"/>
                    </a:lnTo>
                    <a:lnTo>
                      <a:pt x="599" y="8"/>
                    </a:lnTo>
                    <a:lnTo>
                      <a:pt x="633" y="28"/>
                    </a:lnTo>
                    <a:lnTo>
                      <a:pt x="667" y="64"/>
                    </a:lnTo>
                    <a:close/>
                  </a:path>
                </a:pathLst>
              </a:custGeom>
              <a:solidFill>
                <a:srgbClr val="C4CFCF"/>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210" name="Freeform 552"/>
              <p:cNvSpPr>
                <a:spLocks/>
              </p:cNvSpPr>
              <p:nvPr/>
            </p:nvSpPr>
            <p:spPr bwMode="auto">
              <a:xfrm>
                <a:off x="4391" y="3138"/>
                <a:ext cx="355" cy="239"/>
              </a:xfrm>
              <a:custGeom>
                <a:avLst/>
                <a:gdLst>
                  <a:gd name="T0" fmla="*/ 328 w 710"/>
                  <a:gd name="T1" fmla="*/ 83 h 478"/>
                  <a:gd name="T2" fmla="*/ 348 w 710"/>
                  <a:gd name="T3" fmla="*/ 156 h 478"/>
                  <a:gd name="T4" fmla="*/ 355 w 710"/>
                  <a:gd name="T5" fmla="*/ 201 h 478"/>
                  <a:gd name="T6" fmla="*/ 331 w 710"/>
                  <a:gd name="T7" fmla="*/ 229 h 478"/>
                  <a:gd name="T8" fmla="*/ 227 w 710"/>
                  <a:gd name="T9" fmla="*/ 232 h 478"/>
                  <a:gd name="T10" fmla="*/ 132 w 710"/>
                  <a:gd name="T11" fmla="*/ 209 h 478"/>
                  <a:gd name="T12" fmla="*/ 82 w 710"/>
                  <a:gd name="T13" fmla="*/ 178 h 478"/>
                  <a:gd name="T14" fmla="*/ 50 w 710"/>
                  <a:gd name="T15" fmla="*/ 147 h 478"/>
                  <a:gd name="T16" fmla="*/ 15 w 710"/>
                  <a:gd name="T17" fmla="*/ 125 h 478"/>
                  <a:gd name="T18" fmla="*/ 0 w 710"/>
                  <a:gd name="T19" fmla="*/ 108 h 478"/>
                  <a:gd name="T20" fmla="*/ 6 w 710"/>
                  <a:gd name="T21" fmla="*/ 92 h 478"/>
                  <a:gd name="T22" fmla="*/ 28 w 710"/>
                  <a:gd name="T23" fmla="*/ 85 h 478"/>
                  <a:gd name="T24" fmla="*/ 38 w 710"/>
                  <a:gd name="T25" fmla="*/ 72 h 478"/>
                  <a:gd name="T26" fmla="*/ 39 w 710"/>
                  <a:gd name="T27" fmla="*/ 54 h 478"/>
                  <a:gd name="T28" fmla="*/ 52 w 710"/>
                  <a:gd name="T29" fmla="*/ 47 h 478"/>
                  <a:gd name="T30" fmla="*/ 67 w 710"/>
                  <a:gd name="T31" fmla="*/ 52 h 478"/>
                  <a:gd name="T32" fmla="*/ 70 w 710"/>
                  <a:gd name="T33" fmla="*/ 43 h 478"/>
                  <a:gd name="T34" fmla="*/ 77 w 710"/>
                  <a:gd name="T35" fmla="*/ 30 h 478"/>
                  <a:gd name="T36" fmla="*/ 92 w 710"/>
                  <a:gd name="T37" fmla="*/ 36 h 478"/>
                  <a:gd name="T38" fmla="*/ 107 w 710"/>
                  <a:gd name="T39" fmla="*/ 58 h 478"/>
                  <a:gd name="T40" fmla="*/ 113 w 710"/>
                  <a:gd name="T41" fmla="*/ 80 h 478"/>
                  <a:gd name="T42" fmla="*/ 116 w 710"/>
                  <a:gd name="T43" fmla="*/ 82 h 478"/>
                  <a:gd name="T44" fmla="*/ 118 w 710"/>
                  <a:gd name="T45" fmla="*/ 77 h 478"/>
                  <a:gd name="T46" fmla="*/ 121 w 710"/>
                  <a:gd name="T47" fmla="*/ 78 h 478"/>
                  <a:gd name="T48" fmla="*/ 136 w 710"/>
                  <a:gd name="T49" fmla="*/ 115 h 478"/>
                  <a:gd name="T50" fmla="*/ 163 w 710"/>
                  <a:gd name="T51" fmla="*/ 154 h 478"/>
                  <a:gd name="T52" fmla="*/ 200 w 710"/>
                  <a:gd name="T53" fmla="*/ 168 h 478"/>
                  <a:gd name="T54" fmla="*/ 254 w 710"/>
                  <a:gd name="T55" fmla="*/ 168 h 478"/>
                  <a:gd name="T56" fmla="*/ 282 w 710"/>
                  <a:gd name="T57" fmla="*/ 154 h 478"/>
                  <a:gd name="T58" fmla="*/ 267 w 710"/>
                  <a:gd name="T59" fmla="*/ 129 h 478"/>
                  <a:gd name="T60" fmla="*/ 251 w 710"/>
                  <a:gd name="T61" fmla="*/ 104 h 478"/>
                  <a:gd name="T62" fmla="*/ 235 w 710"/>
                  <a:gd name="T63" fmla="*/ 79 h 478"/>
                  <a:gd name="T64" fmla="*/ 232 w 710"/>
                  <a:gd name="T65" fmla="*/ 42 h 478"/>
                  <a:gd name="T66" fmla="*/ 248 w 710"/>
                  <a:gd name="T67" fmla="*/ 10 h 478"/>
                  <a:gd name="T68" fmla="*/ 272 w 710"/>
                  <a:gd name="T69" fmla="*/ 0 h 478"/>
                  <a:gd name="T70" fmla="*/ 302 w 710"/>
                  <a:gd name="T71" fmla="*/ 15 h 478"/>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710"/>
                  <a:gd name="T109" fmla="*/ 0 h 478"/>
                  <a:gd name="T110" fmla="*/ 710 w 710"/>
                  <a:gd name="T111" fmla="*/ 478 h 478"/>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710" h="478">
                    <a:moveTo>
                      <a:pt x="637" y="66"/>
                    </a:moveTo>
                    <a:lnTo>
                      <a:pt x="655" y="165"/>
                    </a:lnTo>
                    <a:lnTo>
                      <a:pt x="676" y="247"/>
                    </a:lnTo>
                    <a:lnTo>
                      <a:pt x="696" y="311"/>
                    </a:lnTo>
                    <a:lnTo>
                      <a:pt x="708" y="362"/>
                    </a:lnTo>
                    <a:lnTo>
                      <a:pt x="710" y="401"/>
                    </a:lnTo>
                    <a:lnTo>
                      <a:pt x="696" y="432"/>
                    </a:lnTo>
                    <a:lnTo>
                      <a:pt x="661" y="457"/>
                    </a:lnTo>
                    <a:lnTo>
                      <a:pt x="602" y="478"/>
                    </a:lnTo>
                    <a:lnTo>
                      <a:pt x="454" y="463"/>
                    </a:lnTo>
                    <a:lnTo>
                      <a:pt x="344" y="443"/>
                    </a:lnTo>
                    <a:lnTo>
                      <a:pt x="263" y="417"/>
                    </a:lnTo>
                    <a:lnTo>
                      <a:pt x="207" y="388"/>
                    </a:lnTo>
                    <a:lnTo>
                      <a:pt x="164" y="356"/>
                    </a:lnTo>
                    <a:lnTo>
                      <a:pt x="132" y="324"/>
                    </a:lnTo>
                    <a:lnTo>
                      <a:pt x="100" y="293"/>
                    </a:lnTo>
                    <a:lnTo>
                      <a:pt x="64" y="267"/>
                    </a:lnTo>
                    <a:lnTo>
                      <a:pt x="30" y="250"/>
                    </a:lnTo>
                    <a:lnTo>
                      <a:pt x="10" y="233"/>
                    </a:lnTo>
                    <a:lnTo>
                      <a:pt x="0" y="215"/>
                    </a:lnTo>
                    <a:lnTo>
                      <a:pt x="2" y="199"/>
                    </a:lnTo>
                    <a:lnTo>
                      <a:pt x="12" y="184"/>
                    </a:lnTo>
                    <a:lnTo>
                      <a:pt x="31" y="174"/>
                    </a:lnTo>
                    <a:lnTo>
                      <a:pt x="56" y="169"/>
                    </a:lnTo>
                    <a:lnTo>
                      <a:pt x="90" y="171"/>
                    </a:lnTo>
                    <a:lnTo>
                      <a:pt x="75" y="144"/>
                    </a:lnTo>
                    <a:lnTo>
                      <a:pt x="73" y="123"/>
                    </a:lnTo>
                    <a:lnTo>
                      <a:pt x="78" y="108"/>
                    </a:lnTo>
                    <a:lnTo>
                      <a:pt x="90" y="99"/>
                    </a:lnTo>
                    <a:lnTo>
                      <a:pt x="104" y="94"/>
                    </a:lnTo>
                    <a:lnTo>
                      <a:pt x="120" y="95"/>
                    </a:lnTo>
                    <a:lnTo>
                      <a:pt x="134" y="103"/>
                    </a:lnTo>
                    <a:lnTo>
                      <a:pt x="145" y="116"/>
                    </a:lnTo>
                    <a:lnTo>
                      <a:pt x="139" y="85"/>
                    </a:lnTo>
                    <a:lnTo>
                      <a:pt x="143" y="67"/>
                    </a:lnTo>
                    <a:lnTo>
                      <a:pt x="153" y="59"/>
                    </a:lnTo>
                    <a:lnTo>
                      <a:pt x="168" y="62"/>
                    </a:lnTo>
                    <a:lnTo>
                      <a:pt x="184" y="72"/>
                    </a:lnTo>
                    <a:lnTo>
                      <a:pt x="202" y="91"/>
                    </a:lnTo>
                    <a:lnTo>
                      <a:pt x="214" y="116"/>
                    </a:lnTo>
                    <a:lnTo>
                      <a:pt x="224" y="148"/>
                    </a:lnTo>
                    <a:lnTo>
                      <a:pt x="227" y="160"/>
                    </a:lnTo>
                    <a:lnTo>
                      <a:pt x="229" y="164"/>
                    </a:lnTo>
                    <a:lnTo>
                      <a:pt x="232" y="163"/>
                    </a:lnTo>
                    <a:lnTo>
                      <a:pt x="234" y="159"/>
                    </a:lnTo>
                    <a:lnTo>
                      <a:pt x="237" y="154"/>
                    </a:lnTo>
                    <a:lnTo>
                      <a:pt x="239" y="153"/>
                    </a:lnTo>
                    <a:lnTo>
                      <a:pt x="243" y="156"/>
                    </a:lnTo>
                    <a:lnTo>
                      <a:pt x="247" y="170"/>
                    </a:lnTo>
                    <a:lnTo>
                      <a:pt x="271" y="230"/>
                    </a:lnTo>
                    <a:lnTo>
                      <a:pt x="297" y="277"/>
                    </a:lnTo>
                    <a:lnTo>
                      <a:pt x="326" y="307"/>
                    </a:lnTo>
                    <a:lnTo>
                      <a:pt x="361" y="327"/>
                    </a:lnTo>
                    <a:lnTo>
                      <a:pt x="400" y="336"/>
                    </a:lnTo>
                    <a:lnTo>
                      <a:pt x="449" y="338"/>
                    </a:lnTo>
                    <a:lnTo>
                      <a:pt x="508" y="336"/>
                    </a:lnTo>
                    <a:lnTo>
                      <a:pt x="579" y="333"/>
                    </a:lnTo>
                    <a:lnTo>
                      <a:pt x="563" y="307"/>
                    </a:lnTo>
                    <a:lnTo>
                      <a:pt x="548" y="282"/>
                    </a:lnTo>
                    <a:lnTo>
                      <a:pt x="533" y="257"/>
                    </a:lnTo>
                    <a:lnTo>
                      <a:pt x="518" y="233"/>
                    </a:lnTo>
                    <a:lnTo>
                      <a:pt x="502" y="208"/>
                    </a:lnTo>
                    <a:lnTo>
                      <a:pt x="486" y="183"/>
                    </a:lnTo>
                    <a:lnTo>
                      <a:pt x="471" y="158"/>
                    </a:lnTo>
                    <a:lnTo>
                      <a:pt x="458" y="134"/>
                    </a:lnTo>
                    <a:lnTo>
                      <a:pt x="465" y="84"/>
                    </a:lnTo>
                    <a:lnTo>
                      <a:pt x="479" y="46"/>
                    </a:lnTo>
                    <a:lnTo>
                      <a:pt x="496" y="19"/>
                    </a:lnTo>
                    <a:lnTo>
                      <a:pt x="519" y="4"/>
                    </a:lnTo>
                    <a:lnTo>
                      <a:pt x="544" y="0"/>
                    </a:lnTo>
                    <a:lnTo>
                      <a:pt x="573" y="9"/>
                    </a:lnTo>
                    <a:lnTo>
                      <a:pt x="603" y="30"/>
                    </a:lnTo>
                    <a:lnTo>
                      <a:pt x="637" y="66"/>
                    </a:lnTo>
                    <a:close/>
                  </a:path>
                </a:pathLst>
              </a:custGeom>
              <a:solidFill>
                <a:srgbClr val="CCD6D6"/>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211" name="Freeform 553"/>
              <p:cNvSpPr>
                <a:spLocks/>
              </p:cNvSpPr>
              <p:nvPr/>
            </p:nvSpPr>
            <p:spPr bwMode="auto">
              <a:xfrm>
                <a:off x="4397" y="3140"/>
                <a:ext cx="343" cy="230"/>
              </a:xfrm>
              <a:custGeom>
                <a:avLst/>
                <a:gdLst>
                  <a:gd name="T0" fmla="*/ 312 w 687"/>
                  <a:gd name="T1" fmla="*/ 84 h 459"/>
                  <a:gd name="T2" fmla="*/ 335 w 687"/>
                  <a:gd name="T3" fmla="*/ 152 h 459"/>
                  <a:gd name="T4" fmla="*/ 343 w 687"/>
                  <a:gd name="T5" fmla="*/ 192 h 459"/>
                  <a:gd name="T6" fmla="*/ 320 w 687"/>
                  <a:gd name="T7" fmla="*/ 218 h 459"/>
                  <a:gd name="T8" fmla="*/ 216 w 687"/>
                  <a:gd name="T9" fmla="*/ 222 h 459"/>
                  <a:gd name="T10" fmla="*/ 121 w 687"/>
                  <a:gd name="T11" fmla="*/ 196 h 459"/>
                  <a:gd name="T12" fmla="*/ 73 w 687"/>
                  <a:gd name="T13" fmla="*/ 164 h 459"/>
                  <a:gd name="T14" fmla="*/ 46 w 687"/>
                  <a:gd name="T15" fmla="*/ 138 h 459"/>
                  <a:gd name="T16" fmla="*/ 15 w 687"/>
                  <a:gd name="T17" fmla="*/ 124 h 459"/>
                  <a:gd name="T18" fmla="*/ 0 w 687"/>
                  <a:gd name="T19" fmla="*/ 107 h 459"/>
                  <a:gd name="T20" fmla="*/ 6 w 687"/>
                  <a:gd name="T21" fmla="*/ 92 h 459"/>
                  <a:gd name="T22" fmla="*/ 28 w 687"/>
                  <a:gd name="T23" fmla="*/ 85 h 459"/>
                  <a:gd name="T24" fmla="*/ 38 w 687"/>
                  <a:gd name="T25" fmla="*/ 72 h 459"/>
                  <a:gd name="T26" fmla="*/ 40 w 687"/>
                  <a:gd name="T27" fmla="*/ 56 h 459"/>
                  <a:gd name="T28" fmla="*/ 54 w 687"/>
                  <a:gd name="T29" fmla="*/ 51 h 459"/>
                  <a:gd name="T30" fmla="*/ 68 w 687"/>
                  <a:gd name="T31" fmla="*/ 57 h 459"/>
                  <a:gd name="T32" fmla="*/ 70 w 687"/>
                  <a:gd name="T33" fmla="*/ 50 h 459"/>
                  <a:gd name="T34" fmla="*/ 79 w 687"/>
                  <a:gd name="T35" fmla="*/ 39 h 459"/>
                  <a:gd name="T36" fmla="*/ 93 w 687"/>
                  <a:gd name="T37" fmla="*/ 47 h 459"/>
                  <a:gd name="T38" fmla="*/ 105 w 687"/>
                  <a:gd name="T39" fmla="*/ 69 h 459"/>
                  <a:gd name="T40" fmla="*/ 108 w 687"/>
                  <a:gd name="T41" fmla="*/ 88 h 459"/>
                  <a:gd name="T42" fmla="*/ 110 w 687"/>
                  <a:gd name="T43" fmla="*/ 87 h 459"/>
                  <a:gd name="T44" fmla="*/ 113 w 687"/>
                  <a:gd name="T45" fmla="*/ 78 h 459"/>
                  <a:gd name="T46" fmla="*/ 116 w 687"/>
                  <a:gd name="T47" fmla="*/ 76 h 459"/>
                  <a:gd name="T48" fmla="*/ 128 w 687"/>
                  <a:gd name="T49" fmla="*/ 114 h 459"/>
                  <a:gd name="T50" fmla="*/ 157 w 687"/>
                  <a:gd name="T51" fmla="*/ 153 h 459"/>
                  <a:gd name="T52" fmla="*/ 196 w 687"/>
                  <a:gd name="T53" fmla="*/ 167 h 459"/>
                  <a:gd name="T54" fmla="*/ 252 w 687"/>
                  <a:gd name="T55" fmla="*/ 168 h 459"/>
                  <a:gd name="T56" fmla="*/ 279 w 687"/>
                  <a:gd name="T57" fmla="*/ 154 h 459"/>
                  <a:gd name="T58" fmla="*/ 264 w 687"/>
                  <a:gd name="T59" fmla="*/ 127 h 459"/>
                  <a:gd name="T60" fmla="*/ 248 w 687"/>
                  <a:gd name="T61" fmla="*/ 102 h 459"/>
                  <a:gd name="T62" fmla="*/ 233 w 687"/>
                  <a:gd name="T63" fmla="*/ 76 h 459"/>
                  <a:gd name="T64" fmla="*/ 229 w 687"/>
                  <a:gd name="T65" fmla="*/ 39 h 459"/>
                  <a:gd name="T66" fmla="*/ 242 w 687"/>
                  <a:gd name="T67" fmla="*/ 8 h 459"/>
                  <a:gd name="T68" fmla="*/ 261 w 687"/>
                  <a:gd name="T69" fmla="*/ 0 h 459"/>
                  <a:gd name="T70" fmla="*/ 287 w 687"/>
                  <a:gd name="T71" fmla="*/ 17 h 45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687"/>
                  <a:gd name="T109" fmla="*/ 0 h 459"/>
                  <a:gd name="T110" fmla="*/ 687 w 687"/>
                  <a:gd name="T111" fmla="*/ 459 h 459"/>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687" h="459">
                    <a:moveTo>
                      <a:pt x="606" y="71"/>
                    </a:moveTo>
                    <a:lnTo>
                      <a:pt x="625" y="167"/>
                    </a:lnTo>
                    <a:lnTo>
                      <a:pt x="649" y="245"/>
                    </a:lnTo>
                    <a:lnTo>
                      <a:pt x="670" y="304"/>
                    </a:lnTo>
                    <a:lnTo>
                      <a:pt x="685" y="350"/>
                    </a:lnTo>
                    <a:lnTo>
                      <a:pt x="687" y="384"/>
                    </a:lnTo>
                    <a:lnTo>
                      <a:pt x="676" y="412"/>
                    </a:lnTo>
                    <a:lnTo>
                      <a:pt x="641" y="436"/>
                    </a:lnTo>
                    <a:lnTo>
                      <a:pt x="581" y="459"/>
                    </a:lnTo>
                    <a:lnTo>
                      <a:pt x="433" y="443"/>
                    </a:lnTo>
                    <a:lnTo>
                      <a:pt x="322" y="419"/>
                    </a:lnTo>
                    <a:lnTo>
                      <a:pt x="242" y="391"/>
                    </a:lnTo>
                    <a:lnTo>
                      <a:pt x="187" y="359"/>
                    </a:lnTo>
                    <a:lnTo>
                      <a:pt x="147" y="327"/>
                    </a:lnTo>
                    <a:lnTo>
                      <a:pt x="118" y="299"/>
                    </a:lnTo>
                    <a:lnTo>
                      <a:pt x="92" y="276"/>
                    </a:lnTo>
                    <a:lnTo>
                      <a:pt x="63" y="264"/>
                    </a:lnTo>
                    <a:lnTo>
                      <a:pt x="30" y="248"/>
                    </a:lnTo>
                    <a:lnTo>
                      <a:pt x="10" y="230"/>
                    </a:lnTo>
                    <a:lnTo>
                      <a:pt x="0" y="213"/>
                    </a:lnTo>
                    <a:lnTo>
                      <a:pt x="3" y="198"/>
                    </a:lnTo>
                    <a:lnTo>
                      <a:pt x="13" y="184"/>
                    </a:lnTo>
                    <a:lnTo>
                      <a:pt x="32" y="174"/>
                    </a:lnTo>
                    <a:lnTo>
                      <a:pt x="57" y="169"/>
                    </a:lnTo>
                    <a:lnTo>
                      <a:pt x="90" y="171"/>
                    </a:lnTo>
                    <a:lnTo>
                      <a:pt x="77" y="144"/>
                    </a:lnTo>
                    <a:lnTo>
                      <a:pt x="75" y="125"/>
                    </a:lnTo>
                    <a:lnTo>
                      <a:pt x="80" y="111"/>
                    </a:lnTo>
                    <a:lnTo>
                      <a:pt x="94" y="105"/>
                    </a:lnTo>
                    <a:lnTo>
                      <a:pt x="108" y="102"/>
                    </a:lnTo>
                    <a:lnTo>
                      <a:pt x="124" y="106"/>
                    </a:lnTo>
                    <a:lnTo>
                      <a:pt x="136" y="114"/>
                    </a:lnTo>
                    <a:lnTo>
                      <a:pt x="144" y="129"/>
                    </a:lnTo>
                    <a:lnTo>
                      <a:pt x="141" y="99"/>
                    </a:lnTo>
                    <a:lnTo>
                      <a:pt x="147" y="82"/>
                    </a:lnTo>
                    <a:lnTo>
                      <a:pt x="158" y="77"/>
                    </a:lnTo>
                    <a:lnTo>
                      <a:pt x="173" y="82"/>
                    </a:lnTo>
                    <a:lnTo>
                      <a:pt x="187" y="94"/>
                    </a:lnTo>
                    <a:lnTo>
                      <a:pt x="201" y="114"/>
                    </a:lnTo>
                    <a:lnTo>
                      <a:pt x="210" y="137"/>
                    </a:lnTo>
                    <a:lnTo>
                      <a:pt x="213" y="166"/>
                    </a:lnTo>
                    <a:lnTo>
                      <a:pt x="216" y="176"/>
                    </a:lnTo>
                    <a:lnTo>
                      <a:pt x="218" y="179"/>
                    </a:lnTo>
                    <a:lnTo>
                      <a:pt x="221" y="174"/>
                    </a:lnTo>
                    <a:lnTo>
                      <a:pt x="223" y="165"/>
                    </a:lnTo>
                    <a:lnTo>
                      <a:pt x="226" y="156"/>
                    </a:lnTo>
                    <a:lnTo>
                      <a:pt x="228" y="151"/>
                    </a:lnTo>
                    <a:lnTo>
                      <a:pt x="232" y="152"/>
                    </a:lnTo>
                    <a:lnTo>
                      <a:pt x="236" y="166"/>
                    </a:lnTo>
                    <a:lnTo>
                      <a:pt x="257" y="228"/>
                    </a:lnTo>
                    <a:lnTo>
                      <a:pt x="284" y="274"/>
                    </a:lnTo>
                    <a:lnTo>
                      <a:pt x="314" y="305"/>
                    </a:lnTo>
                    <a:lnTo>
                      <a:pt x="350" y="325"/>
                    </a:lnTo>
                    <a:lnTo>
                      <a:pt x="393" y="334"/>
                    </a:lnTo>
                    <a:lnTo>
                      <a:pt x="444" y="338"/>
                    </a:lnTo>
                    <a:lnTo>
                      <a:pt x="504" y="335"/>
                    </a:lnTo>
                    <a:lnTo>
                      <a:pt x="576" y="333"/>
                    </a:lnTo>
                    <a:lnTo>
                      <a:pt x="559" y="307"/>
                    </a:lnTo>
                    <a:lnTo>
                      <a:pt x="544" y="280"/>
                    </a:lnTo>
                    <a:lnTo>
                      <a:pt x="528" y="254"/>
                    </a:lnTo>
                    <a:lnTo>
                      <a:pt x="513" y="229"/>
                    </a:lnTo>
                    <a:lnTo>
                      <a:pt x="497" y="203"/>
                    </a:lnTo>
                    <a:lnTo>
                      <a:pt x="482" y="177"/>
                    </a:lnTo>
                    <a:lnTo>
                      <a:pt x="467" y="151"/>
                    </a:lnTo>
                    <a:lnTo>
                      <a:pt x="453" y="126"/>
                    </a:lnTo>
                    <a:lnTo>
                      <a:pt x="459" y="77"/>
                    </a:lnTo>
                    <a:lnTo>
                      <a:pt x="470" y="41"/>
                    </a:lnTo>
                    <a:lnTo>
                      <a:pt x="484" y="15"/>
                    </a:lnTo>
                    <a:lnTo>
                      <a:pt x="503" y="2"/>
                    </a:lnTo>
                    <a:lnTo>
                      <a:pt x="523" y="0"/>
                    </a:lnTo>
                    <a:lnTo>
                      <a:pt x="547" y="11"/>
                    </a:lnTo>
                    <a:lnTo>
                      <a:pt x="575" y="33"/>
                    </a:lnTo>
                    <a:lnTo>
                      <a:pt x="606" y="71"/>
                    </a:lnTo>
                    <a:close/>
                  </a:path>
                </a:pathLst>
              </a:custGeom>
              <a:solidFill>
                <a:srgbClr val="D4DBDB"/>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212" name="Freeform 554"/>
              <p:cNvSpPr>
                <a:spLocks/>
              </p:cNvSpPr>
              <p:nvPr/>
            </p:nvSpPr>
            <p:spPr bwMode="auto">
              <a:xfrm>
                <a:off x="4288" y="3368"/>
                <a:ext cx="118" cy="69"/>
              </a:xfrm>
              <a:custGeom>
                <a:avLst/>
                <a:gdLst>
                  <a:gd name="T0" fmla="*/ 17 w 236"/>
                  <a:gd name="T1" fmla="*/ 0 h 138"/>
                  <a:gd name="T2" fmla="*/ 29 w 236"/>
                  <a:gd name="T3" fmla="*/ 3 h 138"/>
                  <a:gd name="T4" fmla="*/ 42 w 236"/>
                  <a:gd name="T5" fmla="*/ 7 h 138"/>
                  <a:gd name="T6" fmla="*/ 54 w 236"/>
                  <a:gd name="T7" fmla="*/ 11 h 138"/>
                  <a:gd name="T8" fmla="*/ 67 w 236"/>
                  <a:gd name="T9" fmla="*/ 15 h 138"/>
                  <a:gd name="T10" fmla="*/ 79 w 236"/>
                  <a:gd name="T11" fmla="*/ 19 h 138"/>
                  <a:gd name="T12" fmla="*/ 92 w 236"/>
                  <a:gd name="T13" fmla="*/ 23 h 138"/>
                  <a:gd name="T14" fmla="*/ 104 w 236"/>
                  <a:gd name="T15" fmla="*/ 27 h 138"/>
                  <a:gd name="T16" fmla="*/ 117 w 236"/>
                  <a:gd name="T17" fmla="*/ 32 h 138"/>
                  <a:gd name="T18" fmla="*/ 118 w 236"/>
                  <a:gd name="T19" fmla="*/ 37 h 138"/>
                  <a:gd name="T20" fmla="*/ 118 w 236"/>
                  <a:gd name="T21" fmla="*/ 42 h 138"/>
                  <a:gd name="T22" fmla="*/ 118 w 236"/>
                  <a:gd name="T23" fmla="*/ 47 h 138"/>
                  <a:gd name="T24" fmla="*/ 118 w 236"/>
                  <a:gd name="T25" fmla="*/ 52 h 138"/>
                  <a:gd name="T26" fmla="*/ 116 w 236"/>
                  <a:gd name="T27" fmla="*/ 56 h 138"/>
                  <a:gd name="T28" fmla="*/ 114 w 236"/>
                  <a:gd name="T29" fmla="*/ 60 h 138"/>
                  <a:gd name="T30" fmla="*/ 111 w 236"/>
                  <a:gd name="T31" fmla="*/ 65 h 138"/>
                  <a:gd name="T32" fmla="*/ 108 w 236"/>
                  <a:gd name="T33" fmla="*/ 69 h 138"/>
                  <a:gd name="T34" fmla="*/ 98 w 236"/>
                  <a:gd name="T35" fmla="*/ 67 h 138"/>
                  <a:gd name="T36" fmla="*/ 88 w 236"/>
                  <a:gd name="T37" fmla="*/ 66 h 138"/>
                  <a:gd name="T38" fmla="*/ 77 w 236"/>
                  <a:gd name="T39" fmla="*/ 65 h 138"/>
                  <a:gd name="T40" fmla="*/ 67 w 236"/>
                  <a:gd name="T41" fmla="*/ 63 h 138"/>
                  <a:gd name="T42" fmla="*/ 56 w 236"/>
                  <a:gd name="T43" fmla="*/ 62 h 138"/>
                  <a:gd name="T44" fmla="*/ 46 w 236"/>
                  <a:gd name="T45" fmla="*/ 61 h 138"/>
                  <a:gd name="T46" fmla="*/ 36 w 236"/>
                  <a:gd name="T47" fmla="*/ 60 h 138"/>
                  <a:gd name="T48" fmla="*/ 27 w 236"/>
                  <a:gd name="T49" fmla="*/ 59 h 138"/>
                  <a:gd name="T50" fmla="*/ 15 w 236"/>
                  <a:gd name="T51" fmla="*/ 52 h 138"/>
                  <a:gd name="T52" fmla="*/ 7 w 236"/>
                  <a:gd name="T53" fmla="*/ 44 h 138"/>
                  <a:gd name="T54" fmla="*/ 3 w 236"/>
                  <a:gd name="T55" fmla="*/ 37 h 138"/>
                  <a:gd name="T56" fmla="*/ 1 w 236"/>
                  <a:gd name="T57" fmla="*/ 29 h 138"/>
                  <a:gd name="T58" fmla="*/ 0 w 236"/>
                  <a:gd name="T59" fmla="*/ 22 h 138"/>
                  <a:gd name="T60" fmla="*/ 4 w 236"/>
                  <a:gd name="T61" fmla="*/ 14 h 138"/>
                  <a:gd name="T62" fmla="*/ 9 w 236"/>
                  <a:gd name="T63" fmla="*/ 6 h 138"/>
                  <a:gd name="T64" fmla="*/ 17 w 236"/>
                  <a:gd name="T65" fmla="*/ 0 h 13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36"/>
                  <a:gd name="T100" fmla="*/ 0 h 138"/>
                  <a:gd name="T101" fmla="*/ 236 w 236"/>
                  <a:gd name="T102" fmla="*/ 138 h 13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36" h="138">
                    <a:moveTo>
                      <a:pt x="34" y="0"/>
                    </a:moveTo>
                    <a:lnTo>
                      <a:pt x="58" y="7"/>
                    </a:lnTo>
                    <a:lnTo>
                      <a:pt x="83" y="15"/>
                    </a:lnTo>
                    <a:lnTo>
                      <a:pt x="108" y="22"/>
                    </a:lnTo>
                    <a:lnTo>
                      <a:pt x="133" y="31"/>
                    </a:lnTo>
                    <a:lnTo>
                      <a:pt x="158" y="39"/>
                    </a:lnTo>
                    <a:lnTo>
                      <a:pt x="183" y="47"/>
                    </a:lnTo>
                    <a:lnTo>
                      <a:pt x="208" y="55"/>
                    </a:lnTo>
                    <a:lnTo>
                      <a:pt x="233" y="64"/>
                    </a:lnTo>
                    <a:lnTo>
                      <a:pt x="235" y="74"/>
                    </a:lnTo>
                    <a:lnTo>
                      <a:pt x="236" y="85"/>
                    </a:lnTo>
                    <a:lnTo>
                      <a:pt x="236" y="94"/>
                    </a:lnTo>
                    <a:lnTo>
                      <a:pt x="235" y="104"/>
                    </a:lnTo>
                    <a:lnTo>
                      <a:pt x="231" y="112"/>
                    </a:lnTo>
                    <a:lnTo>
                      <a:pt x="227" y="121"/>
                    </a:lnTo>
                    <a:lnTo>
                      <a:pt x="222" y="129"/>
                    </a:lnTo>
                    <a:lnTo>
                      <a:pt x="216" y="138"/>
                    </a:lnTo>
                    <a:lnTo>
                      <a:pt x="195" y="134"/>
                    </a:lnTo>
                    <a:lnTo>
                      <a:pt x="175" y="131"/>
                    </a:lnTo>
                    <a:lnTo>
                      <a:pt x="153" y="129"/>
                    </a:lnTo>
                    <a:lnTo>
                      <a:pt x="133" y="127"/>
                    </a:lnTo>
                    <a:lnTo>
                      <a:pt x="112" y="124"/>
                    </a:lnTo>
                    <a:lnTo>
                      <a:pt x="92" y="122"/>
                    </a:lnTo>
                    <a:lnTo>
                      <a:pt x="72" y="120"/>
                    </a:lnTo>
                    <a:lnTo>
                      <a:pt x="53" y="119"/>
                    </a:lnTo>
                    <a:lnTo>
                      <a:pt x="30" y="104"/>
                    </a:lnTo>
                    <a:lnTo>
                      <a:pt x="15" y="89"/>
                    </a:lnTo>
                    <a:lnTo>
                      <a:pt x="5" y="74"/>
                    </a:lnTo>
                    <a:lnTo>
                      <a:pt x="1" y="59"/>
                    </a:lnTo>
                    <a:lnTo>
                      <a:pt x="0" y="44"/>
                    </a:lnTo>
                    <a:lnTo>
                      <a:pt x="7" y="28"/>
                    </a:lnTo>
                    <a:lnTo>
                      <a:pt x="17" y="13"/>
                    </a:lnTo>
                    <a:lnTo>
                      <a:pt x="34" y="0"/>
                    </a:lnTo>
                    <a:close/>
                  </a:path>
                </a:pathLst>
              </a:custGeom>
              <a:solidFill>
                <a:srgbClr val="9CADAD"/>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213" name="Freeform 555"/>
              <p:cNvSpPr>
                <a:spLocks/>
              </p:cNvSpPr>
              <p:nvPr/>
            </p:nvSpPr>
            <p:spPr bwMode="auto">
              <a:xfrm>
                <a:off x="4291" y="3370"/>
                <a:ext cx="112" cy="65"/>
              </a:xfrm>
              <a:custGeom>
                <a:avLst/>
                <a:gdLst>
                  <a:gd name="T0" fmla="*/ 16 w 226"/>
                  <a:gd name="T1" fmla="*/ 0 h 131"/>
                  <a:gd name="T2" fmla="*/ 27 w 226"/>
                  <a:gd name="T3" fmla="*/ 4 h 131"/>
                  <a:gd name="T4" fmla="*/ 39 w 226"/>
                  <a:gd name="T5" fmla="*/ 7 h 131"/>
                  <a:gd name="T6" fmla="*/ 51 w 226"/>
                  <a:gd name="T7" fmla="*/ 11 h 131"/>
                  <a:gd name="T8" fmla="*/ 63 w 226"/>
                  <a:gd name="T9" fmla="*/ 15 h 131"/>
                  <a:gd name="T10" fmla="*/ 75 w 226"/>
                  <a:gd name="T11" fmla="*/ 19 h 131"/>
                  <a:gd name="T12" fmla="*/ 87 w 226"/>
                  <a:gd name="T13" fmla="*/ 23 h 131"/>
                  <a:gd name="T14" fmla="*/ 98 w 226"/>
                  <a:gd name="T15" fmla="*/ 26 h 131"/>
                  <a:gd name="T16" fmla="*/ 111 w 226"/>
                  <a:gd name="T17" fmla="*/ 30 h 131"/>
                  <a:gd name="T18" fmla="*/ 112 w 226"/>
                  <a:gd name="T19" fmla="*/ 35 h 131"/>
                  <a:gd name="T20" fmla="*/ 112 w 226"/>
                  <a:gd name="T21" fmla="*/ 40 h 131"/>
                  <a:gd name="T22" fmla="*/ 112 w 226"/>
                  <a:gd name="T23" fmla="*/ 44 h 131"/>
                  <a:gd name="T24" fmla="*/ 112 w 226"/>
                  <a:gd name="T25" fmla="*/ 49 h 131"/>
                  <a:gd name="T26" fmla="*/ 110 w 226"/>
                  <a:gd name="T27" fmla="*/ 53 h 131"/>
                  <a:gd name="T28" fmla="*/ 108 w 226"/>
                  <a:gd name="T29" fmla="*/ 58 h 131"/>
                  <a:gd name="T30" fmla="*/ 105 w 226"/>
                  <a:gd name="T31" fmla="*/ 61 h 131"/>
                  <a:gd name="T32" fmla="*/ 102 w 226"/>
                  <a:gd name="T33" fmla="*/ 65 h 131"/>
                  <a:gd name="T34" fmla="*/ 92 w 226"/>
                  <a:gd name="T35" fmla="*/ 64 h 131"/>
                  <a:gd name="T36" fmla="*/ 82 w 226"/>
                  <a:gd name="T37" fmla="*/ 63 h 131"/>
                  <a:gd name="T38" fmla="*/ 72 w 226"/>
                  <a:gd name="T39" fmla="*/ 61 h 131"/>
                  <a:gd name="T40" fmla="*/ 63 w 226"/>
                  <a:gd name="T41" fmla="*/ 61 h 131"/>
                  <a:gd name="T42" fmla="*/ 53 w 226"/>
                  <a:gd name="T43" fmla="*/ 59 h 131"/>
                  <a:gd name="T44" fmla="*/ 43 w 226"/>
                  <a:gd name="T45" fmla="*/ 58 h 131"/>
                  <a:gd name="T46" fmla="*/ 34 w 226"/>
                  <a:gd name="T47" fmla="*/ 57 h 131"/>
                  <a:gd name="T48" fmla="*/ 24 w 226"/>
                  <a:gd name="T49" fmla="*/ 56 h 131"/>
                  <a:gd name="T50" fmla="*/ 14 w 226"/>
                  <a:gd name="T51" fmla="*/ 49 h 131"/>
                  <a:gd name="T52" fmla="*/ 7 w 226"/>
                  <a:gd name="T53" fmla="*/ 42 h 131"/>
                  <a:gd name="T54" fmla="*/ 2 w 226"/>
                  <a:gd name="T55" fmla="*/ 35 h 131"/>
                  <a:gd name="T56" fmla="*/ 0 w 226"/>
                  <a:gd name="T57" fmla="*/ 28 h 131"/>
                  <a:gd name="T58" fmla="*/ 0 w 226"/>
                  <a:gd name="T59" fmla="*/ 21 h 131"/>
                  <a:gd name="T60" fmla="*/ 2 w 226"/>
                  <a:gd name="T61" fmla="*/ 14 h 131"/>
                  <a:gd name="T62" fmla="*/ 7 w 226"/>
                  <a:gd name="T63" fmla="*/ 7 h 131"/>
                  <a:gd name="T64" fmla="*/ 16 w 226"/>
                  <a:gd name="T65" fmla="*/ 0 h 13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26"/>
                  <a:gd name="T100" fmla="*/ 0 h 131"/>
                  <a:gd name="T101" fmla="*/ 226 w 226"/>
                  <a:gd name="T102" fmla="*/ 131 h 13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26" h="131">
                    <a:moveTo>
                      <a:pt x="32" y="0"/>
                    </a:moveTo>
                    <a:lnTo>
                      <a:pt x="54" y="8"/>
                    </a:lnTo>
                    <a:lnTo>
                      <a:pt x="79" y="15"/>
                    </a:lnTo>
                    <a:lnTo>
                      <a:pt x="102" y="23"/>
                    </a:lnTo>
                    <a:lnTo>
                      <a:pt x="127" y="31"/>
                    </a:lnTo>
                    <a:lnTo>
                      <a:pt x="151" y="38"/>
                    </a:lnTo>
                    <a:lnTo>
                      <a:pt x="175" y="46"/>
                    </a:lnTo>
                    <a:lnTo>
                      <a:pt x="198" y="53"/>
                    </a:lnTo>
                    <a:lnTo>
                      <a:pt x="223" y="61"/>
                    </a:lnTo>
                    <a:lnTo>
                      <a:pt x="225" y="71"/>
                    </a:lnTo>
                    <a:lnTo>
                      <a:pt x="226" y="81"/>
                    </a:lnTo>
                    <a:lnTo>
                      <a:pt x="225" y="89"/>
                    </a:lnTo>
                    <a:lnTo>
                      <a:pt x="225" y="99"/>
                    </a:lnTo>
                    <a:lnTo>
                      <a:pt x="221" y="107"/>
                    </a:lnTo>
                    <a:lnTo>
                      <a:pt x="217" y="116"/>
                    </a:lnTo>
                    <a:lnTo>
                      <a:pt x="211" y="123"/>
                    </a:lnTo>
                    <a:lnTo>
                      <a:pt x="206" y="131"/>
                    </a:lnTo>
                    <a:lnTo>
                      <a:pt x="186" y="128"/>
                    </a:lnTo>
                    <a:lnTo>
                      <a:pt x="166" y="126"/>
                    </a:lnTo>
                    <a:lnTo>
                      <a:pt x="146" y="123"/>
                    </a:lnTo>
                    <a:lnTo>
                      <a:pt x="127" y="122"/>
                    </a:lnTo>
                    <a:lnTo>
                      <a:pt x="107" y="118"/>
                    </a:lnTo>
                    <a:lnTo>
                      <a:pt x="87" y="117"/>
                    </a:lnTo>
                    <a:lnTo>
                      <a:pt x="68" y="114"/>
                    </a:lnTo>
                    <a:lnTo>
                      <a:pt x="49" y="113"/>
                    </a:lnTo>
                    <a:lnTo>
                      <a:pt x="28" y="98"/>
                    </a:lnTo>
                    <a:lnTo>
                      <a:pt x="14" y="84"/>
                    </a:lnTo>
                    <a:lnTo>
                      <a:pt x="4" y="71"/>
                    </a:lnTo>
                    <a:lnTo>
                      <a:pt x="0" y="57"/>
                    </a:lnTo>
                    <a:lnTo>
                      <a:pt x="0" y="42"/>
                    </a:lnTo>
                    <a:lnTo>
                      <a:pt x="5" y="28"/>
                    </a:lnTo>
                    <a:lnTo>
                      <a:pt x="15" y="14"/>
                    </a:lnTo>
                    <a:lnTo>
                      <a:pt x="32" y="0"/>
                    </a:lnTo>
                    <a:close/>
                  </a:path>
                </a:pathLst>
              </a:custGeom>
              <a:solidFill>
                <a:srgbClr val="A3B5B5"/>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214" name="Freeform 556"/>
              <p:cNvSpPr>
                <a:spLocks/>
              </p:cNvSpPr>
              <p:nvPr/>
            </p:nvSpPr>
            <p:spPr bwMode="auto">
              <a:xfrm>
                <a:off x="4293" y="3371"/>
                <a:ext cx="107" cy="62"/>
              </a:xfrm>
              <a:custGeom>
                <a:avLst/>
                <a:gdLst>
                  <a:gd name="T0" fmla="*/ 15 w 215"/>
                  <a:gd name="T1" fmla="*/ 0 h 124"/>
                  <a:gd name="T2" fmla="*/ 26 w 215"/>
                  <a:gd name="T3" fmla="*/ 3 h 124"/>
                  <a:gd name="T4" fmla="*/ 38 w 215"/>
                  <a:gd name="T5" fmla="*/ 7 h 124"/>
                  <a:gd name="T6" fmla="*/ 49 w 215"/>
                  <a:gd name="T7" fmla="*/ 11 h 124"/>
                  <a:gd name="T8" fmla="*/ 61 w 215"/>
                  <a:gd name="T9" fmla="*/ 15 h 124"/>
                  <a:gd name="T10" fmla="*/ 72 w 215"/>
                  <a:gd name="T11" fmla="*/ 18 h 124"/>
                  <a:gd name="T12" fmla="*/ 83 w 215"/>
                  <a:gd name="T13" fmla="*/ 22 h 124"/>
                  <a:gd name="T14" fmla="*/ 95 w 215"/>
                  <a:gd name="T15" fmla="*/ 25 h 124"/>
                  <a:gd name="T16" fmla="*/ 106 w 215"/>
                  <a:gd name="T17" fmla="*/ 29 h 124"/>
                  <a:gd name="T18" fmla="*/ 106 w 215"/>
                  <a:gd name="T19" fmla="*/ 33 h 124"/>
                  <a:gd name="T20" fmla="*/ 107 w 215"/>
                  <a:gd name="T21" fmla="*/ 38 h 124"/>
                  <a:gd name="T22" fmla="*/ 106 w 215"/>
                  <a:gd name="T23" fmla="*/ 43 h 124"/>
                  <a:gd name="T24" fmla="*/ 106 w 215"/>
                  <a:gd name="T25" fmla="*/ 48 h 124"/>
                  <a:gd name="T26" fmla="*/ 105 w 215"/>
                  <a:gd name="T27" fmla="*/ 52 h 124"/>
                  <a:gd name="T28" fmla="*/ 103 w 215"/>
                  <a:gd name="T29" fmla="*/ 55 h 124"/>
                  <a:gd name="T30" fmla="*/ 101 w 215"/>
                  <a:gd name="T31" fmla="*/ 58 h 124"/>
                  <a:gd name="T32" fmla="*/ 99 w 215"/>
                  <a:gd name="T33" fmla="*/ 62 h 124"/>
                  <a:gd name="T34" fmla="*/ 89 w 215"/>
                  <a:gd name="T35" fmla="*/ 61 h 124"/>
                  <a:gd name="T36" fmla="*/ 80 w 215"/>
                  <a:gd name="T37" fmla="*/ 60 h 124"/>
                  <a:gd name="T38" fmla="*/ 70 w 215"/>
                  <a:gd name="T39" fmla="*/ 59 h 124"/>
                  <a:gd name="T40" fmla="*/ 61 w 215"/>
                  <a:gd name="T41" fmla="*/ 58 h 124"/>
                  <a:gd name="T42" fmla="*/ 51 w 215"/>
                  <a:gd name="T43" fmla="*/ 57 h 124"/>
                  <a:gd name="T44" fmla="*/ 42 w 215"/>
                  <a:gd name="T45" fmla="*/ 57 h 124"/>
                  <a:gd name="T46" fmla="*/ 32 w 215"/>
                  <a:gd name="T47" fmla="*/ 55 h 124"/>
                  <a:gd name="T48" fmla="*/ 24 w 215"/>
                  <a:gd name="T49" fmla="*/ 55 h 124"/>
                  <a:gd name="T50" fmla="*/ 14 w 215"/>
                  <a:gd name="T51" fmla="*/ 47 h 124"/>
                  <a:gd name="T52" fmla="*/ 7 w 215"/>
                  <a:gd name="T53" fmla="*/ 41 h 124"/>
                  <a:gd name="T54" fmla="*/ 2 w 215"/>
                  <a:gd name="T55" fmla="*/ 33 h 124"/>
                  <a:gd name="T56" fmla="*/ 0 w 215"/>
                  <a:gd name="T57" fmla="*/ 27 h 124"/>
                  <a:gd name="T58" fmla="*/ 0 w 215"/>
                  <a:gd name="T59" fmla="*/ 20 h 124"/>
                  <a:gd name="T60" fmla="*/ 2 w 215"/>
                  <a:gd name="T61" fmla="*/ 13 h 124"/>
                  <a:gd name="T62" fmla="*/ 7 w 215"/>
                  <a:gd name="T63" fmla="*/ 6 h 124"/>
                  <a:gd name="T64" fmla="*/ 15 w 215"/>
                  <a:gd name="T65" fmla="*/ 0 h 12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15"/>
                  <a:gd name="T100" fmla="*/ 0 h 124"/>
                  <a:gd name="T101" fmla="*/ 215 w 215"/>
                  <a:gd name="T102" fmla="*/ 124 h 124"/>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15" h="124">
                    <a:moveTo>
                      <a:pt x="30" y="0"/>
                    </a:moveTo>
                    <a:lnTo>
                      <a:pt x="53" y="6"/>
                    </a:lnTo>
                    <a:lnTo>
                      <a:pt x="76" y="14"/>
                    </a:lnTo>
                    <a:lnTo>
                      <a:pt x="98" y="21"/>
                    </a:lnTo>
                    <a:lnTo>
                      <a:pt x="122" y="29"/>
                    </a:lnTo>
                    <a:lnTo>
                      <a:pt x="144" y="35"/>
                    </a:lnTo>
                    <a:lnTo>
                      <a:pt x="167" y="43"/>
                    </a:lnTo>
                    <a:lnTo>
                      <a:pt x="190" y="50"/>
                    </a:lnTo>
                    <a:lnTo>
                      <a:pt x="213" y="58"/>
                    </a:lnTo>
                    <a:lnTo>
                      <a:pt x="213" y="66"/>
                    </a:lnTo>
                    <a:lnTo>
                      <a:pt x="215" y="76"/>
                    </a:lnTo>
                    <a:lnTo>
                      <a:pt x="213" y="85"/>
                    </a:lnTo>
                    <a:lnTo>
                      <a:pt x="213" y="95"/>
                    </a:lnTo>
                    <a:lnTo>
                      <a:pt x="210" y="103"/>
                    </a:lnTo>
                    <a:lnTo>
                      <a:pt x="207" y="110"/>
                    </a:lnTo>
                    <a:lnTo>
                      <a:pt x="202" y="116"/>
                    </a:lnTo>
                    <a:lnTo>
                      <a:pt x="198" y="124"/>
                    </a:lnTo>
                    <a:lnTo>
                      <a:pt x="178" y="121"/>
                    </a:lnTo>
                    <a:lnTo>
                      <a:pt x="160" y="120"/>
                    </a:lnTo>
                    <a:lnTo>
                      <a:pt x="141" y="118"/>
                    </a:lnTo>
                    <a:lnTo>
                      <a:pt x="122" y="116"/>
                    </a:lnTo>
                    <a:lnTo>
                      <a:pt x="103" y="114"/>
                    </a:lnTo>
                    <a:lnTo>
                      <a:pt x="84" y="113"/>
                    </a:lnTo>
                    <a:lnTo>
                      <a:pt x="65" y="110"/>
                    </a:lnTo>
                    <a:lnTo>
                      <a:pt x="48" y="109"/>
                    </a:lnTo>
                    <a:lnTo>
                      <a:pt x="28" y="94"/>
                    </a:lnTo>
                    <a:lnTo>
                      <a:pt x="14" y="81"/>
                    </a:lnTo>
                    <a:lnTo>
                      <a:pt x="4" y="66"/>
                    </a:lnTo>
                    <a:lnTo>
                      <a:pt x="0" y="54"/>
                    </a:lnTo>
                    <a:lnTo>
                      <a:pt x="0" y="40"/>
                    </a:lnTo>
                    <a:lnTo>
                      <a:pt x="5" y="26"/>
                    </a:lnTo>
                    <a:lnTo>
                      <a:pt x="15" y="12"/>
                    </a:lnTo>
                    <a:lnTo>
                      <a:pt x="30" y="0"/>
                    </a:lnTo>
                    <a:close/>
                  </a:path>
                </a:pathLst>
              </a:custGeom>
              <a:solidFill>
                <a:srgbClr val="ABBABA"/>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215" name="Freeform 557"/>
              <p:cNvSpPr>
                <a:spLocks/>
              </p:cNvSpPr>
              <p:nvPr/>
            </p:nvSpPr>
            <p:spPr bwMode="auto">
              <a:xfrm>
                <a:off x="4296" y="3372"/>
                <a:ext cx="102" cy="60"/>
              </a:xfrm>
              <a:custGeom>
                <a:avLst/>
                <a:gdLst>
                  <a:gd name="T0" fmla="*/ 14 w 205"/>
                  <a:gd name="T1" fmla="*/ 0 h 119"/>
                  <a:gd name="T2" fmla="*/ 25 w 205"/>
                  <a:gd name="T3" fmla="*/ 4 h 119"/>
                  <a:gd name="T4" fmla="*/ 36 w 205"/>
                  <a:gd name="T5" fmla="*/ 7 h 119"/>
                  <a:gd name="T6" fmla="*/ 46 w 205"/>
                  <a:gd name="T7" fmla="*/ 10 h 119"/>
                  <a:gd name="T8" fmla="*/ 58 w 205"/>
                  <a:gd name="T9" fmla="*/ 14 h 119"/>
                  <a:gd name="T10" fmla="*/ 68 w 205"/>
                  <a:gd name="T11" fmla="*/ 17 h 119"/>
                  <a:gd name="T12" fmla="*/ 79 w 205"/>
                  <a:gd name="T13" fmla="*/ 21 h 119"/>
                  <a:gd name="T14" fmla="*/ 90 w 205"/>
                  <a:gd name="T15" fmla="*/ 25 h 119"/>
                  <a:gd name="T16" fmla="*/ 101 w 205"/>
                  <a:gd name="T17" fmla="*/ 29 h 119"/>
                  <a:gd name="T18" fmla="*/ 101 w 205"/>
                  <a:gd name="T19" fmla="*/ 33 h 119"/>
                  <a:gd name="T20" fmla="*/ 102 w 205"/>
                  <a:gd name="T21" fmla="*/ 37 h 119"/>
                  <a:gd name="T22" fmla="*/ 101 w 205"/>
                  <a:gd name="T23" fmla="*/ 42 h 119"/>
                  <a:gd name="T24" fmla="*/ 101 w 205"/>
                  <a:gd name="T25" fmla="*/ 46 h 119"/>
                  <a:gd name="T26" fmla="*/ 100 w 205"/>
                  <a:gd name="T27" fmla="*/ 50 h 119"/>
                  <a:gd name="T28" fmla="*/ 98 w 205"/>
                  <a:gd name="T29" fmla="*/ 54 h 119"/>
                  <a:gd name="T30" fmla="*/ 96 w 205"/>
                  <a:gd name="T31" fmla="*/ 57 h 119"/>
                  <a:gd name="T32" fmla="*/ 93 w 205"/>
                  <a:gd name="T33" fmla="*/ 60 h 119"/>
                  <a:gd name="T34" fmla="*/ 84 w 205"/>
                  <a:gd name="T35" fmla="*/ 58 h 119"/>
                  <a:gd name="T36" fmla="*/ 75 w 205"/>
                  <a:gd name="T37" fmla="*/ 57 h 119"/>
                  <a:gd name="T38" fmla="*/ 66 w 205"/>
                  <a:gd name="T39" fmla="*/ 56 h 119"/>
                  <a:gd name="T40" fmla="*/ 58 w 205"/>
                  <a:gd name="T41" fmla="*/ 56 h 119"/>
                  <a:gd name="T42" fmla="*/ 48 w 205"/>
                  <a:gd name="T43" fmla="*/ 54 h 119"/>
                  <a:gd name="T44" fmla="*/ 39 w 205"/>
                  <a:gd name="T45" fmla="*/ 54 h 119"/>
                  <a:gd name="T46" fmla="*/ 31 w 205"/>
                  <a:gd name="T47" fmla="*/ 52 h 119"/>
                  <a:gd name="T48" fmla="*/ 22 w 205"/>
                  <a:gd name="T49" fmla="*/ 52 h 119"/>
                  <a:gd name="T50" fmla="*/ 12 w 205"/>
                  <a:gd name="T51" fmla="*/ 45 h 119"/>
                  <a:gd name="T52" fmla="*/ 6 w 205"/>
                  <a:gd name="T53" fmla="*/ 39 h 119"/>
                  <a:gd name="T54" fmla="*/ 2 w 205"/>
                  <a:gd name="T55" fmla="*/ 32 h 119"/>
                  <a:gd name="T56" fmla="*/ 0 w 205"/>
                  <a:gd name="T57" fmla="*/ 26 h 119"/>
                  <a:gd name="T58" fmla="*/ 0 w 205"/>
                  <a:gd name="T59" fmla="*/ 19 h 119"/>
                  <a:gd name="T60" fmla="*/ 2 w 205"/>
                  <a:gd name="T61" fmla="*/ 13 h 119"/>
                  <a:gd name="T62" fmla="*/ 7 w 205"/>
                  <a:gd name="T63" fmla="*/ 6 h 119"/>
                  <a:gd name="T64" fmla="*/ 14 w 205"/>
                  <a:gd name="T65" fmla="*/ 0 h 11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05"/>
                  <a:gd name="T100" fmla="*/ 0 h 119"/>
                  <a:gd name="T101" fmla="*/ 205 w 205"/>
                  <a:gd name="T102" fmla="*/ 119 h 119"/>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05" h="119">
                    <a:moveTo>
                      <a:pt x="29" y="0"/>
                    </a:moveTo>
                    <a:lnTo>
                      <a:pt x="50" y="7"/>
                    </a:lnTo>
                    <a:lnTo>
                      <a:pt x="72" y="14"/>
                    </a:lnTo>
                    <a:lnTo>
                      <a:pt x="93" y="20"/>
                    </a:lnTo>
                    <a:lnTo>
                      <a:pt x="116" y="28"/>
                    </a:lnTo>
                    <a:lnTo>
                      <a:pt x="137" y="34"/>
                    </a:lnTo>
                    <a:lnTo>
                      <a:pt x="158" y="42"/>
                    </a:lnTo>
                    <a:lnTo>
                      <a:pt x="181" y="49"/>
                    </a:lnTo>
                    <a:lnTo>
                      <a:pt x="203" y="57"/>
                    </a:lnTo>
                    <a:lnTo>
                      <a:pt x="203" y="66"/>
                    </a:lnTo>
                    <a:lnTo>
                      <a:pt x="205" y="74"/>
                    </a:lnTo>
                    <a:lnTo>
                      <a:pt x="203" y="83"/>
                    </a:lnTo>
                    <a:lnTo>
                      <a:pt x="203" y="92"/>
                    </a:lnTo>
                    <a:lnTo>
                      <a:pt x="200" y="99"/>
                    </a:lnTo>
                    <a:lnTo>
                      <a:pt x="197" y="107"/>
                    </a:lnTo>
                    <a:lnTo>
                      <a:pt x="192" y="113"/>
                    </a:lnTo>
                    <a:lnTo>
                      <a:pt x="187" y="119"/>
                    </a:lnTo>
                    <a:lnTo>
                      <a:pt x="168" y="116"/>
                    </a:lnTo>
                    <a:lnTo>
                      <a:pt x="151" y="114"/>
                    </a:lnTo>
                    <a:lnTo>
                      <a:pt x="133" y="112"/>
                    </a:lnTo>
                    <a:lnTo>
                      <a:pt x="116" y="111"/>
                    </a:lnTo>
                    <a:lnTo>
                      <a:pt x="97" y="108"/>
                    </a:lnTo>
                    <a:lnTo>
                      <a:pt x="79" y="107"/>
                    </a:lnTo>
                    <a:lnTo>
                      <a:pt x="62" y="104"/>
                    </a:lnTo>
                    <a:lnTo>
                      <a:pt x="44" y="103"/>
                    </a:lnTo>
                    <a:lnTo>
                      <a:pt x="25" y="89"/>
                    </a:lnTo>
                    <a:lnTo>
                      <a:pt x="13" y="77"/>
                    </a:lnTo>
                    <a:lnTo>
                      <a:pt x="4" y="63"/>
                    </a:lnTo>
                    <a:lnTo>
                      <a:pt x="0" y="52"/>
                    </a:lnTo>
                    <a:lnTo>
                      <a:pt x="0" y="38"/>
                    </a:lnTo>
                    <a:lnTo>
                      <a:pt x="5" y="26"/>
                    </a:lnTo>
                    <a:lnTo>
                      <a:pt x="14" y="12"/>
                    </a:lnTo>
                    <a:lnTo>
                      <a:pt x="29" y="0"/>
                    </a:lnTo>
                    <a:close/>
                  </a:path>
                </a:pathLst>
              </a:custGeom>
              <a:solidFill>
                <a:srgbClr val="B5C2C2"/>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216" name="Freeform 558"/>
              <p:cNvSpPr>
                <a:spLocks/>
              </p:cNvSpPr>
              <p:nvPr/>
            </p:nvSpPr>
            <p:spPr bwMode="auto">
              <a:xfrm>
                <a:off x="4298" y="3373"/>
                <a:ext cx="97" cy="57"/>
              </a:xfrm>
              <a:custGeom>
                <a:avLst/>
                <a:gdLst>
                  <a:gd name="T0" fmla="*/ 14 w 195"/>
                  <a:gd name="T1" fmla="*/ 0 h 114"/>
                  <a:gd name="T2" fmla="*/ 24 w 195"/>
                  <a:gd name="T3" fmla="*/ 3 h 114"/>
                  <a:gd name="T4" fmla="*/ 34 w 195"/>
                  <a:gd name="T5" fmla="*/ 6 h 114"/>
                  <a:gd name="T6" fmla="*/ 44 w 195"/>
                  <a:gd name="T7" fmla="*/ 10 h 114"/>
                  <a:gd name="T8" fmla="*/ 55 w 195"/>
                  <a:gd name="T9" fmla="*/ 13 h 114"/>
                  <a:gd name="T10" fmla="*/ 65 w 195"/>
                  <a:gd name="T11" fmla="*/ 17 h 114"/>
                  <a:gd name="T12" fmla="*/ 76 w 195"/>
                  <a:gd name="T13" fmla="*/ 20 h 114"/>
                  <a:gd name="T14" fmla="*/ 86 w 195"/>
                  <a:gd name="T15" fmla="*/ 23 h 114"/>
                  <a:gd name="T16" fmla="*/ 96 w 195"/>
                  <a:gd name="T17" fmla="*/ 27 h 114"/>
                  <a:gd name="T18" fmla="*/ 96 w 195"/>
                  <a:gd name="T19" fmla="*/ 31 h 114"/>
                  <a:gd name="T20" fmla="*/ 97 w 195"/>
                  <a:gd name="T21" fmla="*/ 36 h 114"/>
                  <a:gd name="T22" fmla="*/ 96 w 195"/>
                  <a:gd name="T23" fmla="*/ 40 h 114"/>
                  <a:gd name="T24" fmla="*/ 96 w 195"/>
                  <a:gd name="T25" fmla="*/ 44 h 114"/>
                  <a:gd name="T26" fmla="*/ 95 w 195"/>
                  <a:gd name="T27" fmla="*/ 47 h 114"/>
                  <a:gd name="T28" fmla="*/ 93 w 195"/>
                  <a:gd name="T29" fmla="*/ 51 h 114"/>
                  <a:gd name="T30" fmla="*/ 91 w 195"/>
                  <a:gd name="T31" fmla="*/ 54 h 114"/>
                  <a:gd name="T32" fmla="*/ 88 w 195"/>
                  <a:gd name="T33" fmla="*/ 57 h 114"/>
                  <a:gd name="T34" fmla="*/ 80 w 195"/>
                  <a:gd name="T35" fmla="*/ 56 h 114"/>
                  <a:gd name="T36" fmla="*/ 71 w 195"/>
                  <a:gd name="T37" fmla="*/ 55 h 114"/>
                  <a:gd name="T38" fmla="*/ 63 w 195"/>
                  <a:gd name="T39" fmla="*/ 54 h 114"/>
                  <a:gd name="T40" fmla="*/ 54 w 195"/>
                  <a:gd name="T41" fmla="*/ 53 h 114"/>
                  <a:gd name="T42" fmla="*/ 46 w 195"/>
                  <a:gd name="T43" fmla="*/ 52 h 114"/>
                  <a:gd name="T44" fmla="*/ 38 w 195"/>
                  <a:gd name="T45" fmla="*/ 52 h 114"/>
                  <a:gd name="T46" fmla="*/ 29 w 195"/>
                  <a:gd name="T47" fmla="*/ 50 h 114"/>
                  <a:gd name="T48" fmla="*/ 21 w 195"/>
                  <a:gd name="T49" fmla="*/ 50 h 114"/>
                  <a:gd name="T50" fmla="*/ 12 w 195"/>
                  <a:gd name="T51" fmla="*/ 43 h 114"/>
                  <a:gd name="T52" fmla="*/ 6 w 195"/>
                  <a:gd name="T53" fmla="*/ 37 h 114"/>
                  <a:gd name="T54" fmla="*/ 2 w 195"/>
                  <a:gd name="T55" fmla="*/ 30 h 114"/>
                  <a:gd name="T56" fmla="*/ 0 w 195"/>
                  <a:gd name="T57" fmla="*/ 25 h 114"/>
                  <a:gd name="T58" fmla="*/ 0 w 195"/>
                  <a:gd name="T59" fmla="*/ 18 h 114"/>
                  <a:gd name="T60" fmla="*/ 2 w 195"/>
                  <a:gd name="T61" fmla="*/ 12 h 114"/>
                  <a:gd name="T62" fmla="*/ 6 w 195"/>
                  <a:gd name="T63" fmla="*/ 6 h 114"/>
                  <a:gd name="T64" fmla="*/ 14 w 195"/>
                  <a:gd name="T65" fmla="*/ 0 h 11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95"/>
                  <a:gd name="T100" fmla="*/ 0 h 114"/>
                  <a:gd name="T101" fmla="*/ 195 w 195"/>
                  <a:gd name="T102" fmla="*/ 114 h 114"/>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95" h="114">
                    <a:moveTo>
                      <a:pt x="28" y="0"/>
                    </a:moveTo>
                    <a:lnTo>
                      <a:pt x="48" y="6"/>
                    </a:lnTo>
                    <a:lnTo>
                      <a:pt x="69" y="12"/>
                    </a:lnTo>
                    <a:lnTo>
                      <a:pt x="89" y="19"/>
                    </a:lnTo>
                    <a:lnTo>
                      <a:pt x="111" y="26"/>
                    </a:lnTo>
                    <a:lnTo>
                      <a:pt x="131" y="33"/>
                    </a:lnTo>
                    <a:lnTo>
                      <a:pt x="152" y="40"/>
                    </a:lnTo>
                    <a:lnTo>
                      <a:pt x="172" y="46"/>
                    </a:lnTo>
                    <a:lnTo>
                      <a:pt x="193" y="54"/>
                    </a:lnTo>
                    <a:lnTo>
                      <a:pt x="193" y="63"/>
                    </a:lnTo>
                    <a:lnTo>
                      <a:pt x="195" y="71"/>
                    </a:lnTo>
                    <a:lnTo>
                      <a:pt x="193" y="79"/>
                    </a:lnTo>
                    <a:lnTo>
                      <a:pt x="193" y="88"/>
                    </a:lnTo>
                    <a:lnTo>
                      <a:pt x="190" y="94"/>
                    </a:lnTo>
                    <a:lnTo>
                      <a:pt x="187" y="101"/>
                    </a:lnTo>
                    <a:lnTo>
                      <a:pt x="182" y="108"/>
                    </a:lnTo>
                    <a:lnTo>
                      <a:pt x="177" y="114"/>
                    </a:lnTo>
                    <a:lnTo>
                      <a:pt x="160" y="111"/>
                    </a:lnTo>
                    <a:lnTo>
                      <a:pt x="143" y="110"/>
                    </a:lnTo>
                    <a:lnTo>
                      <a:pt x="126" y="108"/>
                    </a:lnTo>
                    <a:lnTo>
                      <a:pt x="109" y="106"/>
                    </a:lnTo>
                    <a:lnTo>
                      <a:pt x="92" y="104"/>
                    </a:lnTo>
                    <a:lnTo>
                      <a:pt x="76" y="103"/>
                    </a:lnTo>
                    <a:lnTo>
                      <a:pt x="59" y="100"/>
                    </a:lnTo>
                    <a:lnTo>
                      <a:pt x="43" y="99"/>
                    </a:lnTo>
                    <a:lnTo>
                      <a:pt x="25" y="86"/>
                    </a:lnTo>
                    <a:lnTo>
                      <a:pt x="13" y="74"/>
                    </a:lnTo>
                    <a:lnTo>
                      <a:pt x="4" y="61"/>
                    </a:lnTo>
                    <a:lnTo>
                      <a:pt x="0" y="49"/>
                    </a:lnTo>
                    <a:lnTo>
                      <a:pt x="0" y="36"/>
                    </a:lnTo>
                    <a:lnTo>
                      <a:pt x="4" y="24"/>
                    </a:lnTo>
                    <a:lnTo>
                      <a:pt x="13" y="11"/>
                    </a:lnTo>
                    <a:lnTo>
                      <a:pt x="28" y="0"/>
                    </a:lnTo>
                    <a:close/>
                  </a:path>
                </a:pathLst>
              </a:custGeom>
              <a:solidFill>
                <a:srgbClr val="BAC7C7"/>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217" name="Freeform 559"/>
              <p:cNvSpPr>
                <a:spLocks/>
              </p:cNvSpPr>
              <p:nvPr/>
            </p:nvSpPr>
            <p:spPr bwMode="auto">
              <a:xfrm>
                <a:off x="4301" y="3375"/>
                <a:ext cx="92" cy="54"/>
              </a:xfrm>
              <a:custGeom>
                <a:avLst/>
                <a:gdLst>
                  <a:gd name="T0" fmla="*/ 12 w 185"/>
                  <a:gd name="T1" fmla="*/ 0 h 106"/>
                  <a:gd name="T2" fmla="*/ 22 w 185"/>
                  <a:gd name="T3" fmla="*/ 3 h 106"/>
                  <a:gd name="T4" fmla="*/ 32 w 185"/>
                  <a:gd name="T5" fmla="*/ 6 h 106"/>
                  <a:gd name="T6" fmla="*/ 42 w 185"/>
                  <a:gd name="T7" fmla="*/ 9 h 106"/>
                  <a:gd name="T8" fmla="*/ 52 w 185"/>
                  <a:gd name="T9" fmla="*/ 12 h 106"/>
                  <a:gd name="T10" fmla="*/ 61 w 185"/>
                  <a:gd name="T11" fmla="*/ 15 h 106"/>
                  <a:gd name="T12" fmla="*/ 71 w 185"/>
                  <a:gd name="T13" fmla="*/ 18 h 106"/>
                  <a:gd name="T14" fmla="*/ 81 w 185"/>
                  <a:gd name="T15" fmla="*/ 21 h 106"/>
                  <a:gd name="T16" fmla="*/ 91 w 185"/>
                  <a:gd name="T17" fmla="*/ 25 h 106"/>
                  <a:gd name="T18" fmla="*/ 91 w 185"/>
                  <a:gd name="T19" fmla="*/ 29 h 106"/>
                  <a:gd name="T20" fmla="*/ 92 w 185"/>
                  <a:gd name="T21" fmla="*/ 34 h 106"/>
                  <a:gd name="T22" fmla="*/ 91 w 185"/>
                  <a:gd name="T23" fmla="*/ 38 h 106"/>
                  <a:gd name="T24" fmla="*/ 91 w 185"/>
                  <a:gd name="T25" fmla="*/ 41 h 106"/>
                  <a:gd name="T26" fmla="*/ 90 w 185"/>
                  <a:gd name="T27" fmla="*/ 44 h 106"/>
                  <a:gd name="T28" fmla="*/ 89 w 185"/>
                  <a:gd name="T29" fmla="*/ 48 h 106"/>
                  <a:gd name="T30" fmla="*/ 86 w 185"/>
                  <a:gd name="T31" fmla="*/ 51 h 106"/>
                  <a:gd name="T32" fmla="*/ 85 w 185"/>
                  <a:gd name="T33" fmla="*/ 54 h 106"/>
                  <a:gd name="T34" fmla="*/ 76 w 185"/>
                  <a:gd name="T35" fmla="*/ 53 h 106"/>
                  <a:gd name="T36" fmla="*/ 68 w 185"/>
                  <a:gd name="T37" fmla="*/ 52 h 106"/>
                  <a:gd name="T38" fmla="*/ 59 w 185"/>
                  <a:gd name="T39" fmla="*/ 51 h 106"/>
                  <a:gd name="T40" fmla="*/ 52 w 185"/>
                  <a:gd name="T41" fmla="*/ 50 h 106"/>
                  <a:gd name="T42" fmla="*/ 43 w 185"/>
                  <a:gd name="T43" fmla="*/ 49 h 106"/>
                  <a:gd name="T44" fmla="*/ 35 w 185"/>
                  <a:gd name="T45" fmla="*/ 48 h 106"/>
                  <a:gd name="T46" fmla="*/ 27 w 185"/>
                  <a:gd name="T47" fmla="*/ 48 h 106"/>
                  <a:gd name="T48" fmla="*/ 19 w 185"/>
                  <a:gd name="T49" fmla="*/ 47 h 106"/>
                  <a:gd name="T50" fmla="*/ 11 w 185"/>
                  <a:gd name="T51" fmla="*/ 41 h 106"/>
                  <a:gd name="T52" fmla="*/ 6 w 185"/>
                  <a:gd name="T53" fmla="*/ 35 h 106"/>
                  <a:gd name="T54" fmla="*/ 2 w 185"/>
                  <a:gd name="T55" fmla="*/ 29 h 106"/>
                  <a:gd name="T56" fmla="*/ 0 w 185"/>
                  <a:gd name="T57" fmla="*/ 23 h 106"/>
                  <a:gd name="T58" fmla="*/ 0 w 185"/>
                  <a:gd name="T59" fmla="*/ 17 h 106"/>
                  <a:gd name="T60" fmla="*/ 2 w 185"/>
                  <a:gd name="T61" fmla="*/ 11 h 106"/>
                  <a:gd name="T62" fmla="*/ 6 w 185"/>
                  <a:gd name="T63" fmla="*/ 6 h 106"/>
                  <a:gd name="T64" fmla="*/ 12 w 185"/>
                  <a:gd name="T65" fmla="*/ 0 h 10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85"/>
                  <a:gd name="T100" fmla="*/ 0 h 106"/>
                  <a:gd name="T101" fmla="*/ 185 w 185"/>
                  <a:gd name="T102" fmla="*/ 106 h 10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85" h="106">
                    <a:moveTo>
                      <a:pt x="25" y="0"/>
                    </a:moveTo>
                    <a:lnTo>
                      <a:pt x="44" y="5"/>
                    </a:lnTo>
                    <a:lnTo>
                      <a:pt x="64" y="11"/>
                    </a:lnTo>
                    <a:lnTo>
                      <a:pt x="84" y="17"/>
                    </a:lnTo>
                    <a:lnTo>
                      <a:pt x="104" y="24"/>
                    </a:lnTo>
                    <a:lnTo>
                      <a:pt x="123" y="30"/>
                    </a:lnTo>
                    <a:lnTo>
                      <a:pt x="143" y="36"/>
                    </a:lnTo>
                    <a:lnTo>
                      <a:pt x="163" y="42"/>
                    </a:lnTo>
                    <a:lnTo>
                      <a:pt x="183" y="50"/>
                    </a:lnTo>
                    <a:lnTo>
                      <a:pt x="183" y="57"/>
                    </a:lnTo>
                    <a:lnTo>
                      <a:pt x="185" y="66"/>
                    </a:lnTo>
                    <a:lnTo>
                      <a:pt x="183" y="74"/>
                    </a:lnTo>
                    <a:lnTo>
                      <a:pt x="183" y="81"/>
                    </a:lnTo>
                    <a:lnTo>
                      <a:pt x="181" y="87"/>
                    </a:lnTo>
                    <a:lnTo>
                      <a:pt x="178" y="94"/>
                    </a:lnTo>
                    <a:lnTo>
                      <a:pt x="173" y="100"/>
                    </a:lnTo>
                    <a:lnTo>
                      <a:pt x="170" y="106"/>
                    </a:lnTo>
                    <a:lnTo>
                      <a:pt x="152" y="104"/>
                    </a:lnTo>
                    <a:lnTo>
                      <a:pt x="136" y="102"/>
                    </a:lnTo>
                    <a:lnTo>
                      <a:pt x="119" y="100"/>
                    </a:lnTo>
                    <a:lnTo>
                      <a:pt x="104" y="99"/>
                    </a:lnTo>
                    <a:lnTo>
                      <a:pt x="87" y="96"/>
                    </a:lnTo>
                    <a:lnTo>
                      <a:pt x="71" y="95"/>
                    </a:lnTo>
                    <a:lnTo>
                      <a:pt x="54" y="94"/>
                    </a:lnTo>
                    <a:lnTo>
                      <a:pt x="39" y="92"/>
                    </a:lnTo>
                    <a:lnTo>
                      <a:pt x="23" y="80"/>
                    </a:lnTo>
                    <a:lnTo>
                      <a:pt x="12" y="69"/>
                    </a:lnTo>
                    <a:lnTo>
                      <a:pt x="4" y="57"/>
                    </a:lnTo>
                    <a:lnTo>
                      <a:pt x="0" y="46"/>
                    </a:lnTo>
                    <a:lnTo>
                      <a:pt x="0" y="34"/>
                    </a:lnTo>
                    <a:lnTo>
                      <a:pt x="4" y="22"/>
                    </a:lnTo>
                    <a:lnTo>
                      <a:pt x="13" y="11"/>
                    </a:lnTo>
                    <a:lnTo>
                      <a:pt x="25" y="0"/>
                    </a:lnTo>
                    <a:close/>
                  </a:path>
                </a:pathLst>
              </a:custGeom>
              <a:solidFill>
                <a:srgbClr val="C4CFCF"/>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218" name="Freeform 560"/>
              <p:cNvSpPr>
                <a:spLocks/>
              </p:cNvSpPr>
              <p:nvPr/>
            </p:nvSpPr>
            <p:spPr bwMode="auto">
              <a:xfrm>
                <a:off x="4303" y="3377"/>
                <a:ext cx="87" cy="50"/>
              </a:xfrm>
              <a:custGeom>
                <a:avLst/>
                <a:gdLst>
                  <a:gd name="T0" fmla="*/ 12 w 175"/>
                  <a:gd name="T1" fmla="*/ 0 h 101"/>
                  <a:gd name="T2" fmla="*/ 21 w 175"/>
                  <a:gd name="T3" fmla="*/ 2 h 101"/>
                  <a:gd name="T4" fmla="*/ 30 w 175"/>
                  <a:gd name="T5" fmla="*/ 6 h 101"/>
                  <a:gd name="T6" fmla="*/ 39 w 175"/>
                  <a:gd name="T7" fmla="*/ 8 h 101"/>
                  <a:gd name="T8" fmla="*/ 49 w 175"/>
                  <a:gd name="T9" fmla="*/ 11 h 101"/>
                  <a:gd name="T10" fmla="*/ 58 w 175"/>
                  <a:gd name="T11" fmla="*/ 14 h 101"/>
                  <a:gd name="T12" fmla="*/ 67 w 175"/>
                  <a:gd name="T13" fmla="*/ 17 h 101"/>
                  <a:gd name="T14" fmla="*/ 76 w 175"/>
                  <a:gd name="T15" fmla="*/ 20 h 101"/>
                  <a:gd name="T16" fmla="*/ 86 w 175"/>
                  <a:gd name="T17" fmla="*/ 23 h 101"/>
                  <a:gd name="T18" fmla="*/ 86 w 175"/>
                  <a:gd name="T19" fmla="*/ 27 h 101"/>
                  <a:gd name="T20" fmla="*/ 87 w 175"/>
                  <a:gd name="T21" fmla="*/ 31 h 101"/>
                  <a:gd name="T22" fmla="*/ 86 w 175"/>
                  <a:gd name="T23" fmla="*/ 34 h 101"/>
                  <a:gd name="T24" fmla="*/ 86 w 175"/>
                  <a:gd name="T25" fmla="*/ 38 h 101"/>
                  <a:gd name="T26" fmla="*/ 83 w 175"/>
                  <a:gd name="T27" fmla="*/ 44 h 101"/>
                  <a:gd name="T28" fmla="*/ 79 w 175"/>
                  <a:gd name="T29" fmla="*/ 50 h 101"/>
                  <a:gd name="T30" fmla="*/ 71 w 175"/>
                  <a:gd name="T31" fmla="*/ 49 h 101"/>
                  <a:gd name="T32" fmla="*/ 64 w 175"/>
                  <a:gd name="T33" fmla="*/ 48 h 101"/>
                  <a:gd name="T34" fmla="*/ 56 w 175"/>
                  <a:gd name="T35" fmla="*/ 47 h 101"/>
                  <a:gd name="T36" fmla="*/ 49 w 175"/>
                  <a:gd name="T37" fmla="*/ 47 h 101"/>
                  <a:gd name="T38" fmla="*/ 41 w 175"/>
                  <a:gd name="T39" fmla="*/ 46 h 101"/>
                  <a:gd name="T40" fmla="*/ 34 w 175"/>
                  <a:gd name="T41" fmla="*/ 45 h 101"/>
                  <a:gd name="T42" fmla="*/ 26 w 175"/>
                  <a:gd name="T43" fmla="*/ 44 h 101"/>
                  <a:gd name="T44" fmla="*/ 19 w 175"/>
                  <a:gd name="T45" fmla="*/ 44 h 101"/>
                  <a:gd name="T46" fmla="*/ 11 w 175"/>
                  <a:gd name="T47" fmla="*/ 38 h 101"/>
                  <a:gd name="T48" fmla="*/ 6 w 175"/>
                  <a:gd name="T49" fmla="*/ 33 h 101"/>
                  <a:gd name="T50" fmla="*/ 2 w 175"/>
                  <a:gd name="T51" fmla="*/ 27 h 101"/>
                  <a:gd name="T52" fmla="*/ 0 w 175"/>
                  <a:gd name="T53" fmla="*/ 22 h 101"/>
                  <a:gd name="T54" fmla="*/ 0 w 175"/>
                  <a:gd name="T55" fmla="*/ 16 h 101"/>
                  <a:gd name="T56" fmla="*/ 2 w 175"/>
                  <a:gd name="T57" fmla="*/ 11 h 101"/>
                  <a:gd name="T58" fmla="*/ 6 w 175"/>
                  <a:gd name="T59" fmla="*/ 5 h 101"/>
                  <a:gd name="T60" fmla="*/ 12 w 175"/>
                  <a:gd name="T61" fmla="*/ 0 h 101"/>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75"/>
                  <a:gd name="T94" fmla="*/ 0 h 101"/>
                  <a:gd name="T95" fmla="*/ 175 w 175"/>
                  <a:gd name="T96" fmla="*/ 101 h 101"/>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75" h="101">
                    <a:moveTo>
                      <a:pt x="24" y="0"/>
                    </a:moveTo>
                    <a:lnTo>
                      <a:pt x="42" y="5"/>
                    </a:lnTo>
                    <a:lnTo>
                      <a:pt x="61" y="12"/>
                    </a:lnTo>
                    <a:lnTo>
                      <a:pt x="79" y="17"/>
                    </a:lnTo>
                    <a:lnTo>
                      <a:pt x="98" y="23"/>
                    </a:lnTo>
                    <a:lnTo>
                      <a:pt x="116" y="28"/>
                    </a:lnTo>
                    <a:lnTo>
                      <a:pt x="135" y="34"/>
                    </a:lnTo>
                    <a:lnTo>
                      <a:pt x="153" y="41"/>
                    </a:lnTo>
                    <a:lnTo>
                      <a:pt x="172" y="47"/>
                    </a:lnTo>
                    <a:lnTo>
                      <a:pt x="173" y="54"/>
                    </a:lnTo>
                    <a:lnTo>
                      <a:pt x="175" y="62"/>
                    </a:lnTo>
                    <a:lnTo>
                      <a:pt x="173" y="69"/>
                    </a:lnTo>
                    <a:lnTo>
                      <a:pt x="173" y="77"/>
                    </a:lnTo>
                    <a:lnTo>
                      <a:pt x="167" y="89"/>
                    </a:lnTo>
                    <a:lnTo>
                      <a:pt x="158" y="101"/>
                    </a:lnTo>
                    <a:lnTo>
                      <a:pt x="143" y="98"/>
                    </a:lnTo>
                    <a:lnTo>
                      <a:pt x="128" y="97"/>
                    </a:lnTo>
                    <a:lnTo>
                      <a:pt x="113" y="94"/>
                    </a:lnTo>
                    <a:lnTo>
                      <a:pt x="98" y="94"/>
                    </a:lnTo>
                    <a:lnTo>
                      <a:pt x="83" y="92"/>
                    </a:lnTo>
                    <a:lnTo>
                      <a:pt x="68" y="91"/>
                    </a:lnTo>
                    <a:lnTo>
                      <a:pt x="53" y="88"/>
                    </a:lnTo>
                    <a:lnTo>
                      <a:pt x="38" y="88"/>
                    </a:lnTo>
                    <a:lnTo>
                      <a:pt x="23" y="77"/>
                    </a:lnTo>
                    <a:lnTo>
                      <a:pt x="12" y="66"/>
                    </a:lnTo>
                    <a:lnTo>
                      <a:pt x="4" y="54"/>
                    </a:lnTo>
                    <a:lnTo>
                      <a:pt x="0" y="44"/>
                    </a:lnTo>
                    <a:lnTo>
                      <a:pt x="0" y="33"/>
                    </a:lnTo>
                    <a:lnTo>
                      <a:pt x="4" y="22"/>
                    </a:lnTo>
                    <a:lnTo>
                      <a:pt x="12" y="10"/>
                    </a:lnTo>
                    <a:lnTo>
                      <a:pt x="24" y="0"/>
                    </a:lnTo>
                    <a:close/>
                  </a:path>
                </a:pathLst>
              </a:custGeom>
              <a:solidFill>
                <a:srgbClr val="CCD6D6"/>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219" name="Freeform 561"/>
              <p:cNvSpPr>
                <a:spLocks/>
              </p:cNvSpPr>
              <p:nvPr/>
            </p:nvSpPr>
            <p:spPr bwMode="auto">
              <a:xfrm>
                <a:off x="4306" y="3378"/>
                <a:ext cx="81" cy="48"/>
              </a:xfrm>
              <a:custGeom>
                <a:avLst/>
                <a:gdLst>
                  <a:gd name="T0" fmla="*/ 11 w 163"/>
                  <a:gd name="T1" fmla="*/ 0 h 96"/>
                  <a:gd name="T2" fmla="*/ 19 w 163"/>
                  <a:gd name="T3" fmla="*/ 3 h 96"/>
                  <a:gd name="T4" fmla="*/ 28 w 163"/>
                  <a:gd name="T5" fmla="*/ 6 h 96"/>
                  <a:gd name="T6" fmla="*/ 37 w 163"/>
                  <a:gd name="T7" fmla="*/ 8 h 96"/>
                  <a:gd name="T8" fmla="*/ 46 w 163"/>
                  <a:gd name="T9" fmla="*/ 11 h 96"/>
                  <a:gd name="T10" fmla="*/ 54 w 163"/>
                  <a:gd name="T11" fmla="*/ 13 h 96"/>
                  <a:gd name="T12" fmla="*/ 63 w 163"/>
                  <a:gd name="T13" fmla="*/ 17 h 96"/>
                  <a:gd name="T14" fmla="*/ 71 w 163"/>
                  <a:gd name="T15" fmla="*/ 20 h 96"/>
                  <a:gd name="T16" fmla="*/ 81 w 163"/>
                  <a:gd name="T17" fmla="*/ 23 h 96"/>
                  <a:gd name="T18" fmla="*/ 81 w 163"/>
                  <a:gd name="T19" fmla="*/ 26 h 96"/>
                  <a:gd name="T20" fmla="*/ 81 w 163"/>
                  <a:gd name="T21" fmla="*/ 30 h 96"/>
                  <a:gd name="T22" fmla="*/ 81 w 163"/>
                  <a:gd name="T23" fmla="*/ 33 h 96"/>
                  <a:gd name="T24" fmla="*/ 81 w 163"/>
                  <a:gd name="T25" fmla="*/ 37 h 96"/>
                  <a:gd name="T26" fmla="*/ 79 w 163"/>
                  <a:gd name="T27" fmla="*/ 43 h 96"/>
                  <a:gd name="T28" fmla="*/ 75 w 163"/>
                  <a:gd name="T29" fmla="*/ 48 h 96"/>
                  <a:gd name="T30" fmla="*/ 68 w 163"/>
                  <a:gd name="T31" fmla="*/ 47 h 96"/>
                  <a:gd name="T32" fmla="*/ 60 w 163"/>
                  <a:gd name="T33" fmla="*/ 46 h 96"/>
                  <a:gd name="T34" fmla="*/ 53 w 163"/>
                  <a:gd name="T35" fmla="*/ 45 h 96"/>
                  <a:gd name="T36" fmla="*/ 46 w 163"/>
                  <a:gd name="T37" fmla="*/ 45 h 96"/>
                  <a:gd name="T38" fmla="*/ 39 w 163"/>
                  <a:gd name="T39" fmla="*/ 43 h 96"/>
                  <a:gd name="T40" fmla="*/ 31 w 163"/>
                  <a:gd name="T41" fmla="*/ 43 h 96"/>
                  <a:gd name="T42" fmla="*/ 24 w 163"/>
                  <a:gd name="T43" fmla="*/ 42 h 96"/>
                  <a:gd name="T44" fmla="*/ 17 w 163"/>
                  <a:gd name="T45" fmla="*/ 41 h 96"/>
                  <a:gd name="T46" fmla="*/ 10 w 163"/>
                  <a:gd name="T47" fmla="*/ 36 h 96"/>
                  <a:gd name="T48" fmla="*/ 5 w 163"/>
                  <a:gd name="T49" fmla="*/ 30 h 96"/>
                  <a:gd name="T50" fmla="*/ 1 w 163"/>
                  <a:gd name="T51" fmla="*/ 25 h 96"/>
                  <a:gd name="T52" fmla="*/ 0 w 163"/>
                  <a:gd name="T53" fmla="*/ 21 h 96"/>
                  <a:gd name="T54" fmla="*/ 0 w 163"/>
                  <a:gd name="T55" fmla="*/ 15 h 96"/>
                  <a:gd name="T56" fmla="*/ 2 w 163"/>
                  <a:gd name="T57" fmla="*/ 10 h 96"/>
                  <a:gd name="T58" fmla="*/ 6 w 163"/>
                  <a:gd name="T59" fmla="*/ 5 h 96"/>
                  <a:gd name="T60" fmla="*/ 11 w 163"/>
                  <a:gd name="T61" fmla="*/ 0 h 9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63"/>
                  <a:gd name="T94" fmla="*/ 0 h 96"/>
                  <a:gd name="T95" fmla="*/ 163 w 163"/>
                  <a:gd name="T96" fmla="*/ 96 h 9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63" h="96">
                    <a:moveTo>
                      <a:pt x="23" y="0"/>
                    </a:moveTo>
                    <a:lnTo>
                      <a:pt x="39" y="5"/>
                    </a:lnTo>
                    <a:lnTo>
                      <a:pt x="57" y="11"/>
                    </a:lnTo>
                    <a:lnTo>
                      <a:pt x="74" y="16"/>
                    </a:lnTo>
                    <a:lnTo>
                      <a:pt x="92" y="22"/>
                    </a:lnTo>
                    <a:lnTo>
                      <a:pt x="108" y="27"/>
                    </a:lnTo>
                    <a:lnTo>
                      <a:pt x="127" y="34"/>
                    </a:lnTo>
                    <a:lnTo>
                      <a:pt x="143" y="39"/>
                    </a:lnTo>
                    <a:lnTo>
                      <a:pt x="162" y="45"/>
                    </a:lnTo>
                    <a:lnTo>
                      <a:pt x="162" y="52"/>
                    </a:lnTo>
                    <a:lnTo>
                      <a:pt x="163" y="60"/>
                    </a:lnTo>
                    <a:lnTo>
                      <a:pt x="163" y="66"/>
                    </a:lnTo>
                    <a:lnTo>
                      <a:pt x="163" y="74"/>
                    </a:lnTo>
                    <a:lnTo>
                      <a:pt x="158" y="85"/>
                    </a:lnTo>
                    <a:lnTo>
                      <a:pt x="151" y="96"/>
                    </a:lnTo>
                    <a:lnTo>
                      <a:pt x="136" y="94"/>
                    </a:lnTo>
                    <a:lnTo>
                      <a:pt x="121" y="92"/>
                    </a:lnTo>
                    <a:lnTo>
                      <a:pt x="107" y="90"/>
                    </a:lnTo>
                    <a:lnTo>
                      <a:pt x="93" y="89"/>
                    </a:lnTo>
                    <a:lnTo>
                      <a:pt x="78" y="86"/>
                    </a:lnTo>
                    <a:lnTo>
                      <a:pt x="63" y="85"/>
                    </a:lnTo>
                    <a:lnTo>
                      <a:pt x="49" y="84"/>
                    </a:lnTo>
                    <a:lnTo>
                      <a:pt x="35" y="82"/>
                    </a:lnTo>
                    <a:lnTo>
                      <a:pt x="20" y="71"/>
                    </a:lnTo>
                    <a:lnTo>
                      <a:pt x="10" y="61"/>
                    </a:lnTo>
                    <a:lnTo>
                      <a:pt x="3" y="51"/>
                    </a:lnTo>
                    <a:lnTo>
                      <a:pt x="0" y="41"/>
                    </a:lnTo>
                    <a:lnTo>
                      <a:pt x="0" y="30"/>
                    </a:lnTo>
                    <a:lnTo>
                      <a:pt x="4" y="20"/>
                    </a:lnTo>
                    <a:lnTo>
                      <a:pt x="12" y="10"/>
                    </a:lnTo>
                    <a:lnTo>
                      <a:pt x="23" y="0"/>
                    </a:lnTo>
                    <a:close/>
                  </a:path>
                </a:pathLst>
              </a:custGeom>
              <a:solidFill>
                <a:srgbClr val="D4DBDB"/>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220" name="Freeform 562"/>
              <p:cNvSpPr>
                <a:spLocks/>
              </p:cNvSpPr>
              <p:nvPr/>
            </p:nvSpPr>
            <p:spPr bwMode="auto">
              <a:xfrm>
                <a:off x="4291" y="3412"/>
                <a:ext cx="118" cy="69"/>
              </a:xfrm>
              <a:custGeom>
                <a:avLst/>
                <a:gdLst>
                  <a:gd name="T0" fmla="*/ 16 w 235"/>
                  <a:gd name="T1" fmla="*/ 0 h 136"/>
                  <a:gd name="T2" fmla="*/ 28 w 235"/>
                  <a:gd name="T3" fmla="*/ 4 h 136"/>
                  <a:gd name="T4" fmla="*/ 41 w 235"/>
                  <a:gd name="T5" fmla="*/ 8 h 136"/>
                  <a:gd name="T6" fmla="*/ 53 w 235"/>
                  <a:gd name="T7" fmla="*/ 12 h 136"/>
                  <a:gd name="T8" fmla="*/ 66 w 235"/>
                  <a:gd name="T9" fmla="*/ 16 h 136"/>
                  <a:gd name="T10" fmla="*/ 79 w 235"/>
                  <a:gd name="T11" fmla="*/ 20 h 136"/>
                  <a:gd name="T12" fmla="*/ 92 w 235"/>
                  <a:gd name="T13" fmla="*/ 24 h 136"/>
                  <a:gd name="T14" fmla="*/ 104 w 235"/>
                  <a:gd name="T15" fmla="*/ 28 h 136"/>
                  <a:gd name="T16" fmla="*/ 117 w 235"/>
                  <a:gd name="T17" fmla="*/ 32 h 136"/>
                  <a:gd name="T18" fmla="*/ 117 w 235"/>
                  <a:gd name="T19" fmla="*/ 38 h 136"/>
                  <a:gd name="T20" fmla="*/ 118 w 235"/>
                  <a:gd name="T21" fmla="*/ 43 h 136"/>
                  <a:gd name="T22" fmla="*/ 117 w 235"/>
                  <a:gd name="T23" fmla="*/ 48 h 136"/>
                  <a:gd name="T24" fmla="*/ 117 w 235"/>
                  <a:gd name="T25" fmla="*/ 53 h 136"/>
                  <a:gd name="T26" fmla="*/ 115 w 235"/>
                  <a:gd name="T27" fmla="*/ 57 h 136"/>
                  <a:gd name="T28" fmla="*/ 113 w 235"/>
                  <a:gd name="T29" fmla="*/ 61 h 136"/>
                  <a:gd name="T30" fmla="*/ 110 w 235"/>
                  <a:gd name="T31" fmla="*/ 65 h 136"/>
                  <a:gd name="T32" fmla="*/ 108 w 235"/>
                  <a:gd name="T33" fmla="*/ 69 h 136"/>
                  <a:gd name="T34" fmla="*/ 97 w 235"/>
                  <a:gd name="T35" fmla="*/ 68 h 136"/>
                  <a:gd name="T36" fmla="*/ 87 w 235"/>
                  <a:gd name="T37" fmla="*/ 66 h 136"/>
                  <a:gd name="T38" fmla="*/ 77 w 235"/>
                  <a:gd name="T39" fmla="*/ 65 h 136"/>
                  <a:gd name="T40" fmla="*/ 66 w 235"/>
                  <a:gd name="T41" fmla="*/ 64 h 136"/>
                  <a:gd name="T42" fmla="*/ 56 w 235"/>
                  <a:gd name="T43" fmla="*/ 63 h 136"/>
                  <a:gd name="T44" fmla="*/ 46 w 235"/>
                  <a:gd name="T45" fmla="*/ 62 h 136"/>
                  <a:gd name="T46" fmla="*/ 36 w 235"/>
                  <a:gd name="T47" fmla="*/ 61 h 136"/>
                  <a:gd name="T48" fmla="*/ 26 w 235"/>
                  <a:gd name="T49" fmla="*/ 60 h 136"/>
                  <a:gd name="T50" fmla="*/ 15 w 235"/>
                  <a:gd name="T51" fmla="*/ 53 h 136"/>
                  <a:gd name="T52" fmla="*/ 8 w 235"/>
                  <a:gd name="T53" fmla="*/ 45 h 136"/>
                  <a:gd name="T54" fmla="*/ 2 w 235"/>
                  <a:gd name="T55" fmla="*/ 38 h 136"/>
                  <a:gd name="T56" fmla="*/ 0 w 235"/>
                  <a:gd name="T57" fmla="*/ 30 h 136"/>
                  <a:gd name="T58" fmla="*/ 0 w 235"/>
                  <a:gd name="T59" fmla="*/ 22 h 136"/>
                  <a:gd name="T60" fmla="*/ 3 w 235"/>
                  <a:gd name="T61" fmla="*/ 14 h 136"/>
                  <a:gd name="T62" fmla="*/ 8 w 235"/>
                  <a:gd name="T63" fmla="*/ 7 h 136"/>
                  <a:gd name="T64" fmla="*/ 16 w 235"/>
                  <a:gd name="T65" fmla="*/ 0 h 1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35"/>
                  <a:gd name="T100" fmla="*/ 0 h 136"/>
                  <a:gd name="T101" fmla="*/ 235 w 235"/>
                  <a:gd name="T102" fmla="*/ 136 h 1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35" h="136">
                    <a:moveTo>
                      <a:pt x="32" y="0"/>
                    </a:moveTo>
                    <a:lnTo>
                      <a:pt x="56" y="7"/>
                    </a:lnTo>
                    <a:lnTo>
                      <a:pt x="81" y="16"/>
                    </a:lnTo>
                    <a:lnTo>
                      <a:pt x="106" y="23"/>
                    </a:lnTo>
                    <a:lnTo>
                      <a:pt x="132" y="32"/>
                    </a:lnTo>
                    <a:lnTo>
                      <a:pt x="158" y="40"/>
                    </a:lnTo>
                    <a:lnTo>
                      <a:pt x="183" y="47"/>
                    </a:lnTo>
                    <a:lnTo>
                      <a:pt x="208" y="55"/>
                    </a:lnTo>
                    <a:lnTo>
                      <a:pt x="234" y="64"/>
                    </a:lnTo>
                    <a:lnTo>
                      <a:pt x="234" y="74"/>
                    </a:lnTo>
                    <a:lnTo>
                      <a:pt x="235" y="85"/>
                    </a:lnTo>
                    <a:lnTo>
                      <a:pt x="234" y="95"/>
                    </a:lnTo>
                    <a:lnTo>
                      <a:pt x="234" y="105"/>
                    </a:lnTo>
                    <a:lnTo>
                      <a:pt x="230" y="112"/>
                    </a:lnTo>
                    <a:lnTo>
                      <a:pt x="226" y="121"/>
                    </a:lnTo>
                    <a:lnTo>
                      <a:pt x="220" y="129"/>
                    </a:lnTo>
                    <a:lnTo>
                      <a:pt x="215" y="136"/>
                    </a:lnTo>
                    <a:lnTo>
                      <a:pt x="194" y="134"/>
                    </a:lnTo>
                    <a:lnTo>
                      <a:pt x="174" y="131"/>
                    </a:lnTo>
                    <a:lnTo>
                      <a:pt x="153" y="129"/>
                    </a:lnTo>
                    <a:lnTo>
                      <a:pt x="132" y="127"/>
                    </a:lnTo>
                    <a:lnTo>
                      <a:pt x="111" y="124"/>
                    </a:lnTo>
                    <a:lnTo>
                      <a:pt x="91" y="122"/>
                    </a:lnTo>
                    <a:lnTo>
                      <a:pt x="71" y="120"/>
                    </a:lnTo>
                    <a:lnTo>
                      <a:pt x="51" y="119"/>
                    </a:lnTo>
                    <a:lnTo>
                      <a:pt x="30" y="104"/>
                    </a:lnTo>
                    <a:lnTo>
                      <a:pt x="15" y="89"/>
                    </a:lnTo>
                    <a:lnTo>
                      <a:pt x="3" y="74"/>
                    </a:lnTo>
                    <a:lnTo>
                      <a:pt x="0" y="59"/>
                    </a:lnTo>
                    <a:lnTo>
                      <a:pt x="0" y="44"/>
                    </a:lnTo>
                    <a:lnTo>
                      <a:pt x="5" y="28"/>
                    </a:lnTo>
                    <a:lnTo>
                      <a:pt x="16" y="13"/>
                    </a:lnTo>
                    <a:lnTo>
                      <a:pt x="32" y="0"/>
                    </a:lnTo>
                    <a:close/>
                  </a:path>
                </a:pathLst>
              </a:custGeom>
              <a:solidFill>
                <a:srgbClr val="9CADAD"/>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221" name="Freeform 563"/>
              <p:cNvSpPr>
                <a:spLocks/>
              </p:cNvSpPr>
              <p:nvPr/>
            </p:nvSpPr>
            <p:spPr bwMode="auto">
              <a:xfrm>
                <a:off x="4294" y="3414"/>
                <a:ext cx="110" cy="64"/>
              </a:xfrm>
              <a:custGeom>
                <a:avLst/>
                <a:gdLst>
                  <a:gd name="T0" fmla="*/ 15 w 220"/>
                  <a:gd name="T1" fmla="*/ 0 h 128"/>
                  <a:gd name="T2" fmla="*/ 27 w 220"/>
                  <a:gd name="T3" fmla="*/ 3 h 128"/>
                  <a:gd name="T4" fmla="*/ 39 w 220"/>
                  <a:gd name="T5" fmla="*/ 7 h 128"/>
                  <a:gd name="T6" fmla="*/ 50 w 220"/>
                  <a:gd name="T7" fmla="*/ 11 h 128"/>
                  <a:gd name="T8" fmla="*/ 62 w 220"/>
                  <a:gd name="T9" fmla="*/ 14 h 128"/>
                  <a:gd name="T10" fmla="*/ 73 w 220"/>
                  <a:gd name="T11" fmla="*/ 17 h 128"/>
                  <a:gd name="T12" fmla="*/ 85 w 220"/>
                  <a:gd name="T13" fmla="*/ 21 h 128"/>
                  <a:gd name="T14" fmla="*/ 97 w 220"/>
                  <a:gd name="T15" fmla="*/ 25 h 128"/>
                  <a:gd name="T16" fmla="*/ 109 w 220"/>
                  <a:gd name="T17" fmla="*/ 29 h 128"/>
                  <a:gd name="T18" fmla="*/ 110 w 220"/>
                  <a:gd name="T19" fmla="*/ 34 h 128"/>
                  <a:gd name="T20" fmla="*/ 110 w 220"/>
                  <a:gd name="T21" fmla="*/ 39 h 128"/>
                  <a:gd name="T22" fmla="*/ 110 w 220"/>
                  <a:gd name="T23" fmla="*/ 44 h 128"/>
                  <a:gd name="T24" fmla="*/ 110 w 220"/>
                  <a:gd name="T25" fmla="*/ 49 h 128"/>
                  <a:gd name="T26" fmla="*/ 109 w 220"/>
                  <a:gd name="T27" fmla="*/ 53 h 128"/>
                  <a:gd name="T28" fmla="*/ 107 w 220"/>
                  <a:gd name="T29" fmla="*/ 57 h 128"/>
                  <a:gd name="T30" fmla="*/ 105 w 220"/>
                  <a:gd name="T31" fmla="*/ 60 h 128"/>
                  <a:gd name="T32" fmla="*/ 102 w 220"/>
                  <a:gd name="T33" fmla="*/ 64 h 128"/>
                  <a:gd name="T34" fmla="*/ 91 w 220"/>
                  <a:gd name="T35" fmla="*/ 63 h 128"/>
                  <a:gd name="T36" fmla="*/ 82 w 220"/>
                  <a:gd name="T37" fmla="*/ 62 h 128"/>
                  <a:gd name="T38" fmla="*/ 72 w 220"/>
                  <a:gd name="T39" fmla="*/ 61 h 128"/>
                  <a:gd name="T40" fmla="*/ 62 w 220"/>
                  <a:gd name="T41" fmla="*/ 60 h 128"/>
                  <a:gd name="T42" fmla="*/ 53 w 220"/>
                  <a:gd name="T43" fmla="*/ 59 h 128"/>
                  <a:gd name="T44" fmla="*/ 43 w 220"/>
                  <a:gd name="T45" fmla="*/ 58 h 128"/>
                  <a:gd name="T46" fmla="*/ 33 w 220"/>
                  <a:gd name="T47" fmla="*/ 58 h 128"/>
                  <a:gd name="T48" fmla="*/ 24 w 220"/>
                  <a:gd name="T49" fmla="*/ 57 h 128"/>
                  <a:gd name="T50" fmla="*/ 14 w 220"/>
                  <a:gd name="T51" fmla="*/ 49 h 128"/>
                  <a:gd name="T52" fmla="*/ 7 w 220"/>
                  <a:gd name="T53" fmla="*/ 43 h 128"/>
                  <a:gd name="T54" fmla="*/ 2 w 220"/>
                  <a:gd name="T55" fmla="*/ 35 h 128"/>
                  <a:gd name="T56" fmla="*/ 0 w 220"/>
                  <a:gd name="T57" fmla="*/ 28 h 128"/>
                  <a:gd name="T58" fmla="*/ 0 w 220"/>
                  <a:gd name="T59" fmla="*/ 21 h 128"/>
                  <a:gd name="T60" fmla="*/ 3 w 220"/>
                  <a:gd name="T61" fmla="*/ 14 h 128"/>
                  <a:gd name="T62" fmla="*/ 7 w 220"/>
                  <a:gd name="T63" fmla="*/ 7 h 128"/>
                  <a:gd name="T64" fmla="*/ 15 w 220"/>
                  <a:gd name="T65" fmla="*/ 0 h 12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20"/>
                  <a:gd name="T100" fmla="*/ 0 h 128"/>
                  <a:gd name="T101" fmla="*/ 220 w 220"/>
                  <a:gd name="T102" fmla="*/ 128 h 12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20" h="128">
                    <a:moveTo>
                      <a:pt x="31" y="0"/>
                    </a:moveTo>
                    <a:lnTo>
                      <a:pt x="53" y="7"/>
                    </a:lnTo>
                    <a:lnTo>
                      <a:pt x="77" y="14"/>
                    </a:lnTo>
                    <a:lnTo>
                      <a:pt x="100" y="22"/>
                    </a:lnTo>
                    <a:lnTo>
                      <a:pt x="124" y="29"/>
                    </a:lnTo>
                    <a:lnTo>
                      <a:pt x="146" y="35"/>
                    </a:lnTo>
                    <a:lnTo>
                      <a:pt x="170" y="43"/>
                    </a:lnTo>
                    <a:lnTo>
                      <a:pt x="194" y="51"/>
                    </a:lnTo>
                    <a:lnTo>
                      <a:pt x="218" y="59"/>
                    </a:lnTo>
                    <a:lnTo>
                      <a:pt x="219" y="69"/>
                    </a:lnTo>
                    <a:lnTo>
                      <a:pt x="220" y="79"/>
                    </a:lnTo>
                    <a:lnTo>
                      <a:pt x="220" y="89"/>
                    </a:lnTo>
                    <a:lnTo>
                      <a:pt x="220" y="99"/>
                    </a:lnTo>
                    <a:lnTo>
                      <a:pt x="218" y="107"/>
                    </a:lnTo>
                    <a:lnTo>
                      <a:pt x="214" y="114"/>
                    </a:lnTo>
                    <a:lnTo>
                      <a:pt x="209" y="121"/>
                    </a:lnTo>
                    <a:lnTo>
                      <a:pt x="203" y="128"/>
                    </a:lnTo>
                    <a:lnTo>
                      <a:pt x="181" y="126"/>
                    </a:lnTo>
                    <a:lnTo>
                      <a:pt x="163" y="124"/>
                    </a:lnTo>
                    <a:lnTo>
                      <a:pt x="144" y="122"/>
                    </a:lnTo>
                    <a:lnTo>
                      <a:pt x="125" y="121"/>
                    </a:lnTo>
                    <a:lnTo>
                      <a:pt x="105" y="118"/>
                    </a:lnTo>
                    <a:lnTo>
                      <a:pt x="86" y="117"/>
                    </a:lnTo>
                    <a:lnTo>
                      <a:pt x="66" y="116"/>
                    </a:lnTo>
                    <a:lnTo>
                      <a:pt x="47" y="114"/>
                    </a:lnTo>
                    <a:lnTo>
                      <a:pt x="27" y="99"/>
                    </a:lnTo>
                    <a:lnTo>
                      <a:pt x="13" y="86"/>
                    </a:lnTo>
                    <a:lnTo>
                      <a:pt x="3" y="71"/>
                    </a:lnTo>
                    <a:lnTo>
                      <a:pt x="0" y="57"/>
                    </a:lnTo>
                    <a:lnTo>
                      <a:pt x="0" y="42"/>
                    </a:lnTo>
                    <a:lnTo>
                      <a:pt x="5" y="28"/>
                    </a:lnTo>
                    <a:lnTo>
                      <a:pt x="15" y="14"/>
                    </a:lnTo>
                    <a:lnTo>
                      <a:pt x="31" y="0"/>
                    </a:lnTo>
                    <a:close/>
                  </a:path>
                </a:pathLst>
              </a:custGeom>
              <a:solidFill>
                <a:srgbClr val="A3B5B5"/>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222" name="Freeform 564"/>
              <p:cNvSpPr>
                <a:spLocks/>
              </p:cNvSpPr>
              <p:nvPr/>
            </p:nvSpPr>
            <p:spPr bwMode="auto">
              <a:xfrm>
                <a:off x="4296" y="3416"/>
                <a:ext cx="104" cy="60"/>
              </a:xfrm>
              <a:custGeom>
                <a:avLst/>
                <a:gdLst>
                  <a:gd name="T0" fmla="*/ 14 w 206"/>
                  <a:gd name="T1" fmla="*/ 0 h 120"/>
                  <a:gd name="T2" fmla="*/ 25 w 206"/>
                  <a:gd name="T3" fmla="*/ 3 h 120"/>
                  <a:gd name="T4" fmla="*/ 36 w 206"/>
                  <a:gd name="T5" fmla="*/ 7 h 120"/>
                  <a:gd name="T6" fmla="*/ 47 w 206"/>
                  <a:gd name="T7" fmla="*/ 10 h 120"/>
                  <a:gd name="T8" fmla="*/ 59 w 206"/>
                  <a:gd name="T9" fmla="*/ 13 h 120"/>
                  <a:gd name="T10" fmla="*/ 69 w 206"/>
                  <a:gd name="T11" fmla="*/ 17 h 120"/>
                  <a:gd name="T12" fmla="*/ 80 w 206"/>
                  <a:gd name="T13" fmla="*/ 20 h 120"/>
                  <a:gd name="T14" fmla="*/ 91 w 206"/>
                  <a:gd name="T15" fmla="*/ 24 h 120"/>
                  <a:gd name="T16" fmla="*/ 102 w 206"/>
                  <a:gd name="T17" fmla="*/ 28 h 120"/>
                  <a:gd name="T18" fmla="*/ 103 w 206"/>
                  <a:gd name="T19" fmla="*/ 32 h 120"/>
                  <a:gd name="T20" fmla="*/ 104 w 206"/>
                  <a:gd name="T21" fmla="*/ 37 h 120"/>
                  <a:gd name="T22" fmla="*/ 104 w 206"/>
                  <a:gd name="T23" fmla="*/ 41 h 120"/>
                  <a:gd name="T24" fmla="*/ 104 w 206"/>
                  <a:gd name="T25" fmla="*/ 46 h 120"/>
                  <a:gd name="T26" fmla="*/ 103 w 206"/>
                  <a:gd name="T27" fmla="*/ 50 h 120"/>
                  <a:gd name="T28" fmla="*/ 101 w 206"/>
                  <a:gd name="T29" fmla="*/ 54 h 120"/>
                  <a:gd name="T30" fmla="*/ 98 w 206"/>
                  <a:gd name="T31" fmla="*/ 57 h 120"/>
                  <a:gd name="T32" fmla="*/ 95 w 206"/>
                  <a:gd name="T33" fmla="*/ 60 h 120"/>
                  <a:gd name="T34" fmla="*/ 86 w 206"/>
                  <a:gd name="T35" fmla="*/ 59 h 120"/>
                  <a:gd name="T36" fmla="*/ 76 w 206"/>
                  <a:gd name="T37" fmla="*/ 59 h 120"/>
                  <a:gd name="T38" fmla="*/ 68 w 206"/>
                  <a:gd name="T39" fmla="*/ 57 h 120"/>
                  <a:gd name="T40" fmla="*/ 59 w 206"/>
                  <a:gd name="T41" fmla="*/ 57 h 120"/>
                  <a:gd name="T42" fmla="*/ 50 w 206"/>
                  <a:gd name="T43" fmla="*/ 56 h 120"/>
                  <a:gd name="T44" fmla="*/ 41 w 206"/>
                  <a:gd name="T45" fmla="*/ 55 h 120"/>
                  <a:gd name="T46" fmla="*/ 32 w 206"/>
                  <a:gd name="T47" fmla="*/ 54 h 120"/>
                  <a:gd name="T48" fmla="*/ 23 w 206"/>
                  <a:gd name="T49" fmla="*/ 54 h 120"/>
                  <a:gd name="T50" fmla="*/ 14 w 206"/>
                  <a:gd name="T51" fmla="*/ 46 h 120"/>
                  <a:gd name="T52" fmla="*/ 7 w 206"/>
                  <a:gd name="T53" fmla="*/ 40 h 120"/>
                  <a:gd name="T54" fmla="*/ 2 w 206"/>
                  <a:gd name="T55" fmla="*/ 32 h 120"/>
                  <a:gd name="T56" fmla="*/ 0 w 206"/>
                  <a:gd name="T57" fmla="*/ 26 h 120"/>
                  <a:gd name="T58" fmla="*/ 0 w 206"/>
                  <a:gd name="T59" fmla="*/ 19 h 120"/>
                  <a:gd name="T60" fmla="*/ 3 w 206"/>
                  <a:gd name="T61" fmla="*/ 13 h 120"/>
                  <a:gd name="T62" fmla="*/ 7 w 206"/>
                  <a:gd name="T63" fmla="*/ 6 h 120"/>
                  <a:gd name="T64" fmla="*/ 14 w 206"/>
                  <a:gd name="T65" fmla="*/ 0 h 12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06"/>
                  <a:gd name="T100" fmla="*/ 0 h 120"/>
                  <a:gd name="T101" fmla="*/ 206 w 206"/>
                  <a:gd name="T102" fmla="*/ 120 h 12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06" h="120">
                    <a:moveTo>
                      <a:pt x="28" y="0"/>
                    </a:moveTo>
                    <a:lnTo>
                      <a:pt x="50" y="6"/>
                    </a:lnTo>
                    <a:lnTo>
                      <a:pt x="72" y="13"/>
                    </a:lnTo>
                    <a:lnTo>
                      <a:pt x="94" y="19"/>
                    </a:lnTo>
                    <a:lnTo>
                      <a:pt x="116" y="26"/>
                    </a:lnTo>
                    <a:lnTo>
                      <a:pt x="136" y="33"/>
                    </a:lnTo>
                    <a:lnTo>
                      <a:pt x="158" y="39"/>
                    </a:lnTo>
                    <a:lnTo>
                      <a:pt x="180" y="47"/>
                    </a:lnTo>
                    <a:lnTo>
                      <a:pt x="203" y="55"/>
                    </a:lnTo>
                    <a:lnTo>
                      <a:pt x="204" y="64"/>
                    </a:lnTo>
                    <a:lnTo>
                      <a:pt x="206" y="73"/>
                    </a:lnTo>
                    <a:lnTo>
                      <a:pt x="206" y="82"/>
                    </a:lnTo>
                    <a:lnTo>
                      <a:pt x="206" y="92"/>
                    </a:lnTo>
                    <a:lnTo>
                      <a:pt x="204" y="99"/>
                    </a:lnTo>
                    <a:lnTo>
                      <a:pt x="201" y="107"/>
                    </a:lnTo>
                    <a:lnTo>
                      <a:pt x="195" y="113"/>
                    </a:lnTo>
                    <a:lnTo>
                      <a:pt x="189" y="120"/>
                    </a:lnTo>
                    <a:lnTo>
                      <a:pt x="170" y="118"/>
                    </a:lnTo>
                    <a:lnTo>
                      <a:pt x="151" y="117"/>
                    </a:lnTo>
                    <a:lnTo>
                      <a:pt x="134" y="114"/>
                    </a:lnTo>
                    <a:lnTo>
                      <a:pt x="117" y="114"/>
                    </a:lnTo>
                    <a:lnTo>
                      <a:pt x="99" y="112"/>
                    </a:lnTo>
                    <a:lnTo>
                      <a:pt x="81" y="110"/>
                    </a:lnTo>
                    <a:lnTo>
                      <a:pt x="63" y="108"/>
                    </a:lnTo>
                    <a:lnTo>
                      <a:pt x="46" y="107"/>
                    </a:lnTo>
                    <a:lnTo>
                      <a:pt x="27" y="92"/>
                    </a:lnTo>
                    <a:lnTo>
                      <a:pt x="13" y="79"/>
                    </a:lnTo>
                    <a:lnTo>
                      <a:pt x="3" y="64"/>
                    </a:lnTo>
                    <a:lnTo>
                      <a:pt x="0" y="52"/>
                    </a:lnTo>
                    <a:lnTo>
                      <a:pt x="0" y="38"/>
                    </a:lnTo>
                    <a:lnTo>
                      <a:pt x="5" y="25"/>
                    </a:lnTo>
                    <a:lnTo>
                      <a:pt x="13" y="11"/>
                    </a:lnTo>
                    <a:lnTo>
                      <a:pt x="28" y="0"/>
                    </a:lnTo>
                    <a:close/>
                  </a:path>
                </a:pathLst>
              </a:custGeom>
              <a:solidFill>
                <a:srgbClr val="ABBABA"/>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223" name="Freeform 565"/>
              <p:cNvSpPr>
                <a:spLocks/>
              </p:cNvSpPr>
              <p:nvPr/>
            </p:nvSpPr>
            <p:spPr bwMode="auto">
              <a:xfrm>
                <a:off x="4299" y="3417"/>
                <a:ext cx="98" cy="57"/>
              </a:xfrm>
              <a:custGeom>
                <a:avLst/>
                <a:gdLst>
                  <a:gd name="T0" fmla="*/ 14 w 195"/>
                  <a:gd name="T1" fmla="*/ 0 h 114"/>
                  <a:gd name="T2" fmla="*/ 24 w 195"/>
                  <a:gd name="T3" fmla="*/ 4 h 114"/>
                  <a:gd name="T4" fmla="*/ 34 w 195"/>
                  <a:gd name="T5" fmla="*/ 7 h 114"/>
                  <a:gd name="T6" fmla="*/ 44 w 195"/>
                  <a:gd name="T7" fmla="*/ 10 h 114"/>
                  <a:gd name="T8" fmla="*/ 54 w 195"/>
                  <a:gd name="T9" fmla="*/ 13 h 114"/>
                  <a:gd name="T10" fmla="*/ 63 w 195"/>
                  <a:gd name="T11" fmla="*/ 15 h 114"/>
                  <a:gd name="T12" fmla="*/ 73 w 195"/>
                  <a:gd name="T13" fmla="*/ 19 h 114"/>
                  <a:gd name="T14" fmla="*/ 83 w 195"/>
                  <a:gd name="T15" fmla="*/ 22 h 114"/>
                  <a:gd name="T16" fmla="*/ 94 w 195"/>
                  <a:gd name="T17" fmla="*/ 26 h 114"/>
                  <a:gd name="T18" fmla="*/ 95 w 195"/>
                  <a:gd name="T19" fmla="*/ 30 h 114"/>
                  <a:gd name="T20" fmla="*/ 97 w 195"/>
                  <a:gd name="T21" fmla="*/ 35 h 114"/>
                  <a:gd name="T22" fmla="*/ 97 w 195"/>
                  <a:gd name="T23" fmla="*/ 39 h 114"/>
                  <a:gd name="T24" fmla="*/ 98 w 195"/>
                  <a:gd name="T25" fmla="*/ 44 h 114"/>
                  <a:gd name="T26" fmla="*/ 97 w 195"/>
                  <a:gd name="T27" fmla="*/ 48 h 114"/>
                  <a:gd name="T28" fmla="*/ 95 w 195"/>
                  <a:gd name="T29" fmla="*/ 52 h 114"/>
                  <a:gd name="T30" fmla="*/ 93 w 195"/>
                  <a:gd name="T31" fmla="*/ 55 h 114"/>
                  <a:gd name="T32" fmla="*/ 89 w 195"/>
                  <a:gd name="T33" fmla="*/ 57 h 114"/>
                  <a:gd name="T34" fmla="*/ 80 w 195"/>
                  <a:gd name="T35" fmla="*/ 56 h 114"/>
                  <a:gd name="T36" fmla="*/ 71 w 195"/>
                  <a:gd name="T37" fmla="*/ 56 h 114"/>
                  <a:gd name="T38" fmla="*/ 63 w 195"/>
                  <a:gd name="T39" fmla="*/ 55 h 114"/>
                  <a:gd name="T40" fmla="*/ 55 w 195"/>
                  <a:gd name="T41" fmla="*/ 55 h 114"/>
                  <a:gd name="T42" fmla="*/ 46 w 195"/>
                  <a:gd name="T43" fmla="*/ 54 h 114"/>
                  <a:gd name="T44" fmla="*/ 38 w 195"/>
                  <a:gd name="T45" fmla="*/ 54 h 114"/>
                  <a:gd name="T46" fmla="*/ 29 w 195"/>
                  <a:gd name="T47" fmla="*/ 53 h 114"/>
                  <a:gd name="T48" fmla="*/ 21 w 195"/>
                  <a:gd name="T49" fmla="*/ 52 h 114"/>
                  <a:gd name="T50" fmla="*/ 12 w 195"/>
                  <a:gd name="T51" fmla="*/ 46 h 114"/>
                  <a:gd name="T52" fmla="*/ 6 w 195"/>
                  <a:gd name="T53" fmla="*/ 39 h 114"/>
                  <a:gd name="T54" fmla="*/ 2 w 195"/>
                  <a:gd name="T55" fmla="*/ 32 h 114"/>
                  <a:gd name="T56" fmla="*/ 0 w 195"/>
                  <a:gd name="T57" fmla="*/ 26 h 114"/>
                  <a:gd name="T58" fmla="*/ 0 w 195"/>
                  <a:gd name="T59" fmla="*/ 19 h 114"/>
                  <a:gd name="T60" fmla="*/ 2 w 195"/>
                  <a:gd name="T61" fmla="*/ 13 h 114"/>
                  <a:gd name="T62" fmla="*/ 6 w 195"/>
                  <a:gd name="T63" fmla="*/ 7 h 114"/>
                  <a:gd name="T64" fmla="*/ 14 w 195"/>
                  <a:gd name="T65" fmla="*/ 0 h 11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95"/>
                  <a:gd name="T100" fmla="*/ 0 h 114"/>
                  <a:gd name="T101" fmla="*/ 195 w 195"/>
                  <a:gd name="T102" fmla="*/ 114 h 114"/>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95" h="114">
                    <a:moveTo>
                      <a:pt x="27" y="0"/>
                    </a:moveTo>
                    <a:lnTo>
                      <a:pt x="47" y="7"/>
                    </a:lnTo>
                    <a:lnTo>
                      <a:pt x="67" y="13"/>
                    </a:lnTo>
                    <a:lnTo>
                      <a:pt x="87" y="19"/>
                    </a:lnTo>
                    <a:lnTo>
                      <a:pt x="107" y="25"/>
                    </a:lnTo>
                    <a:lnTo>
                      <a:pt x="126" y="30"/>
                    </a:lnTo>
                    <a:lnTo>
                      <a:pt x="145" y="38"/>
                    </a:lnTo>
                    <a:lnTo>
                      <a:pt x="165" y="44"/>
                    </a:lnTo>
                    <a:lnTo>
                      <a:pt x="188" y="52"/>
                    </a:lnTo>
                    <a:lnTo>
                      <a:pt x="190" y="61"/>
                    </a:lnTo>
                    <a:lnTo>
                      <a:pt x="193" y="69"/>
                    </a:lnTo>
                    <a:lnTo>
                      <a:pt x="194" y="78"/>
                    </a:lnTo>
                    <a:lnTo>
                      <a:pt x="195" y="88"/>
                    </a:lnTo>
                    <a:lnTo>
                      <a:pt x="193" y="96"/>
                    </a:lnTo>
                    <a:lnTo>
                      <a:pt x="190" y="103"/>
                    </a:lnTo>
                    <a:lnTo>
                      <a:pt x="185" y="109"/>
                    </a:lnTo>
                    <a:lnTo>
                      <a:pt x="178" y="114"/>
                    </a:lnTo>
                    <a:lnTo>
                      <a:pt x="159" y="112"/>
                    </a:lnTo>
                    <a:lnTo>
                      <a:pt x="141" y="111"/>
                    </a:lnTo>
                    <a:lnTo>
                      <a:pt x="125" y="109"/>
                    </a:lnTo>
                    <a:lnTo>
                      <a:pt x="110" y="109"/>
                    </a:lnTo>
                    <a:lnTo>
                      <a:pt x="92" y="108"/>
                    </a:lnTo>
                    <a:lnTo>
                      <a:pt x="76" y="107"/>
                    </a:lnTo>
                    <a:lnTo>
                      <a:pt x="58" y="106"/>
                    </a:lnTo>
                    <a:lnTo>
                      <a:pt x="42" y="104"/>
                    </a:lnTo>
                    <a:lnTo>
                      <a:pt x="23" y="91"/>
                    </a:lnTo>
                    <a:lnTo>
                      <a:pt x="11" y="78"/>
                    </a:lnTo>
                    <a:lnTo>
                      <a:pt x="3" y="64"/>
                    </a:lnTo>
                    <a:lnTo>
                      <a:pt x="0" y="52"/>
                    </a:lnTo>
                    <a:lnTo>
                      <a:pt x="0" y="38"/>
                    </a:lnTo>
                    <a:lnTo>
                      <a:pt x="3" y="25"/>
                    </a:lnTo>
                    <a:lnTo>
                      <a:pt x="12" y="13"/>
                    </a:lnTo>
                    <a:lnTo>
                      <a:pt x="27" y="0"/>
                    </a:lnTo>
                    <a:close/>
                  </a:path>
                </a:pathLst>
              </a:custGeom>
              <a:solidFill>
                <a:srgbClr val="B5C2C2"/>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224" name="Freeform 566"/>
              <p:cNvSpPr>
                <a:spLocks/>
              </p:cNvSpPr>
              <p:nvPr/>
            </p:nvSpPr>
            <p:spPr bwMode="auto">
              <a:xfrm>
                <a:off x="4301" y="3419"/>
                <a:ext cx="92" cy="52"/>
              </a:xfrm>
              <a:custGeom>
                <a:avLst/>
                <a:gdLst>
                  <a:gd name="T0" fmla="*/ 13 w 183"/>
                  <a:gd name="T1" fmla="*/ 0 h 105"/>
                  <a:gd name="T2" fmla="*/ 23 w 183"/>
                  <a:gd name="T3" fmla="*/ 2 h 105"/>
                  <a:gd name="T4" fmla="*/ 32 w 183"/>
                  <a:gd name="T5" fmla="*/ 5 h 105"/>
                  <a:gd name="T6" fmla="*/ 41 w 183"/>
                  <a:gd name="T7" fmla="*/ 8 h 105"/>
                  <a:gd name="T8" fmla="*/ 50 w 183"/>
                  <a:gd name="T9" fmla="*/ 11 h 105"/>
                  <a:gd name="T10" fmla="*/ 58 w 183"/>
                  <a:gd name="T11" fmla="*/ 14 h 105"/>
                  <a:gd name="T12" fmla="*/ 67 w 183"/>
                  <a:gd name="T13" fmla="*/ 17 h 105"/>
                  <a:gd name="T14" fmla="*/ 76 w 183"/>
                  <a:gd name="T15" fmla="*/ 19 h 105"/>
                  <a:gd name="T16" fmla="*/ 87 w 183"/>
                  <a:gd name="T17" fmla="*/ 23 h 105"/>
                  <a:gd name="T18" fmla="*/ 88 w 183"/>
                  <a:gd name="T19" fmla="*/ 27 h 105"/>
                  <a:gd name="T20" fmla="*/ 90 w 183"/>
                  <a:gd name="T21" fmla="*/ 31 h 105"/>
                  <a:gd name="T22" fmla="*/ 90 w 183"/>
                  <a:gd name="T23" fmla="*/ 35 h 105"/>
                  <a:gd name="T24" fmla="*/ 92 w 183"/>
                  <a:gd name="T25" fmla="*/ 40 h 105"/>
                  <a:gd name="T26" fmla="*/ 91 w 183"/>
                  <a:gd name="T27" fmla="*/ 44 h 105"/>
                  <a:gd name="T28" fmla="*/ 90 w 183"/>
                  <a:gd name="T29" fmla="*/ 47 h 105"/>
                  <a:gd name="T30" fmla="*/ 87 w 183"/>
                  <a:gd name="T31" fmla="*/ 50 h 105"/>
                  <a:gd name="T32" fmla="*/ 82 w 183"/>
                  <a:gd name="T33" fmla="*/ 52 h 105"/>
                  <a:gd name="T34" fmla="*/ 73 w 183"/>
                  <a:gd name="T35" fmla="*/ 51 h 105"/>
                  <a:gd name="T36" fmla="*/ 66 w 183"/>
                  <a:gd name="T37" fmla="*/ 51 h 105"/>
                  <a:gd name="T38" fmla="*/ 58 w 183"/>
                  <a:gd name="T39" fmla="*/ 51 h 105"/>
                  <a:gd name="T40" fmla="*/ 51 w 183"/>
                  <a:gd name="T41" fmla="*/ 51 h 105"/>
                  <a:gd name="T42" fmla="*/ 44 w 183"/>
                  <a:gd name="T43" fmla="*/ 50 h 105"/>
                  <a:gd name="T44" fmla="*/ 36 w 183"/>
                  <a:gd name="T45" fmla="*/ 49 h 105"/>
                  <a:gd name="T46" fmla="*/ 28 w 183"/>
                  <a:gd name="T47" fmla="*/ 49 h 105"/>
                  <a:gd name="T48" fmla="*/ 21 w 183"/>
                  <a:gd name="T49" fmla="*/ 49 h 105"/>
                  <a:gd name="T50" fmla="*/ 12 w 183"/>
                  <a:gd name="T51" fmla="*/ 42 h 105"/>
                  <a:gd name="T52" fmla="*/ 6 w 183"/>
                  <a:gd name="T53" fmla="*/ 36 h 105"/>
                  <a:gd name="T54" fmla="*/ 2 w 183"/>
                  <a:gd name="T55" fmla="*/ 30 h 105"/>
                  <a:gd name="T56" fmla="*/ 0 w 183"/>
                  <a:gd name="T57" fmla="*/ 24 h 105"/>
                  <a:gd name="T58" fmla="*/ 0 w 183"/>
                  <a:gd name="T59" fmla="*/ 18 h 105"/>
                  <a:gd name="T60" fmla="*/ 2 w 183"/>
                  <a:gd name="T61" fmla="*/ 12 h 105"/>
                  <a:gd name="T62" fmla="*/ 6 w 183"/>
                  <a:gd name="T63" fmla="*/ 5 h 105"/>
                  <a:gd name="T64" fmla="*/ 13 w 183"/>
                  <a:gd name="T65" fmla="*/ 0 h 10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83"/>
                  <a:gd name="T100" fmla="*/ 0 h 105"/>
                  <a:gd name="T101" fmla="*/ 183 w 183"/>
                  <a:gd name="T102" fmla="*/ 105 h 10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83" h="105">
                    <a:moveTo>
                      <a:pt x="26" y="0"/>
                    </a:moveTo>
                    <a:lnTo>
                      <a:pt x="45" y="5"/>
                    </a:lnTo>
                    <a:lnTo>
                      <a:pt x="64" y="11"/>
                    </a:lnTo>
                    <a:lnTo>
                      <a:pt x="81" y="16"/>
                    </a:lnTo>
                    <a:lnTo>
                      <a:pt x="99" y="23"/>
                    </a:lnTo>
                    <a:lnTo>
                      <a:pt x="115" y="28"/>
                    </a:lnTo>
                    <a:lnTo>
                      <a:pt x="134" y="34"/>
                    </a:lnTo>
                    <a:lnTo>
                      <a:pt x="151" y="39"/>
                    </a:lnTo>
                    <a:lnTo>
                      <a:pt x="173" y="47"/>
                    </a:lnTo>
                    <a:lnTo>
                      <a:pt x="175" y="54"/>
                    </a:lnTo>
                    <a:lnTo>
                      <a:pt x="179" y="63"/>
                    </a:lnTo>
                    <a:lnTo>
                      <a:pt x="180" y="70"/>
                    </a:lnTo>
                    <a:lnTo>
                      <a:pt x="183" y="80"/>
                    </a:lnTo>
                    <a:lnTo>
                      <a:pt x="181" y="88"/>
                    </a:lnTo>
                    <a:lnTo>
                      <a:pt x="179" y="95"/>
                    </a:lnTo>
                    <a:lnTo>
                      <a:pt x="173" y="100"/>
                    </a:lnTo>
                    <a:lnTo>
                      <a:pt x="164" y="105"/>
                    </a:lnTo>
                    <a:lnTo>
                      <a:pt x="146" y="103"/>
                    </a:lnTo>
                    <a:lnTo>
                      <a:pt x="131" y="103"/>
                    </a:lnTo>
                    <a:lnTo>
                      <a:pt x="116" y="102"/>
                    </a:lnTo>
                    <a:lnTo>
                      <a:pt x="102" y="102"/>
                    </a:lnTo>
                    <a:lnTo>
                      <a:pt x="87" y="100"/>
                    </a:lnTo>
                    <a:lnTo>
                      <a:pt x="72" y="99"/>
                    </a:lnTo>
                    <a:lnTo>
                      <a:pt x="56" y="98"/>
                    </a:lnTo>
                    <a:lnTo>
                      <a:pt x="41" y="98"/>
                    </a:lnTo>
                    <a:lnTo>
                      <a:pt x="23" y="85"/>
                    </a:lnTo>
                    <a:lnTo>
                      <a:pt x="11" y="73"/>
                    </a:lnTo>
                    <a:lnTo>
                      <a:pt x="3" y="60"/>
                    </a:lnTo>
                    <a:lnTo>
                      <a:pt x="0" y="49"/>
                    </a:lnTo>
                    <a:lnTo>
                      <a:pt x="0" y="37"/>
                    </a:lnTo>
                    <a:lnTo>
                      <a:pt x="3" y="24"/>
                    </a:lnTo>
                    <a:lnTo>
                      <a:pt x="12" y="11"/>
                    </a:lnTo>
                    <a:lnTo>
                      <a:pt x="26" y="0"/>
                    </a:lnTo>
                    <a:close/>
                  </a:path>
                </a:pathLst>
              </a:custGeom>
              <a:solidFill>
                <a:srgbClr val="BAC7C7"/>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225" name="Freeform 567"/>
              <p:cNvSpPr>
                <a:spLocks/>
              </p:cNvSpPr>
              <p:nvPr/>
            </p:nvSpPr>
            <p:spPr bwMode="auto">
              <a:xfrm>
                <a:off x="4303" y="3419"/>
                <a:ext cx="85" cy="50"/>
              </a:xfrm>
              <a:custGeom>
                <a:avLst/>
                <a:gdLst>
                  <a:gd name="T0" fmla="*/ 13 w 171"/>
                  <a:gd name="T1" fmla="*/ 0 h 101"/>
                  <a:gd name="T2" fmla="*/ 22 w 171"/>
                  <a:gd name="T3" fmla="*/ 2 h 101"/>
                  <a:gd name="T4" fmla="*/ 31 w 171"/>
                  <a:gd name="T5" fmla="*/ 6 h 101"/>
                  <a:gd name="T6" fmla="*/ 38 w 171"/>
                  <a:gd name="T7" fmla="*/ 8 h 101"/>
                  <a:gd name="T8" fmla="*/ 46 w 171"/>
                  <a:gd name="T9" fmla="*/ 11 h 101"/>
                  <a:gd name="T10" fmla="*/ 53 w 171"/>
                  <a:gd name="T11" fmla="*/ 12 h 101"/>
                  <a:gd name="T12" fmla="*/ 61 w 171"/>
                  <a:gd name="T13" fmla="*/ 16 h 101"/>
                  <a:gd name="T14" fmla="*/ 69 w 171"/>
                  <a:gd name="T15" fmla="*/ 18 h 101"/>
                  <a:gd name="T16" fmla="*/ 79 w 171"/>
                  <a:gd name="T17" fmla="*/ 22 h 101"/>
                  <a:gd name="T18" fmla="*/ 80 w 171"/>
                  <a:gd name="T19" fmla="*/ 25 h 101"/>
                  <a:gd name="T20" fmla="*/ 82 w 171"/>
                  <a:gd name="T21" fmla="*/ 29 h 101"/>
                  <a:gd name="T22" fmla="*/ 83 w 171"/>
                  <a:gd name="T23" fmla="*/ 33 h 101"/>
                  <a:gd name="T24" fmla="*/ 85 w 171"/>
                  <a:gd name="T25" fmla="*/ 38 h 101"/>
                  <a:gd name="T26" fmla="*/ 85 w 171"/>
                  <a:gd name="T27" fmla="*/ 41 h 101"/>
                  <a:gd name="T28" fmla="*/ 83 w 171"/>
                  <a:gd name="T29" fmla="*/ 45 h 101"/>
                  <a:gd name="T30" fmla="*/ 81 w 171"/>
                  <a:gd name="T31" fmla="*/ 48 h 101"/>
                  <a:gd name="T32" fmla="*/ 76 w 171"/>
                  <a:gd name="T33" fmla="*/ 50 h 101"/>
                  <a:gd name="T34" fmla="*/ 68 w 171"/>
                  <a:gd name="T35" fmla="*/ 49 h 101"/>
                  <a:gd name="T36" fmla="*/ 61 w 171"/>
                  <a:gd name="T37" fmla="*/ 48 h 101"/>
                  <a:gd name="T38" fmla="*/ 54 w 171"/>
                  <a:gd name="T39" fmla="*/ 48 h 101"/>
                  <a:gd name="T40" fmla="*/ 48 w 171"/>
                  <a:gd name="T41" fmla="*/ 48 h 101"/>
                  <a:gd name="T42" fmla="*/ 41 w 171"/>
                  <a:gd name="T43" fmla="*/ 48 h 101"/>
                  <a:gd name="T44" fmla="*/ 34 w 171"/>
                  <a:gd name="T45" fmla="*/ 48 h 101"/>
                  <a:gd name="T46" fmla="*/ 28 w 171"/>
                  <a:gd name="T47" fmla="*/ 48 h 101"/>
                  <a:gd name="T48" fmla="*/ 21 w 171"/>
                  <a:gd name="T49" fmla="*/ 48 h 101"/>
                  <a:gd name="T50" fmla="*/ 12 w 171"/>
                  <a:gd name="T51" fmla="*/ 41 h 101"/>
                  <a:gd name="T52" fmla="*/ 6 w 171"/>
                  <a:gd name="T53" fmla="*/ 35 h 101"/>
                  <a:gd name="T54" fmla="*/ 2 w 171"/>
                  <a:gd name="T55" fmla="*/ 29 h 101"/>
                  <a:gd name="T56" fmla="*/ 0 w 171"/>
                  <a:gd name="T57" fmla="*/ 24 h 101"/>
                  <a:gd name="T58" fmla="*/ 0 w 171"/>
                  <a:gd name="T59" fmla="*/ 18 h 101"/>
                  <a:gd name="T60" fmla="*/ 2 w 171"/>
                  <a:gd name="T61" fmla="*/ 12 h 101"/>
                  <a:gd name="T62" fmla="*/ 6 w 171"/>
                  <a:gd name="T63" fmla="*/ 6 h 101"/>
                  <a:gd name="T64" fmla="*/ 13 w 171"/>
                  <a:gd name="T65" fmla="*/ 0 h 10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71"/>
                  <a:gd name="T100" fmla="*/ 0 h 101"/>
                  <a:gd name="T101" fmla="*/ 171 w 171"/>
                  <a:gd name="T102" fmla="*/ 101 h 10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71" h="101">
                    <a:moveTo>
                      <a:pt x="27" y="0"/>
                    </a:moveTo>
                    <a:lnTo>
                      <a:pt x="44" y="5"/>
                    </a:lnTo>
                    <a:lnTo>
                      <a:pt x="62" y="12"/>
                    </a:lnTo>
                    <a:lnTo>
                      <a:pt x="77" y="17"/>
                    </a:lnTo>
                    <a:lnTo>
                      <a:pt x="92" y="22"/>
                    </a:lnTo>
                    <a:lnTo>
                      <a:pt x="107" y="25"/>
                    </a:lnTo>
                    <a:lnTo>
                      <a:pt x="122" y="32"/>
                    </a:lnTo>
                    <a:lnTo>
                      <a:pt x="138" y="37"/>
                    </a:lnTo>
                    <a:lnTo>
                      <a:pt x="158" y="44"/>
                    </a:lnTo>
                    <a:lnTo>
                      <a:pt x="161" y="51"/>
                    </a:lnTo>
                    <a:lnTo>
                      <a:pt x="165" y="59"/>
                    </a:lnTo>
                    <a:lnTo>
                      <a:pt x="167" y="67"/>
                    </a:lnTo>
                    <a:lnTo>
                      <a:pt x="171" y="77"/>
                    </a:lnTo>
                    <a:lnTo>
                      <a:pt x="170" y="83"/>
                    </a:lnTo>
                    <a:lnTo>
                      <a:pt x="167" y="91"/>
                    </a:lnTo>
                    <a:lnTo>
                      <a:pt x="162" y="96"/>
                    </a:lnTo>
                    <a:lnTo>
                      <a:pt x="153" y="101"/>
                    </a:lnTo>
                    <a:lnTo>
                      <a:pt x="137" y="98"/>
                    </a:lnTo>
                    <a:lnTo>
                      <a:pt x="123" y="97"/>
                    </a:lnTo>
                    <a:lnTo>
                      <a:pt x="109" y="97"/>
                    </a:lnTo>
                    <a:lnTo>
                      <a:pt x="97" y="97"/>
                    </a:lnTo>
                    <a:lnTo>
                      <a:pt x="83" y="96"/>
                    </a:lnTo>
                    <a:lnTo>
                      <a:pt x="69" y="96"/>
                    </a:lnTo>
                    <a:lnTo>
                      <a:pt x="56" y="96"/>
                    </a:lnTo>
                    <a:lnTo>
                      <a:pt x="42" y="96"/>
                    </a:lnTo>
                    <a:lnTo>
                      <a:pt x="24" y="83"/>
                    </a:lnTo>
                    <a:lnTo>
                      <a:pt x="12" y="71"/>
                    </a:lnTo>
                    <a:lnTo>
                      <a:pt x="4" y="59"/>
                    </a:lnTo>
                    <a:lnTo>
                      <a:pt x="0" y="48"/>
                    </a:lnTo>
                    <a:lnTo>
                      <a:pt x="0" y="36"/>
                    </a:lnTo>
                    <a:lnTo>
                      <a:pt x="4" y="24"/>
                    </a:lnTo>
                    <a:lnTo>
                      <a:pt x="13" y="12"/>
                    </a:lnTo>
                    <a:lnTo>
                      <a:pt x="27" y="0"/>
                    </a:lnTo>
                    <a:close/>
                  </a:path>
                </a:pathLst>
              </a:custGeom>
              <a:solidFill>
                <a:srgbClr val="C4CFCF"/>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226" name="Freeform 568"/>
              <p:cNvSpPr>
                <a:spLocks/>
              </p:cNvSpPr>
              <p:nvPr/>
            </p:nvSpPr>
            <p:spPr bwMode="auto">
              <a:xfrm>
                <a:off x="4306" y="3421"/>
                <a:ext cx="79" cy="46"/>
              </a:xfrm>
              <a:custGeom>
                <a:avLst/>
                <a:gdLst>
                  <a:gd name="T0" fmla="*/ 12 w 158"/>
                  <a:gd name="T1" fmla="*/ 0 h 92"/>
                  <a:gd name="T2" fmla="*/ 20 w 158"/>
                  <a:gd name="T3" fmla="*/ 2 h 92"/>
                  <a:gd name="T4" fmla="*/ 28 w 158"/>
                  <a:gd name="T5" fmla="*/ 5 h 92"/>
                  <a:gd name="T6" fmla="*/ 36 w 158"/>
                  <a:gd name="T7" fmla="*/ 7 h 92"/>
                  <a:gd name="T8" fmla="*/ 42 w 158"/>
                  <a:gd name="T9" fmla="*/ 10 h 92"/>
                  <a:gd name="T10" fmla="*/ 48 w 158"/>
                  <a:gd name="T11" fmla="*/ 12 h 92"/>
                  <a:gd name="T12" fmla="*/ 56 w 158"/>
                  <a:gd name="T13" fmla="*/ 13 h 92"/>
                  <a:gd name="T14" fmla="*/ 63 w 158"/>
                  <a:gd name="T15" fmla="*/ 16 h 92"/>
                  <a:gd name="T16" fmla="*/ 73 w 158"/>
                  <a:gd name="T17" fmla="*/ 19 h 92"/>
                  <a:gd name="T18" fmla="*/ 74 w 158"/>
                  <a:gd name="T19" fmla="*/ 22 h 92"/>
                  <a:gd name="T20" fmla="*/ 76 w 158"/>
                  <a:gd name="T21" fmla="*/ 26 h 92"/>
                  <a:gd name="T22" fmla="*/ 78 w 158"/>
                  <a:gd name="T23" fmla="*/ 30 h 92"/>
                  <a:gd name="T24" fmla="*/ 79 w 158"/>
                  <a:gd name="T25" fmla="*/ 35 h 92"/>
                  <a:gd name="T26" fmla="*/ 79 w 158"/>
                  <a:gd name="T27" fmla="*/ 38 h 92"/>
                  <a:gd name="T28" fmla="*/ 78 w 158"/>
                  <a:gd name="T29" fmla="*/ 42 h 92"/>
                  <a:gd name="T30" fmla="*/ 75 w 158"/>
                  <a:gd name="T31" fmla="*/ 44 h 92"/>
                  <a:gd name="T32" fmla="*/ 70 w 158"/>
                  <a:gd name="T33" fmla="*/ 46 h 92"/>
                  <a:gd name="T34" fmla="*/ 62 w 158"/>
                  <a:gd name="T35" fmla="*/ 45 h 92"/>
                  <a:gd name="T36" fmla="*/ 56 w 158"/>
                  <a:gd name="T37" fmla="*/ 45 h 92"/>
                  <a:gd name="T38" fmla="*/ 50 w 158"/>
                  <a:gd name="T39" fmla="*/ 45 h 92"/>
                  <a:gd name="T40" fmla="*/ 44 w 158"/>
                  <a:gd name="T41" fmla="*/ 45 h 92"/>
                  <a:gd name="T42" fmla="*/ 39 w 158"/>
                  <a:gd name="T43" fmla="*/ 45 h 92"/>
                  <a:gd name="T44" fmla="*/ 33 w 158"/>
                  <a:gd name="T45" fmla="*/ 45 h 92"/>
                  <a:gd name="T46" fmla="*/ 26 w 158"/>
                  <a:gd name="T47" fmla="*/ 44 h 92"/>
                  <a:gd name="T48" fmla="*/ 19 w 158"/>
                  <a:gd name="T49" fmla="*/ 44 h 92"/>
                  <a:gd name="T50" fmla="*/ 11 w 158"/>
                  <a:gd name="T51" fmla="*/ 39 h 92"/>
                  <a:gd name="T52" fmla="*/ 6 w 158"/>
                  <a:gd name="T53" fmla="*/ 33 h 92"/>
                  <a:gd name="T54" fmla="*/ 2 w 158"/>
                  <a:gd name="T55" fmla="*/ 27 h 92"/>
                  <a:gd name="T56" fmla="*/ 0 w 158"/>
                  <a:gd name="T57" fmla="*/ 22 h 92"/>
                  <a:gd name="T58" fmla="*/ 0 w 158"/>
                  <a:gd name="T59" fmla="*/ 17 h 92"/>
                  <a:gd name="T60" fmla="*/ 2 w 158"/>
                  <a:gd name="T61" fmla="*/ 11 h 92"/>
                  <a:gd name="T62" fmla="*/ 6 w 158"/>
                  <a:gd name="T63" fmla="*/ 5 h 92"/>
                  <a:gd name="T64" fmla="*/ 12 w 158"/>
                  <a:gd name="T65" fmla="*/ 0 h 9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58"/>
                  <a:gd name="T100" fmla="*/ 0 h 92"/>
                  <a:gd name="T101" fmla="*/ 158 w 158"/>
                  <a:gd name="T102" fmla="*/ 92 h 9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58" h="92">
                    <a:moveTo>
                      <a:pt x="24" y="0"/>
                    </a:moveTo>
                    <a:lnTo>
                      <a:pt x="40" y="4"/>
                    </a:lnTo>
                    <a:lnTo>
                      <a:pt x="57" y="9"/>
                    </a:lnTo>
                    <a:lnTo>
                      <a:pt x="71" y="14"/>
                    </a:lnTo>
                    <a:lnTo>
                      <a:pt x="84" y="19"/>
                    </a:lnTo>
                    <a:lnTo>
                      <a:pt x="97" y="23"/>
                    </a:lnTo>
                    <a:lnTo>
                      <a:pt x="112" y="27"/>
                    </a:lnTo>
                    <a:lnTo>
                      <a:pt x="127" y="32"/>
                    </a:lnTo>
                    <a:lnTo>
                      <a:pt x="146" y="38"/>
                    </a:lnTo>
                    <a:lnTo>
                      <a:pt x="148" y="44"/>
                    </a:lnTo>
                    <a:lnTo>
                      <a:pt x="152" y="53"/>
                    </a:lnTo>
                    <a:lnTo>
                      <a:pt x="155" y="60"/>
                    </a:lnTo>
                    <a:lnTo>
                      <a:pt x="158" y="69"/>
                    </a:lnTo>
                    <a:lnTo>
                      <a:pt x="158" y="75"/>
                    </a:lnTo>
                    <a:lnTo>
                      <a:pt x="156" y="83"/>
                    </a:lnTo>
                    <a:lnTo>
                      <a:pt x="150" y="88"/>
                    </a:lnTo>
                    <a:lnTo>
                      <a:pt x="140" y="92"/>
                    </a:lnTo>
                    <a:lnTo>
                      <a:pt x="125" y="89"/>
                    </a:lnTo>
                    <a:lnTo>
                      <a:pt x="112" y="89"/>
                    </a:lnTo>
                    <a:lnTo>
                      <a:pt x="101" y="89"/>
                    </a:lnTo>
                    <a:lnTo>
                      <a:pt x="89" y="89"/>
                    </a:lnTo>
                    <a:lnTo>
                      <a:pt x="77" y="89"/>
                    </a:lnTo>
                    <a:lnTo>
                      <a:pt x="66" y="89"/>
                    </a:lnTo>
                    <a:lnTo>
                      <a:pt x="52" y="88"/>
                    </a:lnTo>
                    <a:lnTo>
                      <a:pt x="38" y="88"/>
                    </a:lnTo>
                    <a:lnTo>
                      <a:pt x="23" y="77"/>
                    </a:lnTo>
                    <a:lnTo>
                      <a:pt x="12" y="65"/>
                    </a:lnTo>
                    <a:lnTo>
                      <a:pt x="4" y="54"/>
                    </a:lnTo>
                    <a:lnTo>
                      <a:pt x="0" y="44"/>
                    </a:lnTo>
                    <a:lnTo>
                      <a:pt x="0" y="33"/>
                    </a:lnTo>
                    <a:lnTo>
                      <a:pt x="4" y="21"/>
                    </a:lnTo>
                    <a:lnTo>
                      <a:pt x="12" y="10"/>
                    </a:lnTo>
                    <a:lnTo>
                      <a:pt x="24" y="0"/>
                    </a:lnTo>
                    <a:close/>
                  </a:path>
                </a:pathLst>
              </a:custGeom>
              <a:solidFill>
                <a:srgbClr val="CCD6D6"/>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227" name="Freeform 569"/>
              <p:cNvSpPr>
                <a:spLocks/>
              </p:cNvSpPr>
              <p:nvPr/>
            </p:nvSpPr>
            <p:spPr bwMode="auto">
              <a:xfrm>
                <a:off x="4308" y="3423"/>
                <a:ext cx="73" cy="41"/>
              </a:xfrm>
              <a:custGeom>
                <a:avLst/>
                <a:gdLst>
                  <a:gd name="T0" fmla="*/ 11 w 146"/>
                  <a:gd name="T1" fmla="*/ 0 h 83"/>
                  <a:gd name="T2" fmla="*/ 19 w 146"/>
                  <a:gd name="T3" fmla="*/ 2 h 83"/>
                  <a:gd name="T4" fmla="*/ 26 w 146"/>
                  <a:gd name="T5" fmla="*/ 4 h 83"/>
                  <a:gd name="T6" fmla="*/ 31 w 146"/>
                  <a:gd name="T7" fmla="*/ 6 h 83"/>
                  <a:gd name="T8" fmla="*/ 38 w 146"/>
                  <a:gd name="T9" fmla="*/ 8 h 83"/>
                  <a:gd name="T10" fmla="*/ 43 w 146"/>
                  <a:gd name="T11" fmla="*/ 9 h 83"/>
                  <a:gd name="T12" fmla="*/ 49 w 146"/>
                  <a:gd name="T13" fmla="*/ 11 h 83"/>
                  <a:gd name="T14" fmla="*/ 56 w 146"/>
                  <a:gd name="T15" fmla="*/ 13 h 83"/>
                  <a:gd name="T16" fmla="*/ 65 w 146"/>
                  <a:gd name="T17" fmla="*/ 16 h 83"/>
                  <a:gd name="T18" fmla="*/ 66 w 146"/>
                  <a:gd name="T19" fmla="*/ 19 h 83"/>
                  <a:gd name="T20" fmla="*/ 69 w 146"/>
                  <a:gd name="T21" fmla="*/ 23 h 83"/>
                  <a:gd name="T22" fmla="*/ 71 w 146"/>
                  <a:gd name="T23" fmla="*/ 27 h 83"/>
                  <a:gd name="T24" fmla="*/ 73 w 146"/>
                  <a:gd name="T25" fmla="*/ 31 h 83"/>
                  <a:gd name="T26" fmla="*/ 73 w 146"/>
                  <a:gd name="T27" fmla="*/ 34 h 83"/>
                  <a:gd name="T28" fmla="*/ 73 w 146"/>
                  <a:gd name="T29" fmla="*/ 38 h 83"/>
                  <a:gd name="T30" fmla="*/ 69 w 146"/>
                  <a:gd name="T31" fmla="*/ 40 h 83"/>
                  <a:gd name="T32" fmla="*/ 64 w 146"/>
                  <a:gd name="T33" fmla="*/ 41 h 83"/>
                  <a:gd name="T34" fmla="*/ 57 w 146"/>
                  <a:gd name="T35" fmla="*/ 40 h 83"/>
                  <a:gd name="T36" fmla="*/ 51 w 146"/>
                  <a:gd name="T37" fmla="*/ 40 h 83"/>
                  <a:gd name="T38" fmla="*/ 46 w 146"/>
                  <a:gd name="T39" fmla="*/ 40 h 83"/>
                  <a:gd name="T40" fmla="*/ 41 w 146"/>
                  <a:gd name="T41" fmla="*/ 41 h 83"/>
                  <a:gd name="T42" fmla="*/ 36 w 146"/>
                  <a:gd name="T43" fmla="*/ 41 h 83"/>
                  <a:gd name="T44" fmla="*/ 30 w 146"/>
                  <a:gd name="T45" fmla="*/ 41 h 83"/>
                  <a:gd name="T46" fmla="*/ 24 w 146"/>
                  <a:gd name="T47" fmla="*/ 41 h 83"/>
                  <a:gd name="T48" fmla="*/ 18 w 146"/>
                  <a:gd name="T49" fmla="*/ 41 h 83"/>
                  <a:gd name="T50" fmla="*/ 11 w 146"/>
                  <a:gd name="T51" fmla="*/ 35 h 83"/>
                  <a:gd name="T52" fmla="*/ 5 w 146"/>
                  <a:gd name="T53" fmla="*/ 30 h 83"/>
                  <a:gd name="T54" fmla="*/ 1 w 146"/>
                  <a:gd name="T55" fmla="*/ 25 h 83"/>
                  <a:gd name="T56" fmla="*/ 0 w 146"/>
                  <a:gd name="T57" fmla="*/ 20 h 83"/>
                  <a:gd name="T58" fmla="*/ 0 w 146"/>
                  <a:gd name="T59" fmla="*/ 15 h 83"/>
                  <a:gd name="T60" fmla="*/ 2 w 146"/>
                  <a:gd name="T61" fmla="*/ 10 h 83"/>
                  <a:gd name="T62" fmla="*/ 6 w 146"/>
                  <a:gd name="T63" fmla="*/ 5 h 83"/>
                  <a:gd name="T64" fmla="*/ 11 w 146"/>
                  <a:gd name="T65" fmla="*/ 0 h 8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46"/>
                  <a:gd name="T100" fmla="*/ 0 h 83"/>
                  <a:gd name="T101" fmla="*/ 146 w 146"/>
                  <a:gd name="T102" fmla="*/ 83 h 8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46" h="83">
                    <a:moveTo>
                      <a:pt x="23" y="0"/>
                    </a:moveTo>
                    <a:lnTo>
                      <a:pt x="38" y="4"/>
                    </a:lnTo>
                    <a:lnTo>
                      <a:pt x="52" y="9"/>
                    </a:lnTo>
                    <a:lnTo>
                      <a:pt x="63" y="12"/>
                    </a:lnTo>
                    <a:lnTo>
                      <a:pt x="76" y="16"/>
                    </a:lnTo>
                    <a:lnTo>
                      <a:pt x="87" y="19"/>
                    </a:lnTo>
                    <a:lnTo>
                      <a:pt x="98" y="23"/>
                    </a:lnTo>
                    <a:lnTo>
                      <a:pt x="112" y="26"/>
                    </a:lnTo>
                    <a:lnTo>
                      <a:pt x="130" y="33"/>
                    </a:lnTo>
                    <a:lnTo>
                      <a:pt x="132" y="39"/>
                    </a:lnTo>
                    <a:lnTo>
                      <a:pt x="137" y="46"/>
                    </a:lnTo>
                    <a:lnTo>
                      <a:pt x="141" y="54"/>
                    </a:lnTo>
                    <a:lnTo>
                      <a:pt x="146" y="63"/>
                    </a:lnTo>
                    <a:lnTo>
                      <a:pt x="146" y="69"/>
                    </a:lnTo>
                    <a:lnTo>
                      <a:pt x="145" y="76"/>
                    </a:lnTo>
                    <a:lnTo>
                      <a:pt x="138" y="80"/>
                    </a:lnTo>
                    <a:lnTo>
                      <a:pt x="128" y="83"/>
                    </a:lnTo>
                    <a:lnTo>
                      <a:pt x="114" y="80"/>
                    </a:lnTo>
                    <a:lnTo>
                      <a:pt x="103" y="80"/>
                    </a:lnTo>
                    <a:lnTo>
                      <a:pt x="92" y="81"/>
                    </a:lnTo>
                    <a:lnTo>
                      <a:pt x="82" y="83"/>
                    </a:lnTo>
                    <a:lnTo>
                      <a:pt x="71" y="83"/>
                    </a:lnTo>
                    <a:lnTo>
                      <a:pt x="61" y="83"/>
                    </a:lnTo>
                    <a:lnTo>
                      <a:pt x="48" y="83"/>
                    </a:lnTo>
                    <a:lnTo>
                      <a:pt x="37" y="83"/>
                    </a:lnTo>
                    <a:lnTo>
                      <a:pt x="22" y="71"/>
                    </a:lnTo>
                    <a:lnTo>
                      <a:pt x="10" y="61"/>
                    </a:lnTo>
                    <a:lnTo>
                      <a:pt x="3" y="51"/>
                    </a:lnTo>
                    <a:lnTo>
                      <a:pt x="0" y="41"/>
                    </a:lnTo>
                    <a:lnTo>
                      <a:pt x="0" y="30"/>
                    </a:lnTo>
                    <a:lnTo>
                      <a:pt x="4" y="20"/>
                    </a:lnTo>
                    <a:lnTo>
                      <a:pt x="12" y="10"/>
                    </a:lnTo>
                    <a:lnTo>
                      <a:pt x="23" y="0"/>
                    </a:lnTo>
                    <a:close/>
                  </a:path>
                </a:pathLst>
              </a:custGeom>
              <a:solidFill>
                <a:srgbClr val="D4DBDB"/>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228" name="Freeform 570"/>
              <p:cNvSpPr>
                <a:spLocks/>
              </p:cNvSpPr>
              <p:nvPr/>
            </p:nvSpPr>
            <p:spPr bwMode="auto">
              <a:xfrm>
                <a:off x="4308" y="3324"/>
                <a:ext cx="117" cy="79"/>
              </a:xfrm>
              <a:custGeom>
                <a:avLst/>
                <a:gdLst>
                  <a:gd name="T0" fmla="*/ 16 w 235"/>
                  <a:gd name="T1" fmla="*/ 0 h 158"/>
                  <a:gd name="T2" fmla="*/ 28 w 235"/>
                  <a:gd name="T3" fmla="*/ 3 h 158"/>
                  <a:gd name="T4" fmla="*/ 41 w 235"/>
                  <a:gd name="T5" fmla="*/ 7 h 158"/>
                  <a:gd name="T6" fmla="*/ 53 w 235"/>
                  <a:gd name="T7" fmla="*/ 11 h 158"/>
                  <a:gd name="T8" fmla="*/ 66 w 235"/>
                  <a:gd name="T9" fmla="*/ 15 h 158"/>
                  <a:gd name="T10" fmla="*/ 78 w 235"/>
                  <a:gd name="T11" fmla="*/ 19 h 158"/>
                  <a:gd name="T12" fmla="*/ 91 w 235"/>
                  <a:gd name="T13" fmla="*/ 23 h 158"/>
                  <a:gd name="T14" fmla="*/ 103 w 235"/>
                  <a:gd name="T15" fmla="*/ 27 h 158"/>
                  <a:gd name="T16" fmla="*/ 117 w 235"/>
                  <a:gd name="T17" fmla="*/ 32 h 158"/>
                  <a:gd name="T18" fmla="*/ 117 w 235"/>
                  <a:gd name="T19" fmla="*/ 38 h 158"/>
                  <a:gd name="T20" fmla="*/ 117 w 235"/>
                  <a:gd name="T21" fmla="*/ 44 h 158"/>
                  <a:gd name="T22" fmla="*/ 117 w 235"/>
                  <a:gd name="T23" fmla="*/ 50 h 158"/>
                  <a:gd name="T24" fmla="*/ 117 w 235"/>
                  <a:gd name="T25" fmla="*/ 57 h 158"/>
                  <a:gd name="T26" fmla="*/ 115 w 235"/>
                  <a:gd name="T27" fmla="*/ 63 h 158"/>
                  <a:gd name="T28" fmla="*/ 113 w 235"/>
                  <a:gd name="T29" fmla="*/ 70 h 158"/>
                  <a:gd name="T30" fmla="*/ 110 w 235"/>
                  <a:gd name="T31" fmla="*/ 75 h 158"/>
                  <a:gd name="T32" fmla="*/ 107 w 235"/>
                  <a:gd name="T33" fmla="*/ 79 h 158"/>
                  <a:gd name="T34" fmla="*/ 96 w 235"/>
                  <a:gd name="T35" fmla="*/ 77 h 158"/>
                  <a:gd name="T36" fmla="*/ 86 w 235"/>
                  <a:gd name="T37" fmla="*/ 75 h 158"/>
                  <a:gd name="T38" fmla="*/ 76 w 235"/>
                  <a:gd name="T39" fmla="*/ 72 h 158"/>
                  <a:gd name="T40" fmla="*/ 66 w 235"/>
                  <a:gd name="T41" fmla="*/ 69 h 158"/>
                  <a:gd name="T42" fmla="*/ 55 w 235"/>
                  <a:gd name="T43" fmla="*/ 65 h 158"/>
                  <a:gd name="T44" fmla="*/ 45 w 235"/>
                  <a:gd name="T45" fmla="*/ 62 h 158"/>
                  <a:gd name="T46" fmla="*/ 35 w 235"/>
                  <a:gd name="T47" fmla="*/ 59 h 158"/>
                  <a:gd name="T48" fmla="*/ 25 w 235"/>
                  <a:gd name="T49" fmla="*/ 58 h 158"/>
                  <a:gd name="T50" fmla="*/ 14 w 235"/>
                  <a:gd name="T51" fmla="*/ 50 h 158"/>
                  <a:gd name="T52" fmla="*/ 7 w 235"/>
                  <a:gd name="T53" fmla="*/ 43 h 158"/>
                  <a:gd name="T54" fmla="*/ 2 w 235"/>
                  <a:gd name="T55" fmla="*/ 36 h 158"/>
                  <a:gd name="T56" fmla="*/ 0 w 235"/>
                  <a:gd name="T57" fmla="*/ 29 h 158"/>
                  <a:gd name="T58" fmla="*/ 0 w 235"/>
                  <a:gd name="T59" fmla="*/ 21 h 158"/>
                  <a:gd name="T60" fmla="*/ 3 w 235"/>
                  <a:gd name="T61" fmla="*/ 14 h 158"/>
                  <a:gd name="T62" fmla="*/ 8 w 235"/>
                  <a:gd name="T63" fmla="*/ 7 h 158"/>
                  <a:gd name="T64" fmla="*/ 16 w 235"/>
                  <a:gd name="T65" fmla="*/ 0 h 15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35"/>
                  <a:gd name="T100" fmla="*/ 0 h 158"/>
                  <a:gd name="T101" fmla="*/ 235 w 235"/>
                  <a:gd name="T102" fmla="*/ 158 h 15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35" h="158">
                    <a:moveTo>
                      <a:pt x="33" y="0"/>
                    </a:moveTo>
                    <a:lnTo>
                      <a:pt x="57" y="7"/>
                    </a:lnTo>
                    <a:lnTo>
                      <a:pt x="82" y="15"/>
                    </a:lnTo>
                    <a:lnTo>
                      <a:pt x="107" y="23"/>
                    </a:lnTo>
                    <a:lnTo>
                      <a:pt x="132" y="30"/>
                    </a:lnTo>
                    <a:lnTo>
                      <a:pt x="157" y="38"/>
                    </a:lnTo>
                    <a:lnTo>
                      <a:pt x="182" y="46"/>
                    </a:lnTo>
                    <a:lnTo>
                      <a:pt x="207" y="55"/>
                    </a:lnTo>
                    <a:lnTo>
                      <a:pt x="234" y="64"/>
                    </a:lnTo>
                    <a:lnTo>
                      <a:pt x="234" y="75"/>
                    </a:lnTo>
                    <a:lnTo>
                      <a:pt x="235" y="88"/>
                    </a:lnTo>
                    <a:lnTo>
                      <a:pt x="234" y="101"/>
                    </a:lnTo>
                    <a:lnTo>
                      <a:pt x="234" y="115"/>
                    </a:lnTo>
                    <a:lnTo>
                      <a:pt x="230" y="127"/>
                    </a:lnTo>
                    <a:lnTo>
                      <a:pt x="226" y="139"/>
                    </a:lnTo>
                    <a:lnTo>
                      <a:pt x="221" y="149"/>
                    </a:lnTo>
                    <a:lnTo>
                      <a:pt x="215" y="158"/>
                    </a:lnTo>
                    <a:lnTo>
                      <a:pt x="193" y="153"/>
                    </a:lnTo>
                    <a:lnTo>
                      <a:pt x="173" y="149"/>
                    </a:lnTo>
                    <a:lnTo>
                      <a:pt x="152" y="143"/>
                    </a:lnTo>
                    <a:lnTo>
                      <a:pt x="132" y="137"/>
                    </a:lnTo>
                    <a:lnTo>
                      <a:pt x="111" y="130"/>
                    </a:lnTo>
                    <a:lnTo>
                      <a:pt x="91" y="124"/>
                    </a:lnTo>
                    <a:lnTo>
                      <a:pt x="71" y="119"/>
                    </a:lnTo>
                    <a:lnTo>
                      <a:pt x="51" y="116"/>
                    </a:lnTo>
                    <a:lnTo>
                      <a:pt x="29" y="101"/>
                    </a:lnTo>
                    <a:lnTo>
                      <a:pt x="15" y="86"/>
                    </a:lnTo>
                    <a:lnTo>
                      <a:pt x="4" y="71"/>
                    </a:lnTo>
                    <a:lnTo>
                      <a:pt x="0" y="58"/>
                    </a:lnTo>
                    <a:lnTo>
                      <a:pt x="0" y="43"/>
                    </a:lnTo>
                    <a:lnTo>
                      <a:pt x="7" y="29"/>
                    </a:lnTo>
                    <a:lnTo>
                      <a:pt x="17" y="14"/>
                    </a:lnTo>
                    <a:lnTo>
                      <a:pt x="33" y="0"/>
                    </a:lnTo>
                    <a:close/>
                  </a:path>
                </a:pathLst>
              </a:custGeom>
              <a:solidFill>
                <a:srgbClr val="9CADAD"/>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229" name="Freeform 571"/>
              <p:cNvSpPr>
                <a:spLocks/>
              </p:cNvSpPr>
              <p:nvPr/>
            </p:nvSpPr>
            <p:spPr bwMode="auto">
              <a:xfrm>
                <a:off x="4311" y="3325"/>
                <a:ext cx="112" cy="75"/>
              </a:xfrm>
              <a:custGeom>
                <a:avLst/>
                <a:gdLst>
                  <a:gd name="T0" fmla="*/ 16 w 225"/>
                  <a:gd name="T1" fmla="*/ 0 h 151"/>
                  <a:gd name="T2" fmla="*/ 27 w 225"/>
                  <a:gd name="T3" fmla="*/ 4 h 151"/>
                  <a:gd name="T4" fmla="*/ 39 w 225"/>
                  <a:gd name="T5" fmla="*/ 7 h 151"/>
                  <a:gd name="T6" fmla="*/ 51 w 225"/>
                  <a:gd name="T7" fmla="*/ 11 h 151"/>
                  <a:gd name="T8" fmla="*/ 63 w 225"/>
                  <a:gd name="T9" fmla="*/ 16 h 151"/>
                  <a:gd name="T10" fmla="*/ 75 w 225"/>
                  <a:gd name="T11" fmla="*/ 19 h 151"/>
                  <a:gd name="T12" fmla="*/ 87 w 225"/>
                  <a:gd name="T13" fmla="*/ 23 h 151"/>
                  <a:gd name="T14" fmla="*/ 99 w 225"/>
                  <a:gd name="T15" fmla="*/ 27 h 151"/>
                  <a:gd name="T16" fmla="*/ 112 w 225"/>
                  <a:gd name="T17" fmla="*/ 31 h 151"/>
                  <a:gd name="T18" fmla="*/ 112 w 225"/>
                  <a:gd name="T19" fmla="*/ 36 h 151"/>
                  <a:gd name="T20" fmla="*/ 112 w 225"/>
                  <a:gd name="T21" fmla="*/ 42 h 151"/>
                  <a:gd name="T22" fmla="*/ 112 w 225"/>
                  <a:gd name="T23" fmla="*/ 48 h 151"/>
                  <a:gd name="T24" fmla="*/ 112 w 225"/>
                  <a:gd name="T25" fmla="*/ 55 h 151"/>
                  <a:gd name="T26" fmla="*/ 110 w 225"/>
                  <a:gd name="T27" fmla="*/ 61 h 151"/>
                  <a:gd name="T28" fmla="*/ 108 w 225"/>
                  <a:gd name="T29" fmla="*/ 66 h 151"/>
                  <a:gd name="T30" fmla="*/ 105 w 225"/>
                  <a:gd name="T31" fmla="*/ 71 h 151"/>
                  <a:gd name="T32" fmla="*/ 103 w 225"/>
                  <a:gd name="T33" fmla="*/ 75 h 151"/>
                  <a:gd name="T34" fmla="*/ 92 w 225"/>
                  <a:gd name="T35" fmla="*/ 73 h 151"/>
                  <a:gd name="T36" fmla="*/ 82 w 225"/>
                  <a:gd name="T37" fmla="*/ 71 h 151"/>
                  <a:gd name="T38" fmla="*/ 72 w 225"/>
                  <a:gd name="T39" fmla="*/ 68 h 151"/>
                  <a:gd name="T40" fmla="*/ 63 w 225"/>
                  <a:gd name="T41" fmla="*/ 66 h 151"/>
                  <a:gd name="T42" fmla="*/ 53 w 225"/>
                  <a:gd name="T43" fmla="*/ 63 h 151"/>
                  <a:gd name="T44" fmla="*/ 43 w 225"/>
                  <a:gd name="T45" fmla="*/ 60 h 151"/>
                  <a:gd name="T46" fmla="*/ 34 w 225"/>
                  <a:gd name="T47" fmla="*/ 58 h 151"/>
                  <a:gd name="T48" fmla="*/ 24 w 225"/>
                  <a:gd name="T49" fmla="*/ 57 h 151"/>
                  <a:gd name="T50" fmla="*/ 14 w 225"/>
                  <a:gd name="T51" fmla="*/ 49 h 151"/>
                  <a:gd name="T52" fmla="*/ 7 w 225"/>
                  <a:gd name="T53" fmla="*/ 42 h 151"/>
                  <a:gd name="T54" fmla="*/ 2 w 225"/>
                  <a:gd name="T55" fmla="*/ 35 h 151"/>
                  <a:gd name="T56" fmla="*/ 0 w 225"/>
                  <a:gd name="T57" fmla="*/ 28 h 151"/>
                  <a:gd name="T58" fmla="*/ 0 w 225"/>
                  <a:gd name="T59" fmla="*/ 21 h 151"/>
                  <a:gd name="T60" fmla="*/ 2 w 225"/>
                  <a:gd name="T61" fmla="*/ 14 h 151"/>
                  <a:gd name="T62" fmla="*/ 7 w 225"/>
                  <a:gd name="T63" fmla="*/ 7 h 151"/>
                  <a:gd name="T64" fmla="*/ 16 w 225"/>
                  <a:gd name="T65" fmla="*/ 0 h 15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25"/>
                  <a:gd name="T100" fmla="*/ 0 h 151"/>
                  <a:gd name="T101" fmla="*/ 225 w 225"/>
                  <a:gd name="T102" fmla="*/ 151 h 15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25" h="151">
                    <a:moveTo>
                      <a:pt x="32" y="0"/>
                    </a:moveTo>
                    <a:lnTo>
                      <a:pt x="54" y="8"/>
                    </a:lnTo>
                    <a:lnTo>
                      <a:pt x="79" y="15"/>
                    </a:lnTo>
                    <a:lnTo>
                      <a:pt x="102" y="23"/>
                    </a:lnTo>
                    <a:lnTo>
                      <a:pt x="127" y="32"/>
                    </a:lnTo>
                    <a:lnTo>
                      <a:pt x="151" y="39"/>
                    </a:lnTo>
                    <a:lnTo>
                      <a:pt x="175" y="47"/>
                    </a:lnTo>
                    <a:lnTo>
                      <a:pt x="199" y="54"/>
                    </a:lnTo>
                    <a:lnTo>
                      <a:pt x="224" y="63"/>
                    </a:lnTo>
                    <a:lnTo>
                      <a:pt x="224" y="73"/>
                    </a:lnTo>
                    <a:lnTo>
                      <a:pt x="225" y="85"/>
                    </a:lnTo>
                    <a:lnTo>
                      <a:pt x="224" y="97"/>
                    </a:lnTo>
                    <a:lnTo>
                      <a:pt x="224" y="110"/>
                    </a:lnTo>
                    <a:lnTo>
                      <a:pt x="220" y="122"/>
                    </a:lnTo>
                    <a:lnTo>
                      <a:pt x="216" y="133"/>
                    </a:lnTo>
                    <a:lnTo>
                      <a:pt x="211" y="142"/>
                    </a:lnTo>
                    <a:lnTo>
                      <a:pt x="206" y="151"/>
                    </a:lnTo>
                    <a:lnTo>
                      <a:pt x="185" y="147"/>
                    </a:lnTo>
                    <a:lnTo>
                      <a:pt x="165" y="143"/>
                    </a:lnTo>
                    <a:lnTo>
                      <a:pt x="145" y="137"/>
                    </a:lnTo>
                    <a:lnTo>
                      <a:pt x="126" y="132"/>
                    </a:lnTo>
                    <a:lnTo>
                      <a:pt x="106" y="126"/>
                    </a:lnTo>
                    <a:lnTo>
                      <a:pt x="87" y="121"/>
                    </a:lnTo>
                    <a:lnTo>
                      <a:pt x="68" y="117"/>
                    </a:lnTo>
                    <a:lnTo>
                      <a:pt x="49" y="114"/>
                    </a:lnTo>
                    <a:lnTo>
                      <a:pt x="28" y="99"/>
                    </a:lnTo>
                    <a:lnTo>
                      <a:pt x="14" y="85"/>
                    </a:lnTo>
                    <a:lnTo>
                      <a:pt x="4" y="70"/>
                    </a:lnTo>
                    <a:lnTo>
                      <a:pt x="0" y="57"/>
                    </a:lnTo>
                    <a:lnTo>
                      <a:pt x="0" y="42"/>
                    </a:lnTo>
                    <a:lnTo>
                      <a:pt x="5" y="28"/>
                    </a:lnTo>
                    <a:lnTo>
                      <a:pt x="15" y="14"/>
                    </a:lnTo>
                    <a:lnTo>
                      <a:pt x="32" y="0"/>
                    </a:lnTo>
                    <a:close/>
                  </a:path>
                </a:pathLst>
              </a:custGeom>
              <a:solidFill>
                <a:srgbClr val="A3B5B5"/>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230" name="Freeform 572"/>
              <p:cNvSpPr>
                <a:spLocks/>
              </p:cNvSpPr>
              <p:nvPr/>
            </p:nvSpPr>
            <p:spPr bwMode="auto">
              <a:xfrm>
                <a:off x="4313" y="3326"/>
                <a:ext cx="107" cy="71"/>
              </a:xfrm>
              <a:custGeom>
                <a:avLst/>
                <a:gdLst>
                  <a:gd name="T0" fmla="*/ 15 w 215"/>
                  <a:gd name="T1" fmla="*/ 0 h 142"/>
                  <a:gd name="T2" fmla="*/ 26 w 215"/>
                  <a:gd name="T3" fmla="*/ 3 h 142"/>
                  <a:gd name="T4" fmla="*/ 38 w 215"/>
                  <a:gd name="T5" fmla="*/ 7 h 142"/>
                  <a:gd name="T6" fmla="*/ 49 w 215"/>
                  <a:gd name="T7" fmla="*/ 10 h 142"/>
                  <a:gd name="T8" fmla="*/ 60 w 215"/>
                  <a:gd name="T9" fmla="*/ 14 h 142"/>
                  <a:gd name="T10" fmla="*/ 71 w 215"/>
                  <a:gd name="T11" fmla="*/ 18 h 142"/>
                  <a:gd name="T12" fmla="*/ 83 w 215"/>
                  <a:gd name="T13" fmla="*/ 22 h 142"/>
                  <a:gd name="T14" fmla="*/ 95 w 215"/>
                  <a:gd name="T15" fmla="*/ 25 h 142"/>
                  <a:gd name="T16" fmla="*/ 107 w 215"/>
                  <a:gd name="T17" fmla="*/ 29 h 142"/>
                  <a:gd name="T18" fmla="*/ 107 w 215"/>
                  <a:gd name="T19" fmla="*/ 35 h 142"/>
                  <a:gd name="T20" fmla="*/ 107 w 215"/>
                  <a:gd name="T21" fmla="*/ 40 h 142"/>
                  <a:gd name="T22" fmla="*/ 107 w 215"/>
                  <a:gd name="T23" fmla="*/ 45 h 142"/>
                  <a:gd name="T24" fmla="*/ 107 w 215"/>
                  <a:gd name="T25" fmla="*/ 52 h 142"/>
                  <a:gd name="T26" fmla="*/ 105 w 215"/>
                  <a:gd name="T27" fmla="*/ 57 h 142"/>
                  <a:gd name="T28" fmla="*/ 103 w 215"/>
                  <a:gd name="T29" fmla="*/ 62 h 142"/>
                  <a:gd name="T30" fmla="*/ 100 w 215"/>
                  <a:gd name="T31" fmla="*/ 67 h 142"/>
                  <a:gd name="T32" fmla="*/ 98 w 215"/>
                  <a:gd name="T33" fmla="*/ 71 h 142"/>
                  <a:gd name="T34" fmla="*/ 88 w 215"/>
                  <a:gd name="T35" fmla="*/ 69 h 142"/>
                  <a:gd name="T36" fmla="*/ 79 w 215"/>
                  <a:gd name="T37" fmla="*/ 67 h 142"/>
                  <a:gd name="T38" fmla="*/ 70 w 215"/>
                  <a:gd name="T39" fmla="*/ 65 h 142"/>
                  <a:gd name="T40" fmla="*/ 60 w 215"/>
                  <a:gd name="T41" fmla="*/ 62 h 142"/>
                  <a:gd name="T42" fmla="*/ 51 w 215"/>
                  <a:gd name="T43" fmla="*/ 59 h 142"/>
                  <a:gd name="T44" fmla="*/ 41 w 215"/>
                  <a:gd name="T45" fmla="*/ 57 h 142"/>
                  <a:gd name="T46" fmla="*/ 32 w 215"/>
                  <a:gd name="T47" fmla="*/ 55 h 142"/>
                  <a:gd name="T48" fmla="*/ 23 w 215"/>
                  <a:gd name="T49" fmla="*/ 54 h 142"/>
                  <a:gd name="T50" fmla="*/ 13 w 215"/>
                  <a:gd name="T51" fmla="*/ 47 h 142"/>
                  <a:gd name="T52" fmla="*/ 6 w 215"/>
                  <a:gd name="T53" fmla="*/ 40 h 142"/>
                  <a:gd name="T54" fmla="*/ 2 w 215"/>
                  <a:gd name="T55" fmla="*/ 33 h 142"/>
                  <a:gd name="T56" fmla="*/ 0 w 215"/>
                  <a:gd name="T57" fmla="*/ 27 h 142"/>
                  <a:gd name="T58" fmla="*/ 0 w 215"/>
                  <a:gd name="T59" fmla="*/ 20 h 142"/>
                  <a:gd name="T60" fmla="*/ 2 w 215"/>
                  <a:gd name="T61" fmla="*/ 13 h 142"/>
                  <a:gd name="T62" fmla="*/ 7 w 215"/>
                  <a:gd name="T63" fmla="*/ 6 h 142"/>
                  <a:gd name="T64" fmla="*/ 15 w 215"/>
                  <a:gd name="T65" fmla="*/ 0 h 14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15"/>
                  <a:gd name="T100" fmla="*/ 0 h 142"/>
                  <a:gd name="T101" fmla="*/ 215 w 215"/>
                  <a:gd name="T102" fmla="*/ 142 h 14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15" h="142">
                    <a:moveTo>
                      <a:pt x="30" y="0"/>
                    </a:moveTo>
                    <a:lnTo>
                      <a:pt x="53" y="6"/>
                    </a:lnTo>
                    <a:lnTo>
                      <a:pt x="76" y="14"/>
                    </a:lnTo>
                    <a:lnTo>
                      <a:pt x="98" y="21"/>
                    </a:lnTo>
                    <a:lnTo>
                      <a:pt x="121" y="29"/>
                    </a:lnTo>
                    <a:lnTo>
                      <a:pt x="143" y="36"/>
                    </a:lnTo>
                    <a:lnTo>
                      <a:pt x="166" y="44"/>
                    </a:lnTo>
                    <a:lnTo>
                      <a:pt x="190" y="51"/>
                    </a:lnTo>
                    <a:lnTo>
                      <a:pt x="214" y="59"/>
                    </a:lnTo>
                    <a:lnTo>
                      <a:pt x="214" y="69"/>
                    </a:lnTo>
                    <a:lnTo>
                      <a:pt x="215" y="80"/>
                    </a:lnTo>
                    <a:lnTo>
                      <a:pt x="214" y="91"/>
                    </a:lnTo>
                    <a:lnTo>
                      <a:pt x="214" y="104"/>
                    </a:lnTo>
                    <a:lnTo>
                      <a:pt x="210" y="114"/>
                    </a:lnTo>
                    <a:lnTo>
                      <a:pt x="206" y="124"/>
                    </a:lnTo>
                    <a:lnTo>
                      <a:pt x="201" y="133"/>
                    </a:lnTo>
                    <a:lnTo>
                      <a:pt x="196" y="142"/>
                    </a:lnTo>
                    <a:lnTo>
                      <a:pt x="177" y="138"/>
                    </a:lnTo>
                    <a:lnTo>
                      <a:pt x="158" y="134"/>
                    </a:lnTo>
                    <a:lnTo>
                      <a:pt x="140" y="129"/>
                    </a:lnTo>
                    <a:lnTo>
                      <a:pt x="121" y="124"/>
                    </a:lnTo>
                    <a:lnTo>
                      <a:pt x="102" y="118"/>
                    </a:lnTo>
                    <a:lnTo>
                      <a:pt x="83" y="114"/>
                    </a:lnTo>
                    <a:lnTo>
                      <a:pt x="64" y="110"/>
                    </a:lnTo>
                    <a:lnTo>
                      <a:pt x="46" y="108"/>
                    </a:lnTo>
                    <a:lnTo>
                      <a:pt x="27" y="94"/>
                    </a:lnTo>
                    <a:lnTo>
                      <a:pt x="13" y="80"/>
                    </a:lnTo>
                    <a:lnTo>
                      <a:pt x="4" y="66"/>
                    </a:lnTo>
                    <a:lnTo>
                      <a:pt x="0" y="54"/>
                    </a:lnTo>
                    <a:lnTo>
                      <a:pt x="0" y="40"/>
                    </a:lnTo>
                    <a:lnTo>
                      <a:pt x="5" y="26"/>
                    </a:lnTo>
                    <a:lnTo>
                      <a:pt x="15" y="12"/>
                    </a:lnTo>
                    <a:lnTo>
                      <a:pt x="30" y="0"/>
                    </a:lnTo>
                    <a:close/>
                  </a:path>
                </a:pathLst>
              </a:custGeom>
              <a:solidFill>
                <a:srgbClr val="ABBABA"/>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231" name="Freeform 573"/>
              <p:cNvSpPr>
                <a:spLocks/>
              </p:cNvSpPr>
              <p:nvPr/>
            </p:nvSpPr>
            <p:spPr bwMode="auto">
              <a:xfrm>
                <a:off x="4315" y="3328"/>
                <a:ext cx="103" cy="66"/>
              </a:xfrm>
              <a:custGeom>
                <a:avLst/>
                <a:gdLst>
                  <a:gd name="T0" fmla="*/ 15 w 206"/>
                  <a:gd name="T1" fmla="*/ 0 h 130"/>
                  <a:gd name="T2" fmla="*/ 26 w 206"/>
                  <a:gd name="T3" fmla="*/ 3 h 130"/>
                  <a:gd name="T4" fmla="*/ 37 w 206"/>
                  <a:gd name="T5" fmla="*/ 6 h 130"/>
                  <a:gd name="T6" fmla="*/ 47 w 206"/>
                  <a:gd name="T7" fmla="*/ 10 h 130"/>
                  <a:gd name="T8" fmla="*/ 58 w 206"/>
                  <a:gd name="T9" fmla="*/ 13 h 130"/>
                  <a:gd name="T10" fmla="*/ 69 w 206"/>
                  <a:gd name="T11" fmla="*/ 16 h 130"/>
                  <a:gd name="T12" fmla="*/ 80 w 206"/>
                  <a:gd name="T13" fmla="*/ 20 h 130"/>
                  <a:gd name="T14" fmla="*/ 91 w 206"/>
                  <a:gd name="T15" fmla="*/ 24 h 130"/>
                  <a:gd name="T16" fmla="*/ 102 w 206"/>
                  <a:gd name="T17" fmla="*/ 28 h 130"/>
                  <a:gd name="T18" fmla="*/ 103 w 206"/>
                  <a:gd name="T19" fmla="*/ 33 h 130"/>
                  <a:gd name="T20" fmla="*/ 103 w 206"/>
                  <a:gd name="T21" fmla="*/ 38 h 130"/>
                  <a:gd name="T22" fmla="*/ 103 w 206"/>
                  <a:gd name="T23" fmla="*/ 43 h 130"/>
                  <a:gd name="T24" fmla="*/ 103 w 206"/>
                  <a:gd name="T25" fmla="*/ 49 h 130"/>
                  <a:gd name="T26" fmla="*/ 101 w 206"/>
                  <a:gd name="T27" fmla="*/ 53 h 130"/>
                  <a:gd name="T28" fmla="*/ 99 w 206"/>
                  <a:gd name="T29" fmla="*/ 58 h 130"/>
                  <a:gd name="T30" fmla="*/ 97 w 206"/>
                  <a:gd name="T31" fmla="*/ 62 h 130"/>
                  <a:gd name="T32" fmla="*/ 94 w 206"/>
                  <a:gd name="T33" fmla="*/ 66 h 130"/>
                  <a:gd name="T34" fmla="*/ 85 w 206"/>
                  <a:gd name="T35" fmla="*/ 64 h 130"/>
                  <a:gd name="T36" fmla="*/ 76 w 206"/>
                  <a:gd name="T37" fmla="*/ 63 h 130"/>
                  <a:gd name="T38" fmla="*/ 67 w 206"/>
                  <a:gd name="T39" fmla="*/ 61 h 130"/>
                  <a:gd name="T40" fmla="*/ 58 w 206"/>
                  <a:gd name="T41" fmla="*/ 59 h 130"/>
                  <a:gd name="T42" fmla="*/ 49 w 206"/>
                  <a:gd name="T43" fmla="*/ 56 h 130"/>
                  <a:gd name="T44" fmla="*/ 40 w 206"/>
                  <a:gd name="T45" fmla="*/ 54 h 130"/>
                  <a:gd name="T46" fmla="*/ 31 w 206"/>
                  <a:gd name="T47" fmla="*/ 53 h 130"/>
                  <a:gd name="T48" fmla="*/ 23 w 206"/>
                  <a:gd name="T49" fmla="*/ 52 h 130"/>
                  <a:gd name="T50" fmla="*/ 13 w 206"/>
                  <a:gd name="T51" fmla="*/ 45 h 130"/>
                  <a:gd name="T52" fmla="*/ 6 w 206"/>
                  <a:gd name="T53" fmla="*/ 39 h 130"/>
                  <a:gd name="T54" fmla="*/ 2 w 206"/>
                  <a:gd name="T55" fmla="*/ 31 h 130"/>
                  <a:gd name="T56" fmla="*/ 0 w 206"/>
                  <a:gd name="T57" fmla="*/ 26 h 130"/>
                  <a:gd name="T58" fmla="*/ 0 w 206"/>
                  <a:gd name="T59" fmla="*/ 19 h 130"/>
                  <a:gd name="T60" fmla="*/ 3 w 206"/>
                  <a:gd name="T61" fmla="*/ 13 h 130"/>
                  <a:gd name="T62" fmla="*/ 7 w 206"/>
                  <a:gd name="T63" fmla="*/ 6 h 130"/>
                  <a:gd name="T64" fmla="*/ 15 w 206"/>
                  <a:gd name="T65" fmla="*/ 0 h 13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06"/>
                  <a:gd name="T100" fmla="*/ 0 h 130"/>
                  <a:gd name="T101" fmla="*/ 206 w 206"/>
                  <a:gd name="T102" fmla="*/ 130 h 13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06" h="130">
                    <a:moveTo>
                      <a:pt x="30" y="0"/>
                    </a:moveTo>
                    <a:lnTo>
                      <a:pt x="52" y="6"/>
                    </a:lnTo>
                    <a:lnTo>
                      <a:pt x="73" y="12"/>
                    </a:lnTo>
                    <a:lnTo>
                      <a:pt x="94" y="19"/>
                    </a:lnTo>
                    <a:lnTo>
                      <a:pt x="117" y="26"/>
                    </a:lnTo>
                    <a:lnTo>
                      <a:pt x="138" y="32"/>
                    </a:lnTo>
                    <a:lnTo>
                      <a:pt x="159" y="40"/>
                    </a:lnTo>
                    <a:lnTo>
                      <a:pt x="181" y="47"/>
                    </a:lnTo>
                    <a:lnTo>
                      <a:pt x="203" y="55"/>
                    </a:lnTo>
                    <a:lnTo>
                      <a:pt x="205" y="65"/>
                    </a:lnTo>
                    <a:lnTo>
                      <a:pt x="206" y="75"/>
                    </a:lnTo>
                    <a:lnTo>
                      <a:pt x="205" y="85"/>
                    </a:lnTo>
                    <a:lnTo>
                      <a:pt x="205" y="96"/>
                    </a:lnTo>
                    <a:lnTo>
                      <a:pt x="201" y="105"/>
                    </a:lnTo>
                    <a:lnTo>
                      <a:pt x="198" y="115"/>
                    </a:lnTo>
                    <a:lnTo>
                      <a:pt x="193" y="123"/>
                    </a:lnTo>
                    <a:lnTo>
                      <a:pt x="188" y="130"/>
                    </a:lnTo>
                    <a:lnTo>
                      <a:pt x="169" y="126"/>
                    </a:lnTo>
                    <a:lnTo>
                      <a:pt x="152" y="124"/>
                    </a:lnTo>
                    <a:lnTo>
                      <a:pt x="133" y="120"/>
                    </a:lnTo>
                    <a:lnTo>
                      <a:pt x="116" y="116"/>
                    </a:lnTo>
                    <a:lnTo>
                      <a:pt x="97" y="111"/>
                    </a:lnTo>
                    <a:lnTo>
                      <a:pt x="79" y="107"/>
                    </a:lnTo>
                    <a:lnTo>
                      <a:pt x="62" y="104"/>
                    </a:lnTo>
                    <a:lnTo>
                      <a:pt x="45" y="102"/>
                    </a:lnTo>
                    <a:lnTo>
                      <a:pt x="26" y="89"/>
                    </a:lnTo>
                    <a:lnTo>
                      <a:pt x="13" y="76"/>
                    </a:lnTo>
                    <a:lnTo>
                      <a:pt x="4" y="62"/>
                    </a:lnTo>
                    <a:lnTo>
                      <a:pt x="0" y="51"/>
                    </a:lnTo>
                    <a:lnTo>
                      <a:pt x="0" y="37"/>
                    </a:lnTo>
                    <a:lnTo>
                      <a:pt x="5" y="25"/>
                    </a:lnTo>
                    <a:lnTo>
                      <a:pt x="15" y="11"/>
                    </a:lnTo>
                    <a:lnTo>
                      <a:pt x="30" y="0"/>
                    </a:lnTo>
                    <a:close/>
                  </a:path>
                </a:pathLst>
              </a:custGeom>
              <a:solidFill>
                <a:srgbClr val="B5C2C2"/>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232" name="Freeform 574"/>
              <p:cNvSpPr>
                <a:spLocks/>
              </p:cNvSpPr>
              <p:nvPr/>
            </p:nvSpPr>
            <p:spPr bwMode="auto">
              <a:xfrm>
                <a:off x="4318" y="3329"/>
                <a:ext cx="97" cy="62"/>
              </a:xfrm>
              <a:custGeom>
                <a:avLst/>
                <a:gdLst>
                  <a:gd name="T0" fmla="*/ 14 w 196"/>
                  <a:gd name="T1" fmla="*/ 0 h 124"/>
                  <a:gd name="T2" fmla="*/ 24 w 196"/>
                  <a:gd name="T3" fmla="*/ 3 h 124"/>
                  <a:gd name="T4" fmla="*/ 34 w 196"/>
                  <a:gd name="T5" fmla="*/ 7 h 124"/>
                  <a:gd name="T6" fmla="*/ 44 w 196"/>
                  <a:gd name="T7" fmla="*/ 10 h 124"/>
                  <a:gd name="T8" fmla="*/ 55 w 196"/>
                  <a:gd name="T9" fmla="*/ 13 h 124"/>
                  <a:gd name="T10" fmla="*/ 65 w 196"/>
                  <a:gd name="T11" fmla="*/ 17 h 124"/>
                  <a:gd name="T12" fmla="*/ 75 w 196"/>
                  <a:gd name="T13" fmla="*/ 20 h 124"/>
                  <a:gd name="T14" fmla="*/ 85 w 196"/>
                  <a:gd name="T15" fmla="*/ 23 h 124"/>
                  <a:gd name="T16" fmla="*/ 96 w 196"/>
                  <a:gd name="T17" fmla="*/ 27 h 124"/>
                  <a:gd name="T18" fmla="*/ 97 w 196"/>
                  <a:gd name="T19" fmla="*/ 31 h 124"/>
                  <a:gd name="T20" fmla="*/ 97 w 196"/>
                  <a:gd name="T21" fmla="*/ 37 h 124"/>
                  <a:gd name="T22" fmla="*/ 97 w 196"/>
                  <a:gd name="T23" fmla="*/ 42 h 124"/>
                  <a:gd name="T24" fmla="*/ 97 w 196"/>
                  <a:gd name="T25" fmla="*/ 47 h 124"/>
                  <a:gd name="T26" fmla="*/ 95 w 196"/>
                  <a:gd name="T27" fmla="*/ 51 h 124"/>
                  <a:gd name="T28" fmla="*/ 93 w 196"/>
                  <a:gd name="T29" fmla="*/ 55 h 124"/>
                  <a:gd name="T30" fmla="*/ 91 w 196"/>
                  <a:gd name="T31" fmla="*/ 59 h 124"/>
                  <a:gd name="T32" fmla="*/ 88 w 196"/>
                  <a:gd name="T33" fmla="*/ 62 h 124"/>
                  <a:gd name="T34" fmla="*/ 80 w 196"/>
                  <a:gd name="T35" fmla="*/ 60 h 124"/>
                  <a:gd name="T36" fmla="*/ 71 w 196"/>
                  <a:gd name="T37" fmla="*/ 59 h 124"/>
                  <a:gd name="T38" fmla="*/ 62 w 196"/>
                  <a:gd name="T39" fmla="*/ 57 h 124"/>
                  <a:gd name="T40" fmla="*/ 54 w 196"/>
                  <a:gd name="T41" fmla="*/ 55 h 124"/>
                  <a:gd name="T42" fmla="*/ 46 w 196"/>
                  <a:gd name="T43" fmla="*/ 53 h 124"/>
                  <a:gd name="T44" fmla="*/ 37 w 196"/>
                  <a:gd name="T45" fmla="*/ 52 h 124"/>
                  <a:gd name="T46" fmla="*/ 29 w 196"/>
                  <a:gd name="T47" fmla="*/ 50 h 124"/>
                  <a:gd name="T48" fmla="*/ 21 w 196"/>
                  <a:gd name="T49" fmla="*/ 49 h 124"/>
                  <a:gd name="T50" fmla="*/ 12 w 196"/>
                  <a:gd name="T51" fmla="*/ 43 h 124"/>
                  <a:gd name="T52" fmla="*/ 5 w 196"/>
                  <a:gd name="T53" fmla="*/ 37 h 124"/>
                  <a:gd name="T54" fmla="*/ 2 w 196"/>
                  <a:gd name="T55" fmla="*/ 30 h 124"/>
                  <a:gd name="T56" fmla="*/ 0 w 196"/>
                  <a:gd name="T57" fmla="*/ 25 h 124"/>
                  <a:gd name="T58" fmla="*/ 0 w 196"/>
                  <a:gd name="T59" fmla="*/ 18 h 124"/>
                  <a:gd name="T60" fmla="*/ 2 w 196"/>
                  <a:gd name="T61" fmla="*/ 12 h 124"/>
                  <a:gd name="T62" fmla="*/ 6 w 196"/>
                  <a:gd name="T63" fmla="*/ 6 h 124"/>
                  <a:gd name="T64" fmla="*/ 14 w 196"/>
                  <a:gd name="T65" fmla="*/ 0 h 12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96"/>
                  <a:gd name="T100" fmla="*/ 0 h 124"/>
                  <a:gd name="T101" fmla="*/ 196 w 196"/>
                  <a:gd name="T102" fmla="*/ 124 h 124"/>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96" h="124">
                    <a:moveTo>
                      <a:pt x="28" y="0"/>
                    </a:moveTo>
                    <a:lnTo>
                      <a:pt x="48" y="6"/>
                    </a:lnTo>
                    <a:lnTo>
                      <a:pt x="69" y="13"/>
                    </a:lnTo>
                    <a:lnTo>
                      <a:pt x="89" y="19"/>
                    </a:lnTo>
                    <a:lnTo>
                      <a:pt x="111" y="26"/>
                    </a:lnTo>
                    <a:lnTo>
                      <a:pt x="131" y="33"/>
                    </a:lnTo>
                    <a:lnTo>
                      <a:pt x="152" y="40"/>
                    </a:lnTo>
                    <a:lnTo>
                      <a:pt x="172" y="46"/>
                    </a:lnTo>
                    <a:lnTo>
                      <a:pt x="193" y="54"/>
                    </a:lnTo>
                    <a:lnTo>
                      <a:pt x="195" y="63"/>
                    </a:lnTo>
                    <a:lnTo>
                      <a:pt x="196" y="73"/>
                    </a:lnTo>
                    <a:lnTo>
                      <a:pt x="195" y="83"/>
                    </a:lnTo>
                    <a:lnTo>
                      <a:pt x="195" y="93"/>
                    </a:lnTo>
                    <a:lnTo>
                      <a:pt x="191" y="101"/>
                    </a:lnTo>
                    <a:lnTo>
                      <a:pt x="188" y="110"/>
                    </a:lnTo>
                    <a:lnTo>
                      <a:pt x="183" y="117"/>
                    </a:lnTo>
                    <a:lnTo>
                      <a:pt x="178" y="124"/>
                    </a:lnTo>
                    <a:lnTo>
                      <a:pt x="161" y="120"/>
                    </a:lnTo>
                    <a:lnTo>
                      <a:pt x="143" y="118"/>
                    </a:lnTo>
                    <a:lnTo>
                      <a:pt x="126" y="114"/>
                    </a:lnTo>
                    <a:lnTo>
                      <a:pt x="109" y="110"/>
                    </a:lnTo>
                    <a:lnTo>
                      <a:pt x="92" y="106"/>
                    </a:lnTo>
                    <a:lnTo>
                      <a:pt x="75" y="103"/>
                    </a:lnTo>
                    <a:lnTo>
                      <a:pt x="58" y="99"/>
                    </a:lnTo>
                    <a:lnTo>
                      <a:pt x="42" y="98"/>
                    </a:lnTo>
                    <a:lnTo>
                      <a:pt x="24" y="85"/>
                    </a:lnTo>
                    <a:lnTo>
                      <a:pt x="11" y="73"/>
                    </a:lnTo>
                    <a:lnTo>
                      <a:pt x="4" y="60"/>
                    </a:lnTo>
                    <a:lnTo>
                      <a:pt x="0" y="49"/>
                    </a:lnTo>
                    <a:lnTo>
                      <a:pt x="0" y="36"/>
                    </a:lnTo>
                    <a:lnTo>
                      <a:pt x="4" y="24"/>
                    </a:lnTo>
                    <a:lnTo>
                      <a:pt x="13" y="11"/>
                    </a:lnTo>
                    <a:lnTo>
                      <a:pt x="28" y="0"/>
                    </a:lnTo>
                    <a:close/>
                  </a:path>
                </a:pathLst>
              </a:custGeom>
              <a:solidFill>
                <a:srgbClr val="BAC7C7"/>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233" name="Freeform 575"/>
              <p:cNvSpPr>
                <a:spLocks/>
              </p:cNvSpPr>
              <p:nvPr/>
            </p:nvSpPr>
            <p:spPr bwMode="auto">
              <a:xfrm>
                <a:off x="4320" y="3331"/>
                <a:ext cx="92" cy="56"/>
              </a:xfrm>
              <a:custGeom>
                <a:avLst/>
                <a:gdLst>
                  <a:gd name="T0" fmla="*/ 13 w 185"/>
                  <a:gd name="T1" fmla="*/ 0 h 113"/>
                  <a:gd name="T2" fmla="*/ 22 w 185"/>
                  <a:gd name="T3" fmla="*/ 2 h 113"/>
                  <a:gd name="T4" fmla="*/ 32 w 185"/>
                  <a:gd name="T5" fmla="*/ 5 h 113"/>
                  <a:gd name="T6" fmla="*/ 42 w 185"/>
                  <a:gd name="T7" fmla="*/ 8 h 113"/>
                  <a:gd name="T8" fmla="*/ 52 w 185"/>
                  <a:gd name="T9" fmla="*/ 12 h 113"/>
                  <a:gd name="T10" fmla="*/ 61 w 185"/>
                  <a:gd name="T11" fmla="*/ 15 h 113"/>
                  <a:gd name="T12" fmla="*/ 71 w 185"/>
                  <a:gd name="T13" fmla="*/ 18 h 113"/>
                  <a:gd name="T14" fmla="*/ 81 w 185"/>
                  <a:gd name="T15" fmla="*/ 21 h 113"/>
                  <a:gd name="T16" fmla="*/ 91 w 185"/>
                  <a:gd name="T17" fmla="*/ 25 h 113"/>
                  <a:gd name="T18" fmla="*/ 91 w 185"/>
                  <a:gd name="T19" fmla="*/ 28 h 113"/>
                  <a:gd name="T20" fmla="*/ 92 w 185"/>
                  <a:gd name="T21" fmla="*/ 33 h 113"/>
                  <a:gd name="T22" fmla="*/ 91 w 185"/>
                  <a:gd name="T23" fmla="*/ 37 h 113"/>
                  <a:gd name="T24" fmla="*/ 91 w 185"/>
                  <a:gd name="T25" fmla="*/ 42 h 113"/>
                  <a:gd name="T26" fmla="*/ 90 w 185"/>
                  <a:gd name="T27" fmla="*/ 45 h 113"/>
                  <a:gd name="T28" fmla="*/ 88 w 185"/>
                  <a:gd name="T29" fmla="*/ 49 h 113"/>
                  <a:gd name="T30" fmla="*/ 86 w 185"/>
                  <a:gd name="T31" fmla="*/ 52 h 113"/>
                  <a:gd name="T32" fmla="*/ 84 w 185"/>
                  <a:gd name="T33" fmla="*/ 56 h 113"/>
                  <a:gd name="T34" fmla="*/ 76 w 185"/>
                  <a:gd name="T35" fmla="*/ 55 h 113"/>
                  <a:gd name="T36" fmla="*/ 68 w 185"/>
                  <a:gd name="T37" fmla="*/ 54 h 113"/>
                  <a:gd name="T38" fmla="*/ 59 w 185"/>
                  <a:gd name="T39" fmla="*/ 52 h 113"/>
                  <a:gd name="T40" fmla="*/ 52 w 185"/>
                  <a:gd name="T41" fmla="*/ 51 h 113"/>
                  <a:gd name="T42" fmla="*/ 44 w 185"/>
                  <a:gd name="T43" fmla="*/ 49 h 113"/>
                  <a:gd name="T44" fmla="*/ 36 w 185"/>
                  <a:gd name="T45" fmla="*/ 48 h 113"/>
                  <a:gd name="T46" fmla="*/ 27 w 185"/>
                  <a:gd name="T47" fmla="*/ 47 h 113"/>
                  <a:gd name="T48" fmla="*/ 20 w 185"/>
                  <a:gd name="T49" fmla="*/ 46 h 113"/>
                  <a:gd name="T50" fmla="*/ 12 w 185"/>
                  <a:gd name="T51" fmla="*/ 40 h 113"/>
                  <a:gd name="T52" fmla="*/ 5 w 185"/>
                  <a:gd name="T53" fmla="*/ 34 h 113"/>
                  <a:gd name="T54" fmla="*/ 2 w 185"/>
                  <a:gd name="T55" fmla="*/ 28 h 113"/>
                  <a:gd name="T56" fmla="*/ 0 w 185"/>
                  <a:gd name="T57" fmla="*/ 22 h 113"/>
                  <a:gd name="T58" fmla="*/ 0 w 185"/>
                  <a:gd name="T59" fmla="*/ 17 h 113"/>
                  <a:gd name="T60" fmla="*/ 2 w 185"/>
                  <a:gd name="T61" fmla="*/ 11 h 113"/>
                  <a:gd name="T62" fmla="*/ 6 w 185"/>
                  <a:gd name="T63" fmla="*/ 5 h 113"/>
                  <a:gd name="T64" fmla="*/ 13 w 185"/>
                  <a:gd name="T65" fmla="*/ 0 h 11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85"/>
                  <a:gd name="T100" fmla="*/ 0 h 113"/>
                  <a:gd name="T101" fmla="*/ 185 w 185"/>
                  <a:gd name="T102" fmla="*/ 113 h 11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85" h="113">
                    <a:moveTo>
                      <a:pt x="27" y="0"/>
                    </a:moveTo>
                    <a:lnTo>
                      <a:pt x="45" y="5"/>
                    </a:lnTo>
                    <a:lnTo>
                      <a:pt x="64" y="11"/>
                    </a:lnTo>
                    <a:lnTo>
                      <a:pt x="84" y="17"/>
                    </a:lnTo>
                    <a:lnTo>
                      <a:pt x="104" y="24"/>
                    </a:lnTo>
                    <a:lnTo>
                      <a:pt x="123" y="30"/>
                    </a:lnTo>
                    <a:lnTo>
                      <a:pt x="143" y="36"/>
                    </a:lnTo>
                    <a:lnTo>
                      <a:pt x="163" y="42"/>
                    </a:lnTo>
                    <a:lnTo>
                      <a:pt x="183" y="50"/>
                    </a:lnTo>
                    <a:lnTo>
                      <a:pt x="183" y="57"/>
                    </a:lnTo>
                    <a:lnTo>
                      <a:pt x="185" y="67"/>
                    </a:lnTo>
                    <a:lnTo>
                      <a:pt x="183" y="75"/>
                    </a:lnTo>
                    <a:lnTo>
                      <a:pt x="183" y="85"/>
                    </a:lnTo>
                    <a:lnTo>
                      <a:pt x="180" y="91"/>
                    </a:lnTo>
                    <a:lnTo>
                      <a:pt x="177" y="99"/>
                    </a:lnTo>
                    <a:lnTo>
                      <a:pt x="173" y="105"/>
                    </a:lnTo>
                    <a:lnTo>
                      <a:pt x="169" y="113"/>
                    </a:lnTo>
                    <a:lnTo>
                      <a:pt x="152" y="110"/>
                    </a:lnTo>
                    <a:lnTo>
                      <a:pt x="137" y="108"/>
                    </a:lnTo>
                    <a:lnTo>
                      <a:pt x="119" y="105"/>
                    </a:lnTo>
                    <a:lnTo>
                      <a:pt x="104" y="102"/>
                    </a:lnTo>
                    <a:lnTo>
                      <a:pt x="88" y="99"/>
                    </a:lnTo>
                    <a:lnTo>
                      <a:pt x="72" y="96"/>
                    </a:lnTo>
                    <a:lnTo>
                      <a:pt x="55" y="94"/>
                    </a:lnTo>
                    <a:lnTo>
                      <a:pt x="40" y="92"/>
                    </a:lnTo>
                    <a:lnTo>
                      <a:pt x="24" y="80"/>
                    </a:lnTo>
                    <a:lnTo>
                      <a:pt x="11" y="69"/>
                    </a:lnTo>
                    <a:lnTo>
                      <a:pt x="4" y="56"/>
                    </a:lnTo>
                    <a:lnTo>
                      <a:pt x="0" y="45"/>
                    </a:lnTo>
                    <a:lnTo>
                      <a:pt x="0" y="34"/>
                    </a:lnTo>
                    <a:lnTo>
                      <a:pt x="4" y="22"/>
                    </a:lnTo>
                    <a:lnTo>
                      <a:pt x="13" y="11"/>
                    </a:lnTo>
                    <a:lnTo>
                      <a:pt x="27" y="0"/>
                    </a:lnTo>
                    <a:close/>
                  </a:path>
                </a:pathLst>
              </a:custGeom>
              <a:solidFill>
                <a:srgbClr val="C4CFCF"/>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234" name="Freeform 576"/>
              <p:cNvSpPr>
                <a:spLocks/>
              </p:cNvSpPr>
              <p:nvPr/>
            </p:nvSpPr>
            <p:spPr bwMode="auto">
              <a:xfrm>
                <a:off x="4323" y="3332"/>
                <a:ext cx="87" cy="53"/>
              </a:xfrm>
              <a:custGeom>
                <a:avLst/>
                <a:gdLst>
                  <a:gd name="T0" fmla="*/ 12 w 175"/>
                  <a:gd name="T1" fmla="*/ 0 h 106"/>
                  <a:gd name="T2" fmla="*/ 21 w 175"/>
                  <a:gd name="T3" fmla="*/ 3 h 106"/>
                  <a:gd name="T4" fmla="*/ 30 w 175"/>
                  <a:gd name="T5" fmla="*/ 6 h 106"/>
                  <a:gd name="T6" fmla="*/ 39 w 175"/>
                  <a:gd name="T7" fmla="*/ 9 h 106"/>
                  <a:gd name="T8" fmla="*/ 49 w 175"/>
                  <a:gd name="T9" fmla="*/ 12 h 106"/>
                  <a:gd name="T10" fmla="*/ 58 w 175"/>
                  <a:gd name="T11" fmla="*/ 14 h 106"/>
                  <a:gd name="T12" fmla="*/ 68 w 175"/>
                  <a:gd name="T13" fmla="*/ 18 h 106"/>
                  <a:gd name="T14" fmla="*/ 77 w 175"/>
                  <a:gd name="T15" fmla="*/ 20 h 106"/>
                  <a:gd name="T16" fmla="*/ 86 w 175"/>
                  <a:gd name="T17" fmla="*/ 24 h 106"/>
                  <a:gd name="T18" fmla="*/ 86 w 175"/>
                  <a:gd name="T19" fmla="*/ 27 h 106"/>
                  <a:gd name="T20" fmla="*/ 87 w 175"/>
                  <a:gd name="T21" fmla="*/ 32 h 106"/>
                  <a:gd name="T22" fmla="*/ 86 w 175"/>
                  <a:gd name="T23" fmla="*/ 36 h 106"/>
                  <a:gd name="T24" fmla="*/ 86 w 175"/>
                  <a:gd name="T25" fmla="*/ 40 h 106"/>
                  <a:gd name="T26" fmla="*/ 84 w 175"/>
                  <a:gd name="T27" fmla="*/ 47 h 106"/>
                  <a:gd name="T28" fmla="*/ 79 w 175"/>
                  <a:gd name="T29" fmla="*/ 53 h 106"/>
                  <a:gd name="T30" fmla="*/ 71 w 175"/>
                  <a:gd name="T31" fmla="*/ 52 h 106"/>
                  <a:gd name="T32" fmla="*/ 64 w 175"/>
                  <a:gd name="T33" fmla="*/ 50 h 106"/>
                  <a:gd name="T34" fmla="*/ 56 w 175"/>
                  <a:gd name="T35" fmla="*/ 49 h 106"/>
                  <a:gd name="T36" fmla="*/ 49 w 175"/>
                  <a:gd name="T37" fmla="*/ 48 h 106"/>
                  <a:gd name="T38" fmla="*/ 41 w 175"/>
                  <a:gd name="T39" fmla="*/ 47 h 106"/>
                  <a:gd name="T40" fmla="*/ 33 w 175"/>
                  <a:gd name="T41" fmla="*/ 46 h 106"/>
                  <a:gd name="T42" fmla="*/ 26 w 175"/>
                  <a:gd name="T43" fmla="*/ 45 h 106"/>
                  <a:gd name="T44" fmla="*/ 18 w 175"/>
                  <a:gd name="T45" fmla="*/ 45 h 106"/>
                  <a:gd name="T46" fmla="*/ 11 w 175"/>
                  <a:gd name="T47" fmla="*/ 39 h 106"/>
                  <a:gd name="T48" fmla="*/ 5 w 175"/>
                  <a:gd name="T49" fmla="*/ 34 h 106"/>
                  <a:gd name="T50" fmla="*/ 1 w 175"/>
                  <a:gd name="T51" fmla="*/ 27 h 106"/>
                  <a:gd name="T52" fmla="*/ 0 w 175"/>
                  <a:gd name="T53" fmla="*/ 22 h 106"/>
                  <a:gd name="T54" fmla="*/ 0 w 175"/>
                  <a:gd name="T55" fmla="*/ 17 h 106"/>
                  <a:gd name="T56" fmla="*/ 2 w 175"/>
                  <a:gd name="T57" fmla="*/ 11 h 106"/>
                  <a:gd name="T58" fmla="*/ 6 w 175"/>
                  <a:gd name="T59" fmla="*/ 5 h 106"/>
                  <a:gd name="T60" fmla="*/ 12 w 175"/>
                  <a:gd name="T61" fmla="*/ 0 h 10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75"/>
                  <a:gd name="T94" fmla="*/ 0 h 106"/>
                  <a:gd name="T95" fmla="*/ 175 w 175"/>
                  <a:gd name="T96" fmla="*/ 106 h 10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75" h="106">
                    <a:moveTo>
                      <a:pt x="25" y="0"/>
                    </a:moveTo>
                    <a:lnTo>
                      <a:pt x="43" y="5"/>
                    </a:lnTo>
                    <a:lnTo>
                      <a:pt x="60" y="12"/>
                    </a:lnTo>
                    <a:lnTo>
                      <a:pt x="79" y="17"/>
                    </a:lnTo>
                    <a:lnTo>
                      <a:pt x="98" y="24"/>
                    </a:lnTo>
                    <a:lnTo>
                      <a:pt x="117" y="29"/>
                    </a:lnTo>
                    <a:lnTo>
                      <a:pt x="136" y="35"/>
                    </a:lnTo>
                    <a:lnTo>
                      <a:pt x="154" y="40"/>
                    </a:lnTo>
                    <a:lnTo>
                      <a:pt x="173" y="48"/>
                    </a:lnTo>
                    <a:lnTo>
                      <a:pt x="173" y="55"/>
                    </a:lnTo>
                    <a:lnTo>
                      <a:pt x="175" y="64"/>
                    </a:lnTo>
                    <a:lnTo>
                      <a:pt x="173" y="72"/>
                    </a:lnTo>
                    <a:lnTo>
                      <a:pt x="173" y="80"/>
                    </a:lnTo>
                    <a:lnTo>
                      <a:pt x="168" y="93"/>
                    </a:lnTo>
                    <a:lnTo>
                      <a:pt x="159" y="106"/>
                    </a:lnTo>
                    <a:lnTo>
                      <a:pt x="143" y="103"/>
                    </a:lnTo>
                    <a:lnTo>
                      <a:pt x="128" y="100"/>
                    </a:lnTo>
                    <a:lnTo>
                      <a:pt x="113" y="98"/>
                    </a:lnTo>
                    <a:lnTo>
                      <a:pt x="98" y="95"/>
                    </a:lnTo>
                    <a:lnTo>
                      <a:pt x="82" y="93"/>
                    </a:lnTo>
                    <a:lnTo>
                      <a:pt x="67" y="92"/>
                    </a:lnTo>
                    <a:lnTo>
                      <a:pt x="52" y="89"/>
                    </a:lnTo>
                    <a:lnTo>
                      <a:pt x="37" y="89"/>
                    </a:lnTo>
                    <a:lnTo>
                      <a:pt x="22" y="78"/>
                    </a:lnTo>
                    <a:lnTo>
                      <a:pt x="10" y="67"/>
                    </a:lnTo>
                    <a:lnTo>
                      <a:pt x="3" y="55"/>
                    </a:lnTo>
                    <a:lnTo>
                      <a:pt x="0" y="44"/>
                    </a:lnTo>
                    <a:lnTo>
                      <a:pt x="0" y="33"/>
                    </a:lnTo>
                    <a:lnTo>
                      <a:pt x="5" y="22"/>
                    </a:lnTo>
                    <a:lnTo>
                      <a:pt x="13" y="10"/>
                    </a:lnTo>
                    <a:lnTo>
                      <a:pt x="25" y="0"/>
                    </a:lnTo>
                    <a:close/>
                  </a:path>
                </a:pathLst>
              </a:custGeom>
              <a:solidFill>
                <a:srgbClr val="CCD6D6"/>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235" name="Freeform 577"/>
              <p:cNvSpPr>
                <a:spLocks/>
              </p:cNvSpPr>
              <p:nvPr/>
            </p:nvSpPr>
            <p:spPr bwMode="auto">
              <a:xfrm>
                <a:off x="4325" y="3334"/>
                <a:ext cx="82" cy="48"/>
              </a:xfrm>
              <a:custGeom>
                <a:avLst/>
                <a:gdLst>
                  <a:gd name="T0" fmla="*/ 12 w 165"/>
                  <a:gd name="T1" fmla="*/ 0 h 95"/>
                  <a:gd name="T2" fmla="*/ 20 w 165"/>
                  <a:gd name="T3" fmla="*/ 2 h 95"/>
                  <a:gd name="T4" fmla="*/ 29 w 165"/>
                  <a:gd name="T5" fmla="*/ 5 h 95"/>
                  <a:gd name="T6" fmla="*/ 37 w 165"/>
                  <a:gd name="T7" fmla="*/ 8 h 95"/>
                  <a:gd name="T8" fmla="*/ 46 w 165"/>
                  <a:gd name="T9" fmla="*/ 11 h 95"/>
                  <a:gd name="T10" fmla="*/ 54 w 165"/>
                  <a:gd name="T11" fmla="*/ 13 h 95"/>
                  <a:gd name="T12" fmla="*/ 64 w 165"/>
                  <a:gd name="T13" fmla="*/ 17 h 95"/>
                  <a:gd name="T14" fmla="*/ 72 w 165"/>
                  <a:gd name="T15" fmla="*/ 19 h 95"/>
                  <a:gd name="T16" fmla="*/ 81 w 165"/>
                  <a:gd name="T17" fmla="*/ 22 h 95"/>
                  <a:gd name="T18" fmla="*/ 81 w 165"/>
                  <a:gd name="T19" fmla="*/ 25 h 95"/>
                  <a:gd name="T20" fmla="*/ 82 w 165"/>
                  <a:gd name="T21" fmla="*/ 29 h 95"/>
                  <a:gd name="T22" fmla="*/ 81 w 165"/>
                  <a:gd name="T23" fmla="*/ 33 h 95"/>
                  <a:gd name="T24" fmla="*/ 81 w 165"/>
                  <a:gd name="T25" fmla="*/ 37 h 95"/>
                  <a:gd name="T26" fmla="*/ 78 w 165"/>
                  <a:gd name="T27" fmla="*/ 42 h 95"/>
                  <a:gd name="T28" fmla="*/ 74 w 165"/>
                  <a:gd name="T29" fmla="*/ 48 h 95"/>
                  <a:gd name="T30" fmla="*/ 67 w 165"/>
                  <a:gd name="T31" fmla="*/ 47 h 95"/>
                  <a:gd name="T32" fmla="*/ 60 w 165"/>
                  <a:gd name="T33" fmla="*/ 46 h 95"/>
                  <a:gd name="T34" fmla="*/ 53 w 165"/>
                  <a:gd name="T35" fmla="*/ 45 h 95"/>
                  <a:gd name="T36" fmla="*/ 46 w 165"/>
                  <a:gd name="T37" fmla="*/ 45 h 95"/>
                  <a:gd name="T38" fmla="*/ 38 w 165"/>
                  <a:gd name="T39" fmla="*/ 43 h 95"/>
                  <a:gd name="T40" fmla="*/ 31 w 165"/>
                  <a:gd name="T41" fmla="*/ 43 h 95"/>
                  <a:gd name="T42" fmla="*/ 24 w 165"/>
                  <a:gd name="T43" fmla="*/ 42 h 95"/>
                  <a:gd name="T44" fmla="*/ 17 w 165"/>
                  <a:gd name="T45" fmla="*/ 42 h 95"/>
                  <a:gd name="T46" fmla="*/ 10 w 165"/>
                  <a:gd name="T47" fmla="*/ 36 h 95"/>
                  <a:gd name="T48" fmla="*/ 5 w 165"/>
                  <a:gd name="T49" fmla="*/ 31 h 95"/>
                  <a:gd name="T50" fmla="*/ 1 w 165"/>
                  <a:gd name="T51" fmla="*/ 25 h 95"/>
                  <a:gd name="T52" fmla="*/ 0 w 165"/>
                  <a:gd name="T53" fmla="*/ 20 h 95"/>
                  <a:gd name="T54" fmla="*/ 0 w 165"/>
                  <a:gd name="T55" fmla="*/ 15 h 95"/>
                  <a:gd name="T56" fmla="*/ 2 w 165"/>
                  <a:gd name="T57" fmla="*/ 10 h 95"/>
                  <a:gd name="T58" fmla="*/ 6 w 165"/>
                  <a:gd name="T59" fmla="*/ 5 h 95"/>
                  <a:gd name="T60" fmla="*/ 12 w 165"/>
                  <a:gd name="T61" fmla="*/ 0 h 95"/>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65"/>
                  <a:gd name="T94" fmla="*/ 0 h 95"/>
                  <a:gd name="T95" fmla="*/ 165 w 165"/>
                  <a:gd name="T96" fmla="*/ 95 h 95"/>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65" h="95">
                    <a:moveTo>
                      <a:pt x="24" y="0"/>
                    </a:moveTo>
                    <a:lnTo>
                      <a:pt x="40" y="4"/>
                    </a:lnTo>
                    <a:lnTo>
                      <a:pt x="58" y="10"/>
                    </a:lnTo>
                    <a:lnTo>
                      <a:pt x="75" y="15"/>
                    </a:lnTo>
                    <a:lnTo>
                      <a:pt x="93" y="21"/>
                    </a:lnTo>
                    <a:lnTo>
                      <a:pt x="109" y="26"/>
                    </a:lnTo>
                    <a:lnTo>
                      <a:pt x="128" y="33"/>
                    </a:lnTo>
                    <a:lnTo>
                      <a:pt x="144" y="38"/>
                    </a:lnTo>
                    <a:lnTo>
                      <a:pt x="163" y="44"/>
                    </a:lnTo>
                    <a:lnTo>
                      <a:pt x="163" y="50"/>
                    </a:lnTo>
                    <a:lnTo>
                      <a:pt x="165" y="58"/>
                    </a:lnTo>
                    <a:lnTo>
                      <a:pt x="163" y="65"/>
                    </a:lnTo>
                    <a:lnTo>
                      <a:pt x="163" y="73"/>
                    </a:lnTo>
                    <a:lnTo>
                      <a:pt x="157" y="84"/>
                    </a:lnTo>
                    <a:lnTo>
                      <a:pt x="149" y="95"/>
                    </a:lnTo>
                    <a:lnTo>
                      <a:pt x="134" y="93"/>
                    </a:lnTo>
                    <a:lnTo>
                      <a:pt x="121" y="91"/>
                    </a:lnTo>
                    <a:lnTo>
                      <a:pt x="106" y="89"/>
                    </a:lnTo>
                    <a:lnTo>
                      <a:pt x="92" y="89"/>
                    </a:lnTo>
                    <a:lnTo>
                      <a:pt x="77" y="86"/>
                    </a:lnTo>
                    <a:lnTo>
                      <a:pt x="63" y="85"/>
                    </a:lnTo>
                    <a:lnTo>
                      <a:pt x="49" y="83"/>
                    </a:lnTo>
                    <a:lnTo>
                      <a:pt x="35" y="83"/>
                    </a:lnTo>
                    <a:lnTo>
                      <a:pt x="20" y="71"/>
                    </a:lnTo>
                    <a:lnTo>
                      <a:pt x="10" y="61"/>
                    </a:lnTo>
                    <a:lnTo>
                      <a:pt x="3" y="50"/>
                    </a:lnTo>
                    <a:lnTo>
                      <a:pt x="0" y="40"/>
                    </a:lnTo>
                    <a:lnTo>
                      <a:pt x="0" y="29"/>
                    </a:lnTo>
                    <a:lnTo>
                      <a:pt x="4" y="19"/>
                    </a:lnTo>
                    <a:lnTo>
                      <a:pt x="12" y="9"/>
                    </a:lnTo>
                    <a:lnTo>
                      <a:pt x="24" y="0"/>
                    </a:lnTo>
                    <a:close/>
                  </a:path>
                </a:pathLst>
              </a:custGeom>
              <a:solidFill>
                <a:srgbClr val="D4DBDB"/>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236" name="Freeform 578"/>
              <p:cNvSpPr>
                <a:spLocks/>
              </p:cNvSpPr>
              <p:nvPr/>
            </p:nvSpPr>
            <p:spPr bwMode="auto">
              <a:xfrm>
                <a:off x="4255" y="2929"/>
                <a:ext cx="31" cy="37"/>
              </a:xfrm>
              <a:custGeom>
                <a:avLst/>
                <a:gdLst>
                  <a:gd name="T0" fmla="*/ 16 w 61"/>
                  <a:gd name="T1" fmla="*/ 0 h 73"/>
                  <a:gd name="T2" fmla="*/ 21 w 61"/>
                  <a:gd name="T3" fmla="*/ 2 h 73"/>
                  <a:gd name="T4" fmla="*/ 26 w 61"/>
                  <a:gd name="T5" fmla="*/ 6 h 73"/>
                  <a:gd name="T6" fmla="*/ 27 w 61"/>
                  <a:gd name="T7" fmla="*/ 8 h 73"/>
                  <a:gd name="T8" fmla="*/ 29 w 61"/>
                  <a:gd name="T9" fmla="*/ 11 h 73"/>
                  <a:gd name="T10" fmla="*/ 30 w 61"/>
                  <a:gd name="T11" fmla="*/ 15 h 73"/>
                  <a:gd name="T12" fmla="*/ 31 w 61"/>
                  <a:gd name="T13" fmla="*/ 19 h 73"/>
                  <a:gd name="T14" fmla="*/ 30 w 61"/>
                  <a:gd name="T15" fmla="*/ 22 h 73"/>
                  <a:gd name="T16" fmla="*/ 29 w 61"/>
                  <a:gd name="T17" fmla="*/ 26 h 73"/>
                  <a:gd name="T18" fmla="*/ 27 w 61"/>
                  <a:gd name="T19" fmla="*/ 28 h 73"/>
                  <a:gd name="T20" fmla="*/ 26 w 61"/>
                  <a:gd name="T21" fmla="*/ 31 h 73"/>
                  <a:gd name="T22" fmla="*/ 21 w 61"/>
                  <a:gd name="T23" fmla="*/ 35 h 73"/>
                  <a:gd name="T24" fmla="*/ 16 w 61"/>
                  <a:gd name="T25" fmla="*/ 37 h 73"/>
                  <a:gd name="T26" fmla="*/ 9 w 61"/>
                  <a:gd name="T27" fmla="*/ 35 h 73"/>
                  <a:gd name="T28" fmla="*/ 5 w 61"/>
                  <a:gd name="T29" fmla="*/ 31 h 73"/>
                  <a:gd name="T30" fmla="*/ 2 w 61"/>
                  <a:gd name="T31" fmla="*/ 28 h 73"/>
                  <a:gd name="T32" fmla="*/ 1 w 61"/>
                  <a:gd name="T33" fmla="*/ 26 h 73"/>
                  <a:gd name="T34" fmla="*/ 0 w 61"/>
                  <a:gd name="T35" fmla="*/ 22 h 73"/>
                  <a:gd name="T36" fmla="*/ 0 w 61"/>
                  <a:gd name="T37" fmla="*/ 19 h 73"/>
                  <a:gd name="T38" fmla="*/ 0 w 61"/>
                  <a:gd name="T39" fmla="*/ 15 h 73"/>
                  <a:gd name="T40" fmla="*/ 1 w 61"/>
                  <a:gd name="T41" fmla="*/ 11 h 73"/>
                  <a:gd name="T42" fmla="*/ 2 w 61"/>
                  <a:gd name="T43" fmla="*/ 8 h 73"/>
                  <a:gd name="T44" fmla="*/ 5 w 61"/>
                  <a:gd name="T45" fmla="*/ 6 h 73"/>
                  <a:gd name="T46" fmla="*/ 9 w 61"/>
                  <a:gd name="T47" fmla="*/ 2 h 73"/>
                  <a:gd name="T48" fmla="*/ 16 w 61"/>
                  <a:gd name="T49" fmla="*/ 0 h 7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61"/>
                  <a:gd name="T76" fmla="*/ 0 h 73"/>
                  <a:gd name="T77" fmla="*/ 61 w 61"/>
                  <a:gd name="T78" fmla="*/ 73 h 73"/>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61" h="73">
                    <a:moveTo>
                      <a:pt x="31" y="0"/>
                    </a:moveTo>
                    <a:lnTo>
                      <a:pt x="41" y="3"/>
                    </a:lnTo>
                    <a:lnTo>
                      <a:pt x="51" y="11"/>
                    </a:lnTo>
                    <a:lnTo>
                      <a:pt x="54" y="16"/>
                    </a:lnTo>
                    <a:lnTo>
                      <a:pt x="57" y="22"/>
                    </a:lnTo>
                    <a:lnTo>
                      <a:pt x="60" y="29"/>
                    </a:lnTo>
                    <a:lnTo>
                      <a:pt x="61" y="37"/>
                    </a:lnTo>
                    <a:lnTo>
                      <a:pt x="60" y="43"/>
                    </a:lnTo>
                    <a:lnTo>
                      <a:pt x="57" y="51"/>
                    </a:lnTo>
                    <a:lnTo>
                      <a:pt x="54" y="56"/>
                    </a:lnTo>
                    <a:lnTo>
                      <a:pt x="51" y="62"/>
                    </a:lnTo>
                    <a:lnTo>
                      <a:pt x="41" y="69"/>
                    </a:lnTo>
                    <a:lnTo>
                      <a:pt x="31" y="73"/>
                    </a:lnTo>
                    <a:lnTo>
                      <a:pt x="17" y="69"/>
                    </a:lnTo>
                    <a:lnTo>
                      <a:pt x="9" y="62"/>
                    </a:lnTo>
                    <a:lnTo>
                      <a:pt x="4" y="56"/>
                    </a:lnTo>
                    <a:lnTo>
                      <a:pt x="1" y="51"/>
                    </a:lnTo>
                    <a:lnTo>
                      <a:pt x="0" y="43"/>
                    </a:lnTo>
                    <a:lnTo>
                      <a:pt x="0" y="37"/>
                    </a:lnTo>
                    <a:lnTo>
                      <a:pt x="0" y="29"/>
                    </a:lnTo>
                    <a:lnTo>
                      <a:pt x="1" y="22"/>
                    </a:lnTo>
                    <a:lnTo>
                      <a:pt x="4" y="16"/>
                    </a:lnTo>
                    <a:lnTo>
                      <a:pt x="9" y="11"/>
                    </a:lnTo>
                    <a:lnTo>
                      <a:pt x="17" y="3"/>
                    </a:lnTo>
                    <a:lnTo>
                      <a:pt x="31" y="0"/>
                    </a:lnTo>
                    <a:close/>
                  </a:path>
                </a:pathLst>
              </a:custGeom>
              <a:solidFill>
                <a:srgbClr val="000000"/>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237" name="Freeform 579"/>
              <p:cNvSpPr>
                <a:spLocks/>
              </p:cNvSpPr>
              <p:nvPr/>
            </p:nvSpPr>
            <p:spPr bwMode="auto">
              <a:xfrm>
                <a:off x="4120" y="2873"/>
                <a:ext cx="32" cy="37"/>
              </a:xfrm>
              <a:custGeom>
                <a:avLst/>
                <a:gdLst>
                  <a:gd name="T0" fmla="*/ 17 w 64"/>
                  <a:gd name="T1" fmla="*/ 0 h 74"/>
                  <a:gd name="T2" fmla="*/ 22 w 64"/>
                  <a:gd name="T3" fmla="*/ 1 h 74"/>
                  <a:gd name="T4" fmla="*/ 27 w 64"/>
                  <a:gd name="T5" fmla="*/ 5 h 74"/>
                  <a:gd name="T6" fmla="*/ 28 w 64"/>
                  <a:gd name="T7" fmla="*/ 7 h 74"/>
                  <a:gd name="T8" fmla="*/ 30 w 64"/>
                  <a:gd name="T9" fmla="*/ 10 h 74"/>
                  <a:gd name="T10" fmla="*/ 31 w 64"/>
                  <a:gd name="T11" fmla="*/ 14 h 74"/>
                  <a:gd name="T12" fmla="*/ 32 w 64"/>
                  <a:gd name="T13" fmla="*/ 19 h 74"/>
                  <a:gd name="T14" fmla="*/ 30 w 64"/>
                  <a:gd name="T15" fmla="*/ 25 h 74"/>
                  <a:gd name="T16" fmla="*/ 27 w 64"/>
                  <a:gd name="T17" fmla="*/ 31 h 74"/>
                  <a:gd name="T18" fmla="*/ 22 w 64"/>
                  <a:gd name="T19" fmla="*/ 35 h 74"/>
                  <a:gd name="T20" fmla="*/ 17 w 64"/>
                  <a:gd name="T21" fmla="*/ 37 h 74"/>
                  <a:gd name="T22" fmla="*/ 10 w 64"/>
                  <a:gd name="T23" fmla="*/ 35 h 74"/>
                  <a:gd name="T24" fmla="*/ 5 w 64"/>
                  <a:gd name="T25" fmla="*/ 31 h 74"/>
                  <a:gd name="T26" fmla="*/ 1 w 64"/>
                  <a:gd name="T27" fmla="*/ 25 h 74"/>
                  <a:gd name="T28" fmla="*/ 0 w 64"/>
                  <a:gd name="T29" fmla="*/ 19 h 74"/>
                  <a:gd name="T30" fmla="*/ 0 w 64"/>
                  <a:gd name="T31" fmla="*/ 14 h 74"/>
                  <a:gd name="T32" fmla="*/ 1 w 64"/>
                  <a:gd name="T33" fmla="*/ 10 h 74"/>
                  <a:gd name="T34" fmla="*/ 2 w 64"/>
                  <a:gd name="T35" fmla="*/ 7 h 74"/>
                  <a:gd name="T36" fmla="*/ 5 w 64"/>
                  <a:gd name="T37" fmla="*/ 5 h 74"/>
                  <a:gd name="T38" fmla="*/ 10 w 64"/>
                  <a:gd name="T39" fmla="*/ 1 h 74"/>
                  <a:gd name="T40" fmla="*/ 17 w 64"/>
                  <a:gd name="T41" fmla="*/ 0 h 7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64"/>
                  <a:gd name="T64" fmla="*/ 0 h 74"/>
                  <a:gd name="T65" fmla="*/ 64 w 64"/>
                  <a:gd name="T66" fmla="*/ 74 h 7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64" h="74">
                    <a:moveTo>
                      <a:pt x="34" y="0"/>
                    </a:moveTo>
                    <a:lnTo>
                      <a:pt x="44" y="2"/>
                    </a:lnTo>
                    <a:lnTo>
                      <a:pt x="54" y="10"/>
                    </a:lnTo>
                    <a:lnTo>
                      <a:pt x="57" y="15"/>
                    </a:lnTo>
                    <a:lnTo>
                      <a:pt x="60" y="21"/>
                    </a:lnTo>
                    <a:lnTo>
                      <a:pt x="63" y="29"/>
                    </a:lnTo>
                    <a:lnTo>
                      <a:pt x="64" y="38"/>
                    </a:lnTo>
                    <a:lnTo>
                      <a:pt x="60" y="50"/>
                    </a:lnTo>
                    <a:lnTo>
                      <a:pt x="54" y="63"/>
                    </a:lnTo>
                    <a:lnTo>
                      <a:pt x="44" y="70"/>
                    </a:lnTo>
                    <a:lnTo>
                      <a:pt x="34" y="74"/>
                    </a:lnTo>
                    <a:lnTo>
                      <a:pt x="20" y="70"/>
                    </a:lnTo>
                    <a:lnTo>
                      <a:pt x="10" y="63"/>
                    </a:lnTo>
                    <a:lnTo>
                      <a:pt x="3" y="50"/>
                    </a:lnTo>
                    <a:lnTo>
                      <a:pt x="0" y="38"/>
                    </a:lnTo>
                    <a:lnTo>
                      <a:pt x="0" y="29"/>
                    </a:lnTo>
                    <a:lnTo>
                      <a:pt x="3" y="21"/>
                    </a:lnTo>
                    <a:lnTo>
                      <a:pt x="5" y="15"/>
                    </a:lnTo>
                    <a:lnTo>
                      <a:pt x="10" y="10"/>
                    </a:lnTo>
                    <a:lnTo>
                      <a:pt x="20" y="2"/>
                    </a:lnTo>
                    <a:lnTo>
                      <a:pt x="34" y="0"/>
                    </a:lnTo>
                    <a:close/>
                  </a:path>
                </a:pathLst>
              </a:custGeom>
              <a:solidFill>
                <a:srgbClr val="000000"/>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238" name="Freeform 580"/>
              <p:cNvSpPr>
                <a:spLocks/>
              </p:cNvSpPr>
              <p:nvPr/>
            </p:nvSpPr>
            <p:spPr bwMode="auto">
              <a:xfrm>
                <a:off x="4176" y="3677"/>
                <a:ext cx="39" cy="27"/>
              </a:xfrm>
              <a:custGeom>
                <a:avLst/>
                <a:gdLst>
                  <a:gd name="T0" fmla="*/ 24 w 79"/>
                  <a:gd name="T1" fmla="*/ 3 h 56"/>
                  <a:gd name="T2" fmla="*/ 27 w 79"/>
                  <a:gd name="T3" fmla="*/ 4 h 56"/>
                  <a:gd name="T4" fmla="*/ 31 w 79"/>
                  <a:gd name="T5" fmla="*/ 6 h 56"/>
                  <a:gd name="T6" fmla="*/ 33 w 79"/>
                  <a:gd name="T7" fmla="*/ 8 h 56"/>
                  <a:gd name="T8" fmla="*/ 36 w 79"/>
                  <a:gd name="T9" fmla="*/ 11 h 56"/>
                  <a:gd name="T10" fmla="*/ 39 w 79"/>
                  <a:gd name="T11" fmla="*/ 16 h 56"/>
                  <a:gd name="T12" fmla="*/ 39 w 79"/>
                  <a:gd name="T13" fmla="*/ 21 h 56"/>
                  <a:gd name="T14" fmla="*/ 35 w 79"/>
                  <a:gd name="T15" fmla="*/ 25 h 56"/>
                  <a:gd name="T16" fmla="*/ 30 w 79"/>
                  <a:gd name="T17" fmla="*/ 27 h 56"/>
                  <a:gd name="T18" fmla="*/ 27 w 79"/>
                  <a:gd name="T19" fmla="*/ 27 h 56"/>
                  <a:gd name="T20" fmla="*/ 23 w 79"/>
                  <a:gd name="T21" fmla="*/ 27 h 56"/>
                  <a:gd name="T22" fmla="*/ 19 w 79"/>
                  <a:gd name="T23" fmla="*/ 26 h 56"/>
                  <a:gd name="T24" fmla="*/ 16 w 79"/>
                  <a:gd name="T25" fmla="*/ 26 h 56"/>
                  <a:gd name="T26" fmla="*/ 12 w 79"/>
                  <a:gd name="T27" fmla="*/ 23 h 56"/>
                  <a:gd name="T28" fmla="*/ 8 w 79"/>
                  <a:gd name="T29" fmla="*/ 21 h 56"/>
                  <a:gd name="T30" fmla="*/ 5 w 79"/>
                  <a:gd name="T31" fmla="*/ 19 h 56"/>
                  <a:gd name="T32" fmla="*/ 3 w 79"/>
                  <a:gd name="T33" fmla="*/ 17 h 56"/>
                  <a:gd name="T34" fmla="*/ 0 w 79"/>
                  <a:gd name="T35" fmla="*/ 12 h 56"/>
                  <a:gd name="T36" fmla="*/ 0 w 79"/>
                  <a:gd name="T37" fmla="*/ 7 h 56"/>
                  <a:gd name="T38" fmla="*/ 3 w 79"/>
                  <a:gd name="T39" fmla="*/ 3 h 56"/>
                  <a:gd name="T40" fmla="*/ 8 w 79"/>
                  <a:gd name="T41" fmla="*/ 1 h 56"/>
                  <a:gd name="T42" fmla="*/ 12 w 79"/>
                  <a:gd name="T43" fmla="*/ 0 h 56"/>
                  <a:gd name="T44" fmla="*/ 15 w 79"/>
                  <a:gd name="T45" fmla="*/ 1 h 56"/>
                  <a:gd name="T46" fmla="*/ 20 w 79"/>
                  <a:gd name="T47" fmla="*/ 1 h 56"/>
                  <a:gd name="T48" fmla="*/ 24 w 79"/>
                  <a:gd name="T49" fmla="*/ 3 h 5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79"/>
                  <a:gd name="T76" fmla="*/ 0 h 56"/>
                  <a:gd name="T77" fmla="*/ 79 w 79"/>
                  <a:gd name="T78" fmla="*/ 56 h 5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79" h="56">
                    <a:moveTo>
                      <a:pt x="49" y="7"/>
                    </a:moveTo>
                    <a:lnTo>
                      <a:pt x="55" y="9"/>
                    </a:lnTo>
                    <a:lnTo>
                      <a:pt x="62" y="13"/>
                    </a:lnTo>
                    <a:lnTo>
                      <a:pt x="67" y="17"/>
                    </a:lnTo>
                    <a:lnTo>
                      <a:pt x="73" y="23"/>
                    </a:lnTo>
                    <a:lnTo>
                      <a:pt x="79" y="33"/>
                    </a:lnTo>
                    <a:lnTo>
                      <a:pt x="79" y="44"/>
                    </a:lnTo>
                    <a:lnTo>
                      <a:pt x="71" y="51"/>
                    </a:lnTo>
                    <a:lnTo>
                      <a:pt x="61" y="56"/>
                    </a:lnTo>
                    <a:lnTo>
                      <a:pt x="54" y="56"/>
                    </a:lnTo>
                    <a:lnTo>
                      <a:pt x="46" y="56"/>
                    </a:lnTo>
                    <a:lnTo>
                      <a:pt x="39" y="54"/>
                    </a:lnTo>
                    <a:lnTo>
                      <a:pt x="32" y="53"/>
                    </a:lnTo>
                    <a:lnTo>
                      <a:pt x="24" y="48"/>
                    </a:lnTo>
                    <a:lnTo>
                      <a:pt x="16" y="44"/>
                    </a:lnTo>
                    <a:lnTo>
                      <a:pt x="10" y="39"/>
                    </a:lnTo>
                    <a:lnTo>
                      <a:pt x="6" y="36"/>
                    </a:lnTo>
                    <a:lnTo>
                      <a:pt x="0" y="24"/>
                    </a:lnTo>
                    <a:lnTo>
                      <a:pt x="1" y="14"/>
                    </a:lnTo>
                    <a:lnTo>
                      <a:pt x="7" y="7"/>
                    </a:lnTo>
                    <a:lnTo>
                      <a:pt x="17" y="3"/>
                    </a:lnTo>
                    <a:lnTo>
                      <a:pt x="24" y="0"/>
                    </a:lnTo>
                    <a:lnTo>
                      <a:pt x="31" y="2"/>
                    </a:lnTo>
                    <a:lnTo>
                      <a:pt x="40" y="3"/>
                    </a:lnTo>
                    <a:lnTo>
                      <a:pt x="49" y="7"/>
                    </a:lnTo>
                    <a:close/>
                  </a:path>
                </a:pathLst>
              </a:custGeom>
              <a:solidFill>
                <a:srgbClr val="FFDE1F"/>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239" name="Freeform 581"/>
              <p:cNvSpPr>
                <a:spLocks/>
              </p:cNvSpPr>
              <p:nvPr/>
            </p:nvSpPr>
            <p:spPr bwMode="auto">
              <a:xfrm>
                <a:off x="4672" y="3921"/>
                <a:ext cx="38" cy="30"/>
              </a:xfrm>
              <a:custGeom>
                <a:avLst/>
                <a:gdLst>
                  <a:gd name="T0" fmla="*/ 13 w 75"/>
                  <a:gd name="T1" fmla="*/ 4 h 59"/>
                  <a:gd name="T2" fmla="*/ 17 w 75"/>
                  <a:gd name="T3" fmla="*/ 2 h 59"/>
                  <a:gd name="T4" fmla="*/ 20 w 75"/>
                  <a:gd name="T5" fmla="*/ 1 h 59"/>
                  <a:gd name="T6" fmla="*/ 24 w 75"/>
                  <a:gd name="T7" fmla="*/ 0 h 59"/>
                  <a:gd name="T8" fmla="*/ 28 w 75"/>
                  <a:gd name="T9" fmla="*/ 0 h 59"/>
                  <a:gd name="T10" fmla="*/ 33 w 75"/>
                  <a:gd name="T11" fmla="*/ 2 h 59"/>
                  <a:gd name="T12" fmla="*/ 38 w 75"/>
                  <a:gd name="T13" fmla="*/ 5 h 59"/>
                  <a:gd name="T14" fmla="*/ 38 w 75"/>
                  <a:gd name="T15" fmla="*/ 10 h 59"/>
                  <a:gd name="T16" fmla="*/ 37 w 75"/>
                  <a:gd name="T17" fmla="*/ 16 h 59"/>
                  <a:gd name="T18" fmla="*/ 34 w 75"/>
                  <a:gd name="T19" fmla="*/ 19 h 59"/>
                  <a:gd name="T20" fmla="*/ 32 w 75"/>
                  <a:gd name="T21" fmla="*/ 21 h 59"/>
                  <a:gd name="T22" fmla="*/ 29 w 75"/>
                  <a:gd name="T23" fmla="*/ 24 h 59"/>
                  <a:gd name="T24" fmla="*/ 26 w 75"/>
                  <a:gd name="T25" fmla="*/ 27 h 59"/>
                  <a:gd name="T26" fmla="*/ 22 w 75"/>
                  <a:gd name="T27" fmla="*/ 28 h 59"/>
                  <a:gd name="T28" fmla="*/ 18 w 75"/>
                  <a:gd name="T29" fmla="*/ 29 h 59"/>
                  <a:gd name="T30" fmla="*/ 14 w 75"/>
                  <a:gd name="T31" fmla="*/ 29 h 59"/>
                  <a:gd name="T32" fmla="*/ 11 w 75"/>
                  <a:gd name="T33" fmla="*/ 30 h 59"/>
                  <a:gd name="T34" fmla="*/ 5 w 75"/>
                  <a:gd name="T35" fmla="*/ 29 h 59"/>
                  <a:gd name="T36" fmla="*/ 1 w 75"/>
                  <a:gd name="T37" fmla="*/ 26 h 59"/>
                  <a:gd name="T38" fmla="*/ 0 w 75"/>
                  <a:gd name="T39" fmla="*/ 20 h 59"/>
                  <a:gd name="T40" fmla="*/ 2 w 75"/>
                  <a:gd name="T41" fmla="*/ 15 h 59"/>
                  <a:gd name="T42" fmla="*/ 4 w 75"/>
                  <a:gd name="T43" fmla="*/ 12 h 59"/>
                  <a:gd name="T44" fmla="*/ 7 w 75"/>
                  <a:gd name="T45" fmla="*/ 9 h 59"/>
                  <a:gd name="T46" fmla="*/ 10 w 75"/>
                  <a:gd name="T47" fmla="*/ 6 h 59"/>
                  <a:gd name="T48" fmla="*/ 13 w 75"/>
                  <a:gd name="T49" fmla="*/ 4 h 59"/>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75"/>
                  <a:gd name="T76" fmla="*/ 0 h 59"/>
                  <a:gd name="T77" fmla="*/ 75 w 75"/>
                  <a:gd name="T78" fmla="*/ 59 h 59"/>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75" h="59">
                    <a:moveTo>
                      <a:pt x="26" y="8"/>
                    </a:moveTo>
                    <a:lnTo>
                      <a:pt x="33" y="4"/>
                    </a:lnTo>
                    <a:lnTo>
                      <a:pt x="40" y="1"/>
                    </a:lnTo>
                    <a:lnTo>
                      <a:pt x="48" y="0"/>
                    </a:lnTo>
                    <a:lnTo>
                      <a:pt x="55" y="0"/>
                    </a:lnTo>
                    <a:lnTo>
                      <a:pt x="66" y="3"/>
                    </a:lnTo>
                    <a:lnTo>
                      <a:pt x="75" y="10"/>
                    </a:lnTo>
                    <a:lnTo>
                      <a:pt x="75" y="19"/>
                    </a:lnTo>
                    <a:lnTo>
                      <a:pt x="73" y="32"/>
                    </a:lnTo>
                    <a:lnTo>
                      <a:pt x="68" y="37"/>
                    </a:lnTo>
                    <a:lnTo>
                      <a:pt x="64" y="42"/>
                    </a:lnTo>
                    <a:lnTo>
                      <a:pt x="58" y="47"/>
                    </a:lnTo>
                    <a:lnTo>
                      <a:pt x="51" y="53"/>
                    </a:lnTo>
                    <a:lnTo>
                      <a:pt x="43" y="55"/>
                    </a:lnTo>
                    <a:lnTo>
                      <a:pt x="35" y="58"/>
                    </a:lnTo>
                    <a:lnTo>
                      <a:pt x="28" y="58"/>
                    </a:lnTo>
                    <a:lnTo>
                      <a:pt x="21" y="59"/>
                    </a:lnTo>
                    <a:lnTo>
                      <a:pt x="10" y="57"/>
                    </a:lnTo>
                    <a:lnTo>
                      <a:pt x="2" y="52"/>
                    </a:lnTo>
                    <a:lnTo>
                      <a:pt x="0" y="40"/>
                    </a:lnTo>
                    <a:lnTo>
                      <a:pt x="4" y="29"/>
                    </a:lnTo>
                    <a:lnTo>
                      <a:pt x="7" y="23"/>
                    </a:lnTo>
                    <a:lnTo>
                      <a:pt x="13" y="18"/>
                    </a:lnTo>
                    <a:lnTo>
                      <a:pt x="19" y="11"/>
                    </a:lnTo>
                    <a:lnTo>
                      <a:pt x="26" y="8"/>
                    </a:lnTo>
                    <a:close/>
                  </a:path>
                </a:pathLst>
              </a:custGeom>
              <a:solidFill>
                <a:srgbClr val="FFDE1F"/>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grpSp>
      </p:grpSp>
      <p:grpSp>
        <p:nvGrpSpPr>
          <p:cNvPr id="5" name="Group 6"/>
          <p:cNvGrpSpPr>
            <a:grpSpLocks/>
          </p:cNvGrpSpPr>
          <p:nvPr/>
        </p:nvGrpSpPr>
        <p:grpSpPr bwMode="auto">
          <a:xfrm>
            <a:off x="3260148" y="4673205"/>
            <a:ext cx="1889125" cy="1564184"/>
            <a:chOff x="4161" y="1106"/>
            <a:chExt cx="1309" cy="1051"/>
          </a:xfrm>
        </p:grpSpPr>
        <p:grpSp>
          <p:nvGrpSpPr>
            <p:cNvPr id="6" name="Group 7"/>
            <p:cNvGrpSpPr>
              <a:grpSpLocks/>
            </p:cNvGrpSpPr>
            <p:nvPr/>
          </p:nvGrpSpPr>
          <p:grpSpPr bwMode="auto">
            <a:xfrm>
              <a:off x="4161" y="1106"/>
              <a:ext cx="1309" cy="1051"/>
              <a:chOff x="3783" y="912"/>
              <a:chExt cx="1768" cy="1359"/>
            </a:xfrm>
          </p:grpSpPr>
          <p:grpSp>
            <p:nvGrpSpPr>
              <p:cNvPr id="7" name="Group 8"/>
              <p:cNvGrpSpPr>
                <a:grpSpLocks/>
              </p:cNvGrpSpPr>
              <p:nvPr/>
            </p:nvGrpSpPr>
            <p:grpSpPr bwMode="auto">
              <a:xfrm flipH="1">
                <a:off x="3783" y="912"/>
                <a:ext cx="1768" cy="1359"/>
                <a:chOff x="3577" y="2675"/>
                <a:chExt cx="1768" cy="1359"/>
              </a:xfrm>
            </p:grpSpPr>
            <p:sp>
              <p:nvSpPr>
                <p:cNvPr id="42036" name="Freeform 9"/>
                <p:cNvSpPr>
                  <a:spLocks/>
                </p:cNvSpPr>
                <p:nvPr/>
              </p:nvSpPr>
              <p:spPr bwMode="auto">
                <a:xfrm>
                  <a:off x="4917" y="3621"/>
                  <a:ext cx="428" cy="348"/>
                </a:xfrm>
                <a:custGeom>
                  <a:avLst/>
                  <a:gdLst>
                    <a:gd name="T0" fmla="*/ 0 w 857"/>
                    <a:gd name="T1" fmla="*/ 67 h 695"/>
                    <a:gd name="T2" fmla="*/ 40 w 857"/>
                    <a:gd name="T3" fmla="*/ 152 h 695"/>
                    <a:gd name="T4" fmla="*/ 77 w 857"/>
                    <a:gd name="T5" fmla="*/ 221 h 695"/>
                    <a:gd name="T6" fmla="*/ 113 w 857"/>
                    <a:gd name="T7" fmla="*/ 273 h 695"/>
                    <a:gd name="T8" fmla="*/ 153 w 857"/>
                    <a:gd name="T9" fmla="*/ 310 h 695"/>
                    <a:gd name="T10" fmla="*/ 200 w 857"/>
                    <a:gd name="T11" fmla="*/ 334 h 695"/>
                    <a:gd name="T12" fmla="*/ 259 w 857"/>
                    <a:gd name="T13" fmla="*/ 346 h 695"/>
                    <a:gd name="T14" fmla="*/ 333 w 857"/>
                    <a:gd name="T15" fmla="*/ 348 h 695"/>
                    <a:gd name="T16" fmla="*/ 428 w 857"/>
                    <a:gd name="T17" fmla="*/ 342 h 695"/>
                    <a:gd name="T18" fmla="*/ 335 w 857"/>
                    <a:gd name="T19" fmla="*/ 339 h 695"/>
                    <a:gd name="T20" fmla="*/ 261 w 857"/>
                    <a:gd name="T21" fmla="*/ 327 h 695"/>
                    <a:gd name="T22" fmla="*/ 202 w 857"/>
                    <a:gd name="T23" fmla="*/ 304 h 695"/>
                    <a:gd name="T24" fmla="*/ 158 w 857"/>
                    <a:gd name="T25" fmla="*/ 270 h 695"/>
                    <a:gd name="T26" fmla="*/ 121 w 857"/>
                    <a:gd name="T27" fmla="*/ 223 h 695"/>
                    <a:gd name="T28" fmla="*/ 93 w 857"/>
                    <a:gd name="T29" fmla="*/ 163 h 695"/>
                    <a:gd name="T30" fmla="*/ 66 w 857"/>
                    <a:gd name="T31" fmla="*/ 89 h 695"/>
                    <a:gd name="T32" fmla="*/ 41 w 857"/>
                    <a:gd name="T33" fmla="*/ 0 h 695"/>
                    <a:gd name="T34" fmla="*/ 36 w 857"/>
                    <a:gd name="T35" fmla="*/ 7 h 695"/>
                    <a:gd name="T36" fmla="*/ 30 w 857"/>
                    <a:gd name="T37" fmla="*/ 15 h 695"/>
                    <a:gd name="T38" fmla="*/ 25 w 857"/>
                    <a:gd name="T39" fmla="*/ 24 h 695"/>
                    <a:gd name="T40" fmla="*/ 20 w 857"/>
                    <a:gd name="T41" fmla="*/ 33 h 695"/>
                    <a:gd name="T42" fmla="*/ 15 w 857"/>
                    <a:gd name="T43" fmla="*/ 42 h 695"/>
                    <a:gd name="T44" fmla="*/ 10 w 857"/>
                    <a:gd name="T45" fmla="*/ 51 h 695"/>
                    <a:gd name="T46" fmla="*/ 5 w 857"/>
                    <a:gd name="T47" fmla="*/ 59 h 695"/>
                    <a:gd name="T48" fmla="*/ 0 w 857"/>
                    <a:gd name="T49" fmla="*/ 67 h 69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857"/>
                    <a:gd name="T76" fmla="*/ 0 h 695"/>
                    <a:gd name="T77" fmla="*/ 857 w 857"/>
                    <a:gd name="T78" fmla="*/ 695 h 69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857" h="695">
                      <a:moveTo>
                        <a:pt x="0" y="134"/>
                      </a:moveTo>
                      <a:lnTo>
                        <a:pt x="80" y="304"/>
                      </a:lnTo>
                      <a:lnTo>
                        <a:pt x="154" y="441"/>
                      </a:lnTo>
                      <a:lnTo>
                        <a:pt x="226" y="545"/>
                      </a:lnTo>
                      <a:lnTo>
                        <a:pt x="306" y="620"/>
                      </a:lnTo>
                      <a:lnTo>
                        <a:pt x="400" y="667"/>
                      </a:lnTo>
                      <a:lnTo>
                        <a:pt x="518" y="692"/>
                      </a:lnTo>
                      <a:lnTo>
                        <a:pt x="666" y="695"/>
                      </a:lnTo>
                      <a:lnTo>
                        <a:pt x="857" y="683"/>
                      </a:lnTo>
                      <a:lnTo>
                        <a:pt x="670" y="678"/>
                      </a:lnTo>
                      <a:lnTo>
                        <a:pt x="522" y="654"/>
                      </a:lnTo>
                      <a:lnTo>
                        <a:pt x="405" y="608"/>
                      </a:lnTo>
                      <a:lnTo>
                        <a:pt x="316" y="539"/>
                      </a:lnTo>
                      <a:lnTo>
                        <a:pt x="243" y="445"/>
                      </a:lnTo>
                      <a:lnTo>
                        <a:pt x="186" y="325"/>
                      </a:lnTo>
                      <a:lnTo>
                        <a:pt x="133" y="177"/>
                      </a:lnTo>
                      <a:lnTo>
                        <a:pt x="83" y="0"/>
                      </a:lnTo>
                      <a:lnTo>
                        <a:pt x="72" y="14"/>
                      </a:lnTo>
                      <a:lnTo>
                        <a:pt x="60" y="30"/>
                      </a:lnTo>
                      <a:lnTo>
                        <a:pt x="50" y="48"/>
                      </a:lnTo>
                      <a:lnTo>
                        <a:pt x="41" y="66"/>
                      </a:lnTo>
                      <a:lnTo>
                        <a:pt x="30" y="84"/>
                      </a:lnTo>
                      <a:lnTo>
                        <a:pt x="20" y="101"/>
                      </a:lnTo>
                      <a:lnTo>
                        <a:pt x="10" y="118"/>
                      </a:lnTo>
                      <a:lnTo>
                        <a:pt x="0" y="134"/>
                      </a:lnTo>
                      <a:close/>
                    </a:path>
                  </a:pathLst>
                </a:custGeom>
                <a:solidFill>
                  <a:srgbClr val="9CADAD"/>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037" name="Freeform 10"/>
                <p:cNvSpPr>
                  <a:spLocks/>
                </p:cNvSpPr>
                <p:nvPr/>
              </p:nvSpPr>
              <p:spPr bwMode="auto">
                <a:xfrm>
                  <a:off x="3616" y="3042"/>
                  <a:ext cx="119" cy="113"/>
                </a:xfrm>
                <a:custGeom>
                  <a:avLst/>
                  <a:gdLst>
                    <a:gd name="T0" fmla="*/ 0 w 238"/>
                    <a:gd name="T1" fmla="*/ 0 h 226"/>
                    <a:gd name="T2" fmla="*/ 15 w 238"/>
                    <a:gd name="T3" fmla="*/ 2 h 226"/>
                    <a:gd name="T4" fmla="*/ 34 w 238"/>
                    <a:gd name="T5" fmla="*/ 11 h 226"/>
                    <a:gd name="T6" fmla="*/ 52 w 238"/>
                    <a:gd name="T7" fmla="*/ 25 h 226"/>
                    <a:gd name="T8" fmla="*/ 71 w 238"/>
                    <a:gd name="T9" fmla="*/ 42 h 226"/>
                    <a:gd name="T10" fmla="*/ 87 w 238"/>
                    <a:gd name="T11" fmla="*/ 60 h 226"/>
                    <a:gd name="T12" fmla="*/ 102 w 238"/>
                    <a:gd name="T13" fmla="*/ 80 h 226"/>
                    <a:gd name="T14" fmla="*/ 112 w 238"/>
                    <a:gd name="T15" fmla="*/ 97 h 226"/>
                    <a:gd name="T16" fmla="*/ 119 w 238"/>
                    <a:gd name="T17" fmla="*/ 113 h 22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38"/>
                    <a:gd name="T28" fmla="*/ 0 h 226"/>
                    <a:gd name="T29" fmla="*/ 238 w 238"/>
                    <a:gd name="T30" fmla="*/ 226 h 22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38" h="226">
                      <a:moveTo>
                        <a:pt x="0" y="0"/>
                      </a:moveTo>
                      <a:lnTo>
                        <a:pt x="31" y="4"/>
                      </a:lnTo>
                      <a:lnTo>
                        <a:pt x="68" y="21"/>
                      </a:lnTo>
                      <a:lnTo>
                        <a:pt x="104" y="49"/>
                      </a:lnTo>
                      <a:lnTo>
                        <a:pt x="142" y="84"/>
                      </a:lnTo>
                      <a:lnTo>
                        <a:pt x="174" y="120"/>
                      </a:lnTo>
                      <a:lnTo>
                        <a:pt x="203" y="159"/>
                      </a:lnTo>
                      <a:lnTo>
                        <a:pt x="224" y="194"/>
                      </a:lnTo>
                      <a:lnTo>
                        <a:pt x="238" y="226"/>
                      </a:lnTo>
                    </a:path>
                  </a:pathLst>
                </a:custGeom>
                <a:noFill/>
                <a:ln w="1588">
                  <a:solidFill>
                    <a:srgbClr val="000000"/>
                  </a:solid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038" name="Freeform 11"/>
                <p:cNvSpPr>
                  <a:spLocks/>
                </p:cNvSpPr>
                <p:nvPr/>
              </p:nvSpPr>
              <p:spPr bwMode="auto">
                <a:xfrm>
                  <a:off x="3577" y="3113"/>
                  <a:ext cx="147" cy="44"/>
                </a:xfrm>
                <a:custGeom>
                  <a:avLst/>
                  <a:gdLst>
                    <a:gd name="T0" fmla="*/ 0 w 294"/>
                    <a:gd name="T1" fmla="*/ 1 h 88"/>
                    <a:gd name="T2" fmla="*/ 17 w 294"/>
                    <a:gd name="T3" fmla="*/ 0 h 88"/>
                    <a:gd name="T4" fmla="*/ 38 w 294"/>
                    <a:gd name="T5" fmla="*/ 1 h 88"/>
                    <a:gd name="T6" fmla="*/ 61 w 294"/>
                    <a:gd name="T7" fmla="*/ 3 h 88"/>
                    <a:gd name="T8" fmla="*/ 84 w 294"/>
                    <a:gd name="T9" fmla="*/ 8 h 88"/>
                    <a:gd name="T10" fmla="*/ 106 w 294"/>
                    <a:gd name="T11" fmla="*/ 13 h 88"/>
                    <a:gd name="T12" fmla="*/ 125 w 294"/>
                    <a:gd name="T13" fmla="*/ 22 h 88"/>
                    <a:gd name="T14" fmla="*/ 139 w 294"/>
                    <a:gd name="T15" fmla="*/ 31 h 88"/>
                    <a:gd name="T16" fmla="*/ 147 w 294"/>
                    <a:gd name="T17" fmla="*/ 44 h 8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94"/>
                    <a:gd name="T28" fmla="*/ 0 h 88"/>
                    <a:gd name="T29" fmla="*/ 294 w 294"/>
                    <a:gd name="T30" fmla="*/ 88 h 8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94" h="88">
                      <a:moveTo>
                        <a:pt x="0" y="2"/>
                      </a:moveTo>
                      <a:lnTo>
                        <a:pt x="34" y="0"/>
                      </a:lnTo>
                      <a:lnTo>
                        <a:pt x="77" y="2"/>
                      </a:lnTo>
                      <a:lnTo>
                        <a:pt x="122" y="7"/>
                      </a:lnTo>
                      <a:lnTo>
                        <a:pt x="169" y="16"/>
                      </a:lnTo>
                      <a:lnTo>
                        <a:pt x="212" y="27"/>
                      </a:lnTo>
                      <a:lnTo>
                        <a:pt x="250" y="44"/>
                      </a:lnTo>
                      <a:lnTo>
                        <a:pt x="277" y="63"/>
                      </a:lnTo>
                      <a:lnTo>
                        <a:pt x="294" y="88"/>
                      </a:lnTo>
                    </a:path>
                  </a:pathLst>
                </a:custGeom>
                <a:noFill/>
                <a:ln w="1588">
                  <a:solidFill>
                    <a:srgbClr val="000000"/>
                  </a:solid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039" name="Freeform 12"/>
                <p:cNvSpPr>
                  <a:spLocks/>
                </p:cNvSpPr>
                <p:nvPr/>
              </p:nvSpPr>
              <p:spPr bwMode="auto">
                <a:xfrm>
                  <a:off x="4618" y="3879"/>
                  <a:ext cx="370" cy="152"/>
                </a:xfrm>
                <a:custGeom>
                  <a:avLst/>
                  <a:gdLst>
                    <a:gd name="T0" fmla="*/ 108 w 740"/>
                    <a:gd name="T1" fmla="*/ 140 h 305"/>
                    <a:gd name="T2" fmla="*/ 116 w 740"/>
                    <a:gd name="T3" fmla="*/ 131 h 305"/>
                    <a:gd name="T4" fmla="*/ 124 w 740"/>
                    <a:gd name="T5" fmla="*/ 125 h 305"/>
                    <a:gd name="T6" fmla="*/ 131 w 740"/>
                    <a:gd name="T7" fmla="*/ 120 h 305"/>
                    <a:gd name="T8" fmla="*/ 138 w 740"/>
                    <a:gd name="T9" fmla="*/ 115 h 305"/>
                    <a:gd name="T10" fmla="*/ 144 w 740"/>
                    <a:gd name="T11" fmla="*/ 109 h 305"/>
                    <a:gd name="T12" fmla="*/ 151 w 740"/>
                    <a:gd name="T13" fmla="*/ 103 h 305"/>
                    <a:gd name="T14" fmla="*/ 159 w 740"/>
                    <a:gd name="T15" fmla="*/ 97 h 305"/>
                    <a:gd name="T16" fmla="*/ 169 w 740"/>
                    <a:gd name="T17" fmla="*/ 90 h 305"/>
                    <a:gd name="T18" fmla="*/ 185 w 740"/>
                    <a:gd name="T19" fmla="*/ 83 h 305"/>
                    <a:gd name="T20" fmla="*/ 207 w 740"/>
                    <a:gd name="T21" fmla="*/ 76 h 305"/>
                    <a:gd name="T22" fmla="*/ 232 w 740"/>
                    <a:gd name="T23" fmla="*/ 69 h 305"/>
                    <a:gd name="T24" fmla="*/ 260 w 740"/>
                    <a:gd name="T25" fmla="*/ 62 h 305"/>
                    <a:gd name="T26" fmla="*/ 286 w 740"/>
                    <a:gd name="T27" fmla="*/ 56 h 305"/>
                    <a:gd name="T28" fmla="*/ 311 w 740"/>
                    <a:gd name="T29" fmla="*/ 52 h 305"/>
                    <a:gd name="T30" fmla="*/ 333 w 740"/>
                    <a:gd name="T31" fmla="*/ 49 h 305"/>
                    <a:gd name="T32" fmla="*/ 351 w 740"/>
                    <a:gd name="T33" fmla="*/ 51 h 305"/>
                    <a:gd name="T34" fmla="*/ 361 w 740"/>
                    <a:gd name="T35" fmla="*/ 49 h 305"/>
                    <a:gd name="T36" fmla="*/ 368 w 740"/>
                    <a:gd name="T37" fmla="*/ 46 h 305"/>
                    <a:gd name="T38" fmla="*/ 370 w 740"/>
                    <a:gd name="T39" fmla="*/ 41 h 305"/>
                    <a:gd name="T40" fmla="*/ 369 w 740"/>
                    <a:gd name="T41" fmla="*/ 36 h 305"/>
                    <a:gd name="T42" fmla="*/ 366 w 740"/>
                    <a:gd name="T43" fmla="*/ 29 h 305"/>
                    <a:gd name="T44" fmla="*/ 363 w 740"/>
                    <a:gd name="T45" fmla="*/ 22 h 305"/>
                    <a:gd name="T46" fmla="*/ 360 w 740"/>
                    <a:gd name="T47" fmla="*/ 16 h 305"/>
                    <a:gd name="T48" fmla="*/ 359 w 740"/>
                    <a:gd name="T49" fmla="*/ 11 h 305"/>
                    <a:gd name="T50" fmla="*/ 333 w 740"/>
                    <a:gd name="T51" fmla="*/ 2 h 305"/>
                    <a:gd name="T52" fmla="*/ 304 w 740"/>
                    <a:gd name="T53" fmla="*/ 0 h 305"/>
                    <a:gd name="T54" fmla="*/ 272 w 740"/>
                    <a:gd name="T55" fmla="*/ 1 h 305"/>
                    <a:gd name="T56" fmla="*/ 239 w 740"/>
                    <a:gd name="T57" fmla="*/ 6 h 305"/>
                    <a:gd name="T58" fmla="*/ 205 w 740"/>
                    <a:gd name="T59" fmla="*/ 13 h 305"/>
                    <a:gd name="T60" fmla="*/ 173 w 740"/>
                    <a:gd name="T61" fmla="*/ 22 h 305"/>
                    <a:gd name="T62" fmla="*/ 143 w 740"/>
                    <a:gd name="T63" fmla="*/ 32 h 305"/>
                    <a:gd name="T64" fmla="*/ 114 w 740"/>
                    <a:gd name="T65" fmla="*/ 43 h 305"/>
                    <a:gd name="T66" fmla="*/ 101 w 740"/>
                    <a:gd name="T67" fmla="*/ 52 h 305"/>
                    <a:gd name="T68" fmla="*/ 88 w 740"/>
                    <a:gd name="T69" fmla="*/ 61 h 305"/>
                    <a:gd name="T70" fmla="*/ 75 w 740"/>
                    <a:gd name="T71" fmla="*/ 70 h 305"/>
                    <a:gd name="T72" fmla="*/ 61 w 740"/>
                    <a:gd name="T73" fmla="*/ 79 h 305"/>
                    <a:gd name="T74" fmla="*/ 48 w 740"/>
                    <a:gd name="T75" fmla="*/ 88 h 305"/>
                    <a:gd name="T76" fmla="*/ 35 w 740"/>
                    <a:gd name="T77" fmla="*/ 97 h 305"/>
                    <a:gd name="T78" fmla="*/ 22 w 740"/>
                    <a:gd name="T79" fmla="*/ 106 h 305"/>
                    <a:gd name="T80" fmla="*/ 10 w 740"/>
                    <a:gd name="T81" fmla="*/ 116 h 305"/>
                    <a:gd name="T82" fmla="*/ 1 w 740"/>
                    <a:gd name="T83" fmla="*/ 129 h 305"/>
                    <a:gd name="T84" fmla="*/ 0 w 740"/>
                    <a:gd name="T85" fmla="*/ 140 h 305"/>
                    <a:gd name="T86" fmla="*/ 5 w 740"/>
                    <a:gd name="T87" fmla="*/ 147 h 305"/>
                    <a:gd name="T88" fmla="*/ 17 w 740"/>
                    <a:gd name="T89" fmla="*/ 151 h 305"/>
                    <a:gd name="T90" fmla="*/ 33 w 740"/>
                    <a:gd name="T91" fmla="*/ 152 h 305"/>
                    <a:gd name="T92" fmla="*/ 54 w 740"/>
                    <a:gd name="T93" fmla="*/ 151 h 305"/>
                    <a:gd name="T94" fmla="*/ 79 w 740"/>
                    <a:gd name="T95" fmla="*/ 146 h 305"/>
                    <a:gd name="T96" fmla="*/ 108 w 740"/>
                    <a:gd name="T97" fmla="*/ 140 h 305"/>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740"/>
                    <a:gd name="T148" fmla="*/ 0 h 305"/>
                    <a:gd name="T149" fmla="*/ 740 w 740"/>
                    <a:gd name="T150" fmla="*/ 305 h 305"/>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740" h="305">
                      <a:moveTo>
                        <a:pt x="216" y="280"/>
                      </a:moveTo>
                      <a:lnTo>
                        <a:pt x="232" y="263"/>
                      </a:lnTo>
                      <a:lnTo>
                        <a:pt x="248" y="251"/>
                      </a:lnTo>
                      <a:lnTo>
                        <a:pt x="262" y="240"/>
                      </a:lnTo>
                      <a:lnTo>
                        <a:pt x="276" y="230"/>
                      </a:lnTo>
                      <a:lnTo>
                        <a:pt x="288" y="218"/>
                      </a:lnTo>
                      <a:lnTo>
                        <a:pt x="302" y="207"/>
                      </a:lnTo>
                      <a:lnTo>
                        <a:pt x="317" y="194"/>
                      </a:lnTo>
                      <a:lnTo>
                        <a:pt x="337" y="181"/>
                      </a:lnTo>
                      <a:lnTo>
                        <a:pt x="370" y="166"/>
                      </a:lnTo>
                      <a:lnTo>
                        <a:pt x="415" y="152"/>
                      </a:lnTo>
                      <a:lnTo>
                        <a:pt x="465" y="138"/>
                      </a:lnTo>
                      <a:lnTo>
                        <a:pt x="519" y="124"/>
                      </a:lnTo>
                      <a:lnTo>
                        <a:pt x="572" y="112"/>
                      </a:lnTo>
                      <a:lnTo>
                        <a:pt x="622" y="104"/>
                      </a:lnTo>
                      <a:lnTo>
                        <a:pt x="665" y="99"/>
                      </a:lnTo>
                      <a:lnTo>
                        <a:pt x="701" y="103"/>
                      </a:lnTo>
                      <a:lnTo>
                        <a:pt x="722" y="99"/>
                      </a:lnTo>
                      <a:lnTo>
                        <a:pt x="735" y="93"/>
                      </a:lnTo>
                      <a:lnTo>
                        <a:pt x="740" y="83"/>
                      </a:lnTo>
                      <a:lnTo>
                        <a:pt x="738" y="73"/>
                      </a:lnTo>
                      <a:lnTo>
                        <a:pt x="732" y="59"/>
                      </a:lnTo>
                      <a:lnTo>
                        <a:pt x="726" y="45"/>
                      </a:lnTo>
                      <a:lnTo>
                        <a:pt x="720" y="32"/>
                      </a:lnTo>
                      <a:lnTo>
                        <a:pt x="717" y="22"/>
                      </a:lnTo>
                      <a:lnTo>
                        <a:pt x="665" y="5"/>
                      </a:lnTo>
                      <a:lnTo>
                        <a:pt x="607" y="0"/>
                      </a:lnTo>
                      <a:lnTo>
                        <a:pt x="543" y="3"/>
                      </a:lnTo>
                      <a:lnTo>
                        <a:pt x="478" y="13"/>
                      </a:lnTo>
                      <a:lnTo>
                        <a:pt x="411" y="27"/>
                      </a:lnTo>
                      <a:lnTo>
                        <a:pt x="346" y="45"/>
                      </a:lnTo>
                      <a:lnTo>
                        <a:pt x="285" y="65"/>
                      </a:lnTo>
                      <a:lnTo>
                        <a:pt x="229" y="87"/>
                      </a:lnTo>
                      <a:lnTo>
                        <a:pt x="202" y="104"/>
                      </a:lnTo>
                      <a:lnTo>
                        <a:pt x="175" y="122"/>
                      </a:lnTo>
                      <a:lnTo>
                        <a:pt x="149" y="141"/>
                      </a:lnTo>
                      <a:lnTo>
                        <a:pt x="123" y="159"/>
                      </a:lnTo>
                      <a:lnTo>
                        <a:pt x="96" y="177"/>
                      </a:lnTo>
                      <a:lnTo>
                        <a:pt x="70" y="194"/>
                      </a:lnTo>
                      <a:lnTo>
                        <a:pt x="44" y="213"/>
                      </a:lnTo>
                      <a:lnTo>
                        <a:pt x="19" y="232"/>
                      </a:lnTo>
                      <a:lnTo>
                        <a:pt x="1" y="258"/>
                      </a:lnTo>
                      <a:lnTo>
                        <a:pt x="0" y="280"/>
                      </a:lnTo>
                      <a:lnTo>
                        <a:pt x="10" y="295"/>
                      </a:lnTo>
                      <a:lnTo>
                        <a:pt x="34" y="303"/>
                      </a:lnTo>
                      <a:lnTo>
                        <a:pt x="66" y="305"/>
                      </a:lnTo>
                      <a:lnTo>
                        <a:pt x="109" y="302"/>
                      </a:lnTo>
                      <a:lnTo>
                        <a:pt x="158" y="293"/>
                      </a:lnTo>
                      <a:lnTo>
                        <a:pt x="216" y="280"/>
                      </a:lnTo>
                      <a:close/>
                    </a:path>
                  </a:pathLst>
                </a:custGeom>
                <a:solidFill>
                  <a:srgbClr val="7A0000"/>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040" name="Freeform 13"/>
                <p:cNvSpPr>
                  <a:spLocks/>
                </p:cNvSpPr>
                <p:nvPr/>
              </p:nvSpPr>
              <p:spPr bwMode="auto">
                <a:xfrm>
                  <a:off x="4095" y="3677"/>
                  <a:ext cx="287" cy="294"/>
                </a:xfrm>
                <a:custGeom>
                  <a:avLst/>
                  <a:gdLst>
                    <a:gd name="T0" fmla="*/ 2 w 573"/>
                    <a:gd name="T1" fmla="*/ 0 h 588"/>
                    <a:gd name="T2" fmla="*/ 20 w 573"/>
                    <a:gd name="T3" fmla="*/ 16 h 588"/>
                    <a:gd name="T4" fmla="*/ 38 w 573"/>
                    <a:gd name="T5" fmla="*/ 32 h 588"/>
                    <a:gd name="T6" fmla="*/ 57 w 573"/>
                    <a:gd name="T7" fmla="*/ 48 h 588"/>
                    <a:gd name="T8" fmla="*/ 75 w 573"/>
                    <a:gd name="T9" fmla="*/ 64 h 588"/>
                    <a:gd name="T10" fmla="*/ 94 w 573"/>
                    <a:gd name="T11" fmla="*/ 80 h 588"/>
                    <a:gd name="T12" fmla="*/ 113 w 573"/>
                    <a:gd name="T13" fmla="*/ 96 h 588"/>
                    <a:gd name="T14" fmla="*/ 132 w 573"/>
                    <a:gd name="T15" fmla="*/ 112 h 588"/>
                    <a:gd name="T16" fmla="*/ 151 w 573"/>
                    <a:gd name="T17" fmla="*/ 128 h 588"/>
                    <a:gd name="T18" fmla="*/ 162 w 573"/>
                    <a:gd name="T19" fmla="*/ 143 h 588"/>
                    <a:gd name="T20" fmla="*/ 173 w 573"/>
                    <a:gd name="T21" fmla="*/ 159 h 588"/>
                    <a:gd name="T22" fmla="*/ 184 w 573"/>
                    <a:gd name="T23" fmla="*/ 174 h 588"/>
                    <a:gd name="T24" fmla="*/ 196 w 573"/>
                    <a:gd name="T25" fmla="*/ 189 h 588"/>
                    <a:gd name="T26" fmla="*/ 208 w 573"/>
                    <a:gd name="T27" fmla="*/ 202 h 588"/>
                    <a:gd name="T28" fmla="*/ 223 w 573"/>
                    <a:gd name="T29" fmla="*/ 215 h 588"/>
                    <a:gd name="T30" fmla="*/ 240 w 573"/>
                    <a:gd name="T31" fmla="*/ 224 h 588"/>
                    <a:gd name="T32" fmla="*/ 261 w 573"/>
                    <a:gd name="T33" fmla="*/ 232 h 588"/>
                    <a:gd name="T34" fmla="*/ 275 w 573"/>
                    <a:gd name="T35" fmla="*/ 251 h 588"/>
                    <a:gd name="T36" fmla="*/ 283 w 573"/>
                    <a:gd name="T37" fmla="*/ 266 h 588"/>
                    <a:gd name="T38" fmla="*/ 286 w 573"/>
                    <a:gd name="T39" fmla="*/ 276 h 588"/>
                    <a:gd name="T40" fmla="*/ 287 w 573"/>
                    <a:gd name="T41" fmla="*/ 282 h 588"/>
                    <a:gd name="T42" fmla="*/ 284 w 573"/>
                    <a:gd name="T43" fmla="*/ 287 h 588"/>
                    <a:gd name="T44" fmla="*/ 279 w 573"/>
                    <a:gd name="T45" fmla="*/ 289 h 588"/>
                    <a:gd name="T46" fmla="*/ 274 w 573"/>
                    <a:gd name="T47" fmla="*/ 292 h 588"/>
                    <a:gd name="T48" fmla="*/ 269 w 573"/>
                    <a:gd name="T49" fmla="*/ 294 h 588"/>
                    <a:gd name="T50" fmla="*/ 236 w 573"/>
                    <a:gd name="T51" fmla="*/ 285 h 588"/>
                    <a:gd name="T52" fmla="*/ 208 w 573"/>
                    <a:gd name="T53" fmla="*/ 271 h 588"/>
                    <a:gd name="T54" fmla="*/ 181 w 573"/>
                    <a:gd name="T55" fmla="*/ 251 h 588"/>
                    <a:gd name="T56" fmla="*/ 158 w 573"/>
                    <a:gd name="T57" fmla="*/ 229 h 588"/>
                    <a:gd name="T58" fmla="*/ 134 w 573"/>
                    <a:gd name="T59" fmla="*/ 205 h 588"/>
                    <a:gd name="T60" fmla="*/ 113 w 573"/>
                    <a:gd name="T61" fmla="*/ 180 h 588"/>
                    <a:gd name="T62" fmla="*/ 91 w 573"/>
                    <a:gd name="T63" fmla="*/ 155 h 588"/>
                    <a:gd name="T64" fmla="*/ 69 w 573"/>
                    <a:gd name="T65" fmla="*/ 133 h 588"/>
                    <a:gd name="T66" fmla="*/ 59 w 573"/>
                    <a:gd name="T67" fmla="*/ 119 h 588"/>
                    <a:gd name="T68" fmla="*/ 50 w 573"/>
                    <a:gd name="T69" fmla="*/ 106 h 588"/>
                    <a:gd name="T70" fmla="*/ 42 w 573"/>
                    <a:gd name="T71" fmla="*/ 93 h 588"/>
                    <a:gd name="T72" fmla="*/ 35 w 573"/>
                    <a:gd name="T73" fmla="*/ 80 h 588"/>
                    <a:gd name="T74" fmla="*/ 27 w 573"/>
                    <a:gd name="T75" fmla="*/ 67 h 588"/>
                    <a:gd name="T76" fmla="*/ 19 w 573"/>
                    <a:gd name="T77" fmla="*/ 53 h 588"/>
                    <a:gd name="T78" fmla="*/ 10 w 573"/>
                    <a:gd name="T79" fmla="*/ 40 h 588"/>
                    <a:gd name="T80" fmla="*/ 2 w 573"/>
                    <a:gd name="T81" fmla="*/ 28 h 588"/>
                    <a:gd name="T82" fmla="*/ 2 w 573"/>
                    <a:gd name="T83" fmla="*/ 24 h 588"/>
                    <a:gd name="T84" fmla="*/ 2 w 573"/>
                    <a:gd name="T85" fmla="*/ 20 h 588"/>
                    <a:gd name="T86" fmla="*/ 2 w 573"/>
                    <a:gd name="T87" fmla="*/ 17 h 588"/>
                    <a:gd name="T88" fmla="*/ 1 w 573"/>
                    <a:gd name="T89" fmla="*/ 14 h 588"/>
                    <a:gd name="T90" fmla="*/ 0 w 573"/>
                    <a:gd name="T91" fmla="*/ 10 h 588"/>
                    <a:gd name="T92" fmla="*/ 0 w 573"/>
                    <a:gd name="T93" fmla="*/ 7 h 588"/>
                    <a:gd name="T94" fmla="*/ 0 w 573"/>
                    <a:gd name="T95" fmla="*/ 3 h 588"/>
                    <a:gd name="T96" fmla="*/ 2 w 573"/>
                    <a:gd name="T97" fmla="*/ 0 h 588"/>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573"/>
                    <a:gd name="T148" fmla="*/ 0 h 588"/>
                    <a:gd name="T149" fmla="*/ 573 w 573"/>
                    <a:gd name="T150" fmla="*/ 588 h 588"/>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573" h="588">
                      <a:moveTo>
                        <a:pt x="3" y="0"/>
                      </a:moveTo>
                      <a:lnTo>
                        <a:pt x="39" y="32"/>
                      </a:lnTo>
                      <a:lnTo>
                        <a:pt x="75" y="64"/>
                      </a:lnTo>
                      <a:lnTo>
                        <a:pt x="113" y="96"/>
                      </a:lnTo>
                      <a:lnTo>
                        <a:pt x="150" y="128"/>
                      </a:lnTo>
                      <a:lnTo>
                        <a:pt x="188" y="160"/>
                      </a:lnTo>
                      <a:lnTo>
                        <a:pt x="226" y="192"/>
                      </a:lnTo>
                      <a:lnTo>
                        <a:pt x="263" y="224"/>
                      </a:lnTo>
                      <a:lnTo>
                        <a:pt x="301" y="256"/>
                      </a:lnTo>
                      <a:lnTo>
                        <a:pt x="324" y="286"/>
                      </a:lnTo>
                      <a:lnTo>
                        <a:pt x="346" y="318"/>
                      </a:lnTo>
                      <a:lnTo>
                        <a:pt x="367" y="349"/>
                      </a:lnTo>
                      <a:lnTo>
                        <a:pt x="391" y="379"/>
                      </a:lnTo>
                      <a:lnTo>
                        <a:pt x="416" y="405"/>
                      </a:lnTo>
                      <a:lnTo>
                        <a:pt x="446" y="430"/>
                      </a:lnTo>
                      <a:lnTo>
                        <a:pt x="480" y="449"/>
                      </a:lnTo>
                      <a:lnTo>
                        <a:pt x="522" y="464"/>
                      </a:lnTo>
                      <a:lnTo>
                        <a:pt x="549" y="502"/>
                      </a:lnTo>
                      <a:lnTo>
                        <a:pt x="566" y="531"/>
                      </a:lnTo>
                      <a:lnTo>
                        <a:pt x="572" y="551"/>
                      </a:lnTo>
                      <a:lnTo>
                        <a:pt x="573" y="564"/>
                      </a:lnTo>
                      <a:lnTo>
                        <a:pt x="567" y="573"/>
                      </a:lnTo>
                      <a:lnTo>
                        <a:pt x="557" y="578"/>
                      </a:lnTo>
                      <a:lnTo>
                        <a:pt x="547" y="583"/>
                      </a:lnTo>
                      <a:lnTo>
                        <a:pt x="537" y="588"/>
                      </a:lnTo>
                      <a:lnTo>
                        <a:pt x="472" y="569"/>
                      </a:lnTo>
                      <a:lnTo>
                        <a:pt x="415" y="541"/>
                      </a:lnTo>
                      <a:lnTo>
                        <a:pt x="362" y="503"/>
                      </a:lnTo>
                      <a:lnTo>
                        <a:pt x="315" y="459"/>
                      </a:lnTo>
                      <a:lnTo>
                        <a:pt x="268" y="410"/>
                      </a:lnTo>
                      <a:lnTo>
                        <a:pt x="226" y="360"/>
                      </a:lnTo>
                      <a:lnTo>
                        <a:pt x="181" y="310"/>
                      </a:lnTo>
                      <a:lnTo>
                        <a:pt x="137" y="265"/>
                      </a:lnTo>
                      <a:lnTo>
                        <a:pt x="118" y="239"/>
                      </a:lnTo>
                      <a:lnTo>
                        <a:pt x="100" y="212"/>
                      </a:lnTo>
                      <a:lnTo>
                        <a:pt x="84" y="186"/>
                      </a:lnTo>
                      <a:lnTo>
                        <a:pt x="69" y="160"/>
                      </a:lnTo>
                      <a:lnTo>
                        <a:pt x="53" y="133"/>
                      </a:lnTo>
                      <a:lnTo>
                        <a:pt x="38" y="107"/>
                      </a:lnTo>
                      <a:lnTo>
                        <a:pt x="20" y="81"/>
                      </a:lnTo>
                      <a:lnTo>
                        <a:pt x="3" y="56"/>
                      </a:lnTo>
                      <a:lnTo>
                        <a:pt x="3" y="48"/>
                      </a:lnTo>
                      <a:lnTo>
                        <a:pt x="4" y="41"/>
                      </a:lnTo>
                      <a:lnTo>
                        <a:pt x="3" y="34"/>
                      </a:lnTo>
                      <a:lnTo>
                        <a:pt x="1" y="28"/>
                      </a:lnTo>
                      <a:lnTo>
                        <a:pt x="0" y="21"/>
                      </a:lnTo>
                      <a:lnTo>
                        <a:pt x="0" y="14"/>
                      </a:lnTo>
                      <a:lnTo>
                        <a:pt x="0" y="7"/>
                      </a:lnTo>
                      <a:lnTo>
                        <a:pt x="3" y="0"/>
                      </a:lnTo>
                      <a:close/>
                    </a:path>
                  </a:pathLst>
                </a:custGeom>
                <a:solidFill>
                  <a:srgbClr val="7A0000"/>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041" name="Freeform 14"/>
                <p:cNvSpPr>
                  <a:spLocks/>
                </p:cNvSpPr>
                <p:nvPr/>
              </p:nvSpPr>
              <p:spPr bwMode="auto">
                <a:xfrm>
                  <a:off x="4151" y="3641"/>
                  <a:ext cx="419" cy="249"/>
                </a:xfrm>
                <a:custGeom>
                  <a:avLst/>
                  <a:gdLst>
                    <a:gd name="T0" fmla="*/ 268 w 837"/>
                    <a:gd name="T1" fmla="*/ 0 h 498"/>
                    <a:gd name="T2" fmla="*/ 239 w 837"/>
                    <a:gd name="T3" fmla="*/ 10 h 498"/>
                    <a:gd name="T4" fmla="*/ 216 w 837"/>
                    <a:gd name="T5" fmla="*/ 20 h 498"/>
                    <a:gd name="T6" fmla="*/ 198 w 837"/>
                    <a:gd name="T7" fmla="*/ 28 h 498"/>
                    <a:gd name="T8" fmla="*/ 183 w 837"/>
                    <a:gd name="T9" fmla="*/ 37 h 498"/>
                    <a:gd name="T10" fmla="*/ 169 w 837"/>
                    <a:gd name="T11" fmla="*/ 47 h 498"/>
                    <a:gd name="T12" fmla="*/ 155 w 837"/>
                    <a:gd name="T13" fmla="*/ 62 h 498"/>
                    <a:gd name="T14" fmla="*/ 140 w 837"/>
                    <a:gd name="T15" fmla="*/ 80 h 498"/>
                    <a:gd name="T16" fmla="*/ 122 w 837"/>
                    <a:gd name="T17" fmla="*/ 104 h 498"/>
                    <a:gd name="T18" fmla="*/ 114 w 837"/>
                    <a:gd name="T19" fmla="*/ 98 h 498"/>
                    <a:gd name="T20" fmla="*/ 106 w 837"/>
                    <a:gd name="T21" fmla="*/ 92 h 498"/>
                    <a:gd name="T22" fmla="*/ 98 w 837"/>
                    <a:gd name="T23" fmla="*/ 85 h 498"/>
                    <a:gd name="T24" fmla="*/ 90 w 837"/>
                    <a:gd name="T25" fmla="*/ 79 h 498"/>
                    <a:gd name="T26" fmla="*/ 82 w 837"/>
                    <a:gd name="T27" fmla="*/ 73 h 498"/>
                    <a:gd name="T28" fmla="*/ 74 w 837"/>
                    <a:gd name="T29" fmla="*/ 67 h 498"/>
                    <a:gd name="T30" fmla="*/ 66 w 837"/>
                    <a:gd name="T31" fmla="*/ 60 h 498"/>
                    <a:gd name="T32" fmla="*/ 58 w 837"/>
                    <a:gd name="T33" fmla="*/ 54 h 498"/>
                    <a:gd name="T34" fmla="*/ 53 w 837"/>
                    <a:gd name="T35" fmla="*/ 57 h 498"/>
                    <a:gd name="T36" fmla="*/ 47 w 837"/>
                    <a:gd name="T37" fmla="*/ 62 h 498"/>
                    <a:gd name="T38" fmla="*/ 38 w 837"/>
                    <a:gd name="T39" fmla="*/ 68 h 498"/>
                    <a:gd name="T40" fmla="*/ 29 w 837"/>
                    <a:gd name="T41" fmla="*/ 74 h 498"/>
                    <a:gd name="T42" fmla="*/ 19 w 837"/>
                    <a:gd name="T43" fmla="*/ 80 h 498"/>
                    <a:gd name="T44" fmla="*/ 11 w 837"/>
                    <a:gd name="T45" fmla="*/ 85 h 498"/>
                    <a:gd name="T46" fmla="*/ 4 w 837"/>
                    <a:gd name="T47" fmla="*/ 90 h 498"/>
                    <a:gd name="T48" fmla="*/ 0 w 837"/>
                    <a:gd name="T49" fmla="*/ 95 h 498"/>
                    <a:gd name="T50" fmla="*/ 20 w 837"/>
                    <a:gd name="T51" fmla="*/ 114 h 498"/>
                    <a:gd name="T52" fmla="*/ 43 w 837"/>
                    <a:gd name="T53" fmla="*/ 136 h 498"/>
                    <a:gd name="T54" fmla="*/ 66 w 837"/>
                    <a:gd name="T55" fmla="*/ 157 h 498"/>
                    <a:gd name="T56" fmla="*/ 90 w 837"/>
                    <a:gd name="T57" fmla="*/ 179 h 498"/>
                    <a:gd name="T58" fmla="*/ 114 w 837"/>
                    <a:gd name="T59" fmla="*/ 199 h 498"/>
                    <a:gd name="T60" fmla="*/ 139 w 837"/>
                    <a:gd name="T61" fmla="*/ 218 h 498"/>
                    <a:gd name="T62" fmla="*/ 162 w 837"/>
                    <a:gd name="T63" fmla="*/ 233 h 498"/>
                    <a:gd name="T64" fmla="*/ 186 w 837"/>
                    <a:gd name="T65" fmla="*/ 246 h 498"/>
                    <a:gd name="T66" fmla="*/ 204 w 837"/>
                    <a:gd name="T67" fmla="*/ 249 h 498"/>
                    <a:gd name="T68" fmla="*/ 219 w 837"/>
                    <a:gd name="T69" fmla="*/ 248 h 498"/>
                    <a:gd name="T70" fmla="*/ 230 w 837"/>
                    <a:gd name="T71" fmla="*/ 241 h 498"/>
                    <a:gd name="T72" fmla="*/ 239 w 837"/>
                    <a:gd name="T73" fmla="*/ 231 h 498"/>
                    <a:gd name="T74" fmla="*/ 243 w 837"/>
                    <a:gd name="T75" fmla="*/ 216 h 498"/>
                    <a:gd name="T76" fmla="*/ 245 w 837"/>
                    <a:gd name="T77" fmla="*/ 199 h 498"/>
                    <a:gd name="T78" fmla="*/ 242 w 837"/>
                    <a:gd name="T79" fmla="*/ 178 h 498"/>
                    <a:gd name="T80" fmla="*/ 236 w 837"/>
                    <a:gd name="T81" fmla="*/ 154 h 498"/>
                    <a:gd name="T82" fmla="*/ 258 w 837"/>
                    <a:gd name="T83" fmla="*/ 123 h 498"/>
                    <a:gd name="T84" fmla="*/ 279 w 837"/>
                    <a:gd name="T85" fmla="*/ 106 h 498"/>
                    <a:gd name="T86" fmla="*/ 298 w 837"/>
                    <a:gd name="T87" fmla="*/ 97 h 498"/>
                    <a:gd name="T88" fmla="*/ 317 w 837"/>
                    <a:gd name="T89" fmla="*/ 97 h 498"/>
                    <a:gd name="T90" fmla="*/ 337 w 837"/>
                    <a:gd name="T91" fmla="*/ 101 h 498"/>
                    <a:gd name="T92" fmla="*/ 361 w 837"/>
                    <a:gd name="T93" fmla="*/ 107 h 498"/>
                    <a:gd name="T94" fmla="*/ 387 w 837"/>
                    <a:gd name="T95" fmla="*/ 113 h 498"/>
                    <a:gd name="T96" fmla="*/ 419 w 837"/>
                    <a:gd name="T97" fmla="*/ 116 h 498"/>
                    <a:gd name="T98" fmla="*/ 400 w 837"/>
                    <a:gd name="T99" fmla="*/ 102 h 498"/>
                    <a:gd name="T100" fmla="*/ 382 w 837"/>
                    <a:gd name="T101" fmla="*/ 87 h 498"/>
                    <a:gd name="T102" fmla="*/ 362 w 837"/>
                    <a:gd name="T103" fmla="*/ 72 h 498"/>
                    <a:gd name="T104" fmla="*/ 344 w 837"/>
                    <a:gd name="T105" fmla="*/ 57 h 498"/>
                    <a:gd name="T106" fmla="*/ 324 w 837"/>
                    <a:gd name="T107" fmla="*/ 42 h 498"/>
                    <a:gd name="T108" fmla="*/ 305 w 837"/>
                    <a:gd name="T109" fmla="*/ 27 h 498"/>
                    <a:gd name="T110" fmla="*/ 285 w 837"/>
                    <a:gd name="T111" fmla="*/ 13 h 498"/>
                    <a:gd name="T112" fmla="*/ 268 w 837"/>
                    <a:gd name="T113" fmla="*/ 0 h 498"/>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837"/>
                    <a:gd name="T172" fmla="*/ 0 h 498"/>
                    <a:gd name="T173" fmla="*/ 837 w 837"/>
                    <a:gd name="T174" fmla="*/ 498 h 498"/>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837" h="498">
                      <a:moveTo>
                        <a:pt x="535" y="0"/>
                      </a:moveTo>
                      <a:lnTo>
                        <a:pt x="477" y="20"/>
                      </a:lnTo>
                      <a:lnTo>
                        <a:pt x="432" y="39"/>
                      </a:lnTo>
                      <a:lnTo>
                        <a:pt x="395" y="55"/>
                      </a:lnTo>
                      <a:lnTo>
                        <a:pt x="366" y="74"/>
                      </a:lnTo>
                      <a:lnTo>
                        <a:pt x="337" y="94"/>
                      </a:lnTo>
                      <a:lnTo>
                        <a:pt x="309" y="123"/>
                      </a:lnTo>
                      <a:lnTo>
                        <a:pt x="279" y="159"/>
                      </a:lnTo>
                      <a:lnTo>
                        <a:pt x="244" y="208"/>
                      </a:lnTo>
                      <a:lnTo>
                        <a:pt x="228" y="196"/>
                      </a:lnTo>
                      <a:lnTo>
                        <a:pt x="212" y="183"/>
                      </a:lnTo>
                      <a:lnTo>
                        <a:pt x="195" y="170"/>
                      </a:lnTo>
                      <a:lnTo>
                        <a:pt x="180" y="158"/>
                      </a:lnTo>
                      <a:lnTo>
                        <a:pt x="164" y="145"/>
                      </a:lnTo>
                      <a:lnTo>
                        <a:pt x="148" y="133"/>
                      </a:lnTo>
                      <a:lnTo>
                        <a:pt x="131" y="120"/>
                      </a:lnTo>
                      <a:lnTo>
                        <a:pt x="116" y="108"/>
                      </a:lnTo>
                      <a:lnTo>
                        <a:pt x="106" y="114"/>
                      </a:lnTo>
                      <a:lnTo>
                        <a:pt x="94" y="125"/>
                      </a:lnTo>
                      <a:lnTo>
                        <a:pt x="75" y="135"/>
                      </a:lnTo>
                      <a:lnTo>
                        <a:pt x="57" y="148"/>
                      </a:lnTo>
                      <a:lnTo>
                        <a:pt x="38" y="159"/>
                      </a:lnTo>
                      <a:lnTo>
                        <a:pt x="21" y="170"/>
                      </a:lnTo>
                      <a:lnTo>
                        <a:pt x="7" y="180"/>
                      </a:lnTo>
                      <a:lnTo>
                        <a:pt x="0" y="189"/>
                      </a:lnTo>
                      <a:lnTo>
                        <a:pt x="40" y="228"/>
                      </a:lnTo>
                      <a:lnTo>
                        <a:pt x="85" y="271"/>
                      </a:lnTo>
                      <a:lnTo>
                        <a:pt x="131" y="313"/>
                      </a:lnTo>
                      <a:lnTo>
                        <a:pt x="180" y="357"/>
                      </a:lnTo>
                      <a:lnTo>
                        <a:pt x="228" y="397"/>
                      </a:lnTo>
                      <a:lnTo>
                        <a:pt x="277" y="435"/>
                      </a:lnTo>
                      <a:lnTo>
                        <a:pt x="324" y="466"/>
                      </a:lnTo>
                      <a:lnTo>
                        <a:pt x="372" y="491"/>
                      </a:lnTo>
                      <a:lnTo>
                        <a:pt x="407" y="498"/>
                      </a:lnTo>
                      <a:lnTo>
                        <a:pt x="437" y="495"/>
                      </a:lnTo>
                      <a:lnTo>
                        <a:pt x="460" y="481"/>
                      </a:lnTo>
                      <a:lnTo>
                        <a:pt x="477" y="461"/>
                      </a:lnTo>
                      <a:lnTo>
                        <a:pt x="486" y="432"/>
                      </a:lnTo>
                      <a:lnTo>
                        <a:pt x="489" y="397"/>
                      </a:lnTo>
                      <a:lnTo>
                        <a:pt x="484" y="355"/>
                      </a:lnTo>
                      <a:lnTo>
                        <a:pt x="471" y="308"/>
                      </a:lnTo>
                      <a:lnTo>
                        <a:pt x="516" y="246"/>
                      </a:lnTo>
                      <a:lnTo>
                        <a:pt x="558" y="211"/>
                      </a:lnTo>
                      <a:lnTo>
                        <a:pt x="595" y="194"/>
                      </a:lnTo>
                      <a:lnTo>
                        <a:pt x="634" y="194"/>
                      </a:lnTo>
                      <a:lnTo>
                        <a:pt x="674" y="202"/>
                      </a:lnTo>
                      <a:lnTo>
                        <a:pt x="721" y="214"/>
                      </a:lnTo>
                      <a:lnTo>
                        <a:pt x="773" y="226"/>
                      </a:lnTo>
                      <a:lnTo>
                        <a:pt x="837" y="231"/>
                      </a:lnTo>
                      <a:lnTo>
                        <a:pt x="800" y="203"/>
                      </a:lnTo>
                      <a:lnTo>
                        <a:pt x="763" y="174"/>
                      </a:lnTo>
                      <a:lnTo>
                        <a:pt x="724" y="144"/>
                      </a:lnTo>
                      <a:lnTo>
                        <a:pt x="687" y="114"/>
                      </a:lnTo>
                      <a:lnTo>
                        <a:pt x="647" y="83"/>
                      </a:lnTo>
                      <a:lnTo>
                        <a:pt x="609" y="54"/>
                      </a:lnTo>
                      <a:lnTo>
                        <a:pt x="570" y="25"/>
                      </a:lnTo>
                      <a:lnTo>
                        <a:pt x="535" y="0"/>
                      </a:lnTo>
                      <a:close/>
                    </a:path>
                  </a:pathLst>
                </a:custGeom>
                <a:solidFill>
                  <a:srgbClr val="8C9E9E"/>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042" name="Freeform 15"/>
                <p:cNvSpPr>
                  <a:spLocks/>
                </p:cNvSpPr>
                <p:nvPr/>
              </p:nvSpPr>
              <p:spPr bwMode="auto">
                <a:xfrm>
                  <a:off x="4151" y="3644"/>
                  <a:ext cx="419" cy="245"/>
                </a:xfrm>
                <a:custGeom>
                  <a:avLst/>
                  <a:gdLst>
                    <a:gd name="T0" fmla="*/ 273 w 837"/>
                    <a:gd name="T1" fmla="*/ 0 h 489"/>
                    <a:gd name="T2" fmla="*/ 244 w 837"/>
                    <a:gd name="T3" fmla="*/ 11 h 489"/>
                    <a:gd name="T4" fmla="*/ 221 w 837"/>
                    <a:gd name="T5" fmla="*/ 20 h 489"/>
                    <a:gd name="T6" fmla="*/ 202 w 837"/>
                    <a:gd name="T7" fmla="*/ 29 h 489"/>
                    <a:gd name="T8" fmla="*/ 186 w 837"/>
                    <a:gd name="T9" fmla="*/ 39 h 489"/>
                    <a:gd name="T10" fmla="*/ 172 w 837"/>
                    <a:gd name="T11" fmla="*/ 51 h 489"/>
                    <a:gd name="T12" fmla="*/ 158 w 837"/>
                    <a:gd name="T13" fmla="*/ 65 h 489"/>
                    <a:gd name="T14" fmla="*/ 142 w 837"/>
                    <a:gd name="T15" fmla="*/ 84 h 489"/>
                    <a:gd name="T16" fmla="*/ 125 w 837"/>
                    <a:gd name="T17" fmla="*/ 108 h 489"/>
                    <a:gd name="T18" fmla="*/ 116 w 837"/>
                    <a:gd name="T19" fmla="*/ 101 h 489"/>
                    <a:gd name="T20" fmla="*/ 107 w 837"/>
                    <a:gd name="T21" fmla="*/ 95 h 489"/>
                    <a:gd name="T22" fmla="*/ 98 w 837"/>
                    <a:gd name="T23" fmla="*/ 88 h 489"/>
                    <a:gd name="T24" fmla="*/ 89 w 837"/>
                    <a:gd name="T25" fmla="*/ 82 h 489"/>
                    <a:gd name="T26" fmla="*/ 80 w 837"/>
                    <a:gd name="T27" fmla="*/ 74 h 489"/>
                    <a:gd name="T28" fmla="*/ 71 w 837"/>
                    <a:gd name="T29" fmla="*/ 68 h 489"/>
                    <a:gd name="T30" fmla="*/ 62 w 837"/>
                    <a:gd name="T31" fmla="*/ 61 h 489"/>
                    <a:gd name="T32" fmla="*/ 54 w 837"/>
                    <a:gd name="T33" fmla="*/ 56 h 489"/>
                    <a:gd name="T34" fmla="*/ 50 w 837"/>
                    <a:gd name="T35" fmla="*/ 59 h 489"/>
                    <a:gd name="T36" fmla="*/ 43 w 837"/>
                    <a:gd name="T37" fmla="*/ 63 h 489"/>
                    <a:gd name="T38" fmla="*/ 35 w 837"/>
                    <a:gd name="T39" fmla="*/ 67 h 489"/>
                    <a:gd name="T40" fmla="*/ 27 w 837"/>
                    <a:gd name="T41" fmla="*/ 73 h 489"/>
                    <a:gd name="T42" fmla="*/ 18 w 837"/>
                    <a:gd name="T43" fmla="*/ 78 h 489"/>
                    <a:gd name="T44" fmla="*/ 10 w 837"/>
                    <a:gd name="T45" fmla="*/ 83 h 489"/>
                    <a:gd name="T46" fmla="*/ 4 w 837"/>
                    <a:gd name="T47" fmla="*/ 87 h 489"/>
                    <a:gd name="T48" fmla="*/ 0 w 837"/>
                    <a:gd name="T49" fmla="*/ 92 h 489"/>
                    <a:gd name="T50" fmla="*/ 20 w 837"/>
                    <a:gd name="T51" fmla="*/ 111 h 489"/>
                    <a:gd name="T52" fmla="*/ 43 w 837"/>
                    <a:gd name="T53" fmla="*/ 133 h 489"/>
                    <a:gd name="T54" fmla="*/ 66 w 837"/>
                    <a:gd name="T55" fmla="*/ 154 h 489"/>
                    <a:gd name="T56" fmla="*/ 90 w 837"/>
                    <a:gd name="T57" fmla="*/ 175 h 489"/>
                    <a:gd name="T58" fmla="*/ 114 w 837"/>
                    <a:gd name="T59" fmla="*/ 195 h 489"/>
                    <a:gd name="T60" fmla="*/ 139 w 837"/>
                    <a:gd name="T61" fmla="*/ 214 h 489"/>
                    <a:gd name="T62" fmla="*/ 162 w 837"/>
                    <a:gd name="T63" fmla="*/ 229 h 489"/>
                    <a:gd name="T64" fmla="*/ 186 w 837"/>
                    <a:gd name="T65" fmla="*/ 242 h 489"/>
                    <a:gd name="T66" fmla="*/ 203 w 837"/>
                    <a:gd name="T67" fmla="*/ 245 h 489"/>
                    <a:gd name="T68" fmla="*/ 218 w 837"/>
                    <a:gd name="T69" fmla="*/ 244 h 489"/>
                    <a:gd name="T70" fmla="*/ 230 w 837"/>
                    <a:gd name="T71" fmla="*/ 237 h 489"/>
                    <a:gd name="T72" fmla="*/ 238 w 837"/>
                    <a:gd name="T73" fmla="*/ 227 h 489"/>
                    <a:gd name="T74" fmla="*/ 243 w 837"/>
                    <a:gd name="T75" fmla="*/ 213 h 489"/>
                    <a:gd name="T76" fmla="*/ 244 w 837"/>
                    <a:gd name="T77" fmla="*/ 196 h 489"/>
                    <a:gd name="T78" fmla="*/ 241 w 837"/>
                    <a:gd name="T79" fmla="*/ 175 h 489"/>
                    <a:gd name="T80" fmla="*/ 236 w 837"/>
                    <a:gd name="T81" fmla="*/ 151 h 489"/>
                    <a:gd name="T82" fmla="*/ 258 w 837"/>
                    <a:gd name="T83" fmla="*/ 120 h 489"/>
                    <a:gd name="T84" fmla="*/ 279 w 837"/>
                    <a:gd name="T85" fmla="*/ 103 h 489"/>
                    <a:gd name="T86" fmla="*/ 298 w 837"/>
                    <a:gd name="T87" fmla="*/ 94 h 489"/>
                    <a:gd name="T88" fmla="*/ 317 w 837"/>
                    <a:gd name="T89" fmla="*/ 94 h 489"/>
                    <a:gd name="T90" fmla="*/ 337 w 837"/>
                    <a:gd name="T91" fmla="*/ 98 h 489"/>
                    <a:gd name="T92" fmla="*/ 361 w 837"/>
                    <a:gd name="T93" fmla="*/ 104 h 489"/>
                    <a:gd name="T94" fmla="*/ 387 w 837"/>
                    <a:gd name="T95" fmla="*/ 110 h 489"/>
                    <a:gd name="T96" fmla="*/ 419 w 837"/>
                    <a:gd name="T97" fmla="*/ 113 h 489"/>
                    <a:gd name="T98" fmla="*/ 401 w 837"/>
                    <a:gd name="T99" fmla="*/ 99 h 489"/>
                    <a:gd name="T100" fmla="*/ 383 w 837"/>
                    <a:gd name="T101" fmla="*/ 85 h 489"/>
                    <a:gd name="T102" fmla="*/ 364 w 837"/>
                    <a:gd name="T103" fmla="*/ 71 h 489"/>
                    <a:gd name="T104" fmla="*/ 346 w 837"/>
                    <a:gd name="T105" fmla="*/ 56 h 489"/>
                    <a:gd name="T106" fmla="*/ 327 w 837"/>
                    <a:gd name="T107" fmla="*/ 41 h 489"/>
                    <a:gd name="T108" fmla="*/ 309 w 837"/>
                    <a:gd name="T109" fmla="*/ 27 h 489"/>
                    <a:gd name="T110" fmla="*/ 290 w 837"/>
                    <a:gd name="T111" fmla="*/ 13 h 489"/>
                    <a:gd name="T112" fmla="*/ 273 w 837"/>
                    <a:gd name="T113" fmla="*/ 0 h 489"/>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837"/>
                    <a:gd name="T172" fmla="*/ 0 h 489"/>
                    <a:gd name="T173" fmla="*/ 837 w 837"/>
                    <a:gd name="T174" fmla="*/ 489 h 489"/>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837" h="489">
                      <a:moveTo>
                        <a:pt x="545" y="0"/>
                      </a:moveTo>
                      <a:lnTo>
                        <a:pt x="487" y="22"/>
                      </a:lnTo>
                      <a:lnTo>
                        <a:pt x="441" y="40"/>
                      </a:lnTo>
                      <a:lnTo>
                        <a:pt x="403" y="58"/>
                      </a:lnTo>
                      <a:lnTo>
                        <a:pt x="372" y="78"/>
                      </a:lnTo>
                      <a:lnTo>
                        <a:pt x="343" y="101"/>
                      </a:lnTo>
                      <a:lnTo>
                        <a:pt x="316" y="129"/>
                      </a:lnTo>
                      <a:lnTo>
                        <a:pt x="284" y="167"/>
                      </a:lnTo>
                      <a:lnTo>
                        <a:pt x="249" y="216"/>
                      </a:lnTo>
                      <a:lnTo>
                        <a:pt x="232" y="202"/>
                      </a:lnTo>
                      <a:lnTo>
                        <a:pt x="214" y="190"/>
                      </a:lnTo>
                      <a:lnTo>
                        <a:pt x="195" y="176"/>
                      </a:lnTo>
                      <a:lnTo>
                        <a:pt x="178" y="163"/>
                      </a:lnTo>
                      <a:lnTo>
                        <a:pt x="159" y="148"/>
                      </a:lnTo>
                      <a:lnTo>
                        <a:pt x="141" y="136"/>
                      </a:lnTo>
                      <a:lnTo>
                        <a:pt x="123" y="122"/>
                      </a:lnTo>
                      <a:lnTo>
                        <a:pt x="107" y="111"/>
                      </a:lnTo>
                      <a:lnTo>
                        <a:pt x="99" y="117"/>
                      </a:lnTo>
                      <a:lnTo>
                        <a:pt x="86" y="126"/>
                      </a:lnTo>
                      <a:lnTo>
                        <a:pt x="70" y="134"/>
                      </a:lnTo>
                      <a:lnTo>
                        <a:pt x="54" y="146"/>
                      </a:lnTo>
                      <a:lnTo>
                        <a:pt x="35" y="156"/>
                      </a:lnTo>
                      <a:lnTo>
                        <a:pt x="20" y="166"/>
                      </a:lnTo>
                      <a:lnTo>
                        <a:pt x="7" y="174"/>
                      </a:lnTo>
                      <a:lnTo>
                        <a:pt x="0" y="183"/>
                      </a:lnTo>
                      <a:lnTo>
                        <a:pt x="40" y="222"/>
                      </a:lnTo>
                      <a:lnTo>
                        <a:pt x="85" y="265"/>
                      </a:lnTo>
                      <a:lnTo>
                        <a:pt x="131" y="307"/>
                      </a:lnTo>
                      <a:lnTo>
                        <a:pt x="180" y="350"/>
                      </a:lnTo>
                      <a:lnTo>
                        <a:pt x="228" y="390"/>
                      </a:lnTo>
                      <a:lnTo>
                        <a:pt x="277" y="428"/>
                      </a:lnTo>
                      <a:lnTo>
                        <a:pt x="324" y="458"/>
                      </a:lnTo>
                      <a:lnTo>
                        <a:pt x="372" y="483"/>
                      </a:lnTo>
                      <a:lnTo>
                        <a:pt x="406" y="489"/>
                      </a:lnTo>
                      <a:lnTo>
                        <a:pt x="436" y="487"/>
                      </a:lnTo>
                      <a:lnTo>
                        <a:pt x="459" y="474"/>
                      </a:lnTo>
                      <a:lnTo>
                        <a:pt x="476" y="454"/>
                      </a:lnTo>
                      <a:lnTo>
                        <a:pt x="485" y="425"/>
                      </a:lnTo>
                      <a:lnTo>
                        <a:pt x="487" y="391"/>
                      </a:lnTo>
                      <a:lnTo>
                        <a:pt x="482" y="349"/>
                      </a:lnTo>
                      <a:lnTo>
                        <a:pt x="471" y="302"/>
                      </a:lnTo>
                      <a:lnTo>
                        <a:pt x="516" y="240"/>
                      </a:lnTo>
                      <a:lnTo>
                        <a:pt x="558" y="205"/>
                      </a:lnTo>
                      <a:lnTo>
                        <a:pt x="595" y="188"/>
                      </a:lnTo>
                      <a:lnTo>
                        <a:pt x="634" y="188"/>
                      </a:lnTo>
                      <a:lnTo>
                        <a:pt x="674" y="196"/>
                      </a:lnTo>
                      <a:lnTo>
                        <a:pt x="721" y="208"/>
                      </a:lnTo>
                      <a:lnTo>
                        <a:pt x="773" y="220"/>
                      </a:lnTo>
                      <a:lnTo>
                        <a:pt x="837" y="225"/>
                      </a:lnTo>
                      <a:lnTo>
                        <a:pt x="801" y="197"/>
                      </a:lnTo>
                      <a:lnTo>
                        <a:pt x="765" y="169"/>
                      </a:lnTo>
                      <a:lnTo>
                        <a:pt x="727" y="141"/>
                      </a:lnTo>
                      <a:lnTo>
                        <a:pt x="691" y="112"/>
                      </a:lnTo>
                      <a:lnTo>
                        <a:pt x="653" y="82"/>
                      </a:lnTo>
                      <a:lnTo>
                        <a:pt x="617" y="54"/>
                      </a:lnTo>
                      <a:lnTo>
                        <a:pt x="579" y="25"/>
                      </a:lnTo>
                      <a:lnTo>
                        <a:pt x="545" y="0"/>
                      </a:lnTo>
                      <a:close/>
                    </a:path>
                  </a:pathLst>
                </a:custGeom>
                <a:solidFill>
                  <a:srgbClr val="91A3A3"/>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043" name="Freeform 16"/>
                <p:cNvSpPr>
                  <a:spLocks/>
                </p:cNvSpPr>
                <p:nvPr/>
              </p:nvSpPr>
              <p:spPr bwMode="auto">
                <a:xfrm>
                  <a:off x="4151" y="3648"/>
                  <a:ext cx="419" cy="239"/>
                </a:xfrm>
                <a:custGeom>
                  <a:avLst/>
                  <a:gdLst>
                    <a:gd name="T0" fmla="*/ 277 w 837"/>
                    <a:gd name="T1" fmla="*/ 0 h 479"/>
                    <a:gd name="T2" fmla="*/ 248 w 837"/>
                    <a:gd name="T3" fmla="*/ 10 h 479"/>
                    <a:gd name="T4" fmla="*/ 225 w 837"/>
                    <a:gd name="T5" fmla="*/ 20 h 479"/>
                    <a:gd name="T6" fmla="*/ 206 w 837"/>
                    <a:gd name="T7" fmla="*/ 29 h 479"/>
                    <a:gd name="T8" fmla="*/ 191 w 837"/>
                    <a:gd name="T9" fmla="*/ 40 h 479"/>
                    <a:gd name="T10" fmla="*/ 175 w 837"/>
                    <a:gd name="T11" fmla="*/ 52 h 479"/>
                    <a:gd name="T12" fmla="*/ 161 w 837"/>
                    <a:gd name="T13" fmla="*/ 67 h 479"/>
                    <a:gd name="T14" fmla="*/ 145 w 837"/>
                    <a:gd name="T15" fmla="*/ 86 h 479"/>
                    <a:gd name="T16" fmla="*/ 127 w 837"/>
                    <a:gd name="T17" fmla="*/ 111 h 479"/>
                    <a:gd name="T18" fmla="*/ 118 w 837"/>
                    <a:gd name="T19" fmla="*/ 104 h 479"/>
                    <a:gd name="T20" fmla="*/ 109 w 837"/>
                    <a:gd name="T21" fmla="*/ 97 h 479"/>
                    <a:gd name="T22" fmla="*/ 98 w 837"/>
                    <a:gd name="T23" fmla="*/ 89 h 479"/>
                    <a:gd name="T24" fmla="*/ 88 w 837"/>
                    <a:gd name="T25" fmla="*/ 82 h 479"/>
                    <a:gd name="T26" fmla="*/ 78 w 837"/>
                    <a:gd name="T27" fmla="*/ 75 h 479"/>
                    <a:gd name="T28" fmla="*/ 68 w 837"/>
                    <a:gd name="T29" fmla="*/ 68 h 479"/>
                    <a:gd name="T30" fmla="*/ 58 w 837"/>
                    <a:gd name="T31" fmla="*/ 60 h 479"/>
                    <a:gd name="T32" fmla="*/ 50 w 837"/>
                    <a:gd name="T33" fmla="*/ 55 h 479"/>
                    <a:gd name="T34" fmla="*/ 45 w 837"/>
                    <a:gd name="T35" fmla="*/ 58 h 479"/>
                    <a:gd name="T36" fmla="*/ 40 w 837"/>
                    <a:gd name="T37" fmla="*/ 62 h 479"/>
                    <a:gd name="T38" fmla="*/ 32 w 837"/>
                    <a:gd name="T39" fmla="*/ 66 h 479"/>
                    <a:gd name="T40" fmla="*/ 25 w 837"/>
                    <a:gd name="T41" fmla="*/ 71 h 479"/>
                    <a:gd name="T42" fmla="*/ 16 w 837"/>
                    <a:gd name="T43" fmla="*/ 75 h 479"/>
                    <a:gd name="T44" fmla="*/ 9 w 837"/>
                    <a:gd name="T45" fmla="*/ 79 h 479"/>
                    <a:gd name="T46" fmla="*/ 4 w 837"/>
                    <a:gd name="T47" fmla="*/ 83 h 479"/>
                    <a:gd name="T48" fmla="*/ 0 w 837"/>
                    <a:gd name="T49" fmla="*/ 87 h 479"/>
                    <a:gd name="T50" fmla="*/ 20 w 837"/>
                    <a:gd name="T51" fmla="*/ 107 h 479"/>
                    <a:gd name="T52" fmla="*/ 43 w 837"/>
                    <a:gd name="T53" fmla="*/ 127 h 479"/>
                    <a:gd name="T54" fmla="*/ 66 w 837"/>
                    <a:gd name="T55" fmla="*/ 149 h 479"/>
                    <a:gd name="T56" fmla="*/ 90 w 837"/>
                    <a:gd name="T57" fmla="*/ 170 h 479"/>
                    <a:gd name="T58" fmla="*/ 114 w 837"/>
                    <a:gd name="T59" fmla="*/ 190 h 479"/>
                    <a:gd name="T60" fmla="*/ 139 w 837"/>
                    <a:gd name="T61" fmla="*/ 208 h 479"/>
                    <a:gd name="T62" fmla="*/ 162 w 837"/>
                    <a:gd name="T63" fmla="*/ 224 h 479"/>
                    <a:gd name="T64" fmla="*/ 187 w 837"/>
                    <a:gd name="T65" fmla="*/ 237 h 479"/>
                    <a:gd name="T66" fmla="*/ 203 w 837"/>
                    <a:gd name="T67" fmla="*/ 239 h 479"/>
                    <a:gd name="T68" fmla="*/ 218 w 837"/>
                    <a:gd name="T69" fmla="*/ 238 h 479"/>
                    <a:gd name="T70" fmla="*/ 228 w 837"/>
                    <a:gd name="T71" fmla="*/ 231 h 479"/>
                    <a:gd name="T72" fmla="*/ 238 w 837"/>
                    <a:gd name="T73" fmla="*/ 222 h 479"/>
                    <a:gd name="T74" fmla="*/ 242 w 837"/>
                    <a:gd name="T75" fmla="*/ 208 h 479"/>
                    <a:gd name="T76" fmla="*/ 244 w 837"/>
                    <a:gd name="T77" fmla="*/ 191 h 479"/>
                    <a:gd name="T78" fmla="*/ 241 w 837"/>
                    <a:gd name="T79" fmla="*/ 170 h 479"/>
                    <a:gd name="T80" fmla="*/ 236 w 837"/>
                    <a:gd name="T81" fmla="*/ 147 h 479"/>
                    <a:gd name="T82" fmla="*/ 258 w 837"/>
                    <a:gd name="T83" fmla="*/ 116 h 479"/>
                    <a:gd name="T84" fmla="*/ 279 w 837"/>
                    <a:gd name="T85" fmla="*/ 98 h 479"/>
                    <a:gd name="T86" fmla="*/ 298 w 837"/>
                    <a:gd name="T87" fmla="*/ 90 h 479"/>
                    <a:gd name="T88" fmla="*/ 317 w 837"/>
                    <a:gd name="T89" fmla="*/ 90 h 479"/>
                    <a:gd name="T90" fmla="*/ 337 w 837"/>
                    <a:gd name="T91" fmla="*/ 94 h 479"/>
                    <a:gd name="T92" fmla="*/ 361 w 837"/>
                    <a:gd name="T93" fmla="*/ 100 h 479"/>
                    <a:gd name="T94" fmla="*/ 387 w 837"/>
                    <a:gd name="T95" fmla="*/ 106 h 479"/>
                    <a:gd name="T96" fmla="*/ 419 w 837"/>
                    <a:gd name="T97" fmla="*/ 108 h 479"/>
                    <a:gd name="T98" fmla="*/ 401 w 837"/>
                    <a:gd name="T99" fmla="*/ 94 h 479"/>
                    <a:gd name="T100" fmla="*/ 383 w 837"/>
                    <a:gd name="T101" fmla="*/ 81 h 479"/>
                    <a:gd name="T102" fmla="*/ 366 w 837"/>
                    <a:gd name="T103" fmla="*/ 67 h 479"/>
                    <a:gd name="T104" fmla="*/ 348 w 837"/>
                    <a:gd name="T105" fmla="*/ 54 h 479"/>
                    <a:gd name="T106" fmla="*/ 330 w 837"/>
                    <a:gd name="T107" fmla="*/ 39 h 479"/>
                    <a:gd name="T108" fmla="*/ 312 w 837"/>
                    <a:gd name="T109" fmla="*/ 25 h 479"/>
                    <a:gd name="T110" fmla="*/ 294 w 837"/>
                    <a:gd name="T111" fmla="*/ 12 h 479"/>
                    <a:gd name="T112" fmla="*/ 277 w 837"/>
                    <a:gd name="T113" fmla="*/ 0 h 479"/>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837"/>
                    <a:gd name="T172" fmla="*/ 0 h 479"/>
                    <a:gd name="T173" fmla="*/ 837 w 837"/>
                    <a:gd name="T174" fmla="*/ 479 h 479"/>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837" h="479">
                      <a:moveTo>
                        <a:pt x="554" y="0"/>
                      </a:moveTo>
                      <a:lnTo>
                        <a:pt x="496" y="21"/>
                      </a:lnTo>
                      <a:lnTo>
                        <a:pt x="450" y="41"/>
                      </a:lnTo>
                      <a:lnTo>
                        <a:pt x="412" y="59"/>
                      </a:lnTo>
                      <a:lnTo>
                        <a:pt x="381" y="80"/>
                      </a:lnTo>
                      <a:lnTo>
                        <a:pt x="349" y="104"/>
                      </a:lnTo>
                      <a:lnTo>
                        <a:pt x="321" y="134"/>
                      </a:lnTo>
                      <a:lnTo>
                        <a:pt x="289" y="172"/>
                      </a:lnTo>
                      <a:lnTo>
                        <a:pt x="254" y="222"/>
                      </a:lnTo>
                      <a:lnTo>
                        <a:pt x="235" y="208"/>
                      </a:lnTo>
                      <a:lnTo>
                        <a:pt x="217" y="194"/>
                      </a:lnTo>
                      <a:lnTo>
                        <a:pt x="196" y="179"/>
                      </a:lnTo>
                      <a:lnTo>
                        <a:pt x="176" y="165"/>
                      </a:lnTo>
                      <a:lnTo>
                        <a:pt x="155" y="150"/>
                      </a:lnTo>
                      <a:lnTo>
                        <a:pt x="135" y="136"/>
                      </a:lnTo>
                      <a:lnTo>
                        <a:pt x="115" y="121"/>
                      </a:lnTo>
                      <a:lnTo>
                        <a:pt x="99" y="110"/>
                      </a:lnTo>
                      <a:lnTo>
                        <a:pt x="90" y="116"/>
                      </a:lnTo>
                      <a:lnTo>
                        <a:pt x="79" y="124"/>
                      </a:lnTo>
                      <a:lnTo>
                        <a:pt x="64" y="133"/>
                      </a:lnTo>
                      <a:lnTo>
                        <a:pt x="49" y="143"/>
                      </a:lnTo>
                      <a:lnTo>
                        <a:pt x="32" y="150"/>
                      </a:lnTo>
                      <a:lnTo>
                        <a:pt x="18" y="159"/>
                      </a:lnTo>
                      <a:lnTo>
                        <a:pt x="7" y="166"/>
                      </a:lnTo>
                      <a:lnTo>
                        <a:pt x="0" y="175"/>
                      </a:lnTo>
                      <a:lnTo>
                        <a:pt x="40" y="214"/>
                      </a:lnTo>
                      <a:lnTo>
                        <a:pt x="85" y="255"/>
                      </a:lnTo>
                      <a:lnTo>
                        <a:pt x="131" y="298"/>
                      </a:lnTo>
                      <a:lnTo>
                        <a:pt x="180" y="341"/>
                      </a:lnTo>
                      <a:lnTo>
                        <a:pt x="228" y="381"/>
                      </a:lnTo>
                      <a:lnTo>
                        <a:pt x="277" y="417"/>
                      </a:lnTo>
                      <a:lnTo>
                        <a:pt x="324" y="448"/>
                      </a:lnTo>
                      <a:lnTo>
                        <a:pt x="373" y="474"/>
                      </a:lnTo>
                      <a:lnTo>
                        <a:pt x="406" y="479"/>
                      </a:lnTo>
                      <a:lnTo>
                        <a:pt x="435" y="476"/>
                      </a:lnTo>
                      <a:lnTo>
                        <a:pt x="456" y="463"/>
                      </a:lnTo>
                      <a:lnTo>
                        <a:pt x="475" y="445"/>
                      </a:lnTo>
                      <a:lnTo>
                        <a:pt x="484" y="417"/>
                      </a:lnTo>
                      <a:lnTo>
                        <a:pt x="487" y="382"/>
                      </a:lnTo>
                      <a:lnTo>
                        <a:pt x="482" y="341"/>
                      </a:lnTo>
                      <a:lnTo>
                        <a:pt x="471" y="294"/>
                      </a:lnTo>
                      <a:lnTo>
                        <a:pt x="516" y="232"/>
                      </a:lnTo>
                      <a:lnTo>
                        <a:pt x="558" y="197"/>
                      </a:lnTo>
                      <a:lnTo>
                        <a:pt x="595" y="180"/>
                      </a:lnTo>
                      <a:lnTo>
                        <a:pt x="634" y="180"/>
                      </a:lnTo>
                      <a:lnTo>
                        <a:pt x="674" y="188"/>
                      </a:lnTo>
                      <a:lnTo>
                        <a:pt x="721" y="200"/>
                      </a:lnTo>
                      <a:lnTo>
                        <a:pt x="773" y="212"/>
                      </a:lnTo>
                      <a:lnTo>
                        <a:pt x="837" y="217"/>
                      </a:lnTo>
                      <a:lnTo>
                        <a:pt x="801" y="189"/>
                      </a:lnTo>
                      <a:lnTo>
                        <a:pt x="766" y="163"/>
                      </a:lnTo>
                      <a:lnTo>
                        <a:pt x="731" y="135"/>
                      </a:lnTo>
                      <a:lnTo>
                        <a:pt x="696" y="108"/>
                      </a:lnTo>
                      <a:lnTo>
                        <a:pt x="659" y="79"/>
                      </a:lnTo>
                      <a:lnTo>
                        <a:pt x="624" y="51"/>
                      </a:lnTo>
                      <a:lnTo>
                        <a:pt x="588" y="25"/>
                      </a:lnTo>
                      <a:lnTo>
                        <a:pt x="554" y="0"/>
                      </a:lnTo>
                      <a:close/>
                    </a:path>
                  </a:pathLst>
                </a:custGeom>
                <a:solidFill>
                  <a:srgbClr val="96A8A8"/>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044" name="Freeform 17"/>
                <p:cNvSpPr>
                  <a:spLocks/>
                </p:cNvSpPr>
                <p:nvPr/>
              </p:nvSpPr>
              <p:spPr bwMode="auto">
                <a:xfrm>
                  <a:off x="4151" y="3651"/>
                  <a:ext cx="419" cy="235"/>
                </a:xfrm>
                <a:custGeom>
                  <a:avLst/>
                  <a:gdLst>
                    <a:gd name="T0" fmla="*/ 283 w 837"/>
                    <a:gd name="T1" fmla="*/ 0 h 470"/>
                    <a:gd name="T2" fmla="*/ 253 w 837"/>
                    <a:gd name="T3" fmla="*/ 11 h 470"/>
                    <a:gd name="T4" fmla="*/ 230 w 837"/>
                    <a:gd name="T5" fmla="*/ 22 h 470"/>
                    <a:gd name="T6" fmla="*/ 210 w 837"/>
                    <a:gd name="T7" fmla="*/ 30 h 470"/>
                    <a:gd name="T8" fmla="*/ 194 w 837"/>
                    <a:gd name="T9" fmla="*/ 42 h 470"/>
                    <a:gd name="T10" fmla="*/ 178 w 837"/>
                    <a:gd name="T11" fmla="*/ 55 h 470"/>
                    <a:gd name="T12" fmla="*/ 164 w 837"/>
                    <a:gd name="T13" fmla="*/ 70 h 470"/>
                    <a:gd name="T14" fmla="*/ 147 w 837"/>
                    <a:gd name="T15" fmla="*/ 90 h 470"/>
                    <a:gd name="T16" fmla="*/ 130 w 837"/>
                    <a:gd name="T17" fmla="*/ 115 h 470"/>
                    <a:gd name="T18" fmla="*/ 120 w 837"/>
                    <a:gd name="T19" fmla="*/ 107 h 470"/>
                    <a:gd name="T20" fmla="*/ 110 w 837"/>
                    <a:gd name="T21" fmla="*/ 101 h 470"/>
                    <a:gd name="T22" fmla="*/ 98 w 837"/>
                    <a:gd name="T23" fmla="*/ 93 h 470"/>
                    <a:gd name="T24" fmla="*/ 87 w 837"/>
                    <a:gd name="T25" fmla="*/ 86 h 470"/>
                    <a:gd name="T26" fmla="*/ 75 w 837"/>
                    <a:gd name="T27" fmla="*/ 77 h 470"/>
                    <a:gd name="T28" fmla="*/ 64 w 837"/>
                    <a:gd name="T29" fmla="*/ 70 h 470"/>
                    <a:gd name="T30" fmla="*/ 53 w 837"/>
                    <a:gd name="T31" fmla="*/ 62 h 470"/>
                    <a:gd name="T32" fmla="*/ 45 w 837"/>
                    <a:gd name="T33" fmla="*/ 57 h 470"/>
                    <a:gd name="T34" fmla="*/ 41 w 837"/>
                    <a:gd name="T35" fmla="*/ 59 h 470"/>
                    <a:gd name="T36" fmla="*/ 36 w 837"/>
                    <a:gd name="T37" fmla="*/ 63 h 470"/>
                    <a:gd name="T38" fmla="*/ 29 w 837"/>
                    <a:gd name="T39" fmla="*/ 67 h 470"/>
                    <a:gd name="T40" fmla="*/ 23 w 837"/>
                    <a:gd name="T41" fmla="*/ 70 h 470"/>
                    <a:gd name="T42" fmla="*/ 15 w 837"/>
                    <a:gd name="T43" fmla="*/ 74 h 470"/>
                    <a:gd name="T44" fmla="*/ 9 w 837"/>
                    <a:gd name="T45" fmla="*/ 77 h 470"/>
                    <a:gd name="T46" fmla="*/ 3 w 837"/>
                    <a:gd name="T47" fmla="*/ 81 h 470"/>
                    <a:gd name="T48" fmla="*/ 0 w 837"/>
                    <a:gd name="T49" fmla="*/ 85 h 470"/>
                    <a:gd name="T50" fmla="*/ 20 w 837"/>
                    <a:gd name="T51" fmla="*/ 104 h 470"/>
                    <a:gd name="T52" fmla="*/ 43 w 837"/>
                    <a:gd name="T53" fmla="*/ 124 h 470"/>
                    <a:gd name="T54" fmla="*/ 66 w 837"/>
                    <a:gd name="T55" fmla="*/ 146 h 470"/>
                    <a:gd name="T56" fmla="*/ 90 w 837"/>
                    <a:gd name="T57" fmla="*/ 168 h 470"/>
                    <a:gd name="T58" fmla="*/ 114 w 837"/>
                    <a:gd name="T59" fmla="*/ 187 h 470"/>
                    <a:gd name="T60" fmla="*/ 139 w 837"/>
                    <a:gd name="T61" fmla="*/ 205 h 470"/>
                    <a:gd name="T62" fmla="*/ 162 w 837"/>
                    <a:gd name="T63" fmla="*/ 220 h 470"/>
                    <a:gd name="T64" fmla="*/ 187 w 837"/>
                    <a:gd name="T65" fmla="*/ 233 h 470"/>
                    <a:gd name="T66" fmla="*/ 203 w 837"/>
                    <a:gd name="T67" fmla="*/ 235 h 470"/>
                    <a:gd name="T68" fmla="*/ 216 w 837"/>
                    <a:gd name="T69" fmla="*/ 234 h 470"/>
                    <a:gd name="T70" fmla="*/ 227 w 837"/>
                    <a:gd name="T71" fmla="*/ 228 h 470"/>
                    <a:gd name="T72" fmla="*/ 236 w 837"/>
                    <a:gd name="T73" fmla="*/ 220 h 470"/>
                    <a:gd name="T74" fmla="*/ 241 w 837"/>
                    <a:gd name="T75" fmla="*/ 206 h 470"/>
                    <a:gd name="T76" fmla="*/ 243 w 837"/>
                    <a:gd name="T77" fmla="*/ 189 h 470"/>
                    <a:gd name="T78" fmla="*/ 241 w 837"/>
                    <a:gd name="T79" fmla="*/ 168 h 470"/>
                    <a:gd name="T80" fmla="*/ 236 w 837"/>
                    <a:gd name="T81" fmla="*/ 144 h 470"/>
                    <a:gd name="T82" fmla="*/ 258 w 837"/>
                    <a:gd name="T83" fmla="*/ 113 h 470"/>
                    <a:gd name="T84" fmla="*/ 279 w 837"/>
                    <a:gd name="T85" fmla="*/ 96 h 470"/>
                    <a:gd name="T86" fmla="*/ 298 w 837"/>
                    <a:gd name="T87" fmla="*/ 87 h 470"/>
                    <a:gd name="T88" fmla="*/ 317 w 837"/>
                    <a:gd name="T89" fmla="*/ 87 h 470"/>
                    <a:gd name="T90" fmla="*/ 337 w 837"/>
                    <a:gd name="T91" fmla="*/ 91 h 470"/>
                    <a:gd name="T92" fmla="*/ 361 w 837"/>
                    <a:gd name="T93" fmla="*/ 97 h 470"/>
                    <a:gd name="T94" fmla="*/ 387 w 837"/>
                    <a:gd name="T95" fmla="*/ 103 h 470"/>
                    <a:gd name="T96" fmla="*/ 419 w 837"/>
                    <a:gd name="T97" fmla="*/ 106 h 470"/>
                    <a:gd name="T98" fmla="*/ 401 w 837"/>
                    <a:gd name="T99" fmla="*/ 92 h 470"/>
                    <a:gd name="T100" fmla="*/ 384 w 837"/>
                    <a:gd name="T101" fmla="*/ 79 h 470"/>
                    <a:gd name="T102" fmla="*/ 367 w 837"/>
                    <a:gd name="T103" fmla="*/ 66 h 470"/>
                    <a:gd name="T104" fmla="*/ 351 w 837"/>
                    <a:gd name="T105" fmla="*/ 53 h 470"/>
                    <a:gd name="T106" fmla="*/ 334 w 837"/>
                    <a:gd name="T107" fmla="*/ 39 h 470"/>
                    <a:gd name="T108" fmla="*/ 317 w 837"/>
                    <a:gd name="T109" fmla="*/ 26 h 470"/>
                    <a:gd name="T110" fmla="*/ 300 w 837"/>
                    <a:gd name="T111" fmla="*/ 13 h 470"/>
                    <a:gd name="T112" fmla="*/ 283 w 837"/>
                    <a:gd name="T113" fmla="*/ 0 h 47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837"/>
                    <a:gd name="T172" fmla="*/ 0 h 470"/>
                    <a:gd name="T173" fmla="*/ 837 w 837"/>
                    <a:gd name="T174" fmla="*/ 470 h 470"/>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837" h="470">
                      <a:moveTo>
                        <a:pt x="565" y="0"/>
                      </a:moveTo>
                      <a:lnTo>
                        <a:pt x="506" y="21"/>
                      </a:lnTo>
                      <a:lnTo>
                        <a:pt x="460" y="43"/>
                      </a:lnTo>
                      <a:lnTo>
                        <a:pt x="420" y="61"/>
                      </a:lnTo>
                      <a:lnTo>
                        <a:pt x="387" y="84"/>
                      </a:lnTo>
                      <a:lnTo>
                        <a:pt x="356" y="109"/>
                      </a:lnTo>
                      <a:lnTo>
                        <a:pt x="327" y="140"/>
                      </a:lnTo>
                      <a:lnTo>
                        <a:pt x="294" y="179"/>
                      </a:lnTo>
                      <a:lnTo>
                        <a:pt x="259" y="229"/>
                      </a:lnTo>
                      <a:lnTo>
                        <a:pt x="240" y="214"/>
                      </a:lnTo>
                      <a:lnTo>
                        <a:pt x="220" y="201"/>
                      </a:lnTo>
                      <a:lnTo>
                        <a:pt x="196" y="186"/>
                      </a:lnTo>
                      <a:lnTo>
                        <a:pt x="174" y="171"/>
                      </a:lnTo>
                      <a:lnTo>
                        <a:pt x="150" y="154"/>
                      </a:lnTo>
                      <a:lnTo>
                        <a:pt x="128" y="139"/>
                      </a:lnTo>
                      <a:lnTo>
                        <a:pt x="106" y="125"/>
                      </a:lnTo>
                      <a:lnTo>
                        <a:pt x="90" y="113"/>
                      </a:lnTo>
                      <a:lnTo>
                        <a:pt x="81" y="119"/>
                      </a:lnTo>
                      <a:lnTo>
                        <a:pt x="71" y="127"/>
                      </a:lnTo>
                      <a:lnTo>
                        <a:pt x="57" y="133"/>
                      </a:lnTo>
                      <a:lnTo>
                        <a:pt x="45" y="140"/>
                      </a:lnTo>
                      <a:lnTo>
                        <a:pt x="30" y="147"/>
                      </a:lnTo>
                      <a:lnTo>
                        <a:pt x="17" y="154"/>
                      </a:lnTo>
                      <a:lnTo>
                        <a:pt x="6" y="162"/>
                      </a:lnTo>
                      <a:lnTo>
                        <a:pt x="0" y="169"/>
                      </a:lnTo>
                      <a:lnTo>
                        <a:pt x="40" y="208"/>
                      </a:lnTo>
                      <a:lnTo>
                        <a:pt x="85" y="249"/>
                      </a:lnTo>
                      <a:lnTo>
                        <a:pt x="131" y="292"/>
                      </a:lnTo>
                      <a:lnTo>
                        <a:pt x="180" y="335"/>
                      </a:lnTo>
                      <a:lnTo>
                        <a:pt x="228" y="374"/>
                      </a:lnTo>
                      <a:lnTo>
                        <a:pt x="277" y="410"/>
                      </a:lnTo>
                      <a:lnTo>
                        <a:pt x="324" y="440"/>
                      </a:lnTo>
                      <a:lnTo>
                        <a:pt x="373" y="465"/>
                      </a:lnTo>
                      <a:lnTo>
                        <a:pt x="405" y="470"/>
                      </a:lnTo>
                      <a:lnTo>
                        <a:pt x="432" y="468"/>
                      </a:lnTo>
                      <a:lnTo>
                        <a:pt x="454" y="456"/>
                      </a:lnTo>
                      <a:lnTo>
                        <a:pt x="472" y="439"/>
                      </a:lnTo>
                      <a:lnTo>
                        <a:pt x="482" y="411"/>
                      </a:lnTo>
                      <a:lnTo>
                        <a:pt x="486" y="377"/>
                      </a:lnTo>
                      <a:lnTo>
                        <a:pt x="482" y="336"/>
                      </a:lnTo>
                      <a:lnTo>
                        <a:pt x="471" y="288"/>
                      </a:lnTo>
                      <a:lnTo>
                        <a:pt x="516" y="226"/>
                      </a:lnTo>
                      <a:lnTo>
                        <a:pt x="558" y="191"/>
                      </a:lnTo>
                      <a:lnTo>
                        <a:pt x="595" y="174"/>
                      </a:lnTo>
                      <a:lnTo>
                        <a:pt x="634" y="174"/>
                      </a:lnTo>
                      <a:lnTo>
                        <a:pt x="674" y="182"/>
                      </a:lnTo>
                      <a:lnTo>
                        <a:pt x="721" y="194"/>
                      </a:lnTo>
                      <a:lnTo>
                        <a:pt x="773" y="206"/>
                      </a:lnTo>
                      <a:lnTo>
                        <a:pt x="837" y="211"/>
                      </a:lnTo>
                      <a:lnTo>
                        <a:pt x="802" y="184"/>
                      </a:lnTo>
                      <a:lnTo>
                        <a:pt x="768" y="158"/>
                      </a:lnTo>
                      <a:lnTo>
                        <a:pt x="734" y="132"/>
                      </a:lnTo>
                      <a:lnTo>
                        <a:pt x="701" y="105"/>
                      </a:lnTo>
                      <a:lnTo>
                        <a:pt x="667" y="78"/>
                      </a:lnTo>
                      <a:lnTo>
                        <a:pt x="633" y="51"/>
                      </a:lnTo>
                      <a:lnTo>
                        <a:pt x="599" y="25"/>
                      </a:lnTo>
                      <a:lnTo>
                        <a:pt x="565" y="0"/>
                      </a:lnTo>
                      <a:close/>
                    </a:path>
                  </a:pathLst>
                </a:custGeom>
                <a:solidFill>
                  <a:srgbClr val="9EADAD"/>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045" name="Freeform 18"/>
                <p:cNvSpPr>
                  <a:spLocks/>
                </p:cNvSpPr>
                <p:nvPr/>
              </p:nvSpPr>
              <p:spPr bwMode="auto">
                <a:xfrm>
                  <a:off x="4151" y="3655"/>
                  <a:ext cx="419" cy="230"/>
                </a:xfrm>
                <a:custGeom>
                  <a:avLst/>
                  <a:gdLst>
                    <a:gd name="T0" fmla="*/ 287 w 837"/>
                    <a:gd name="T1" fmla="*/ 0 h 460"/>
                    <a:gd name="T2" fmla="*/ 257 w 837"/>
                    <a:gd name="T3" fmla="*/ 11 h 460"/>
                    <a:gd name="T4" fmla="*/ 234 w 837"/>
                    <a:gd name="T5" fmla="*/ 21 h 460"/>
                    <a:gd name="T6" fmla="*/ 214 w 837"/>
                    <a:gd name="T7" fmla="*/ 30 h 460"/>
                    <a:gd name="T8" fmla="*/ 198 w 837"/>
                    <a:gd name="T9" fmla="*/ 43 h 460"/>
                    <a:gd name="T10" fmla="*/ 181 w 837"/>
                    <a:gd name="T11" fmla="*/ 56 h 460"/>
                    <a:gd name="T12" fmla="*/ 166 w 837"/>
                    <a:gd name="T13" fmla="*/ 72 h 460"/>
                    <a:gd name="T14" fmla="*/ 150 w 837"/>
                    <a:gd name="T15" fmla="*/ 92 h 460"/>
                    <a:gd name="T16" fmla="*/ 132 w 837"/>
                    <a:gd name="T17" fmla="*/ 117 h 460"/>
                    <a:gd name="T18" fmla="*/ 122 w 837"/>
                    <a:gd name="T19" fmla="*/ 110 h 460"/>
                    <a:gd name="T20" fmla="*/ 111 w 837"/>
                    <a:gd name="T21" fmla="*/ 102 h 460"/>
                    <a:gd name="T22" fmla="*/ 98 w 837"/>
                    <a:gd name="T23" fmla="*/ 94 h 460"/>
                    <a:gd name="T24" fmla="*/ 87 w 837"/>
                    <a:gd name="T25" fmla="*/ 87 h 460"/>
                    <a:gd name="T26" fmla="*/ 73 w 837"/>
                    <a:gd name="T27" fmla="*/ 78 h 460"/>
                    <a:gd name="T28" fmla="*/ 61 w 837"/>
                    <a:gd name="T29" fmla="*/ 70 h 460"/>
                    <a:gd name="T30" fmla="*/ 50 w 837"/>
                    <a:gd name="T31" fmla="*/ 62 h 460"/>
                    <a:gd name="T32" fmla="*/ 41 w 837"/>
                    <a:gd name="T33" fmla="*/ 56 h 460"/>
                    <a:gd name="T34" fmla="*/ 37 w 837"/>
                    <a:gd name="T35" fmla="*/ 58 h 460"/>
                    <a:gd name="T36" fmla="*/ 32 w 837"/>
                    <a:gd name="T37" fmla="*/ 61 h 460"/>
                    <a:gd name="T38" fmla="*/ 26 w 837"/>
                    <a:gd name="T39" fmla="*/ 65 h 460"/>
                    <a:gd name="T40" fmla="*/ 20 w 837"/>
                    <a:gd name="T41" fmla="*/ 68 h 460"/>
                    <a:gd name="T42" fmla="*/ 14 w 837"/>
                    <a:gd name="T43" fmla="*/ 70 h 460"/>
                    <a:gd name="T44" fmla="*/ 8 w 837"/>
                    <a:gd name="T45" fmla="*/ 73 h 460"/>
                    <a:gd name="T46" fmla="*/ 3 w 837"/>
                    <a:gd name="T47" fmla="*/ 77 h 460"/>
                    <a:gd name="T48" fmla="*/ 0 w 837"/>
                    <a:gd name="T49" fmla="*/ 80 h 460"/>
                    <a:gd name="T50" fmla="*/ 20 w 837"/>
                    <a:gd name="T51" fmla="*/ 100 h 460"/>
                    <a:gd name="T52" fmla="*/ 43 w 837"/>
                    <a:gd name="T53" fmla="*/ 120 h 460"/>
                    <a:gd name="T54" fmla="*/ 66 w 837"/>
                    <a:gd name="T55" fmla="*/ 141 h 460"/>
                    <a:gd name="T56" fmla="*/ 90 w 837"/>
                    <a:gd name="T57" fmla="*/ 162 h 460"/>
                    <a:gd name="T58" fmla="*/ 114 w 837"/>
                    <a:gd name="T59" fmla="*/ 182 h 460"/>
                    <a:gd name="T60" fmla="*/ 139 w 837"/>
                    <a:gd name="T61" fmla="*/ 199 h 460"/>
                    <a:gd name="T62" fmla="*/ 162 w 837"/>
                    <a:gd name="T63" fmla="*/ 215 h 460"/>
                    <a:gd name="T64" fmla="*/ 187 w 837"/>
                    <a:gd name="T65" fmla="*/ 228 h 460"/>
                    <a:gd name="T66" fmla="*/ 202 w 837"/>
                    <a:gd name="T67" fmla="*/ 230 h 460"/>
                    <a:gd name="T68" fmla="*/ 216 w 837"/>
                    <a:gd name="T69" fmla="*/ 229 h 460"/>
                    <a:gd name="T70" fmla="*/ 226 w 837"/>
                    <a:gd name="T71" fmla="*/ 224 h 460"/>
                    <a:gd name="T72" fmla="*/ 235 w 837"/>
                    <a:gd name="T73" fmla="*/ 215 h 460"/>
                    <a:gd name="T74" fmla="*/ 240 w 837"/>
                    <a:gd name="T75" fmla="*/ 202 h 460"/>
                    <a:gd name="T76" fmla="*/ 243 w 837"/>
                    <a:gd name="T77" fmla="*/ 185 h 460"/>
                    <a:gd name="T78" fmla="*/ 241 w 837"/>
                    <a:gd name="T79" fmla="*/ 164 h 460"/>
                    <a:gd name="T80" fmla="*/ 236 w 837"/>
                    <a:gd name="T81" fmla="*/ 140 h 460"/>
                    <a:gd name="T82" fmla="*/ 258 w 837"/>
                    <a:gd name="T83" fmla="*/ 109 h 460"/>
                    <a:gd name="T84" fmla="*/ 279 w 837"/>
                    <a:gd name="T85" fmla="*/ 91 h 460"/>
                    <a:gd name="T86" fmla="*/ 298 w 837"/>
                    <a:gd name="T87" fmla="*/ 83 h 460"/>
                    <a:gd name="T88" fmla="*/ 317 w 837"/>
                    <a:gd name="T89" fmla="*/ 83 h 460"/>
                    <a:gd name="T90" fmla="*/ 337 w 837"/>
                    <a:gd name="T91" fmla="*/ 87 h 460"/>
                    <a:gd name="T92" fmla="*/ 361 w 837"/>
                    <a:gd name="T93" fmla="*/ 93 h 460"/>
                    <a:gd name="T94" fmla="*/ 387 w 837"/>
                    <a:gd name="T95" fmla="*/ 99 h 460"/>
                    <a:gd name="T96" fmla="*/ 419 w 837"/>
                    <a:gd name="T97" fmla="*/ 101 h 460"/>
                    <a:gd name="T98" fmla="*/ 401 w 837"/>
                    <a:gd name="T99" fmla="*/ 88 h 460"/>
                    <a:gd name="T100" fmla="*/ 385 w 837"/>
                    <a:gd name="T101" fmla="*/ 75 h 460"/>
                    <a:gd name="T102" fmla="*/ 369 w 837"/>
                    <a:gd name="T103" fmla="*/ 62 h 460"/>
                    <a:gd name="T104" fmla="*/ 353 w 837"/>
                    <a:gd name="T105" fmla="*/ 50 h 460"/>
                    <a:gd name="T106" fmla="*/ 337 w 837"/>
                    <a:gd name="T107" fmla="*/ 37 h 460"/>
                    <a:gd name="T108" fmla="*/ 320 w 837"/>
                    <a:gd name="T109" fmla="*/ 25 h 460"/>
                    <a:gd name="T110" fmla="*/ 304 w 837"/>
                    <a:gd name="T111" fmla="*/ 12 h 460"/>
                    <a:gd name="T112" fmla="*/ 287 w 837"/>
                    <a:gd name="T113" fmla="*/ 0 h 46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837"/>
                    <a:gd name="T172" fmla="*/ 0 h 460"/>
                    <a:gd name="T173" fmla="*/ 837 w 837"/>
                    <a:gd name="T174" fmla="*/ 460 h 460"/>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837" h="460">
                      <a:moveTo>
                        <a:pt x="573" y="0"/>
                      </a:moveTo>
                      <a:lnTo>
                        <a:pt x="514" y="21"/>
                      </a:lnTo>
                      <a:lnTo>
                        <a:pt x="467" y="42"/>
                      </a:lnTo>
                      <a:lnTo>
                        <a:pt x="427" y="61"/>
                      </a:lnTo>
                      <a:lnTo>
                        <a:pt x="395" y="85"/>
                      </a:lnTo>
                      <a:lnTo>
                        <a:pt x="362" y="111"/>
                      </a:lnTo>
                      <a:lnTo>
                        <a:pt x="332" y="144"/>
                      </a:lnTo>
                      <a:lnTo>
                        <a:pt x="299" y="183"/>
                      </a:lnTo>
                      <a:lnTo>
                        <a:pt x="263" y="234"/>
                      </a:lnTo>
                      <a:lnTo>
                        <a:pt x="244" y="219"/>
                      </a:lnTo>
                      <a:lnTo>
                        <a:pt x="222" y="204"/>
                      </a:lnTo>
                      <a:lnTo>
                        <a:pt x="196" y="188"/>
                      </a:lnTo>
                      <a:lnTo>
                        <a:pt x="173" y="173"/>
                      </a:lnTo>
                      <a:lnTo>
                        <a:pt x="146" y="155"/>
                      </a:lnTo>
                      <a:lnTo>
                        <a:pt x="121" y="139"/>
                      </a:lnTo>
                      <a:lnTo>
                        <a:pt x="100" y="124"/>
                      </a:lnTo>
                      <a:lnTo>
                        <a:pt x="82" y="111"/>
                      </a:lnTo>
                      <a:lnTo>
                        <a:pt x="74" y="116"/>
                      </a:lnTo>
                      <a:lnTo>
                        <a:pt x="64" y="123"/>
                      </a:lnTo>
                      <a:lnTo>
                        <a:pt x="51" y="129"/>
                      </a:lnTo>
                      <a:lnTo>
                        <a:pt x="40" y="135"/>
                      </a:lnTo>
                      <a:lnTo>
                        <a:pt x="27" y="140"/>
                      </a:lnTo>
                      <a:lnTo>
                        <a:pt x="16" y="146"/>
                      </a:lnTo>
                      <a:lnTo>
                        <a:pt x="6" y="153"/>
                      </a:lnTo>
                      <a:lnTo>
                        <a:pt x="0" y="160"/>
                      </a:lnTo>
                      <a:lnTo>
                        <a:pt x="40" y="199"/>
                      </a:lnTo>
                      <a:lnTo>
                        <a:pt x="85" y="240"/>
                      </a:lnTo>
                      <a:lnTo>
                        <a:pt x="131" y="282"/>
                      </a:lnTo>
                      <a:lnTo>
                        <a:pt x="180" y="324"/>
                      </a:lnTo>
                      <a:lnTo>
                        <a:pt x="228" y="363"/>
                      </a:lnTo>
                      <a:lnTo>
                        <a:pt x="277" y="398"/>
                      </a:lnTo>
                      <a:lnTo>
                        <a:pt x="324" y="430"/>
                      </a:lnTo>
                      <a:lnTo>
                        <a:pt x="373" y="455"/>
                      </a:lnTo>
                      <a:lnTo>
                        <a:pt x="403" y="460"/>
                      </a:lnTo>
                      <a:lnTo>
                        <a:pt x="431" y="457"/>
                      </a:lnTo>
                      <a:lnTo>
                        <a:pt x="452" y="447"/>
                      </a:lnTo>
                      <a:lnTo>
                        <a:pt x="470" y="430"/>
                      </a:lnTo>
                      <a:lnTo>
                        <a:pt x="480" y="403"/>
                      </a:lnTo>
                      <a:lnTo>
                        <a:pt x="485" y="370"/>
                      </a:lnTo>
                      <a:lnTo>
                        <a:pt x="481" y="328"/>
                      </a:lnTo>
                      <a:lnTo>
                        <a:pt x="471" y="279"/>
                      </a:lnTo>
                      <a:lnTo>
                        <a:pt x="516" y="217"/>
                      </a:lnTo>
                      <a:lnTo>
                        <a:pt x="558" y="182"/>
                      </a:lnTo>
                      <a:lnTo>
                        <a:pt x="595" y="165"/>
                      </a:lnTo>
                      <a:lnTo>
                        <a:pt x="634" y="165"/>
                      </a:lnTo>
                      <a:lnTo>
                        <a:pt x="674" y="173"/>
                      </a:lnTo>
                      <a:lnTo>
                        <a:pt x="721" y="185"/>
                      </a:lnTo>
                      <a:lnTo>
                        <a:pt x="773" y="197"/>
                      </a:lnTo>
                      <a:lnTo>
                        <a:pt x="837" y="202"/>
                      </a:lnTo>
                      <a:lnTo>
                        <a:pt x="802" y="175"/>
                      </a:lnTo>
                      <a:lnTo>
                        <a:pt x="770" y="150"/>
                      </a:lnTo>
                      <a:lnTo>
                        <a:pt x="737" y="124"/>
                      </a:lnTo>
                      <a:lnTo>
                        <a:pt x="706" y="99"/>
                      </a:lnTo>
                      <a:lnTo>
                        <a:pt x="673" y="73"/>
                      </a:lnTo>
                      <a:lnTo>
                        <a:pt x="640" y="49"/>
                      </a:lnTo>
                      <a:lnTo>
                        <a:pt x="607" y="24"/>
                      </a:lnTo>
                      <a:lnTo>
                        <a:pt x="573" y="0"/>
                      </a:lnTo>
                      <a:close/>
                    </a:path>
                  </a:pathLst>
                </a:custGeom>
                <a:solidFill>
                  <a:srgbClr val="A3B3B3"/>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046" name="Freeform 19"/>
                <p:cNvSpPr>
                  <a:spLocks/>
                </p:cNvSpPr>
                <p:nvPr/>
              </p:nvSpPr>
              <p:spPr bwMode="auto">
                <a:xfrm>
                  <a:off x="4151" y="3659"/>
                  <a:ext cx="419" cy="225"/>
                </a:xfrm>
                <a:custGeom>
                  <a:avLst/>
                  <a:gdLst>
                    <a:gd name="T0" fmla="*/ 292 w 837"/>
                    <a:gd name="T1" fmla="*/ 0 h 450"/>
                    <a:gd name="T2" fmla="*/ 263 w 837"/>
                    <a:gd name="T3" fmla="*/ 11 h 450"/>
                    <a:gd name="T4" fmla="*/ 239 w 837"/>
                    <a:gd name="T5" fmla="*/ 22 h 450"/>
                    <a:gd name="T6" fmla="*/ 218 w 837"/>
                    <a:gd name="T7" fmla="*/ 31 h 450"/>
                    <a:gd name="T8" fmla="*/ 201 w 837"/>
                    <a:gd name="T9" fmla="*/ 44 h 450"/>
                    <a:gd name="T10" fmla="*/ 184 w 837"/>
                    <a:gd name="T11" fmla="*/ 58 h 450"/>
                    <a:gd name="T12" fmla="*/ 169 w 837"/>
                    <a:gd name="T13" fmla="*/ 75 h 450"/>
                    <a:gd name="T14" fmla="*/ 152 w 837"/>
                    <a:gd name="T15" fmla="*/ 95 h 450"/>
                    <a:gd name="T16" fmla="*/ 134 w 837"/>
                    <a:gd name="T17" fmla="*/ 120 h 450"/>
                    <a:gd name="T18" fmla="*/ 124 w 837"/>
                    <a:gd name="T19" fmla="*/ 113 h 450"/>
                    <a:gd name="T20" fmla="*/ 113 w 837"/>
                    <a:gd name="T21" fmla="*/ 105 h 450"/>
                    <a:gd name="T22" fmla="*/ 99 w 837"/>
                    <a:gd name="T23" fmla="*/ 96 h 450"/>
                    <a:gd name="T24" fmla="*/ 85 w 837"/>
                    <a:gd name="T25" fmla="*/ 88 h 450"/>
                    <a:gd name="T26" fmla="*/ 71 w 837"/>
                    <a:gd name="T27" fmla="*/ 79 h 450"/>
                    <a:gd name="T28" fmla="*/ 58 w 837"/>
                    <a:gd name="T29" fmla="*/ 71 h 450"/>
                    <a:gd name="T30" fmla="*/ 46 w 837"/>
                    <a:gd name="T31" fmla="*/ 63 h 450"/>
                    <a:gd name="T32" fmla="*/ 37 w 837"/>
                    <a:gd name="T33" fmla="*/ 56 h 450"/>
                    <a:gd name="T34" fmla="*/ 33 w 837"/>
                    <a:gd name="T35" fmla="*/ 59 h 450"/>
                    <a:gd name="T36" fmla="*/ 28 w 837"/>
                    <a:gd name="T37" fmla="*/ 61 h 450"/>
                    <a:gd name="T38" fmla="*/ 23 w 837"/>
                    <a:gd name="T39" fmla="*/ 63 h 450"/>
                    <a:gd name="T40" fmla="*/ 18 w 837"/>
                    <a:gd name="T41" fmla="*/ 66 h 450"/>
                    <a:gd name="T42" fmla="*/ 13 w 837"/>
                    <a:gd name="T43" fmla="*/ 68 h 450"/>
                    <a:gd name="T44" fmla="*/ 8 w 837"/>
                    <a:gd name="T45" fmla="*/ 71 h 450"/>
                    <a:gd name="T46" fmla="*/ 3 w 837"/>
                    <a:gd name="T47" fmla="*/ 73 h 450"/>
                    <a:gd name="T48" fmla="*/ 0 w 837"/>
                    <a:gd name="T49" fmla="*/ 77 h 450"/>
                    <a:gd name="T50" fmla="*/ 20 w 837"/>
                    <a:gd name="T51" fmla="*/ 96 h 450"/>
                    <a:gd name="T52" fmla="*/ 43 w 837"/>
                    <a:gd name="T53" fmla="*/ 116 h 450"/>
                    <a:gd name="T54" fmla="*/ 66 w 837"/>
                    <a:gd name="T55" fmla="*/ 137 h 450"/>
                    <a:gd name="T56" fmla="*/ 90 w 837"/>
                    <a:gd name="T57" fmla="*/ 158 h 450"/>
                    <a:gd name="T58" fmla="*/ 115 w 837"/>
                    <a:gd name="T59" fmla="*/ 178 h 450"/>
                    <a:gd name="T60" fmla="*/ 139 w 837"/>
                    <a:gd name="T61" fmla="*/ 196 h 450"/>
                    <a:gd name="T62" fmla="*/ 163 w 837"/>
                    <a:gd name="T63" fmla="*/ 211 h 450"/>
                    <a:gd name="T64" fmla="*/ 187 w 837"/>
                    <a:gd name="T65" fmla="*/ 224 h 450"/>
                    <a:gd name="T66" fmla="*/ 201 w 837"/>
                    <a:gd name="T67" fmla="*/ 225 h 450"/>
                    <a:gd name="T68" fmla="*/ 214 w 837"/>
                    <a:gd name="T69" fmla="*/ 225 h 450"/>
                    <a:gd name="T70" fmla="*/ 225 w 837"/>
                    <a:gd name="T71" fmla="*/ 219 h 450"/>
                    <a:gd name="T72" fmla="*/ 235 w 837"/>
                    <a:gd name="T73" fmla="*/ 211 h 450"/>
                    <a:gd name="T74" fmla="*/ 240 w 837"/>
                    <a:gd name="T75" fmla="*/ 198 h 450"/>
                    <a:gd name="T76" fmla="*/ 242 w 837"/>
                    <a:gd name="T77" fmla="*/ 182 h 450"/>
                    <a:gd name="T78" fmla="*/ 241 w 837"/>
                    <a:gd name="T79" fmla="*/ 161 h 450"/>
                    <a:gd name="T80" fmla="*/ 236 w 837"/>
                    <a:gd name="T81" fmla="*/ 136 h 450"/>
                    <a:gd name="T82" fmla="*/ 258 w 837"/>
                    <a:gd name="T83" fmla="*/ 105 h 450"/>
                    <a:gd name="T84" fmla="*/ 279 w 837"/>
                    <a:gd name="T85" fmla="*/ 88 h 450"/>
                    <a:gd name="T86" fmla="*/ 298 w 837"/>
                    <a:gd name="T87" fmla="*/ 79 h 450"/>
                    <a:gd name="T88" fmla="*/ 317 w 837"/>
                    <a:gd name="T89" fmla="*/ 79 h 450"/>
                    <a:gd name="T90" fmla="*/ 337 w 837"/>
                    <a:gd name="T91" fmla="*/ 83 h 450"/>
                    <a:gd name="T92" fmla="*/ 361 w 837"/>
                    <a:gd name="T93" fmla="*/ 89 h 450"/>
                    <a:gd name="T94" fmla="*/ 387 w 837"/>
                    <a:gd name="T95" fmla="*/ 95 h 450"/>
                    <a:gd name="T96" fmla="*/ 419 w 837"/>
                    <a:gd name="T97" fmla="*/ 98 h 450"/>
                    <a:gd name="T98" fmla="*/ 401 w 837"/>
                    <a:gd name="T99" fmla="*/ 84 h 450"/>
                    <a:gd name="T100" fmla="*/ 386 w 837"/>
                    <a:gd name="T101" fmla="*/ 72 h 450"/>
                    <a:gd name="T102" fmla="*/ 371 w 837"/>
                    <a:gd name="T103" fmla="*/ 59 h 450"/>
                    <a:gd name="T104" fmla="*/ 356 w 837"/>
                    <a:gd name="T105" fmla="*/ 48 h 450"/>
                    <a:gd name="T106" fmla="*/ 340 w 837"/>
                    <a:gd name="T107" fmla="*/ 36 h 450"/>
                    <a:gd name="T108" fmla="*/ 325 w 837"/>
                    <a:gd name="T109" fmla="*/ 24 h 450"/>
                    <a:gd name="T110" fmla="*/ 309 w 837"/>
                    <a:gd name="T111" fmla="*/ 12 h 450"/>
                    <a:gd name="T112" fmla="*/ 292 w 837"/>
                    <a:gd name="T113" fmla="*/ 0 h 45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837"/>
                    <a:gd name="T172" fmla="*/ 0 h 450"/>
                    <a:gd name="T173" fmla="*/ 837 w 837"/>
                    <a:gd name="T174" fmla="*/ 450 h 450"/>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837" h="450">
                      <a:moveTo>
                        <a:pt x="584" y="0"/>
                      </a:moveTo>
                      <a:lnTo>
                        <a:pt x="525" y="22"/>
                      </a:lnTo>
                      <a:lnTo>
                        <a:pt x="477" y="43"/>
                      </a:lnTo>
                      <a:lnTo>
                        <a:pt x="436" y="63"/>
                      </a:lnTo>
                      <a:lnTo>
                        <a:pt x="402" y="88"/>
                      </a:lnTo>
                      <a:lnTo>
                        <a:pt x="368" y="116"/>
                      </a:lnTo>
                      <a:lnTo>
                        <a:pt x="337" y="150"/>
                      </a:lnTo>
                      <a:lnTo>
                        <a:pt x="304" y="190"/>
                      </a:lnTo>
                      <a:lnTo>
                        <a:pt x="268" y="241"/>
                      </a:lnTo>
                      <a:lnTo>
                        <a:pt x="248" y="226"/>
                      </a:lnTo>
                      <a:lnTo>
                        <a:pt x="225" y="210"/>
                      </a:lnTo>
                      <a:lnTo>
                        <a:pt x="198" y="192"/>
                      </a:lnTo>
                      <a:lnTo>
                        <a:pt x="170" y="176"/>
                      </a:lnTo>
                      <a:lnTo>
                        <a:pt x="141" y="157"/>
                      </a:lnTo>
                      <a:lnTo>
                        <a:pt x="115" y="141"/>
                      </a:lnTo>
                      <a:lnTo>
                        <a:pt x="91" y="126"/>
                      </a:lnTo>
                      <a:lnTo>
                        <a:pt x="74" y="113"/>
                      </a:lnTo>
                      <a:lnTo>
                        <a:pt x="65" y="118"/>
                      </a:lnTo>
                      <a:lnTo>
                        <a:pt x="56" y="123"/>
                      </a:lnTo>
                      <a:lnTo>
                        <a:pt x="46" y="127"/>
                      </a:lnTo>
                      <a:lnTo>
                        <a:pt x="36" y="132"/>
                      </a:lnTo>
                      <a:lnTo>
                        <a:pt x="25" y="136"/>
                      </a:lnTo>
                      <a:lnTo>
                        <a:pt x="15" y="141"/>
                      </a:lnTo>
                      <a:lnTo>
                        <a:pt x="6" y="146"/>
                      </a:lnTo>
                      <a:lnTo>
                        <a:pt x="0" y="153"/>
                      </a:lnTo>
                      <a:lnTo>
                        <a:pt x="40" y="191"/>
                      </a:lnTo>
                      <a:lnTo>
                        <a:pt x="85" y="232"/>
                      </a:lnTo>
                      <a:lnTo>
                        <a:pt x="131" y="274"/>
                      </a:lnTo>
                      <a:lnTo>
                        <a:pt x="180" y="316"/>
                      </a:lnTo>
                      <a:lnTo>
                        <a:pt x="229" y="355"/>
                      </a:lnTo>
                      <a:lnTo>
                        <a:pt x="278" y="391"/>
                      </a:lnTo>
                      <a:lnTo>
                        <a:pt x="326" y="421"/>
                      </a:lnTo>
                      <a:lnTo>
                        <a:pt x="373" y="447"/>
                      </a:lnTo>
                      <a:lnTo>
                        <a:pt x="402" y="450"/>
                      </a:lnTo>
                      <a:lnTo>
                        <a:pt x="428" y="449"/>
                      </a:lnTo>
                      <a:lnTo>
                        <a:pt x="450" y="438"/>
                      </a:lnTo>
                      <a:lnTo>
                        <a:pt x="469" y="421"/>
                      </a:lnTo>
                      <a:lnTo>
                        <a:pt x="479" y="395"/>
                      </a:lnTo>
                      <a:lnTo>
                        <a:pt x="484" y="363"/>
                      </a:lnTo>
                      <a:lnTo>
                        <a:pt x="481" y="321"/>
                      </a:lnTo>
                      <a:lnTo>
                        <a:pt x="471" y="272"/>
                      </a:lnTo>
                      <a:lnTo>
                        <a:pt x="516" y="210"/>
                      </a:lnTo>
                      <a:lnTo>
                        <a:pt x="558" y="175"/>
                      </a:lnTo>
                      <a:lnTo>
                        <a:pt x="595" y="158"/>
                      </a:lnTo>
                      <a:lnTo>
                        <a:pt x="634" y="158"/>
                      </a:lnTo>
                      <a:lnTo>
                        <a:pt x="674" y="166"/>
                      </a:lnTo>
                      <a:lnTo>
                        <a:pt x="721" y="178"/>
                      </a:lnTo>
                      <a:lnTo>
                        <a:pt x="773" y="190"/>
                      </a:lnTo>
                      <a:lnTo>
                        <a:pt x="837" y="195"/>
                      </a:lnTo>
                      <a:lnTo>
                        <a:pt x="802" y="168"/>
                      </a:lnTo>
                      <a:lnTo>
                        <a:pt x="771" y="144"/>
                      </a:lnTo>
                      <a:lnTo>
                        <a:pt x="741" y="119"/>
                      </a:lnTo>
                      <a:lnTo>
                        <a:pt x="711" y="96"/>
                      </a:lnTo>
                      <a:lnTo>
                        <a:pt x="679" y="72"/>
                      </a:lnTo>
                      <a:lnTo>
                        <a:pt x="649" y="48"/>
                      </a:lnTo>
                      <a:lnTo>
                        <a:pt x="617" y="24"/>
                      </a:lnTo>
                      <a:lnTo>
                        <a:pt x="584" y="0"/>
                      </a:lnTo>
                      <a:close/>
                    </a:path>
                  </a:pathLst>
                </a:custGeom>
                <a:solidFill>
                  <a:srgbClr val="ABB8B8"/>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047" name="Freeform 20"/>
                <p:cNvSpPr>
                  <a:spLocks/>
                </p:cNvSpPr>
                <p:nvPr/>
              </p:nvSpPr>
              <p:spPr bwMode="auto">
                <a:xfrm>
                  <a:off x="4151" y="3662"/>
                  <a:ext cx="419" cy="221"/>
                </a:xfrm>
                <a:custGeom>
                  <a:avLst/>
                  <a:gdLst>
                    <a:gd name="T0" fmla="*/ 297 w 837"/>
                    <a:gd name="T1" fmla="*/ 0 h 441"/>
                    <a:gd name="T2" fmla="*/ 267 w 837"/>
                    <a:gd name="T3" fmla="*/ 11 h 441"/>
                    <a:gd name="T4" fmla="*/ 243 w 837"/>
                    <a:gd name="T5" fmla="*/ 22 h 441"/>
                    <a:gd name="T6" fmla="*/ 222 w 837"/>
                    <a:gd name="T7" fmla="*/ 33 h 441"/>
                    <a:gd name="T8" fmla="*/ 204 w 837"/>
                    <a:gd name="T9" fmla="*/ 46 h 441"/>
                    <a:gd name="T10" fmla="*/ 188 w 837"/>
                    <a:gd name="T11" fmla="*/ 60 h 441"/>
                    <a:gd name="T12" fmla="*/ 172 w 837"/>
                    <a:gd name="T13" fmla="*/ 78 h 441"/>
                    <a:gd name="T14" fmla="*/ 155 w 837"/>
                    <a:gd name="T15" fmla="*/ 98 h 441"/>
                    <a:gd name="T16" fmla="*/ 137 w 837"/>
                    <a:gd name="T17" fmla="*/ 124 h 441"/>
                    <a:gd name="T18" fmla="*/ 126 w 837"/>
                    <a:gd name="T19" fmla="*/ 116 h 441"/>
                    <a:gd name="T20" fmla="*/ 114 w 837"/>
                    <a:gd name="T21" fmla="*/ 108 h 441"/>
                    <a:gd name="T22" fmla="*/ 99 w 837"/>
                    <a:gd name="T23" fmla="*/ 99 h 441"/>
                    <a:gd name="T24" fmla="*/ 84 w 837"/>
                    <a:gd name="T25" fmla="*/ 90 h 441"/>
                    <a:gd name="T26" fmla="*/ 68 w 837"/>
                    <a:gd name="T27" fmla="*/ 81 h 441"/>
                    <a:gd name="T28" fmla="*/ 54 w 837"/>
                    <a:gd name="T29" fmla="*/ 72 h 441"/>
                    <a:gd name="T30" fmla="*/ 41 w 837"/>
                    <a:gd name="T31" fmla="*/ 63 h 441"/>
                    <a:gd name="T32" fmla="*/ 33 w 837"/>
                    <a:gd name="T33" fmla="*/ 57 h 441"/>
                    <a:gd name="T34" fmla="*/ 28 w 837"/>
                    <a:gd name="T35" fmla="*/ 59 h 441"/>
                    <a:gd name="T36" fmla="*/ 25 w 837"/>
                    <a:gd name="T37" fmla="*/ 61 h 441"/>
                    <a:gd name="T38" fmla="*/ 20 w 837"/>
                    <a:gd name="T39" fmla="*/ 63 h 441"/>
                    <a:gd name="T40" fmla="*/ 16 w 837"/>
                    <a:gd name="T41" fmla="*/ 65 h 441"/>
                    <a:gd name="T42" fmla="*/ 11 w 837"/>
                    <a:gd name="T43" fmla="*/ 66 h 441"/>
                    <a:gd name="T44" fmla="*/ 7 w 837"/>
                    <a:gd name="T45" fmla="*/ 68 h 441"/>
                    <a:gd name="T46" fmla="*/ 3 w 837"/>
                    <a:gd name="T47" fmla="*/ 70 h 441"/>
                    <a:gd name="T48" fmla="*/ 0 w 837"/>
                    <a:gd name="T49" fmla="*/ 73 h 441"/>
                    <a:gd name="T50" fmla="*/ 20 w 837"/>
                    <a:gd name="T51" fmla="*/ 92 h 441"/>
                    <a:gd name="T52" fmla="*/ 43 w 837"/>
                    <a:gd name="T53" fmla="*/ 113 h 441"/>
                    <a:gd name="T54" fmla="*/ 66 w 837"/>
                    <a:gd name="T55" fmla="*/ 134 h 441"/>
                    <a:gd name="T56" fmla="*/ 90 w 837"/>
                    <a:gd name="T57" fmla="*/ 155 h 441"/>
                    <a:gd name="T58" fmla="*/ 115 w 837"/>
                    <a:gd name="T59" fmla="*/ 174 h 441"/>
                    <a:gd name="T60" fmla="*/ 139 w 837"/>
                    <a:gd name="T61" fmla="*/ 192 h 441"/>
                    <a:gd name="T62" fmla="*/ 163 w 837"/>
                    <a:gd name="T63" fmla="*/ 206 h 441"/>
                    <a:gd name="T64" fmla="*/ 187 w 837"/>
                    <a:gd name="T65" fmla="*/ 219 h 441"/>
                    <a:gd name="T66" fmla="*/ 201 w 837"/>
                    <a:gd name="T67" fmla="*/ 221 h 441"/>
                    <a:gd name="T68" fmla="*/ 214 w 837"/>
                    <a:gd name="T69" fmla="*/ 220 h 441"/>
                    <a:gd name="T70" fmla="*/ 225 w 837"/>
                    <a:gd name="T71" fmla="*/ 216 h 441"/>
                    <a:gd name="T72" fmla="*/ 233 w 837"/>
                    <a:gd name="T73" fmla="*/ 207 h 441"/>
                    <a:gd name="T74" fmla="*/ 239 w 837"/>
                    <a:gd name="T75" fmla="*/ 195 h 441"/>
                    <a:gd name="T76" fmla="*/ 242 w 837"/>
                    <a:gd name="T77" fmla="*/ 179 h 441"/>
                    <a:gd name="T78" fmla="*/ 241 w 837"/>
                    <a:gd name="T79" fmla="*/ 157 h 441"/>
                    <a:gd name="T80" fmla="*/ 236 w 837"/>
                    <a:gd name="T81" fmla="*/ 133 h 441"/>
                    <a:gd name="T82" fmla="*/ 258 w 837"/>
                    <a:gd name="T83" fmla="*/ 102 h 441"/>
                    <a:gd name="T84" fmla="*/ 279 w 837"/>
                    <a:gd name="T85" fmla="*/ 84 h 441"/>
                    <a:gd name="T86" fmla="*/ 298 w 837"/>
                    <a:gd name="T87" fmla="*/ 76 h 441"/>
                    <a:gd name="T88" fmla="*/ 317 w 837"/>
                    <a:gd name="T89" fmla="*/ 76 h 441"/>
                    <a:gd name="T90" fmla="*/ 337 w 837"/>
                    <a:gd name="T91" fmla="*/ 80 h 441"/>
                    <a:gd name="T92" fmla="*/ 361 w 837"/>
                    <a:gd name="T93" fmla="*/ 86 h 441"/>
                    <a:gd name="T94" fmla="*/ 387 w 837"/>
                    <a:gd name="T95" fmla="*/ 92 h 441"/>
                    <a:gd name="T96" fmla="*/ 419 w 837"/>
                    <a:gd name="T97" fmla="*/ 94 h 441"/>
                    <a:gd name="T98" fmla="*/ 401 w 837"/>
                    <a:gd name="T99" fmla="*/ 81 h 441"/>
                    <a:gd name="T100" fmla="*/ 386 w 837"/>
                    <a:gd name="T101" fmla="*/ 69 h 441"/>
                    <a:gd name="T102" fmla="*/ 371 w 837"/>
                    <a:gd name="T103" fmla="*/ 58 h 441"/>
                    <a:gd name="T104" fmla="*/ 357 w 837"/>
                    <a:gd name="T105" fmla="*/ 46 h 441"/>
                    <a:gd name="T106" fmla="*/ 343 w 837"/>
                    <a:gd name="T107" fmla="*/ 35 h 441"/>
                    <a:gd name="T108" fmla="*/ 329 w 837"/>
                    <a:gd name="T109" fmla="*/ 23 h 441"/>
                    <a:gd name="T110" fmla="*/ 313 w 837"/>
                    <a:gd name="T111" fmla="*/ 11 h 441"/>
                    <a:gd name="T112" fmla="*/ 297 w 837"/>
                    <a:gd name="T113" fmla="*/ 0 h 441"/>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837"/>
                    <a:gd name="T172" fmla="*/ 0 h 441"/>
                    <a:gd name="T173" fmla="*/ 837 w 837"/>
                    <a:gd name="T174" fmla="*/ 441 h 441"/>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837" h="441">
                      <a:moveTo>
                        <a:pt x="593" y="0"/>
                      </a:moveTo>
                      <a:lnTo>
                        <a:pt x="534" y="21"/>
                      </a:lnTo>
                      <a:lnTo>
                        <a:pt x="485" y="44"/>
                      </a:lnTo>
                      <a:lnTo>
                        <a:pt x="444" y="66"/>
                      </a:lnTo>
                      <a:lnTo>
                        <a:pt x="408" y="92"/>
                      </a:lnTo>
                      <a:lnTo>
                        <a:pt x="375" y="120"/>
                      </a:lnTo>
                      <a:lnTo>
                        <a:pt x="343" y="155"/>
                      </a:lnTo>
                      <a:lnTo>
                        <a:pt x="309" y="196"/>
                      </a:lnTo>
                      <a:lnTo>
                        <a:pt x="273" y="247"/>
                      </a:lnTo>
                      <a:lnTo>
                        <a:pt x="252" y="231"/>
                      </a:lnTo>
                      <a:lnTo>
                        <a:pt x="228" y="216"/>
                      </a:lnTo>
                      <a:lnTo>
                        <a:pt x="198" y="198"/>
                      </a:lnTo>
                      <a:lnTo>
                        <a:pt x="168" y="180"/>
                      </a:lnTo>
                      <a:lnTo>
                        <a:pt x="136" y="161"/>
                      </a:lnTo>
                      <a:lnTo>
                        <a:pt x="107" y="143"/>
                      </a:lnTo>
                      <a:lnTo>
                        <a:pt x="82" y="126"/>
                      </a:lnTo>
                      <a:lnTo>
                        <a:pt x="65" y="114"/>
                      </a:lnTo>
                      <a:lnTo>
                        <a:pt x="56" y="117"/>
                      </a:lnTo>
                      <a:lnTo>
                        <a:pt x="49" y="122"/>
                      </a:lnTo>
                      <a:lnTo>
                        <a:pt x="40" y="125"/>
                      </a:lnTo>
                      <a:lnTo>
                        <a:pt x="31" y="129"/>
                      </a:lnTo>
                      <a:lnTo>
                        <a:pt x="21" y="131"/>
                      </a:lnTo>
                      <a:lnTo>
                        <a:pt x="13" y="135"/>
                      </a:lnTo>
                      <a:lnTo>
                        <a:pt x="5" y="139"/>
                      </a:lnTo>
                      <a:lnTo>
                        <a:pt x="0" y="146"/>
                      </a:lnTo>
                      <a:lnTo>
                        <a:pt x="40" y="184"/>
                      </a:lnTo>
                      <a:lnTo>
                        <a:pt x="85" y="225"/>
                      </a:lnTo>
                      <a:lnTo>
                        <a:pt x="131" y="267"/>
                      </a:lnTo>
                      <a:lnTo>
                        <a:pt x="180" y="309"/>
                      </a:lnTo>
                      <a:lnTo>
                        <a:pt x="229" y="347"/>
                      </a:lnTo>
                      <a:lnTo>
                        <a:pt x="278" y="383"/>
                      </a:lnTo>
                      <a:lnTo>
                        <a:pt x="326" y="412"/>
                      </a:lnTo>
                      <a:lnTo>
                        <a:pt x="373" y="437"/>
                      </a:lnTo>
                      <a:lnTo>
                        <a:pt x="401" y="441"/>
                      </a:lnTo>
                      <a:lnTo>
                        <a:pt x="427" y="440"/>
                      </a:lnTo>
                      <a:lnTo>
                        <a:pt x="449" y="431"/>
                      </a:lnTo>
                      <a:lnTo>
                        <a:pt x="466" y="414"/>
                      </a:lnTo>
                      <a:lnTo>
                        <a:pt x="477" y="389"/>
                      </a:lnTo>
                      <a:lnTo>
                        <a:pt x="484" y="357"/>
                      </a:lnTo>
                      <a:lnTo>
                        <a:pt x="481" y="314"/>
                      </a:lnTo>
                      <a:lnTo>
                        <a:pt x="471" y="265"/>
                      </a:lnTo>
                      <a:lnTo>
                        <a:pt x="516" y="203"/>
                      </a:lnTo>
                      <a:lnTo>
                        <a:pt x="558" y="168"/>
                      </a:lnTo>
                      <a:lnTo>
                        <a:pt x="595" y="151"/>
                      </a:lnTo>
                      <a:lnTo>
                        <a:pt x="634" y="151"/>
                      </a:lnTo>
                      <a:lnTo>
                        <a:pt x="674" y="159"/>
                      </a:lnTo>
                      <a:lnTo>
                        <a:pt x="721" y="171"/>
                      </a:lnTo>
                      <a:lnTo>
                        <a:pt x="773" y="183"/>
                      </a:lnTo>
                      <a:lnTo>
                        <a:pt x="837" y="188"/>
                      </a:lnTo>
                      <a:lnTo>
                        <a:pt x="802" y="161"/>
                      </a:lnTo>
                      <a:lnTo>
                        <a:pt x="772" y="137"/>
                      </a:lnTo>
                      <a:lnTo>
                        <a:pt x="742" y="115"/>
                      </a:lnTo>
                      <a:lnTo>
                        <a:pt x="714" y="92"/>
                      </a:lnTo>
                      <a:lnTo>
                        <a:pt x="686" y="69"/>
                      </a:lnTo>
                      <a:lnTo>
                        <a:pt x="657" y="46"/>
                      </a:lnTo>
                      <a:lnTo>
                        <a:pt x="625" y="22"/>
                      </a:lnTo>
                      <a:lnTo>
                        <a:pt x="593" y="0"/>
                      </a:lnTo>
                      <a:close/>
                    </a:path>
                  </a:pathLst>
                </a:custGeom>
                <a:solidFill>
                  <a:srgbClr val="B0BDBD"/>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048" name="Freeform 21"/>
                <p:cNvSpPr>
                  <a:spLocks/>
                </p:cNvSpPr>
                <p:nvPr/>
              </p:nvSpPr>
              <p:spPr bwMode="auto">
                <a:xfrm>
                  <a:off x="4151" y="3666"/>
                  <a:ext cx="419" cy="216"/>
                </a:xfrm>
                <a:custGeom>
                  <a:avLst/>
                  <a:gdLst>
                    <a:gd name="T0" fmla="*/ 302 w 837"/>
                    <a:gd name="T1" fmla="*/ 0 h 433"/>
                    <a:gd name="T2" fmla="*/ 272 w 837"/>
                    <a:gd name="T3" fmla="*/ 11 h 433"/>
                    <a:gd name="T4" fmla="*/ 247 w 837"/>
                    <a:gd name="T5" fmla="*/ 22 h 433"/>
                    <a:gd name="T6" fmla="*/ 226 w 837"/>
                    <a:gd name="T7" fmla="*/ 34 h 433"/>
                    <a:gd name="T8" fmla="*/ 208 w 837"/>
                    <a:gd name="T9" fmla="*/ 47 h 433"/>
                    <a:gd name="T10" fmla="*/ 191 w 837"/>
                    <a:gd name="T11" fmla="*/ 62 h 433"/>
                    <a:gd name="T12" fmla="*/ 174 w 837"/>
                    <a:gd name="T13" fmla="*/ 80 h 433"/>
                    <a:gd name="T14" fmla="*/ 157 w 837"/>
                    <a:gd name="T15" fmla="*/ 101 h 433"/>
                    <a:gd name="T16" fmla="*/ 139 w 837"/>
                    <a:gd name="T17" fmla="*/ 126 h 433"/>
                    <a:gd name="T18" fmla="*/ 128 w 837"/>
                    <a:gd name="T19" fmla="*/ 119 h 433"/>
                    <a:gd name="T20" fmla="*/ 115 w 837"/>
                    <a:gd name="T21" fmla="*/ 111 h 433"/>
                    <a:gd name="T22" fmla="*/ 100 w 837"/>
                    <a:gd name="T23" fmla="*/ 101 h 433"/>
                    <a:gd name="T24" fmla="*/ 83 w 837"/>
                    <a:gd name="T25" fmla="*/ 92 h 433"/>
                    <a:gd name="T26" fmla="*/ 67 w 837"/>
                    <a:gd name="T27" fmla="*/ 82 h 433"/>
                    <a:gd name="T28" fmla="*/ 51 w 837"/>
                    <a:gd name="T29" fmla="*/ 73 h 433"/>
                    <a:gd name="T30" fmla="*/ 38 w 837"/>
                    <a:gd name="T31" fmla="*/ 64 h 433"/>
                    <a:gd name="T32" fmla="*/ 28 w 837"/>
                    <a:gd name="T33" fmla="*/ 57 h 433"/>
                    <a:gd name="T34" fmla="*/ 25 w 837"/>
                    <a:gd name="T35" fmla="*/ 59 h 433"/>
                    <a:gd name="T36" fmla="*/ 21 w 837"/>
                    <a:gd name="T37" fmla="*/ 61 h 433"/>
                    <a:gd name="T38" fmla="*/ 18 w 837"/>
                    <a:gd name="T39" fmla="*/ 61 h 433"/>
                    <a:gd name="T40" fmla="*/ 14 w 837"/>
                    <a:gd name="T41" fmla="*/ 62 h 433"/>
                    <a:gd name="T42" fmla="*/ 10 w 837"/>
                    <a:gd name="T43" fmla="*/ 63 h 433"/>
                    <a:gd name="T44" fmla="*/ 6 w 837"/>
                    <a:gd name="T45" fmla="*/ 64 h 433"/>
                    <a:gd name="T46" fmla="*/ 3 w 837"/>
                    <a:gd name="T47" fmla="*/ 66 h 433"/>
                    <a:gd name="T48" fmla="*/ 0 w 837"/>
                    <a:gd name="T49" fmla="*/ 69 h 433"/>
                    <a:gd name="T50" fmla="*/ 20 w 837"/>
                    <a:gd name="T51" fmla="*/ 88 h 433"/>
                    <a:gd name="T52" fmla="*/ 43 w 837"/>
                    <a:gd name="T53" fmla="*/ 109 h 433"/>
                    <a:gd name="T54" fmla="*/ 67 w 837"/>
                    <a:gd name="T55" fmla="*/ 130 h 433"/>
                    <a:gd name="T56" fmla="*/ 91 w 837"/>
                    <a:gd name="T57" fmla="*/ 150 h 433"/>
                    <a:gd name="T58" fmla="*/ 115 w 837"/>
                    <a:gd name="T59" fmla="*/ 169 h 433"/>
                    <a:gd name="T60" fmla="*/ 140 w 837"/>
                    <a:gd name="T61" fmla="*/ 187 h 433"/>
                    <a:gd name="T62" fmla="*/ 164 w 837"/>
                    <a:gd name="T63" fmla="*/ 202 h 433"/>
                    <a:gd name="T64" fmla="*/ 188 w 837"/>
                    <a:gd name="T65" fmla="*/ 214 h 433"/>
                    <a:gd name="T66" fmla="*/ 200 w 837"/>
                    <a:gd name="T67" fmla="*/ 216 h 433"/>
                    <a:gd name="T68" fmla="*/ 213 w 837"/>
                    <a:gd name="T69" fmla="*/ 215 h 433"/>
                    <a:gd name="T70" fmla="*/ 223 w 837"/>
                    <a:gd name="T71" fmla="*/ 210 h 433"/>
                    <a:gd name="T72" fmla="*/ 233 w 837"/>
                    <a:gd name="T73" fmla="*/ 203 h 433"/>
                    <a:gd name="T74" fmla="*/ 238 w 837"/>
                    <a:gd name="T75" fmla="*/ 190 h 433"/>
                    <a:gd name="T76" fmla="*/ 241 w 837"/>
                    <a:gd name="T77" fmla="*/ 175 h 433"/>
                    <a:gd name="T78" fmla="*/ 240 w 837"/>
                    <a:gd name="T79" fmla="*/ 153 h 433"/>
                    <a:gd name="T80" fmla="*/ 236 w 837"/>
                    <a:gd name="T81" fmla="*/ 129 h 433"/>
                    <a:gd name="T82" fmla="*/ 258 w 837"/>
                    <a:gd name="T83" fmla="*/ 98 h 433"/>
                    <a:gd name="T84" fmla="*/ 279 w 837"/>
                    <a:gd name="T85" fmla="*/ 80 h 433"/>
                    <a:gd name="T86" fmla="*/ 298 w 837"/>
                    <a:gd name="T87" fmla="*/ 72 h 433"/>
                    <a:gd name="T88" fmla="*/ 317 w 837"/>
                    <a:gd name="T89" fmla="*/ 72 h 433"/>
                    <a:gd name="T90" fmla="*/ 337 w 837"/>
                    <a:gd name="T91" fmla="*/ 76 h 433"/>
                    <a:gd name="T92" fmla="*/ 361 w 837"/>
                    <a:gd name="T93" fmla="*/ 82 h 433"/>
                    <a:gd name="T94" fmla="*/ 387 w 837"/>
                    <a:gd name="T95" fmla="*/ 88 h 433"/>
                    <a:gd name="T96" fmla="*/ 419 w 837"/>
                    <a:gd name="T97" fmla="*/ 90 h 433"/>
                    <a:gd name="T98" fmla="*/ 402 w 837"/>
                    <a:gd name="T99" fmla="*/ 78 h 433"/>
                    <a:gd name="T100" fmla="*/ 387 w 837"/>
                    <a:gd name="T101" fmla="*/ 66 h 433"/>
                    <a:gd name="T102" fmla="*/ 373 w 837"/>
                    <a:gd name="T103" fmla="*/ 55 h 433"/>
                    <a:gd name="T104" fmla="*/ 360 w 837"/>
                    <a:gd name="T105" fmla="*/ 44 h 433"/>
                    <a:gd name="T106" fmla="*/ 346 w 837"/>
                    <a:gd name="T107" fmla="*/ 34 h 433"/>
                    <a:gd name="T108" fmla="*/ 332 w 837"/>
                    <a:gd name="T109" fmla="*/ 23 h 433"/>
                    <a:gd name="T110" fmla="*/ 317 w 837"/>
                    <a:gd name="T111" fmla="*/ 11 h 433"/>
                    <a:gd name="T112" fmla="*/ 302 w 837"/>
                    <a:gd name="T113" fmla="*/ 0 h 43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837"/>
                    <a:gd name="T172" fmla="*/ 0 h 433"/>
                    <a:gd name="T173" fmla="*/ 837 w 837"/>
                    <a:gd name="T174" fmla="*/ 433 h 433"/>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837" h="433">
                      <a:moveTo>
                        <a:pt x="603" y="0"/>
                      </a:moveTo>
                      <a:lnTo>
                        <a:pt x="544" y="23"/>
                      </a:lnTo>
                      <a:lnTo>
                        <a:pt x="494" y="45"/>
                      </a:lnTo>
                      <a:lnTo>
                        <a:pt x="451" y="68"/>
                      </a:lnTo>
                      <a:lnTo>
                        <a:pt x="416" y="95"/>
                      </a:lnTo>
                      <a:lnTo>
                        <a:pt x="381" y="125"/>
                      </a:lnTo>
                      <a:lnTo>
                        <a:pt x="348" y="161"/>
                      </a:lnTo>
                      <a:lnTo>
                        <a:pt x="313" y="203"/>
                      </a:lnTo>
                      <a:lnTo>
                        <a:pt x="277" y="253"/>
                      </a:lnTo>
                      <a:lnTo>
                        <a:pt x="255" y="238"/>
                      </a:lnTo>
                      <a:lnTo>
                        <a:pt x="230" y="222"/>
                      </a:lnTo>
                      <a:lnTo>
                        <a:pt x="199" y="203"/>
                      </a:lnTo>
                      <a:lnTo>
                        <a:pt x="166" y="184"/>
                      </a:lnTo>
                      <a:lnTo>
                        <a:pt x="133" y="164"/>
                      </a:lnTo>
                      <a:lnTo>
                        <a:pt x="101" y="146"/>
                      </a:lnTo>
                      <a:lnTo>
                        <a:pt x="75" y="128"/>
                      </a:lnTo>
                      <a:lnTo>
                        <a:pt x="56" y="115"/>
                      </a:lnTo>
                      <a:lnTo>
                        <a:pt x="49" y="119"/>
                      </a:lnTo>
                      <a:lnTo>
                        <a:pt x="42" y="122"/>
                      </a:lnTo>
                      <a:lnTo>
                        <a:pt x="35" y="123"/>
                      </a:lnTo>
                      <a:lnTo>
                        <a:pt x="27" y="125"/>
                      </a:lnTo>
                      <a:lnTo>
                        <a:pt x="20" y="127"/>
                      </a:lnTo>
                      <a:lnTo>
                        <a:pt x="12" y="129"/>
                      </a:lnTo>
                      <a:lnTo>
                        <a:pt x="5" y="132"/>
                      </a:lnTo>
                      <a:lnTo>
                        <a:pt x="0" y="139"/>
                      </a:lnTo>
                      <a:lnTo>
                        <a:pt x="40" y="177"/>
                      </a:lnTo>
                      <a:lnTo>
                        <a:pt x="85" y="218"/>
                      </a:lnTo>
                      <a:lnTo>
                        <a:pt x="133" y="260"/>
                      </a:lnTo>
                      <a:lnTo>
                        <a:pt x="181" y="301"/>
                      </a:lnTo>
                      <a:lnTo>
                        <a:pt x="230" y="339"/>
                      </a:lnTo>
                      <a:lnTo>
                        <a:pt x="279" y="374"/>
                      </a:lnTo>
                      <a:lnTo>
                        <a:pt x="327" y="404"/>
                      </a:lnTo>
                      <a:lnTo>
                        <a:pt x="375" y="429"/>
                      </a:lnTo>
                      <a:lnTo>
                        <a:pt x="400" y="433"/>
                      </a:lnTo>
                      <a:lnTo>
                        <a:pt x="425" y="430"/>
                      </a:lnTo>
                      <a:lnTo>
                        <a:pt x="446" y="421"/>
                      </a:lnTo>
                      <a:lnTo>
                        <a:pt x="465" y="406"/>
                      </a:lnTo>
                      <a:lnTo>
                        <a:pt x="476" y="381"/>
                      </a:lnTo>
                      <a:lnTo>
                        <a:pt x="482" y="350"/>
                      </a:lnTo>
                      <a:lnTo>
                        <a:pt x="480" y="307"/>
                      </a:lnTo>
                      <a:lnTo>
                        <a:pt x="471" y="258"/>
                      </a:lnTo>
                      <a:lnTo>
                        <a:pt x="516" y="196"/>
                      </a:lnTo>
                      <a:lnTo>
                        <a:pt x="558" y="161"/>
                      </a:lnTo>
                      <a:lnTo>
                        <a:pt x="595" y="144"/>
                      </a:lnTo>
                      <a:lnTo>
                        <a:pt x="634" y="144"/>
                      </a:lnTo>
                      <a:lnTo>
                        <a:pt x="674" y="152"/>
                      </a:lnTo>
                      <a:lnTo>
                        <a:pt x="721" y="164"/>
                      </a:lnTo>
                      <a:lnTo>
                        <a:pt x="773" y="176"/>
                      </a:lnTo>
                      <a:lnTo>
                        <a:pt x="837" y="181"/>
                      </a:lnTo>
                      <a:lnTo>
                        <a:pt x="803" y="156"/>
                      </a:lnTo>
                      <a:lnTo>
                        <a:pt x="773" y="133"/>
                      </a:lnTo>
                      <a:lnTo>
                        <a:pt x="746" y="110"/>
                      </a:lnTo>
                      <a:lnTo>
                        <a:pt x="719" y="89"/>
                      </a:lnTo>
                      <a:lnTo>
                        <a:pt x="692" y="68"/>
                      </a:lnTo>
                      <a:lnTo>
                        <a:pt x="664" y="47"/>
                      </a:lnTo>
                      <a:lnTo>
                        <a:pt x="634" y="23"/>
                      </a:lnTo>
                      <a:lnTo>
                        <a:pt x="603" y="0"/>
                      </a:lnTo>
                      <a:close/>
                    </a:path>
                  </a:pathLst>
                </a:custGeom>
                <a:solidFill>
                  <a:srgbClr val="B5C2C2"/>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049" name="Freeform 22"/>
                <p:cNvSpPr>
                  <a:spLocks/>
                </p:cNvSpPr>
                <p:nvPr/>
              </p:nvSpPr>
              <p:spPr bwMode="auto">
                <a:xfrm>
                  <a:off x="3659" y="2675"/>
                  <a:ext cx="1059" cy="612"/>
                </a:xfrm>
                <a:custGeom>
                  <a:avLst/>
                  <a:gdLst>
                    <a:gd name="T0" fmla="*/ 376 w 2117"/>
                    <a:gd name="T1" fmla="*/ 287 h 1224"/>
                    <a:gd name="T2" fmla="*/ 302 w 2117"/>
                    <a:gd name="T3" fmla="*/ 352 h 1224"/>
                    <a:gd name="T4" fmla="*/ 228 w 2117"/>
                    <a:gd name="T5" fmla="*/ 398 h 1224"/>
                    <a:gd name="T6" fmla="*/ 175 w 2117"/>
                    <a:gd name="T7" fmla="*/ 401 h 1224"/>
                    <a:gd name="T8" fmla="*/ 137 w 2117"/>
                    <a:gd name="T9" fmla="*/ 415 h 1224"/>
                    <a:gd name="T10" fmla="*/ 66 w 2117"/>
                    <a:gd name="T11" fmla="*/ 471 h 1224"/>
                    <a:gd name="T12" fmla="*/ 11 w 2117"/>
                    <a:gd name="T13" fmla="*/ 514 h 1224"/>
                    <a:gd name="T14" fmla="*/ 2 w 2117"/>
                    <a:gd name="T15" fmla="*/ 566 h 1224"/>
                    <a:gd name="T16" fmla="*/ 40 w 2117"/>
                    <a:gd name="T17" fmla="*/ 607 h 1224"/>
                    <a:gd name="T18" fmla="*/ 100 w 2117"/>
                    <a:gd name="T19" fmla="*/ 600 h 1224"/>
                    <a:gd name="T20" fmla="*/ 160 w 2117"/>
                    <a:gd name="T21" fmla="*/ 594 h 1224"/>
                    <a:gd name="T22" fmla="*/ 311 w 2117"/>
                    <a:gd name="T23" fmla="*/ 589 h 1224"/>
                    <a:gd name="T24" fmla="*/ 462 w 2117"/>
                    <a:gd name="T25" fmla="*/ 579 h 1224"/>
                    <a:gd name="T26" fmla="*/ 597 w 2117"/>
                    <a:gd name="T27" fmla="*/ 572 h 1224"/>
                    <a:gd name="T28" fmla="*/ 663 w 2117"/>
                    <a:gd name="T29" fmla="*/ 568 h 1224"/>
                    <a:gd name="T30" fmla="*/ 722 w 2117"/>
                    <a:gd name="T31" fmla="*/ 538 h 1224"/>
                    <a:gd name="T32" fmla="*/ 792 w 2117"/>
                    <a:gd name="T33" fmla="*/ 498 h 1224"/>
                    <a:gd name="T34" fmla="*/ 839 w 2117"/>
                    <a:gd name="T35" fmla="*/ 461 h 1224"/>
                    <a:gd name="T36" fmla="*/ 842 w 2117"/>
                    <a:gd name="T37" fmla="*/ 339 h 1224"/>
                    <a:gd name="T38" fmla="*/ 881 w 2117"/>
                    <a:gd name="T39" fmla="*/ 334 h 1224"/>
                    <a:gd name="T40" fmla="*/ 918 w 2117"/>
                    <a:gd name="T41" fmla="*/ 362 h 1224"/>
                    <a:gd name="T42" fmla="*/ 1015 w 2117"/>
                    <a:gd name="T43" fmla="*/ 341 h 1224"/>
                    <a:gd name="T44" fmla="*/ 1051 w 2117"/>
                    <a:gd name="T45" fmla="*/ 207 h 1224"/>
                    <a:gd name="T46" fmla="*/ 947 w 2117"/>
                    <a:gd name="T47" fmla="*/ 130 h 1224"/>
                    <a:gd name="T48" fmla="*/ 888 w 2117"/>
                    <a:gd name="T49" fmla="*/ 165 h 1224"/>
                    <a:gd name="T50" fmla="*/ 863 w 2117"/>
                    <a:gd name="T51" fmla="*/ 201 h 1224"/>
                    <a:gd name="T52" fmla="*/ 826 w 2117"/>
                    <a:gd name="T53" fmla="*/ 208 h 1224"/>
                    <a:gd name="T54" fmla="*/ 812 w 2117"/>
                    <a:gd name="T55" fmla="*/ 195 h 1224"/>
                    <a:gd name="T56" fmla="*/ 802 w 2117"/>
                    <a:gd name="T57" fmla="*/ 186 h 1224"/>
                    <a:gd name="T58" fmla="*/ 801 w 2117"/>
                    <a:gd name="T59" fmla="*/ 171 h 1224"/>
                    <a:gd name="T60" fmla="*/ 836 w 2117"/>
                    <a:gd name="T61" fmla="*/ 165 h 1224"/>
                    <a:gd name="T62" fmla="*/ 863 w 2117"/>
                    <a:gd name="T63" fmla="*/ 154 h 1224"/>
                    <a:gd name="T64" fmla="*/ 899 w 2117"/>
                    <a:gd name="T65" fmla="*/ 55 h 1224"/>
                    <a:gd name="T66" fmla="*/ 774 w 2117"/>
                    <a:gd name="T67" fmla="*/ 0 h 1224"/>
                    <a:gd name="T68" fmla="*/ 658 w 2117"/>
                    <a:gd name="T69" fmla="*/ 72 h 1224"/>
                    <a:gd name="T70" fmla="*/ 659 w 2117"/>
                    <a:gd name="T71" fmla="*/ 98 h 1224"/>
                    <a:gd name="T72" fmla="*/ 661 w 2117"/>
                    <a:gd name="T73" fmla="*/ 124 h 1224"/>
                    <a:gd name="T74" fmla="*/ 653 w 2117"/>
                    <a:gd name="T75" fmla="*/ 145 h 1224"/>
                    <a:gd name="T76" fmla="*/ 631 w 2117"/>
                    <a:gd name="T77" fmla="*/ 150 h 1224"/>
                    <a:gd name="T78" fmla="*/ 609 w 2117"/>
                    <a:gd name="T79" fmla="*/ 155 h 1224"/>
                    <a:gd name="T80" fmla="*/ 573 w 2117"/>
                    <a:gd name="T81" fmla="*/ 167 h 1224"/>
                    <a:gd name="T82" fmla="*/ 532 w 2117"/>
                    <a:gd name="T83" fmla="*/ 182 h 1224"/>
                    <a:gd name="T84" fmla="*/ 492 w 2117"/>
                    <a:gd name="T85" fmla="*/ 197 h 1224"/>
                    <a:gd name="T86" fmla="*/ 469 w 2117"/>
                    <a:gd name="T87" fmla="*/ 216 h 1224"/>
                    <a:gd name="T88" fmla="*/ 447 w 2117"/>
                    <a:gd name="T89" fmla="*/ 235 h 1224"/>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2117"/>
                    <a:gd name="T136" fmla="*/ 0 h 1224"/>
                    <a:gd name="T137" fmla="*/ 2117 w 2117"/>
                    <a:gd name="T138" fmla="*/ 1224 h 1224"/>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2117" h="1224">
                      <a:moveTo>
                        <a:pt x="864" y="496"/>
                      </a:moveTo>
                      <a:lnTo>
                        <a:pt x="806" y="531"/>
                      </a:lnTo>
                      <a:lnTo>
                        <a:pt x="752" y="574"/>
                      </a:lnTo>
                      <a:lnTo>
                        <a:pt x="700" y="618"/>
                      </a:lnTo>
                      <a:lnTo>
                        <a:pt x="653" y="663"/>
                      </a:lnTo>
                      <a:lnTo>
                        <a:pt x="604" y="704"/>
                      </a:lnTo>
                      <a:lnTo>
                        <a:pt x="556" y="743"/>
                      </a:lnTo>
                      <a:lnTo>
                        <a:pt x="506" y="774"/>
                      </a:lnTo>
                      <a:lnTo>
                        <a:pt x="456" y="797"/>
                      </a:lnTo>
                      <a:lnTo>
                        <a:pt x="412" y="797"/>
                      </a:lnTo>
                      <a:lnTo>
                        <a:pt x="378" y="799"/>
                      </a:lnTo>
                      <a:lnTo>
                        <a:pt x="349" y="802"/>
                      </a:lnTo>
                      <a:lnTo>
                        <a:pt x="324" y="809"/>
                      </a:lnTo>
                      <a:lnTo>
                        <a:pt x="299" y="818"/>
                      </a:lnTo>
                      <a:lnTo>
                        <a:pt x="274" y="831"/>
                      </a:lnTo>
                      <a:lnTo>
                        <a:pt x="244" y="846"/>
                      </a:lnTo>
                      <a:lnTo>
                        <a:pt x="209" y="868"/>
                      </a:lnTo>
                      <a:lnTo>
                        <a:pt x="131" y="942"/>
                      </a:lnTo>
                      <a:lnTo>
                        <a:pt x="77" y="987"/>
                      </a:lnTo>
                      <a:lnTo>
                        <a:pt x="41" y="1011"/>
                      </a:lnTo>
                      <a:lnTo>
                        <a:pt x="22" y="1027"/>
                      </a:lnTo>
                      <a:lnTo>
                        <a:pt x="10" y="1045"/>
                      </a:lnTo>
                      <a:lnTo>
                        <a:pt x="7" y="1076"/>
                      </a:lnTo>
                      <a:lnTo>
                        <a:pt x="3" y="1131"/>
                      </a:lnTo>
                      <a:lnTo>
                        <a:pt x="0" y="1224"/>
                      </a:lnTo>
                      <a:lnTo>
                        <a:pt x="39" y="1219"/>
                      </a:lnTo>
                      <a:lnTo>
                        <a:pt x="79" y="1214"/>
                      </a:lnTo>
                      <a:lnTo>
                        <a:pt x="118" y="1209"/>
                      </a:lnTo>
                      <a:lnTo>
                        <a:pt x="160" y="1205"/>
                      </a:lnTo>
                      <a:lnTo>
                        <a:pt x="199" y="1200"/>
                      </a:lnTo>
                      <a:lnTo>
                        <a:pt x="239" y="1195"/>
                      </a:lnTo>
                      <a:lnTo>
                        <a:pt x="278" y="1191"/>
                      </a:lnTo>
                      <a:lnTo>
                        <a:pt x="319" y="1188"/>
                      </a:lnTo>
                      <a:lnTo>
                        <a:pt x="419" y="1185"/>
                      </a:lnTo>
                      <a:lnTo>
                        <a:pt x="521" y="1183"/>
                      </a:lnTo>
                      <a:lnTo>
                        <a:pt x="621" y="1178"/>
                      </a:lnTo>
                      <a:lnTo>
                        <a:pt x="723" y="1173"/>
                      </a:lnTo>
                      <a:lnTo>
                        <a:pt x="823" y="1165"/>
                      </a:lnTo>
                      <a:lnTo>
                        <a:pt x="923" y="1158"/>
                      </a:lnTo>
                      <a:lnTo>
                        <a:pt x="1025" y="1149"/>
                      </a:lnTo>
                      <a:lnTo>
                        <a:pt x="1128" y="1141"/>
                      </a:lnTo>
                      <a:lnTo>
                        <a:pt x="1194" y="1144"/>
                      </a:lnTo>
                      <a:lnTo>
                        <a:pt x="1246" y="1144"/>
                      </a:lnTo>
                      <a:lnTo>
                        <a:pt x="1288" y="1141"/>
                      </a:lnTo>
                      <a:lnTo>
                        <a:pt x="1326" y="1135"/>
                      </a:lnTo>
                      <a:lnTo>
                        <a:pt x="1360" y="1123"/>
                      </a:lnTo>
                      <a:lnTo>
                        <a:pt x="1399" y="1102"/>
                      </a:lnTo>
                      <a:lnTo>
                        <a:pt x="1444" y="1075"/>
                      </a:lnTo>
                      <a:lnTo>
                        <a:pt x="1502" y="1041"/>
                      </a:lnTo>
                      <a:lnTo>
                        <a:pt x="1542" y="1013"/>
                      </a:lnTo>
                      <a:lnTo>
                        <a:pt x="1583" y="996"/>
                      </a:lnTo>
                      <a:lnTo>
                        <a:pt x="1621" y="978"/>
                      </a:lnTo>
                      <a:lnTo>
                        <a:pt x="1655" y="957"/>
                      </a:lnTo>
                      <a:lnTo>
                        <a:pt x="1678" y="922"/>
                      </a:lnTo>
                      <a:lnTo>
                        <a:pt x="1693" y="868"/>
                      </a:lnTo>
                      <a:lnTo>
                        <a:pt x="1696" y="789"/>
                      </a:lnTo>
                      <a:lnTo>
                        <a:pt x="1683" y="678"/>
                      </a:lnTo>
                      <a:lnTo>
                        <a:pt x="1713" y="659"/>
                      </a:lnTo>
                      <a:lnTo>
                        <a:pt x="1740" y="658"/>
                      </a:lnTo>
                      <a:lnTo>
                        <a:pt x="1762" y="669"/>
                      </a:lnTo>
                      <a:lnTo>
                        <a:pt x="1785" y="688"/>
                      </a:lnTo>
                      <a:lnTo>
                        <a:pt x="1808" y="708"/>
                      </a:lnTo>
                      <a:lnTo>
                        <a:pt x="1835" y="725"/>
                      </a:lnTo>
                      <a:lnTo>
                        <a:pt x="1868" y="735"/>
                      </a:lnTo>
                      <a:lnTo>
                        <a:pt x="1910" y="734"/>
                      </a:lnTo>
                      <a:lnTo>
                        <a:pt x="2029" y="683"/>
                      </a:lnTo>
                      <a:lnTo>
                        <a:pt x="2097" y="604"/>
                      </a:lnTo>
                      <a:lnTo>
                        <a:pt x="2117" y="508"/>
                      </a:lnTo>
                      <a:lnTo>
                        <a:pt x="2101" y="414"/>
                      </a:lnTo>
                      <a:lnTo>
                        <a:pt x="2052" y="332"/>
                      </a:lnTo>
                      <a:lnTo>
                        <a:pt x="1981" y="277"/>
                      </a:lnTo>
                      <a:lnTo>
                        <a:pt x="1893" y="260"/>
                      </a:lnTo>
                      <a:lnTo>
                        <a:pt x="1797" y="300"/>
                      </a:lnTo>
                      <a:lnTo>
                        <a:pt x="1786" y="310"/>
                      </a:lnTo>
                      <a:lnTo>
                        <a:pt x="1775" y="331"/>
                      </a:lnTo>
                      <a:lnTo>
                        <a:pt x="1760" y="354"/>
                      </a:lnTo>
                      <a:lnTo>
                        <a:pt x="1745" y="381"/>
                      </a:lnTo>
                      <a:lnTo>
                        <a:pt x="1725" y="402"/>
                      </a:lnTo>
                      <a:lnTo>
                        <a:pt x="1703" y="420"/>
                      </a:lnTo>
                      <a:lnTo>
                        <a:pt x="1678" y="425"/>
                      </a:lnTo>
                      <a:lnTo>
                        <a:pt x="1652" y="417"/>
                      </a:lnTo>
                      <a:lnTo>
                        <a:pt x="1639" y="406"/>
                      </a:lnTo>
                      <a:lnTo>
                        <a:pt x="1632" y="398"/>
                      </a:lnTo>
                      <a:lnTo>
                        <a:pt x="1624" y="391"/>
                      </a:lnTo>
                      <a:lnTo>
                        <a:pt x="1618" y="386"/>
                      </a:lnTo>
                      <a:lnTo>
                        <a:pt x="1611" y="378"/>
                      </a:lnTo>
                      <a:lnTo>
                        <a:pt x="1604" y="372"/>
                      </a:lnTo>
                      <a:lnTo>
                        <a:pt x="1596" y="364"/>
                      </a:lnTo>
                      <a:lnTo>
                        <a:pt x="1584" y="356"/>
                      </a:lnTo>
                      <a:lnTo>
                        <a:pt x="1602" y="342"/>
                      </a:lnTo>
                      <a:lnTo>
                        <a:pt x="1623" y="336"/>
                      </a:lnTo>
                      <a:lnTo>
                        <a:pt x="1646" y="332"/>
                      </a:lnTo>
                      <a:lnTo>
                        <a:pt x="1671" y="331"/>
                      </a:lnTo>
                      <a:lnTo>
                        <a:pt x="1692" y="327"/>
                      </a:lnTo>
                      <a:lnTo>
                        <a:pt x="1712" y="321"/>
                      </a:lnTo>
                      <a:lnTo>
                        <a:pt x="1726" y="308"/>
                      </a:lnTo>
                      <a:lnTo>
                        <a:pt x="1735" y="288"/>
                      </a:lnTo>
                      <a:lnTo>
                        <a:pt x="1800" y="189"/>
                      </a:lnTo>
                      <a:lnTo>
                        <a:pt x="1797" y="110"/>
                      </a:lnTo>
                      <a:lnTo>
                        <a:pt x="1741" y="49"/>
                      </a:lnTo>
                      <a:lnTo>
                        <a:pt x="1653" y="12"/>
                      </a:lnTo>
                      <a:lnTo>
                        <a:pt x="1548" y="0"/>
                      </a:lnTo>
                      <a:lnTo>
                        <a:pt x="1445" y="16"/>
                      </a:lnTo>
                      <a:lnTo>
                        <a:pt x="1361" y="62"/>
                      </a:lnTo>
                      <a:lnTo>
                        <a:pt x="1316" y="143"/>
                      </a:lnTo>
                      <a:lnTo>
                        <a:pt x="1316" y="160"/>
                      </a:lnTo>
                      <a:lnTo>
                        <a:pt x="1316" y="179"/>
                      </a:lnTo>
                      <a:lnTo>
                        <a:pt x="1317" y="196"/>
                      </a:lnTo>
                      <a:lnTo>
                        <a:pt x="1318" y="214"/>
                      </a:lnTo>
                      <a:lnTo>
                        <a:pt x="1320" y="230"/>
                      </a:lnTo>
                      <a:lnTo>
                        <a:pt x="1321" y="248"/>
                      </a:lnTo>
                      <a:lnTo>
                        <a:pt x="1322" y="267"/>
                      </a:lnTo>
                      <a:lnTo>
                        <a:pt x="1325" y="287"/>
                      </a:lnTo>
                      <a:lnTo>
                        <a:pt x="1306" y="289"/>
                      </a:lnTo>
                      <a:lnTo>
                        <a:pt x="1291" y="293"/>
                      </a:lnTo>
                      <a:lnTo>
                        <a:pt x="1276" y="297"/>
                      </a:lnTo>
                      <a:lnTo>
                        <a:pt x="1262" y="300"/>
                      </a:lnTo>
                      <a:lnTo>
                        <a:pt x="1247" y="303"/>
                      </a:lnTo>
                      <a:lnTo>
                        <a:pt x="1233" y="307"/>
                      </a:lnTo>
                      <a:lnTo>
                        <a:pt x="1217" y="310"/>
                      </a:lnTo>
                      <a:lnTo>
                        <a:pt x="1201" y="314"/>
                      </a:lnTo>
                      <a:lnTo>
                        <a:pt x="1173" y="324"/>
                      </a:lnTo>
                      <a:lnTo>
                        <a:pt x="1145" y="334"/>
                      </a:lnTo>
                      <a:lnTo>
                        <a:pt x="1118" y="344"/>
                      </a:lnTo>
                      <a:lnTo>
                        <a:pt x="1091" y="354"/>
                      </a:lnTo>
                      <a:lnTo>
                        <a:pt x="1064" y="364"/>
                      </a:lnTo>
                      <a:lnTo>
                        <a:pt x="1036" y="374"/>
                      </a:lnTo>
                      <a:lnTo>
                        <a:pt x="1010" y="384"/>
                      </a:lnTo>
                      <a:lnTo>
                        <a:pt x="984" y="394"/>
                      </a:lnTo>
                      <a:lnTo>
                        <a:pt x="969" y="407"/>
                      </a:lnTo>
                      <a:lnTo>
                        <a:pt x="954" y="420"/>
                      </a:lnTo>
                      <a:lnTo>
                        <a:pt x="938" y="432"/>
                      </a:lnTo>
                      <a:lnTo>
                        <a:pt x="923" y="445"/>
                      </a:lnTo>
                      <a:lnTo>
                        <a:pt x="908" y="457"/>
                      </a:lnTo>
                      <a:lnTo>
                        <a:pt x="893" y="470"/>
                      </a:lnTo>
                      <a:lnTo>
                        <a:pt x="878" y="482"/>
                      </a:lnTo>
                      <a:lnTo>
                        <a:pt x="864" y="496"/>
                      </a:lnTo>
                      <a:close/>
                    </a:path>
                  </a:pathLst>
                </a:custGeom>
                <a:solidFill>
                  <a:srgbClr val="9CADAD"/>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050" name="Freeform 23"/>
                <p:cNvSpPr>
                  <a:spLocks/>
                </p:cNvSpPr>
                <p:nvPr/>
              </p:nvSpPr>
              <p:spPr bwMode="auto">
                <a:xfrm>
                  <a:off x="3693" y="2684"/>
                  <a:ext cx="1024" cy="586"/>
                </a:xfrm>
                <a:custGeom>
                  <a:avLst/>
                  <a:gdLst>
                    <a:gd name="T0" fmla="*/ 343 w 2048"/>
                    <a:gd name="T1" fmla="*/ 277 h 1171"/>
                    <a:gd name="T2" fmla="*/ 276 w 2048"/>
                    <a:gd name="T3" fmla="*/ 341 h 1171"/>
                    <a:gd name="T4" fmla="*/ 206 w 2048"/>
                    <a:gd name="T5" fmla="*/ 387 h 1171"/>
                    <a:gd name="T6" fmla="*/ 155 w 2048"/>
                    <a:gd name="T7" fmla="*/ 390 h 1171"/>
                    <a:gd name="T8" fmla="*/ 119 w 2048"/>
                    <a:gd name="T9" fmla="*/ 406 h 1171"/>
                    <a:gd name="T10" fmla="*/ 51 w 2048"/>
                    <a:gd name="T11" fmla="*/ 461 h 1171"/>
                    <a:gd name="T12" fmla="*/ 3 w 2048"/>
                    <a:gd name="T13" fmla="*/ 502 h 1171"/>
                    <a:gd name="T14" fmla="*/ 1 w 2048"/>
                    <a:gd name="T15" fmla="*/ 547 h 1171"/>
                    <a:gd name="T16" fmla="*/ 37 w 2048"/>
                    <a:gd name="T17" fmla="*/ 581 h 1171"/>
                    <a:gd name="T18" fmla="*/ 92 w 2048"/>
                    <a:gd name="T19" fmla="*/ 577 h 1171"/>
                    <a:gd name="T20" fmla="*/ 150 w 2048"/>
                    <a:gd name="T21" fmla="*/ 572 h 1171"/>
                    <a:gd name="T22" fmla="*/ 289 w 2048"/>
                    <a:gd name="T23" fmla="*/ 570 h 1171"/>
                    <a:gd name="T24" fmla="*/ 436 w 2048"/>
                    <a:gd name="T25" fmla="*/ 563 h 1171"/>
                    <a:gd name="T26" fmla="*/ 569 w 2048"/>
                    <a:gd name="T27" fmla="*/ 556 h 1171"/>
                    <a:gd name="T28" fmla="*/ 636 w 2048"/>
                    <a:gd name="T29" fmla="*/ 552 h 1171"/>
                    <a:gd name="T30" fmla="*/ 691 w 2048"/>
                    <a:gd name="T31" fmla="*/ 526 h 1171"/>
                    <a:gd name="T32" fmla="*/ 757 w 2048"/>
                    <a:gd name="T33" fmla="*/ 489 h 1171"/>
                    <a:gd name="T34" fmla="*/ 805 w 2048"/>
                    <a:gd name="T35" fmla="*/ 452 h 1171"/>
                    <a:gd name="T36" fmla="*/ 807 w 2048"/>
                    <a:gd name="T37" fmla="*/ 330 h 1171"/>
                    <a:gd name="T38" fmla="*/ 847 w 2048"/>
                    <a:gd name="T39" fmla="*/ 325 h 1171"/>
                    <a:gd name="T40" fmla="*/ 883 w 2048"/>
                    <a:gd name="T41" fmla="*/ 353 h 1171"/>
                    <a:gd name="T42" fmla="*/ 980 w 2048"/>
                    <a:gd name="T43" fmla="*/ 332 h 1171"/>
                    <a:gd name="T44" fmla="*/ 1015 w 2048"/>
                    <a:gd name="T45" fmla="*/ 200 h 1171"/>
                    <a:gd name="T46" fmla="*/ 909 w 2048"/>
                    <a:gd name="T47" fmla="*/ 124 h 1171"/>
                    <a:gd name="T48" fmla="*/ 850 w 2048"/>
                    <a:gd name="T49" fmla="*/ 159 h 1171"/>
                    <a:gd name="T50" fmla="*/ 827 w 2048"/>
                    <a:gd name="T51" fmla="*/ 193 h 1171"/>
                    <a:gd name="T52" fmla="*/ 792 w 2048"/>
                    <a:gd name="T53" fmla="*/ 199 h 1171"/>
                    <a:gd name="T54" fmla="*/ 778 w 2048"/>
                    <a:gd name="T55" fmla="*/ 186 h 1171"/>
                    <a:gd name="T56" fmla="*/ 767 w 2048"/>
                    <a:gd name="T57" fmla="*/ 175 h 1171"/>
                    <a:gd name="T58" fmla="*/ 765 w 2048"/>
                    <a:gd name="T59" fmla="*/ 160 h 1171"/>
                    <a:gd name="T60" fmla="*/ 795 w 2048"/>
                    <a:gd name="T61" fmla="*/ 153 h 1171"/>
                    <a:gd name="T62" fmla="*/ 819 w 2048"/>
                    <a:gd name="T63" fmla="*/ 141 h 1171"/>
                    <a:gd name="T64" fmla="*/ 848 w 2048"/>
                    <a:gd name="T65" fmla="*/ 50 h 1171"/>
                    <a:gd name="T66" fmla="*/ 731 w 2048"/>
                    <a:gd name="T67" fmla="*/ 0 h 1171"/>
                    <a:gd name="T68" fmla="*/ 626 w 2048"/>
                    <a:gd name="T69" fmla="*/ 65 h 1171"/>
                    <a:gd name="T70" fmla="*/ 626 w 2048"/>
                    <a:gd name="T71" fmla="*/ 91 h 1171"/>
                    <a:gd name="T72" fmla="*/ 627 w 2048"/>
                    <a:gd name="T73" fmla="*/ 115 h 1171"/>
                    <a:gd name="T74" fmla="*/ 619 w 2048"/>
                    <a:gd name="T75" fmla="*/ 135 h 1171"/>
                    <a:gd name="T76" fmla="*/ 597 w 2048"/>
                    <a:gd name="T77" fmla="*/ 141 h 1171"/>
                    <a:gd name="T78" fmla="*/ 574 w 2048"/>
                    <a:gd name="T79" fmla="*/ 146 h 1171"/>
                    <a:gd name="T80" fmla="*/ 538 w 2048"/>
                    <a:gd name="T81" fmla="*/ 158 h 1171"/>
                    <a:gd name="T82" fmla="*/ 498 w 2048"/>
                    <a:gd name="T83" fmla="*/ 173 h 1171"/>
                    <a:gd name="T84" fmla="*/ 458 w 2048"/>
                    <a:gd name="T85" fmla="*/ 188 h 1171"/>
                    <a:gd name="T86" fmla="*/ 435 w 2048"/>
                    <a:gd name="T87" fmla="*/ 207 h 1171"/>
                    <a:gd name="T88" fmla="*/ 412 w 2048"/>
                    <a:gd name="T89" fmla="*/ 226 h 1171"/>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2048"/>
                    <a:gd name="T136" fmla="*/ 0 h 1171"/>
                    <a:gd name="T137" fmla="*/ 2048 w 2048"/>
                    <a:gd name="T138" fmla="*/ 1171 h 1171"/>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2048" h="1171">
                      <a:moveTo>
                        <a:pt x="796" y="477"/>
                      </a:moveTo>
                      <a:lnTo>
                        <a:pt x="739" y="512"/>
                      </a:lnTo>
                      <a:lnTo>
                        <a:pt x="687" y="553"/>
                      </a:lnTo>
                      <a:lnTo>
                        <a:pt x="640" y="597"/>
                      </a:lnTo>
                      <a:lnTo>
                        <a:pt x="597" y="641"/>
                      </a:lnTo>
                      <a:lnTo>
                        <a:pt x="553" y="682"/>
                      </a:lnTo>
                      <a:lnTo>
                        <a:pt x="509" y="720"/>
                      </a:lnTo>
                      <a:lnTo>
                        <a:pt x="463" y="751"/>
                      </a:lnTo>
                      <a:lnTo>
                        <a:pt x="413" y="774"/>
                      </a:lnTo>
                      <a:lnTo>
                        <a:pt x="370" y="774"/>
                      </a:lnTo>
                      <a:lnTo>
                        <a:pt x="337" y="776"/>
                      </a:lnTo>
                      <a:lnTo>
                        <a:pt x="310" y="780"/>
                      </a:lnTo>
                      <a:lnTo>
                        <a:pt x="286" y="788"/>
                      </a:lnTo>
                      <a:lnTo>
                        <a:pt x="262" y="798"/>
                      </a:lnTo>
                      <a:lnTo>
                        <a:pt x="238" y="812"/>
                      </a:lnTo>
                      <a:lnTo>
                        <a:pt x="208" y="829"/>
                      </a:lnTo>
                      <a:lnTo>
                        <a:pt x="173" y="852"/>
                      </a:lnTo>
                      <a:lnTo>
                        <a:pt x="102" y="922"/>
                      </a:lnTo>
                      <a:lnTo>
                        <a:pt x="53" y="964"/>
                      </a:lnTo>
                      <a:lnTo>
                        <a:pt x="21" y="987"/>
                      </a:lnTo>
                      <a:lnTo>
                        <a:pt x="6" y="1003"/>
                      </a:lnTo>
                      <a:lnTo>
                        <a:pt x="0" y="1018"/>
                      </a:lnTo>
                      <a:lnTo>
                        <a:pt x="0" y="1046"/>
                      </a:lnTo>
                      <a:lnTo>
                        <a:pt x="1" y="1093"/>
                      </a:lnTo>
                      <a:lnTo>
                        <a:pt x="3" y="1171"/>
                      </a:lnTo>
                      <a:lnTo>
                        <a:pt x="38" y="1166"/>
                      </a:lnTo>
                      <a:lnTo>
                        <a:pt x="74" y="1162"/>
                      </a:lnTo>
                      <a:lnTo>
                        <a:pt x="109" y="1160"/>
                      </a:lnTo>
                      <a:lnTo>
                        <a:pt x="147" y="1157"/>
                      </a:lnTo>
                      <a:lnTo>
                        <a:pt x="185" y="1154"/>
                      </a:lnTo>
                      <a:lnTo>
                        <a:pt x="222" y="1151"/>
                      </a:lnTo>
                      <a:lnTo>
                        <a:pt x="260" y="1147"/>
                      </a:lnTo>
                      <a:lnTo>
                        <a:pt x="301" y="1144"/>
                      </a:lnTo>
                      <a:lnTo>
                        <a:pt x="391" y="1144"/>
                      </a:lnTo>
                      <a:lnTo>
                        <a:pt x="484" y="1144"/>
                      </a:lnTo>
                      <a:lnTo>
                        <a:pt x="578" y="1140"/>
                      </a:lnTo>
                      <a:lnTo>
                        <a:pt x="676" y="1137"/>
                      </a:lnTo>
                      <a:lnTo>
                        <a:pt x="773" y="1131"/>
                      </a:lnTo>
                      <a:lnTo>
                        <a:pt x="872" y="1125"/>
                      </a:lnTo>
                      <a:lnTo>
                        <a:pt x="971" y="1117"/>
                      </a:lnTo>
                      <a:lnTo>
                        <a:pt x="1072" y="1111"/>
                      </a:lnTo>
                      <a:lnTo>
                        <a:pt x="1138" y="1112"/>
                      </a:lnTo>
                      <a:lnTo>
                        <a:pt x="1191" y="1112"/>
                      </a:lnTo>
                      <a:lnTo>
                        <a:pt x="1234" y="1110"/>
                      </a:lnTo>
                      <a:lnTo>
                        <a:pt x="1272" y="1104"/>
                      </a:lnTo>
                      <a:lnTo>
                        <a:pt x="1306" y="1091"/>
                      </a:lnTo>
                      <a:lnTo>
                        <a:pt x="1342" y="1075"/>
                      </a:lnTo>
                      <a:lnTo>
                        <a:pt x="1382" y="1052"/>
                      </a:lnTo>
                      <a:lnTo>
                        <a:pt x="1434" y="1022"/>
                      </a:lnTo>
                      <a:lnTo>
                        <a:pt x="1474" y="994"/>
                      </a:lnTo>
                      <a:lnTo>
                        <a:pt x="1515" y="977"/>
                      </a:lnTo>
                      <a:lnTo>
                        <a:pt x="1553" y="959"/>
                      </a:lnTo>
                      <a:lnTo>
                        <a:pt x="1587" y="938"/>
                      </a:lnTo>
                      <a:lnTo>
                        <a:pt x="1610" y="903"/>
                      </a:lnTo>
                      <a:lnTo>
                        <a:pt x="1625" y="849"/>
                      </a:lnTo>
                      <a:lnTo>
                        <a:pt x="1628" y="770"/>
                      </a:lnTo>
                      <a:lnTo>
                        <a:pt x="1615" y="659"/>
                      </a:lnTo>
                      <a:lnTo>
                        <a:pt x="1645" y="640"/>
                      </a:lnTo>
                      <a:lnTo>
                        <a:pt x="1672" y="639"/>
                      </a:lnTo>
                      <a:lnTo>
                        <a:pt x="1694" y="650"/>
                      </a:lnTo>
                      <a:lnTo>
                        <a:pt x="1717" y="669"/>
                      </a:lnTo>
                      <a:lnTo>
                        <a:pt x="1740" y="689"/>
                      </a:lnTo>
                      <a:lnTo>
                        <a:pt x="1767" y="706"/>
                      </a:lnTo>
                      <a:lnTo>
                        <a:pt x="1800" y="716"/>
                      </a:lnTo>
                      <a:lnTo>
                        <a:pt x="1842" y="715"/>
                      </a:lnTo>
                      <a:lnTo>
                        <a:pt x="1961" y="664"/>
                      </a:lnTo>
                      <a:lnTo>
                        <a:pt x="2028" y="585"/>
                      </a:lnTo>
                      <a:lnTo>
                        <a:pt x="2048" y="492"/>
                      </a:lnTo>
                      <a:lnTo>
                        <a:pt x="2030" y="399"/>
                      </a:lnTo>
                      <a:lnTo>
                        <a:pt x="1980" y="318"/>
                      </a:lnTo>
                      <a:lnTo>
                        <a:pt x="1908" y="263"/>
                      </a:lnTo>
                      <a:lnTo>
                        <a:pt x="1819" y="248"/>
                      </a:lnTo>
                      <a:lnTo>
                        <a:pt x="1722" y="288"/>
                      </a:lnTo>
                      <a:lnTo>
                        <a:pt x="1712" y="298"/>
                      </a:lnTo>
                      <a:lnTo>
                        <a:pt x="1701" y="317"/>
                      </a:lnTo>
                      <a:lnTo>
                        <a:pt x="1687" y="340"/>
                      </a:lnTo>
                      <a:lnTo>
                        <a:pt x="1673" y="365"/>
                      </a:lnTo>
                      <a:lnTo>
                        <a:pt x="1654" y="385"/>
                      </a:lnTo>
                      <a:lnTo>
                        <a:pt x="1634" y="402"/>
                      </a:lnTo>
                      <a:lnTo>
                        <a:pt x="1610" y="406"/>
                      </a:lnTo>
                      <a:lnTo>
                        <a:pt x="1584" y="398"/>
                      </a:lnTo>
                      <a:lnTo>
                        <a:pt x="1571" y="387"/>
                      </a:lnTo>
                      <a:lnTo>
                        <a:pt x="1564" y="379"/>
                      </a:lnTo>
                      <a:lnTo>
                        <a:pt x="1556" y="372"/>
                      </a:lnTo>
                      <a:lnTo>
                        <a:pt x="1550" y="365"/>
                      </a:lnTo>
                      <a:lnTo>
                        <a:pt x="1543" y="358"/>
                      </a:lnTo>
                      <a:lnTo>
                        <a:pt x="1535" y="350"/>
                      </a:lnTo>
                      <a:lnTo>
                        <a:pt x="1526" y="342"/>
                      </a:lnTo>
                      <a:lnTo>
                        <a:pt x="1515" y="333"/>
                      </a:lnTo>
                      <a:lnTo>
                        <a:pt x="1530" y="319"/>
                      </a:lnTo>
                      <a:lnTo>
                        <a:pt x="1550" y="312"/>
                      </a:lnTo>
                      <a:lnTo>
                        <a:pt x="1569" y="307"/>
                      </a:lnTo>
                      <a:lnTo>
                        <a:pt x="1590" y="305"/>
                      </a:lnTo>
                      <a:lnTo>
                        <a:pt x="1608" y="300"/>
                      </a:lnTo>
                      <a:lnTo>
                        <a:pt x="1625" y="294"/>
                      </a:lnTo>
                      <a:lnTo>
                        <a:pt x="1638" y="281"/>
                      </a:lnTo>
                      <a:lnTo>
                        <a:pt x="1647" y="264"/>
                      </a:lnTo>
                      <a:lnTo>
                        <a:pt x="1702" y="172"/>
                      </a:lnTo>
                      <a:lnTo>
                        <a:pt x="1696" y="100"/>
                      </a:lnTo>
                      <a:lnTo>
                        <a:pt x="1643" y="43"/>
                      </a:lnTo>
                      <a:lnTo>
                        <a:pt x="1561" y="11"/>
                      </a:lnTo>
                      <a:lnTo>
                        <a:pt x="1462" y="0"/>
                      </a:lnTo>
                      <a:lnTo>
                        <a:pt x="1368" y="15"/>
                      </a:lnTo>
                      <a:lnTo>
                        <a:pt x="1293" y="57"/>
                      </a:lnTo>
                      <a:lnTo>
                        <a:pt x="1252" y="130"/>
                      </a:lnTo>
                      <a:lnTo>
                        <a:pt x="1252" y="147"/>
                      </a:lnTo>
                      <a:lnTo>
                        <a:pt x="1252" y="165"/>
                      </a:lnTo>
                      <a:lnTo>
                        <a:pt x="1252" y="181"/>
                      </a:lnTo>
                      <a:lnTo>
                        <a:pt x="1253" y="197"/>
                      </a:lnTo>
                      <a:lnTo>
                        <a:pt x="1253" y="213"/>
                      </a:lnTo>
                      <a:lnTo>
                        <a:pt x="1254" y="230"/>
                      </a:lnTo>
                      <a:lnTo>
                        <a:pt x="1254" y="248"/>
                      </a:lnTo>
                      <a:lnTo>
                        <a:pt x="1257" y="268"/>
                      </a:lnTo>
                      <a:lnTo>
                        <a:pt x="1238" y="270"/>
                      </a:lnTo>
                      <a:lnTo>
                        <a:pt x="1223" y="274"/>
                      </a:lnTo>
                      <a:lnTo>
                        <a:pt x="1208" y="278"/>
                      </a:lnTo>
                      <a:lnTo>
                        <a:pt x="1194" y="281"/>
                      </a:lnTo>
                      <a:lnTo>
                        <a:pt x="1179" y="284"/>
                      </a:lnTo>
                      <a:lnTo>
                        <a:pt x="1165" y="288"/>
                      </a:lnTo>
                      <a:lnTo>
                        <a:pt x="1149" y="291"/>
                      </a:lnTo>
                      <a:lnTo>
                        <a:pt x="1133" y="295"/>
                      </a:lnTo>
                      <a:lnTo>
                        <a:pt x="1105" y="305"/>
                      </a:lnTo>
                      <a:lnTo>
                        <a:pt x="1077" y="315"/>
                      </a:lnTo>
                      <a:lnTo>
                        <a:pt x="1050" y="325"/>
                      </a:lnTo>
                      <a:lnTo>
                        <a:pt x="1023" y="335"/>
                      </a:lnTo>
                      <a:lnTo>
                        <a:pt x="996" y="345"/>
                      </a:lnTo>
                      <a:lnTo>
                        <a:pt x="968" y="355"/>
                      </a:lnTo>
                      <a:lnTo>
                        <a:pt x="942" y="365"/>
                      </a:lnTo>
                      <a:lnTo>
                        <a:pt x="916" y="375"/>
                      </a:lnTo>
                      <a:lnTo>
                        <a:pt x="901" y="388"/>
                      </a:lnTo>
                      <a:lnTo>
                        <a:pt x="886" y="401"/>
                      </a:lnTo>
                      <a:lnTo>
                        <a:pt x="870" y="413"/>
                      </a:lnTo>
                      <a:lnTo>
                        <a:pt x="855" y="426"/>
                      </a:lnTo>
                      <a:lnTo>
                        <a:pt x="840" y="438"/>
                      </a:lnTo>
                      <a:lnTo>
                        <a:pt x="825" y="451"/>
                      </a:lnTo>
                      <a:lnTo>
                        <a:pt x="810" y="463"/>
                      </a:lnTo>
                      <a:lnTo>
                        <a:pt x="796" y="477"/>
                      </a:lnTo>
                      <a:close/>
                    </a:path>
                  </a:pathLst>
                </a:custGeom>
                <a:solidFill>
                  <a:srgbClr val="A3B5B5"/>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051" name="Freeform 24"/>
                <p:cNvSpPr>
                  <a:spLocks/>
                </p:cNvSpPr>
                <p:nvPr/>
              </p:nvSpPr>
              <p:spPr bwMode="auto">
                <a:xfrm>
                  <a:off x="3723" y="2694"/>
                  <a:ext cx="993" cy="561"/>
                </a:xfrm>
                <a:custGeom>
                  <a:avLst/>
                  <a:gdLst>
                    <a:gd name="T0" fmla="*/ 316 w 1985"/>
                    <a:gd name="T1" fmla="*/ 267 h 1121"/>
                    <a:gd name="T2" fmla="*/ 256 w 1985"/>
                    <a:gd name="T3" fmla="*/ 330 h 1121"/>
                    <a:gd name="T4" fmla="*/ 190 w 1985"/>
                    <a:gd name="T5" fmla="*/ 375 h 1121"/>
                    <a:gd name="T6" fmla="*/ 140 w 1985"/>
                    <a:gd name="T7" fmla="*/ 380 h 1121"/>
                    <a:gd name="T8" fmla="*/ 105 w 1985"/>
                    <a:gd name="T9" fmla="*/ 397 h 1121"/>
                    <a:gd name="T10" fmla="*/ 40 w 1985"/>
                    <a:gd name="T11" fmla="*/ 450 h 1121"/>
                    <a:gd name="T12" fmla="*/ 1 w 1985"/>
                    <a:gd name="T13" fmla="*/ 489 h 1121"/>
                    <a:gd name="T14" fmla="*/ 5 w 1985"/>
                    <a:gd name="T15" fmla="*/ 528 h 1121"/>
                    <a:gd name="T16" fmla="*/ 39 w 1985"/>
                    <a:gd name="T17" fmla="*/ 557 h 1121"/>
                    <a:gd name="T18" fmla="*/ 89 w 1985"/>
                    <a:gd name="T19" fmla="*/ 554 h 1121"/>
                    <a:gd name="T20" fmla="*/ 146 w 1985"/>
                    <a:gd name="T21" fmla="*/ 550 h 1121"/>
                    <a:gd name="T22" fmla="*/ 273 w 1985"/>
                    <a:gd name="T23" fmla="*/ 552 h 1121"/>
                    <a:gd name="T24" fmla="*/ 414 w 1985"/>
                    <a:gd name="T25" fmla="*/ 546 h 1121"/>
                    <a:gd name="T26" fmla="*/ 545 w 1985"/>
                    <a:gd name="T27" fmla="*/ 541 h 1121"/>
                    <a:gd name="T28" fmla="*/ 614 w 1985"/>
                    <a:gd name="T29" fmla="*/ 536 h 1121"/>
                    <a:gd name="T30" fmla="*/ 665 w 1985"/>
                    <a:gd name="T31" fmla="*/ 513 h 1121"/>
                    <a:gd name="T32" fmla="*/ 728 w 1985"/>
                    <a:gd name="T33" fmla="*/ 479 h 1121"/>
                    <a:gd name="T34" fmla="*/ 775 w 1985"/>
                    <a:gd name="T35" fmla="*/ 442 h 1121"/>
                    <a:gd name="T36" fmla="*/ 778 w 1985"/>
                    <a:gd name="T37" fmla="*/ 320 h 1121"/>
                    <a:gd name="T38" fmla="*/ 817 w 1985"/>
                    <a:gd name="T39" fmla="*/ 315 h 1121"/>
                    <a:gd name="T40" fmla="*/ 854 w 1985"/>
                    <a:gd name="T41" fmla="*/ 343 h 1121"/>
                    <a:gd name="T42" fmla="*/ 951 w 1985"/>
                    <a:gd name="T43" fmla="*/ 322 h 1121"/>
                    <a:gd name="T44" fmla="*/ 984 w 1985"/>
                    <a:gd name="T45" fmla="*/ 191 h 1121"/>
                    <a:gd name="T46" fmla="*/ 876 w 1985"/>
                    <a:gd name="T47" fmla="*/ 117 h 1121"/>
                    <a:gd name="T48" fmla="*/ 818 w 1985"/>
                    <a:gd name="T49" fmla="*/ 152 h 1121"/>
                    <a:gd name="T50" fmla="*/ 796 w 1985"/>
                    <a:gd name="T51" fmla="*/ 184 h 1121"/>
                    <a:gd name="T52" fmla="*/ 762 w 1985"/>
                    <a:gd name="T53" fmla="*/ 189 h 1121"/>
                    <a:gd name="T54" fmla="*/ 748 w 1985"/>
                    <a:gd name="T55" fmla="*/ 175 h 1121"/>
                    <a:gd name="T56" fmla="*/ 737 w 1985"/>
                    <a:gd name="T57" fmla="*/ 164 h 1121"/>
                    <a:gd name="T58" fmla="*/ 734 w 1985"/>
                    <a:gd name="T59" fmla="*/ 148 h 1121"/>
                    <a:gd name="T60" fmla="*/ 759 w 1985"/>
                    <a:gd name="T61" fmla="*/ 139 h 1121"/>
                    <a:gd name="T62" fmla="*/ 779 w 1985"/>
                    <a:gd name="T63" fmla="*/ 127 h 1121"/>
                    <a:gd name="T64" fmla="*/ 801 w 1985"/>
                    <a:gd name="T65" fmla="*/ 45 h 1121"/>
                    <a:gd name="T66" fmla="*/ 693 w 1985"/>
                    <a:gd name="T67" fmla="*/ 0 h 1121"/>
                    <a:gd name="T68" fmla="*/ 597 w 1985"/>
                    <a:gd name="T69" fmla="*/ 58 h 1121"/>
                    <a:gd name="T70" fmla="*/ 597 w 1985"/>
                    <a:gd name="T71" fmla="*/ 82 h 1121"/>
                    <a:gd name="T72" fmla="*/ 597 w 1985"/>
                    <a:gd name="T73" fmla="*/ 106 h 1121"/>
                    <a:gd name="T74" fmla="*/ 589 w 1985"/>
                    <a:gd name="T75" fmla="*/ 125 h 1121"/>
                    <a:gd name="T76" fmla="*/ 567 w 1985"/>
                    <a:gd name="T77" fmla="*/ 131 h 1121"/>
                    <a:gd name="T78" fmla="*/ 545 w 1985"/>
                    <a:gd name="T79" fmla="*/ 136 h 1121"/>
                    <a:gd name="T80" fmla="*/ 509 w 1985"/>
                    <a:gd name="T81" fmla="*/ 148 h 1121"/>
                    <a:gd name="T82" fmla="*/ 468 w 1985"/>
                    <a:gd name="T83" fmla="*/ 163 h 1121"/>
                    <a:gd name="T84" fmla="*/ 428 w 1985"/>
                    <a:gd name="T85" fmla="*/ 178 h 1121"/>
                    <a:gd name="T86" fmla="*/ 405 w 1985"/>
                    <a:gd name="T87" fmla="*/ 197 h 1121"/>
                    <a:gd name="T88" fmla="*/ 383 w 1985"/>
                    <a:gd name="T89" fmla="*/ 216 h 1121"/>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985"/>
                    <a:gd name="T136" fmla="*/ 0 h 1121"/>
                    <a:gd name="T137" fmla="*/ 1985 w 1985"/>
                    <a:gd name="T138" fmla="*/ 1121 h 1121"/>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985" h="1121">
                      <a:moveTo>
                        <a:pt x="736" y="457"/>
                      </a:moveTo>
                      <a:lnTo>
                        <a:pt x="680" y="492"/>
                      </a:lnTo>
                      <a:lnTo>
                        <a:pt x="632" y="533"/>
                      </a:lnTo>
                      <a:lnTo>
                        <a:pt x="590" y="576"/>
                      </a:lnTo>
                      <a:lnTo>
                        <a:pt x="551" y="620"/>
                      </a:lnTo>
                      <a:lnTo>
                        <a:pt x="511" y="660"/>
                      </a:lnTo>
                      <a:lnTo>
                        <a:pt x="472" y="698"/>
                      </a:lnTo>
                      <a:lnTo>
                        <a:pt x="428" y="728"/>
                      </a:lnTo>
                      <a:lnTo>
                        <a:pt x="380" y="750"/>
                      </a:lnTo>
                      <a:lnTo>
                        <a:pt x="338" y="750"/>
                      </a:lnTo>
                      <a:lnTo>
                        <a:pt x="305" y="754"/>
                      </a:lnTo>
                      <a:lnTo>
                        <a:pt x="279" y="759"/>
                      </a:lnTo>
                      <a:lnTo>
                        <a:pt x="256" y="768"/>
                      </a:lnTo>
                      <a:lnTo>
                        <a:pt x="234" y="778"/>
                      </a:lnTo>
                      <a:lnTo>
                        <a:pt x="210" y="793"/>
                      </a:lnTo>
                      <a:lnTo>
                        <a:pt x="181" y="810"/>
                      </a:lnTo>
                      <a:lnTo>
                        <a:pt x="146" y="833"/>
                      </a:lnTo>
                      <a:lnTo>
                        <a:pt x="79" y="899"/>
                      </a:lnTo>
                      <a:lnTo>
                        <a:pt x="37" y="939"/>
                      </a:lnTo>
                      <a:lnTo>
                        <a:pt x="12" y="962"/>
                      </a:lnTo>
                      <a:lnTo>
                        <a:pt x="2" y="977"/>
                      </a:lnTo>
                      <a:lnTo>
                        <a:pt x="0" y="991"/>
                      </a:lnTo>
                      <a:lnTo>
                        <a:pt x="5" y="1015"/>
                      </a:lnTo>
                      <a:lnTo>
                        <a:pt x="10" y="1055"/>
                      </a:lnTo>
                      <a:lnTo>
                        <a:pt x="14" y="1121"/>
                      </a:lnTo>
                      <a:lnTo>
                        <a:pt x="44" y="1116"/>
                      </a:lnTo>
                      <a:lnTo>
                        <a:pt x="77" y="1114"/>
                      </a:lnTo>
                      <a:lnTo>
                        <a:pt x="109" y="1111"/>
                      </a:lnTo>
                      <a:lnTo>
                        <a:pt x="143" y="1110"/>
                      </a:lnTo>
                      <a:lnTo>
                        <a:pt x="177" y="1107"/>
                      </a:lnTo>
                      <a:lnTo>
                        <a:pt x="214" y="1106"/>
                      </a:lnTo>
                      <a:lnTo>
                        <a:pt x="251" y="1102"/>
                      </a:lnTo>
                      <a:lnTo>
                        <a:pt x="291" y="1100"/>
                      </a:lnTo>
                      <a:lnTo>
                        <a:pt x="372" y="1102"/>
                      </a:lnTo>
                      <a:lnTo>
                        <a:pt x="457" y="1104"/>
                      </a:lnTo>
                      <a:lnTo>
                        <a:pt x="546" y="1104"/>
                      </a:lnTo>
                      <a:lnTo>
                        <a:pt x="637" y="1101"/>
                      </a:lnTo>
                      <a:lnTo>
                        <a:pt x="730" y="1096"/>
                      </a:lnTo>
                      <a:lnTo>
                        <a:pt x="827" y="1092"/>
                      </a:lnTo>
                      <a:lnTo>
                        <a:pt x="925" y="1086"/>
                      </a:lnTo>
                      <a:lnTo>
                        <a:pt x="1024" y="1081"/>
                      </a:lnTo>
                      <a:lnTo>
                        <a:pt x="1090" y="1082"/>
                      </a:lnTo>
                      <a:lnTo>
                        <a:pt x="1144" y="1082"/>
                      </a:lnTo>
                      <a:lnTo>
                        <a:pt x="1188" y="1079"/>
                      </a:lnTo>
                      <a:lnTo>
                        <a:pt x="1227" y="1072"/>
                      </a:lnTo>
                      <a:lnTo>
                        <a:pt x="1259" y="1061"/>
                      </a:lnTo>
                      <a:lnTo>
                        <a:pt x="1293" y="1046"/>
                      </a:lnTo>
                      <a:lnTo>
                        <a:pt x="1330" y="1026"/>
                      </a:lnTo>
                      <a:lnTo>
                        <a:pt x="1374" y="1002"/>
                      </a:lnTo>
                      <a:lnTo>
                        <a:pt x="1414" y="974"/>
                      </a:lnTo>
                      <a:lnTo>
                        <a:pt x="1455" y="957"/>
                      </a:lnTo>
                      <a:lnTo>
                        <a:pt x="1493" y="939"/>
                      </a:lnTo>
                      <a:lnTo>
                        <a:pt x="1527" y="918"/>
                      </a:lnTo>
                      <a:lnTo>
                        <a:pt x="1550" y="883"/>
                      </a:lnTo>
                      <a:lnTo>
                        <a:pt x="1565" y="829"/>
                      </a:lnTo>
                      <a:lnTo>
                        <a:pt x="1568" y="750"/>
                      </a:lnTo>
                      <a:lnTo>
                        <a:pt x="1555" y="639"/>
                      </a:lnTo>
                      <a:lnTo>
                        <a:pt x="1585" y="620"/>
                      </a:lnTo>
                      <a:lnTo>
                        <a:pt x="1612" y="619"/>
                      </a:lnTo>
                      <a:lnTo>
                        <a:pt x="1634" y="630"/>
                      </a:lnTo>
                      <a:lnTo>
                        <a:pt x="1657" y="649"/>
                      </a:lnTo>
                      <a:lnTo>
                        <a:pt x="1680" y="669"/>
                      </a:lnTo>
                      <a:lnTo>
                        <a:pt x="1707" y="686"/>
                      </a:lnTo>
                      <a:lnTo>
                        <a:pt x="1740" y="696"/>
                      </a:lnTo>
                      <a:lnTo>
                        <a:pt x="1782" y="695"/>
                      </a:lnTo>
                      <a:lnTo>
                        <a:pt x="1901" y="644"/>
                      </a:lnTo>
                      <a:lnTo>
                        <a:pt x="1967" y="566"/>
                      </a:lnTo>
                      <a:lnTo>
                        <a:pt x="1985" y="473"/>
                      </a:lnTo>
                      <a:lnTo>
                        <a:pt x="1967" y="382"/>
                      </a:lnTo>
                      <a:lnTo>
                        <a:pt x="1915" y="300"/>
                      </a:lnTo>
                      <a:lnTo>
                        <a:pt x="1841" y="246"/>
                      </a:lnTo>
                      <a:lnTo>
                        <a:pt x="1752" y="233"/>
                      </a:lnTo>
                      <a:lnTo>
                        <a:pt x="1656" y="273"/>
                      </a:lnTo>
                      <a:lnTo>
                        <a:pt x="1646" y="283"/>
                      </a:lnTo>
                      <a:lnTo>
                        <a:pt x="1636" y="303"/>
                      </a:lnTo>
                      <a:lnTo>
                        <a:pt x="1623" y="324"/>
                      </a:lnTo>
                      <a:lnTo>
                        <a:pt x="1609" y="348"/>
                      </a:lnTo>
                      <a:lnTo>
                        <a:pt x="1592" y="368"/>
                      </a:lnTo>
                      <a:lnTo>
                        <a:pt x="1573" y="382"/>
                      </a:lnTo>
                      <a:lnTo>
                        <a:pt x="1550" y="387"/>
                      </a:lnTo>
                      <a:lnTo>
                        <a:pt x="1524" y="378"/>
                      </a:lnTo>
                      <a:lnTo>
                        <a:pt x="1511" y="367"/>
                      </a:lnTo>
                      <a:lnTo>
                        <a:pt x="1503" y="358"/>
                      </a:lnTo>
                      <a:lnTo>
                        <a:pt x="1495" y="350"/>
                      </a:lnTo>
                      <a:lnTo>
                        <a:pt x="1489" y="343"/>
                      </a:lnTo>
                      <a:lnTo>
                        <a:pt x="1481" y="334"/>
                      </a:lnTo>
                      <a:lnTo>
                        <a:pt x="1474" y="327"/>
                      </a:lnTo>
                      <a:lnTo>
                        <a:pt x="1464" y="318"/>
                      </a:lnTo>
                      <a:lnTo>
                        <a:pt x="1454" y="309"/>
                      </a:lnTo>
                      <a:lnTo>
                        <a:pt x="1468" y="295"/>
                      </a:lnTo>
                      <a:lnTo>
                        <a:pt x="1485" y="288"/>
                      </a:lnTo>
                      <a:lnTo>
                        <a:pt x="1501" y="282"/>
                      </a:lnTo>
                      <a:lnTo>
                        <a:pt x="1518" y="278"/>
                      </a:lnTo>
                      <a:lnTo>
                        <a:pt x="1532" y="273"/>
                      </a:lnTo>
                      <a:lnTo>
                        <a:pt x="1547" y="265"/>
                      </a:lnTo>
                      <a:lnTo>
                        <a:pt x="1557" y="253"/>
                      </a:lnTo>
                      <a:lnTo>
                        <a:pt x="1564" y="236"/>
                      </a:lnTo>
                      <a:lnTo>
                        <a:pt x="1611" y="155"/>
                      </a:lnTo>
                      <a:lnTo>
                        <a:pt x="1602" y="89"/>
                      </a:lnTo>
                      <a:lnTo>
                        <a:pt x="1552" y="38"/>
                      </a:lnTo>
                      <a:lnTo>
                        <a:pt x="1475" y="10"/>
                      </a:lnTo>
                      <a:lnTo>
                        <a:pt x="1386" y="0"/>
                      </a:lnTo>
                      <a:lnTo>
                        <a:pt x="1301" y="12"/>
                      </a:lnTo>
                      <a:lnTo>
                        <a:pt x="1231" y="50"/>
                      </a:lnTo>
                      <a:lnTo>
                        <a:pt x="1194" y="115"/>
                      </a:lnTo>
                      <a:lnTo>
                        <a:pt x="1194" y="132"/>
                      </a:lnTo>
                      <a:lnTo>
                        <a:pt x="1194" y="149"/>
                      </a:lnTo>
                      <a:lnTo>
                        <a:pt x="1194" y="164"/>
                      </a:lnTo>
                      <a:lnTo>
                        <a:pt x="1195" y="180"/>
                      </a:lnTo>
                      <a:lnTo>
                        <a:pt x="1194" y="195"/>
                      </a:lnTo>
                      <a:lnTo>
                        <a:pt x="1194" y="211"/>
                      </a:lnTo>
                      <a:lnTo>
                        <a:pt x="1194" y="228"/>
                      </a:lnTo>
                      <a:lnTo>
                        <a:pt x="1197" y="248"/>
                      </a:lnTo>
                      <a:lnTo>
                        <a:pt x="1178" y="250"/>
                      </a:lnTo>
                      <a:lnTo>
                        <a:pt x="1163" y="254"/>
                      </a:lnTo>
                      <a:lnTo>
                        <a:pt x="1148" y="258"/>
                      </a:lnTo>
                      <a:lnTo>
                        <a:pt x="1134" y="261"/>
                      </a:lnTo>
                      <a:lnTo>
                        <a:pt x="1119" y="264"/>
                      </a:lnTo>
                      <a:lnTo>
                        <a:pt x="1105" y="268"/>
                      </a:lnTo>
                      <a:lnTo>
                        <a:pt x="1089" y="271"/>
                      </a:lnTo>
                      <a:lnTo>
                        <a:pt x="1073" y="275"/>
                      </a:lnTo>
                      <a:lnTo>
                        <a:pt x="1045" y="285"/>
                      </a:lnTo>
                      <a:lnTo>
                        <a:pt x="1017" y="295"/>
                      </a:lnTo>
                      <a:lnTo>
                        <a:pt x="990" y="305"/>
                      </a:lnTo>
                      <a:lnTo>
                        <a:pt x="963" y="315"/>
                      </a:lnTo>
                      <a:lnTo>
                        <a:pt x="936" y="325"/>
                      </a:lnTo>
                      <a:lnTo>
                        <a:pt x="908" y="335"/>
                      </a:lnTo>
                      <a:lnTo>
                        <a:pt x="882" y="345"/>
                      </a:lnTo>
                      <a:lnTo>
                        <a:pt x="856" y="355"/>
                      </a:lnTo>
                      <a:lnTo>
                        <a:pt x="841" y="368"/>
                      </a:lnTo>
                      <a:lnTo>
                        <a:pt x="826" y="381"/>
                      </a:lnTo>
                      <a:lnTo>
                        <a:pt x="810" y="393"/>
                      </a:lnTo>
                      <a:lnTo>
                        <a:pt x="795" y="406"/>
                      </a:lnTo>
                      <a:lnTo>
                        <a:pt x="780" y="418"/>
                      </a:lnTo>
                      <a:lnTo>
                        <a:pt x="765" y="431"/>
                      </a:lnTo>
                      <a:lnTo>
                        <a:pt x="750" y="443"/>
                      </a:lnTo>
                      <a:lnTo>
                        <a:pt x="736" y="457"/>
                      </a:lnTo>
                      <a:close/>
                    </a:path>
                  </a:pathLst>
                </a:custGeom>
                <a:solidFill>
                  <a:srgbClr val="ABBABA"/>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052" name="Freeform 25"/>
                <p:cNvSpPr>
                  <a:spLocks/>
                </p:cNvSpPr>
                <p:nvPr/>
              </p:nvSpPr>
              <p:spPr bwMode="auto">
                <a:xfrm>
                  <a:off x="3751" y="2703"/>
                  <a:ext cx="963" cy="536"/>
                </a:xfrm>
                <a:custGeom>
                  <a:avLst/>
                  <a:gdLst>
                    <a:gd name="T0" fmla="*/ 290 w 1927"/>
                    <a:gd name="T1" fmla="*/ 258 h 1072"/>
                    <a:gd name="T2" fmla="*/ 237 w 1927"/>
                    <a:gd name="T3" fmla="*/ 321 h 1072"/>
                    <a:gd name="T4" fmla="*/ 176 w 1927"/>
                    <a:gd name="T5" fmla="*/ 364 h 1072"/>
                    <a:gd name="T6" fmla="*/ 126 w 1927"/>
                    <a:gd name="T7" fmla="*/ 369 h 1072"/>
                    <a:gd name="T8" fmla="*/ 93 w 1927"/>
                    <a:gd name="T9" fmla="*/ 388 h 1072"/>
                    <a:gd name="T10" fmla="*/ 31 w 1927"/>
                    <a:gd name="T11" fmla="*/ 439 h 1072"/>
                    <a:gd name="T12" fmla="*/ 0 w 1927"/>
                    <a:gd name="T13" fmla="*/ 477 h 1072"/>
                    <a:gd name="T14" fmla="*/ 10 w 1927"/>
                    <a:gd name="T15" fmla="*/ 508 h 1072"/>
                    <a:gd name="T16" fmla="*/ 41 w 1927"/>
                    <a:gd name="T17" fmla="*/ 533 h 1072"/>
                    <a:gd name="T18" fmla="*/ 87 w 1927"/>
                    <a:gd name="T19" fmla="*/ 532 h 1072"/>
                    <a:gd name="T20" fmla="*/ 142 w 1927"/>
                    <a:gd name="T21" fmla="*/ 530 h 1072"/>
                    <a:gd name="T22" fmla="*/ 257 w 1927"/>
                    <a:gd name="T23" fmla="*/ 534 h 1072"/>
                    <a:gd name="T24" fmla="*/ 393 w 1927"/>
                    <a:gd name="T25" fmla="*/ 532 h 1072"/>
                    <a:gd name="T26" fmla="*/ 523 w 1927"/>
                    <a:gd name="T27" fmla="*/ 527 h 1072"/>
                    <a:gd name="T28" fmla="*/ 592 w 1927"/>
                    <a:gd name="T29" fmla="*/ 523 h 1072"/>
                    <a:gd name="T30" fmla="*/ 640 w 1927"/>
                    <a:gd name="T31" fmla="*/ 502 h 1072"/>
                    <a:gd name="T32" fmla="*/ 699 w 1927"/>
                    <a:gd name="T33" fmla="*/ 470 h 1072"/>
                    <a:gd name="T34" fmla="*/ 747 w 1927"/>
                    <a:gd name="T35" fmla="*/ 433 h 1072"/>
                    <a:gd name="T36" fmla="*/ 749 w 1927"/>
                    <a:gd name="T37" fmla="*/ 311 h 1072"/>
                    <a:gd name="T38" fmla="*/ 789 w 1927"/>
                    <a:gd name="T39" fmla="*/ 306 h 1072"/>
                    <a:gd name="T40" fmla="*/ 825 w 1927"/>
                    <a:gd name="T41" fmla="*/ 334 h 1072"/>
                    <a:gd name="T42" fmla="*/ 922 w 1927"/>
                    <a:gd name="T43" fmla="*/ 313 h 1072"/>
                    <a:gd name="T44" fmla="*/ 953 w 1927"/>
                    <a:gd name="T45" fmla="*/ 184 h 1072"/>
                    <a:gd name="T46" fmla="*/ 845 w 1927"/>
                    <a:gd name="T47" fmla="*/ 111 h 1072"/>
                    <a:gd name="T48" fmla="*/ 787 w 1927"/>
                    <a:gd name="T49" fmla="*/ 145 h 1072"/>
                    <a:gd name="T50" fmla="*/ 767 w 1927"/>
                    <a:gd name="T51" fmla="*/ 176 h 1072"/>
                    <a:gd name="T52" fmla="*/ 734 w 1927"/>
                    <a:gd name="T53" fmla="*/ 180 h 1072"/>
                    <a:gd name="T54" fmla="*/ 719 w 1927"/>
                    <a:gd name="T55" fmla="*/ 166 h 1072"/>
                    <a:gd name="T56" fmla="*/ 708 w 1927"/>
                    <a:gd name="T57" fmla="*/ 154 h 1072"/>
                    <a:gd name="T58" fmla="*/ 704 w 1927"/>
                    <a:gd name="T59" fmla="*/ 137 h 1072"/>
                    <a:gd name="T60" fmla="*/ 725 w 1927"/>
                    <a:gd name="T61" fmla="*/ 127 h 1072"/>
                    <a:gd name="T62" fmla="*/ 739 w 1927"/>
                    <a:gd name="T63" fmla="*/ 114 h 1072"/>
                    <a:gd name="T64" fmla="*/ 756 w 1927"/>
                    <a:gd name="T65" fmla="*/ 40 h 1072"/>
                    <a:gd name="T66" fmla="*/ 656 w 1927"/>
                    <a:gd name="T67" fmla="*/ 0 h 1072"/>
                    <a:gd name="T68" fmla="*/ 571 w 1927"/>
                    <a:gd name="T69" fmla="*/ 51 h 1072"/>
                    <a:gd name="T70" fmla="*/ 570 w 1927"/>
                    <a:gd name="T71" fmla="*/ 75 h 1072"/>
                    <a:gd name="T72" fmla="*/ 569 w 1927"/>
                    <a:gd name="T73" fmla="*/ 97 h 1072"/>
                    <a:gd name="T74" fmla="*/ 561 w 1927"/>
                    <a:gd name="T75" fmla="*/ 116 h 1072"/>
                    <a:gd name="T76" fmla="*/ 539 w 1927"/>
                    <a:gd name="T77" fmla="*/ 122 h 1072"/>
                    <a:gd name="T78" fmla="*/ 516 w 1927"/>
                    <a:gd name="T79" fmla="*/ 127 h 1072"/>
                    <a:gd name="T80" fmla="*/ 480 w 1927"/>
                    <a:gd name="T81" fmla="*/ 139 h 1072"/>
                    <a:gd name="T82" fmla="*/ 440 w 1927"/>
                    <a:gd name="T83" fmla="*/ 154 h 1072"/>
                    <a:gd name="T84" fmla="*/ 400 w 1927"/>
                    <a:gd name="T85" fmla="*/ 169 h 1072"/>
                    <a:gd name="T86" fmla="*/ 377 w 1927"/>
                    <a:gd name="T87" fmla="*/ 188 h 1072"/>
                    <a:gd name="T88" fmla="*/ 354 w 1927"/>
                    <a:gd name="T89" fmla="*/ 207 h 1072"/>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927"/>
                    <a:gd name="T136" fmla="*/ 0 h 1072"/>
                    <a:gd name="T137" fmla="*/ 1927 w 1927"/>
                    <a:gd name="T138" fmla="*/ 1072 h 1072"/>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927" h="1072">
                      <a:moveTo>
                        <a:pt x="680" y="440"/>
                      </a:moveTo>
                      <a:lnTo>
                        <a:pt x="625" y="475"/>
                      </a:lnTo>
                      <a:lnTo>
                        <a:pt x="580" y="515"/>
                      </a:lnTo>
                      <a:lnTo>
                        <a:pt x="541" y="558"/>
                      </a:lnTo>
                      <a:lnTo>
                        <a:pt x="509" y="602"/>
                      </a:lnTo>
                      <a:lnTo>
                        <a:pt x="475" y="642"/>
                      </a:lnTo>
                      <a:lnTo>
                        <a:pt x="440" y="678"/>
                      </a:lnTo>
                      <a:lnTo>
                        <a:pt x="400" y="707"/>
                      </a:lnTo>
                      <a:lnTo>
                        <a:pt x="352" y="729"/>
                      </a:lnTo>
                      <a:lnTo>
                        <a:pt x="309" y="729"/>
                      </a:lnTo>
                      <a:lnTo>
                        <a:pt x="278" y="733"/>
                      </a:lnTo>
                      <a:lnTo>
                        <a:pt x="252" y="739"/>
                      </a:lnTo>
                      <a:lnTo>
                        <a:pt x="230" y="749"/>
                      </a:lnTo>
                      <a:lnTo>
                        <a:pt x="209" y="761"/>
                      </a:lnTo>
                      <a:lnTo>
                        <a:pt x="186" y="777"/>
                      </a:lnTo>
                      <a:lnTo>
                        <a:pt x="158" y="795"/>
                      </a:lnTo>
                      <a:lnTo>
                        <a:pt x="124" y="817"/>
                      </a:lnTo>
                      <a:lnTo>
                        <a:pt x="63" y="879"/>
                      </a:lnTo>
                      <a:lnTo>
                        <a:pt x="26" y="919"/>
                      </a:lnTo>
                      <a:lnTo>
                        <a:pt x="5" y="941"/>
                      </a:lnTo>
                      <a:lnTo>
                        <a:pt x="0" y="955"/>
                      </a:lnTo>
                      <a:lnTo>
                        <a:pt x="2" y="966"/>
                      </a:lnTo>
                      <a:lnTo>
                        <a:pt x="11" y="985"/>
                      </a:lnTo>
                      <a:lnTo>
                        <a:pt x="21" y="1016"/>
                      </a:lnTo>
                      <a:lnTo>
                        <a:pt x="28" y="1072"/>
                      </a:lnTo>
                      <a:lnTo>
                        <a:pt x="55" y="1067"/>
                      </a:lnTo>
                      <a:lnTo>
                        <a:pt x="82" y="1065"/>
                      </a:lnTo>
                      <a:lnTo>
                        <a:pt x="111" y="1065"/>
                      </a:lnTo>
                      <a:lnTo>
                        <a:pt x="142" y="1065"/>
                      </a:lnTo>
                      <a:lnTo>
                        <a:pt x="174" y="1064"/>
                      </a:lnTo>
                      <a:lnTo>
                        <a:pt x="209" y="1064"/>
                      </a:lnTo>
                      <a:lnTo>
                        <a:pt x="245" y="1062"/>
                      </a:lnTo>
                      <a:lnTo>
                        <a:pt x="285" y="1059"/>
                      </a:lnTo>
                      <a:lnTo>
                        <a:pt x="356" y="1063"/>
                      </a:lnTo>
                      <a:lnTo>
                        <a:pt x="432" y="1068"/>
                      </a:lnTo>
                      <a:lnTo>
                        <a:pt x="515" y="1068"/>
                      </a:lnTo>
                      <a:lnTo>
                        <a:pt x="603" y="1069"/>
                      </a:lnTo>
                      <a:lnTo>
                        <a:pt x="692" y="1067"/>
                      </a:lnTo>
                      <a:lnTo>
                        <a:pt x="786" y="1064"/>
                      </a:lnTo>
                      <a:lnTo>
                        <a:pt x="882" y="1059"/>
                      </a:lnTo>
                      <a:lnTo>
                        <a:pt x="980" y="1054"/>
                      </a:lnTo>
                      <a:lnTo>
                        <a:pt x="1047" y="1054"/>
                      </a:lnTo>
                      <a:lnTo>
                        <a:pt x="1102" y="1054"/>
                      </a:lnTo>
                      <a:lnTo>
                        <a:pt x="1146" y="1050"/>
                      </a:lnTo>
                      <a:lnTo>
                        <a:pt x="1185" y="1045"/>
                      </a:lnTo>
                      <a:lnTo>
                        <a:pt x="1217" y="1034"/>
                      </a:lnTo>
                      <a:lnTo>
                        <a:pt x="1249" y="1021"/>
                      </a:lnTo>
                      <a:lnTo>
                        <a:pt x="1281" y="1005"/>
                      </a:lnTo>
                      <a:lnTo>
                        <a:pt x="1318" y="985"/>
                      </a:lnTo>
                      <a:lnTo>
                        <a:pt x="1358" y="957"/>
                      </a:lnTo>
                      <a:lnTo>
                        <a:pt x="1399" y="940"/>
                      </a:lnTo>
                      <a:lnTo>
                        <a:pt x="1437" y="922"/>
                      </a:lnTo>
                      <a:lnTo>
                        <a:pt x="1471" y="901"/>
                      </a:lnTo>
                      <a:lnTo>
                        <a:pt x="1494" y="866"/>
                      </a:lnTo>
                      <a:lnTo>
                        <a:pt x="1509" y="812"/>
                      </a:lnTo>
                      <a:lnTo>
                        <a:pt x="1512" y="733"/>
                      </a:lnTo>
                      <a:lnTo>
                        <a:pt x="1499" y="622"/>
                      </a:lnTo>
                      <a:lnTo>
                        <a:pt x="1529" y="603"/>
                      </a:lnTo>
                      <a:lnTo>
                        <a:pt x="1556" y="602"/>
                      </a:lnTo>
                      <a:lnTo>
                        <a:pt x="1578" y="613"/>
                      </a:lnTo>
                      <a:lnTo>
                        <a:pt x="1601" y="632"/>
                      </a:lnTo>
                      <a:lnTo>
                        <a:pt x="1624" y="652"/>
                      </a:lnTo>
                      <a:lnTo>
                        <a:pt x="1651" y="669"/>
                      </a:lnTo>
                      <a:lnTo>
                        <a:pt x="1684" y="679"/>
                      </a:lnTo>
                      <a:lnTo>
                        <a:pt x="1726" y="678"/>
                      </a:lnTo>
                      <a:lnTo>
                        <a:pt x="1844" y="627"/>
                      </a:lnTo>
                      <a:lnTo>
                        <a:pt x="1909" y="550"/>
                      </a:lnTo>
                      <a:lnTo>
                        <a:pt x="1927" y="459"/>
                      </a:lnTo>
                      <a:lnTo>
                        <a:pt x="1907" y="369"/>
                      </a:lnTo>
                      <a:lnTo>
                        <a:pt x="1854" y="288"/>
                      </a:lnTo>
                      <a:lnTo>
                        <a:pt x="1780" y="237"/>
                      </a:lnTo>
                      <a:lnTo>
                        <a:pt x="1690" y="223"/>
                      </a:lnTo>
                      <a:lnTo>
                        <a:pt x="1593" y="263"/>
                      </a:lnTo>
                      <a:lnTo>
                        <a:pt x="1583" y="273"/>
                      </a:lnTo>
                      <a:lnTo>
                        <a:pt x="1575" y="291"/>
                      </a:lnTo>
                      <a:lnTo>
                        <a:pt x="1562" y="311"/>
                      </a:lnTo>
                      <a:lnTo>
                        <a:pt x="1551" y="335"/>
                      </a:lnTo>
                      <a:lnTo>
                        <a:pt x="1534" y="352"/>
                      </a:lnTo>
                      <a:lnTo>
                        <a:pt x="1516" y="366"/>
                      </a:lnTo>
                      <a:lnTo>
                        <a:pt x="1493" y="370"/>
                      </a:lnTo>
                      <a:lnTo>
                        <a:pt x="1468" y="361"/>
                      </a:lnTo>
                      <a:lnTo>
                        <a:pt x="1455" y="350"/>
                      </a:lnTo>
                      <a:lnTo>
                        <a:pt x="1447" y="341"/>
                      </a:lnTo>
                      <a:lnTo>
                        <a:pt x="1439" y="332"/>
                      </a:lnTo>
                      <a:lnTo>
                        <a:pt x="1432" y="325"/>
                      </a:lnTo>
                      <a:lnTo>
                        <a:pt x="1424" y="316"/>
                      </a:lnTo>
                      <a:lnTo>
                        <a:pt x="1417" y="308"/>
                      </a:lnTo>
                      <a:lnTo>
                        <a:pt x="1407" y="298"/>
                      </a:lnTo>
                      <a:lnTo>
                        <a:pt x="1395" y="288"/>
                      </a:lnTo>
                      <a:lnTo>
                        <a:pt x="1409" y="275"/>
                      </a:lnTo>
                      <a:lnTo>
                        <a:pt x="1424" y="266"/>
                      </a:lnTo>
                      <a:lnTo>
                        <a:pt x="1437" y="258"/>
                      </a:lnTo>
                      <a:lnTo>
                        <a:pt x="1450" y="254"/>
                      </a:lnTo>
                      <a:lnTo>
                        <a:pt x="1460" y="247"/>
                      </a:lnTo>
                      <a:lnTo>
                        <a:pt x="1471" y="239"/>
                      </a:lnTo>
                      <a:lnTo>
                        <a:pt x="1479" y="228"/>
                      </a:lnTo>
                      <a:lnTo>
                        <a:pt x="1487" y="213"/>
                      </a:lnTo>
                      <a:lnTo>
                        <a:pt x="1523" y="139"/>
                      </a:lnTo>
                      <a:lnTo>
                        <a:pt x="1512" y="80"/>
                      </a:lnTo>
                      <a:lnTo>
                        <a:pt x="1464" y="35"/>
                      </a:lnTo>
                      <a:lnTo>
                        <a:pt x="1394" y="10"/>
                      </a:lnTo>
                      <a:lnTo>
                        <a:pt x="1313" y="0"/>
                      </a:lnTo>
                      <a:lnTo>
                        <a:pt x="1236" y="13"/>
                      </a:lnTo>
                      <a:lnTo>
                        <a:pt x="1173" y="45"/>
                      </a:lnTo>
                      <a:lnTo>
                        <a:pt x="1142" y="103"/>
                      </a:lnTo>
                      <a:lnTo>
                        <a:pt x="1142" y="119"/>
                      </a:lnTo>
                      <a:lnTo>
                        <a:pt x="1142" y="135"/>
                      </a:lnTo>
                      <a:lnTo>
                        <a:pt x="1141" y="150"/>
                      </a:lnTo>
                      <a:lnTo>
                        <a:pt x="1141" y="166"/>
                      </a:lnTo>
                      <a:lnTo>
                        <a:pt x="1139" y="179"/>
                      </a:lnTo>
                      <a:lnTo>
                        <a:pt x="1138" y="194"/>
                      </a:lnTo>
                      <a:lnTo>
                        <a:pt x="1138" y="211"/>
                      </a:lnTo>
                      <a:lnTo>
                        <a:pt x="1141" y="231"/>
                      </a:lnTo>
                      <a:lnTo>
                        <a:pt x="1122" y="233"/>
                      </a:lnTo>
                      <a:lnTo>
                        <a:pt x="1107" y="237"/>
                      </a:lnTo>
                      <a:lnTo>
                        <a:pt x="1092" y="241"/>
                      </a:lnTo>
                      <a:lnTo>
                        <a:pt x="1078" y="244"/>
                      </a:lnTo>
                      <a:lnTo>
                        <a:pt x="1063" y="247"/>
                      </a:lnTo>
                      <a:lnTo>
                        <a:pt x="1049" y="251"/>
                      </a:lnTo>
                      <a:lnTo>
                        <a:pt x="1033" y="254"/>
                      </a:lnTo>
                      <a:lnTo>
                        <a:pt x="1017" y="258"/>
                      </a:lnTo>
                      <a:lnTo>
                        <a:pt x="989" y="268"/>
                      </a:lnTo>
                      <a:lnTo>
                        <a:pt x="961" y="278"/>
                      </a:lnTo>
                      <a:lnTo>
                        <a:pt x="934" y="288"/>
                      </a:lnTo>
                      <a:lnTo>
                        <a:pt x="907" y="298"/>
                      </a:lnTo>
                      <a:lnTo>
                        <a:pt x="880" y="308"/>
                      </a:lnTo>
                      <a:lnTo>
                        <a:pt x="852" y="318"/>
                      </a:lnTo>
                      <a:lnTo>
                        <a:pt x="826" y="328"/>
                      </a:lnTo>
                      <a:lnTo>
                        <a:pt x="800" y="338"/>
                      </a:lnTo>
                      <a:lnTo>
                        <a:pt x="785" y="351"/>
                      </a:lnTo>
                      <a:lnTo>
                        <a:pt x="770" y="364"/>
                      </a:lnTo>
                      <a:lnTo>
                        <a:pt x="754" y="376"/>
                      </a:lnTo>
                      <a:lnTo>
                        <a:pt x="739" y="389"/>
                      </a:lnTo>
                      <a:lnTo>
                        <a:pt x="724" y="401"/>
                      </a:lnTo>
                      <a:lnTo>
                        <a:pt x="709" y="414"/>
                      </a:lnTo>
                      <a:lnTo>
                        <a:pt x="694" y="426"/>
                      </a:lnTo>
                      <a:lnTo>
                        <a:pt x="680" y="440"/>
                      </a:lnTo>
                      <a:close/>
                    </a:path>
                  </a:pathLst>
                </a:custGeom>
                <a:solidFill>
                  <a:srgbClr val="B5C2C2"/>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053" name="Freeform 26"/>
                <p:cNvSpPr>
                  <a:spLocks/>
                </p:cNvSpPr>
                <p:nvPr/>
              </p:nvSpPr>
              <p:spPr bwMode="auto">
                <a:xfrm>
                  <a:off x="3778" y="2712"/>
                  <a:ext cx="936" cy="517"/>
                </a:xfrm>
                <a:custGeom>
                  <a:avLst/>
                  <a:gdLst>
                    <a:gd name="T0" fmla="*/ 265 w 1871"/>
                    <a:gd name="T1" fmla="*/ 248 h 1034"/>
                    <a:gd name="T2" fmla="*/ 220 w 1871"/>
                    <a:gd name="T3" fmla="*/ 310 h 1034"/>
                    <a:gd name="T4" fmla="*/ 163 w 1871"/>
                    <a:gd name="T5" fmla="*/ 354 h 1034"/>
                    <a:gd name="T6" fmla="*/ 113 w 1871"/>
                    <a:gd name="T7" fmla="*/ 359 h 1034"/>
                    <a:gd name="T8" fmla="*/ 82 w 1871"/>
                    <a:gd name="T9" fmla="*/ 379 h 1034"/>
                    <a:gd name="T10" fmla="*/ 23 w 1871"/>
                    <a:gd name="T11" fmla="*/ 429 h 1034"/>
                    <a:gd name="T12" fmla="*/ 0 w 1871"/>
                    <a:gd name="T13" fmla="*/ 465 h 1034"/>
                    <a:gd name="T14" fmla="*/ 16 w 1871"/>
                    <a:gd name="T15" fmla="*/ 489 h 1034"/>
                    <a:gd name="T16" fmla="*/ 45 w 1871"/>
                    <a:gd name="T17" fmla="*/ 508 h 1034"/>
                    <a:gd name="T18" fmla="*/ 86 w 1871"/>
                    <a:gd name="T19" fmla="*/ 508 h 1034"/>
                    <a:gd name="T20" fmla="*/ 141 w 1871"/>
                    <a:gd name="T21" fmla="*/ 508 h 1034"/>
                    <a:gd name="T22" fmla="*/ 243 w 1871"/>
                    <a:gd name="T23" fmla="*/ 516 h 1034"/>
                    <a:gd name="T24" fmla="*/ 374 w 1871"/>
                    <a:gd name="T25" fmla="*/ 516 h 1034"/>
                    <a:gd name="T26" fmla="*/ 502 w 1871"/>
                    <a:gd name="T27" fmla="*/ 513 h 1034"/>
                    <a:gd name="T28" fmla="*/ 573 w 1871"/>
                    <a:gd name="T29" fmla="*/ 508 h 1034"/>
                    <a:gd name="T30" fmla="*/ 616 w 1871"/>
                    <a:gd name="T31" fmla="*/ 490 h 1034"/>
                    <a:gd name="T32" fmla="*/ 672 w 1871"/>
                    <a:gd name="T33" fmla="*/ 460 h 1034"/>
                    <a:gd name="T34" fmla="*/ 720 w 1871"/>
                    <a:gd name="T35" fmla="*/ 423 h 1034"/>
                    <a:gd name="T36" fmla="*/ 722 w 1871"/>
                    <a:gd name="T37" fmla="*/ 301 h 1034"/>
                    <a:gd name="T38" fmla="*/ 762 w 1871"/>
                    <a:gd name="T39" fmla="*/ 297 h 1034"/>
                    <a:gd name="T40" fmla="*/ 798 w 1871"/>
                    <a:gd name="T41" fmla="*/ 325 h 1034"/>
                    <a:gd name="T42" fmla="*/ 895 w 1871"/>
                    <a:gd name="T43" fmla="*/ 304 h 1034"/>
                    <a:gd name="T44" fmla="*/ 925 w 1871"/>
                    <a:gd name="T45" fmla="*/ 176 h 1034"/>
                    <a:gd name="T46" fmla="*/ 815 w 1871"/>
                    <a:gd name="T47" fmla="*/ 104 h 1034"/>
                    <a:gd name="T48" fmla="*/ 757 w 1871"/>
                    <a:gd name="T49" fmla="*/ 138 h 1034"/>
                    <a:gd name="T50" fmla="*/ 739 w 1871"/>
                    <a:gd name="T51" fmla="*/ 168 h 1034"/>
                    <a:gd name="T52" fmla="*/ 707 w 1871"/>
                    <a:gd name="T53" fmla="*/ 171 h 1034"/>
                    <a:gd name="T54" fmla="*/ 692 w 1871"/>
                    <a:gd name="T55" fmla="*/ 156 h 1034"/>
                    <a:gd name="T56" fmla="*/ 680 w 1871"/>
                    <a:gd name="T57" fmla="*/ 143 h 1034"/>
                    <a:gd name="T58" fmla="*/ 677 w 1871"/>
                    <a:gd name="T59" fmla="*/ 126 h 1034"/>
                    <a:gd name="T60" fmla="*/ 692 w 1871"/>
                    <a:gd name="T61" fmla="*/ 114 h 1034"/>
                    <a:gd name="T62" fmla="*/ 702 w 1871"/>
                    <a:gd name="T63" fmla="*/ 101 h 1034"/>
                    <a:gd name="T64" fmla="*/ 712 w 1871"/>
                    <a:gd name="T65" fmla="*/ 34 h 1034"/>
                    <a:gd name="T66" fmla="*/ 621 w 1871"/>
                    <a:gd name="T67" fmla="*/ 0 h 1034"/>
                    <a:gd name="T68" fmla="*/ 546 w 1871"/>
                    <a:gd name="T69" fmla="*/ 44 h 1034"/>
                    <a:gd name="T70" fmla="*/ 545 w 1871"/>
                    <a:gd name="T71" fmla="*/ 67 h 1034"/>
                    <a:gd name="T72" fmla="*/ 542 w 1871"/>
                    <a:gd name="T73" fmla="*/ 88 h 1034"/>
                    <a:gd name="T74" fmla="*/ 534 w 1871"/>
                    <a:gd name="T75" fmla="*/ 107 h 1034"/>
                    <a:gd name="T76" fmla="*/ 512 w 1871"/>
                    <a:gd name="T77" fmla="*/ 112 h 1034"/>
                    <a:gd name="T78" fmla="*/ 489 w 1871"/>
                    <a:gd name="T79" fmla="*/ 117 h 1034"/>
                    <a:gd name="T80" fmla="*/ 453 w 1871"/>
                    <a:gd name="T81" fmla="*/ 129 h 1034"/>
                    <a:gd name="T82" fmla="*/ 413 w 1871"/>
                    <a:gd name="T83" fmla="*/ 144 h 1034"/>
                    <a:gd name="T84" fmla="*/ 373 w 1871"/>
                    <a:gd name="T85" fmla="*/ 159 h 1034"/>
                    <a:gd name="T86" fmla="*/ 350 w 1871"/>
                    <a:gd name="T87" fmla="*/ 178 h 1034"/>
                    <a:gd name="T88" fmla="*/ 327 w 1871"/>
                    <a:gd name="T89" fmla="*/ 197 h 1034"/>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871"/>
                    <a:gd name="T136" fmla="*/ 0 h 1034"/>
                    <a:gd name="T137" fmla="*/ 1871 w 1871"/>
                    <a:gd name="T138" fmla="*/ 1034 h 1034"/>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871" h="1034">
                      <a:moveTo>
                        <a:pt x="625" y="421"/>
                      </a:moveTo>
                      <a:lnTo>
                        <a:pt x="572" y="456"/>
                      </a:lnTo>
                      <a:lnTo>
                        <a:pt x="530" y="496"/>
                      </a:lnTo>
                      <a:lnTo>
                        <a:pt x="496" y="539"/>
                      </a:lnTo>
                      <a:lnTo>
                        <a:pt x="467" y="581"/>
                      </a:lnTo>
                      <a:lnTo>
                        <a:pt x="439" y="620"/>
                      </a:lnTo>
                      <a:lnTo>
                        <a:pt x="407" y="657"/>
                      </a:lnTo>
                      <a:lnTo>
                        <a:pt x="371" y="685"/>
                      </a:lnTo>
                      <a:lnTo>
                        <a:pt x="325" y="708"/>
                      </a:lnTo>
                      <a:lnTo>
                        <a:pt x="282" y="708"/>
                      </a:lnTo>
                      <a:lnTo>
                        <a:pt x="251" y="713"/>
                      </a:lnTo>
                      <a:lnTo>
                        <a:pt x="225" y="719"/>
                      </a:lnTo>
                      <a:lnTo>
                        <a:pt x="205" y="729"/>
                      </a:lnTo>
                      <a:lnTo>
                        <a:pt x="184" y="742"/>
                      </a:lnTo>
                      <a:lnTo>
                        <a:pt x="163" y="758"/>
                      </a:lnTo>
                      <a:lnTo>
                        <a:pt x="135" y="777"/>
                      </a:lnTo>
                      <a:lnTo>
                        <a:pt x="101" y="801"/>
                      </a:lnTo>
                      <a:lnTo>
                        <a:pt x="46" y="858"/>
                      </a:lnTo>
                      <a:lnTo>
                        <a:pt x="15" y="896"/>
                      </a:lnTo>
                      <a:lnTo>
                        <a:pt x="0" y="917"/>
                      </a:lnTo>
                      <a:lnTo>
                        <a:pt x="0" y="931"/>
                      </a:lnTo>
                      <a:lnTo>
                        <a:pt x="6" y="940"/>
                      </a:lnTo>
                      <a:lnTo>
                        <a:pt x="20" y="955"/>
                      </a:lnTo>
                      <a:lnTo>
                        <a:pt x="32" y="979"/>
                      </a:lnTo>
                      <a:lnTo>
                        <a:pt x="44" y="1021"/>
                      </a:lnTo>
                      <a:lnTo>
                        <a:pt x="65" y="1016"/>
                      </a:lnTo>
                      <a:lnTo>
                        <a:pt x="89" y="1016"/>
                      </a:lnTo>
                      <a:lnTo>
                        <a:pt x="115" y="1016"/>
                      </a:lnTo>
                      <a:lnTo>
                        <a:pt x="143" y="1017"/>
                      </a:lnTo>
                      <a:lnTo>
                        <a:pt x="172" y="1017"/>
                      </a:lnTo>
                      <a:lnTo>
                        <a:pt x="205" y="1019"/>
                      </a:lnTo>
                      <a:lnTo>
                        <a:pt x="240" y="1017"/>
                      </a:lnTo>
                      <a:lnTo>
                        <a:pt x="281" y="1016"/>
                      </a:lnTo>
                      <a:lnTo>
                        <a:pt x="340" y="1022"/>
                      </a:lnTo>
                      <a:lnTo>
                        <a:pt x="410" y="1029"/>
                      </a:lnTo>
                      <a:lnTo>
                        <a:pt x="485" y="1031"/>
                      </a:lnTo>
                      <a:lnTo>
                        <a:pt x="569" y="1034"/>
                      </a:lnTo>
                      <a:lnTo>
                        <a:pt x="656" y="1032"/>
                      </a:lnTo>
                      <a:lnTo>
                        <a:pt x="747" y="1031"/>
                      </a:lnTo>
                      <a:lnTo>
                        <a:pt x="841" y="1027"/>
                      </a:lnTo>
                      <a:lnTo>
                        <a:pt x="938" y="1025"/>
                      </a:lnTo>
                      <a:lnTo>
                        <a:pt x="1004" y="1026"/>
                      </a:lnTo>
                      <a:lnTo>
                        <a:pt x="1061" y="1026"/>
                      </a:lnTo>
                      <a:lnTo>
                        <a:pt x="1106" y="1021"/>
                      </a:lnTo>
                      <a:lnTo>
                        <a:pt x="1145" y="1016"/>
                      </a:lnTo>
                      <a:lnTo>
                        <a:pt x="1176" y="1006"/>
                      </a:lnTo>
                      <a:lnTo>
                        <a:pt x="1205" y="995"/>
                      </a:lnTo>
                      <a:lnTo>
                        <a:pt x="1232" y="981"/>
                      </a:lnTo>
                      <a:lnTo>
                        <a:pt x="1263" y="966"/>
                      </a:lnTo>
                      <a:lnTo>
                        <a:pt x="1303" y="938"/>
                      </a:lnTo>
                      <a:lnTo>
                        <a:pt x="1344" y="921"/>
                      </a:lnTo>
                      <a:lnTo>
                        <a:pt x="1382" y="903"/>
                      </a:lnTo>
                      <a:lnTo>
                        <a:pt x="1416" y="882"/>
                      </a:lnTo>
                      <a:lnTo>
                        <a:pt x="1439" y="847"/>
                      </a:lnTo>
                      <a:lnTo>
                        <a:pt x="1454" y="793"/>
                      </a:lnTo>
                      <a:lnTo>
                        <a:pt x="1457" y="714"/>
                      </a:lnTo>
                      <a:lnTo>
                        <a:pt x="1444" y="603"/>
                      </a:lnTo>
                      <a:lnTo>
                        <a:pt x="1474" y="584"/>
                      </a:lnTo>
                      <a:lnTo>
                        <a:pt x="1501" y="583"/>
                      </a:lnTo>
                      <a:lnTo>
                        <a:pt x="1523" y="594"/>
                      </a:lnTo>
                      <a:lnTo>
                        <a:pt x="1546" y="613"/>
                      </a:lnTo>
                      <a:lnTo>
                        <a:pt x="1569" y="633"/>
                      </a:lnTo>
                      <a:lnTo>
                        <a:pt x="1596" y="650"/>
                      </a:lnTo>
                      <a:lnTo>
                        <a:pt x="1629" y="660"/>
                      </a:lnTo>
                      <a:lnTo>
                        <a:pt x="1671" y="659"/>
                      </a:lnTo>
                      <a:lnTo>
                        <a:pt x="1789" y="609"/>
                      </a:lnTo>
                      <a:lnTo>
                        <a:pt x="1854" y="532"/>
                      </a:lnTo>
                      <a:lnTo>
                        <a:pt x="1871" y="442"/>
                      </a:lnTo>
                      <a:lnTo>
                        <a:pt x="1849" y="352"/>
                      </a:lnTo>
                      <a:lnTo>
                        <a:pt x="1795" y="273"/>
                      </a:lnTo>
                      <a:lnTo>
                        <a:pt x="1720" y="222"/>
                      </a:lnTo>
                      <a:lnTo>
                        <a:pt x="1629" y="209"/>
                      </a:lnTo>
                      <a:lnTo>
                        <a:pt x="1532" y="251"/>
                      </a:lnTo>
                      <a:lnTo>
                        <a:pt x="1522" y="259"/>
                      </a:lnTo>
                      <a:lnTo>
                        <a:pt x="1513" y="277"/>
                      </a:lnTo>
                      <a:lnTo>
                        <a:pt x="1503" y="297"/>
                      </a:lnTo>
                      <a:lnTo>
                        <a:pt x="1492" y="318"/>
                      </a:lnTo>
                      <a:lnTo>
                        <a:pt x="1477" y="336"/>
                      </a:lnTo>
                      <a:lnTo>
                        <a:pt x="1459" y="348"/>
                      </a:lnTo>
                      <a:lnTo>
                        <a:pt x="1438" y="351"/>
                      </a:lnTo>
                      <a:lnTo>
                        <a:pt x="1413" y="342"/>
                      </a:lnTo>
                      <a:lnTo>
                        <a:pt x="1400" y="331"/>
                      </a:lnTo>
                      <a:lnTo>
                        <a:pt x="1392" y="321"/>
                      </a:lnTo>
                      <a:lnTo>
                        <a:pt x="1384" y="312"/>
                      </a:lnTo>
                      <a:lnTo>
                        <a:pt x="1377" y="304"/>
                      </a:lnTo>
                      <a:lnTo>
                        <a:pt x="1368" y="296"/>
                      </a:lnTo>
                      <a:lnTo>
                        <a:pt x="1360" y="287"/>
                      </a:lnTo>
                      <a:lnTo>
                        <a:pt x="1350" y="277"/>
                      </a:lnTo>
                      <a:lnTo>
                        <a:pt x="1340" y="267"/>
                      </a:lnTo>
                      <a:lnTo>
                        <a:pt x="1353" y="252"/>
                      </a:lnTo>
                      <a:lnTo>
                        <a:pt x="1364" y="243"/>
                      </a:lnTo>
                      <a:lnTo>
                        <a:pt x="1374" y="234"/>
                      </a:lnTo>
                      <a:lnTo>
                        <a:pt x="1383" y="229"/>
                      </a:lnTo>
                      <a:lnTo>
                        <a:pt x="1389" y="220"/>
                      </a:lnTo>
                      <a:lnTo>
                        <a:pt x="1397" y="213"/>
                      </a:lnTo>
                      <a:lnTo>
                        <a:pt x="1403" y="202"/>
                      </a:lnTo>
                      <a:lnTo>
                        <a:pt x="1409" y="187"/>
                      </a:lnTo>
                      <a:lnTo>
                        <a:pt x="1437" y="121"/>
                      </a:lnTo>
                      <a:lnTo>
                        <a:pt x="1423" y="69"/>
                      </a:lnTo>
                      <a:lnTo>
                        <a:pt x="1378" y="31"/>
                      </a:lnTo>
                      <a:lnTo>
                        <a:pt x="1314" y="9"/>
                      </a:lnTo>
                      <a:lnTo>
                        <a:pt x="1241" y="0"/>
                      </a:lnTo>
                      <a:lnTo>
                        <a:pt x="1173" y="10"/>
                      </a:lnTo>
                      <a:lnTo>
                        <a:pt x="1120" y="39"/>
                      </a:lnTo>
                      <a:lnTo>
                        <a:pt x="1092" y="88"/>
                      </a:lnTo>
                      <a:lnTo>
                        <a:pt x="1091" y="104"/>
                      </a:lnTo>
                      <a:lnTo>
                        <a:pt x="1091" y="120"/>
                      </a:lnTo>
                      <a:lnTo>
                        <a:pt x="1089" y="134"/>
                      </a:lnTo>
                      <a:lnTo>
                        <a:pt x="1088" y="149"/>
                      </a:lnTo>
                      <a:lnTo>
                        <a:pt x="1086" y="162"/>
                      </a:lnTo>
                      <a:lnTo>
                        <a:pt x="1084" y="177"/>
                      </a:lnTo>
                      <a:lnTo>
                        <a:pt x="1084" y="192"/>
                      </a:lnTo>
                      <a:lnTo>
                        <a:pt x="1086" y="212"/>
                      </a:lnTo>
                      <a:lnTo>
                        <a:pt x="1067" y="214"/>
                      </a:lnTo>
                      <a:lnTo>
                        <a:pt x="1052" y="218"/>
                      </a:lnTo>
                      <a:lnTo>
                        <a:pt x="1037" y="222"/>
                      </a:lnTo>
                      <a:lnTo>
                        <a:pt x="1023" y="225"/>
                      </a:lnTo>
                      <a:lnTo>
                        <a:pt x="1008" y="228"/>
                      </a:lnTo>
                      <a:lnTo>
                        <a:pt x="994" y="232"/>
                      </a:lnTo>
                      <a:lnTo>
                        <a:pt x="978" y="235"/>
                      </a:lnTo>
                      <a:lnTo>
                        <a:pt x="962" y="239"/>
                      </a:lnTo>
                      <a:lnTo>
                        <a:pt x="934" y="249"/>
                      </a:lnTo>
                      <a:lnTo>
                        <a:pt x="906" y="259"/>
                      </a:lnTo>
                      <a:lnTo>
                        <a:pt x="879" y="269"/>
                      </a:lnTo>
                      <a:lnTo>
                        <a:pt x="852" y="279"/>
                      </a:lnTo>
                      <a:lnTo>
                        <a:pt x="825" y="289"/>
                      </a:lnTo>
                      <a:lnTo>
                        <a:pt x="797" y="299"/>
                      </a:lnTo>
                      <a:lnTo>
                        <a:pt x="771" y="309"/>
                      </a:lnTo>
                      <a:lnTo>
                        <a:pt x="745" y="319"/>
                      </a:lnTo>
                      <a:lnTo>
                        <a:pt x="730" y="332"/>
                      </a:lnTo>
                      <a:lnTo>
                        <a:pt x="715" y="345"/>
                      </a:lnTo>
                      <a:lnTo>
                        <a:pt x="699" y="357"/>
                      </a:lnTo>
                      <a:lnTo>
                        <a:pt x="684" y="370"/>
                      </a:lnTo>
                      <a:lnTo>
                        <a:pt x="669" y="382"/>
                      </a:lnTo>
                      <a:lnTo>
                        <a:pt x="654" y="395"/>
                      </a:lnTo>
                      <a:lnTo>
                        <a:pt x="639" y="407"/>
                      </a:lnTo>
                      <a:lnTo>
                        <a:pt x="625" y="421"/>
                      </a:lnTo>
                      <a:close/>
                    </a:path>
                  </a:pathLst>
                </a:custGeom>
                <a:solidFill>
                  <a:srgbClr val="BAC7C7"/>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054" name="Freeform 27"/>
                <p:cNvSpPr>
                  <a:spLocks/>
                </p:cNvSpPr>
                <p:nvPr/>
              </p:nvSpPr>
              <p:spPr bwMode="auto">
                <a:xfrm>
                  <a:off x="3803" y="2722"/>
                  <a:ext cx="910" cy="500"/>
                </a:xfrm>
                <a:custGeom>
                  <a:avLst/>
                  <a:gdLst>
                    <a:gd name="T0" fmla="*/ 242 w 1818"/>
                    <a:gd name="T1" fmla="*/ 238 h 999"/>
                    <a:gd name="T2" fmla="*/ 203 w 1818"/>
                    <a:gd name="T3" fmla="*/ 299 h 999"/>
                    <a:gd name="T4" fmla="*/ 151 w 1818"/>
                    <a:gd name="T5" fmla="*/ 342 h 999"/>
                    <a:gd name="T6" fmla="*/ 102 w 1818"/>
                    <a:gd name="T7" fmla="*/ 349 h 999"/>
                    <a:gd name="T8" fmla="*/ 72 w 1818"/>
                    <a:gd name="T9" fmla="*/ 370 h 999"/>
                    <a:gd name="T10" fmla="*/ 18 w 1818"/>
                    <a:gd name="T11" fmla="*/ 418 h 999"/>
                    <a:gd name="T12" fmla="*/ 3 w 1818"/>
                    <a:gd name="T13" fmla="*/ 453 h 999"/>
                    <a:gd name="T14" fmla="*/ 26 w 1818"/>
                    <a:gd name="T15" fmla="*/ 470 h 999"/>
                    <a:gd name="T16" fmla="*/ 52 w 1818"/>
                    <a:gd name="T17" fmla="*/ 483 h 999"/>
                    <a:gd name="T18" fmla="*/ 89 w 1818"/>
                    <a:gd name="T19" fmla="*/ 486 h 999"/>
                    <a:gd name="T20" fmla="*/ 141 w 1818"/>
                    <a:gd name="T21" fmla="*/ 486 h 999"/>
                    <a:gd name="T22" fmla="*/ 231 w 1818"/>
                    <a:gd name="T23" fmla="*/ 497 h 999"/>
                    <a:gd name="T24" fmla="*/ 356 w 1818"/>
                    <a:gd name="T25" fmla="*/ 500 h 999"/>
                    <a:gd name="T26" fmla="*/ 484 w 1818"/>
                    <a:gd name="T27" fmla="*/ 498 h 999"/>
                    <a:gd name="T28" fmla="*/ 555 w 1818"/>
                    <a:gd name="T29" fmla="*/ 493 h 999"/>
                    <a:gd name="T30" fmla="*/ 596 w 1818"/>
                    <a:gd name="T31" fmla="*/ 478 h 999"/>
                    <a:gd name="T32" fmla="*/ 648 w 1818"/>
                    <a:gd name="T33" fmla="*/ 451 h 999"/>
                    <a:gd name="T34" fmla="*/ 695 w 1818"/>
                    <a:gd name="T35" fmla="*/ 414 h 999"/>
                    <a:gd name="T36" fmla="*/ 698 w 1818"/>
                    <a:gd name="T37" fmla="*/ 292 h 999"/>
                    <a:gd name="T38" fmla="*/ 737 w 1818"/>
                    <a:gd name="T39" fmla="*/ 287 h 999"/>
                    <a:gd name="T40" fmla="*/ 774 w 1818"/>
                    <a:gd name="T41" fmla="*/ 315 h 999"/>
                    <a:gd name="T42" fmla="*/ 870 w 1818"/>
                    <a:gd name="T43" fmla="*/ 295 h 999"/>
                    <a:gd name="T44" fmla="*/ 899 w 1818"/>
                    <a:gd name="T45" fmla="*/ 168 h 999"/>
                    <a:gd name="T46" fmla="*/ 787 w 1818"/>
                    <a:gd name="T47" fmla="*/ 97 h 999"/>
                    <a:gd name="T48" fmla="*/ 730 w 1818"/>
                    <a:gd name="T49" fmla="*/ 131 h 999"/>
                    <a:gd name="T50" fmla="*/ 713 w 1818"/>
                    <a:gd name="T51" fmla="*/ 159 h 999"/>
                    <a:gd name="T52" fmla="*/ 682 w 1818"/>
                    <a:gd name="T53" fmla="*/ 161 h 999"/>
                    <a:gd name="T54" fmla="*/ 667 w 1818"/>
                    <a:gd name="T55" fmla="*/ 146 h 999"/>
                    <a:gd name="T56" fmla="*/ 655 w 1818"/>
                    <a:gd name="T57" fmla="*/ 132 h 999"/>
                    <a:gd name="T58" fmla="*/ 651 w 1818"/>
                    <a:gd name="T59" fmla="*/ 115 h 999"/>
                    <a:gd name="T60" fmla="*/ 662 w 1818"/>
                    <a:gd name="T61" fmla="*/ 101 h 999"/>
                    <a:gd name="T62" fmla="*/ 667 w 1818"/>
                    <a:gd name="T63" fmla="*/ 87 h 999"/>
                    <a:gd name="T64" fmla="*/ 670 w 1818"/>
                    <a:gd name="T65" fmla="*/ 30 h 999"/>
                    <a:gd name="T66" fmla="*/ 588 w 1818"/>
                    <a:gd name="T67" fmla="*/ 0 h 999"/>
                    <a:gd name="T68" fmla="*/ 524 w 1818"/>
                    <a:gd name="T69" fmla="*/ 37 h 999"/>
                    <a:gd name="T70" fmla="*/ 522 w 1818"/>
                    <a:gd name="T71" fmla="*/ 59 h 999"/>
                    <a:gd name="T72" fmla="*/ 519 w 1818"/>
                    <a:gd name="T73" fmla="*/ 79 h 999"/>
                    <a:gd name="T74" fmla="*/ 509 w 1818"/>
                    <a:gd name="T75" fmla="*/ 97 h 999"/>
                    <a:gd name="T76" fmla="*/ 487 w 1818"/>
                    <a:gd name="T77" fmla="*/ 103 h 999"/>
                    <a:gd name="T78" fmla="*/ 465 w 1818"/>
                    <a:gd name="T79" fmla="*/ 108 h 999"/>
                    <a:gd name="T80" fmla="*/ 428 w 1818"/>
                    <a:gd name="T81" fmla="*/ 120 h 999"/>
                    <a:gd name="T82" fmla="*/ 388 w 1818"/>
                    <a:gd name="T83" fmla="*/ 135 h 999"/>
                    <a:gd name="T84" fmla="*/ 348 w 1818"/>
                    <a:gd name="T85" fmla="*/ 150 h 999"/>
                    <a:gd name="T86" fmla="*/ 325 w 1818"/>
                    <a:gd name="T87" fmla="*/ 169 h 999"/>
                    <a:gd name="T88" fmla="*/ 302 w 1818"/>
                    <a:gd name="T89" fmla="*/ 188 h 999"/>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818"/>
                    <a:gd name="T136" fmla="*/ 0 h 999"/>
                    <a:gd name="T137" fmla="*/ 1818 w 1818"/>
                    <a:gd name="T138" fmla="*/ 999 h 999"/>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818" h="999">
                      <a:moveTo>
                        <a:pt x="575" y="401"/>
                      </a:moveTo>
                      <a:lnTo>
                        <a:pt x="523" y="436"/>
                      </a:lnTo>
                      <a:lnTo>
                        <a:pt x="484" y="476"/>
                      </a:lnTo>
                      <a:lnTo>
                        <a:pt x="454" y="516"/>
                      </a:lnTo>
                      <a:lnTo>
                        <a:pt x="430" y="559"/>
                      </a:lnTo>
                      <a:lnTo>
                        <a:pt x="406" y="598"/>
                      </a:lnTo>
                      <a:lnTo>
                        <a:pt x="380" y="634"/>
                      </a:lnTo>
                      <a:lnTo>
                        <a:pt x="346" y="663"/>
                      </a:lnTo>
                      <a:lnTo>
                        <a:pt x="301" y="684"/>
                      </a:lnTo>
                      <a:lnTo>
                        <a:pt x="259" y="684"/>
                      </a:lnTo>
                      <a:lnTo>
                        <a:pt x="228" y="689"/>
                      </a:lnTo>
                      <a:lnTo>
                        <a:pt x="204" y="697"/>
                      </a:lnTo>
                      <a:lnTo>
                        <a:pt x="185" y="708"/>
                      </a:lnTo>
                      <a:lnTo>
                        <a:pt x="165" y="722"/>
                      </a:lnTo>
                      <a:lnTo>
                        <a:pt x="144" y="739"/>
                      </a:lnTo>
                      <a:lnTo>
                        <a:pt x="118" y="758"/>
                      </a:lnTo>
                      <a:lnTo>
                        <a:pt x="84" y="782"/>
                      </a:lnTo>
                      <a:lnTo>
                        <a:pt x="35" y="836"/>
                      </a:lnTo>
                      <a:lnTo>
                        <a:pt x="10" y="871"/>
                      </a:lnTo>
                      <a:lnTo>
                        <a:pt x="0" y="892"/>
                      </a:lnTo>
                      <a:lnTo>
                        <a:pt x="5" y="905"/>
                      </a:lnTo>
                      <a:lnTo>
                        <a:pt x="16" y="912"/>
                      </a:lnTo>
                      <a:lnTo>
                        <a:pt x="34" y="924"/>
                      </a:lnTo>
                      <a:lnTo>
                        <a:pt x="51" y="940"/>
                      </a:lnTo>
                      <a:lnTo>
                        <a:pt x="66" y="969"/>
                      </a:lnTo>
                      <a:lnTo>
                        <a:pt x="83" y="965"/>
                      </a:lnTo>
                      <a:lnTo>
                        <a:pt x="103" y="965"/>
                      </a:lnTo>
                      <a:lnTo>
                        <a:pt x="124" y="966"/>
                      </a:lnTo>
                      <a:lnTo>
                        <a:pt x="150" y="970"/>
                      </a:lnTo>
                      <a:lnTo>
                        <a:pt x="177" y="971"/>
                      </a:lnTo>
                      <a:lnTo>
                        <a:pt x="208" y="974"/>
                      </a:lnTo>
                      <a:lnTo>
                        <a:pt x="242" y="974"/>
                      </a:lnTo>
                      <a:lnTo>
                        <a:pt x="281" y="971"/>
                      </a:lnTo>
                      <a:lnTo>
                        <a:pt x="330" y="980"/>
                      </a:lnTo>
                      <a:lnTo>
                        <a:pt x="391" y="989"/>
                      </a:lnTo>
                      <a:lnTo>
                        <a:pt x="461" y="994"/>
                      </a:lnTo>
                      <a:lnTo>
                        <a:pt x="539" y="997"/>
                      </a:lnTo>
                      <a:lnTo>
                        <a:pt x="622" y="999"/>
                      </a:lnTo>
                      <a:lnTo>
                        <a:pt x="711" y="999"/>
                      </a:lnTo>
                      <a:lnTo>
                        <a:pt x="804" y="996"/>
                      </a:lnTo>
                      <a:lnTo>
                        <a:pt x="899" y="994"/>
                      </a:lnTo>
                      <a:lnTo>
                        <a:pt x="967" y="995"/>
                      </a:lnTo>
                      <a:lnTo>
                        <a:pt x="1023" y="994"/>
                      </a:lnTo>
                      <a:lnTo>
                        <a:pt x="1070" y="990"/>
                      </a:lnTo>
                      <a:lnTo>
                        <a:pt x="1108" y="985"/>
                      </a:lnTo>
                      <a:lnTo>
                        <a:pt x="1140" y="976"/>
                      </a:lnTo>
                      <a:lnTo>
                        <a:pt x="1167" y="966"/>
                      </a:lnTo>
                      <a:lnTo>
                        <a:pt x="1190" y="956"/>
                      </a:lnTo>
                      <a:lnTo>
                        <a:pt x="1213" y="946"/>
                      </a:lnTo>
                      <a:lnTo>
                        <a:pt x="1253" y="918"/>
                      </a:lnTo>
                      <a:lnTo>
                        <a:pt x="1294" y="901"/>
                      </a:lnTo>
                      <a:lnTo>
                        <a:pt x="1332" y="883"/>
                      </a:lnTo>
                      <a:lnTo>
                        <a:pt x="1366" y="862"/>
                      </a:lnTo>
                      <a:lnTo>
                        <a:pt x="1389" y="827"/>
                      </a:lnTo>
                      <a:lnTo>
                        <a:pt x="1404" y="773"/>
                      </a:lnTo>
                      <a:lnTo>
                        <a:pt x="1407" y="694"/>
                      </a:lnTo>
                      <a:lnTo>
                        <a:pt x="1394" y="583"/>
                      </a:lnTo>
                      <a:lnTo>
                        <a:pt x="1424" y="564"/>
                      </a:lnTo>
                      <a:lnTo>
                        <a:pt x="1451" y="563"/>
                      </a:lnTo>
                      <a:lnTo>
                        <a:pt x="1473" y="574"/>
                      </a:lnTo>
                      <a:lnTo>
                        <a:pt x="1496" y="593"/>
                      </a:lnTo>
                      <a:lnTo>
                        <a:pt x="1519" y="613"/>
                      </a:lnTo>
                      <a:lnTo>
                        <a:pt x="1546" y="630"/>
                      </a:lnTo>
                      <a:lnTo>
                        <a:pt x="1579" y="640"/>
                      </a:lnTo>
                      <a:lnTo>
                        <a:pt x="1621" y="639"/>
                      </a:lnTo>
                      <a:lnTo>
                        <a:pt x="1739" y="589"/>
                      </a:lnTo>
                      <a:lnTo>
                        <a:pt x="1803" y="512"/>
                      </a:lnTo>
                      <a:lnTo>
                        <a:pt x="1818" y="424"/>
                      </a:lnTo>
                      <a:lnTo>
                        <a:pt x="1796" y="335"/>
                      </a:lnTo>
                      <a:lnTo>
                        <a:pt x="1740" y="257"/>
                      </a:lnTo>
                      <a:lnTo>
                        <a:pt x="1664" y="207"/>
                      </a:lnTo>
                      <a:lnTo>
                        <a:pt x="1572" y="194"/>
                      </a:lnTo>
                      <a:lnTo>
                        <a:pt x="1475" y="236"/>
                      </a:lnTo>
                      <a:lnTo>
                        <a:pt x="1466" y="244"/>
                      </a:lnTo>
                      <a:lnTo>
                        <a:pt x="1458" y="262"/>
                      </a:lnTo>
                      <a:lnTo>
                        <a:pt x="1448" y="282"/>
                      </a:lnTo>
                      <a:lnTo>
                        <a:pt x="1440" y="302"/>
                      </a:lnTo>
                      <a:lnTo>
                        <a:pt x="1424" y="318"/>
                      </a:lnTo>
                      <a:lnTo>
                        <a:pt x="1408" y="330"/>
                      </a:lnTo>
                      <a:lnTo>
                        <a:pt x="1388" y="331"/>
                      </a:lnTo>
                      <a:lnTo>
                        <a:pt x="1363" y="322"/>
                      </a:lnTo>
                      <a:lnTo>
                        <a:pt x="1350" y="311"/>
                      </a:lnTo>
                      <a:lnTo>
                        <a:pt x="1342" y="301"/>
                      </a:lnTo>
                      <a:lnTo>
                        <a:pt x="1333" y="292"/>
                      </a:lnTo>
                      <a:lnTo>
                        <a:pt x="1325" y="283"/>
                      </a:lnTo>
                      <a:lnTo>
                        <a:pt x="1317" y="273"/>
                      </a:lnTo>
                      <a:lnTo>
                        <a:pt x="1309" y="263"/>
                      </a:lnTo>
                      <a:lnTo>
                        <a:pt x="1299" y="253"/>
                      </a:lnTo>
                      <a:lnTo>
                        <a:pt x="1289" y="243"/>
                      </a:lnTo>
                      <a:lnTo>
                        <a:pt x="1300" y="229"/>
                      </a:lnTo>
                      <a:lnTo>
                        <a:pt x="1309" y="218"/>
                      </a:lnTo>
                      <a:lnTo>
                        <a:pt x="1315" y="209"/>
                      </a:lnTo>
                      <a:lnTo>
                        <a:pt x="1322" y="202"/>
                      </a:lnTo>
                      <a:lnTo>
                        <a:pt x="1324" y="193"/>
                      </a:lnTo>
                      <a:lnTo>
                        <a:pt x="1328" y="185"/>
                      </a:lnTo>
                      <a:lnTo>
                        <a:pt x="1333" y="174"/>
                      </a:lnTo>
                      <a:lnTo>
                        <a:pt x="1339" y="162"/>
                      </a:lnTo>
                      <a:lnTo>
                        <a:pt x="1355" y="104"/>
                      </a:lnTo>
                      <a:lnTo>
                        <a:pt x="1339" y="59"/>
                      </a:lnTo>
                      <a:lnTo>
                        <a:pt x="1297" y="25"/>
                      </a:lnTo>
                      <a:lnTo>
                        <a:pt x="1239" y="6"/>
                      </a:lnTo>
                      <a:lnTo>
                        <a:pt x="1175" y="0"/>
                      </a:lnTo>
                      <a:lnTo>
                        <a:pt x="1115" y="9"/>
                      </a:lnTo>
                      <a:lnTo>
                        <a:pt x="1068" y="31"/>
                      </a:lnTo>
                      <a:lnTo>
                        <a:pt x="1046" y="73"/>
                      </a:lnTo>
                      <a:lnTo>
                        <a:pt x="1044" y="89"/>
                      </a:lnTo>
                      <a:lnTo>
                        <a:pt x="1044" y="104"/>
                      </a:lnTo>
                      <a:lnTo>
                        <a:pt x="1042" y="118"/>
                      </a:lnTo>
                      <a:lnTo>
                        <a:pt x="1041" y="132"/>
                      </a:lnTo>
                      <a:lnTo>
                        <a:pt x="1037" y="143"/>
                      </a:lnTo>
                      <a:lnTo>
                        <a:pt x="1036" y="158"/>
                      </a:lnTo>
                      <a:lnTo>
                        <a:pt x="1034" y="173"/>
                      </a:lnTo>
                      <a:lnTo>
                        <a:pt x="1036" y="192"/>
                      </a:lnTo>
                      <a:lnTo>
                        <a:pt x="1017" y="194"/>
                      </a:lnTo>
                      <a:lnTo>
                        <a:pt x="1002" y="198"/>
                      </a:lnTo>
                      <a:lnTo>
                        <a:pt x="987" y="202"/>
                      </a:lnTo>
                      <a:lnTo>
                        <a:pt x="973" y="205"/>
                      </a:lnTo>
                      <a:lnTo>
                        <a:pt x="958" y="208"/>
                      </a:lnTo>
                      <a:lnTo>
                        <a:pt x="944" y="212"/>
                      </a:lnTo>
                      <a:lnTo>
                        <a:pt x="928" y="215"/>
                      </a:lnTo>
                      <a:lnTo>
                        <a:pt x="912" y="219"/>
                      </a:lnTo>
                      <a:lnTo>
                        <a:pt x="884" y="229"/>
                      </a:lnTo>
                      <a:lnTo>
                        <a:pt x="856" y="239"/>
                      </a:lnTo>
                      <a:lnTo>
                        <a:pt x="829" y="249"/>
                      </a:lnTo>
                      <a:lnTo>
                        <a:pt x="802" y="259"/>
                      </a:lnTo>
                      <a:lnTo>
                        <a:pt x="775" y="269"/>
                      </a:lnTo>
                      <a:lnTo>
                        <a:pt x="747" y="279"/>
                      </a:lnTo>
                      <a:lnTo>
                        <a:pt x="721" y="289"/>
                      </a:lnTo>
                      <a:lnTo>
                        <a:pt x="695" y="299"/>
                      </a:lnTo>
                      <a:lnTo>
                        <a:pt x="680" y="312"/>
                      </a:lnTo>
                      <a:lnTo>
                        <a:pt x="665" y="325"/>
                      </a:lnTo>
                      <a:lnTo>
                        <a:pt x="649" y="337"/>
                      </a:lnTo>
                      <a:lnTo>
                        <a:pt x="634" y="350"/>
                      </a:lnTo>
                      <a:lnTo>
                        <a:pt x="619" y="362"/>
                      </a:lnTo>
                      <a:lnTo>
                        <a:pt x="604" y="375"/>
                      </a:lnTo>
                      <a:lnTo>
                        <a:pt x="589" y="387"/>
                      </a:lnTo>
                      <a:lnTo>
                        <a:pt x="575" y="401"/>
                      </a:lnTo>
                      <a:close/>
                    </a:path>
                  </a:pathLst>
                </a:custGeom>
                <a:solidFill>
                  <a:srgbClr val="C4CFCF"/>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055" name="Freeform 28"/>
                <p:cNvSpPr>
                  <a:spLocks/>
                </p:cNvSpPr>
                <p:nvPr/>
              </p:nvSpPr>
              <p:spPr bwMode="auto">
                <a:xfrm>
                  <a:off x="3828" y="2732"/>
                  <a:ext cx="884" cy="484"/>
                </a:xfrm>
                <a:custGeom>
                  <a:avLst/>
                  <a:gdLst>
                    <a:gd name="T0" fmla="*/ 220 w 1768"/>
                    <a:gd name="T1" fmla="*/ 228 h 967"/>
                    <a:gd name="T2" fmla="*/ 188 w 1768"/>
                    <a:gd name="T3" fmla="*/ 289 h 967"/>
                    <a:gd name="T4" fmla="*/ 140 w 1768"/>
                    <a:gd name="T5" fmla="*/ 332 h 967"/>
                    <a:gd name="T6" fmla="*/ 92 w 1768"/>
                    <a:gd name="T7" fmla="*/ 338 h 967"/>
                    <a:gd name="T8" fmla="*/ 64 w 1768"/>
                    <a:gd name="T9" fmla="*/ 360 h 967"/>
                    <a:gd name="T10" fmla="*/ 13 w 1768"/>
                    <a:gd name="T11" fmla="*/ 407 h 967"/>
                    <a:gd name="T12" fmla="*/ 5 w 1768"/>
                    <a:gd name="T13" fmla="*/ 440 h 967"/>
                    <a:gd name="T14" fmla="*/ 34 w 1768"/>
                    <a:gd name="T15" fmla="*/ 451 h 967"/>
                    <a:gd name="T16" fmla="*/ 58 w 1768"/>
                    <a:gd name="T17" fmla="*/ 458 h 967"/>
                    <a:gd name="T18" fmla="*/ 91 w 1768"/>
                    <a:gd name="T19" fmla="*/ 464 h 967"/>
                    <a:gd name="T20" fmla="*/ 141 w 1768"/>
                    <a:gd name="T21" fmla="*/ 466 h 967"/>
                    <a:gd name="T22" fmla="*/ 219 w 1768"/>
                    <a:gd name="T23" fmla="*/ 479 h 967"/>
                    <a:gd name="T24" fmla="*/ 340 w 1768"/>
                    <a:gd name="T25" fmla="*/ 484 h 967"/>
                    <a:gd name="T26" fmla="*/ 465 w 1768"/>
                    <a:gd name="T27" fmla="*/ 483 h 967"/>
                    <a:gd name="T28" fmla="*/ 537 w 1768"/>
                    <a:gd name="T29" fmla="*/ 477 h 967"/>
                    <a:gd name="T30" fmla="*/ 574 w 1768"/>
                    <a:gd name="T31" fmla="*/ 466 h 967"/>
                    <a:gd name="T32" fmla="*/ 623 w 1768"/>
                    <a:gd name="T33" fmla="*/ 441 h 967"/>
                    <a:gd name="T34" fmla="*/ 670 w 1768"/>
                    <a:gd name="T35" fmla="*/ 404 h 967"/>
                    <a:gd name="T36" fmla="*/ 673 w 1768"/>
                    <a:gd name="T37" fmla="*/ 282 h 967"/>
                    <a:gd name="T38" fmla="*/ 712 w 1768"/>
                    <a:gd name="T39" fmla="*/ 278 h 967"/>
                    <a:gd name="T40" fmla="*/ 749 w 1768"/>
                    <a:gd name="T41" fmla="*/ 306 h 967"/>
                    <a:gd name="T42" fmla="*/ 845 w 1768"/>
                    <a:gd name="T43" fmla="*/ 285 h 967"/>
                    <a:gd name="T44" fmla="*/ 872 w 1768"/>
                    <a:gd name="T45" fmla="*/ 160 h 967"/>
                    <a:gd name="T46" fmla="*/ 759 w 1768"/>
                    <a:gd name="T47" fmla="*/ 92 h 967"/>
                    <a:gd name="T48" fmla="*/ 702 w 1768"/>
                    <a:gd name="T49" fmla="*/ 124 h 967"/>
                    <a:gd name="T50" fmla="*/ 687 w 1768"/>
                    <a:gd name="T51" fmla="*/ 150 h 967"/>
                    <a:gd name="T52" fmla="*/ 657 w 1768"/>
                    <a:gd name="T53" fmla="*/ 152 h 967"/>
                    <a:gd name="T54" fmla="*/ 642 w 1768"/>
                    <a:gd name="T55" fmla="*/ 135 h 967"/>
                    <a:gd name="T56" fmla="*/ 629 w 1768"/>
                    <a:gd name="T57" fmla="*/ 121 h 967"/>
                    <a:gd name="T58" fmla="*/ 624 w 1768"/>
                    <a:gd name="T59" fmla="*/ 104 h 967"/>
                    <a:gd name="T60" fmla="*/ 630 w 1768"/>
                    <a:gd name="T61" fmla="*/ 88 h 967"/>
                    <a:gd name="T62" fmla="*/ 632 w 1768"/>
                    <a:gd name="T63" fmla="*/ 74 h 967"/>
                    <a:gd name="T64" fmla="*/ 628 w 1768"/>
                    <a:gd name="T65" fmla="*/ 25 h 967"/>
                    <a:gd name="T66" fmla="*/ 554 w 1768"/>
                    <a:gd name="T67" fmla="*/ 0 h 967"/>
                    <a:gd name="T68" fmla="*/ 500 w 1768"/>
                    <a:gd name="T69" fmla="*/ 30 h 967"/>
                    <a:gd name="T70" fmla="*/ 497 w 1768"/>
                    <a:gd name="T71" fmla="*/ 51 h 967"/>
                    <a:gd name="T72" fmla="*/ 493 w 1768"/>
                    <a:gd name="T73" fmla="*/ 70 h 967"/>
                    <a:gd name="T74" fmla="*/ 484 w 1768"/>
                    <a:gd name="T75" fmla="*/ 88 h 967"/>
                    <a:gd name="T76" fmla="*/ 462 w 1768"/>
                    <a:gd name="T77" fmla="*/ 93 h 967"/>
                    <a:gd name="T78" fmla="*/ 440 w 1768"/>
                    <a:gd name="T79" fmla="*/ 98 h 967"/>
                    <a:gd name="T80" fmla="*/ 404 w 1768"/>
                    <a:gd name="T81" fmla="*/ 110 h 967"/>
                    <a:gd name="T82" fmla="*/ 363 w 1768"/>
                    <a:gd name="T83" fmla="*/ 125 h 967"/>
                    <a:gd name="T84" fmla="*/ 323 w 1768"/>
                    <a:gd name="T85" fmla="*/ 140 h 967"/>
                    <a:gd name="T86" fmla="*/ 300 w 1768"/>
                    <a:gd name="T87" fmla="*/ 159 h 967"/>
                    <a:gd name="T88" fmla="*/ 278 w 1768"/>
                    <a:gd name="T89" fmla="*/ 178 h 967"/>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768"/>
                    <a:gd name="T136" fmla="*/ 0 h 967"/>
                    <a:gd name="T137" fmla="*/ 1768 w 1768"/>
                    <a:gd name="T138" fmla="*/ 967 h 967"/>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768" h="967">
                      <a:moveTo>
                        <a:pt x="526" y="382"/>
                      </a:moveTo>
                      <a:lnTo>
                        <a:pt x="475" y="417"/>
                      </a:lnTo>
                      <a:lnTo>
                        <a:pt x="440" y="456"/>
                      </a:lnTo>
                      <a:lnTo>
                        <a:pt x="414" y="497"/>
                      </a:lnTo>
                      <a:lnTo>
                        <a:pt x="395" y="539"/>
                      </a:lnTo>
                      <a:lnTo>
                        <a:pt x="376" y="577"/>
                      </a:lnTo>
                      <a:lnTo>
                        <a:pt x="353" y="613"/>
                      </a:lnTo>
                      <a:lnTo>
                        <a:pt x="323" y="641"/>
                      </a:lnTo>
                      <a:lnTo>
                        <a:pt x="279" y="663"/>
                      </a:lnTo>
                      <a:lnTo>
                        <a:pt x="238" y="664"/>
                      </a:lnTo>
                      <a:lnTo>
                        <a:pt x="208" y="669"/>
                      </a:lnTo>
                      <a:lnTo>
                        <a:pt x="184" y="676"/>
                      </a:lnTo>
                      <a:lnTo>
                        <a:pt x="167" y="689"/>
                      </a:lnTo>
                      <a:lnTo>
                        <a:pt x="148" y="703"/>
                      </a:lnTo>
                      <a:lnTo>
                        <a:pt x="128" y="720"/>
                      </a:lnTo>
                      <a:lnTo>
                        <a:pt x="101" y="739"/>
                      </a:lnTo>
                      <a:lnTo>
                        <a:pt x="67" y="763"/>
                      </a:lnTo>
                      <a:lnTo>
                        <a:pt x="25" y="813"/>
                      </a:lnTo>
                      <a:lnTo>
                        <a:pt x="4" y="847"/>
                      </a:lnTo>
                      <a:lnTo>
                        <a:pt x="0" y="867"/>
                      </a:lnTo>
                      <a:lnTo>
                        <a:pt x="9" y="879"/>
                      </a:lnTo>
                      <a:lnTo>
                        <a:pt x="25" y="886"/>
                      </a:lnTo>
                      <a:lnTo>
                        <a:pt x="47" y="893"/>
                      </a:lnTo>
                      <a:lnTo>
                        <a:pt x="67" y="902"/>
                      </a:lnTo>
                      <a:lnTo>
                        <a:pt x="86" y="918"/>
                      </a:lnTo>
                      <a:lnTo>
                        <a:pt x="100" y="915"/>
                      </a:lnTo>
                      <a:lnTo>
                        <a:pt x="116" y="916"/>
                      </a:lnTo>
                      <a:lnTo>
                        <a:pt x="135" y="918"/>
                      </a:lnTo>
                      <a:lnTo>
                        <a:pt x="158" y="923"/>
                      </a:lnTo>
                      <a:lnTo>
                        <a:pt x="182" y="927"/>
                      </a:lnTo>
                      <a:lnTo>
                        <a:pt x="210" y="931"/>
                      </a:lnTo>
                      <a:lnTo>
                        <a:pt x="243" y="932"/>
                      </a:lnTo>
                      <a:lnTo>
                        <a:pt x="281" y="931"/>
                      </a:lnTo>
                      <a:lnTo>
                        <a:pt x="321" y="941"/>
                      </a:lnTo>
                      <a:lnTo>
                        <a:pt x="373" y="951"/>
                      </a:lnTo>
                      <a:lnTo>
                        <a:pt x="437" y="957"/>
                      </a:lnTo>
                      <a:lnTo>
                        <a:pt x="513" y="963"/>
                      </a:lnTo>
                      <a:lnTo>
                        <a:pt x="593" y="966"/>
                      </a:lnTo>
                      <a:lnTo>
                        <a:pt x="679" y="967"/>
                      </a:lnTo>
                      <a:lnTo>
                        <a:pt x="769" y="966"/>
                      </a:lnTo>
                      <a:lnTo>
                        <a:pt x="863" y="965"/>
                      </a:lnTo>
                      <a:lnTo>
                        <a:pt x="930" y="966"/>
                      </a:lnTo>
                      <a:lnTo>
                        <a:pt x="988" y="963"/>
                      </a:lnTo>
                      <a:lnTo>
                        <a:pt x="1034" y="958"/>
                      </a:lnTo>
                      <a:lnTo>
                        <a:pt x="1074" y="953"/>
                      </a:lnTo>
                      <a:lnTo>
                        <a:pt x="1105" y="946"/>
                      </a:lnTo>
                      <a:lnTo>
                        <a:pt x="1130" y="938"/>
                      </a:lnTo>
                      <a:lnTo>
                        <a:pt x="1148" y="931"/>
                      </a:lnTo>
                      <a:lnTo>
                        <a:pt x="1164" y="927"/>
                      </a:lnTo>
                      <a:lnTo>
                        <a:pt x="1204" y="899"/>
                      </a:lnTo>
                      <a:lnTo>
                        <a:pt x="1245" y="882"/>
                      </a:lnTo>
                      <a:lnTo>
                        <a:pt x="1283" y="864"/>
                      </a:lnTo>
                      <a:lnTo>
                        <a:pt x="1317" y="843"/>
                      </a:lnTo>
                      <a:lnTo>
                        <a:pt x="1340" y="808"/>
                      </a:lnTo>
                      <a:lnTo>
                        <a:pt x="1355" y="754"/>
                      </a:lnTo>
                      <a:lnTo>
                        <a:pt x="1358" y="675"/>
                      </a:lnTo>
                      <a:lnTo>
                        <a:pt x="1345" y="564"/>
                      </a:lnTo>
                      <a:lnTo>
                        <a:pt x="1375" y="545"/>
                      </a:lnTo>
                      <a:lnTo>
                        <a:pt x="1402" y="544"/>
                      </a:lnTo>
                      <a:lnTo>
                        <a:pt x="1424" y="555"/>
                      </a:lnTo>
                      <a:lnTo>
                        <a:pt x="1447" y="574"/>
                      </a:lnTo>
                      <a:lnTo>
                        <a:pt x="1470" y="594"/>
                      </a:lnTo>
                      <a:lnTo>
                        <a:pt x="1497" y="611"/>
                      </a:lnTo>
                      <a:lnTo>
                        <a:pt x="1530" y="621"/>
                      </a:lnTo>
                      <a:lnTo>
                        <a:pt x="1572" y="620"/>
                      </a:lnTo>
                      <a:lnTo>
                        <a:pt x="1690" y="570"/>
                      </a:lnTo>
                      <a:lnTo>
                        <a:pt x="1753" y="496"/>
                      </a:lnTo>
                      <a:lnTo>
                        <a:pt x="1768" y="407"/>
                      </a:lnTo>
                      <a:lnTo>
                        <a:pt x="1744" y="319"/>
                      </a:lnTo>
                      <a:lnTo>
                        <a:pt x="1688" y="243"/>
                      </a:lnTo>
                      <a:lnTo>
                        <a:pt x="1610" y="194"/>
                      </a:lnTo>
                      <a:lnTo>
                        <a:pt x="1517" y="183"/>
                      </a:lnTo>
                      <a:lnTo>
                        <a:pt x="1419" y="224"/>
                      </a:lnTo>
                      <a:lnTo>
                        <a:pt x="1411" y="233"/>
                      </a:lnTo>
                      <a:lnTo>
                        <a:pt x="1403" y="248"/>
                      </a:lnTo>
                      <a:lnTo>
                        <a:pt x="1394" y="265"/>
                      </a:lnTo>
                      <a:lnTo>
                        <a:pt x="1387" y="285"/>
                      </a:lnTo>
                      <a:lnTo>
                        <a:pt x="1374" y="300"/>
                      </a:lnTo>
                      <a:lnTo>
                        <a:pt x="1359" y="311"/>
                      </a:lnTo>
                      <a:lnTo>
                        <a:pt x="1338" y="312"/>
                      </a:lnTo>
                      <a:lnTo>
                        <a:pt x="1314" y="303"/>
                      </a:lnTo>
                      <a:lnTo>
                        <a:pt x="1301" y="292"/>
                      </a:lnTo>
                      <a:lnTo>
                        <a:pt x="1293" y="282"/>
                      </a:lnTo>
                      <a:lnTo>
                        <a:pt x="1283" y="270"/>
                      </a:lnTo>
                      <a:lnTo>
                        <a:pt x="1275" y="262"/>
                      </a:lnTo>
                      <a:lnTo>
                        <a:pt x="1266" y="252"/>
                      </a:lnTo>
                      <a:lnTo>
                        <a:pt x="1258" y="242"/>
                      </a:lnTo>
                      <a:lnTo>
                        <a:pt x="1248" y="232"/>
                      </a:lnTo>
                      <a:lnTo>
                        <a:pt x="1236" y="222"/>
                      </a:lnTo>
                      <a:lnTo>
                        <a:pt x="1248" y="207"/>
                      </a:lnTo>
                      <a:lnTo>
                        <a:pt x="1255" y="195"/>
                      </a:lnTo>
                      <a:lnTo>
                        <a:pt x="1258" y="185"/>
                      </a:lnTo>
                      <a:lnTo>
                        <a:pt x="1260" y="176"/>
                      </a:lnTo>
                      <a:lnTo>
                        <a:pt x="1259" y="168"/>
                      </a:lnTo>
                      <a:lnTo>
                        <a:pt x="1260" y="159"/>
                      </a:lnTo>
                      <a:lnTo>
                        <a:pt x="1263" y="148"/>
                      </a:lnTo>
                      <a:lnTo>
                        <a:pt x="1269" y="136"/>
                      </a:lnTo>
                      <a:lnTo>
                        <a:pt x="1276" y="86"/>
                      </a:lnTo>
                      <a:lnTo>
                        <a:pt x="1256" y="49"/>
                      </a:lnTo>
                      <a:lnTo>
                        <a:pt x="1216" y="21"/>
                      </a:lnTo>
                      <a:lnTo>
                        <a:pt x="1165" y="5"/>
                      </a:lnTo>
                      <a:lnTo>
                        <a:pt x="1108" y="0"/>
                      </a:lnTo>
                      <a:lnTo>
                        <a:pt x="1057" y="7"/>
                      </a:lnTo>
                      <a:lnTo>
                        <a:pt x="1018" y="26"/>
                      </a:lnTo>
                      <a:lnTo>
                        <a:pt x="1000" y="59"/>
                      </a:lnTo>
                      <a:lnTo>
                        <a:pt x="999" y="75"/>
                      </a:lnTo>
                      <a:lnTo>
                        <a:pt x="998" y="90"/>
                      </a:lnTo>
                      <a:lnTo>
                        <a:pt x="995" y="102"/>
                      </a:lnTo>
                      <a:lnTo>
                        <a:pt x="993" y="115"/>
                      </a:lnTo>
                      <a:lnTo>
                        <a:pt x="989" y="126"/>
                      </a:lnTo>
                      <a:lnTo>
                        <a:pt x="987" y="139"/>
                      </a:lnTo>
                      <a:lnTo>
                        <a:pt x="985" y="154"/>
                      </a:lnTo>
                      <a:lnTo>
                        <a:pt x="987" y="173"/>
                      </a:lnTo>
                      <a:lnTo>
                        <a:pt x="968" y="175"/>
                      </a:lnTo>
                      <a:lnTo>
                        <a:pt x="953" y="179"/>
                      </a:lnTo>
                      <a:lnTo>
                        <a:pt x="938" y="183"/>
                      </a:lnTo>
                      <a:lnTo>
                        <a:pt x="924" y="186"/>
                      </a:lnTo>
                      <a:lnTo>
                        <a:pt x="909" y="189"/>
                      </a:lnTo>
                      <a:lnTo>
                        <a:pt x="895" y="193"/>
                      </a:lnTo>
                      <a:lnTo>
                        <a:pt x="879" y="196"/>
                      </a:lnTo>
                      <a:lnTo>
                        <a:pt x="863" y="200"/>
                      </a:lnTo>
                      <a:lnTo>
                        <a:pt x="835" y="210"/>
                      </a:lnTo>
                      <a:lnTo>
                        <a:pt x="807" y="220"/>
                      </a:lnTo>
                      <a:lnTo>
                        <a:pt x="780" y="230"/>
                      </a:lnTo>
                      <a:lnTo>
                        <a:pt x="753" y="240"/>
                      </a:lnTo>
                      <a:lnTo>
                        <a:pt x="726" y="250"/>
                      </a:lnTo>
                      <a:lnTo>
                        <a:pt x="698" y="260"/>
                      </a:lnTo>
                      <a:lnTo>
                        <a:pt x="672" y="270"/>
                      </a:lnTo>
                      <a:lnTo>
                        <a:pt x="646" y="280"/>
                      </a:lnTo>
                      <a:lnTo>
                        <a:pt x="631" y="293"/>
                      </a:lnTo>
                      <a:lnTo>
                        <a:pt x="616" y="306"/>
                      </a:lnTo>
                      <a:lnTo>
                        <a:pt x="600" y="318"/>
                      </a:lnTo>
                      <a:lnTo>
                        <a:pt x="585" y="331"/>
                      </a:lnTo>
                      <a:lnTo>
                        <a:pt x="570" y="343"/>
                      </a:lnTo>
                      <a:lnTo>
                        <a:pt x="555" y="356"/>
                      </a:lnTo>
                      <a:lnTo>
                        <a:pt x="540" y="368"/>
                      </a:lnTo>
                      <a:lnTo>
                        <a:pt x="526" y="382"/>
                      </a:lnTo>
                      <a:close/>
                    </a:path>
                  </a:pathLst>
                </a:custGeom>
                <a:solidFill>
                  <a:srgbClr val="CCD6D6"/>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056" name="Freeform 29"/>
                <p:cNvSpPr>
                  <a:spLocks/>
                </p:cNvSpPr>
                <p:nvPr/>
              </p:nvSpPr>
              <p:spPr bwMode="auto">
                <a:xfrm>
                  <a:off x="3852" y="2741"/>
                  <a:ext cx="858" cy="468"/>
                </a:xfrm>
                <a:custGeom>
                  <a:avLst/>
                  <a:gdLst>
                    <a:gd name="T0" fmla="*/ 198 w 1715"/>
                    <a:gd name="T1" fmla="*/ 219 h 938"/>
                    <a:gd name="T2" fmla="*/ 173 w 1715"/>
                    <a:gd name="T3" fmla="*/ 278 h 938"/>
                    <a:gd name="T4" fmla="*/ 129 w 1715"/>
                    <a:gd name="T5" fmla="*/ 321 h 938"/>
                    <a:gd name="T6" fmla="*/ 82 w 1715"/>
                    <a:gd name="T7" fmla="*/ 328 h 938"/>
                    <a:gd name="T8" fmla="*/ 55 w 1715"/>
                    <a:gd name="T9" fmla="*/ 352 h 938"/>
                    <a:gd name="T10" fmla="*/ 8 w 1715"/>
                    <a:gd name="T11" fmla="*/ 397 h 938"/>
                    <a:gd name="T12" fmla="*/ 8 w 1715"/>
                    <a:gd name="T13" fmla="*/ 428 h 938"/>
                    <a:gd name="T14" fmla="*/ 44 w 1715"/>
                    <a:gd name="T15" fmla="*/ 431 h 938"/>
                    <a:gd name="T16" fmla="*/ 66 w 1715"/>
                    <a:gd name="T17" fmla="*/ 433 h 938"/>
                    <a:gd name="T18" fmla="*/ 94 w 1715"/>
                    <a:gd name="T19" fmla="*/ 440 h 938"/>
                    <a:gd name="T20" fmla="*/ 141 w 1715"/>
                    <a:gd name="T21" fmla="*/ 443 h 938"/>
                    <a:gd name="T22" fmla="*/ 207 w 1715"/>
                    <a:gd name="T23" fmla="*/ 460 h 938"/>
                    <a:gd name="T24" fmla="*/ 323 w 1715"/>
                    <a:gd name="T25" fmla="*/ 468 h 938"/>
                    <a:gd name="T26" fmla="*/ 447 w 1715"/>
                    <a:gd name="T27" fmla="*/ 468 h 938"/>
                    <a:gd name="T28" fmla="*/ 521 w 1715"/>
                    <a:gd name="T29" fmla="*/ 462 h 938"/>
                    <a:gd name="T30" fmla="*/ 554 w 1715"/>
                    <a:gd name="T31" fmla="*/ 454 h 938"/>
                    <a:gd name="T32" fmla="*/ 598 w 1715"/>
                    <a:gd name="T33" fmla="*/ 432 h 938"/>
                    <a:gd name="T34" fmla="*/ 646 w 1715"/>
                    <a:gd name="T35" fmla="*/ 395 h 938"/>
                    <a:gd name="T36" fmla="*/ 648 w 1715"/>
                    <a:gd name="T37" fmla="*/ 273 h 938"/>
                    <a:gd name="T38" fmla="*/ 688 w 1715"/>
                    <a:gd name="T39" fmla="*/ 268 h 938"/>
                    <a:gd name="T40" fmla="*/ 724 w 1715"/>
                    <a:gd name="T41" fmla="*/ 296 h 938"/>
                    <a:gd name="T42" fmla="*/ 821 w 1715"/>
                    <a:gd name="T43" fmla="*/ 276 h 938"/>
                    <a:gd name="T44" fmla="*/ 846 w 1715"/>
                    <a:gd name="T45" fmla="*/ 153 h 938"/>
                    <a:gd name="T46" fmla="*/ 731 w 1715"/>
                    <a:gd name="T47" fmla="*/ 86 h 938"/>
                    <a:gd name="T48" fmla="*/ 675 w 1715"/>
                    <a:gd name="T49" fmla="*/ 118 h 938"/>
                    <a:gd name="T50" fmla="*/ 662 w 1715"/>
                    <a:gd name="T51" fmla="*/ 142 h 938"/>
                    <a:gd name="T52" fmla="*/ 633 w 1715"/>
                    <a:gd name="T53" fmla="*/ 143 h 938"/>
                    <a:gd name="T54" fmla="*/ 617 w 1715"/>
                    <a:gd name="T55" fmla="*/ 126 h 938"/>
                    <a:gd name="T56" fmla="*/ 605 w 1715"/>
                    <a:gd name="T57" fmla="*/ 111 h 938"/>
                    <a:gd name="T58" fmla="*/ 598 w 1715"/>
                    <a:gd name="T59" fmla="*/ 93 h 938"/>
                    <a:gd name="T60" fmla="*/ 600 w 1715"/>
                    <a:gd name="T61" fmla="*/ 76 h 938"/>
                    <a:gd name="T62" fmla="*/ 596 w 1715"/>
                    <a:gd name="T63" fmla="*/ 61 h 938"/>
                    <a:gd name="T64" fmla="*/ 586 w 1715"/>
                    <a:gd name="T65" fmla="*/ 19 h 938"/>
                    <a:gd name="T66" fmla="*/ 521 w 1715"/>
                    <a:gd name="T67" fmla="*/ 0 h 938"/>
                    <a:gd name="T68" fmla="*/ 479 w 1715"/>
                    <a:gd name="T69" fmla="*/ 22 h 938"/>
                    <a:gd name="T70" fmla="*/ 475 w 1715"/>
                    <a:gd name="T71" fmla="*/ 43 h 938"/>
                    <a:gd name="T72" fmla="*/ 469 w 1715"/>
                    <a:gd name="T73" fmla="*/ 61 h 938"/>
                    <a:gd name="T74" fmla="*/ 460 w 1715"/>
                    <a:gd name="T75" fmla="*/ 79 h 938"/>
                    <a:gd name="T76" fmla="*/ 438 w 1715"/>
                    <a:gd name="T77" fmla="*/ 84 h 938"/>
                    <a:gd name="T78" fmla="*/ 415 w 1715"/>
                    <a:gd name="T79" fmla="*/ 89 h 938"/>
                    <a:gd name="T80" fmla="*/ 379 w 1715"/>
                    <a:gd name="T81" fmla="*/ 101 h 938"/>
                    <a:gd name="T82" fmla="*/ 339 w 1715"/>
                    <a:gd name="T83" fmla="*/ 116 h 938"/>
                    <a:gd name="T84" fmla="*/ 299 w 1715"/>
                    <a:gd name="T85" fmla="*/ 131 h 938"/>
                    <a:gd name="T86" fmla="*/ 276 w 1715"/>
                    <a:gd name="T87" fmla="*/ 150 h 938"/>
                    <a:gd name="T88" fmla="*/ 253 w 1715"/>
                    <a:gd name="T89" fmla="*/ 169 h 938"/>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715"/>
                    <a:gd name="T136" fmla="*/ 0 h 938"/>
                    <a:gd name="T137" fmla="*/ 1715 w 1715"/>
                    <a:gd name="T138" fmla="*/ 938 h 938"/>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715" h="938">
                      <a:moveTo>
                        <a:pt x="477" y="365"/>
                      </a:moveTo>
                      <a:lnTo>
                        <a:pt x="427" y="399"/>
                      </a:lnTo>
                      <a:lnTo>
                        <a:pt x="395" y="439"/>
                      </a:lnTo>
                      <a:lnTo>
                        <a:pt x="373" y="479"/>
                      </a:lnTo>
                      <a:lnTo>
                        <a:pt x="360" y="520"/>
                      </a:lnTo>
                      <a:lnTo>
                        <a:pt x="346" y="558"/>
                      </a:lnTo>
                      <a:lnTo>
                        <a:pt x="328" y="593"/>
                      </a:lnTo>
                      <a:lnTo>
                        <a:pt x="301" y="622"/>
                      </a:lnTo>
                      <a:lnTo>
                        <a:pt x="258" y="643"/>
                      </a:lnTo>
                      <a:lnTo>
                        <a:pt x="217" y="644"/>
                      </a:lnTo>
                      <a:lnTo>
                        <a:pt x="187" y="649"/>
                      </a:lnTo>
                      <a:lnTo>
                        <a:pt x="164" y="658"/>
                      </a:lnTo>
                      <a:lnTo>
                        <a:pt x="146" y="672"/>
                      </a:lnTo>
                      <a:lnTo>
                        <a:pt x="129" y="686"/>
                      </a:lnTo>
                      <a:lnTo>
                        <a:pt x="110" y="705"/>
                      </a:lnTo>
                      <a:lnTo>
                        <a:pt x="84" y="726"/>
                      </a:lnTo>
                      <a:lnTo>
                        <a:pt x="51" y="750"/>
                      </a:lnTo>
                      <a:lnTo>
                        <a:pt x="15" y="795"/>
                      </a:lnTo>
                      <a:lnTo>
                        <a:pt x="0" y="826"/>
                      </a:lnTo>
                      <a:lnTo>
                        <a:pt x="1" y="845"/>
                      </a:lnTo>
                      <a:lnTo>
                        <a:pt x="15" y="857"/>
                      </a:lnTo>
                      <a:lnTo>
                        <a:pt x="36" y="861"/>
                      </a:lnTo>
                      <a:lnTo>
                        <a:pt x="62" y="864"/>
                      </a:lnTo>
                      <a:lnTo>
                        <a:pt x="87" y="864"/>
                      </a:lnTo>
                      <a:lnTo>
                        <a:pt x="110" y="869"/>
                      </a:lnTo>
                      <a:lnTo>
                        <a:pt x="119" y="865"/>
                      </a:lnTo>
                      <a:lnTo>
                        <a:pt x="131" y="867"/>
                      </a:lnTo>
                      <a:lnTo>
                        <a:pt x="145" y="871"/>
                      </a:lnTo>
                      <a:lnTo>
                        <a:pt x="164" y="877"/>
                      </a:lnTo>
                      <a:lnTo>
                        <a:pt x="187" y="882"/>
                      </a:lnTo>
                      <a:lnTo>
                        <a:pt x="213" y="888"/>
                      </a:lnTo>
                      <a:lnTo>
                        <a:pt x="244" y="889"/>
                      </a:lnTo>
                      <a:lnTo>
                        <a:pt x="282" y="888"/>
                      </a:lnTo>
                      <a:lnTo>
                        <a:pt x="311" y="900"/>
                      </a:lnTo>
                      <a:lnTo>
                        <a:pt x="356" y="913"/>
                      </a:lnTo>
                      <a:lnTo>
                        <a:pt x="414" y="921"/>
                      </a:lnTo>
                      <a:lnTo>
                        <a:pt x="484" y="930"/>
                      </a:lnTo>
                      <a:lnTo>
                        <a:pt x="560" y="934"/>
                      </a:lnTo>
                      <a:lnTo>
                        <a:pt x="646" y="938"/>
                      </a:lnTo>
                      <a:lnTo>
                        <a:pt x="733" y="938"/>
                      </a:lnTo>
                      <a:lnTo>
                        <a:pt x="825" y="938"/>
                      </a:lnTo>
                      <a:lnTo>
                        <a:pt x="893" y="938"/>
                      </a:lnTo>
                      <a:lnTo>
                        <a:pt x="951" y="935"/>
                      </a:lnTo>
                      <a:lnTo>
                        <a:pt x="1000" y="930"/>
                      </a:lnTo>
                      <a:lnTo>
                        <a:pt x="1041" y="925"/>
                      </a:lnTo>
                      <a:lnTo>
                        <a:pt x="1069" y="918"/>
                      </a:lnTo>
                      <a:lnTo>
                        <a:pt x="1092" y="913"/>
                      </a:lnTo>
                      <a:lnTo>
                        <a:pt x="1107" y="909"/>
                      </a:lnTo>
                      <a:lnTo>
                        <a:pt x="1115" y="910"/>
                      </a:lnTo>
                      <a:lnTo>
                        <a:pt x="1155" y="882"/>
                      </a:lnTo>
                      <a:lnTo>
                        <a:pt x="1196" y="865"/>
                      </a:lnTo>
                      <a:lnTo>
                        <a:pt x="1234" y="847"/>
                      </a:lnTo>
                      <a:lnTo>
                        <a:pt x="1268" y="826"/>
                      </a:lnTo>
                      <a:lnTo>
                        <a:pt x="1291" y="791"/>
                      </a:lnTo>
                      <a:lnTo>
                        <a:pt x="1306" y="737"/>
                      </a:lnTo>
                      <a:lnTo>
                        <a:pt x="1309" y="658"/>
                      </a:lnTo>
                      <a:lnTo>
                        <a:pt x="1296" y="547"/>
                      </a:lnTo>
                      <a:lnTo>
                        <a:pt x="1326" y="528"/>
                      </a:lnTo>
                      <a:lnTo>
                        <a:pt x="1353" y="527"/>
                      </a:lnTo>
                      <a:lnTo>
                        <a:pt x="1375" y="538"/>
                      </a:lnTo>
                      <a:lnTo>
                        <a:pt x="1398" y="557"/>
                      </a:lnTo>
                      <a:lnTo>
                        <a:pt x="1421" y="577"/>
                      </a:lnTo>
                      <a:lnTo>
                        <a:pt x="1448" y="594"/>
                      </a:lnTo>
                      <a:lnTo>
                        <a:pt x="1481" y="604"/>
                      </a:lnTo>
                      <a:lnTo>
                        <a:pt x="1523" y="603"/>
                      </a:lnTo>
                      <a:lnTo>
                        <a:pt x="1641" y="553"/>
                      </a:lnTo>
                      <a:lnTo>
                        <a:pt x="1703" y="479"/>
                      </a:lnTo>
                      <a:lnTo>
                        <a:pt x="1715" y="393"/>
                      </a:lnTo>
                      <a:lnTo>
                        <a:pt x="1691" y="306"/>
                      </a:lnTo>
                      <a:lnTo>
                        <a:pt x="1634" y="231"/>
                      </a:lnTo>
                      <a:lnTo>
                        <a:pt x="1556" y="182"/>
                      </a:lnTo>
                      <a:lnTo>
                        <a:pt x="1462" y="172"/>
                      </a:lnTo>
                      <a:lnTo>
                        <a:pt x="1365" y="213"/>
                      </a:lnTo>
                      <a:lnTo>
                        <a:pt x="1357" y="222"/>
                      </a:lnTo>
                      <a:lnTo>
                        <a:pt x="1350" y="237"/>
                      </a:lnTo>
                      <a:lnTo>
                        <a:pt x="1343" y="255"/>
                      </a:lnTo>
                      <a:lnTo>
                        <a:pt x="1335" y="272"/>
                      </a:lnTo>
                      <a:lnTo>
                        <a:pt x="1324" y="285"/>
                      </a:lnTo>
                      <a:lnTo>
                        <a:pt x="1309" y="295"/>
                      </a:lnTo>
                      <a:lnTo>
                        <a:pt x="1289" y="296"/>
                      </a:lnTo>
                      <a:lnTo>
                        <a:pt x="1265" y="286"/>
                      </a:lnTo>
                      <a:lnTo>
                        <a:pt x="1252" y="275"/>
                      </a:lnTo>
                      <a:lnTo>
                        <a:pt x="1244" y="263"/>
                      </a:lnTo>
                      <a:lnTo>
                        <a:pt x="1234" y="253"/>
                      </a:lnTo>
                      <a:lnTo>
                        <a:pt x="1226" y="243"/>
                      </a:lnTo>
                      <a:lnTo>
                        <a:pt x="1217" y="232"/>
                      </a:lnTo>
                      <a:lnTo>
                        <a:pt x="1209" y="222"/>
                      </a:lnTo>
                      <a:lnTo>
                        <a:pt x="1197" y="212"/>
                      </a:lnTo>
                      <a:lnTo>
                        <a:pt x="1187" y="202"/>
                      </a:lnTo>
                      <a:lnTo>
                        <a:pt x="1196" y="186"/>
                      </a:lnTo>
                      <a:lnTo>
                        <a:pt x="1201" y="174"/>
                      </a:lnTo>
                      <a:lnTo>
                        <a:pt x="1201" y="163"/>
                      </a:lnTo>
                      <a:lnTo>
                        <a:pt x="1199" y="153"/>
                      </a:lnTo>
                      <a:lnTo>
                        <a:pt x="1194" y="142"/>
                      </a:lnTo>
                      <a:lnTo>
                        <a:pt x="1192" y="133"/>
                      </a:lnTo>
                      <a:lnTo>
                        <a:pt x="1192" y="122"/>
                      </a:lnTo>
                      <a:lnTo>
                        <a:pt x="1197" y="112"/>
                      </a:lnTo>
                      <a:lnTo>
                        <a:pt x="1195" y="70"/>
                      </a:lnTo>
                      <a:lnTo>
                        <a:pt x="1172" y="39"/>
                      </a:lnTo>
                      <a:lnTo>
                        <a:pt x="1135" y="17"/>
                      </a:lnTo>
                      <a:lnTo>
                        <a:pt x="1091" y="5"/>
                      </a:lnTo>
                      <a:lnTo>
                        <a:pt x="1042" y="0"/>
                      </a:lnTo>
                      <a:lnTo>
                        <a:pt x="1000" y="7"/>
                      </a:lnTo>
                      <a:lnTo>
                        <a:pt x="969" y="20"/>
                      </a:lnTo>
                      <a:lnTo>
                        <a:pt x="957" y="45"/>
                      </a:lnTo>
                      <a:lnTo>
                        <a:pt x="955" y="62"/>
                      </a:lnTo>
                      <a:lnTo>
                        <a:pt x="953" y="75"/>
                      </a:lnTo>
                      <a:lnTo>
                        <a:pt x="949" y="87"/>
                      </a:lnTo>
                      <a:lnTo>
                        <a:pt x="945" y="99"/>
                      </a:lnTo>
                      <a:lnTo>
                        <a:pt x="941" y="111"/>
                      </a:lnTo>
                      <a:lnTo>
                        <a:pt x="938" y="123"/>
                      </a:lnTo>
                      <a:lnTo>
                        <a:pt x="936" y="137"/>
                      </a:lnTo>
                      <a:lnTo>
                        <a:pt x="938" y="156"/>
                      </a:lnTo>
                      <a:lnTo>
                        <a:pt x="919" y="158"/>
                      </a:lnTo>
                      <a:lnTo>
                        <a:pt x="904" y="162"/>
                      </a:lnTo>
                      <a:lnTo>
                        <a:pt x="889" y="166"/>
                      </a:lnTo>
                      <a:lnTo>
                        <a:pt x="875" y="169"/>
                      </a:lnTo>
                      <a:lnTo>
                        <a:pt x="860" y="172"/>
                      </a:lnTo>
                      <a:lnTo>
                        <a:pt x="846" y="176"/>
                      </a:lnTo>
                      <a:lnTo>
                        <a:pt x="830" y="179"/>
                      </a:lnTo>
                      <a:lnTo>
                        <a:pt x="814" y="183"/>
                      </a:lnTo>
                      <a:lnTo>
                        <a:pt x="786" y="193"/>
                      </a:lnTo>
                      <a:lnTo>
                        <a:pt x="758" y="203"/>
                      </a:lnTo>
                      <a:lnTo>
                        <a:pt x="731" y="213"/>
                      </a:lnTo>
                      <a:lnTo>
                        <a:pt x="704" y="223"/>
                      </a:lnTo>
                      <a:lnTo>
                        <a:pt x="677" y="233"/>
                      </a:lnTo>
                      <a:lnTo>
                        <a:pt x="649" y="243"/>
                      </a:lnTo>
                      <a:lnTo>
                        <a:pt x="623" y="253"/>
                      </a:lnTo>
                      <a:lnTo>
                        <a:pt x="597" y="263"/>
                      </a:lnTo>
                      <a:lnTo>
                        <a:pt x="582" y="276"/>
                      </a:lnTo>
                      <a:lnTo>
                        <a:pt x="567" y="289"/>
                      </a:lnTo>
                      <a:lnTo>
                        <a:pt x="551" y="301"/>
                      </a:lnTo>
                      <a:lnTo>
                        <a:pt x="536" y="314"/>
                      </a:lnTo>
                      <a:lnTo>
                        <a:pt x="521" y="326"/>
                      </a:lnTo>
                      <a:lnTo>
                        <a:pt x="506" y="339"/>
                      </a:lnTo>
                      <a:lnTo>
                        <a:pt x="491" y="351"/>
                      </a:lnTo>
                      <a:lnTo>
                        <a:pt x="477" y="365"/>
                      </a:lnTo>
                      <a:close/>
                    </a:path>
                  </a:pathLst>
                </a:custGeom>
                <a:solidFill>
                  <a:srgbClr val="D4DBDB"/>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057" name="Freeform 30"/>
                <p:cNvSpPr>
                  <a:spLocks/>
                </p:cNvSpPr>
                <p:nvPr/>
              </p:nvSpPr>
              <p:spPr bwMode="auto">
                <a:xfrm>
                  <a:off x="3586" y="3162"/>
                  <a:ext cx="125" cy="124"/>
                </a:xfrm>
                <a:custGeom>
                  <a:avLst/>
                  <a:gdLst>
                    <a:gd name="T0" fmla="*/ 57 w 251"/>
                    <a:gd name="T1" fmla="*/ 121 h 249"/>
                    <a:gd name="T2" fmla="*/ 69 w 251"/>
                    <a:gd name="T3" fmla="*/ 122 h 249"/>
                    <a:gd name="T4" fmla="*/ 83 w 251"/>
                    <a:gd name="T5" fmla="*/ 123 h 249"/>
                    <a:gd name="T6" fmla="*/ 97 w 251"/>
                    <a:gd name="T7" fmla="*/ 124 h 249"/>
                    <a:gd name="T8" fmla="*/ 109 w 251"/>
                    <a:gd name="T9" fmla="*/ 123 h 249"/>
                    <a:gd name="T10" fmla="*/ 119 w 251"/>
                    <a:gd name="T11" fmla="*/ 117 h 249"/>
                    <a:gd name="T12" fmla="*/ 125 w 251"/>
                    <a:gd name="T13" fmla="*/ 108 h 249"/>
                    <a:gd name="T14" fmla="*/ 125 w 251"/>
                    <a:gd name="T15" fmla="*/ 91 h 249"/>
                    <a:gd name="T16" fmla="*/ 119 w 251"/>
                    <a:gd name="T17" fmla="*/ 70 h 249"/>
                    <a:gd name="T18" fmla="*/ 113 w 251"/>
                    <a:gd name="T19" fmla="*/ 61 h 249"/>
                    <a:gd name="T20" fmla="*/ 108 w 251"/>
                    <a:gd name="T21" fmla="*/ 53 h 249"/>
                    <a:gd name="T22" fmla="*/ 103 w 251"/>
                    <a:gd name="T23" fmla="*/ 44 h 249"/>
                    <a:gd name="T24" fmla="*/ 98 w 251"/>
                    <a:gd name="T25" fmla="*/ 36 h 249"/>
                    <a:gd name="T26" fmla="*/ 92 w 251"/>
                    <a:gd name="T27" fmla="*/ 27 h 249"/>
                    <a:gd name="T28" fmla="*/ 87 w 251"/>
                    <a:gd name="T29" fmla="*/ 19 h 249"/>
                    <a:gd name="T30" fmla="*/ 82 w 251"/>
                    <a:gd name="T31" fmla="*/ 10 h 249"/>
                    <a:gd name="T32" fmla="*/ 77 w 251"/>
                    <a:gd name="T33" fmla="*/ 2 h 249"/>
                    <a:gd name="T34" fmla="*/ 47 w 251"/>
                    <a:gd name="T35" fmla="*/ 0 h 249"/>
                    <a:gd name="T36" fmla="*/ 23 w 251"/>
                    <a:gd name="T37" fmla="*/ 7 h 249"/>
                    <a:gd name="T38" fmla="*/ 7 w 251"/>
                    <a:gd name="T39" fmla="*/ 21 h 249"/>
                    <a:gd name="T40" fmla="*/ 0 w 251"/>
                    <a:gd name="T41" fmla="*/ 39 h 249"/>
                    <a:gd name="T42" fmla="*/ 0 w 251"/>
                    <a:gd name="T43" fmla="*/ 60 h 249"/>
                    <a:gd name="T44" fmla="*/ 9 w 251"/>
                    <a:gd name="T45" fmla="*/ 83 h 249"/>
                    <a:gd name="T46" fmla="*/ 28 w 251"/>
                    <a:gd name="T47" fmla="*/ 103 h 249"/>
                    <a:gd name="T48" fmla="*/ 57 w 251"/>
                    <a:gd name="T49" fmla="*/ 121 h 249"/>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51"/>
                    <a:gd name="T76" fmla="*/ 0 h 249"/>
                    <a:gd name="T77" fmla="*/ 251 w 251"/>
                    <a:gd name="T78" fmla="*/ 249 h 249"/>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51" h="249">
                      <a:moveTo>
                        <a:pt x="115" y="242"/>
                      </a:moveTo>
                      <a:lnTo>
                        <a:pt x="139" y="245"/>
                      </a:lnTo>
                      <a:lnTo>
                        <a:pt x="167" y="247"/>
                      </a:lnTo>
                      <a:lnTo>
                        <a:pt x="194" y="249"/>
                      </a:lnTo>
                      <a:lnTo>
                        <a:pt x="219" y="246"/>
                      </a:lnTo>
                      <a:lnTo>
                        <a:pt x="238" y="235"/>
                      </a:lnTo>
                      <a:lnTo>
                        <a:pt x="251" y="216"/>
                      </a:lnTo>
                      <a:lnTo>
                        <a:pt x="251" y="183"/>
                      </a:lnTo>
                      <a:lnTo>
                        <a:pt x="238" y="141"/>
                      </a:lnTo>
                      <a:lnTo>
                        <a:pt x="227" y="123"/>
                      </a:lnTo>
                      <a:lnTo>
                        <a:pt x="217" y="106"/>
                      </a:lnTo>
                      <a:lnTo>
                        <a:pt x="207" y="88"/>
                      </a:lnTo>
                      <a:lnTo>
                        <a:pt x="197" y="72"/>
                      </a:lnTo>
                      <a:lnTo>
                        <a:pt x="185" y="54"/>
                      </a:lnTo>
                      <a:lnTo>
                        <a:pt x="175" y="38"/>
                      </a:lnTo>
                      <a:lnTo>
                        <a:pt x="165" y="20"/>
                      </a:lnTo>
                      <a:lnTo>
                        <a:pt x="155" y="4"/>
                      </a:lnTo>
                      <a:lnTo>
                        <a:pt x="94" y="0"/>
                      </a:lnTo>
                      <a:lnTo>
                        <a:pt x="47" y="14"/>
                      </a:lnTo>
                      <a:lnTo>
                        <a:pt x="15" y="42"/>
                      </a:lnTo>
                      <a:lnTo>
                        <a:pt x="0" y="79"/>
                      </a:lnTo>
                      <a:lnTo>
                        <a:pt x="0" y="121"/>
                      </a:lnTo>
                      <a:lnTo>
                        <a:pt x="19" y="166"/>
                      </a:lnTo>
                      <a:lnTo>
                        <a:pt x="56" y="207"/>
                      </a:lnTo>
                      <a:lnTo>
                        <a:pt x="115" y="242"/>
                      </a:lnTo>
                      <a:close/>
                    </a:path>
                  </a:pathLst>
                </a:custGeom>
                <a:solidFill>
                  <a:srgbClr val="000000"/>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058" name="Freeform 31"/>
                <p:cNvSpPr>
                  <a:spLocks/>
                </p:cNvSpPr>
                <p:nvPr/>
              </p:nvSpPr>
              <p:spPr bwMode="auto">
                <a:xfrm>
                  <a:off x="4057" y="2832"/>
                  <a:ext cx="442" cy="196"/>
                </a:xfrm>
                <a:custGeom>
                  <a:avLst/>
                  <a:gdLst>
                    <a:gd name="T0" fmla="*/ 0 w 883"/>
                    <a:gd name="T1" fmla="*/ 113 h 392"/>
                    <a:gd name="T2" fmla="*/ 8 w 883"/>
                    <a:gd name="T3" fmla="*/ 110 h 392"/>
                    <a:gd name="T4" fmla="*/ 18 w 883"/>
                    <a:gd name="T5" fmla="*/ 108 h 392"/>
                    <a:gd name="T6" fmla="*/ 28 w 883"/>
                    <a:gd name="T7" fmla="*/ 106 h 392"/>
                    <a:gd name="T8" fmla="*/ 38 w 883"/>
                    <a:gd name="T9" fmla="*/ 106 h 392"/>
                    <a:gd name="T10" fmla="*/ 48 w 883"/>
                    <a:gd name="T11" fmla="*/ 106 h 392"/>
                    <a:gd name="T12" fmla="*/ 59 w 883"/>
                    <a:gd name="T13" fmla="*/ 108 h 392"/>
                    <a:gd name="T14" fmla="*/ 68 w 883"/>
                    <a:gd name="T15" fmla="*/ 110 h 392"/>
                    <a:gd name="T16" fmla="*/ 77 w 883"/>
                    <a:gd name="T17" fmla="*/ 113 h 392"/>
                    <a:gd name="T18" fmla="*/ 99 w 883"/>
                    <a:gd name="T19" fmla="*/ 145 h 392"/>
                    <a:gd name="T20" fmla="*/ 120 w 883"/>
                    <a:gd name="T21" fmla="*/ 168 h 392"/>
                    <a:gd name="T22" fmla="*/ 142 w 883"/>
                    <a:gd name="T23" fmla="*/ 182 h 392"/>
                    <a:gd name="T24" fmla="*/ 166 w 883"/>
                    <a:gd name="T25" fmla="*/ 191 h 392"/>
                    <a:gd name="T26" fmla="*/ 191 w 883"/>
                    <a:gd name="T27" fmla="*/ 195 h 392"/>
                    <a:gd name="T28" fmla="*/ 221 w 883"/>
                    <a:gd name="T29" fmla="*/ 196 h 392"/>
                    <a:gd name="T30" fmla="*/ 256 w 883"/>
                    <a:gd name="T31" fmla="*/ 196 h 392"/>
                    <a:gd name="T32" fmla="*/ 297 w 883"/>
                    <a:gd name="T33" fmla="*/ 196 h 392"/>
                    <a:gd name="T34" fmla="*/ 317 w 883"/>
                    <a:gd name="T35" fmla="*/ 181 h 392"/>
                    <a:gd name="T36" fmla="*/ 337 w 883"/>
                    <a:gd name="T37" fmla="*/ 168 h 392"/>
                    <a:gd name="T38" fmla="*/ 356 w 883"/>
                    <a:gd name="T39" fmla="*/ 154 h 392"/>
                    <a:gd name="T40" fmla="*/ 376 w 883"/>
                    <a:gd name="T41" fmla="*/ 139 h 392"/>
                    <a:gd name="T42" fmla="*/ 394 w 883"/>
                    <a:gd name="T43" fmla="*/ 121 h 392"/>
                    <a:gd name="T44" fmla="*/ 411 w 883"/>
                    <a:gd name="T45" fmla="*/ 101 h 392"/>
                    <a:gd name="T46" fmla="*/ 426 w 883"/>
                    <a:gd name="T47" fmla="*/ 79 h 392"/>
                    <a:gd name="T48" fmla="*/ 442 w 883"/>
                    <a:gd name="T49" fmla="*/ 54 h 392"/>
                    <a:gd name="T50" fmla="*/ 363 w 883"/>
                    <a:gd name="T51" fmla="*/ 73 h 392"/>
                    <a:gd name="T52" fmla="*/ 292 w 883"/>
                    <a:gd name="T53" fmla="*/ 77 h 392"/>
                    <a:gd name="T54" fmla="*/ 230 w 883"/>
                    <a:gd name="T55" fmla="*/ 70 h 392"/>
                    <a:gd name="T56" fmla="*/ 178 w 883"/>
                    <a:gd name="T57" fmla="*/ 55 h 392"/>
                    <a:gd name="T58" fmla="*/ 136 w 883"/>
                    <a:gd name="T59" fmla="*/ 37 h 392"/>
                    <a:gd name="T60" fmla="*/ 105 w 883"/>
                    <a:gd name="T61" fmla="*/ 19 h 392"/>
                    <a:gd name="T62" fmla="*/ 86 w 883"/>
                    <a:gd name="T63" fmla="*/ 5 h 392"/>
                    <a:gd name="T64" fmla="*/ 80 w 883"/>
                    <a:gd name="T65" fmla="*/ 0 h 392"/>
                    <a:gd name="T66" fmla="*/ 63 w 883"/>
                    <a:gd name="T67" fmla="*/ 10 h 392"/>
                    <a:gd name="T68" fmla="*/ 50 w 883"/>
                    <a:gd name="T69" fmla="*/ 22 h 392"/>
                    <a:gd name="T70" fmla="*/ 38 w 883"/>
                    <a:gd name="T71" fmla="*/ 33 h 392"/>
                    <a:gd name="T72" fmla="*/ 28 w 883"/>
                    <a:gd name="T73" fmla="*/ 46 h 392"/>
                    <a:gd name="T74" fmla="*/ 18 w 883"/>
                    <a:gd name="T75" fmla="*/ 59 h 392"/>
                    <a:gd name="T76" fmla="*/ 11 w 883"/>
                    <a:gd name="T77" fmla="*/ 76 h 392"/>
                    <a:gd name="T78" fmla="*/ 5 w 883"/>
                    <a:gd name="T79" fmla="*/ 93 h 392"/>
                    <a:gd name="T80" fmla="*/ 0 w 883"/>
                    <a:gd name="T81" fmla="*/ 113 h 392"/>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883"/>
                    <a:gd name="T124" fmla="*/ 0 h 392"/>
                    <a:gd name="T125" fmla="*/ 883 w 883"/>
                    <a:gd name="T126" fmla="*/ 392 h 392"/>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883" h="392">
                      <a:moveTo>
                        <a:pt x="0" y="227"/>
                      </a:moveTo>
                      <a:lnTo>
                        <a:pt x="15" y="221"/>
                      </a:lnTo>
                      <a:lnTo>
                        <a:pt x="35" y="217"/>
                      </a:lnTo>
                      <a:lnTo>
                        <a:pt x="55" y="213"/>
                      </a:lnTo>
                      <a:lnTo>
                        <a:pt x="76" y="213"/>
                      </a:lnTo>
                      <a:lnTo>
                        <a:pt x="96" y="213"/>
                      </a:lnTo>
                      <a:lnTo>
                        <a:pt x="118" y="216"/>
                      </a:lnTo>
                      <a:lnTo>
                        <a:pt x="136" y="220"/>
                      </a:lnTo>
                      <a:lnTo>
                        <a:pt x="153" y="227"/>
                      </a:lnTo>
                      <a:lnTo>
                        <a:pt x="197" y="290"/>
                      </a:lnTo>
                      <a:lnTo>
                        <a:pt x="239" y="335"/>
                      </a:lnTo>
                      <a:lnTo>
                        <a:pt x="283" y="364"/>
                      </a:lnTo>
                      <a:lnTo>
                        <a:pt x="331" y="382"/>
                      </a:lnTo>
                      <a:lnTo>
                        <a:pt x="382" y="390"/>
                      </a:lnTo>
                      <a:lnTo>
                        <a:pt x="441" y="392"/>
                      </a:lnTo>
                      <a:lnTo>
                        <a:pt x="511" y="391"/>
                      </a:lnTo>
                      <a:lnTo>
                        <a:pt x="594" y="391"/>
                      </a:lnTo>
                      <a:lnTo>
                        <a:pt x="634" y="362"/>
                      </a:lnTo>
                      <a:lnTo>
                        <a:pt x="674" y="336"/>
                      </a:lnTo>
                      <a:lnTo>
                        <a:pt x="712" y="307"/>
                      </a:lnTo>
                      <a:lnTo>
                        <a:pt x="751" y="277"/>
                      </a:lnTo>
                      <a:lnTo>
                        <a:pt x="787" y="242"/>
                      </a:lnTo>
                      <a:lnTo>
                        <a:pt x="821" y="203"/>
                      </a:lnTo>
                      <a:lnTo>
                        <a:pt x="852" y="158"/>
                      </a:lnTo>
                      <a:lnTo>
                        <a:pt x="883" y="108"/>
                      </a:lnTo>
                      <a:lnTo>
                        <a:pt x="725" y="146"/>
                      </a:lnTo>
                      <a:lnTo>
                        <a:pt x="583" y="154"/>
                      </a:lnTo>
                      <a:lnTo>
                        <a:pt x="459" y="139"/>
                      </a:lnTo>
                      <a:lnTo>
                        <a:pt x="355" y="111"/>
                      </a:lnTo>
                      <a:lnTo>
                        <a:pt x="271" y="74"/>
                      </a:lnTo>
                      <a:lnTo>
                        <a:pt x="209" y="38"/>
                      </a:lnTo>
                      <a:lnTo>
                        <a:pt x="172" y="10"/>
                      </a:lnTo>
                      <a:lnTo>
                        <a:pt x="159" y="0"/>
                      </a:lnTo>
                      <a:lnTo>
                        <a:pt x="125" y="20"/>
                      </a:lnTo>
                      <a:lnTo>
                        <a:pt x="99" y="43"/>
                      </a:lnTo>
                      <a:lnTo>
                        <a:pt x="75" y="65"/>
                      </a:lnTo>
                      <a:lnTo>
                        <a:pt x="55" y="92"/>
                      </a:lnTo>
                      <a:lnTo>
                        <a:pt x="36" y="119"/>
                      </a:lnTo>
                      <a:lnTo>
                        <a:pt x="22" y="151"/>
                      </a:lnTo>
                      <a:lnTo>
                        <a:pt x="10" y="186"/>
                      </a:lnTo>
                      <a:lnTo>
                        <a:pt x="0" y="227"/>
                      </a:lnTo>
                      <a:close/>
                    </a:path>
                  </a:pathLst>
                </a:custGeom>
                <a:solidFill>
                  <a:srgbClr val="000000"/>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059" name="Freeform 32"/>
                <p:cNvSpPr>
                  <a:spLocks/>
                </p:cNvSpPr>
                <p:nvPr/>
              </p:nvSpPr>
              <p:spPr bwMode="auto">
                <a:xfrm>
                  <a:off x="4187" y="2909"/>
                  <a:ext cx="100" cy="94"/>
                </a:xfrm>
                <a:custGeom>
                  <a:avLst/>
                  <a:gdLst>
                    <a:gd name="T0" fmla="*/ 0 w 201"/>
                    <a:gd name="T1" fmla="*/ 54 h 188"/>
                    <a:gd name="T2" fmla="*/ 7 w 201"/>
                    <a:gd name="T3" fmla="*/ 73 h 188"/>
                    <a:gd name="T4" fmla="*/ 20 w 201"/>
                    <a:gd name="T5" fmla="*/ 86 h 188"/>
                    <a:gd name="T6" fmla="*/ 36 w 201"/>
                    <a:gd name="T7" fmla="*/ 93 h 188"/>
                    <a:gd name="T8" fmla="*/ 54 w 201"/>
                    <a:gd name="T9" fmla="*/ 94 h 188"/>
                    <a:gd name="T10" fmla="*/ 71 w 201"/>
                    <a:gd name="T11" fmla="*/ 88 h 188"/>
                    <a:gd name="T12" fmla="*/ 86 w 201"/>
                    <a:gd name="T13" fmla="*/ 75 h 188"/>
                    <a:gd name="T14" fmla="*/ 96 w 201"/>
                    <a:gd name="T15" fmla="*/ 54 h 188"/>
                    <a:gd name="T16" fmla="*/ 100 w 201"/>
                    <a:gd name="T17" fmla="*/ 27 h 188"/>
                    <a:gd name="T18" fmla="*/ 82 w 201"/>
                    <a:gd name="T19" fmla="*/ 13 h 188"/>
                    <a:gd name="T20" fmla="*/ 64 w 201"/>
                    <a:gd name="T21" fmla="*/ 5 h 188"/>
                    <a:gd name="T22" fmla="*/ 47 w 201"/>
                    <a:gd name="T23" fmla="*/ 0 h 188"/>
                    <a:gd name="T24" fmla="*/ 32 w 201"/>
                    <a:gd name="T25" fmla="*/ 1 h 188"/>
                    <a:gd name="T26" fmla="*/ 19 w 201"/>
                    <a:gd name="T27" fmla="*/ 6 h 188"/>
                    <a:gd name="T28" fmla="*/ 9 w 201"/>
                    <a:gd name="T29" fmla="*/ 17 h 188"/>
                    <a:gd name="T30" fmla="*/ 1 w 201"/>
                    <a:gd name="T31" fmla="*/ 33 h 188"/>
                    <a:gd name="T32" fmla="*/ 0 w 201"/>
                    <a:gd name="T33" fmla="*/ 54 h 18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01"/>
                    <a:gd name="T52" fmla="*/ 0 h 188"/>
                    <a:gd name="T53" fmla="*/ 201 w 201"/>
                    <a:gd name="T54" fmla="*/ 188 h 18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01" h="188">
                      <a:moveTo>
                        <a:pt x="0" y="109"/>
                      </a:moveTo>
                      <a:lnTo>
                        <a:pt x="15" y="146"/>
                      </a:lnTo>
                      <a:lnTo>
                        <a:pt x="41" y="172"/>
                      </a:lnTo>
                      <a:lnTo>
                        <a:pt x="73" y="186"/>
                      </a:lnTo>
                      <a:lnTo>
                        <a:pt x="109" y="188"/>
                      </a:lnTo>
                      <a:lnTo>
                        <a:pt x="143" y="176"/>
                      </a:lnTo>
                      <a:lnTo>
                        <a:pt x="172" y="150"/>
                      </a:lnTo>
                      <a:lnTo>
                        <a:pt x="192" y="109"/>
                      </a:lnTo>
                      <a:lnTo>
                        <a:pt x="201" y="54"/>
                      </a:lnTo>
                      <a:lnTo>
                        <a:pt x="164" y="27"/>
                      </a:lnTo>
                      <a:lnTo>
                        <a:pt x="129" y="9"/>
                      </a:lnTo>
                      <a:lnTo>
                        <a:pt x="95" y="0"/>
                      </a:lnTo>
                      <a:lnTo>
                        <a:pt x="65" y="2"/>
                      </a:lnTo>
                      <a:lnTo>
                        <a:pt x="38" y="12"/>
                      </a:lnTo>
                      <a:lnTo>
                        <a:pt x="18" y="34"/>
                      </a:lnTo>
                      <a:lnTo>
                        <a:pt x="3" y="66"/>
                      </a:lnTo>
                      <a:lnTo>
                        <a:pt x="0" y="109"/>
                      </a:lnTo>
                      <a:close/>
                    </a:path>
                  </a:pathLst>
                </a:custGeom>
                <a:solidFill>
                  <a:srgbClr val="F0F0F0"/>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060" name="Freeform 33"/>
                <p:cNvSpPr>
                  <a:spLocks/>
                </p:cNvSpPr>
                <p:nvPr/>
              </p:nvSpPr>
              <p:spPr bwMode="auto">
                <a:xfrm>
                  <a:off x="4085" y="2857"/>
                  <a:ext cx="73" cy="69"/>
                </a:xfrm>
                <a:custGeom>
                  <a:avLst/>
                  <a:gdLst>
                    <a:gd name="T0" fmla="*/ 5 w 145"/>
                    <a:gd name="T1" fmla="*/ 37 h 138"/>
                    <a:gd name="T2" fmla="*/ 0 w 145"/>
                    <a:gd name="T3" fmla="*/ 53 h 138"/>
                    <a:gd name="T4" fmla="*/ 2 w 145"/>
                    <a:gd name="T5" fmla="*/ 63 h 138"/>
                    <a:gd name="T6" fmla="*/ 9 w 145"/>
                    <a:gd name="T7" fmla="*/ 68 h 138"/>
                    <a:gd name="T8" fmla="*/ 20 w 145"/>
                    <a:gd name="T9" fmla="*/ 69 h 138"/>
                    <a:gd name="T10" fmla="*/ 33 w 145"/>
                    <a:gd name="T11" fmla="*/ 66 h 138"/>
                    <a:gd name="T12" fmla="*/ 47 w 145"/>
                    <a:gd name="T13" fmla="*/ 60 h 138"/>
                    <a:gd name="T14" fmla="*/ 61 w 145"/>
                    <a:gd name="T15" fmla="*/ 53 h 138"/>
                    <a:gd name="T16" fmla="*/ 73 w 145"/>
                    <a:gd name="T17" fmla="*/ 44 h 138"/>
                    <a:gd name="T18" fmla="*/ 70 w 145"/>
                    <a:gd name="T19" fmla="*/ 26 h 138"/>
                    <a:gd name="T20" fmla="*/ 65 w 145"/>
                    <a:gd name="T21" fmla="*/ 13 h 138"/>
                    <a:gd name="T22" fmla="*/ 57 w 145"/>
                    <a:gd name="T23" fmla="*/ 4 h 138"/>
                    <a:gd name="T24" fmla="*/ 49 w 145"/>
                    <a:gd name="T25" fmla="*/ 0 h 138"/>
                    <a:gd name="T26" fmla="*/ 39 w 145"/>
                    <a:gd name="T27" fmla="*/ 0 h 138"/>
                    <a:gd name="T28" fmla="*/ 28 w 145"/>
                    <a:gd name="T29" fmla="*/ 6 h 138"/>
                    <a:gd name="T30" fmla="*/ 17 w 145"/>
                    <a:gd name="T31" fmla="*/ 18 h 138"/>
                    <a:gd name="T32" fmla="*/ 5 w 145"/>
                    <a:gd name="T33" fmla="*/ 37 h 13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45"/>
                    <a:gd name="T52" fmla="*/ 0 h 138"/>
                    <a:gd name="T53" fmla="*/ 145 w 145"/>
                    <a:gd name="T54" fmla="*/ 138 h 13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45" h="138">
                      <a:moveTo>
                        <a:pt x="10" y="74"/>
                      </a:moveTo>
                      <a:lnTo>
                        <a:pt x="0" y="106"/>
                      </a:lnTo>
                      <a:lnTo>
                        <a:pt x="4" y="127"/>
                      </a:lnTo>
                      <a:lnTo>
                        <a:pt x="17" y="136"/>
                      </a:lnTo>
                      <a:lnTo>
                        <a:pt x="40" y="138"/>
                      </a:lnTo>
                      <a:lnTo>
                        <a:pt x="65" y="131"/>
                      </a:lnTo>
                      <a:lnTo>
                        <a:pt x="94" y="121"/>
                      </a:lnTo>
                      <a:lnTo>
                        <a:pt x="122" y="106"/>
                      </a:lnTo>
                      <a:lnTo>
                        <a:pt x="145" y="89"/>
                      </a:lnTo>
                      <a:lnTo>
                        <a:pt x="139" y="53"/>
                      </a:lnTo>
                      <a:lnTo>
                        <a:pt x="129" y="27"/>
                      </a:lnTo>
                      <a:lnTo>
                        <a:pt x="114" y="8"/>
                      </a:lnTo>
                      <a:lnTo>
                        <a:pt x="98" y="0"/>
                      </a:lnTo>
                      <a:lnTo>
                        <a:pt x="78" y="0"/>
                      </a:lnTo>
                      <a:lnTo>
                        <a:pt x="56" y="13"/>
                      </a:lnTo>
                      <a:lnTo>
                        <a:pt x="33" y="37"/>
                      </a:lnTo>
                      <a:lnTo>
                        <a:pt x="10" y="74"/>
                      </a:lnTo>
                      <a:close/>
                    </a:path>
                  </a:pathLst>
                </a:custGeom>
                <a:solidFill>
                  <a:srgbClr val="F0F0F0"/>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061" name="Freeform 34"/>
                <p:cNvSpPr>
                  <a:spLocks/>
                </p:cNvSpPr>
                <p:nvPr/>
              </p:nvSpPr>
              <p:spPr bwMode="auto">
                <a:xfrm>
                  <a:off x="4368" y="2842"/>
                  <a:ext cx="602" cy="916"/>
                </a:xfrm>
                <a:custGeom>
                  <a:avLst/>
                  <a:gdLst>
                    <a:gd name="T0" fmla="*/ 81 w 1204"/>
                    <a:gd name="T1" fmla="*/ 0 h 1832"/>
                    <a:gd name="T2" fmla="*/ 153 w 1204"/>
                    <a:gd name="T3" fmla="*/ 27 h 1832"/>
                    <a:gd name="T4" fmla="*/ 222 w 1204"/>
                    <a:gd name="T5" fmla="*/ 62 h 1832"/>
                    <a:gd name="T6" fmla="*/ 287 w 1204"/>
                    <a:gd name="T7" fmla="*/ 106 h 1832"/>
                    <a:gd name="T8" fmla="*/ 346 w 1204"/>
                    <a:gd name="T9" fmla="*/ 155 h 1832"/>
                    <a:gd name="T10" fmla="*/ 403 w 1204"/>
                    <a:gd name="T11" fmla="*/ 210 h 1832"/>
                    <a:gd name="T12" fmla="*/ 456 w 1204"/>
                    <a:gd name="T13" fmla="*/ 270 h 1832"/>
                    <a:gd name="T14" fmla="*/ 506 w 1204"/>
                    <a:gd name="T15" fmla="*/ 335 h 1832"/>
                    <a:gd name="T16" fmla="*/ 555 w 1204"/>
                    <a:gd name="T17" fmla="*/ 404 h 1832"/>
                    <a:gd name="T18" fmla="*/ 574 w 1204"/>
                    <a:gd name="T19" fmla="*/ 468 h 1832"/>
                    <a:gd name="T20" fmla="*/ 588 w 1204"/>
                    <a:gd name="T21" fmla="*/ 525 h 1832"/>
                    <a:gd name="T22" fmla="*/ 597 w 1204"/>
                    <a:gd name="T23" fmla="*/ 575 h 1832"/>
                    <a:gd name="T24" fmla="*/ 602 w 1204"/>
                    <a:gd name="T25" fmla="*/ 624 h 1832"/>
                    <a:gd name="T26" fmla="*/ 601 w 1204"/>
                    <a:gd name="T27" fmla="*/ 671 h 1832"/>
                    <a:gd name="T28" fmla="*/ 598 w 1204"/>
                    <a:gd name="T29" fmla="*/ 723 h 1832"/>
                    <a:gd name="T30" fmla="*/ 591 w 1204"/>
                    <a:gd name="T31" fmla="*/ 780 h 1832"/>
                    <a:gd name="T32" fmla="*/ 581 w 1204"/>
                    <a:gd name="T33" fmla="*/ 848 h 1832"/>
                    <a:gd name="T34" fmla="*/ 473 w 1204"/>
                    <a:gd name="T35" fmla="*/ 879 h 1832"/>
                    <a:gd name="T36" fmla="*/ 363 w 1204"/>
                    <a:gd name="T37" fmla="*/ 904 h 1832"/>
                    <a:gd name="T38" fmla="*/ 258 w 1204"/>
                    <a:gd name="T39" fmla="*/ 916 h 1832"/>
                    <a:gd name="T40" fmla="*/ 162 w 1204"/>
                    <a:gd name="T41" fmla="*/ 909 h 1832"/>
                    <a:gd name="T42" fmla="*/ 82 w 1204"/>
                    <a:gd name="T43" fmla="*/ 874 h 1832"/>
                    <a:gd name="T44" fmla="*/ 27 w 1204"/>
                    <a:gd name="T45" fmla="*/ 807 h 1832"/>
                    <a:gd name="T46" fmla="*/ 0 w 1204"/>
                    <a:gd name="T47" fmla="*/ 701 h 1832"/>
                    <a:gd name="T48" fmla="*/ 9 w 1204"/>
                    <a:gd name="T49" fmla="*/ 550 h 1832"/>
                    <a:gd name="T50" fmla="*/ 16 w 1204"/>
                    <a:gd name="T51" fmla="*/ 542 h 1832"/>
                    <a:gd name="T52" fmla="*/ 24 w 1204"/>
                    <a:gd name="T53" fmla="*/ 533 h 1832"/>
                    <a:gd name="T54" fmla="*/ 33 w 1204"/>
                    <a:gd name="T55" fmla="*/ 525 h 1832"/>
                    <a:gd name="T56" fmla="*/ 40 w 1204"/>
                    <a:gd name="T57" fmla="*/ 518 h 1832"/>
                    <a:gd name="T58" fmla="*/ 48 w 1204"/>
                    <a:gd name="T59" fmla="*/ 509 h 1832"/>
                    <a:gd name="T60" fmla="*/ 56 w 1204"/>
                    <a:gd name="T61" fmla="*/ 501 h 1832"/>
                    <a:gd name="T62" fmla="*/ 65 w 1204"/>
                    <a:gd name="T63" fmla="*/ 493 h 1832"/>
                    <a:gd name="T64" fmla="*/ 73 w 1204"/>
                    <a:gd name="T65" fmla="*/ 485 h 1832"/>
                    <a:gd name="T66" fmla="*/ 65 w 1204"/>
                    <a:gd name="T67" fmla="*/ 466 h 1832"/>
                    <a:gd name="T68" fmla="*/ 56 w 1204"/>
                    <a:gd name="T69" fmla="*/ 447 h 1832"/>
                    <a:gd name="T70" fmla="*/ 48 w 1204"/>
                    <a:gd name="T71" fmla="*/ 428 h 1832"/>
                    <a:gd name="T72" fmla="*/ 40 w 1204"/>
                    <a:gd name="T73" fmla="*/ 409 h 1832"/>
                    <a:gd name="T74" fmla="*/ 33 w 1204"/>
                    <a:gd name="T75" fmla="*/ 389 h 1832"/>
                    <a:gd name="T76" fmla="*/ 24 w 1204"/>
                    <a:gd name="T77" fmla="*/ 370 h 1832"/>
                    <a:gd name="T78" fmla="*/ 16 w 1204"/>
                    <a:gd name="T79" fmla="*/ 351 h 1832"/>
                    <a:gd name="T80" fmla="*/ 9 w 1204"/>
                    <a:gd name="T81" fmla="*/ 332 h 1832"/>
                    <a:gd name="T82" fmla="*/ 15 w 1204"/>
                    <a:gd name="T83" fmla="*/ 314 h 1832"/>
                    <a:gd name="T84" fmla="*/ 23 w 1204"/>
                    <a:gd name="T85" fmla="*/ 296 h 1832"/>
                    <a:gd name="T86" fmla="*/ 30 w 1204"/>
                    <a:gd name="T87" fmla="*/ 278 h 1832"/>
                    <a:gd name="T88" fmla="*/ 38 w 1204"/>
                    <a:gd name="T89" fmla="*/ 261 h 1832"/>
                    <a:gd name="T90" fmla="*/ 45 w 1204"/>
                    <a:gd name="T91" fmla="*/ 242 h 1832"/>
                    <a:gd name="T92" fmla="*/ 53 w 1204"/>
                    <a:gd name="T93" fmla="*/ 225 h 1832"/>
                    <a:gd name="T94" fmla="*/ 60 w 1204"/>
                    <a:gd name="T95" fmla="*/ 208 h 1832"/>
                    <a:gd name="T96" fmla="*/ 68 w 1204"/>
                    <a:gd name="T97" fmla="*/ 191 h 1832"/>
                    <a:gd name="T98" fmla="*/ 72 w 1204"/>
                    <a:gd name="T99" fmla="*/ 168 h 1832"/>
                    <a:gd name="T100" fmla="*/ 74 w 1204"/>
                    <a:gd name="T101" fmla="*/ 144 h 1832"/>
                    <a:gd name="T102" fmla="*/ 74 w 1204"/>
                    <a:gd name="T103" fmla="*/ 119 h 1832"/>
                    <a:gd name="T104" fmla="*/ 75 w 1204"/>
                    <a:gd name="T105" fmla="*/ 96 h 1832"/>
                    <a:gd name="T106" fmla="*/ 75 w 1204"/>
                    <a:gd name="T107" fmla="*/ 70 h 1832"/>
                    <a:gd name="T108" fmla="*/ 75 w 1204"/>
                    <a:gd name="T109" fmla="*/ 46 h 1832"/>
                    <a:gd name="T110" fmla="*/ 77 w 1204"/>
                    <a:gd name="T111" fmla="*/ 22 h 1832"/>
                    <a:gd name="T112" fmla="*/ 81 w 1204"/>
                    <a:gd name="T113" fmla="*/ 0 h 183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1204"/>
                    <a:gd name="T172" fmla="*/ 0 h 1832"/>
                    <a:gd name="T173" fmla="*/ 1204 w 1204"/>
                    <a:gd name="T174" fmla="*/ 1832 h 1832"/>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1204" h="1832">
                      <a:moveTo>
                        <a:pt x="163" y="0"/>
                      </a:moveTo>
                      <a:lnTo>
                        <a:pt x="307" y="54"/>
                      </a:lnTo>
                      <a:lnTo>
                        <a:pt x="445" y="125"/>
                      </a:lnTo>
                      <a:lnTo>
                        <a:pt x="573" y="211"/>
                      </a:lnTo>
                      <a:lnTo>
                        <a:pt x="693" y="310"/>
                      </a:lnTo>
                      <a:lnTo>
                        <a:pt x="806" y="420"/>
                      </a:lnTo>
                      <a:lnTo>
                        <a:pt x="913" y="540"/>
                      </a:lnTo>
                      <a:lnTo>
                        <a:pt x="1013" y="670"/>
                      </a:lnTo>
                      <a:lnTo>
                        <a:pt x="1110" y="808"/>
                      </a:lnTo>
                      <a:lnTo>
                        <a:pt x="1148" y="937"/>
                      </a:lnTo>
                      <a:lnTo>
                        <a:pt x="1176" y="1050"/>
                      </a:lnTo>
                      <a:lnTo>
                        <a:pt x="1194" y="1150"/>
                      </a:lnTo>
                      <a:lnTo>
                        <a:pt x="1204" y="1247"/>
                      </a:lnTo>
                      <a:lnTo>
                        <a:pt x="1202" y="1342"/>
                      </a:lnTo>
                      <a:lnTo>
                        <a:pt x="1196" y="1445"/>
                      </a:lnTo>
                      <a:lnTo>
                        <a:pt x="1181" y="1560"/>
                      </a:lnTo>
                      <a:lnTo>
                        <a:pt x="1162" y="1696"/>
                      </a:lnTo>
                      <a:lnTo>
                        <a:pt x="947" y="1758"/>
                      </a:lnTo>
                      <a:lnTo>
                        <a:pt x="727" y="1808"/>
                      </a:lnTo>
                      <a:lnTo>
                        <a:pt x="515" y="1832"/>
                      </a:lnTo>
                      <a:lnTo>
                        <a:pt x="325" y="1817"/>
                      </a:lnTo>
                      <a:lnTo>
                        <a:pt x="165" y="1747"/>
                      </a:lnTo>
                      <a:lnTo>
                        <a:pt x="54" y="1614"/>
                      </a:lnTo>
                      <a:lnTo>
                        <a:pt x="0" y="1401"/>
                      </a:lnTo>
                      <a:lnTo>
                        <a:pt x="17" y="1099"/>
                      </a:lnTo>
                      <a:lnTo>
                        <a:pt x="32" y="1083"/>
                      </a:lnTo>
                      <a:lnTo>
                        <a:pt x="49" y="1066"/>
                      </a:lnTo>
                      <a:lnTo>
                        <a:pt x="65" y="1050"/>
                      </a:lnTo>
                      <a:lnTo>
                        <a:pt x="81" y="1035"/>
                      </a:lnTo>
                      <a:lnTo>
                        <a:pt x="96" y="1019"/>
                      </a:lnTo>
                      <a:lnTo>
                        <a:pt x="113" y="1003"/>
                      </a:lnTo>
                      <a:lnTo>
                        <a:pt x="129" y="986"/>
                      </a:lnTo>
                      <a:lnTo>
                        <a:pt x="145" y="971"/>
                      </a:lnTo>
                      <a:lnTo>
                        <a:pt x="129" y="932"/>
                      </a:lnTo>
                      <a:lnTo>
                        <a:pt x="113" y="894"/>
                      </a:lnTo>
                      <a:lnTo>
                        <a:pt x="96" y="855"/>
                      </a:lnTo>
                      <a:lnTo>
                        <a:pt x="81" y="817"/>
                      </a:lnTo>
                      <a:lnTo>
                        <a:pt x="65" y="778"/>
                      </a:lnTo>
                      <a:lnTo>
                        <a:pt x="49" y="739"/>
                      </a:lnTo>
                      <a:lnTo>
                        <a:pt x="32" y="701"/>
                      </a:lnTo>
                      <a:lnTo>
                        <a:pt x="17" y="663"/>
                      </a:lnTo>
                      <a:lnTo>
                        <a:pt x="31" y="627"/>
                      </a:lnTo>
                      <a:lnTo>
                        <a:pt x="46" y="592"/>
                      </a:lnTo>
                      <a:lnTo>
                        <a:pt x="61" y="555"/>
                      </a:lnTo>
                      <a:lnTo>
                        <a:pt x="76" y="521"/>
                      </a:lnTo>
                      <a:lnTo>
                        <a:pt x="91" y="485"/>
                      </a:lnTo>
                      <a:lnTo>
                        <a:pt x="106" y="450"/>
                      </a:lnTo>
                      <a:lnTo>
                        <a:pt x="121" y="415"/>
                      </a:lnTo>
                      <a:lnTo>
                        <a:pt x="136" y="381"/>
                      </a:lnTo>
                      <a:lnTo>
                        <a:pt x="144" y="336"/>
                      </a:lnTo>
                      <a:lnTo>
                        <a:pt x="148" y="288"/>
                      </a:lnTo>
                      <a:lnTo>
                        <a:pt x="148" y="239"/>
                      </a:lnTo>
                      <a:lnTo>
                        <a:pt x="149" y="191"/>
                      </a:lnTo>
                      <a:lnTo>
                        <a:pt x="149" y="140"/>
                      </a:lnTo>
                      <a:lnTo>
                        <a:pt x="150" y="92"/>
                      </a:lnTo>
                      <a:lnTo>
                        <a:pt x="154" y="44"/>
                      </a:lnTo>
                      <a:lnTo>
                        <a:pt x="163" y="0"/>
                      </a:lnTo>
                      <a:close/>
                    </a:path>
                  </a:pathLst>
                </a:custGeom>
                <a:solidFill>
                  <a:srgbClr val="9CADAD"/>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062" name="Freeform 35"/>
                <p:cNvSpPr>
                  <a:spLocks/>
                </p:cNvSpPr>
                <p:nvPr/>
              </p:nvSpPr>
              <p:spPr bwMode="auto">
                <a:xfrm>
                  <a:off x="4377" y="2842"/>
                  <a:ext cx="588" cy="902"/>
                </a:xfrm>
                <a:custGeom>
                  <a:avLst/>
                  <a:gdLst>
                    <a:gd name="T0" fmla="*/ 73 w 1177"/>
                    <a:gd name="T1" fmla="*/ 0 h 1806"/>
                    <a:gd name="T2" fmla="*/ 145 w 1177"/>
                    <a:gd name="T3" fmla="*/ 27 h 1806"/>
                    <a:gd name="T4" fmla="*/ 212 w 1177"/>
                    <a:gd name="T5" fmla="*/ 62 h 1806"/>
                    <a:gd name="T6" fmla="*/ 276 w 1177"/>
                    <a:gd name="T7" fmla="*/ 105 h 1806"/>
                    <a:gd name="T8" fmla="*/ 335 w 1177"/>
                    <a:gd name="T9" fmla="*/ 155 h 1806"/>
                    <a:gd name="T10" fmla="*/ 391 w 1177"/>
                    <a:gd name="T11" fmla="*/ 209 h 1806"/>
                    <a:gd name="T12" fmla="*/ 444 w 1177"/>
                    <a:gd name="T13" fmla="*/ 269 h 1806"/>
                    <a:gd name="T14" fmla="*/ 493 w 1177"/>
                    <a:gd name="T15" fmla="*/ 334 h 1806"/>
                    <a:gd name="T16" fmla="*/ 542 w 1177"/>
                    <a:gd name="T17" fmla="*/ 403 h 1806"/>
                    <a:gd name="T18" fmla="*/ 560 w 1177"/>
                    <a:gd name="T19" fmla="*/ 467 h 1806"/>
                    <a:gd name="T20" fmla="*/ 575 w 1177"/>
                    <a:gd name="T21" fmla="*/ 522 h 1806"/>
                    <a:gd name="T22" fmla="*/ 584 w 1177"/>
                    <a:gd name="T23" fmla="*/ 571 h 1806"/>
                    <a:gd name="T24" fmla="*/ 588 w 1177"/>
                    <a:gd name="T25" fmla="*/ 619 h 1806"/>
                    <a:gd name="T26" fmla="*/ 588 w 1177"/>
                    <a:gd name="T27" fmla="*/ 665 h 1806"/>
                    <a:gd name="T28" fmla="*/ 584 w 1177"/>
                    <a:gd name="T29" fmla="*/ 716 h 1806"/>
                    <a:gd name="T30" fmla="*/ 577 w 1177"/>
                    <a:gd name="T31" fmla="*/ 773 h 1806"/>
                    <a:gd name="T32" fmla="*/ 568 w 1177"/>
                    <a:gd name="T33" fmla="*/ 841 h 1806"/>
                    <a:gd name="T34" fmla="*/ 461 w 1177"/>
                    <a:gd name="T35" fmla="*/ 872 h 1806"/>
                    <a:gd name="T36" fmla="*/ 354 w 1177"/>
                    <a:gd name="T37" fmla="*/ 895 h 1806"/>
                    <a:gd name="T38" fmla="*/ 251 w 1177"/>
                    <a:gd name="T39" fmla="*/ 902 h 1806"/>
                    <a:gd name="T40" fmla="*/ 160 w 1177"/>
                    <a:gd name="T41" fmla="*/ 891 h 1806"/>
                    <a:gd name="T42" fmla="*/ 83 w 1177"/>
                    <a:gd name="T43" fmla="*/ 854 h 1806"/>
                    <a:gd name="T44" fmla="*/ 30 w 1177"/>
                    <a:gd name="T45" fmla="*/ 787 h 1806"/>
                    <a:gd name="T46" fmla="*/ 4 w 1177"/>
                    <a:gd name="T47" fmla="*/ 685 h 1806"/>
                    <a:gd name="T48" fmla="*/ 11 w 1177"/>
                    <a:gd name="T49" fmla="*/ 544 h 1806"/>
                    <a:gd name="T50" fmla="*/ 18 w 1177"/>
                    <a:gd name="T51" fmla="*/ 535 h 1806"/>
                    <a:gd name="T52" fmla="*/ 25 w 1177"/>
                    <a:gd name="T53" fmla="*/ 528 h 1806"/>
                    <a:gd name="T54" fmla="*/ 31 w 1177"/>
                    <a:gd name="T55" fmla="*/ 521 h 1806"/>
                    <a:gd name="T56" fmla="*/ 38 w 1177"/>
                    <a:gd name="T57" fmla="*/ 514 h 1806"/>
                    <a:gd name="T58" fmla="*/ 43 w 1177"/>
                    <a:gd name="T59" fmla="*/ 507 h 1806"/>
                    <a:gd name="T60" fmla="*/ 49 w 1177"/>
                    <a:gd name="T61" fmla="*/ 500 h 1806"/>
                    <a:gd name="T62" fmla="*/ 56 w 1177"/>
                    <a:gd name="T63" fmla="*/ 492 h 1806"/>
                    <a:gd name="T64" fmla="*/ 64 w 1177"/>
                    <a:gd name="T65" fmla="*/ 485 h 1806"/>
                    <a:gd name="T66" fmla="*/ 56 w 1177"/>
                    <a:gd name="T67" fmla="*/ 465 h 1806"/>
                    <a:gd name="T68" fmla="*/ 48 w 1177"/>
                    <a:gd name="T69" fmla="*/ 447 h 1806"/>
                    <a:gd name="T70" fmla="*/ 39 w 1177"/>
                    <a:gd name="T71" fmla="*/ 427 h 1806"/>
                    <a:gd name="T72" fmla="*/ 32 w 1177"/>
                    <a:gd name="T73" fmla="*/ 408 h 1806"/>
                    <a:gd name="T74" fmla="*/ 24 w 1177"/>
                    <a:gd name="T75" fmla="*/ 389 h 1806"/>
                    <a:gd name="T76" fmla="*/ 16 w 1177"/>
                    <a:gd name="T77" fmla="*/ 369 h 1806"/>
                    <a:gd name="T78" fmla="*/ 7 w 1177"/>
                    <a:gd name="T79" fmla="*/ 350 h 1806"/>
                    <a:gd name="T80" fmla="*/ 0 w 1177"/>
                    <a:gd name="T81" fmla="*/ 331 h 1806"/>
                    <a:gd name="T82" fmla="*/ 7 w 1177"/>
                    <a:gd name="T83" fmla="*/ 313 h 1806"/>
                    <a:gd name="T84" fmla="*/ 14 w 1177"/>
                    <a:gd name="T85" fmla="*/ 296 h 1806"/>
                    <a:gd name="T86" fmla="*/ 22 w 1177"/>
                    <a:gd name="T87" fmla="*/ 277 h 1806"/>
                    <a:gd name="T88" fmla="*/ 29 w 1177"/>
                    <a:gd name="T89" fmla="*/ 260 h 1806"/>
                    <a:gd name="T90" fmla="*/ 37 w 1177"/>
                    <a:gd name="T91" fmla="*/ 242 h 1806"/>
                    <a:gd name="T92" fmla="*/ 44 w 1177"/>
                    <a:gd name="T93" fmla="*/ 225 h 1806"/>
                    <a:gd name="T94" fmla="*/ 52 w 1177"/>
                    <a:gd name="T95" fmla="*/ 207 h 1806"/>
                    <a:gd name="T96" fmla="*/ 59 w 1177"/>
                    <a:gd name="T97" fmla="*/ 190 h 1806"/>
                    <a:gd name="T98" fmla="*/ 63 w 1177"/>
                    <a:gd name="T99" fmla="*/ 168 h 1806"/>
                    <a:gd name="T100" fmla="*/ 65 w 1177"/>
                    <a:gd name="T101" fmla="*/ 144 h 1806"/>
                    <a:gd name="T102" fmla="*/ 65 w 1177"/>
                    <a:gd name="T103" fmla="*/ 119 h 1806"/>
                    <a:gd name="T104" fmla="*/ 66 w 1177"/>
                    <a:gd name="T105" fmla="*/ 95 h 1806"/>
                    <a:gd name="T106" fmla="*/ 66 w 1177"/>
                    <a:gd name="T107" fmla="*/ 70 h 1806"/>
                    <a:gd name="T108" fmla="*/ 66 w 1177"/>
                    <a:gd name="T109" fmla="*/ 46 h 1806"/>
                    <a:gd name="T110" fmla="*/ 68 w 1177"/>
                    <a:gd name="T111" fmla="*/ 22 h 1806"/>
                    <a:gd name="T112" fmla="*/ 73 w 1177"/>
                    <a:gd name="T113" fmla="*/ 0 h 180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1177"/>
                    <a:gd name="T172" fmla="*/ 0 h 1806"/>
                    <a:gd name="T173" fmla="*/ 1177 w 1177"/>
                    <a:gd name="T174" fmla="*/ 1806 h 180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1177" h="1806">
                      <a:moveTo>
                        <a:pt x="146" y="0"/>
                      </a:moveTo>
                      <a:lnTo>
                        <a:pt x="290" y="54"/>
                      </a:lnTo>
                      <a:lnTo>
                        <a:pt x="425" y="125"/>
                      </a:lnTo>
                      <a:lnTo>
                        <a:pt x="552" y="211"/>
                      </a:lnTo>
                      <a:lnTo>
                        <a:pt x="671" y="310"/>
                      </a:lnTo>
                      <a:lnTo>
                        <a:pt x="783" y="419"/>
                      </a:lnTo>
                      <a:lnTo>
                        <a:pt x="888" y="539"/>
                      </a:lnTo>
                      <a:lnTo>
                        <a:pt x="987" y="668"/>
                      </a:lnTo>
                      <a:lnTo>
                        <a:pt x="1084" y="806"/>
                      </a:lnTo>
                      <a:lnTo>
                        <a:pt x="1121" y="935"/>
                      </a:lnTo>
                      <a:lnTo>
                        <a:pt x="1150" y="1046"/>
                      </a:lnTo>
                      <a:lnTo>
                        <a:pt x="1168" y="1144"/>
                      </a:lnTo>
                      <a:lnTo>
                        <a:pt x="1177" y="1239"/>
                      </a:lnTo>
                      <a:lnTo>
                        <a:pt x="1177" y="1332"/>
                      </a:lnTo>
                      <a:lnTo>
                        <a:pt x="1169" y="1434"/>
                      </a:lnTo>
                      <a:lnTo>
                        <a:pt x="1155" y="1548"/>
                      </a:lnTo>
                      <a:lnTo>
                        <a:pt x="1136" y="1683"/>
                      </a:lnTo>
                      <a:lnTo>
                        <a:pt x="922" y="1746"/>
                      </a:lnTo>
                      <a:lnTo>
                        <a:pt x="709" y="1791"/>
                      </a:lnTo>
                      <a:lnTo>
                        <a:pt x="503" y="1806"/>
                      </a:lnTo>
                      <a:lnTo>
                        <a:pt x="320" y="1783"/>
                      </a:lnTo>
                      <a:lnTo>
                        <a:pt x="167" y="1709"/>
                      </a:lnTo>
                      <a:lnTo>
                        <a:pt x="61" y="1576"/>
                      </a:lnTo>
                      <a:lnTo>
                        <a:pt x="8" y="1372"/>
                      </a:lnTo>
                      <a:lnTo>
                        <a:pt x="23" y="1089"/>
                      </a:lnTo>
                      <a:lnTo>
                        <a:pt x="37" y="1071"/>
                      </a:lnTo>
                      <a:lnTo>
                        <a:pt x="50" y="1058"/>
                      </a:lnTo>
                      <a:lnTo>
                        <a:pt x="63" y="1043"/>
                      </a:lnTo>
                      <a:lnTo>
                        <a:pt x="76" y="1030"/>
                      </a:lnTo>
                      <a:lnTo>
                        <a:pt x="87" y="1015"/>
                      </a:lnTo>
                      <a:lnTo>
                        <a:pt x="99" y="1001"/>
                      </a:lnTo>
                      <a:lnTo>
                        <a:pt x="112" y="986"/>
                      </a:lnTo>
                      <a:lnTo>
                        <a:pt x="128" y="971"/>
                      </a:lnTo>
                      <a:lnTo>
                        <a:pt x="112" y="932"/>
                      </a:lnTo>
                      <a:lnTo>
                        <a:pt x="96" y="894"/>
                      </a:lnTo>
                      <a:lnTo>
                        <a:pt x="79" y="855"/>
                      </a:lnTo>
                      <a:lnTo>
                        <a:pt x="64" y="817"/>
                      </a:lnTo>
                      <a:lnTo>
                        <a:pt x="48" y="778"/>
                      </a:lnTo>
                      <a:lnTo>
                        <a:pt x="32" y="739"/>
                      </a:lnTo>
                      <a:lnTo>
                        <a:pt x="15" y="701"/>
                      </a:lnTo>
                      <a:lnTo>
                        <a:pt x="0" y="663"/>
                      </a:lnTo>
                      <a:lnTo>
                        <a:pt x="14" y="627"/>
                      </a:lnTo>
                      <a:lnTo>
                        <a:pt x="29" y="592"/>
                      </a:lnTo>
                      <a:lnTo>
                        <a:pt x="44" y="555"/>
                      </a:lnTo>
                      <a:lnTo>
                        <a:pt x="59" y="521"/>
                      </a:lnTo>
                      <a:lnTo>
                        <a:pt x="74" y="485"/>
                      </a:lnTo>
                      <a:lnTo>
                        <a:pt x="89" y="450"/>
                      </a:lnTo>
                      <a:lnTo>
                        <a:pt x="104" y="415"/>
                      </a:lnTo>
                      <a:lnTo>
                        <a:pt x="119" y="381"/>
                      </a:lnTo>
                      <a:lnTo>
                        <a:pt x="127" y="336"/>
                      </a:lnTo>
                      <a:lnTo>
                        <a:pt x="131" y="288"/>
                      </a:lnTo>
                      <a:lnTo>
                        <a:pt x="131" y="239"/>
                      </a:lnTo>
                      <a:lnTo>
                        <a:pt x="132" y="191"/>
                      </a:lnTo>
                      <a:lnTo>
                        <a:pt x="132" y="140"/>
                      </a:lnTo>
                      <a:lnTo>
                        <a:pt x="133" y="92"/>
                      </a:lnTo>
                      <a:lnTo>
                        <a:pt x="137" y="44"/>
                      </a:lnTo>
                      <a:lnTo>
                        <a:pt x="146" y="0"/>
                      </a:lnTo>
                      <a:close/>
                    </a:path>
                  </a:pathLst>
                </a:custGeom>
                <a:solidFill>
                  <a:srgbClr val="A3B5B5"/>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063" name="Freeform 36"/>
                <p:cNvSpPr>
                  <a:spLocks/>
                </p:cNvSpPr>
                <p:nvPr/>
              </p:nvSpPr>
              <p:spPr bwMode="auto">
                <a:xfrm>
                  <a:off x="4377" y="2842"/>
                  <a:ext cx="584" cy="889"/>
                </a:xfrm>
                <a:custGeom>
                  <a:avLst/>
                  <a:gdLst>
                    <a:gd name="T0" fmla="*/ 73 w 1168"/>
                    <a:gd name="T1" fmla="*/ 0 h 1779"/>
                    <a:gd name="T2" fmla="*/ 145 w 1168"/>
                    <a:gd name="T3" fmla="*/ 27 h 1779"/>
                    <a:gd name="T4" fmla="*/ 212 w 1168"/>
                    <a:gd name="T5" fmla="*/ 62 h 1779"/>
                    <a:gd name="T6" fmla="*/ 275 w 1168"/>
                    <a:gd name="T7" fmla="*/ 104 h 1779"/>
                    <a:gd name="T8" fmla="*/ 333 w 1168"/>
                    <a:gd name="T9" fmla="*/ 154 h 1779"/>
                    <a:gd name="T10" fmla="*/ 388 w 1168"/>
                    <a:gd name="T11" fmla="*/ 208 h 1779"/>
                    <a:gd name="T12" fmla="*/ 439 w 1168"/>
                    <a:gd name="T13" fmla="*/ 269 h 1779"/>
                    <a:gd name="T14" fmla="*/ 488 w 1168"/>
                    <a:gd name="T15" fmla="*/ 333 h 1779"/>
                    <a:gd name="T16" fmla="*/ 537 w 1168"/>
                    <a:gd name="T17" fmla="*/ 402 h 1779"/>
                    <a:gd name="T18" fmla="*/ 556 w 1168"/>
                    <a:gd name="T19" fmla="*/ 466 h 1779"/>
                    <a:gd name="T20" fmla="*/ 570 w 1168"/>
                    <a:gd name="T21" fmla="*/ 521 h 1779"/>
                    <a:gd name="T22" fmla="*/ 579 w 1168"/>
                    <a:gd name="T23" fmla="*/ 570 h 1779"/>
                    <a:gd name="T24" fmla="*/ 584 w 1168"/>
                    <a:gd name="T25" fmla="*/ 616 h 1779"/>
                    <a:gd name="T26" fmla="*/ 584 w 1168"/>
                    <a:gd name="T27" fmla="*/ 662 h 1779"/>
                    <a:gd name="T28" fmla="*/ 580 w 1168"/>
                    <a:gd name="T29" fmla="*/ 712 h 1779"/>
                    <a:gd name="T30" fmla="*/ 574 w 1168"/>
                    <a:gd name="T31" fmla="*/ 768 h 1779"/>
                    <a:gd name="T32" fmla="*/ 564 w 1168"/>
                    <a:gd name="T33" fmla="*/ 835 h 1779"/>
                    <a:gd name="T34" fmla="*/ 458 w 1168"/>
                    <a:gd name="T35" fmla="*/ 866 h 1779"/>
                    <a:gd name="T36" fmla="*/ 353 w 1168"/>
                    <a:gd name="T37" fmla="*/ 886 h 1779"/>
                    <a:gd name="T38" fmla="*/ 253 w 1168"/>
                    <a:gd name="T39" fmla="*/ 889 h 1779"/>
                    <a:gd name="T40" fmla="*/ 165 w 1168"/>
                    <a:gd name="T41" fmla="*/ 874 h 1779"/>
                    <a:gd name="T42" fmla="*/ 92 w 1168"/>
                    <a:gd name="T43" fmla="*/ 834 h 1779"/>
                    <a:gd name="T44" fmla="*/ 41 w 1168"/>
                    <a:gd name="T45" fmla="*/ 768 h 1779"/>
                    <a:gd name="T46" fmla="*/ 16 w 1168"/>
                    <a:gd name="T47" fmla="*/ 670 h 1779"/>
                    <a:gd name="T48" fmla="*/ 22 w 1168"/>
                    <a:gd name="T49" fmla="*/ 539 h 1779"/>
                    <a:gd name="T50" fmla="*/ 28 w 1168"/>
                    <a:gd name="T51" fmla="*/ 530 h 1779"/>
                    <a:gd name="T52" fmla="*/ 34 w 1168"/>
                    <a:gd name="T53" fmla="*/ 524 h 1779"/>
                    <a:gd name="T54" fmla="*/ 38 w 1168"/>
                    <a:gd name="T55" fmla="*/ 517 h 1779"/>
                    <a:gd name="T56" fmla="*/ 43 w 1168"/>
                    <a:gd name="T57" fmla="*/ 512 h 1779"/>
                    <a:gd name="T58" fmla="*/ 46 w 1168"/>
                    <a:gd name="T59" fmla="*/ 505 h 1779"/>
                    <a:gd name="T60" fmla="*/ 51 w 1168"/>
                    <a:gd name="T61" fmla="*/ 499 h 1779"/>
                    <a:gd name="T62" fmla="*/ 56 w 1168"/>
                    <a:gd name="T63" fmla="*/ 492 h 1779"/>
                    <a:gd name="T64" fmla="*/ 64 w 1168"/>
                    <a:gd name="T65" fmla="*/ 485 h 1779"/>
                    <a:gd name="T66" fmla="*/ 56 w 1168"/>
                    <a:gd name="T67" fmla="*/ 466 h 1779"/>
                    <a:gd name="T68" fmla="*/ 48 w 1168"/>
                    <a:gd name="T69" fmla="*/ 447 h 1779"/>
                    <a:gd name="T70" fmla="*/ 39 w 1168"/>
                    <a:gd name="T71" fmla="*/ 427 h 1779"/>
                    <a:gd name="T72" fmla="*/ 32 w 1168"/>
                    <a:gd name="T73" fmla="*/ 408 h 1779"/>
                    <a:gd name="T74" fmla="*/ 24 w 1168"/>
                    <a:gd name="T75" fmla="*/ 389 h 1779"/>
                    <a:gd name="T76" fmla="*/ 16 w 1168"/>
                    <a:gd name="T77" fmla="*/ 369 h 1779"/>
                    <a:gd name="T78" fmla="*/ 7 w 1168"/>
                    <a:gd name="T79" fmla="*/ 350 h 1779"/>
                    <a:gd name="T80" fmla="*/ 0 w 1168"/>
                    <a:gd name="T81" fmla="*/ 331 h 1779"/>
                    <a:gd name="T82" fmla="*/ 7 w 1168"/>
                    <a:gd name="T83" fmla="*/ 313 h 1779"/>
                    <a:gd name="T84" fmla="*/ 14 w 1168"/>
                    <a:gd name="T85" fmla="*/ 296 h 1779"/>
                    <a:gd name="T86" fmla="*/ 22 w 1168"/>
                    <a:gd name="T87" fmla="*/ 277 h 1779"/>
                    <a:gd name="T88" fmla="*/ 29 w 1168"/>
                    <a:gd name="T89" fmla="*/ 260 h 1779"/>
                    <a:gd name="T90" fmla="*/ 37 w 1168"/>
                    <a:gd name="T91" fmla="*/ 242 h 1779"/>
                    <a:gd name="T92" fmla="*/ 44 w 1168"/>
                    <a:gd name="T93" fmla="*/ 225 h 1779"/>
                    <a:gd name="T94" fmla="*/ 52 w 1168"/>
                    <a:gd name="T95" fmla="*/ 207 h 1779"/>
                    <a:gd name="T96" fmla="*/ 59 w 1168"/>
                    <a:gd name="T97" fmla="*/ 190 h 1779"/>
                    <a:gd name="T98" fmla="*/ 63 w 1168"/>
                    <a:gd name="T99" fmla="*/ 168 h 1779"/>
                    <a:gd name="T100" fmla="*/ 66 w 1168"/>
                    <a:gd name="T101" fmla="*/ 144 h 1779"/>
                    <a:gd name="T102" fmla="*/ 66 w 1168"/>
                    <a:gd name="T103" fmla="*/ 119 h 1779"/>
                    <a:gd name="T104" fmla="*/ 66 w 1168"/>
                    <a:gd name="T105" fmla="*/ 95 h 1779"/>
                    <a:gd name="T106" fmla="*/ 66 w 1168"/>
                    <a:gd name="T107" fmla="*/ 70 h 1779"/>
                    <a:gd name="T108" fmla="*/ 67 w 1168"/>
                    <a:gd name="T109" fmla="*/ 46 h 1779"/>
                    <a:gd name="T110" fmla="*/ 69 w 1168"/>
                    <a:gd name="T111" fmla="*/ 22 h 1779"/>
                    <a:gd name="T112" fmla="*/ 73 w 1168"/>
                    <a:gd name="T113" fmla="*/ 0 h 1779"/>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1168"/>
                    <a:gd name="T172" fmla="*/ 0 h 1779"/>
                    <a:gd name="T173" fmla="*/ 1168 w 1168"/>
                    <a:gd name="T174" fmla="*/ 1779 h 1779"/>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1168" h="1779">
                      <a:moveTo>
                        <a:pt x="146" y="0"/>
                      </a:moveTo>
                      <a:lnTo>
                        <a:pt x="290" y="54"/>
                      </a:lnTo>
                      <a:lnTo>
                        <a:pt x="424" y="124"/>
                      </a:lnTo>
                      <a:lnTo>
                        <a:pt x="550" y="209"/>
                      </a:lnTo>
                      <a:lnTo>
                        <a:pt x="667" y="308"/>
                      </a:lnTo>
                      <a:lnTo>
                        <a:pt x="777" y="417"/>
                      </a:lnTo>
                      <a:lnTo>
                        <a:pt x="879" y="538"/>
                      </a:lnTo>
                      <a:lnTo>
                        <a:pt x="977" y="667"/>
                      </a:lnTo>
                      <a:lnTo>
                        <a:pt x="1073" y="805"/>
                      </a:lnTo>
                      <a:lnTo>
                        <a:pt x="1111" y="932"/>
                      </a:lnTo>
                      <a:lnTo>
                        <a:pt x="1140" y="1043"/>
                      </a:lnTo>
                      <a:lnTo>
                        <a:pt x="1158" y="1140"/>
                      </a:lnTo>
                      <a:lnTo>
                        <a:pt x="1168" y="1233"/>
                      </a:lnTo>
                      <a:lnTo>
                        <a:pt x="1168" y="1325"/>
                      </a:lnTo>
                      <a:lnTo>
                        <a:pt x="1160" y="1424"/>
                      </a:lnTo>
                      <a:lnTo>
                        <a:pt x="1147" y="1536"/>
                      </a:lnTo>
                      <a:lnTo>
                        <a:pt x="1128" y="1670"/>
                      </a:lnTo>
                      <a:lnTo>
                        <a:pt x="916" y="1733"/>
                      </a:lnTo>
                      <a:lnTo>
                        <a:pt x="706" y="1773"/>
                      </a:lnTo>
                      <a:lnTo>
                        <a:pt x="507" y="1779"/>
                      </a:lnTo>
                      <a:lnTo>
                        <a:pt x="331" y="1749"/>
                      </a:lnTo>
                      <a:lnTo>
                        <a:pt x="185" y="1669"/>
                      </a:lnTo>
                      <a:lnTo>
                        <a:pt x="82" y="1536"/>
                      </a:lnTo>
                      <a:lnTo>
                        <a:pt x="32" y="1341"/>
                      </a:lnTo>
                      <a:lnTo>
                        <a:pt x="44" y="1078"/>
                      </a:lnTo>
                      <a:lnTo>
                        <a:pt x="57" y="1061"/>
                      </a:lnTo>
                      <a:lnTo>
                        <a:pt x="68" y="1049"/>
                      </a:lnTo>
                      <a:lnTo>
                        <a:pt x="77" y="1035"/>
                      </a:lnTo>
                      <a:lnTo>
                        <a:pt x="86" y="1024"/>
                      </a:lnTo>
                      <a:lnTo>
                        <a:pt x="93" y="1011"/>
                      </a:lnTo>
                      <a:lnTo>
                        <a:pt x="103" y="999"/>
                      </a:lnTo>
                      <a:lnTo>
                        <a:pt x="113" y="985"/>
                      </a:lnTo>
                      <a:lnTo>
                        <a:pt x="128" y="971"/>
                      </a:lnTo>
                      <a:lnTo>
                        <a:pt x="112" y="932"/>
                      </a:lnTo>
                      <a:lnTo>
                        <a:pt x="96" y="894"/>
                      </a:lnTo>
                      <a:lnTo>
                        <a:pt x="79" y="855"/>
                      </a:lnTo>
                      <a:lnTo>
                        <a:pt x="64" y="817"/>
                      </a:lnTo>
                      <a:lnTo>
                        <a:pt x="48" y="778"/>
                      </a:lnTo>
                      <a:lnTo>
                        <a:pt x="32" y="739"/>
                      </a:lnTo>
                      <a:lnTo>
                        <a:pt x="15" y="701"/>
                      </a:lnTo>
                      <a:lnTo>
                        <a:pt x="0" y="663"/>
                      </a:lnTo>
                      <a:lnTo>
                        <a:pt x="14" y="627"/>
                      </a:lnTo>
                      <a:lnTo>
                        <a:pt x="29" y="592"/>
                      </a:lnTo>
                      <a:lnTo>
                        <a:pt x="44" y="555"/>
                      </a:lnTo>
                      <a:lnTo>
                        <a:pt x="59" y="521"/>
                      </a:lnTo>
                      <a:lnTo>
                        <a:pt x="74" y="485"/>
                      </a:lnTo>
                      <a:lnTo>
                        <a:pt x="89" y="450"/>
                      </a:lnTo>
                      <a:lnTo>
                        <a:pt x="104" y="415"/>
                      </a:lnTo>
                      <a:lnTo>
                        <a:pt x="119" y="381"/>
                      </a:lnTo>
                      <a:lnTo>
                        <a:pt x="127" y="336"/>
                      </a:lnTo>
                      <a:lnTo>
                        <a:pt x="131" y="288"/>
                      </a:lnTo>
                      <a:lnTo>
                        <a:pt x="131" y="239"/>
                      </a:lnTo>
                      <a:lnTo>
                        <a:pt x="132" y="191"/>
                      </a:lnTo>
                      <a:lnTo>
                        <a:pt x="132" y="140"/>
                      </a:lnTo>
                      <a:lnTo>
                        <a:pt x="133" y="92"/>
                      </a:lnTo>
                      <a:lnTo>
                        <a:pt x="137" y="44"/>
                      </a:lnTo>
                      <a:lnTo>
                        <a:pt x="146" y="0"/>
                      </a:lnTo>
                      <a:close/>
                    </a:path>
                  </a:pathLst>
                </a:custGeom>
                <a:solidFill>
                  <a:srgbClr val="ABBABA"/>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064" name="Freeform 37"/>
                <p:cNvSpPr>
                  <a:spLocks/>
                </p:cNvSpPr>
                <p:nvPr/>
              </p:nvSpPr>
              <p:spPr bwMode="auto">
                <a:xfrm>
                  <a:off x="4377" y="2842"/>
                  <a:ext cx="580" cy="877"/>
                </a:xfrm>
                <a:custGeom>
                  <a:avLst/>
                  <a:gdLst>
                    <a:gd name="T0" fmla="*/ 73 w 1159"/>
                    <a:gd name="T1" fmla="*/ 0 h 1756"/>
                    <a:gd name="T2" fmla="*/ 145 w 1159"/>
                    <a:gd name="T3" fmla="*/ 27 h 1756"/>
                    <a:gd name="T4" fmla="*/ 212 w 1159"/>
                    <a:gd name="T5" fmla="*/ 62 h 1756"/>
                    <a:gd name="T6" fmla="*/ 273 w 1159"/>
                    <a:gd name="T7" fmla="*/ 104 h 1756"/>
                    <a:gd name="T8" fmla="*/ 331 w 1159"/>
                    <a:gd name="T9" fmla="*/ 153 h 1756"/>
                    <a:gd name="T10" fmla="*/ 385 w 1159"/>
                    <a:gd name="T11" fmla="*/ 208 h 1756"/>
                    <a:gd name="T12" fmla="*/ 436 w 1159"/>
                    <a:gd name="T13" fmla="*/ 268 h 1756"/>
                    <a:gd name="T14" fmla="*/ 485 w 1159"/>
                    <a:gd name="T15" fmla="*/ 332 h 1756"/>
                    <a:gd name="T16" fmla="*/ 533 w 1159"/>
                    <a:gd name="T17" fmla="*/ 401 h 1756"/>
                    <a:gd name="T18" fmla="*/ 552 w 1159"/>
                    <a:gd name="T19" fmla="*/ 464 h 1756"/>
                    <a:gd name="T20" fmla="*/ 566 w 1159"/>
                    <a:gd name="T21" fmla="*/ 519 h 1756"/>
                    <a:gd name="T22" fmla="*/ 575 w 1159"/>
                    <a:gd name="T23" fmla="*/ 567 h 1756"/>
                    <a:gd name="T24" fmla="*/ 580 w 1159"/>
                    <a:gd name="T25" fmla="*/ 613 h 1756"/>
                    <a:gd name="T26" fmla="*/ 580 w 1159"/>
                    <a:gd name="T27" fmla="*/ 657 h 1756"/>
                    <a:gd name="T28" fmla="*/ 577 w 1159"/>
                    <a:gd name="T29" fmla="*/ 706 h 1756"/>
                    <a:gd name="T30" fmla="*/ 570 w 1159"/>
                    <a:gd name="T31" fmla="*/ 762 h 1756"/>
                    <a:gd name="T32" fmla="*/ 560 w 1159"/>
                    <a:gd name="T33" fmla="*/ 829 h 1756"/>
                    <a:gd name="T34" fmla="*/ 456 w 1159"/>
                    <a:gd name="T35" fmla="*/ 860 h 1756"/>
                    <a:gd name="T36" fmla="*/ 353 w 1159"/>
                    <a:gd name="T37" fmla="*/ 877 h 1756"/>
                    <a:gd name="T38" fmla="*/ 256 w 1159"/>
                    <a:gd name="T39" fmla="*/ 876 h 1756"/>
                    <a:gd name="T40" fmla="*/ 172 w 1159"/>
                    <a:gd name="T41" fmla="*/ 857 h 1756"/>
                    <a:gd name="T42" fmla="*/ 101 w 1159"/>
                    <a:gd name="T43" fmla="*/ 814 h 1756"/>
                    <a:gd name="T44" fmla="*/ 52 w 1159"/>
                    <a:gd name="T45" fmla="*/ 749 h 1756"/>
                    <a:gd name="T46" fmla="*/ 27 w 1159"/>
                    <a:gd name="T47" fmla="*/ 655 h 1756"/>
                    <a:gd name="T48" fmla="*/ 33 w 1159"/>
                    <a:gd name="T49" fmla="*/ 533 h 1756"/>
                    <a:gd name="T50" fmla="*/ 39 w 1159"/>
                    <a:gd name="T51" fmla="*/ 525 h 1756"/>
                    <a:gd name="T52" fmla="*/ 44 w 1159"/>
                    <a:gd name="T53" fmla="*/ 519 h 1756"/>
                    <a:gd name="T54" fmla="*/ 46 w 1159"/>
                    <a:gd name="T55" fmla="*/ 514 h 1756"/>
                    <a:gd name="T56" fmla="*/ 49 w 1159"/>
                    <a:gd name="T57" fmla="*/ 509 h 1756"/>
                    <a:gd name="T58" fmla="*/ 51 w 1159"/>
                    <a:gd name="T59" fmla="*/ 503 h 1756"/>
                    <a:gd name="T60" fmla="*/ 53 w 1159"/>
                    <a:gd name="T61" fmla="*/ 498 h 1756"/>
                    <a:gd name="T62" fmla="*/ 57 w 1159"/>
                    <a:gd name="T63" fmla="*/ 492 h 1756"/>
                    <a:gd name="T64" fmla="*/ 64 w 1159"/>
                    <a:gd name="T65" fmla="*/ 485 h 1756"/>
                    <a:gd name="T66" fmla="*/ 56 w 1159"/>
                    <a:gd name="T67" fmla="*/ 465 h 1756"/>
                    <a:gd name="T68" fmla="*/ 48 w 1159"/>
                    <a:gd name="T69" fmla="*/ 446 h 1756"/>
                    <a:gd name="T70" fmla="*/ 40 w 1159"/>
                    <a:gd name="T71" fmla="*/ 427 h 1756"/>
                    <a:gd name="T72" fmla="*/ 32 w 1159"/>
                    <a:gd name="T73" fmla="*/ 408 h 1756"/>
                    <a:gd name="T74" fmla="*/ 24 w 1159"/>
                    <a:gd name="T75" fmla="*/ 389 h 1756"/>
                    <a:gd name="T76" fmla="*/ 16 w 1159"/>
                    <a:gd name="T77" fmla="*/ 369 h 1756"/>
                    <a:gd name="T78" fmla="*/ 8 w 1159"/>
                    <a:gd name="T79" fmla="*/ 350 h 1756"/>
                    <a:gd name="T80" fmla="*/ 0 w 1159"/>
                    <a:gd name="T81" fmla="*/ 331 h 1756"/>
                    <a:gd name="T82" fmla="*/ 7 w 1159"/>
                    <a:gd name="T83" fmla="*/ 313 h 1756"/>
                    <a:gd name="T84" fmla="*/ 15 w 1159"/>
                    <a:gd name="T85" fmla="*/ 296 h 1756"/>
                    <a:gd name="T86" fmla="*/ 22 w 1159"/>
                    <a:gd name="T87" fmla="*/ 277 h 1756"/>
                    <a:gd name="T88" fmla="*/ 30 w 1159"/>
                    <a:gd name="T89" fmla="*/ 260 h 1756"/>
                    <a:gd name="T90" fmla="*/ 37 w 1159"/>
                    <a:gd name="T91" fmla="*/ 242 h 1756"/>
                    <a:gd name="T92" fmla="*/ 45 w 1159"/>
                    <a:gd name="T93" fmla="*/ 225 h 1756"/>
                    <a:gd name="T94" fmla="*/ 52 w 1159"/>
                    <a:gd name="T95" fmla="*/ 207 h 1756"/>
                    <a:gd name="T96" fmla="*/ 60 w 1159"/>
                    <a:gd name="T97" fmla="*/ 190 h 1756"/>
                    <a:gd name="T98" fmla="*/ 64 w 1159"/>
                    <a:gd name="T99" fmla="*/ 168 h 1756"/>
                    <a:gd name="T100" fmla="*/ 66 w 1159"/>
                    <a:gd name="T101" fmla="*/ 144 h 1756"/>
                    <a:gd name="T102" fmla="*/ 66 w 1159"/>
                    <a:gd name="T103" fmla="*/ 119 h 1756"/>
                    <a:gd name="T104" fmla="*/ 66 w 1159"/>
                    <a:gd name="T105" fmla="*/ 95 h 1756"/>
                    <a:gd name="T106" fmla="*/ 66 w 1159"/>
                    <a:gd name="T107" fmla="*/ 70 h 1756"/>
                    <a:gd name="T108" fmla="*/ 67 w 1159"/>
                    <a:gd name="T109" fmla="*/ 46 h 1756"/>
                    <a:gd name="T110" fmla="*/ 69 w 1159"/>
                    <a:gd name="T111" fmla="*/ 22 h 1756"/>
                    <a:gd name="T112" fmla="*/ 73 w 1159"/>
                    <a:gd name="T113" fmla="*/ 0 h 175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1159"/>
                    <a:gd name="T172" fmla="*/ 0 h 1756"/>
                    <a:gd name="T173" fmla="*/ 1159 w 1159"/>
                    <a:gd name="T174" fmla="*/ 1756 h 175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1159" h="1756">
                      <a:moveTo>
                        <a:pt x="146" y="0"/>
                      </a:moveTo>
                      <a:lnTo>
                        <a:pt x="290" y="54"/>
                      </a:lnTo>
                      <a:lnTo>
                        <a:pt x="423" y="124"/>
                      </a:lnTo>
                      <a:lnTo>
                        <a:pt x="546" y="209"/>
                      </a:lnTo>
                      <a:lnTo>
                        <a:pt x="662" y="307"/>
                      </a:lnTo>
                      <a:lnTo>
                        <a:pt x="769" y="416"/>
                      </a:lnTo>
                      <a:lnTo>
                        <a:pt x="872" y="536"/>
                      </a:lnTo>
                      <a:lnTo>
                        <a:pt x="970" y="664"/>
                      </a:lnTo>
                      <a:lnTo>
                        <a:pt x="1065" y="802"/>
                      </a:lnTo>
                      <a:lnTo>
                        <a:pt x="1103" y="930"/>
                      </a:lnTo>
                      <a:lnTo>
                        <a:pt x="1131" y="1040"/>
                      </a:lnTo>
                      <a:lnTo>
                        <a:pt x="1149" y="1135"/>
                      </a:lnTo>
                      <a:lnTo>
                        <a:pt x="1159" y="1227"/>
                      </a:lnTo>
                      <a:lnTo>
                        <a:pt x="1159" y="1316"/>
                      </a:lnTo>
                      <a:lnTo>
                        <a:pt x="1153" y="1414"/>
                      </a:lnTo>
                      <a:lnTo>
                        <a:pt x="1139" y="1526"/>
                      </a:lnTo>
                      <a:lnTo>
                        <a:pt x="1120" y="1660"/>
                      </a:lnTo>
                      <a:lnTo>
                        <a:pt x="911" y="1722"/>
                      </a:lnTo>
                      <a:lnTo>
                        <a:pt x="705" y="1756"/>
                      </a:lnTo>
                      <a:lnTo>
                        <a:pt x="512" y="1754"/>
                      </a:lnTo>
                      <a:lnTo>
                        <a:pt x="343" y="1716"/>
                      </a:lnTo>
                      <a:lnTo>
                        <a:pt x="202" y="1630"/>
                      </a:lnTo>
                      <a:lnTo>
                        <a:pt x="104" y="1499"/>
                      </a:lnTo>
                      <a:lnTo>
                        <a:pt x="54" y="1311"/>
                      </a:lnTo>
                      <a:lnTo>
                        <a:pt x="66" y="1068"/>
                      </a:lnTo>
                      <a:lnTo>
                        <a:pt x="78" y="1051"/>
                      </a:lnTo>
                      <a:lnTo>
                        <a:pt x="87" y="1040"/>
                      </a:lnTo>
                      <a:lnTo>
                        <a:pt x="92" y="1029"/>
                      </a:lnTo>
                      <a:lnTo>
                        <a:pt x="97" y="1019"/>
                      </a:lnTo>
                      <a:lnTo>
                        <a:pt x="101" y="1008"/>
                      </a:lnTo>
                      <a:lnTo>
                        <a:pt x="106" y="998"/>
                      </a:lnTo>
                      <a:lnTo>
                        <a:pt x="114" y="985"/>
                      </a:lnTo>
                      <a:lnTo>
                        <a:pt x="128" y="971"/>
                      </a:lnTo>
                      <a:lnTo>
                        <a:pt x="112" y="932"/>
                      </a:lnTo>
                      <a:lnTo>
                        <a:pt x="96" y="894"/>
                      </a:lnTo>
                      <a:lnTo>
                        <a:pt x="79" y="855"/>
                      </a:lnTo>
                      <a:lnTo>
                        <a:pt x="64" y="817"/>
                      </a:lnTo>
                      <a:lnTo>
                        <a:pt x="48" y="778"/>
                      </a:lnTo>
                      <a:lnTo>
                        <a:pt x="32" y="739"/>
                      </a:lnTo>
                      <a:lnTo>
                        <a:pt x="15" y="701"/>
                      </a:lnTo>
                      <a:lnTo>
                        <a:pt x="0" y="663"/>
                      </a:lnTo>
                      <a:lnTo>
                        <a:pt x="14" y="627"/>
                      </a:lnTo>
                      <a:lnTo>
                        <a:pt x="29" y="592"/>
                      </a:lnTo>
                      <a:lnTo>
                        <a:pt x="44" y="555"/>
                      </a:lnTo>
                      <a:lnTo>
                        <a:pt x="59" y="521"/>
                      </a:lnTo>
                      <a:lnTo>
                        <a:pt x="74" y="485"/>
                      </a:lnTo>
                      <a:lnTo>
                        <a:pt x="89" y="450"/>
                      </a:lnTo>
                      <a:lnTo>
                        <a:pt x="104" y="415"/>
                      </a:lnTo>
                      <a:lnTo>
                        <a:pt x="119" y="381"/>
                      </a:lnTo>
                      <a:lnTo>
                        <a:pt x="127" y="336"/>
                      </a:lnTo>
                      <a:lnTo>
                        <a:pt x="131" y="288"/>
                      </a:lnTo>
                      <a:lnTo>
                        <a:pt x="131" y="239"/>
                      </a:lnTo>
                      <a:lnTo>
                        <a:pt x="132" y="191"/>
                      </a:lnTo>
                      <a:lnTo>
                        <a:pt x="132" y="140"/>
                      </a:lnTo>
                      <a:lnTo>
                        <a:pt x="133" y="92"/>
                      </a:lnTo>
                      <a:lnTo>
                        <a:pt x="137" y="44"/>
                      </a:lnTo>
                      <a:lnTo>
                        <a:pt x="146" y="0"/>
                      </a:lnTo>
                      <a:close/>
                    </a:path>
                  </a:pathLst>
                </a:custGeom>
                <a:solidFill>
                  <a:srgbClr val="B5C2C2"/>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065" name="Freeform 38"/>
                <p:cNvSpPr>
                  <a:spLocks/>
                </p:cNvSpPr>
                <p:nvPr/>
              </p:nvSpPr>
              <p:spPr bwMode="auto">
                <a:xfrm>
                  <a:off x="4377" y="2842"/>
                  <a:ext cx="575" cy="869"/>
                </a:xfrm>
                <a:custGeom>
                  <a:avLst/>
                  <a:gdLst>
                    <a:gd name="T0" fmla="*/ 73 w 1149"/>
                    <a:gd name="T1" fmla="*/ 0 h 1738"/>
                    <a:gd name="T2" fmla="*/ 145 w 1149"/>
                    <a:gd name="T3" fmla="*/ 27 h 1738"/>
                    <a:gd name="T4" fmla="*/ 211 w 1149"/>
                    <a:gd name="T5" fmla="*/ 62 h 1738"/>
                    <a:gd name="T6" fmla="*/ 272 w 1149"/>
                    <a:gd name="T7" fmla="*/ 105 h 1738"/>
                    <a:gd name="T8" fmla="*/ 329 w 1149"/>
                    <a:gd name="T9" fmla="*/ 154 h 1738"/>
                    <a:gd name="T10" fmla="*/ 382 w 1149"/>
                    <a:gd name="T11" fmla="*/ 208 h 1738"/>
                    <a:gd name="T12" fmla="*/ 432 w 1149"/>
                    <a:gd name="T13" fmla="*/ 268 h 1738"/>
                    <a:gd name="T14" fmla="*/ 480 w 1149"/>
                    <a:gd name="T15" fmla="*/ 332 h 1738"/>
                    <a:gd name="T16" fmla="*/ 527 w 1149"/>
                    <a:gd name="T17" fmla="*/ 401 h 1738"/>
                    <a:gd name="T18" fmla="*/ 546 w 1149"/>
                    <a:gd name="T19" fmla="*/ 465 h 1738"/>
                    <a:gd name="T20" fmla="*/ 560 w 1149"/>
                    <a:gd name="T21" fmla="*/ 518 h 1738"/>
                    <a:gd name="T22" fmla="*/ 569 w 1149"/>
                    <a:gd name="T23" fmla="*/ 565 h 1738"/>
                    <a:gd name="T24" fmla="*/ 574 w 1149"/>
                    <a:gd name="T25" fmla="*/ 610 h 1738"/>
                    <a:gd name="T26" fmla="*/ 575 w 1149"/>
                    <a:gd name="T27" fmla="*/ 654 h 1738"/>
                    <a:gd name="T28" fmla="*/ 572 w 1149"/>
                    <a:gd name="T29" fmla="*/ 702 h 1738"/>
                    <a:gd name="T30" fmla="*/ 565 w 1149"/>
                    <a:gd name="T31" fmla="*/ 757 h 1738"/>
                    <a:gd name="T32" fmla="*/ 556 w 1149"/>
                    <a:gd name="T33" fmla="*/ 825 h 1738"/>
                    <a:gd name="T34" fmla="*/ 452 w 1149"/>
                    <a:gd name="T35" fmla="*/ 856 h 1738"/>
                    <a:gd name="T36" fmla="*/ 352 w 1149"/>
                    <a:gd name="T37" fmla="*/ 869 h 1738"/>
                    <a:gd name="T38" fmla="*/ 258 w 1149"/>
                    <a:gd name="T39" fmla="*/ 864 h 1738"/>
                    <a:gd name="T40" fmla="*/ 177 w 1149"/>
                    <a:gd name="T41" fmla="*/ 841 h 1738"/>
                    <a:gd name="T42" fmla="*/ 110 w 1149"/>
                    <a:gd name="T43" fmla="*/ 796 h 1738"/>
                    <a:gd name="T44" fmla="*/ 63 w 1149"/>
                    <a:gd name="T45" fmla="*/ 730 h 1738"/>
                    <a:gd name="T46" fmla="*/ 39 w 1149"/>
                    <a:gd name="T47" fmla="*/ 641 h 1738"/>
                    <a:gd name="T48" fmla="*/ 44 w 1149"/>
                    <a:gd name="T49" fmla="*/ 529 h 1738"/>
                    <a:gd name="T50" fmla="*/ 50 w 1149"/>
                    <a:gd name="T51" fmla="*/ 522 h 1738"/>
                    <a:gd name="T52" fmla="*/ 53 w 1149"/>
                    <a:gd name="T53" fmla="*/ 516 h 1738"/>
                    <a:gd name="T54" fmla="*/ 54 w 1149"/>
                    <a:gd name="T55" fmla="*/ 510 h 1738"/>
                    <a:gd name="T56" fmla="*/ 54 w 1149"/>
                    <a:gd name="T57" fmla="*/ 507 h 1738"/>
                    <a:gd name="T58" fmla="*/ 54 w 1149"/>
                    <a:gd name="T59" fmla="*/ 502 h 1738"/>
                    <a:gd name="T60" fmla="*/ 55 w 1149"/>
                    <a:gd name="T61" fmla="*/ 498 h 1738"/>
                    <a:gd name="T62" fmla="*/ 57 w 1149"/>
                    <a:gd name="T63" fmla="*/ 492 h 1738"/>
                    <a:gd name="T64" fmla="*/ 64 w 1149"/>
                    <a:gd name="T65" fmla="*/ 485 h 1738"/>
                    <a:gd name="T66" fmla="*/ 56 w 1149"/>
                    <a:gd name="T67" fmla="*/ 466 h 1738"/>
                    <a:gd name="T68" fmla="*/ 48 w 1149"/>
                    <a:gd name="T69" fmla="*/ 447 h 1738"/>
                    <a:gd name="T70" fmla="*/ 40 w 1149"/>
                    <a:gd name="T71" fmla="*/ 428 h 1738"/>
                    <a:gd name="T72" fmla="*/ 32 w 1149"/>
                    <a:gd name="T73" fmla="*/ 409 h 1738"/>
                    <a:gd name="T74" fmla="*/ 24 w 1149"/>
                    <a:gd name="T75" fmla="*/ 389 h 1738"/>
                    <a:gd name="T76" fmla="*/ 16 w 1149"/>
                    <a:gd name="T77" fmla="*/ 370 h 1738"/>
                    <a:gd name="T78" fmla="*/ 8 w 1149"/>
                    <a:gd name="T79" fmla="*/ 351 h 1738"/>
                    <a:gd name="T80" fmla="*/ 0 w 1149"/>
                    <a:gd name="T81" fmla="*/ 332 h 1738"/>
                    <a:gd name="T82" fmla="*/ 7 w 1149"/>
                    <a:gd name="T83" fmla="*/ 314 h 1738"/>
                    <a:gd name="T84" fmla="*/ 15 w 1149"/>
                    <a:gd name="T85" fmla="*/ 296 h 1738"/>
                    <a:gd name="T86" fmla="*/ 22 w 1149"/>
                    <a:gd name="T87" fmla="*/ 278 h 1738"/>
                    <a:gd name="T88" fmla="*/ 30 w 1149"/>
                    <a:gd name="T89" fmla="*/ 261 h 1738"/>
                    <a:gd name="T90" fmla="*/ 37 w 1149"/>
                    <a:gd name="T91" fmla="*/ 242 h 1738"/>
                    <a:gd name="T92" fmla="*/ 45 w 1149"/>
                    <a:gd name="T93" fmla="*/ 225 h 1738"/>
                    <a:gd name="T94" fmla="*/ 52 w 1149"/>
                    <a:gd name="T95" fmla="*/ 208 h 1738"/>
                    <a:gd name="T96" fmla="*/ 60 w 1149"/>
                    <a:gd name="T97" fmla="*/ 191 h 1738"/>
                    <a:gd name="T98" fmla="*/ 64 w 1149"/>
                    <a:gd name="T99" fmla="*/ 168 h 1738"/>
                    <a:gd name="T100" fmla="*/ 66 w 1149"/>
                    <a:gd name="T101" fmla="*/ 144 h 1738"/>
                    <a:gd name="T102" fmla="*/ 66 w 1149"/>
                    <a:gd name="T103" fmla="*/ 119 h 1738"/>
                    <a:gd name="T104" fmla="*/ 66 w 1149"/>
                    <a:gd name="T105" fmla="*/ 96 h 1738"/>
                    <a:gd name="T106" fmla="*/ 66 w 1149"/>
                    <a:gd name="T107" fmla="*/ 70 h 1738"/>
                    <a:gd name="T108" fmla="*/ 67 w 1149"/>
                    <a:gd name="T109" fmla="*/ 46 h 1738"/>
                    <a:gd name="T110" fmla="*/ 69 w 1149"/>
                    <a:gd name="T111" fmla="*/ 22 h 1738"/>
                    <a:gd name="T112" fmla="*/ 73 w 1149"/>
                    <a:gd name="T113" fmla="*/ 0 h 1738"/>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1149"/>
                    <a:gd name="T172" fmla="*/ 0 h 1738"/>
                    <a:gd name="T173" fmla="*/ 1149 w 1149"/>
                    <a:gd name="T174" fmla="*/ 1738 h 1738"/>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1149" h="1738">
                      <a:moveTo>
                        <a:pt x="146" y="0"/>
                      </a:moveTo>
                      <a:lnTo>
                        <a:pt x="289" y="54"/>
                      </a:lnTo>
                      <a:lnTo>
                        <a:pt x="422" y="124"/>
                      </a:lnTo>
                      <a:lnTo>
                        <a:pt x="543" y="209"/>
                      </a:lnTo>
                      <a:lnTo>
                        <a:pt x="657" y="307"/>
                      </a:lnTo>
                      <a:lnTo>
                        <a:pt x="763" y="415"/>
                      </a:lnTo>
                      <a:lnTo>
                        <a:pt x="864" y="535"/>
                      </a:lnTo>
                      <a:lnTo>
                        <a:pt x="960" y="664"/>
                      </a:lnTo>
                      <a:lnTo>
                        <a:pt x="1054" y="802"/>
                      </a:lnTo>
                      <a:lnTo>
                        <a:pt x="1091" y="930"/>
                      </a:lnTo>
                      <a:lnTo>
                        <a:pt x="1120" y="1036"/>
                      </a:lnTo>
                      <a:lnTo>
                        <a:pt x="1138" y="1130"/>
                      </a:lnTo>
                      <a:lnTo>
                        <a:pt x="1148" y="1219"/>
                      </a:lnTo>
                      <a:lnTo>
                        <a:pt x="1149" y="1307"/>
                      </a:lnTo>
                      <a:lnTo>
                        <a:pt x="1143" y="1404"/>
                      </a:lnTo>
                      <a:lnTo>
                        <a:pt x="1129" y="1514"/>
                      </a:lnTo>
                      <a:lnTo>
                        <a:pt x="1111" y="1649"/>
                      </a:lnTo>
                      <a:lnTo>
                        <a:pt x="903" y="1711"/>
                      </a:lnTo>
                      <a:lnTo>
                        <a:pt x="703" y="1738"/>
                      </a:lnTo>
                      <a:lnTo>
                        <a:pt x="516" y="1728"/>
                      </a:lnTo>
                      <a:lnTo>
                        <a:pt x="353" y="1682"/>
                      </a:lnTo>
                      <a:lnTo>
                        <a:pt x="220" y="1592"/>
                      </a:lnTo>
                      <a:lnTo>
                        <a:pt x="126" y="1460"/>
                      </a:lnTo>
                      <a:lnTo>
                        <a:pt x="78" y="1282"/>
                      </a:lnTo>
                      <a:lnTo>
                        <a:pt x="88" y="1058"/>
                      </a:lnTo>
                      <a:lnTo>
                        <a:pt x="99" y="1043"/>
                      </a:lnTo>
                      <a:lnTo>
                        <a:pt x="106" y="1031"/>
                      </a:lnTo>
                      <a:lnTo>
                        <a:pt x="107" y="1021"/>
                      </a:lnTo>
                      <a:lnTo>
                        <a:pt x="108" y="1014"/>
                      </a:lnTo>
                      <a:lnTo>
                        <a:pt x="107" y="1005"/>
                      </a:lnTo>
                      <a:lnTo>
                        <a:pt x="109" y="996"/>
                      </a:lnTo>
                      <a:lnTo>
                        <a:pt x="114" y="985"/>
                      </a:lnTo>
                      <a:lnTo>
                        <a:pt x="128" y="971"/>
                      </a:lnTo>
                      <a:lnTo>
                        <a:pt x="112" y="932"/>
                      </a:lnTo>
                      <a:lnTo>
                        <a:pt x="96" y="894"/>
                      </a:lnTo>
                      <a:lnTo>
                        <a:pt x="79" y="855"/>
                      </a:lnTo>
                      <a:lnTo>
                        <a:pt x="64" y="817"/>
                      </a:lnTo>
                      <a:lnTo>
                        <a:pt x="48" y="778"/>
                      </a:lnTo>
                      <a:lnTo>
                        <a:pt x="32" y="739"/>
                      </a:lnTo>
                      <a:lnTo>
                        <a:pt x="15" y="701"/>
                      </a:lnTo>
                      <a:lnTo>
                        <a:pt x="0" y="663"/>
                      </a:lnTo>
                      <a:lnTo>
                        <a:pt x="14" y="627"/>
                      </a:lnTo>
                      <a:lnTo>
                        <a:pt x="29" y="592"/>
                      </a:lnTo>
                      <a:lnTo>
                        <a:pt x="44" y="555"/>
                      </a:lnTo>
                      <a:lnTo>
                        <a:pt x="59" y="521"/>
                      </a:lnTo>
                      <a:lnTo>
                        <a:pt x="74" y="485"/>
                      </a:lnTo>
                      <a:lnTo>
                        <a:pt x="89" y="450"/>
                      </a:lnTo>
                      <a:lnTo>
                        <a:pt x="104" y="415"/>
                      </a:lnTo>
                      <a:lnTo>
                        <a:pt x="119" y="381"/>
                      </a:lnTo>
                      <a:lnTo>
                        <a:pt x="127" y="336"/>
                      </a:lnTo>
                      <a:lnTo>
                        <a:pt x="131" y="288"/>
                      </a:lnTo>
                      <a:lnTo>
                        <a:pt x="131" y="239"/>
                      </a:lnTo>
                      <a:lnTo>
                        <a:pt x="132" y="191"/>
                      </a:lnTo>
                      <a:lnTo>
                        <a:pt x="132" y="140"/>
                      </a:lnTo>
                      <a:lnTo>
                        <a:pt x="133" y="92"/>
                      </a:lnTo>
                      <a:lnTo>
                        <a:pt x="137" y="44"/>
                      </a:lnTo>
                      <a:lnTo>
                        <a:pt x="146" y="0"/>
                      </a:lnTo>
                      <a:close/>
                    </a:path>
                  </a:pathLst>
                </a:custGeom>
                <a:solidFill>
                  <a:srgbClr val="BAC7C7"/>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066" name="Freeform 39"/>
                <p:cNvSpPr>
                  <a:spLocks/>
                </p:cNvSpPr>
                <p:nvPr/>
              </p:nvSpPr>
              <p:spPr bwMode="auto">
                <a:xfrm>
                  <a:off x="4377" y="2842"/>
                  <a:ext cx="570" cy="860"/>
                </a:xfrm>
                <a:custGeom>
                  <a:avLst/>
                  <a:gdLst>
                    <a:gd name="T0" fmla="*/ 73 w 1140"/>
                    <a:gd name="T1" fmla="*/ 0 h 1721"/>
                    <a:gd name="T2" fmla="*/ 144 w 1140"/>
                    <a:gd name="T3" fmla="*/ 27 h 1721"/>
                    <a:gd name="T4" fmla="*/ 209 w 1140"/>
                    <a:gd name="T5" fmla="*/ 62 h 1721"/>
                    <a:gd name="T6" fmla="*/ 270 w 1140"/>
                    <a:gd name="T7" fmla="*/ 104 h 1721"/>
                    <a:gd name="T8" fmla="*/ 326 w 1140"/>
                    <a:gd name="T9" fmla="*/ 153 h 1721"/>
                    <a:gd name="T10" fmla="*/ 377 w 1140"/>
                    <a:gd name="T11" fmla="*/ 207 h 1721"/>
                    <a:gd name="T12" fmla="*/ 428 w 1140"/>
                    <a:gd name="T13" fmla="*/ 267 h 1721"/>
                    <a:gd name="T14" fmla="*/ 475 w 1140"/>
                    <a:gd name="T15" fmla="*/ 331 h 1721"/>
                    <a:gd name="T16" fmla="*/ 523 w 1140"/>
                    <a:gd name="T17" fmla="*/ 400 h 1721"/>
                    <a:gd name="T18" fmla="*/ 542 w 1140"/>
                    <a:gd name="T19" fmla="*/ 463 h 1721"/>
                    <a:gd name="T20" fmla="*/ 556 w 1140"/>
                    <a:gd name="T21" fmla="*/ 517 h 1721"/>
                    <a:gd name="T22" fmla="*/ 565 w 1140"/>
                    <a:gd name="T23" fmla="*/ 563 h 1721"/>
                    <a:gd name="T24" fmla="*/ 570 w 1140"/>
                    <a:gd name="T25" fmla="*/ 606 h 1721"/>
                    <a:gd name="T26" fmla="*/ 570 w 1140"/>
                    <a:gd name="T27" fmla="*/ 649 h 1721"/>
                    <a:gd name="T28" fmla="*/ 567 w 1140"/>
                    <a:gd name="T29" fmla="*/ 697 h 1721"/>
                    <a:gd name="T30" fmla="*/ 560 w 1140"/>
                    <a:gd name="T31" fmla="*/ 752 h 1721"/>
                    <a:gd name="T32" fmla="*/ 552 w 1140"/>
                    <a:gd name="T33" fmla="*/ 818 h 1721"/>
                    <a:gd name="T34" fmla="*/ 448 w 1140"/>
                    <a:gd name="T35" fmla="*/ 849 h 1721"/>
                    <a:gd name="T36" fmla="*/ 350 w 1140"/>
                    <a:gd name="T37" fmla="*/ 860 h 1721"/>
                    <a:gd name="T38" fmla="*/ 261 w 1140"/>
                    <a:gd name="T39" fmla="*/ 851 h 1721"/>
                    <a:gd name="T40" fmla="*/ 182 w 1140"/>
                    <a:gd name="T41" fmla="*/ 824 h 1721"/>
                    <a:gd name="T42" fmla="*/ 118 w 1140"/>
                    <a:gd name="T43" fmla="*/ 777 h 1721"/>
                    <a:gd name="T44" fmla="*/ 74 w 1140"/>
                    <a:gd name="T45" fmla="*/ 711 h 1721"/>
                    <a:gd name="T46" fmla="*/ 51 w 1140"/>
                    <a:gd name="T47" fmla="*/ 626 h 1721"/>
                    <a:gd name="T48" fmla="*/ 54 w 1140"/>
                    <a:gd name="T49" fmla="*/ 524 h 1721"/>
                    <a:gd name="T50" fmla="*/ 59 w 1140"/>
                    <a:gd name="T51" fmla="*/ 516 h 1721"/>
                    <a:gd name="T52" fmla="*/ 61 w 1140"/>
                    <a:gd name="T53" fmla="*/ 511 h 1721"/>
                    <a:gd name="T54" fmla="*/ 60 w 1140"/>
                    <a:gd name="T55" fmla="*/ 507 h 1721"/>
                    <a:gd name="T56" fmla="*/ 59 w 1140"/>
                    <a:gd name="T57" fmla="*/ 504 h 1721"/>
                    <a:gd name="T58" fmla="*/ 56 w 1140"/>
                    <a:gd name="T59" fmla="*/ 500 h 1721"/>
                    <a:gd name="T60" fmla="*/ 56 w 1140"/>
                    <a:gd name="T61" fmla="*/ 497 h 1721"/>
                    <a:gd name="T62" fmla="*/ 58 w 1140"/>
                    <a:gd name="T63" fmla="*/ 492 h 1721"/>
                    <a:gd name="T64" fmla="*/ 64 w 1140"/>
                    <a:gd name="T65" fmla="*/ 485 h 1721"/>
                    <a:gd name="T66" fmla="*/ 56 w 1140"/>
                    <a:gd name="T67" fmla="*/ 466 h 1721"/>
                    <a:gd name="T68" fmla="*/ 48 w 1140"/>
                    <a:gd name="T69" fmla="*/ 447 h 1721"/>
                    <a:gd name="T70" fmla="*/ 39 w 1140"/>
                    <a:gd name="T71" fmla="*/ 427 h 1721"/>
                    <a:gd name="T72" fmla="*/ 32 w 1140"/>
                    <a:gd name="T73" fmla="*/ 408 h 1721"/>
                    <a:gd name="T74" fmla="*/ 24 w 1140"/>
                    <a:gd name="T75" fmla="*/ 389 h 1721"/>
                    <a:gd name="T76" fmla="*/ 16 w 1140"/>
                    <a:gd name="T77" fmla="*/ 369 h 1721"/>
                    <a:gd name="T78" fmla="*/ 7 w 1140"/>
                    <a:gd name="T79" fmla="*/ 350 h 1721"/>
                    <a:gd name="T80" fmla="*/ 0 w 1140"/>
                    <a:gd name="T81" fmla="*/ 331 h 1721"/>
                    <a:gd name="T82" fmla="*/ 7 w 1140"/>
                    <a:gd name="T83" fmla="*/ 313 h 1721"/>
                    <a:gd name="T84" fmla="*/ 14 w 1140"/>
                    <a:gd name="T85" fmla="*/ 296 h 1721"/>
                    <a:gd name="T86" fmla="*/ 22 w 1140"/>
                    <a:gd name="T87" fmla="*/ 277 h 1721"/>
                    <a:gd name="T88" fmla="*/ 29 w 1140"/>
                    <a:gd name="T89" fmla="*/ 260 h 1721"/>
                    <a:gd name="T90" fmla="*/ 37 w 1140"/>
                    <a:gd name="T91" fmla="*/ 242 h 1721"/>
                    <a:gd name="T92" fmla="*/ 44 w 1140"/>
                    <a:gd name="T93" fmla="*/ 225 h 1721"/>
                    <a:gd name="T94" fmla="*/ 52 w 1140"/>
                    <a:gd name="T95" fmla="*/ 207 h 1721"/>
                    <a:gd name="T96" fmla="*/ 59 w 1140"/>
                    <a:gd name="T97" fmla="*/ 190 h 1721"/>
                    <a:gd name="T98" fmla="*/ 63 w 1140"/>
                    <a:gd name="T99" fmla="*/ 168 h 1721"/>
                    <a:gd name="T100" fmla="*/ 66 w 1140"/>
                    <a:gd name="T101" fmla="*/ 144 h 1721"/>
                    <a:gd name="T102" fmla="*/ 66 w 1140"/>
                    <a:gd name="T103" fmla="*/ 119 h 1721"/>
                    <a:gd name="T104" fmla="*/ 66 w 1140"/>
                    <a:gd name="T105" fmla="*/ 95 h 1721"/>
                    <a:gd name="T106" fmla="*/ 66 w 1140"/>
                    <a:gd name="T107" fmla="*/ 70 h 1721"/>
                    <a:gd name="T108" fmla="*/ 67 w 1140"/>
                    <a:gd name="T109" fmla="*/ 46 h 1721"/>
                    <a:gd name="T110" fmla="*/ 69 w 1140"/>
                    <a:gd name="T111" fmla="*/ 22 h 1721"/>
                    <a:gd name="T112" fmla="*/ 73 w 1140"/>
                    <a:gd name="T113" fmla="*/ 0 h 1721"/>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1140"/>
                    <a:gd name="T172" fmla="*/ 0 h 1721"/>
                    <a:gd name="T173" fmla="*/ 1140 w 1140"/>
                    <a:gd name="T174" fmla="*/ 1721 h 1721"/>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1140" h="1721">
                      <a:moveTo>
                        <a:pt x="146" y="0"/>
                      </a:moveTo>
                      <a:lnTo>
                        <a:pt x="289" y="54"/>
                      </a:lnTo>
                      <a:lnTo>
                        <a:pt x="419" y="124"/>
                      </a:lnTo>
                      <a:lnTo>
                        <a:pt x="540" y="208"/>
                      </a:lnTo>
                      <a:lnTo>
                        <a:pt x="652" y="306"/>
                      </a:lnTo>
                      <a:lnTo>
                        <a:pt x="755" y="415"/>
                      </a:lnTo>
                      <a:lnTo>
                        <a:pt x="856" y="535"/>
                      </a:lnTo>
                      <a:lnTo>
                        <a:pt x="950" y="663"/>
                      </a:lnTo>
                      <a:lnTo>
                        <a:pt x="1045" y="801"/>
                      </a:lnTo>
                      <a:lnTo>
                        <a:pt x="1083" y="927"/>
                      </a:lnTo>
                      <a:lnTo>
                        <a:pt x="1111" y="1035"/>
                      </a:lnTo>
                      <a:lnTo>
                        <a:pt x="1129" y="1127"/>
                      </a:lnTo>
                      <a:lnTo>
                        <a:pt x="1140" y="1213"/>
                      </a:lnTo>
                      <a:lnTo>
                        <a:pt x="1140" y="1298"/>
                      </a:lnTo>
                      <a:lnTo>
                        <a:pt x="1134" y="1394"/>
                      </a:lnTo>
                      <a:lnTo>
                        <a:pt x="1120" y="1504"/>
                      </a:lnTo>
                      <a:lnTo>
                        <a:pt x="1103" y="1637"/>
                      </a:lnTo>
                      <a:lnTo>
                        <a:pt x="896" y="1698"/>
                      </a:lnTo>
                      <a:lnTo>
                        <a:pt x="700" y="1721"/>
                      </a:lnTo>
                      <a:lnTo>
                        <a:pt x="521" y="1703"/>
                      </a:lnTo>
                      <a:lnTo>
                        <a:pt x="365" y="1648"/>
                      </a:lnTo>
                      <a:lnTo>
                        <a:pt x="237" y="1554"/>
                      </a:lnTo>
                      <a:lnTo>
                        <a:pt x="148" y="1422"/>
                      </a:lnTo>
                      <a:lnTo>
                        <a:pt x="103" y="1253"/>
                      </a:lnTo>
                      <a:lnTo>
                        <a:pt x="109" y="1048"/>
                      </a:lnTo>
                      <a:lnTo>
                        <a:pt x="119" y="1033"/>
                      </a:lnTo>
                      <a:lnTo>
                        <a:pt x="123" y="1023"/>
                      </a:lnTo>
                      <a:lnTo>
                        <a:pt x="121" y="1014"/>
                      </a:lnTo>
                      <a:lnTo>
                        <a:pt x="118" y="1009"/>
                      </a:lnTo>
                      <a:lnTo>
                        <a:pt x="113" y="1001"/>
                      </a:lnTo>
                      <a:lnTo>
                        <a:pt x="113" y="995"/>
                      </a:lnTo>
                      <a:lnTo>
                        <a:pt x="116" y="984"/>
                      </a:lnTo>
                      <a:lnTo>
                        <a:pt x="128" y="971"/>
                      </a:lnTo>
                      <a:lnTo>
                        <a:pt x="112" y="932"/>
                      </a:lnTo>
                      <a:lnTo>
                        <a:pt x="96" y="894"/>
                      </a:lnTo>
                      <a:lnTo>
                        <a:pt x="79" y="855"/>
                      </a:lnTo>
                      <a:lnTo>
                        <a:pt x="64" y="817"/>
                      </a:lnTo>
                      <a:lnTo>
                        <a:pt x="48" y="778"/>
                      </a:lnTo>
                      <a:lnTo>
                        <a:pt x="32" y="739"/>
                      </a:lnTo>
                      <a:lnTo>
                        <a:pt x="15" y="701"/>
                      </a:lnTo>
                      <a:lnTo>
                        <a:pt x="0" y="663"/>
                      </a:lnTo>
                      <a:lnTo>
                        <a:pt x="14" y="627"/>
                      </a:lnTo>
                      <a:lnTo>
                        <a:pt x="29" y="592"/>
                      </a:lnTo>
                      <a:lnTo>
                        <a:pt x="44" y="555"/>
                      </a:lnTo>
                      <a:lnTo>
                        <a:pt x="59" y="521"/>
                      </a:lnTo>
                      <a:lnTo>
                        <a:pt x="74" y="485"/>
                      </a:lnTo>
                      <a:lnTo>
                        <a:pt x="89" y="450"/>
                      </a:lnTo>
                      <a:lnTo>
                        <a:pt x="104" y="415"/>
                      </a:lnTo>
                      <a:lnTo>
                        <a:pt x="119" y="381"/>
                      </a:lnTo>
                      <a:lnTo>
                        <a:pt x="127" y="336"/>
                      </a:lnTo>
                      <a:lnTo>
                        <a:pt x="131" y="288"/>
                      </a:lnTo>
                      <a:lnTo>
                        <a:pt x="131" y="239"/>
                      </a:lnTo>
                      <a:lnTo>
                        <a:pt x="132" y="191"/>
                      </a:lnTo>
                      <a:lnTo>
                        <a:pt x="132" y="140"/>
                      </a:lnTo>
                      <a:lnTo>
                        <a:pt x="133" y="92"/>
                      </a:lnTo>
                      <a:lnTo>
                        <a:pt x="137" y="44"/>
                      </a:lnTo>
                      <a:lnTo>
                        <a:pt x="146" y="0"/>
                      </a:lnTo>
                      <a:close/>
                    </a:path>
                  </a:pathLst>
                </a:custGeom>
                <a:solidFill>
                  <a:srgbClr val="C4CFCF"/>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067" name="Freeform 40"/>
                <p:cNvSpPr>
                  <a:spLocks/>
                </p:cNvSpPr>
                <p:nvPr/>
              </p:nvSpPr>
              <p:spPr bwMode="auto">
                <a:xfrm>
                  <a:off x="4377" y="2842"/>
                  <a:ext cx="566" cy="851"/>
                </a:xfrm>
                <a:custGeom>
                  <a:avLst/>
                  <a:gdLst>
                    <a:gd name="T0" fmla="*/ 73 w 1131"/>
                    <a:gd name="T1" fmla="*/ 0 h 1703"/>
                    <a:gd name="T2" fmla="*/ 145 w 1131"/>
                    <a:gd name="T3" fmla="*/ 27 h 1703"/>
                    <a:gd name="T4" fmla="*/ 210 w 1131"/>
                    <a:gd name="T5" fmla="*/ 62 h 1703"/>
                    <a:gd name="T6" fmla="*/ 269 w 1131"/>
                    <a:gd name="T7" fmla="*/ 104 h 1703"/>
                    <a:gd name="T8" fmla="*/ 325 w 1131"/>
                    <a:gd name="T9" fmla="*/ 153 h 1703"/>
                    <a:gd name="T10" fmla="*/ 375 w 1131"/>
                    <a:gd name="T11" fmla="*/ 207 h 1703"/>
                    <a:gd name="T12" fmla="*/ 424 w 1131"/>
                    <a:gd name="T13" fmla="*/ 266 h 1703"/>
                    <a:gd name="T14" fmla="*/ 471 w 1131"/>
                    <a:gd name="T15" fmla="*/ 331 h 1703"/>
                    <a:gd name="T16" fmla="*/ 518 w 1131"/>
                    <a:gd name="T17" fmla="*/ 400 h 1703"/>
                    <a:gd name="T18" fmla="*/ 537 w 1131"/>
                    <a:gd name="T19" fmla="*/ 463 h 1703"/>
                    <a:gd name="T20" fmla="*/ 551 w 1131"/>
                    <a:gd name="T21" fmla="*/ 515 h 1703"/>
                    <a:gd name="T22" fmla="*/ 560 w 1131"/>
                    <a:gd name="T23" fmla="*/ 561 h 1703"/>
                    <a:gd name="T24" fmla="*/ 565 w 1131"/>
                    <a:gd name="T25" fmla="*/ 603 h 1703"/>
                    <a:gd name="T26" fmla="*/ 566 w 1131"/>
                    <a:gd name="T27" fmla="*/ 645 h 1703"/>
                    <a:gd name="T28" fmla="*/ 563 w 1131"/>
                    <a:gd name="T29" fmla="*/ 691 h 1703"/>
                    <a:gd name="T30" fmla="*/ 556 w 1131"/>
                    <a:gd name="T31" fmla="*/ 745 h 1703"/>
                    <a:gd name="T32" fmla="*/ 547 w 1131"/>
                    <a:gd name="T33" fmla="*/ 812 h 1703"/>
                    <a:gd name="T34" fmla="*/ 445 w 1131"/>
                    <a:gd name="T35" fmla="*/ 843 h 1703"/>
                    <a:gd name="T36" fmla="*/ 349 w 1131"/>
                    <a:gd name="T37" fmla="*/ 851 h 1703"/>
                    <a:gd name="T38" fmla="*/ 262 w 1131"/>
                    <a:gd name="T39" fmla="*/ 838 h 1703"/>
                    <a:gd name="T40" fmla="*/ 188 w 1131"/>
                    <a:gd name="T41" fmla="*/ 807 h 1703"/>
                    <a:gd name="T42" fmla="*/ 128 w 1131"/>
                    <a:gd name="T43" fmla="*/ 757 h 1703"/>
                    <a:gd name="T44" fmla="*/ 85 w 1131"/>
                    <a:gd name="T45" fmla="*/ 692 h 1703"/>
                    <a:gd name="T46" fmla="*/ 63 w 1131"/>
                    <a:gd name="T47" fmla="*/ 611 h 1703"/>
                    <a:gd name="T48" fmla="*/ 65 w 1131"/>
                    <a:gd name="T49" fmla="*/ 518 h 1703"/>
                    <a:gd name="T50" fmla="*/ 69 w 1131"/>
                    <a:gd name="T51" fmla="*/ 511 h 1703"/>
                    <a:gd name="T52" fmla="*/ 71 w 1131"/>
                    <a:gd name="T53" fmla="*/ 507 h 1703"/>
                    <a:gd name="T54" fmla="*/ 68 w 1131"/>
                    <a:gd name="T55" fmla="*/ 504 h 1703"/>
                    <a:gd name="T56" fmla="*/ 65 w 1131"/>
                    <a:gd name="T57" fmla="*/ 502 h 1703"/>
                    <a:gd name="T58" fmla="*/ 61 w 1131"/>
                    <a:gd name="T59" fmla="*/ 499 h 1703"/>
                    <a:gd name="T60" fmla="*/ 58 w 1131"/>
                    <a:gd name="T61" fmla="*/ 496 h 1703"/>
                    <a:gd name="T62" fmla="*/ 59 w 1131"/>
                    <a:gd name="T63" fmla="*/ 492 h 1703"/>
                    <a:gd name="T64" fmla="*/ 64 w 1131"/>
                    <a:gd name="T65" fmla="*/ 485 h 1703"/>
                    <a:gd name="T66" fmla="*/ 56 w 1131"/>
                    <a:gd name="T67" fmla="*/ 466 h 1703"/>
                    <a:gd name="T68" fmla="*/ 48 w 1131"/>
                    <a:gd name="T69" fmla="*/ 447 h 1703"/>
                    <a:gd name="T70" fmla="*/ 40 w 1131"/>
                    <a:gd name="T71" fmla="*/ 427 h 1703"/>
                    <a:gd name="T72" fmla="*/ 32 w 1131"/>
                    <a:gd name="T73" fmla="*/ 408 h 1703"/>
                    <a:gd name="T74" fmla="*/ 24 w 1131"/>
                    <a:gd name="T75" fmla="*/ 389 h 1703"/>
                    <a:gd name="T76" fmla="*/ 16 w 1131"/>
                    <a:gd name="T77" fmla="*/ 369 h 1703"/>
                    <a:gd name="T78" fmla="*/ 8 w 1131"/>
                    <a:gd name="T79" fmla="*/ 350 h 1703"/>
                    <a:gd name="T80" fmla="*/ 0 w 1131"/>
                    <a:gd name="T81" fmla="*/ 331 h 1703"/>
                    <a:gd name="T82" fmla="*/ 7 w 1131"/>
                    <a:gd name="T83" fmla="*/ 313 h 1703"/>
                    <a:gd name="T84" fmla="*/ 15 w 1131"/>
                    <a:gd name="T85" fmla="*/ 296 h 1703"/>
                    <a:gd name="T86" fmla="*/ 22 w 1131"/>
                    <a:gd name="T87" fmla="*/ 277 h 1703"/>
                    <a:gd name="T88" fmla="*/ 30 w 1131"/>
                    <a:gd name="T89" fmla="*/ 260 h 1703"/>
                    <a:gd name="T90" fmla="*/ 37 w 1131"/>
                    <a:gd name="T91" fmla="*/ 242 h 1703"/>
                    <a:gd name="T92" fmla="*/ 45 w 1131"/>
                    <a:gd name="T93" fmla="*/ 225 h 1703"/>
                    <a:gd name="T94" fmla="*/ 52 w 1131"/>
                    <a:gd name="T95" fmla="*/ 207 h 1703"/>
                    <a:gd name="T96" fmla="*/ 60 w 1131"/>
                    <a:gd name="T97" fmla="*/ 190 h 1703"/>
                    <a:gd name="T98" fmla="*/ 64 w 1131"/>
                    <a:gd name="T99" fmla="*/ 168 h 1703"/>
                    <a:gd name="T100" fmla="*/ 66 w 1131"/>
                    <a:gd name="T101" fmla="*/ 144 h 1703"/>
                    <a:gd name="T102" fmla="*/ 66 w 1131"/>
                    <a:gd name="T103" fmla="*/ 119 h 1703"/>
                    <a:gd name="T104" fmla="*/ 66 w 1131"/>
                    <a:gd name="T105" fmla="*/ 95 h 1703"/>
                    <a:gd name="T106" fmla="*/ 66 w 1131"/>
                    <a:gd name="T107" fmla="*/ 70 h 1703"/>
                    <a:gd name="T108" fmla="*/ 67 w 1131"/>
                    <a:gd name="T109" fmla="*/ 46 h 1703"/>
                    <a:gd name="T110" fmla="*/ 69 w 1131"/>
                    <a:gd name="T111" fmla="*/ 22 h 1703"/>
                    <a:gd name="T112" fmla="*/ 73 w 1131"/>
                    <a:gd name="T113" fmla="*/ 0 h 170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1131"/>
                    <a:gd name="T172" fmla="*/ 0 h 1703"/>
                    <a:gd name="T173" fmla="*/ 1131 w 1131"/>
                    <a:gd name="T174" fmla="*/ 1703 h 1703"/>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1131" h="1703">
                      <a:moveTo>
                        <a:pt x="146" y="0"/>
                      </a:moveTo>
                      <a:lnTo>
                        <a:pt x="289" y="54"/>
                      </a:lnTo>
                      <a:lnTo>
                        <a:pt x="419" y="124"/>
                      </a:lnTo>
                      <a:lnTo>
                        <a:pt x="537" y="208"/>
                      </a:lnTo>
                      <a:lnTo>
                        <a:pt x="649" y="306"/>
                      </a:lnTo>
                      <a:lnTo>
                        <a:pt x="750" y="414"/>
                      </a:lnTo>
                      <a:lnTo>
                        <a:pt x="848" y="533"/>
                      </a:lnTo>
                      <a:lnTo>
                        <a:pt x="942" y="662"/>
                      </a:lnTo>
                      <a:lnTo>
                        <a:pt x="1035" y="800"/>
                      </a:lnTo>
                      <a:lnTo>
                        <a:pt x="1073" y="926"/>
                      </a:lnTo>
                      <a:lnTo>
                        <a:pt x="1101" y="1031"/>
                      </a:lnTo>
                      <a:lnTo>
                        <a:pt x="1120" y="1122"/>
                      </a:lnTo>
                      <a:lnTo>
                        <a:pt x="1130" y="1206"/>
                      </a:lnTo>
                      <a:lnTo>
                        <a:pt x="1131" y="1290"/>
                      </a:lnTo>
                      <a:lnTo>
                        <a:pt x="1125" y="1382"/>
                      </a:lnTo>
                      <a:lnTo>
                        <a:pt x="1111" y="1491"/>
                      </a:lnTo>
                      <a:lnTo>
                        <a:pt x="1093" y="1624"/>
                      </a:lnTo>
                      <a:lnTo>
                        <a:pt x="889" y="1686"/>
                      </a:lnTo>
                      <a:lnTo>
                        <a:pt x="698" y="1703"/>
                      </a:lnTo>
                      <a:lnTo>
                        <a:pt x="524" y="1677"/>
                      </a:lnTo>
                      <a:lnTo>
                        <a:pt x="375" y="1614"/>
                      </a:lnTo>
                      <a:lnTo>
                        <a:pt x="255" y="1514"/>
                      </a:lnTo>
                      <a:lnTo>
                        <a:pt x="170" y="1384"/>
                      </a:lnTo>
                      <a:lnTo>
                        <a:pt x="126" y="1222"/>
                      </a:lnTo>
                      <a:lnTo>
                        <a:pt x="129" y="1036"/>
                      </a:lnTo>
                      <a:lnTo>
                        <a:pt x="138" y="1023"/>
                      </a:lnTo>
                      <a:lnTo>
                        <a:pt x="141" y="1014"/>
                      </a:lnTo>
                      <a:lnTo>
                        <a:pt x="136" y="1008"/>
                      </a:lnTo>
                      <a:lnTo>
                        <a:pt x="129" y="1004"/>
                      </a:lnTo>
                      <a:lnTo>
                        <a:pt x="121" y="999"/>
                      </a:lnTo>
                      <a:lnTo>
                        <a:pt x="116" y="993"/>
                      </a:lnTo>
                      <a:lnTo>
                        <a:pt x="117" y="984"/>
                      </a:lnTo>
                      <a:lnTo>
                        <a:pt x="128" y="971"/>
                      </a:lnTo>
                      <a:lnTo>
                        <a:pt x="112" y="932"/>
                      </a:lnTo>
                      <a:lnTo>
                        <a:pt x="96" y="894"/>
                      </a:lnTo>
                      <a:lnTo>
                        <a:pt x="79" y="855"/>
                      </a:lnTo>
                      <a:lnTo>
                        <a:pt x="64" y="817"/>
                      </a:lnTo>
                      <a:lnTo>
                        <a:pt x="48" y="778"/>
                      </a:lnTo>
                      <a:lnTo>
                        <a:pt x="32" y="739"/>
                      </a:lnTo>
                      <a:lnTo>
                        <a:pt x="15" y="701"/>
                      </a:lnTo>
                      <a:lnTo>
                        <a:pt x="0" y="663"/>
                      </a:lnTo>
                      <a:lnTo>
                        <a:pt x="14" y="627"/>
                      </a:lnTo>
                      <a:lnTo>
                        <a:pt x="29" y="592"/>
                      </a:lnTo>
                      <a:lnTo>
                        <a:pt x="44" y="555"/>
                      </a:lnTo>
                      <a:lnTo>
                        <a:pt x="59" y="521"/>
                      </a:lnTo>
                      <a:lnTo>
                        <a:pt x="74" y="485"/>
                      </a:lnTo>
                      <a:lnTo>
                        <a:pt x="89" y="450"/>
                      </a:lnTo>
                      <a:lnTo>
                        <a:pt x="104" y="415"/>
                      </a:lnTo>
                      <a:lnTo>
                        <a:pt x="119" y="381"/>
                      </a:lnTo>
                      <a:lnTo>
                        <a:pt x="127" y="336"/>
                      </a:lnTo>
                      <a:lnTo>
                        <a:pt x="131" y="288"/>
                      </a:lnTo>
                      <a:lnTo>
                        <a:pt x="131" y="239"/>
                      </a:lnTo>
                      <a:lnTo>
                        <a:pt x="132" y="191"/>
                      </a:lnTo>
                      <a:lnTo>
                        <a:pt x="132" y="140"/>
                      </a:lnTo>
                      <a:lnTo>
                        <a:pt x="133" y="92"/>
                      </a:lnTo>
                      <a:lnTo>
                        <a:pt x="137" y="44"/>
                      </a:lnTo>
                      <a:lnTo>
                        <a:pt x="146" y="0"/>
                      </a:lnTo>
                      <a:close/>
                    </a:path>
                  </a:pathLst>
                </a:custGeom>
                <a:solidFill>
                  <a:srgbClr val="CCD6D6"/>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068" name="Freeform 41"/>
                <p:cNvSpPr>
                  <a:spLocks/>
                </p:cNvSpPr>
                <p:nvPr/>
              </p:nvSpPr>
              <p:spPr bwMode="auto">
                <a:xfrm>
                  <a:off x="4377" y="2842"/>
                  <a:ext cx="561" cy="842"/>
                </a:xfrm>
                <a:custGeom>
                  <a:avLst/>
                  <a:gdLst>
                    <a:gd name="T0" fmla="*/ 73 w 1123"/>
                    <a:gd name="T1" fmla="*/ 0 h 1684"/>
                    <a:gd name="T2" fmla="*/ 143 w 1123"/>
                    <a:gd name="T3" fmla="*/ 27 h 1684"/>
                    <a:gd name="T4" fmla="*/ 208 w 1123"/>
                    <a:gd name="T5" fmla="*/ 62 h 1684"/>
                    <a:gd name="T6" fmla="*/ 267 w 1123"/>
                    <a:gd name="T7" fmla="*/ 104 h 1684"/>
                    <a:gd name="T8" fmla="*/ 321 w 1123"/>
                    <a:gd name="T9" fmla="*/ 153 h 1684"/>
                    <a:gd name="T10" fmla="*/ 371 w 1123"/>
                    <a:gd name="T11" fmla="*/ 206 h 1684"/>
                    <a:gd name="T12" fmla="*/ 419 w 1123"/>
                    <a:gd name="T13" fmla="*/ 266 h 1684"/>
                    <a:gd name="T14" fmla="*/ 466 w 1123"/>
                    <a:gd name="T15" fmla="*/ 330 h 1684"/>
                    <a:gd name="T16" fmla="*/ 513 w 1123"/>
                    <a:gd name="T17" fmla="*/ 399 h 1684"/>
                    <a:gd name="T18" fmla="*/ 532 w 1123"/>
                    <a:gd name="T19" fmla="*/ 462 h 1684"/>
                    <a:gd name="T20" fmla="*/ 546 w 1123"/>
                    <a:gd name="T21" fmla="*/ 514 h 1684"/>
                    <a:gd name="T22" fmla="*/ 555 w 1123"/>
                    <a:gd name="T23" fmla="*/ 559 h 1684"/>
                    <a:gd name="T24" fmla="*/ 560 w 1123"/>
                    <a:gd name="T25" fmla="*/ 600 h 1684"/>
                    <a:gd name="T26" fmla="*/ 561 w 1123"/>
                    <a:gd name="T27" fmla="*/ 641 h 1684"/>
                    <a:gd name="T28" fmla="*/ 558 w 1123"/>
                    <a:gd name="T29" fmla="*/ 686 h 1684"/>
                    <a:gd name="T30" fmla="*/ 551 w 1123"/>
                    <a:gd name="T31" fmla="*/ 740 h 1684"/>
                    <a:gd name="T32" fmla="*/ 542 w 1123"/>
                    <a:gd name="T33" fmla="*/ 807 h 1684"/>
                    <a:gd name="T34" fmla="*/ 441 w 1123"/>
                    <a:gd name="T35" fmla="*/ 837 h 1684"/>
                    <a:gd name="T36" fmla="*/ 348 w 1123"/>
                    <a:gd name="T37" fmla="*/ 842 h 1684"/>
                    <a:gd name="T38" fmla="*/ 265 w 1123"/>
                    <a:gd name="T39" fmla="*/ 825 h 1684"/>
                    <a:gd name="T40" fmla="*/ 194 w 1123"/>
                    <a:gd name="T41" fmla="*/ 790 h 1684"/>
                    <a:gd name="T42" fmla="*/ 137 w 1123"/>
                    <a:gd name="T43" fmla="*/ 738 h 1684"/>
                    <a:gd name="T44" fmla="*/ 96 w 1123"/>
                    <a:gd name="T45" fmla="*/ 673 h 1684"/>
                    <a:gd name="T46" fmla="*/ 75 w 1123"/>
                    <a:gd name="T47" fmla="*/ 596 h 1684"/>
                    <a:gd name="T48" fmla="*/ 76 w 1123"/>
                    <a:gd name="T49" fmla="*/ 513 h 1684"/>
                    <a:gd name="T50" fmla="*/ 80 w 1123"/>
                    <a:gd name="T51" fmla="*/ 506 h 1684"/>
                    <a:gd name="T52" fmla="*/ 79 w 1123"/>
                    <a:gd name="T53" fmla="*/ 502 h 1684"/>
                    <a:gd name="T54" fmla="*/ 75 w 1123"/>
                    <a:gd name="T55" fmla="*/ 500 h 1684"/>
                    <a:gd name="T56" fmla="*/ 70 w 1123"/>
                    <a:gd name="T57" fmla="*/ 499 h 1684"/>
                    <a:gd name="T58" fmla="*/ 63 w 1123"/>
                    <a:gd name="T59" fmla="*/ 497 h 1684"/>
                    <a:gd name="T60" fmla="*/ 59 w 1123"/>
                    <a:gd name="T61" fmla="*/ 495 h 1684"/>
                    <a:gd name="T62" fmla="*/ 59 w 1123"/>
                    <a:gd name="T63" fmla="*/ 491 h 1684"/>
                    <a:gd name="T64" fmla="*/ 64 w 1123"/>
                    <a:gd name="T65" fmla="*/ 485 h 1684"/>
                    <a:gd name="T66" fmla="*/ 56 w 1123"/>
                    <a:gd name="T67" fmla="*/ 466 h 1684"/>
                    <a:gd name="T68" fmla="*/ 48 w 1123"/>
                    <a:gd name="T69" fmla="*/ 447 h 1684"/>
                    <a:gd name="T70" fmla="*/ 39 w 1123"/>
                    <a:gd name="T71" fmla="*/ 427 h 1684"/>
                    <a:gd name="T72" fmla="*/ 32 w 1123"/>
                    <a:gd name="T73" fmla="*/ 409 h 1684"/>
                    <a:gd name="T74" fmla="*/ 24 w 1123"/>
                    <a:gd name="T75" fmla="*/ 389 h 1684"/>
                    <a:gd name="T76" fmla="*/ 16 w 1123"/>
                    <a:gd name="T77" fmla="*/ 370 h 1684"/>
                    <a:gd name="T78" fmla="*/ 7 w 1123"/>
                    <a:gd name="T79" fmla="*/ 351 h 1684"/>
                    <a:gd name="T80" fmla="*/ 0 w 1123"/>
                    <a:gd name="T81" fmla="*/ 332 h 1684"/>
                    <a:gd name="T82" fmla="*/ 7 w 1123"/>
                    <a:gd name="T83" fmla="*/ 314 h 1684"/>
                    <a:gd name="T84" fmla="*/ 14 w 1123"/>
                    <a:gd name="T85" fmla="*/ 296 h 1684"/>
                    <a:gd name="T86" fmla="*/ 22 w 1123"/>
                    <a:gd name="T87" fmla="*/ 278 h 1684"/>
                    <a:gd name="T88" fmla="*/ 29 w 1123"/>
                    <a:gd name="T89" fmla="*/ 261 h 1684"/>
                    <a:gd name="T90" fmla="*/ 37 w 1123"/>
                    <a:gd name="T91" fmla="*/ 242 h 1684"/>
                    <a:gd name="T92" fmla="*/ 44 w 1123"/>
                    <a:gd name="T93" fmla="*/ 225 h 1684"/>
                    <a:gd name="T94" fmla="*/ 52 w 1123"/>
                    <a:gd name="T95" fmla="*/ 208 h 1684"/>
                    <a:gd name="T96" fmla="*/ 59 w 1123"/>
                    <a:gd name="T97" fmla="*/ 191 h 1684"/>
                    <a:gd name="T98" fmla="*/ 63 w 1123"/>
                    <a:gd name="T99" fmla="*/ 168 h 1684"/>
                    <a:gd name="T100" fmla="*/ 65 w 1123"/>
                    <a:gd name="T101" fmla="*/ 144 h 1684"/>
                    <a:gd name="T102" fmla="*/ 65 w 1123"/>
                    <a:gd name="T103" fmla="*/ 119 h 1684"/>
                    <a:gd name="T104" fmla="*/ 66 w 1123"/>
                    <a:gd name="T105" fmla="*/ 96 h 1684"/>
                    <a:gd name="T106" fmla="*/ 66 w 1123"/>
                    <a:gd name="T107" fmla="*/ 70 h 1684"/>
                    <a:gd name="T108" fmla="*/ 66 w 1123"/>
                    <a:gd name="T109" fmla="*/ 46 h 1684"/>
                    <a:gd name="T110" fmla="*/ 68 w 1123"/>
                    <a:gd name="T111" fmla="*/ 22 h 1684"/>
                    <a:gd name="T112" fmla="*/ 73 w 1123"/>
                    <a:gd name="T113" fmla="*/ 0 h 1684"/>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1123"/>
                    <a:gd name="T172" fmla="*/ 0 h 1684"/>
                    <a:gd name="T173" fmla="*/ 1123 w 1123"/>
                    <a:gd name="T174" fmla="*/ 1684 h 1684"/>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1123" h="1684">
                      <a:moveTo>
                        <a:pt x="146" y="0"/>
                      </a:moveTo>
                      <a:lnTo>
                        <a:pt x="287" y="54"/>
                      </a:lnTo>
                      <a:lnTo>
                        <a:pt x="417" y="124"/>
                      </a:lnTo>
                      <a:lnTo>
                        <a:pt x="535" y="207"/>
                      </a:lnTo>
                      <a:lnTo>
                        <a:pt x="642" y="305"/>
                      </a:lnTo>
                      <a:lnTo>
                        <a:pt x="743" y="412"/>
                      </a:lnTo>
                      <a:lnTo>
                        <a:pt x="839" y="531"/>
                      </a:lnTo>
                      <a:lnTo>
                        <a:pt x="932" y="659"/>
                      </a:lnTo>
                      <a:lnTo>
                        <a:pt x="1026" y="797"/>
                      </a:lnTo>
                      <a:lnTo>
                        <a:pt x="1064" y="924"/>
                      </a:lnTo>
                      <a:lnTo>
                        <a:pt x="1093" y="1028"/>
                      </a:lnTo>
                      <a:lnTo>
                        <a:pt x="1111" y="1117"/>
                      </a:lnTo>
                      <a:lnTo>
                        <a:pt x="1121" y="1199"/>
                      </a:lnTo>
                      <a:lnTo>
                        <a:pt x="1123" y="1281"/>
                      </a:lnTo>
                      <a:lnTo>
                        <a:pt x="1116" y="1372"/>
                      </a:lnTo>
                      <a:lnTo>
                        <a:pt x="1103" y="1480"/>
                      </a:lnTo>
                      <a:lnTo>
                        <a:pt x="1084" y="1613"/>
                      </a:lnTo>
                      <a:lnTo>
                        <a:pt x="882" y="1673"/>
                      </a:lnTo>
                      <a:lnTo>
                        <a:pt x="696" y="1684"/>
                      </a:lnTo>
                      <a:lnTo>
                        <a:pt x="530" y="1650"/>
                      </a:lnTo>
                      <a:lnTo>
                        <a:pt x="388" y="1580"/>
                      </a:lnTo>
                      <a:lnTo>
                        <a:pt x="274" y="1475"/>
                      </a:lnTo>
                      <a:lnTo>
                        <a:pt x="193" y="1345"/>
                      </a:lnTo>
                      <a:lnTo>
                        <a:pt x="151" y="1192"/>
                      </a:lnTo>
                      <a:lnTo>
                        <a:pt x="152" y="1026"/>
                      </a:lnTo>
                      <a:lnTo>
                        <a:pt x="160" y="1013"/>
                      </a:lnTo>
                      <a:lnTo>
                        <a:pt x="158" y="1005"/>
                      </a:lnTo>
                      <a:lnTo>
                        <a:pt x="151" y="1000"/>
                      </a:lnTo>
                      <a:lnTo>
                        <a:pt x="140" y="999"/>
                      </a:lnTo>
                      <a:lnTo>
                        <a:pt x="127" y="995"/>
                      </a:lnTo>
                      <a:lnTo>
                        <a:pt x="119" y="991"/>
                      </a:lnTo>
                      <a:lnTo>
                        <a:pt x="118" y="982"/>
                      </a:lnTo>
                      <a:lnTo>
                        <a:pt x="128" y="971"/>
                      </a:lnTo>
                      <a:lnTo>
                        <a:pt x="112" y="932"/>
                      </a:lnTo>
                      <a:lnTo>
                        <a:pt x="96" y="894"/>
                      </a:lnTo>
                      <a:lnTo>
                        <a:pt x="79" y="855"/>
                      </a:lnTo>
                      <a:lnTo>
                        <a:pt x="64" y="817"/>
                      </a:lnTo>
                      <a:lnTo>
                        <a:pt x="48" y="778"/>
                      </a:lnTo>
                      <a:lnTo>
                        <a:pt x="32" y="739"/>
                      </a:lnTo>
                      <a:lnTo>
                        <a:pt x="15" y="701"/>
                      </a:lnTo>
                      <a:lnTo>
                        <a:pt x="0" y="663"/>
                      </a:lnTo>
                      <a:lnTo>
                        <a:pt x="14" y="627"/>
                      </a:lnTo>
                      <a:lnTo>
                        <a:pt x="29" y="592"/>
                      </a:lnTo>
                      <a:lnTo>
                        <a:pt x="44" y="555"/>
                      </a:lnTo>
                      <a:lnTo>
                        <a:pt x="59" y="521"/>
                      </a:lnTo>
                      <a:lnTo>
                        <a:pt x="74" y="485"/>
                      </a:lnTo>
                      <a:lnTo>
                        <a:pt x="89" y="450"/>
                      </a:lnTo>
                      <a:lnTo>
                        <a:pt x="104" y="415"/>
                      </a:lnTo>
                      <a:lnTo>
                        <a:pt x="119" y="381"/>
                      </a:lnTo>
                      <a:lnTo>
                        <a:pt x="127" y="336"/>
                      </a:lnTo>
                      <a:lnTo>
                        <a:pt x="131" y="288"/>
                      </a:lnTo>
                      <a:lnTo>
                        <a:pt x="131" y="239"/>
                      </a:lnTo>
                      <a:lnTo>
                        <a:pt x="132" y="191"/>
                      </a:lnTo>
                      <a:lnTo>
                        <a:pt x="132" y="140"/>
                      </a:lnTo>
                      <a:lnTo>
                        <a:pt x="133" y="92"/>
                      </a:lnTo>
                      <a:lnTo>
                        <a:pt x="137" y="44"/>
                      </a:lnTo>
                      <a:lnTo>
                        <a:pt x="146" y="0"/>
                      </a:lnTo>
                      <a:close/>
                    </a:path>
                  </a:pathLst>
                </a:custGeom>
                <a:solidFill>
                  <a:srgbClr val="D4DBDB"/>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069" name="Freeform 42"/>
                <p:cNvSpPr>
                  <a:spLocks/>
                </p:cNvSpPr>
                <p:nvPr/>
              </p:nvSpPr>
              <p:spPr bwMode="auto">
                <a:xfrm>
                  <a:off x="4668" y="3628"/>
                  <a:ext cx="267" cy="363"/>
                </a:xfrm>
                <a:custGeom>
                  <a:avLst/>
                  <a:gdLst>
                    <a:gd name="T0" fmla="*/ 78 w 534"/>
                    <a:gd name="T1" fmla="*/ 31 h 724"/>
                    <a:gd name="T2" fmla="*/ 57 w 534"/>
                    <a:gd name="T3" fmla="*/ 70 h 724"/>
                    <a:gd name="T4" fmla="*/ 39 w 534"/>
                    <a:gd name="T5" fmla="*/ 105 h 724"/>
                    <a:gd name="T6" fmla="*/ 26 w 534"/>
                    <a:gd name="T7" fmla="*/ 134 h 724"/>
                    <a:gd name="T8" fmla="*/ 20 w 534"/>
                    <a:gd name="T9" fmla="*/ 159 h 724"/>
                    <a:gd name="T10" fmla="*/ 22 w 534"/>
                    <a:gd name="T11" fmla="*/ 182 h 724"/>
                    <a:gd name="T12" fmla="*/ 35 w 534"/>
                    <a:gd name="T13" fmla="*/ 205 h 724"/>
                    <a:gd name="T14" fmla="*/ 60 w 534"/>
                    <a:gd name="T15" fmla="*/ 228 h 724"/>
                    <a:gd name="T16" fmla="*/ 100 w 534"/>
                    <a:gd name="T17" fmla="*/ 253 h 724"/>
                    <a:gd name="T18" fmla="*/ 89 w 534"/>
                    <a:gd name="T19" fmla="*/ 259 h 724"/>
                    <a:gd name="T20" fmla="*/ 77 w 534"/>
                    <a:gd name="T21" fmla="*/ 266 h 724"/>
                    <a:gd name="T22" fmla="*/ 63 w 534"/>
                    <a:gd name="T23" fmla="*/ 275 h 724"/>
                    <a:gd name="T24" fmla="*/ 50 w 534"/>
                    <a:gd name="T25" fmla="*/ 285 h 724"/>
                    <a:gd name="T26" fmla="*/ 36 w 534"/>
                    <a:gd name="T27" fmla="*/ 293 h 724"/>
                    <a:gd name="T28" fmla="*/ 22 w 534"/>
                    <a:gd name="T29" fmla="*/ 302 h 724"/>
                    <a:gd name="T30" fmla="*/ 10 w 534"/>
                    <a:gd name="T31" fmla="*/ 310 h 724"/>
                    <a:gd name="T32" fmla="*/ 0 w 534"/>
                    <a:gd name="T33" fmla="*/ 315 h 724"/>
                    <a:gd name="T34" fmla="*/ 3 w 534"/>
                    <a:gd name="T35" fmla="*/ 323 h 724"/>
                    <a:gd name="T36" fmla="*/ 8 w 534"/>
                    <a:gd name="T37" fmla="*/ 330 h 724"/>
                    <a:gd name="T38" fmla="*/ 14 w 534"/>
                    <a:gd name="T39" fmla="*/ 334 h 724"/>
                    <a:gd name="T40" fmla="*/ 21 w 534"/>
                    <a:gd name="T41" fmla="*/ 339 h 724"/>
                    <a:gd name="T42" fmla="*/ 27 w 534"/>
                    <a:gd name="T43" fmla="*/ 343 h 724"/>
                    <a:gd name="T44" fmla="*/ 33 w 534"/>
                    <a:gd name="T45" fmla="*/ 348 h 724"/>
                    <a:gd name="T46" fmla="*/ 37 w 534"/>
                    <a:gd name="T47" fmla="*/ 354 h 724"/>
                    <a:gd name="T48" fmla="*/ 41 w 534"/>
                    <a:gd name="T49" fmla="*/ 363 h 724"/>
                    <a:gd name="T50" fmla="*/ 66 w 534"/>
                    <a:gd name="T51" fmla="*/ 350 h 724"/>
                    <a:gd name="T52" fmla="*/ 90 w 534"/>
                    <a:gd name="T53" fmla="*/ 337 h 724"/>
                    <a:gd name="T54" fmla="*/ 115 w 534"/>
                    <a:gd name="T55" fmla="*/ 323 h 724"/>
                    <a:gd name="T56" fmla="*/ 139 w 534"/>
                    <a:gd name="T57" fmla="*/ 311 h 724"/>
                    <a:gd name="T58" fmla="*/ 163 w 534"/>
                    <a:gd name="T59" fmla="*/ 298 h 724"/>
                    <a:gd name="T60" fmla="*/ 188 w 534"/>
                    <a:gd name="T61" fmla="*/ 285 h 724"/>
                    <a:gd name="T62" fmla="*/ 212 w 534"/>
                    <a:gd name="T63" fmla="*/ 271 h 724"/>
                    <a:gd name="T64" fmla="*/ 237 w 534"/>
                    <a:gd name="T65" fmla="*/ 259 h 724"/>
                    <a:gd name="T66" fmla="*/ 258 w 534"/>
                    <a:gd name="T67" fmla="*/ 237 h 724"/>
                    <a:gd name="T68" fmla="*/ 267 w 534"/>
                    <a:gd name="T69" fmla="*/ 221 h 724"/>
                    <a:gd name="T70" fmla="*/ 266 w 534"/>
                    <a:gd name="T71" fmla="*/ 209 h 724"/>
                    <a:gd name="T72" fmla="*/ 256 w 534"/>
                    <a:gd name="T73" fmla="*/ 201 h 724"/>
                    <a:gd name="T74" fmla="*/ 237 w 534"/>
                    <a:gd name="T75" fmla="*/ 194 h 724"/>
                    <a:gd name="T76" fmla="*/ 211 w 534"/>
                    <a:gd name="T77" fmla="*/ 187 h 724"/>
                    <a:gd name="T78" fmla="*/ 179 w 534"/>
                    <a:gd name="T79" fmla="*/ 180 h 724"/>
                    <a:gd name="T80" fmla="*/ 142 w 534"/>
                    <a:gd name="T81" fmla="*/ 172 h 724"/>
                    <a:gd name="T82" fmla="*/ 148 w 534"/>
                    <a:gd name="T83" fmla="*/ 160 h 724"/>
                    <a:gd name="T84" fmla="*/ 155 w 534"/>
                    <a:gd name="T85" fmla="*/ 149 h 724"/>
                    <a:gd name="T86" fmla="*/ 162 w 534"/>
                    <a:gd name="T87" fmla="*/ 137 h 724"/>
                    <a:gd name="T88" fmla="*/ 169 w 534"/>
                    <a:gd name="T89" fmla="*/ 126 h 724"/>
                    <a:gd name="T90" fmla="*/ 175 w 534"/>
                    <a:gd name="T91" fmla="*/ 114 h 724"/>
                    <a:gd name="T92" fmla="*/ 182 w 534"/>
                    <a:gd name="T93" fmla="*/ 103 h 724"/>
                    <a:gd name="T94" fmla="*/ 189 w 534"/>
                    <a:gd name="T95" fmla="*/ 92 h 724"/>
                    <a:gd name="T96" fmla="*/ 196 w 534"/>
                    <a:gd name="T97" fmla="*/ 80 h 724"/>
                    <a:gd name="T98" fmla="*/ 185 w 534"/>
                    <a:gd name="T99" fmla="*/ 42 h 724"/>
                    <a:gd name="T100" fmla="*/ 170 w 534"/>
                    <a:gd name="T101" fmla="*/ 17 h 724"/>
                    <a:gd name="T102" fmla="*/ 152 w 534"/>
                    <a:gd name="T103" fmla="*/ 4 h 724"/>
                    <a:gd name="T104" fmla="*/ 133 w 534"/>
                    <a:gd name="T105" fmla="*/ 0 h 724"/>
                    <a:gd name="T106" fmla="*/ 113 w 534"/>
                    <a:gd name="T107" fmla="*/ 3 h 724"/>
                    <a:gd name="T108" fmla="*/ 97 w 534"/>
                    <a:gd name="T109" fmla="*/ 11 h 724"/>
                    <a:gd name="T110" fmla="*/ 84 w 534"/>
                    <a:gd name="T111" fmla="*/ 20 h 724"/>
                    <a:gd name="T112" fmla="*/ 78 w 534"/>
                    <a:gd name="T113" fmla="*/ 31 h 724"/>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534"/>
                    <a:gd name="T172" fmla="*/ 0 h 724"/>
                    <a:gd name="T173" fmla="*/ 534 w 534"/>
                    <a:gd name="T174" fmla="*/ 724 h 724"/>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534" h="724">
                      <a:moveTo>
                        <a:pt x="157" y="61"/>
                      </a:moveTo>
                      <a:lnTo>
                        <a:pt x="114" y="140"/>
                      </a:lnTo>
                      <a:lnTo>
                        <a:pt x="79" y="209"/>
                      </a:lnTo>
                      <a:lnTo>
                        <a:pt x="52" y="267"/>
                      </a:lnTo>
                      <a:lnTo>
                        <a:pt x="40" y="318"/>
                      </a:lnTo>
                      <a:lnTo>
                        <a:pt x="44" y="363"/>
                      </a:lnTo>
                      <a:lnTo>
                        <a:pt x="70" y="409"/>
                      </a:lnTo>
                      <a:lnTo>
                        <a:pt x="121" y="455"/>
                      </a:lnTo>
                      <a:lnTo>
                        <a:pt x="201" y="505"/>
                      </a:lnTo>
                      <a:lnTo>
                        <a:pt x="178" y="516"/>
                      </a:lnTo>
                      <a:lnTo>
                        <a:pt x="154" y="531"/>
                      </a:lnTo>
                      <a:lnTo>
                        <a:pt x="127" y="549"/>
                      </a:lnTo>
                      <a:lnTo>
                        <a:pt x="101" y="568"/>
                      </a:lnTo>
                      <a:lnTo>
                        <a:pt x="72" y="585"/>
                      </a:lnTo>
                      <a:lnTo>
                        <a:pt x="45" y="603"/>
                      </a:lnTo>
                      <a:lnTo>
                        <a:pt x="20" y="618"/>
                      </a:lnTo>
                      <a:lnTo>
                        <a:pt x="0" y="629"/>
                      </a:lnTo>
                      <a:lnTo>
                        <a:pt x="6" y="645"/>
                      </a:lnTo>
                      <a:lnTo>
                        <a:pt x="16" y="658"/>
                      </a:lnTo>
                      <a:lnTo>
                        <a:pt x="28" y="667"/>
                      </a:lnTo>
                      <a:lnTo>
                        <a:pt x="42" y="677"/>
                      </a:lnTo>
                      <a:lnTo>
                        <a:pt x="54" y="684"/>
                      </a:lnTo>
                      <a:lnTo>
                        <a:pt x="65" y="694"/>
                      </a:lnTo>
                      <a:lnTo>
                        <a:pt x="75" y="707"/>
                      </a:lnTo>
                      <a:lnTo>
                        <a:pt x="83" y="724"/>
                      </a:lnTo>
                      <a:lnTo>
                        <a:pt x="132" y="698"/>
                      </a:lnTo>
                      <a:lnTo>
                        <a:pt x="181" y="672"/>
                      </a:lnTo>
                      <a:lnTo>
                        <a:pt x="230" y="645"/>
                      </a:lnTo>
                      <a:lnTo>
                        <a:pt x="279" y="620"/>
                      </a:lnTo>
                      <a:lnTo>
                        <a:pt x="327" y="594"/>
                      </a:lnTo>
                      <a:lnTo>
                        <a:pt x="376" y="568"/>
                      </a:lnTo>
                      <a:lnTo>
                        <a:pt x="425" y="541"/>
                      </a:lnTo>
                      <a:lnTo>
                        <a:pt x="474" y="516"/>
                      </a:lnTo>
                      <a:lnTo>
                        <a:pt x="516" y="472"/>
                      </a:lnTo>
                      <a:lnTo>
                        <a:pt x="534" y="441"/>
                      </a:lnTo>
                      <a:lnTo>
                        <a:pt x="532" y="417"/>
                      </a:lnTo>
                      <a:lnTo>
                        <a:pt x="512" y="401"/>
                      </a:lnTo>
                      <a:lnTo>
                        <a:pt x="474" y="386"/>
                      </a:lnTo>
                      <a:lnTo>
                        <a:pt x="423" y="373"/>
                      </a:lnTo>
                      <a:lnTo>
                        <a:pt x="358" y="360"/>
                      </a:lnTo>
                      <a:lnTo>
                        <a:pt x="284" y="343"/>
                      </a:lnTo>
                      <a:lnTo>
                        <a:pt x="296" y="320"/>
                      </a:lnTo>
                      <a:lnTo>
                        <a:pt x="310" y="297"/>
                      </a:lnTo>
                      <a:lnTo>
                        <a:pt x="324" y="274"/>
                      </a:lnTo>
                      <a:lnTo>
                        <a:pt x="338" y="252"/>
                      </a:lnTo>
                      <a:lnTo>
                        <a:pt x="350" y="228"/>
                      </a:lnTo>
                      <a:lnTo>
                        <a:pt x="365" y="205"/>
                      </a:lnTo>
                      <a:lnTo>
                        <a:pt x="378" y="183"/>
                      </a:lnTo>
                      <a:lnTo>
                        <a:pt x="393" y="160"/>
                      </a:lnTo>
                      <a:lnTo>
                        <a:pt x="371" y="83"/>
                      </a:lnTo>
                      <a:lnTo>
                        <a:pt x="341" y="34"/>
                      </a:lnTo>
                      <a:lnTo>
                        <a:pt x="305" y="7"/>
                      </a:lnTo>
                      <a:lnTo>
                        <a:pt x="266" y="0"/>
                      </a:lnTo>
                      <a:lnTo>
                        <a:pt x="227" y="5"/>
                      </a:lnTo>
                      <a:lnTo>
                        <a:pt x="195" y="21"/>
                      </a:lnTo>
                      <a:lnTo>
                        <a:pt x="169" y="40"/>
                      </a:lnTo>
                      <a:lnTo>
                        <a:pt x="157" y="61"/>
                      </a:lnTo>
                      <a:close/>
                    </a:path>
                  </a:pathLst>
                </a:custGeom>
                <a:solidFill>
                  <a:srgbClr val="9CADAD"/>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070" name="Freeform 43"/>
                <p:cNvSpPr>
                  <a:spLocks/>
                </p:cNvSpPr>
                <p:nvPr/>
              </p:nvSpPr>
              <p:spPr bwMode="auto">
                <a:xfrm>
                  <a:off x="4676" y="3628"/>
                  <a:ext cx="259" cy="363"/>
                </a:xfrm>
                <a:custGeom>
                  <a:avLst/>
                  <a:gdLst>
                    <a:gd name="T0" fmla="*/ 71 w 519"/>
                    <a:gd name="T1" fmla="*/ 31 h 724"/>
                    <a:gd name="T2" fmla="*/ 50 w 519"/>
                    <a:gd name="T3" fmla="*/ 70 h 724"/>
                    <a:gd name="T4" fmla="*/ 34 w 519"/>
                    <a:gd name="T5" fmla="*/ 104 h 724"/>
                    <a:gd name="T6" fmla="*/ 22 w 519"/>
                    <a:gd name="T7" fmla="*/ 133 h 724"/>
                    <a:gd name="T8" fmla="*/ 18 w 519"/>
                    <a:gd name="T9" fmla="*/ 159 h 724"/>
                    <a:gd name="T10" fmla="*/ 22 w 519"/>
                    <a:gd name="T11" fmla="*/ 182 h 724"/>
                    <a:gd name="T12" fmla="*/ 37 w 519"/>
                    <a:gd name="T13" fmla="*/ 204 h 724"/>
                    <a:gd name="T14" fmla="*/ 63 w 519"/>
                    <a:gd name="T15" fmla="*/ 227 h 724"/>
                    <a:gd name="T16" fmla="*/ 104 w 519"/>
                    <a:gd name="T17" fmla="*/ 253 h 724"/>
                    <a:gd name="T18" fmla="*/ 96 w 519"/>
                    <a:gd name="T19" fmla="*/ 258 h 724"/>
                    <a:gd name="T20" fmla="*/ 86 w 519"/>
                    <a:gd name="T21" fmla="*/ 267 h 724"/>
                    <a:gd name="T22" fmla="*/ 72 w 519"/>
                    <a:gd name="T23" fmla="*/ 276 h 724"/>
                    <a:gd name="T24" fmla="*/ 57 w 519"/>
                    <a:gd name="T25" fmla="*/ 288 h 724"/>
                    <a:gd name="T26" fmla="*/ 41 w 519"/>
                    <a:gd name="T27" fmla="*/ 298 h 724"/>
                    <a:gd name="T28" fmla="*/ 25 w 519"/>
                    <a:gd name="T29" fmla="*/ 307 h 724"/>
                    <a:gd name="T30" fmla="*/ 11 w 519"/>
                    <a:gd name="T31" fmla="*/ 315 h 724"/>
                    <a:gd name="T32" fmla="*/ 0 w 519"/>
                    <a:gd name="T33" fmla="*/ 322 h 724"/>
                    <a:gd name="T34" fmla="*/ 2 w 519"/>
                    <a:gd name="T35" fmla="*/ 328 h 724"/>
                    <a:gd name="T36" fmla="*/ 7 w 519"/>
                    <a:gd name="T37" fmla="*/ 334 h 724"/>
                    <a:gd name="T38" fmla="*/ 11 w 519"/>
                    <a:gd name="T39" fmla="*/ 338 h 724"/>
                    <a:gd name="T40" fmla="*/ 17 w 519"/>
                    <a:gd name="T41" fmla="*/ 342 h 724"/>
                    <a:gd name="T42" fmla="*/ 21 w 519"/>
                    <a:gd name="T43" fmla="*/ 345 h 724"/>
                    <a:gd name="T44" fmla="*/ 26 w 519"/>
                    <a:gd name="T45" fmla="*/ 349 h 724"/>
                    <a:gd name="T46" fmla="*/ 30 w 519"/>
                    <a:gd name="T47" fmla="*/ 355 h 724"/>
                    <a:gd name="T48" fmla="*/ 34 w 519"/>
                    <a:gd name="T49" fmla="*/ 363 h 724"/>
                    <a:gd name="T50" fmla="*/ 58 w 519"/>
                    <a:gd name="T51" fmla="*/ 350 h 724"/>
                    <a:gd name="T52" fmla="*/ 83 w 519"/>
                    <a:gd name="T53" fmla="*/ 337 h 724"/>
                    <a:gd name="T54" fmla="*/ 107 w 519"/>
                    <a:gd name="T55" fmla="*/ 323 h 724"/>
                    <a:gd name="T56" fmla="*/ 132 w 519"/>
                    <a:gd name="T57" fmla="*/ 311 h 724"/>
                    <a:gd name="T58" fmla="*/ 156 w 519"/>
                    <a:gd name="T59" fmla="*/ 298 h 724"/>
                    <a:gd name="T60" fmla="*/ 180 w 519"/>
                    <a:gd name="T61" fmla="*/ 285 h 724"/>
                    <a:gd name="T62" fmla="*/ 205 w 519"/>
                    <a:gd name="T63" fmla="*/ 271 h 724"/>
                    <a:gd name="T64" fmla="*/ 229 w 519"/>
                    <a:gd name="T65" fmla="*/ 259 h 724"/>
                    <a:gd name="T66" fmla="*/ 250 w 519"/>
                    <a:gd name="T67" fmla="*/ 237 h 724"/>
                    <a:gd name="T68" fmla="*/ 259 w 519"/>
                    <a:gd name="T69" fmla="*/ 221 h 724"/>
                    <a:gd name="T70" fmla="*/ 258 w 519"/>
                    <a:gd name="T71" fmla="*/ 209 h 724"/>
                    <a:gd name="T72" fmla="*/ 248 w 519"/>
                    <a:gd name="T73" fmla="*/ 201 h 724"/>
                    <a:gd name="T74" fmla="*/ 229 w 519"/>
                    <a:gd name="T75" fmla="*/ 194 h 724"/>
                    <a:gd name="T76" fmla="*/ 204 w 519"/>
                    <a:gd name="T77" fmla="*/ 187 h 724"/>
                    <a:gd name="T78" fmla="*/ 171 w 519"/>
                    <a:gd name="T79" fmla="*/ 180 h 724"/>
                    <a:gd name="T80" fmla="*/ 134 w 519"/>
                    <a:gd name="T81" fmla="*/ 172 h 724"/>
                    <a:gd name="T82" fmla="*/ 140 w 519"/>
                    <a:gd name="T83" fmla="*/ 160 h 724"/>
                    <a:gd name="T84" fmla="*/ 147 w 519"/>
                    <a:gd name="T85" fmla="*/ 149 h 724"/>
                    <a:gd name="T86" fmla="*/ 154 w 519"/>
                    <a:gd name="T87" fmla="*/ 137 h 724"/>
                    <a:gd name="T88" fmla="*/ 161 w 519"/>
                    <a:gd name="T89" fmla="*/ 126 h 724"/>
                    <a:gd name="T90" fmla="*/ 167 w 519"/>
                    <a:gd name="T91" fmla="*/ 114 h 724"/>
                    <a:gd name="T92" fmla="*/ 175 w 519"/>
                    <a:gd name="T93" fmla="*/ 103 h 724"/>
                    <a:gd name="T94" fmla="*/ 181 w 519"/>
                    <a:gd name="T95" fmla="*/ 92 h 724"/>
                    <a:gd name="T96" fmla="*/ 189 w 519"/>
                    <a:gd name="T97" fmla="*/ 80 h 724"/>
                    <a:gd name="T98" fmla="*/ 178 w 519"/>
                    <a:gd name="T99" fmla="*/ 42 h 724"/>
                    <a:gd name="T100" fmla="*/ 163 w 519"/>
                    <a:gd name="T101" fmla="*/ 17 h 724"/>
                    <a:gd name="T102" fmla="*/ 145 w 519"/>
                    <a:gd name="T103" fmla="*/ 4 h 724"/>
                    <a:gd name="T104" fmla="*/ 125 w 519"/>
                    <a:gd name="T105" fmla="*/ 0 h 724"/>
                    <a:gd name="T106" fmla="*/ 106 w 519"/>
                    <a:gd name="T107" fmla="*/ 3 h 724"/>
                    <a:gd name="T108" fmla="*/ 90 w 519"/>
                    <a:gd name="T109" fmla="*/ 11 h 724"/>
                    <a:gd name="T110" fmla="*/ 77 w 519"/>
                    <a:gd name="T111" fmla="*/ 20 h 724"/>
                    <a:gd name="T112" fmla="*/ 71 w 519"/>
                    <a:gd name="T113" fmla="*/ 31 h 724"/>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519"/>
                    <a:gd name="T172" fmla="*/ 0 h 724"/>
                    <a:gd name="T173" fmla="*/ 519 w 519"/>
                    <a:gd name="T174" fmla="*/ 724 h 724"/>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519" h="724">
                      <a:moveTo>
                        <a:pt x="142" y="61"/>
                      </a:moveTo>
                      <a:lnTo>
                        <a:pt x="101" y="140"/>
                      </a:lnTo>
                      <a:lnTo>
                        <a:pt x="68" y="208"/>
                      </a:lnTo>
                      <a:lnTo>
                        <a:pt x="44" y="266"/>
                      </a:lnTo>
                      <a:lnTo>
                        <a:pt x="37" y="317"/>
                      </a:lnTo>
                      <a:lnTo>
                        <a:pt x="45" y="362"/>
                      </a:lnTo>
                      <a:lnTo>
                        <a:pt x="74" y="407"/>
                      </a:lnTo>
                      <a:lnTo>
                        <a:pt x="127" y="452"/>
                      </a:lnTo>
                      <a:lnTo>
                        <a:pt x="208" y="504"/>
                      </a:lnTo>
                      <a:lnTo>
                        <a:pt x="193" y="515"/>
                      </a:lnTo>
                      <a:lnTo>
                        <a:pt x="172" y="533"/>
                      </a:lnTo>
                      <a:lnTo>
                        <a:pt x="144" y="551"/>
                      </a:lnTo>
                      <a:lnTo>
                        <a:pt x="114" y="574"/>
                      </a:lnTo>
                      <a:lnTo>
                        <a:pt x="82" y="594"/>
                      </a:lnTo>
                      <a:lnTo>
                        <a:pt x="50" y="613"/>
                      </a:lnTo>
                      <a:lnTo>
                        <a:pt x="22" y="629"/>
                      </a:lnTo>
                      <a:lnTo>
                        <a:pt x="0" y="642"/>
                      </a:lnTo>
                      <a:lnTo>
                        <a:pt x="5" y="655"/>
                      </a:lnTo>
                      <a:lnTo>
                        <a:pt x="14" y="667"/>
                      </a:lnTo>
                      <a:lnTo>
                        <a:pt x="23" y="674"/>
                      </a:lnTo>
                      <a:lnTo>
                        <a:pt x="34" y="682"/>
                      </a:lnTo>
                      <a:lnTo>
                        <a:pt x="43" y="688"/>
                      </a:lnTo>
                      <a:lnTo>
                        <a:pt x="53" y="697"/>
                      </a:lnTo>
                      <a:lnTo>
                        <a:pt x="60" y="708"/>
                      </a:lnTo>
                      <a:lnTo>
                        <a:pt x="68" y="724"/>
                      </a:lnTo>
                      <a:lnTo>
                        <a:pt x="117" y="698"/>
                      </a:lnTo>
                      <a:lnTo>
                        <a:pt x="166" y="672"/>
                      </a:lnTo>
                      <a:lnTo>
                        <a:pt x="215" y="645"/>
                      </a:lnTo>
                      <a:lnTo>
                        <a:pt x="264" y="620"/>
                      </a:lnTo>
                      <a:lnTo>
                        <a:pt x="312" y="594"/>
                      </a:lnTo>
                      <a:lnTo>
                        <a:pt x="361" y="568"/>
                      </a:lnTo>
                      <a:lnTo>
                        <a:pt x="410" y="541"/>
                      </a:lnTo>
                      <a:lnTo>
                        <a:pt x="459" y="516"/>
                      </a:lnTo>
                      <a:lnTo>
                        <a:pt x="501" y="472"/>
                      </a:lnTo>
                      <a:lnTo>
                        <a:pt x="519" y="441"/>
                      </a:lnTo>
                      <a:lnTo>
                        <a:pt x="517" y="417"/>
                      </a:lnTo>
                      <a:lnTo>
                        <a:pt x="497" y="401"/>
                      </a:lnTo>
                      <a:lnTo>
                        <a:pt x="459" y="386"/>
                      </a:lnTo>
                      <a:lnTo>
                        <a:pt x="408" y="373"/>
                      </a:lnTo>
                      <a:lnTo>
                        <a:pt x="343" y="360"/>
                      </a:lnTo>
                      <a:lnTo>
                        <a:pt x="269" y="343"/>
                      </a:lnTo>
                      <a:lnTo>
                        <a:pt x="281" y="320"/>
                      </a:lnTo>
                      <a:lnTo>
                        <a:pt x="295" y="297"/>
                      </a:lnTo>
                      <a:lnTo>
                        <a:pt x="309" y="274"/>
                      </a:lnTo>
                      <a:lnTo>
                        <a:pt x="323" y="252"/>
                      </a:lnTo>
                      <a:lnTo>
                        <a:pt x="335" y="228"/>
                      </a:lnTo>
                      <a:lnTo>
                        <a:pt x="350" y="205"/>
                      </a:lnTo>
                      <a:lnTo>
                        <a:pt x="363" y="183"/>
                      </a:lnTo>
                      <a:lnTo>
                        <a:pt x="378" y="160"/>
                      </a:lnTo>
                      <a:lnTo>
                        <a:pt x="356" y="83"/>
                      </a:lnTo>
                      <a:lnTo>
                        <a:pt x="326" y="34"/>
                      </a:lnTo>
                      <a:lnTo>
                        <a:pt x="290" y="7"/>
                      </a:lnTo>
                      <a:lnTo>
                        <a:pt x="251" y="0"/>
                      </a:lnTo>
                      <a:lnTo>
                        <a:pt x="212" y="5"/>
                      </a:lnTo>
                      <a:lnTo>
                        <a:pt x="180" y="21"/>
                      </a:lnTo>
                      <a:lnTo>
                        <a:pt x="154" y="40"/>
                      </a:lnTo>
                      <a:lnTo>
                        <a:pt x="142" y="61"/>
                      </a:lnTo>
                      <a:close/>
                    </a:path>
                  </a:pathLst>
                </a:custGeom>
                <a:solidFill>
                  <a:srgbClr val="A3B5B5"/>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071" name="Freeform 44"/>
                <p:cNvSpPr>
                  <a:spLocks/>
                </p:cNvSpPr>
                <p:nvPr/>
              </p:nvSpPr>
              <p:spPr bwMode="auto">
                <a:xfrm>
                  <a:off x="4683" y="3628"/>
                  <a:ext cx="252" cy="363"/>
                </a:xfrm>
                <a:custGeom>
                  <a:avLst/>
                  <a:gdLst>
                    <a:gd name="T0" fmla="*/ 63 w 504"/>
                    <a:gd name="T1" fmla="*/ 31 h 724"/>
                    <a:gd name="T2" fmla="*/ 44 w 504"/>
                    <a:gd name="T3" fmla="*/ 70 h 724"/>
                    <a:gd name="T4" fmla="*/ 28 w 504"/>
                    <a:gd name="T5" fmla="*/ 104 h 724"/>
                    <a:gd name="T6" fmla="*/ 19 w 504"/>
                    <a:gd name="T7" fmla="*/ 132 h 724"/>
                    <a:gd name="T8" fmla="*/ 17 w 504"/>
                    <a:gd name="T9" fmla="*/ 158 h 724"/>
                    <a:gd name="T10" fmla="*/ 23 w 504"/>
                    <a:gd name="T11" fmla="*/ 180 h 724"/>
                    <a:gd name="T12" fmla="*/ 39 w 504"/>
                    <a:gd name="T13" fmla="*/ 203 h 724"/>
                    <a:gd name="T14" fmla="*/ 67 w 504"/>
                    <a:gd name="T15" fmla="*/ 226 h 724"/>
                    <a:gd name="T16" fmla="*/ 108 w 504"/>
                    <a:gd name="T17" fmla="*/ 252 h 724"/>
                    <a:gd name="T18" fmla="*/ 104 w 504"/>
                    <a:gd name="T19" fmla="*/ 258 h 724"/>
                    <a:gd name="T20" fmla="*/ 95 w 504"/>
                    <a:gd name="T21" fmla="*/ 268 h 724"/>
                    <a:gd name="T22" fmla="*/ 81 w 504"/>
                    <a:gd name="T23" fmla="*/ 278 h 724"/>
                    <a:gd name="T24" fmla="*/ 64 w 504"/>
                    <a:gd name="T25" fmla="*/ 290 h 724"/>
                    <a:gd name="T26" fmla="*/ 46 w 504"/>
                    <a:gd name="T27" fmla="*/ 301 h 724"/>
                    <a:gd name="T28" fmla="*/ 28 w 504"/>
                    <a:gd name="T29" fmla="*/ 312 h 724"/>
                    <a:gd name="T30" fmla="*/ 12 w 504"/>
                    <a:gd name="T31" fmla="*/ 320 h 724"/>
                    <a:gd name="T32" fmla="*/ 0 w 504"/>
                    <a:gd name="T33" fmla="*/ 327 h 724"/>
                    <a:gd name="T34" fmla="*/ 2 w 504"/>
                    <a:gd name="T35" fmla="*/ 334 h 724"/>
                    <a:gd name="T36" fmla="*/ 6 w 504"/>
                    <a:gd name="T37" fmla="*/ 339 h 724"/>
                    <a:gd name="T38" fmla="*/ 10 w 504"/>
                    <a:gd name="T39" fmla="*/ 342 h 724"/>
                    <a:gd name="T40" fmla="*/ 14 w 504"/>
                    <a:gd name="T41" fmla="*/ 345 h 724"/>
                    <a:gd name="T42" fmla="*/ 17 w 504"/>
                    <a:gd name="T43" fmla="*/ 347 h 724"/>
                    <a:gd name="T44" fmla="*/ 20 w 504"/>
                    <a:gd name="T45" fmla="*/ 350 h 724"/>
                    <a:gd name="T46" fmla="*/ 24 w 504"/>
                    <a:gd name="T47" fmla="*/ 355 h 724"/>
                    <a:gd name="T48" fmla="*/ 27 w 504"/>
                    <a:gd name="T49" fmla="*/ 363 h 724"/>
                    <a:gd name="T50" fmla="*/ 51 w 504"/>
                    <a:gd name="T51" fmla="*/ 350 h 724"/>
                    <a:gd name="T52" fmla="*/ 76 w 504"/>
                    <a:gd name="T53" fmla="*/ 337 h 724"/>
                    <a:gd name="T54" fmla="*/ 100 w 504"/>
                    <a:gd name="T55" fmla="*/ 323 h 724"/>
                    <a:gd name="T56" fmla="*/ 125 w 504"/>
                    <a:gd name="T57" fmla="*/ 311 h 724"/>
                    <a:gd name="T58" fmla="*/ 149 w 504"/>
                    <a:gd name="T59" fmla="*/ 298 h 724"/>
                    <a:gd name="T60" fmla="*/ 173 w 504"/>
                    <a:gd name="T61" fmla="*/ 285 h 724"/>
                    <a:gd name="T62" fmla="*/ 198 w 504"/>
                    <a:gd name="T63" fmla="*/ 271 h 724"/>
                    <a:gd name="T64" fmla="*/ 222 w 504"/>
                    <a:gd name="T65" fmla="*/ 259 h 724"/>
                    <a:gd name="T66" fmla="*/ 243 w 504"/>
                    <a:gd name="T67" fmla="*/ 237 h 724"/>
                    <a:gd name="T68" fmla="*/ 252 w 504"/>
                    <a:gd name="T69" fmla="*/ 221 h 724"/>
                    <a:gd name="T70" fmla="*/ 251 w 504"/>
                    <a:gd name="T71" fmla="*/ 209 h 724"/>
                    <a:gd name="T72" fmla="*/ 241 w 504"/>
                    <a:gd name="T73" fmla="*/ 201 h 724"/>
                    <a:gd name="T74" fmla="*/ 222 w 504"/>
                    <a:gd name="T75" fmla="*/ 194 h 724"/>
                    <a:gd name="T76" fmla="*/ 197 w 504"/>
                    <a:gd name="T77" fmla="*/ 187 h 724"/>
                    <a:gd name="T78" fmla="*/ 164 w 504"/>
                    <a:gd name="T79" fmla="*/ 180 h 724"/>
                    <a:gd name="T80" fmla="*/ 127 w 504"/>
                    <a:gd name="T81" fmla="*/ 172 h 724"/>
                    <a:gd name="T82" fmla="*/ 133 w 504"/>
                    <a:gd name="T83" fmla="*/ 160 h 724"/>
                    <a:gd name="T84" fmla="*/ 140 w 504"/>
                    <a:gd name="T85" fmla="*/ 149 h 724"/>
                    <a:gd name="T86" fmla="*/ 147 w 504"/>
                    <a:gd name="T87" fmla="*/ 137 h 724"/>
                    <a:gd name="T88" fmla="*/ 154 w 504"/>
                    <a:gd name="T89" fmla="*/ 126 h 724"/>
                    <a:gd name="T90" fmla="*/ 160 w 504"/>
                    <a:gd name="T91" fmla="*/ 114 h 724"/>
                    <a:gd name="T92" fmla="*/ 168 w 504"/>
                    <a:gd name="T93" fmla="*/ 103 h 724"/>
                    <a:gd name="T94" fmla="*/ 174 w 504"/>
                    <a:gd name="T95" fmla="*/ 92 h 724"/>
                    <a:gd name="T96" fmla="*/ 182 w 504"/>
                    <a:gd name="T97" fmla="*/ 80 h 724"/>
                    <a:gd name="T98" fmla="*/ 171 w 504"/>
                    <a:gd name="T99" fmla="*/ 42 h 724"/>
                    <a:gd name="T100" fmla="*/ 156 w 504"/>
                    <a:gd name="T101" fmla="*/ 17 h 724"/>
                    <a:gd name="T102" fmla="*/ 138 w 504"/>
                    <a:gd name="T103" fmla="*/ 4 h 724"/>
                    <a:gd name="T104" fmla="*/ 118 w 504"/>
                    <a:gd name="T105" fmla="*/ 0 h 724"/>
                    <a:gd name="T106" fmla="*/ 99 w 504"/>
                    <a:gd name="T107" fmla="*/ 3 h 724"/>
                    <a:gd name="T108" fmla="*/ 83 w 504"/>
                    <a:gd name="T109" fmla="*/ 11 h 724"/>
                    <a:gd name="T110" fmla="*/ 70 w 504"/>
                    <a:gd name="T111" fmla="*/ 20 h 724"/>
                    <a:gd name="T112" fmla="*/ 63 w 504"/>
                    <a:gd name="T113" fmla="*/ 31 h 724"/>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504"/>
                    <a:gd name="T172" fmla="*/ 0 h 724"/>
                    <a:gd name="T173" fmla="*/ 504 w 504"/>
                    <a:gd name="T174" fmla="*/ 724 h 724"/>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504" h="724">
                      <a:moveTo>
                        <a:pt x="127" y="61"/>
                      </a:moveTo>
                      <a:lnTo>
                        <a:pt x="87" y="140"/>
                      </a:lnTo>
                      <a:lnTo>
                        <a:pt x="55" y="208"/>
                      </a:lnTo>
                      <a:lnTo>
                        <a:pt x="37" y="264"/>
                      </a:lnTo>
                      <a:lnTo>
                        <a:pt x="33" y="316"/>
                      </a:lnTo>
                      <a:lnTo>
                        <a:pt x="45" y="360"/>
                      </a:lnTo>
                      <a:lnTo>
                        <a:pt x="78" y="405"/>
                      </a:lnTo>
                      <a:lnTo>
                        <a:pt x="133" y="451"/>
                      </a:lnTo>
                      <a:lnTo>
                        <a:pt x="216" y="502"/>
                      </a:lnTo>
                      <a:lnTo>
                        <a:pt x="208" y="515"/>
                      </a:lnTo>
                      <a:lnTo>
                        <a:pt x="190" y="534"/>
                      </a:lnTo>
                      <a:lnTo>
                        <a:pt x="161" y="555"/>
                      </a:lnTo>
                      <a:lnTo>
                        <a:pt x="128" y="579"/>
                      </a:lnTo>
                      <a:lnTo>
                        <a:pt x="91" y="600"/>
                      </a:lnTo>
                      <a:lnTo>
                        <a:pt x="55" y="622"/>
                      </a:lnTo>
                      <a:lnTo>
                        <a:pt x="24" y="638"/>
                      </a:lnTo>
                      <a:lnTo>
                        <a:pt x="0" y="652"/>
                      </a:lnTo>
                      <a:lnTo>
                        <a:pt x="4" y="667"/>
                      </a:lnTo>
                      <a:lnTo>
                        <a:pt x="12" y="677"/>
                      </a:lnTo>
                      <a:lnTo>
                        <a:pt x="19" y="682"/>
                      </a:lnTo>
                      <a:lnTo>
                        <a:pt x="27" y="688"/>
                      </a:lnTo>
                      <a:lnTo>
                        <a:pt x="33" y="692"/>
                      </a:lnTo>
                      <a:lnTo>
                        <a:pt x="40" y="698"/>
                      </a:lnTo>
                      <a:lnTo>
                        <a:pt x="47" y="708"/>
                      </a:lnTo>
                      <a:lnTo>
                        <a:pt x="53" y="724"/>
                      </a:lnTo>
                      <a:lnTo>
                        <a:pt x="102" y="698"/>
                      </a:lnTo>
                      <a:lnTo>
                        <a:pt x="151" y="672"/>
                      </a:lnTo>
                      <a:lnTo>
                        <a:pt x="200" y="645"/>
                      </a:lnTo>
                      <a:lnTo>
                        <a:pt x="249" y="620"/>
                      </a:lnTo>
                      <a:lnTo>
                        <a:pt x="297" y="594"/>
                      </a:lnTo>
                      <a:lnTo>
                        <a:pt x="346" y="568"/>
                      </a:lnTo>
                      <a:lnTo>
                        <a:pt x="395" y="541"/>
                      </a:lnTo>
                      <a:lnTo>
                        <a:pt x="444" y="516"/>
                      </a:lnTo>
                      <a:lnTo>
                        <a:pt x="486" y="472"/>
                      </a:lnTo>
                      <a:lnTo>
                        <a:pt x="504" y="441"/>
                      </a:lnTo>
                      <a:lnTo>
                        <a:pt x="502" y="417"/>
                      </a:lnTo>
                      <a:lnTo>
                        <a:pt x="482" y="401"/>
                      </a:lnTo>
                      <a:lnTo>
                        <a:pt x="444" y="386"/>
                      </a:lnTo>
                      <a:lnTo>
                        <a:pt x="393" y="373"/>
                      </a:lnTo>
                      <a:lnTo>
                        <a:pt x="328" y="360"/>
                      </a:lnTo>
                      <a:lnTo>
                        <a:pt x="254" y="343"/>
                      </a:lnTo>
                      <a:lnTo>
                        <a:pt x="266" y="320"/>
                      </a:lnTo>
                      <a:lnTo>
                        <a:pt x="280" y="297"/>
                      </a:lnTo>
                      <a:lnTo>
                        <a:pt x="294" y="274"/>
                      </a:lnTo>
                      <a:lnTo>
                        <a:pt x="308" y="252"/>
                      </a:lnTo>
                      <a:lnTo>
                        <a:pt x="320" y="228"/>
                      </a:lnTo>
                      <a:lnTo>
                        <a:pt x="335" y="205"/>
                      </a:lnTo>
                      <a:lnTo>
                        <a:pt x="348" y="183"/>
                      </a:lnTo>
                      <a:lnTo>
                        <a:pt x="363" y="160"/>
                      </a:lnTo>
                      <a:lnTo>
                        <a:pt x="341" y="83"/>
                      </a:lnTo>
                      <a:lnTo>
                        <a:pt x="311" y="34"/>
                      </a:lnTo>
                      <a:lnTo>
                        <a:pt x="275" y="7"/>
                      </a:lnTo>
                      <a:lnTo>
                        <a:pt x="236" y="0"/>
                      </a:lnTo>
                      <a:lnTo>
                        <a:pt x="197" y="5"/>
                      </a:lnTo>
                      <a:lnTo>
                        <a:pt x="165" y="21"/>
                      </a:lnTo>
                      <a:lnTo>
                        <a:pt x="139" y="40"/>
                      </a:lnTo>
                      <a:lnTo>
                        <a:pt x="127" y="61"/>
                      </a:lnTo>
                      <a:close/>
                    </a:path>
                  </a:pathLst>
                </a:custGeom>
                <a:solidFill>
                  <a:srgbClr val="ABBABA"/>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072" name="Freeform 45"/>
                <p:cNvSpPr>
                  <a:spLocks/>
                </p:cNvSpPr>
                <p:nvPr/>
              </p:nvSpPr>
              <p:spPr bwMode="auto">
                <a:xfrm>
                  <a:off x="4691" y="3628"/>
                  <a:ext cx="244" cy="363"/>
                </a:xfrm>
                <a:custGeom>
                  <a:avLst/>
                  <a:gdLst>
                    <a:gd name="T0" fmla="*/ 55 w 487"/>
                    <a:gd name="T1" fmla="*/ 31 h 724"/>
                    <a:gd name="T2" fmla="*/ 35 w 487"/>
                    <a:gd name="T3" fmla="*/ 70 h 724"/>
                    <a:gd name="T4" fmla="*/ 21 w 487"/>
                    <a:gd name="T5" fmla="*/ 104 h 724"/>
                    <a:gd name="T6" fmla="*/ 14 w 487"/>
                    <a:gd name="T7" fmla="*/ 132 h 724"/>
                    <a:gd name="T8" fmla="*/ 14 w 487"/>
                    <a:gd name="T9" fmla="*/ 158 h 724"/>
                    <a:gd name="T10" fmla="*/ 22 w 487"/>
                    <a:gd name="T11" fmla="*/ 179 h 724"/>
                    <a:gd name="T12" fmla="*/ 41 w 487"/>
                    <a:gd name="T13" fmla="*/ 202 h 724"/>
                    <a:gd name="T14" fmla="*/ 70 w 487"/>
                    <a:gd name="T15" fmla="*/ 224 h 724"/>
                    <a:gd name="T16" fmla="*/ 111 w 487"/>
                    <a:gd name="T17" fmla="*/ 250 h 724"/>
                    <a:gd name="T18" fmla="*/ 110 w 487"/>
                    <a:gd name="T19" fmla="*/ 257 h 724"/>
                    <a:gd name="T20" fmla="*/ 103 w 487"/>
                    <a:gd name="T21" fmla="*/ 268 h 724"/>
                    <a:gd name="T22" fmla="*/ 88 w 487"/>
                    <a:gd name="T23" fmla="*/ 280 h 724"/>
                    <a:gd name="T24" fmla="*/ 70 w 487"/>
                    <a:gd name="T25" fmla="*/ 293 h 724"/>
                    <a:gd name="T26" fmla="*/ 50 w 487"/>
                    <a:gd name="T27" fmla="*/ 305 h 724"/>
                    <a:gd name="T28" fmla="*/ 30 w 487"/>
                    <a:gd name="T29" fmla="*/ 317 h 724"/>
                    <a:gd name="T30" fmla="*/ 12 w 487"/>
                    <a:gd name="T31" fmla="*/ 326 h 724"/>
                    <a:gd name="T32" fmla="*/ 0 w 487"/>
                    <a:gd name="T33" fmla="*/ 333 h 724"/>
                    <a:gd name="T34" fmla="*/ 2 w 487"/>
                    <a:gd name="T35" fmla="*/ 339 h 724"/>
                    <a:gd name="T36" fmla="*/ 4 w 487"/>
                    <a:gd name="T37" fmla="*/ 343 h 724"/>
                    <a:gd name="T38" fmla="*/ 6 w 487"/>
                    <a:gd name="T39" fmla="*/ 346 h 724"/>
                    <a:gd name="T40" fmla="*/ 9 w 487"/>
                    <a:gd name="T41" fmla="*/ 347 h 724"/>
                    <a:gd name="T42" fmla="*/ 11 w 487"/>
                    <a:gd name="T43" fmla="*/ 348 h 724"/>
                    <a:gd name="T44" fmla="*/ 13 w 487"/>
                    <a:gd name="T45" fmla="*/ 351 h 724"/>
                    <a:gd name="T46" fmla="*/ 16 w 487"/>
                    <a:gd name="T47" fmla="*/ 355 h 724"/>
                    <a:gd name="T48" fmla="*/ 18 w 487"/>
                    <a:gd name="T49" fmla="*/ 363 h 724"/>
                    <a:gd name="T50" fmla="*/ 43 w 487"/>
                    <a:gd name="T51" fmla="*/ 350 h 724"/>
                    <a:gd name="T52" fmla="*/ 67 w 487"/>
                    <a:gd name="T53" fmla="*/ 337 h 724"/>
                    <a:gd name="T54" fmla="*/ 92 w 487"/>
                    <a:gd name="T55" fmla="*/ 323 h 724"/>
                    <a:gd name="T56" fmla="*/ 116 w 487"/>
                    <a:gd name="T57" fmla="*/ 311 h 724"/>
                    <a:gd name="T58" fmla="*/ 140 w 487"/>
                    <a:gd name="T59" fmla="*/ 298 h 724"/>
                    <a:gd name="T60" fmla="*/ 165 w 487"/>
                    <a:gd name="T61" fmla="*/ 285 h 724"/>
                    <a:gd name="T62" fmla="*/ 189 w 487"/>
                    <a:gd name="T63" fmla="*/ 271 h 724"/>
                    <a:gd name="T64" fmla="*/ 214 w 487"/>
                    <a:gd name="T65" fmla="*/ 259 h 724"/>
                    <a:gd name="T66" fmla="*/ 235 w 487"/>
                    <a:gd name="T67" fmla="*/ 237 h 724"/>
                    <a:gd name="T68" fmla="*/ 244 w 487"/>
                    <a:gd name="T69" fmla="*/ 221 h 724"/>
                    <a:gd name="T70" fmla="*/ 243 w 487"/>
                    <a:gd name="T71" fmla="*/ 209 h 724"/>
                    <a:gd name="T72" fmla="*/ 233 w 487"/>
                    <a:gd name="T73" fmla="*/ 201 h 724"/>
                    <a:gd name="T74" fmla="*/ 214 w 487"/>
                    <a:gd name="T75" fmla="*/ 194 h 724"/>
                    <a:gd name="T76" fmla="*/ 188 w 487"/>
                    <a:gd name="T77" fmla="*/ 187 h 724"/>
                    <a:gd name="T78" fmla="*/ 156 w 487"/>
                    <a:gd name="T79" fmla="*/ 180 h 724"/>
                    <a:gd name="T80" fmla="*/ 119 w 487"/>
                    <a:gd name="T81" fmla="*/ 172 h 724"/>
                    <a:gd name="T82" fmla="*/ 125 w 487"/>
                    <a:gd name="T83" fmla="*/ 160 h 724"/>
                    <a:gd name="T84" fmla="*/ 132 w 487"/>
                    <a:gd name="T85" fmla="*/ 149 h 724"/>
                    <a:gd name="T86" fmla="*/ 139 w 487"/>
                    <a:gd name="T87" fmla="*/ 137 h 724"/>
                    <a:gd name="T88" fmla="*/ 146 w 487"/>
                    <a:gd name="T89" fmla="*/ 126 h 724"/>
                    <a:gd name="T90" fmla="*/ 152 w 487"/>
                    <a:gd name="T91" fmla="*/ 114 h 724"/>
                    <a:gd name="T92" fmla="*/ 159 w 487"/>
                    <a:gd name="T93" fmla="*/ 103 h 724"/>
                    <a:gd name="T94" fmla="*/ 166 w 487"/>
                    <a:gd name="T95" fmla="*/ 92 h 724"/>
                    <a:gd name="T96" fmla="*/ 173 w 487"/>
                    <a:gd name="T97" fmla="*/ 80 h 724"/>
                    <a:gd name="T98" fmla="*/ 162 w 487"/>
                    <a:gd name="T99" fmla="*/ 42 h 724"/>
                    <a:gd name="T100" fmla="*/ 147 w 487"/>
                    <a:gd name="T101" fmla="*/ 17 h 724"/>
                    <a:gd name="T102" fmla="*/ 129 w 487"/>
                    <a:gd name="T103" fmla="*/ 4 h 724"/>
                    <a:gd name="T104" fmla="*/ 110 w 487"/>
                    <a:gd name="T105" fmla="*/ 0 h 724"/>
                    <a:gd name="T106" fmla="*/ 90 w 487"/>
                    <a:gd name="T107" fmla="*/ 3 h 724"/>
                    <a:gd name="T108" fmla="*/ 74 w 487"/>
                    <a:gd name="T109" fmla="*/ 11 h 724"/>
                    <a:gd name="T110" fmla="*/ 61 w 487"/>
                    <a:gd name="T111" fmla="*/ 20 h 724"/>
                    <a:gd name="T112" fmla="*/ 55 w 487"/>
                    <a:gd name="T113" fmla="*/ 31 h 724"/>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487"/>
                    <a:gd name="T172" fmla="*/ 0 h 724"/>
                    <a:gd name="T173" fmla="*/ 487 w 487"/>
                    <a:gd name="T174" fmla="*/ 724 h 724"/>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487" h="724">
                      <a:moveTo>
                        <a:pt x="110" y="61"/>
                      </a:moveTo>
                      <a:lnTo>
                        <a:pt x="70" y="140"/>
                      </a:lnTo>
                      <a:lnTo>
                        <a:pt x="42" y="208"/>
                      </a:lnTo>
                      <a:lnTo>
                        <a:pt x="27" y="264"/>
                      </a:lnTo>
                      <a:lnTo>
                        <a:pt x="27" y="315"/>
                      </a:lnTo>
                      <a:lnTo>
                        <a:pt x="43" y="358"/>
                      </a:lnTo>
                      <a:lnTo>
                        <a:pt x="81" y="402"/>
                      </a:lnTo>
                      <a:lnTo>
                        <a:pt x="139" y="447"/>
                      </a:lnTo>
                      <a:lnTo>
                        <a:pt x="222" y="499"/>
                      </a:lnTo>
                      <a:lnTo>
                        <a:pt x="220" y="513"/>
                      </a:lnTo>
                      <a:lnTo>
                        <a:pt x="205" y="534"/>
                      </a:lnTo>
                      <a:lnTo>
                        <a:pt x="176" y="558"/>
                      </a:lnTo>
                      <a:lnTo>
                        <a:pt x="140" y="584"/>
                      </a:lnTo>
                      <a:lnTo>
                        <a:pt x="99" y="609"/>
                      </a:lnTo>
                      <a:lnTo>
                        <a:pt x="59" y="632"/>
                      </a:lnTo>
                      <a:lnTo>
                        <a:pt x="23" y="650"/>
                      </a:lnTo>
                      <a:lnTo>
                        <a:pt x="0" y="664"/>
                      </a:lnTo>
                      <a:lnTo>
                        <a:pt x="3" y="677"/>
                      </a:lnTo>
                      <a:lnTo>
                        <a:pt x="7" y="685"/>
                      </a:lnTo>
                      <a:lnTo>
                        <a:pt x="12" y="690"/>
                      </a:lnTo>
                      <a:lnTo>
                        <a:pt x="17" y="693"/>
                      </a:lnTo>
                      <a:lnTo>
                        <a:pt x="21" y="694"/>
                      </a:lnTo>
                      <a:lnTo>
                        <a:pt x="26" y="700"/>
                      </a:lnTo>
                      <a:lnTo>
                        <a:pt x="31" y="708"/>
                      </a:lnTo>
                      <a:lnTo>
                        <a:pt x="36" y="724"/>
                      </a:lnTo>
                      <a:lnTo>
                        <a:pt x="85" y="698"/>
                      </a:lnTo>
                      <a:lnTo>
                        <a:pt x="134" y="672"/>
                      </a:lnTo>
                      <a:lnTo>
                        <a:pt x="183" y="645"/>
                      </a:lnTo>
                      <a:lnTo>
                        <a:pt x="232" y="620"/>
                      </a:lnTo>
                      <a:lnTo>
                        <a:pt x="280" y="594"/>
                      </a:lnTo>
                      <a:lnTo>
                        <a:pt x="329" y="568"/>
                      </a:lnTo>
                      <a:lnTo>
                        <a:pt x="378" y="541"/>
                      </a:lnTo>
                      <a:lnTo>
                        <a:pt x="427" y="516"/>
                      </a:lnTo>
                      <a:lnTo>
                        <a:pt x="469" y="472"/>
                      </a:lnTo>
                      <a:lnTo>
                        <a:pt x="487" y="441"/>
                      </a:lnTo>
                      <a:lnTo>
                        <a:pt x="485" y="417"/>
                      </a:lnTo>
                      <a:lnTo>
                        <a:pt x="465" y="401"/>
                      </a:lnTo>
                      <a:lnTo>
                        <a:pt x="427" y="386"/>
                      </a:lnTo>
                      <a:lnTo>
                        <a:pt x="376" y="373"/>
                      </a:lnTo>
                      <a:lnTo>
                        <a:pt x="311" y="360"/>
                      </a:lnTo>
                      <a:lnTo>
                        <a:pt x="237" y="343"/>
                      </a:lnTo>
                      <a:lnTo>
                        <a:pt x="249" y="320"/>
                      </a:lnTo>
                      <a:lnTo>
                        <a:pt x="263" y="297"/>
                      </a:lnTo>
                      <a:lnTo>
                        <a:pt x="277" y="274"/>
                      </a:lnTo>
                      <a:lnTo>
                        <a:pt x="291" y="252"/>
                      </a:lnTo>
                      <a:lnTo>
                        <a:pt x="303" y="228"/>
                      </a:lnTo>
                      <a:lnTo>
                        <a:pt x="318" y="205"/>
                      </a:lnTo>
                      <a:lnTo>
                        <a:pt x="331" y="183"/>
                      </a:lnTo>
                      <a:lnTo>
                        <a:pt x="346" y="160"/>
                      </a:lnTo>
                      <a:lnTo>
                        <a:pt x="324" y="83"/>
                      </a:lnTo>
                      <a:lnTo>
                        <a:pt x="294" y="34"/>
                      </a:lnTo>
                      <a:lnTo>
                        <a:pt x="258" y="7"/>
                      </a:lnTo>
                      <a:lnTo>
                        <a:pt x="219" y="0"/>
                      </a:lnTo>
                      <a:lnTo>
                        <a:pt x="180" y="5"/>
                      </a:lnTo>
                      <a:lnTo>
                        <a:pt x="148" y="21"/>
                      </a:lnTo>
                      <a:lnTo>
                        <a:pt x="122" y="40"/>
                      </a:lnTo>
                      <a:lnTo>
                        <a:pt x="110" y="61"/>
                      </a:lnTo>
                      <a:close/>
                    </a:path>
                  </a:pathLst>
                </a:custGeom>
                <a:solidFill>
                  <a:srgbClr val="B5C2C2"/>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073" name="Freeform 46"/>
                <p:cNvSpPr>
                  <a:spLocks/>
                </p:cNvSpPr>
                <p:nvPr/>
              </p:nvSpPr>
              <p:spPr bwMode="auto">
                <a:xfrm>
                  <a:off x="4699" y="3628"/>
                  <a:ext cx="236" cy="363"/>
                </a:xfrm>
                <a:custGeom>
                  <a:avLst/>
                  <a:gdLst>
                    <a:gd name="T0" fmla="*/ 48 w 472"/>
                    <a:gd name="T1" fmla="*/ 31 h 724"/>
                    <a:gd name="T2" fmla="*/ 28 w 472"/>
                    <a:gd name="T3" fmla="*/ 70 h 724"/>
                    <a:gd name="T4" fmla="*/ 15 w 472"/>
                    <a:gd name="T5" fmla="*/ 104 h 724"/>
                    <a:gd name="T6" fmla="*/ 9 w 472"/>
                    <a:gd name="T7" fmla="*/ 131 h 724"/>
                    <a:gd name="T8" fmla="*/ 12 w 472"/>
                    <a:gd name="T9" fmla="*/ 156 h 724"/>
                    <a:gd name="T10" fmla="*/ 22 w 472"/>
                    <a:gd name="T11" fmla="*/ 178 h 724"/>
                    <a:gd name="T12" fmla="*/ 43 w 472"/>
                    <a:gd name="T13" fmla="*/ 201 h 724"/>
                    <a:gd name="T14" fmla="*/ 73 w 472"/>
                    <a:gd name="T15" fmla="*/ 223 h 724"/>
                    <a:gd name="T16" fmla="*/ 115 w 472"/>
                    <a:gd name="T17" fmla="*/ 249 h 724"/>
                    <a:gd name="T18" fmla="*/ 118 w 472"/>
                    <a:gd name="T19" fmla="*/ 257 h 724"/>
                    <a:gd name="T20" fmla="*/ 112 w 472"/>
                    <a:gd name="T21" fmla="*/ 268 h 724"/>
                    <a:gd name="T22" fmla="*/ 97 w 472"/>
                    <a:gd name="T23" fmla="*/ 281 h 724"/>
                    <a:gd name="T24" fmla="*/ 77 w 472"/>
                    <a:gd name="T25" fmla="*/ 295 h 724"/>
                    <a:gd name="T26" fmla="*/ 55 w 472"/>
                    <a:gd name="T27" fmla="*/ 308 h 724"/>
                    <a:gd name="T28" fmla="*/ 32 w 472"/>
                    <a:gd name="T29" fmla="*/ 321 h 724"/>
                    <a:gd name="T30" fmla="*/ 13 w 472"/>
                    <a:gd name="T31" fmla="*/ 331 h 724"/>
                    <a:gd name="T32" fmla="*/ 0 w 472"/>
                    <a:gd name="T33" fmla="*/ 338 h 724"/>
                    <a:gd name="T34" fmla="*/ 1 w 472"/>
                    <a:gd name="T35" fmla="*/ 345 h 724"/>
                    <a:gd name="T36" fmla="*/ 3 w 472"/>
                    <a:gd name="T37" fmla="*/ 348 h 724"/>
                    <a:gd name="T38" fmla="*/ 4 w 472"/>
                    <a:gd name="T39" fmla="*/ 350 h 724"/>
                    <a:gd name="T40" fmla="*/ 5 w 472"/>
                    <a:gd name="T41" fmla="*/ 350 h 724"/>
                    <a:gd name="T42" fmla="*/ 6 w 472"/>
                    <a:gd name="T43" fmla="*/ 350 h 724"/>
                    <a:gd name="T44" fmla="*/ 7 w 472"/>
                    <a:gd name="T45" fmla="*/ 352 h 724"/>
                    <a:gd name="T46" fmla="*/ 8 w 472"/>
                    <a:gd name="T47" fmla="*/ 355 h 724"/>
                    <a:gd name="T48" fmla="*/ 11 w 472"/>
                    <a:gd name="T49" fmla="*/ 363 h 724"/>
                    <a:gd name="T50" fmla="*/ 35 w 472"/>
                    <a:gd name="T51" fmla="*/ 350 h 724"/>
                    <a:gd name="T52" fmla="*/ 59 w 472"/>
                    <a:gd name="T53" fmla="*/ 337 h 724"/>
                    <a:gd name="T54" fmla="*/ 84 w 472"/>
                    <a:gd name="T55" fmla="*/ 323 h 724"/>
                    <a:gd name="T56" fmla="*/ 109 w 472"/>
                    <a:gd name="T57" fmla="*/ 311 h 724"/>
                    <a:gd name="T58" fmla="*/ 133 w 472"/>
                    <a:gd name="T59" fmla="*/ 298 h 724"/>
                    <a:gd name="T60" fmla="*/ 157 w 472"/>
                    <a:gd name="T61" fmla="*/ 285 h 724"/>
                    <a:gd name="T62" fmla="*/ 182 w 472"/>
                    <a:gd name="T63" fmla="*/ 271 h 724"/>
                    <a:gd name="T64" fmla="*/ 206 w 472"/>
                    <a:gd name="T65" fmla="*/ 259 h 724"/>
                    <a:gd name="T66" fmla="*/ 227 w 472"/>
                    <a:gd name="T67" fmla="*/ 237 h 724"/>
                    <a:gd name="T68" fmla="*/ 236 w 472"/>
                    <a:gd name="T69" fmla="*/ 221 h 724"/>
                    <a:gd name="T70" fmla="*/ 235 w 472"/>
                    <a:gd name="T71" fmla="*/ 209 h 724"/>
                    <a:gd name="T72" fmla="*/ 225 w 472"/>
                    <a:gd name="T73" fmla="*/ 201 h 724"/>
                    <a:gd name="T74" fmla="*/ 206 w 472"/>
                    <a:gd name="T75" fmla="*/ 194 h 724"/>
                    <a:gd name="T76" fmla="*/ 181 w 472"/>
                    <a:gd name="T77" fmla="*/ 187 h 724"/>
                    <a:gd name="T78" fmla="*/ 148 w 472"/>
                    <a:gd name="T79" fmla="*/ 180 h 724"/>
                    <a:gd name="T80" fmla="*/ 111 w 472"/>
                    <a:gd name="T81" fmla="*/ 172 h 724"/>
                    <a:gd name="T82" fmla="*/ 117 w 472"/>
                    <a:gd name="T83" fmla="*/ 160 h 724"/>
                    <a:gd name="T84" fmla="*/ 124 w 472"/>
                    <a:gd name="T85" fmla="*/ 149 h 724"/>
                    <a:gd name="T86" fmla="*/ 131 w 472"/>
                    <a:gd name="T87" fmla="*/ 137 h 724"/>
                    <a:gd name="T88" fmla="*/ 138 w 472"/>
                    <a:gd name="T89" fmla="*/ 126 h 724"/>
                    <a:gd name="T90" fmla="*/ 144 w 472"/>
                    <a:gd name="T91" fmla="*/ 114 h 724"/>
                    <a:gd name="T92" fmla="*/ 152 w 472"/>
                    <a:gd name="T93" fmla="*/ 103 h 724"/>
                    <a:gd name="T94" fmla="*/ 158 w 472"/>
                    <a:gd name="T95" fmla="*/ 92 h 724"/>
                    <a:gd name="T96" fmla="*/ 166 w 472"/>
                    <a:gd name="T97" fmla="*/ 80 h 724"/>
                    <a:gd name="T98" fmla="*/ 155 w 472"/>
                    <a:gd name="T99" fmla="*/ 42 h 724"/>
                    <a:gd name="T100" fmla="*/ 140 w 472"/>
                    <a:gd name="T101" fmla="*/ 17 h 724"/>
                    <a:gd name="T102" fmla="*/ 121 w 472"/>
                    <a:gd name="T103" fmla="*/ 4 h 724"/>
                    <a:gd name="T104" fmla="*/ 102 w 472"/>
                    <a:gd name="T105" fmla="*/ 0 h 724"/>
                    <a:gd name="T106" fmla="*/ 83 w 472"/>
                    <a:gd name="T107" fmla="*/ 3 h 724"/>
                    <a:gd name="T108" fmla="*/ 67 w 472"/>
                    <a:gd name="T109" fmla="*/ 11 h 724"/>
                    <a:gd name="T110" fmla="*/ 54 w 472"/>
                    <a:gd name="T111" fmla="*/ 20 h 724"/>
                    <a:gd name="T112" fmla="*/ 48 w 472"/>
                    <a:gd name="T113" fmla="*/ 31 h 724"/>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472"/>
                    <a:gd name="T172" fmla="*/ 0 h 724"/>
                    <a:gd name="T173" fmla="*/ 472 w 472"/>
                    <a:gd name="T174" fmla="*/ 724 h 724"/>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472" h="724">
                      <a:moveTo>
                        <a:pt x="95" y="61"/>
                      </a:moveTo>
                      <a:lnTo>
                        <a:pt x="56" y="140"/>
                      </a:lnTo>
                      <a:lnTo>
                        <a:pt x="31" y="207"/>
                      </a:lnTo>
                      <a:lnTo>
                        <a:pt x="18" y="262"/>
                      </a:lnTo>
                      <a:lnTo>
                        <a:pt x="23" y="312"/>
                      </a:lnTo>
                      <a:lnTo>
                        <a:pt x="44" y="356"/>
                      </a:lnTo>
                      <a:lnTo>
                        <a:pt x="85" y="400"/>
                      </a:lnTo>
                      <a:lnTo>
                        <a:pt x="145" y="445"/>
                      </a:lnTo>
                      <a:lnTo>
                        <a:pt x="229" y="496"/>
                      </a:lnTo>
                      <a:lnTo>
                        <a:pt x="237" y="513"/>
                      </a:lnTo>
                      <a:lnTo>
                        <a:pt x="223" y="535"/>
                      </a:lnTo>
                      <a:lnTo>
                        <a:pt x="193" y="560"/>
                      </a:lnTo>
                      <a:lnTo>
                        <a:pt x="154" y="589"/>
                      </a:lnTo>
                      <a:lnTo>
                        <a:pt x="109" y="615"/>
                      </a:lnTo>
                      <a:lnTo>
                        <a:pt x="64" y="640"/>
                      </a:lnTo>
                      <a:lnTo>
                        <a:pt x="26" y="660"/>
                      </a:lnTo>
                      <a:lnTo>
                        <a:pt x="0" y="674"/>
                      </a:lnTo>
                      <a:lnTo>
                        <a:pt x="2" y="688"/>
                      </a:lnTo>
                      <a:lnTo>
                        <a:pt x="6" y="695"/>
                      </a:lnTo>
                      <a:lnTo>
                        <a:pt x="7" y="698"/>
                      </a:lnTo>
                      <a:lnTo>
                        <a:pt x="10" y="699"/>
                      </a:lnTo>
                      <a:lnTo>
                        <a:pt x="11" y="699"/>
                      </a:lnTo>
                      <a:lnTo>
                        <a:pt x="13" y="702"/>
                      </a:lnTo>
                      <a:lnTo>
                        <a:pt x="16" y="709"/>
                      </a:lnTo>
                      <a:lnTo>
                        <a:pt x="21" y="724"/>
                      </a:lnTo>
                      <a:lnTo>
                        <a:pt x="70" y="698"/>
                      </a:lnTo>
                      <a:lnTo>
                        <a:pt x="119" y="672"/>
                      </a:lnTo>
                      <a:lnTo>
                        <a:pt x="168" y="645"/>
                      </a:lnTo>
                      <a:lnTo>
                        <a:pt x="217" y="620"/>
                      </a:lnTo>
                      <a:lnTo>
                        <a:pt x="265" y="594"/>
                      </a:lnTo>
                      <a:lnTo>
                        <a:pt x="314" y="568"/>
                      </a:lnTo>
                      <a:lnTo>
                        <a:pt x="363" y="541"/>
                      </a:lnTo>
                      <a:lnTo>
                        <a:pt x="412" y="516"/>
                      </a:lnTo>
                      <a:lnTo>
                        <a:pt x="454" y="472"/>
                      </a:lnTo>
                      <a:lnTo>
                        <a:pt x="472" y="441"/>
                      </a:lnTo>
                      <a:lnTo>
                        <a:pt x="470" y="417"/>
                      </a:lnTo>
                      <a:lnTo>
                        <a:pt x="450" y="401"/>
                      </a:lnTo>
                      <a:lnTo>
                        <a:pt x="412" y="386"/>
                      </a:lnTo>
                      <a:lnTo>
                        <a:pt x="361" y="373"/>
                      </a:lnTo>
                      <a:lnTo>
                        <a:pt x="296" y="360"/>
                      </a:lnTo>
                      <a:lnTo>
                        <a:pt x="222" y="343"/>
                      </a:lnTo>
                      <a:lnTo>
                        <a:pt x="234" y="320"/>
                      </a:lnTo>
                      <a:lnTo>
                        <a:pt x="248" y="297"/>
                      </a:lnTo>
                      <a:lnTo>
                        <a:pt x="262" y="274"/>
                      </a:lnTo>
                      <a:lnTo>
                        <a:pt x="276" y="252"/>
                      </a:lnTo>
                      <a:lnTo>
                        <a:pt x="288" y="228"/>
                      </a:lnTo>
                      <a:lnTo>
                        <a:pt x="303" y="205"/>
                      </a:lnTo>
                      <a:lnTo>
                        <a:pt x="316" y="183"/>
                      </a:lnTo>
                      <a:lnTo>
                        <a:pt x="331" y="160"/>
                      </a:lnTo>
                      <a:lnTo>
                        <a:pt x="309" y="83"/>
                      </a:lnTo>
                      <a:lnTo>
                        <a:pt x="279" y="34"/>
                      </a:lnTo>
                      <a:lnTo>
                        <a:pt x="243" y="7"/>
                      </a:lnTo>
                      <a:lnTo>
                        <a:pt x="204" y="0"/>
                      </a:lnTo>
                      <a:lnTo>
                        <a:pt x="165" y="5"/>
                      </a:lnTo>
                      <a:lnTo>
                        <a:pt x="133" y="21"/>
                      </a:lnTo>
                      <a:lnTo>
                        <a:pt x="107" y="40"/>
                      </a:lnTo>
                      <a:lnTo>
                        <a:pt x="95" y="61"/>
                      </a:lnTo>
                      <a:close/>
                    </a:path>
                  </a:pathLst>
                </a:custGeom>
                <a:solidFill>
                  <a:srgbClr val="BAC7C7"/>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074" name="Freeform 47"/>
                <p:cNvSpPr>
                  <a:spLocks/>
                </p:cNvSpPr>
                <p:nvPr/>
              </p:nvSpPr>
              <p:spPr bwMode="auto">
                <a:xfrm>
                  <a:off x="4706" y="3628"/>
                  <a:ext cx="229" cy="363"/>
                </a:xfrm>
                <a:custGeom>
                  <a:avLst/>
                  <a:gdLst>
                    <a:gd name="T0" fmla="*/ 41 w 459"/>
                    <a:gd name="T1" fmla="*/ 31 h 724"/>
                    <a:gd name="T2" fmla="*/ 22 w 459"/>
                    <a:gd name="T3" fmla="*/ 70 h 724"/>
                    <a:gd name="T4" fmla="*/ 11 w 459"/>
                    <a:gd name="T5" fmla="*/ 104 h 724"/>
                    <a:gd name="T6" fmla="*/ 6 w 459"/>
                    <a:gd name="T7" fmla="*/ 131 h 724"/>
                    <a:gd name="T8" fmla="*/ 11 w 459"/>
                    <a:gd name="T9" fmla="*/ 156 h 724"/>
                    <a:gd name="T10" fmla="*/ 23 w 459"/>
                    <a:gd name="T11" fmla="*/ 178 h 724"/>
                    <a:gd name="T12" fmla="*/ 45 w 459"/>
                    <a:gd name="T13" fmla="*/ 201 h 724"/>
                    <a:gd name="T14" fmla="*/ 76 w 459"/>
                    <a:gd name="T15" fmla="*/ 223 h 724"/>
                    <a:gd name="T16" fmla="*/ 119 w 459"/>
                    <a:gd name="T17" fmla="*/ 248 h 724"/>
                    <a:gd name="T18" fmla="*/ 127 w 459"/>
                    <a:gd name="T19" fmla="*/ 256 h 724"/>
                    <a:gd name="T20" fmla="*/ 121 w 459"/>
                    <a:gd name="T21" fmla="*/ 268 h 724"/>
                    <a:gd name="T22" fmla="*/ 106 w 459"/>
                    <a:gd name="T23" fmla="*/ 282 h 724"/>
                    <a:gd name="T24" fmla="*/ 85 w 459"/>
                    <a:gd name="T25" fmla="*/ 298 h 724"/>
                    <a:gd name="T26" fmla="*/ 59 w 459"/>
                    <a:gd name="T27" fmla="*/ 312 h 724"/>
                    <a:gd name="T28" fmla="*/ 34 w 459"/>
                    <a:gd name="T29" fmla="*/ 326 h 724"/>
                    <a:gd name="T30" fmla="*/ 14 w 459"/>
                    <a:gd name="T31" fmla="*/ 337 h 724"/>
                    <a:gd name="T32" fmla="*/ 0 w 459"/>
                    <a:gd name="T33" fmla="*/ 344 h 724"/>
                    <a:gd name="T34" fmla="*/ 1 w 459"/>
                    <a:gd name="T35" fmla="*/ 350 h 724"/>
                    <a:gd name="T36" fmla="*/ 2 w 459"/>
                    <a:gd name="T37" fmla="*/ 353 h 724"/>
                    <a:gd name="T38" fmla="*/ 2 w 459"/>
                    <a:gd name="T39" fmla="*/ 353 h 724"/>
                    <a:gd name="T40" fmla="*/ 2 w 459"/>
                    <a:gd name="T41" fmla="*/ 353 h 724"/>
                    <a:gd name="T42" fmla="*/ 1 w 459"/>
                    <a:gd name="T43" fmla="*/ 352 h 724"/>
                    <a:gd name="T44" fmla="*/ 1 w 459"/>
                    <a:gd name="T45" fmla="*/ 352 h 724"/>
                    <a:gd name="T46" fmla="*/ 1 w 459"/>
                    <a:gd name="T47" fmla="*/ 355 h 724"/>
                    <a:gd name="T48" fmla="*/ 4 w 459"/>
                    <a:gd name="T49" fmla="*/ 363 h 724"/>
                    <a:gd name="T50" fmla="*/ 28 w 459"/>
                    <a:gd name="T51" fmla="*/ 350 h 724"/>
                    <a:gd name="T52" fmla="*/ 53 w 459"/>
                    <a:gd name="T53" fmla="*/ 337 h 724"/>
                    <a:gd name="T54" fmla="*/ 77 w 459"/>
                    <a:gd name="T55" fmla="*/ 323 h 724"/>
                    <a:gd name="T56" fmla="*/ 102 w 459"/>
                    <a:gd name="T57" fmla="*/ 311 h 724"/>
                    <a:gd name="T58" fmla="*/ 126 w 459"/>
                    <a:gd name="T59" fmla="*/ 298 h 724"/>
                    <a:gd name="T60" fmla="*/ 150 w 459"/>
                    <a:gd name="T61" fmla="*/ 285 h 724"/>
                    <a:gd name="T62" fmla="*/ 175 w 459"/>
                    <a:gd name="T63" fmla="*/ 271 h 724"/>
                    <a:gd name="T64" fmla="*/ 199 w 459"/>
                    <a:gd name="T65" fmla="*/ 259 h 724"/>
                    <a:gd name="T66" fmla="*/ 220 w 459"/>
                    <a:gd name="T67" fmla="*/ 237 h 724"/>
                    <a:gd name="T68" fmla="*/ 229 w 459"/>
                    <a:gd name="T69" fmla="*/ 221 h 724"/>
                    <a:gd name="T70" fmla="*/ 228 w 459"/>
                    <a:gd name="T71" fmla="*/ 209 h 724"/>
                    <a:gd name="T72" fmla="*/ 218 w 459"/>
                    <a:gd name="T73" fmla="*/ 201 h 724"/>
                    <a:gd name="T74" fmla="*/ 199 w 459"/>
                    <a:gd name="T75" fmla="*/ 194 h 724"/>
                    <a:gd name="T76" fmla="*/ 174 w 459"/>
                    <a:gd name="T77" fmla="*/ 187 h 724"/>
                    <a:gd name="T78" fmla="*/ 141 w 459"/>
                    <a:gd name="T79" fmla="*/ 180 h 724"/>
                    <a:gd name="T80" fmla="*/ 104 w 459"/>
                    <a:gd name="T81" fmla="*/ 172 h 724"/>
                    <a:gd name="T82" fmla="*/ 110 w 459"/>
                    <a:gd name="T83" fmla="*/ 160 h 724"/>
                    <a:gd name="T84" fmla="*/ 117 w 459"/>
                    <a:gd name="T85" fmla="*/ 149 h 724"/>
                    <a:gd name="T86" fmla="*/ 124 w 459"/>
                    <a:gd name="T87" fmla="*/ 137 h 724"/>
                    <a:gd name="T88" fmla="*/ 131 w 459"/>
                    <a:gd name="T89" fmla="*/ 126 h 724"/>
                    <a:gd name="T90" fmla="*/ 137 w 459"/>
                    <a:gd name="T91" fmla="*/ 114 h 724"/>
                    <a:gd name="T92" fmla="*/ 145 w 459"/>
                    <a:gd name="T93" fmla="*/ 103 h 724"/>
                    <a:gd name="T94" fmla="*/ 151 w 459"/>
                    <a:gd name="T95" fmla="*/ 92 h 724"/>
                    <a:gd name="T96" fmla="*/ 159 w 459"/>
                    <a:gd name="T97" fmla="*/ 80 h 724"/>
                    <a:gd name="T98" fmla="*/ 148 w 459"/>
                    <a:gd name="T99" fmla="*/ 42 h 724"/>
                    <a:gd name="T100" fmla="*/ 133 w 459"/>
                    <a:gd name="T101" fmla="*/ 17 h 724"/>
                    <a:gd name="T102" fmla="*/ 115 w 459"/>
                    <a:gd name="T103" fmla="*/ 4 h 724"/>
                    <a:gd name="T104" fmla="*/ 95 w 459"/>
                    <a:gd name="T105" fmla="*/ 0 h 724"/>
                    <a:gd name="T106" fmla="*/ 76 w 459"/>
                    <a:gd name="T107" fmla="*/ 3 h 724"/>
                    <a:gd name="T108" fmla="*/ 60 w 459"/>
                    <a:gd name="T109" fmla="*/ 11 h 724"/>
                    <a:gd name="T110" fmla="*/ 47 w 459"/>
                    <a:gd name="T111" fmla="*/ 20 h 724"/>
                    <a:gd name="T112" fmla="*/ 41 w 459"/>
                    <a:gd name="T113" fmla="*/ 31 h 724"/>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459"/>
                    <a:gd name="T172" fmla="*/ 0 h 724"/>
                    <a:gd name="T173" fmla="*/ 459 w 459"/>
                    <a:gd name="T174" fmla="*/ 724 h 724"/>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459" h="724">
                      <a:moveTo>
                        <a:pt x="82" y="61"/>
                      </a:moveTo>
                      <a:lnTo>
                        <a:pt x="44" y="140"/>
                      </a:lnTo>
                      <a:lnTo>
                        <a:pt x="22" y="207"/>
                      </a:lnTo>
                      <a:lnTo>
                        <a:pt x="13" y="262"/>
                      </a:lnTo>
                      <a:lnTo>
                        <a:pt x="22" y="312"/>
                      </a:lnTo>
                      <a:lnTo>
                        <a:pt x="47" y="356"/>
                      </a:lnTo>
                      <a:lnTo>
                        <a:pt x="91" y="400"/>
                      </a:lnTo>
                      <a:lnTo>
                        <a:pt x="153" y="444"/>
                      </a:lnTo>
                      <a:lnTo>
                        <a:pt x="239" y="495"/>
                      </a:lnTo>
                      <a:lnTo>
                        <a:pt x="254" y="511"/>
                      </a:lnTo>
                      <a:lnTo>
                        <a:pt x="242" y="535"/>
                      </a:lnTo>
                      <a:lnTo>
                        <a:pt x="212" y="563"/>
                      </a:lnTo>
                      <a:lnTo>
                        <a:pt x="170" y="594"/>
                      </a:lnTo>
                      <a:lnTo>
                        <a:pt x="118" y="623"/>
                      </a:lnTo>
                      <a:lnTo>
                        <a:pt x="69" y="650"/>
                      </a:lnTo>
                      <a:lnTo>
                        <a:pt x="28" y="672"/>
                      </a:lnTo>
                      <a:lnTo>
                        <a:pt x="0" y="687"/>
                      </a:lnTo>
                      <a:lnTo>
                        <a:pt x="3" y="699"/>
                      </a:lnTo>
                      <a:lnTo>
                        <a:pt x="4" y="704"/>
                      </a:lnTo>
                      <a:lnTo>
                        <a:pt x="4" y="705"/>
                      </a:lnTo>
                      <a:lnTo>
                        <a:pt x="4" y="704"/>
                      </a:lnTo>
                      <a:lnTo>
                        <a:pt x="3" y="702"/>
                      </a:lnTo>
                      <a:lnTo>
                        <a:pt x="3" y="703"/>
                      </a:lnTo>
                      <a:lnTo>
                        <a:pt x="3" y="709"/>
                      </a:lnTo>
                      <a:lnTo>
                        <a:pt x="8" y="724"/>
                      </a:lnTo>
                      <a:lnTo>
                        <a:pt x="57" y="698"/>
                      </a:lnTo>
                      <a:lnTo>
                        <a:pt x="106" y="672"/>
                      </a:lnTo>
                      <a:lnTo>
                        <a:pt x="155" y="645"/>
                      </a:lnTo>
                      <a:lnTo>
                        <a:pt x="204" y="620"/>
                      </a:lnTo>
                      <a:lnTo>
                        <a:pt x="252" y="594"/>
                      </a:lnTo>
                      <a:lnTo>
                        <a:pt x="301" y="568"/>
                      </a:lnTo>
                      <a:lnTo>
                        <a:pt x="350" y="541"/>
                      </a:lnTo>
                      <a:lnTo>
                        <a:pt x="399" y="516"/>
                      </a:lnTo>
                      <a:lnTo>
                        <a:pt x="441" y="472"/>
                      </a:lnTo>
                      <a:lnTo>
                        <a:pt x="459" y="441"/>
                      </a:lnTo>
                      <a:lnTo>
                        <a:pt x="457" y="417"/>
                      </a:lnTo>
                      <a:lnTo>
                        <a:pt x="437" y="401"/>
                      </a:lnTo>
                      <a:lnTo>
                        <a:pt x="399" y="386"/>
                      </a:lnTo>
                      <a:lnTo>
                        <a:pt x="348" y="373"/>
                      </a:lnTo>
                      <a:lnTo>
                        <a:pt x="283" y="360"/>
                      </a:lnTo>
                      <a:lnTo>
                        <a:pt x="209" y="343"/>
                      </a:lnTo>
                      <a:lnTo>
                        <a:pt x="221" y="320"/>
                      </a:lnTo>
                      <a:lnTo>
                        <a:pt x="235" y="297"/>
                      </a:lnTo>
                      <a:lnTo>
                        <a:pt x="249" y="274"/>
                      </a:lnTo>
                      <a:lnTo>
                        <a:pt x="263" y="252"/>
                      </a:lnTo>
                      <a:lnTo>
                        <a:pt x="275" y="228"/>
                      </a:lnTo>
                      <a:lnTo>
                        <a:pt x="290" y="205"/>
                      </a:lnTo>
                      <a:lnTo>
                        <a:pt x="303" y="183"/>
                      </a:lnTo>
                      <a:lnTo>
                        <a:pt x="318" y="160"/>
                      </a:lnTo>
                      <a:lnTo>
                        <a:pt x="296" y="83"/>
                      </a:lnTo>
                      <a:lnTo>
                        <a:pt x="266" y="34"/>
                      </a:lnTo>
                      <a:lnTo>
                        <a:pt x="230" y="7"/>
                      </a:lnTo>
                      <a:lnTo>
                        <a:pt x="191" y="0"/>
                      </a:lnTo>
                      <a:lnTo>
                        <a:pt x="152" y="5"/>
                      </a:lnTo>
                      <a:lnTo>
                        <a:pt x="120" y="21"/>
                      </a:lnTo>
                      <a:lnTo>
                        <a:pt x="94" y="40"/>
                      </a:lnTo>
                      <a:lnTo>
                        <a:pt x="82" y="61"/>
                      </a:lnTo>
                      <a:close/>
                    </a:path>
                  </a:pathLst>
                </a:custGeom>
                <a:solidFill>
                  <a:srgbClr val="C4CFCF"/>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075" name="Freeform 48"/>
                <p:cNvSpPr>
                  <a:spLocks/>
                </p:cNvSpPr>
                <p:nvPr/>
              </p:nvSpPr>
              <p:spPr bwMode="auto">
                <a:xfrm>
                  <a:off x="4708" y="3628"/>
                  <a:ext cx="227" cy="363"/>
                </a:xfrm>
                <a:custGeom>
                  <a:avLst/>
                  <a:gdLst>
                    <a:gd name="T0" fmla="*/ 39 w 455"/>
                    <a:gd name="T1" fmla="*/ 31 h 724"/>
                    <a:gd name="T2" fmla="*/ 21 w 455"/>
                    <a:gd name="T3" fmla="*/ 70 h 724"/>
                    <a:gd name="T4" fmla="*/ 11 w 455"/>
                    <a:gd name="T5" fmla="*/ 104 h 724"/>
                    <a:gd name="T6" fmla="*/ 8 w 455"/>
                    <a:gd name="T7" fmla="*/ 131 h 724"/>
                    <a:gd name="T8" fmla="*/ 14 w 455"/>
                    <a:gd name="T9" fmla="*/ 156 h 724"/>
                    <a:gd name="T10" fmla="*/ 29 w 455"/>
                    <a:gd name="T11" fmla="*/ 177 h 724"/>
                    <a:gd name="T12" fmla="*/ 52 w 455"/>
                    <a:gd name="T13" fmla="*/ 199 h 724"/>
                    <a:gd name="T14" fmla="*/ 84 w 455"/>
                    <a:gd name="T15" fmla="*/ 221 h 724"/>
                    <a:gd name="T16" fmla="*/ 127 w 455"/>
                    <a:gd name="T17" fmla="*/ 246 h 724"/>
                    <a:gd name="T18" fmla="*/ 138 w 455"/>
                    <a:gd name="T19" fmla="*/ 256 h 724"/>
                    <a:gd name="T20" fmla="*/ 135 w 455"/>
                    <a:gd name="T21" fmla="*/ 269 h 724"/>
                    <a:gd name="T22" fmla="*/ 120 w 455"/>
                    <a:gd name="T23" fmla="*/ 284 h 724"/>
                    <a:gd name="T24" fmla="*/ 97 w 455"/>
                    <a:gd name="T25" fmla="*/ 300 h 724"/>
                    <a:gd name="T26" fmla="*/ 70 w 455"/>
                    <a:gd name="T27" fmla="*/ 316 h 724"/>
                    <a:gd name="T28" fmla="*/ 43 w 455"/>
                    <a:gd name="T29" fmla="*/ 330 h 724"/>
                    <a:gd name="T30" fmla="*/ 20 w 455"/>
                    <a:gd name="T31" fmla="*/ 342 h 724"/>
                    <a:gd name="T32" fmla="*/ 5 w 455"/>
                    <a:gd name="T33" fmla="*/ 349 h 724"/>
                    <a:gd name="T34" fmla="*/ 6 w 455"/>
                    <a:gd name="T35" fmla="*/ 355 h 724"/>
                    <a:gd name="T36" fmla="*/ 6 w 455"/>
                    <a:gd name="T37" fmla="*/ 358 h 724"/>
                    <a:gd name="T38" fmla="*/ 5 w 455"/>
                    <a:gd name="T39" fmla="*/ 357 h 724"/>
                    <a:gd name="T40" fmla="*/ 4 w 455"/>
                    <a:gd name="T41" fmla="*/ 356 h 724"/>
                    <a:gd name="T42" fmla="*/ 2 w 455"/>
                    <a:gd name="T43" fmla="*/ 353 h 724"/>
                    <a:gd name="T44" fmla="*/ 0 w 455"/>
                    <a:gd name="T45" fmla="*/ 353 h 724"/>
                    <a:gd name="T46" fmla="*/ 0 w 455"/>
                    <a:gd name="T47" fmla="*/ 356 h 724"/>
                    <a:gd name="T48" fmla="*/ 2 w 455"/>
                    <a:gd name="T49" fmla="*/ 363 h 724"/>
                    <a:gd name="T50" fmla="*/ 26 w 455"/>
                    <a:gd name="T51" fmla="*/ 350 h 724"/>
                    <a:gd name="T52" fmla="*/ 51 w 455"/>
                    <a:gd name="T53" fmla="*/ 337 h 724"/>
                    <a:gd name="T54" fmla="*/ 75 w 455"/>
                    <a:gd name="T55" fmla="*/ 323 h 724"/>
                    <a:gd name="T56" fmla="*/ 100 w 455"/>
                    <a:gd name="T57" fmla="*/ 311 h 724"/>
                    <a:gd name="T58" fmla="*/ 124 w 455"/>
                    <a:gd name="T59" fmla="*/ 298 h 724"/>
                    <a:gd name="T60" fmla="*/ 148 w 455"/>
                    <a:gd name="T61" fmla="*/ 285 h 724"/>
                    <a:gd name="T62" fmla="*/ 173 w 455"/>
                    <a:gd name="T63" fmla="*/ 271 h 724"/>
                    <a:gd name="T64" fmla="*/ 197 w 455"/>
                    <a:gd name="T65" fmla="*/ 259 h 724"/>
                    <a:gd name="T66" fmla="*/ 218 w 455"/>
                    <a:gd name="T67" fmla="*/ 237 h 724"/>
                    <a:gd name="T68" fmla="*/ 227 w 455"/>
                    <a:gd name="T69" fmla="*/ 221 h 724"/>
                    <a:gd name="T70" fmla="*/ 226 w 455"/>
                    <a:gd name="T71" fmla="*/ 209 h 724"/>
                    <a:gd name="T72" fmla="*/ 216 w 455"/>
                    <a:gd name="T73" fmla="*/ 201 h 724"/>
                    <a:gd name="T74" fmla="*/ 197 w 455"/>
                    <a:gd name="T75" fmla="*/ 194 h 724"/>
                    <a:gd name="T76" fmla="*/ 172 w 455"/>
                    <a:gd name="T77" fmla="*/ 187 h 724"/>
                    <a:gd name="T78" fmla="*/ 139 w 455"/>
                    <a:gd name="T79" fmla="*/ 180 h 724"/>
                    <a:gd name="T80" fmla="*/ 102 w 455"/>
                    <a:gd name="T81" fmla="*/ 172 h 724"/>
                    <a:gd name="T82" fmla="*/ 108 w 455"/>
                    <a:gd name="T83" fmla="*/ 160 h 724"/>
                    <a:gd name="T84" fmla="*/ 115 w 455"/>
                    <a:gd name="T85" fmla="*/ 149 h 724"/>
                    <a:gd name="T86" fmla="*/ 122 w 455"/>
                    <a:gd name="T87" fmla="*/ 137 h 724"/>
                    <a:gd name="T88" fmla="*/ 129 w 455"/>
                    <a:gd name="T89" fmla="*/ 126 h 724"/>
                    <a:gd name="T90" fmla="*/ 135 w 455"/>
                    <a:gd name="T91" fmla="*/ 114 h 724"/>
                    <a:gd name="T92" fmla="*/ 143 w 455"/>
                    <a:gd name="T93" fmla="*/ 103 h 724"/>
                    <a:gd name="T94" fmla="*/ 149 w 455"/>
                    <a:gd name="T95" fmla="*/ 92 h 724"/>
                    <a:gd name="T96" fmla="*/ 157 w 455"/>
                    <a:gd name="T97" fmla="*/ 80 h 724"/>
                    <a:gd name="T98" fmla="*/ 146 w 455"/>
                    <a:gd name="T99" fmla="*/ 42 h 724"/>
                    <a:gd name="T100" fmla="*/ 131 w 455"/>
                    <a:gd name="T101" fmla="*/ 17 h 724"/>
                    <a:gd name="T102" fmla="*/ 113 w 455"/>
                    <a:gd name="T103" fmla="*/ 4 h 724"/>
                    <a:gd name="T104" fmla="*/ 93 w 455"/>
                    <a:gd name="T105" fmla="*/ 0 h 724"/>
                    <a:gd name="T106" fmla="*/ 74 w 455"/>
                    <a:gd name="T107" fmla="*/ 3 h 724"/>
                    <a:gd name="T108" fmla="*/ 58 w 455"/>
                    <a:gd name="T109" fmla="*/ 11 h 724"/>
                    <a:gd name="T110" fmla="*/ 45 w 455"/>
                    <a:gd name="T111" fmla="*/ 20 h 724"/>
                    <a:gd name="T112" fmla="*/ 39 w 455"/>
                    <a:gd name="T113" fmla="*/ 31 h 724"/>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455"/>
                    <a:gd name="T172" fmla="*/ 0 h 724"/>
                    <a:gd name="T173" fmla="*/ 455 w 455"/>
                    <a:gd name="T174" fmla="*/ 724 h 724"/>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455" h="724">
                      <a:moveTo>
                        <a:pt x="78" y="61"/>
                      </a:moveTo>
                      <a:lnTo>
                        <a:pt x="42" y="140"/>
                      </a:lnTo>
                      <a:lnTo>
                        <a:pt x="22" y="207"/>
                      </a:lnTo>
                      <a:lnTo>
                        <a:pt x="16" y="262"/>
                      </a:lnTo>
                      <a:lnTo>
                        <a:pt x="29" y="311"/>
                      </a:lnTo>
                      <a:lnTo>
                        <a:pt x="58" y="353"/>
                      </a:lnTo>
                      <a:lnTo>
                        <a:pt x="104" y="397"/>
                      </a:lnTo>
                      <a:lnTo>
                        <a:pt x="169" y="441"/>
                      </a:lnTo>
                      <a:lnTo>
                        <a:pt x="255" y="491"/>
                      </a:lnTo>
                      <a:lnTo>
                        <a:pt x="277" y="510"/>
                      </a:lnTo>
                      <a:lnTo>
                        <a:pt x="271" y="536"/>
                      </a:lnTo>
                      <a:lnTo>
                        <a:pt x="240" y="566"/>
                      </a:lnTo>
                      <a:lnTo>
                        <a:pt x="195" y="599"/>
                      </a:lnTo>
                      <a:lnTo>
                        <a:pt x="141" y="630"/>
                      </a:lnTo>
                      <a:lnTo>
                        <a:pt x="87" y="659"/>
                      </a:lnTo>
                      <a:lnTo>
                        <a:pt x="40" y="682"/>
                      </a:lnTo>
                      <a:lnTo>
                        <a:pt x="11" y="697"/>
                      </a:lnTo>
                      <a:lnTo>
                        <a:pt x="13" y="709"/>
                      </a:lnTo>
                      <a:lnTo>
                        <a:pt x="13" y="714"/>
                      </a:lnTo>
                      <a:lnTo>
                        <a:pt x="10" y="713"/>
                      </a:lnTo>
                      <a:lnTo>
                        <a:pt x="8" y="711"/>
                      </a:lnTo>
                      <a:lnTo>
                        <a:pt x="4" y="705"/>
                      </a:lnTo>
                      <a:lnTo>
                        <a:pt x="1" y="705"/>
                      </a:lnTo>
                      <a:lnTo>
                        <a:pt x="0" y="711"/>
                      </a:lnTo>
                      <a:lnTo>
                        <a:pt x="4" y="724"/>
                      </a:lnTo>
                      <a:lnTo>
                        <a:pt x="53" y="698"/>
                      </a:lnTo>
                      <a:lnTo>
                        <a:pt x="102" y="672"/>
                      </a:lnTo>
                      <a:lnTo>
                        <a:pt x="151" y="645"/>
                      </a:lnTo>
                      <a:lnTo>
                        <a:pt x="200" y="620"/>
                      </a:lnTo>
                      <a:lnTo>
                        <a:pt x="248" y="594"/>
                      </a:lnTo>
                      <a:lnTo>
                        <a:pt x="297" y="568"/>
                      </a:lnTo>
                      <a:lnTo>
                        <a:pt x="346" y="541"/>
                      </a:lnTo>
                      <a:lnTo>
                        <a:pt x="395" y="516"/>
                      </a:lnTo>
                      <a:lnTo>
                        <a:pt x="437" y="472"/>
                      </a:lnTo>
                      <a:lnTo>
                        <a:pt x="455" y="441"/>
                      </a:lnTo>
                      <a:lnTo>
                        <a:pt x="453" y="417"/>
                      </a:lnTo>
                      <a:lnTo>
                        <a:pt x="433" y="401"/>
                      </a:lnTo>
                      <a:lnTo>
                        <a:pt x="395" y="386"/>
                      </a:lnTo>
                      <a:lnTo>
                        <a:pt x="344" y="373"/>
                      </a:lnTo>
                      <a:lnTo>
                        <a:pt x="279" y="360"/>
                      </a:lnTo>
                      <a:lnTo>
                        <a:pt x="205" y="343"/>
                      </a:lnTo>
                      <a:lnTo>
                        <a:pt x="217" y="320"/>
                      </a:lnTo>
                      <a:lnTo>
                        <a:pt x="231" y="297"/>
                      </a:lnTo>
                      <a:lnTo>
                        <a:pt x="245" y="274"/>
                      </a:lnTo>
                      <a:lnTo>
                        <a:pt x="259" y="252"/>
                      </a:lnTo>
                      <a:lnTo>
                        <a:pt x="271" y="228"/>
                      </a:lnTo>
                      <a:lnTo>
                        <a:pt x="286" y="205"/>
                      </a:lnTo>
                      <a:lnTo>
                        <a:pt x="299" y="183"/>
                      </a:lnTo>
                      <a:lnTo>
                        <a:pt x="314" y="160"/>
                      </a:lnTo>
                      <a:lnTo>
                        <a:pt x="292" y="83"/>
                      </a:lnTo>
                      <a:lnTo>
                        <a:pt x="262" y="34"/>
                      </a:lnTo>
                      <a:lnTo>
                        <a:pt x="226" y="7"/>
                      </a:lnTo>
                      <a:lnTo>
                        <a:pt x="187" y="0"/>
                      </a:lnTo>
                      <a:lnTo>
                        <a:pt x="148" y="5"/>
                      </a:lnTo>
                      <a:lnTo>
                        <a:pt x="116" y="21"/>
                      </a:lnTo>
                      <a:lnTo>
                        <a:pt x="90" y="40"/>
                      </a:lnTo>
                      <a:lnTo>
                        <a:pt x="78" y="61"/>
                      </a:lnTo>
                      <a:close/>
                    </a:path>
                  </a:pathLst>
                </a:custGeom>
                <a:solidFill>
                  <a:srgbClr val="CCD6D6"/>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076" name="Freeform 49"/>
                <p:cNvSpPr>
                  <a:spLocks/>
                </p:cNvSpPr>
                <p:nvPr/>
              </p:nvSpPr>
              <p:spPr bwMode="auto">
                <a:xfrm>
                  <a:off x="4708" y="3628"/>
                  <a:ext cx="227" cy="363"/>
                </a:xfrm>
                <a:custGeom>
                  <a:avLst/>
                  <a:gdLst>
                    <a:gd name="T0" fmla="*/ 39 w 454"/>
                    <a:gd name="T1" fmla="*/ 31 h 724"/>
                    <a:gd name="T2" fmla="*/ 21 w 454"/>
                    <a:gd name="T3" fmla="*/ 70 h 724"/>
                    <a:gd name="T4" fmla="*/ 12 w 454"/>
                    <a:gd name="T5" fmla="*/ 103 h 724"/>
                    <a:gd name="T6" fmla="*/ 12 w 454"/>
                    <a:gd name="T7" fmla="*/ 131 h 724"/>
                    <a:gd name="T8" fmla="*/ 20 w 454"/>
                    <a:gd name="T9" fmla="*/ 155 h 724"/>
                    <a:gd name="T10" fmla="*/ 36 w 454"/>
                    <a:gd name="T11" fmla="*/ 176 h 724"/>
                    <a:gd name="T12" fmla="*/ 61 w 454"/>
                    <a:gd name="T13" fmla="*/ 198 h 724"/>
                    <a:gd name="T14" fmla="*/ 95 w 454"/>
                    <a:gd name="T15" fmla="*/ 220 h 724"/>
                    <a:gd name="T16" fmla="*/ 138 w 454"/>
                    <a:gd name="T17" fmla="*/ 246 h 724"/>
                    <a:gd name="T18" fmla="*/ 154 w 454"/>
                    <a:gd name="T19" fmla="*/ 255 h 724"/>
                    <a:gd name="T20" fmla="*/ 152 w 454"/>
                    <a:gd name="T21" fmla="*/ 270 h 724"/>
                    <a:gd name="T22" fmla="*/ 136 w 454"/>
                    <a:gd name="T23" fmla="*/ 285 h 724"/>
                    <a:gd name="T24" fmla="*/ 111 w 454"/>
                    <a:gd name="T25" fmla="*/ 303 h 724"/>
                    <a:gd name="T26" fmla="*/ 82 w 454"/>
                    <a:gd name="T27" fmla="*/ 320 h 724"/>
                    <a:gd name="T28" fmla="*/ 53 w 454"/>
                    <a:gd name="T29" fmla="*/ 335 h 724"/>
                    <a:gd name="T30" fmla="*/ 28 w 454"/>
                    <a:gd name="T31" fmla="*/ 347 h 724"/>
                    <a:gd name="T32" fmla="*/ 14 w 454"/>
                    <a:gd name="T33" fmla="*/ 355 h 724"/>
                    <a:gd name="T34" fmla="*/ 14 w 454"/>
                    <a:gd name="T35" fmla="*/ 361 h 724"/>
                    <a:gd name="T36" fmla="*/ 13 w 454"/>
                    <a:gd name="T37" fmla="*/ 363 h 724"/>
                    <a:gd name="T38" fmla="*/ 10 w 454"/>
                    <a:gd name="T39" fmla="*/ 361 h 724"/>
                    <a:gd name="T40" fmla="*/ 7 w 454"/>
                    <a:gd name="T41" fmla="*/ 359 h 724"/>
                    <a:gd name="T42" fmla="*/ 4 w 454"/>
                    <a:gd name="T43" fmla="*/ 355 h 724"/>
                    <a:gd name="T44" fmla="*/ 2 w 454"/>
                    <a:gd name="T45" fmla="*/ 354 h 724"/>
                    <a:gd name="T46" fmla="*/ 0 w 454"/>
                    <a:gd name="T47" fmla="*/ 356 h 724"/>
                    <a:gd name="T48" fmla="*/ 2 w 454"/>
                    <a:gd name="T49" fmla="*/ 363 h 724"/>
                    <a:gd name="T50" fmla="*/ 26 w 454"/>
                    <a:gd name="T51" fmla="*/ 350 h 724"/>
                    <a:gd name="T52" fmla="*/ 51 w 454"/>
                    <a:gd name="T53" fmla="*/ 337 h 724"/>
                    <a:gd name="T54" fmla="*/ 75 w 454"/>
                    <a:gd name="T55" fmla="*/ 323 h 724"/>
                    <a:gd name="T56" fmla="*/ 100 w 454"/>
                    <a:gd name="T57" fmla="*/ 311 h 724"/>
                    <a:gd name="T58" fmla="*/ 123 w 454"/>
                    <a:gd name="T59" fmla="*/ 298 h 724"/>
                    <a:gd name="T60" fmla="*/ 148 w 454"/>
                    <a:gd name="T61" fmla="*/ 285 h 724"/>
                    <a:gd name="T62" fmla="*/ 173 w 454"/>
                    <a:gd name="T63" fmla="*/ 271 h 724"/>
                    <a:gd name="T64" fmla="*/ 197 w 454"/>
                    <a:gd name="T65" fmla="*/ 259 h 724"/>
                    <a:gd name="T66" fmla="*/ 218 w 454"/>
                    <a:gd name="T67" fmla="*/ 237 h 724"/>
                    <a:gd name="T68" fmla="*/ 227 w 454"/>
                    <a:gd name="T69" fmla="*/ 221 h 724"/>
                    <a:gd name="T70" fmla="*/ 226 w 454"/>
                    <a:gd name="T71" fmla="*/ 209 h 724"/>
                    <a:gd name="T72" fmla="*/ 216 w 454"/>
                    <a:gd name="T73" fmla="*/ 201 h 724"/>
                    <a:gd name="T74" fmla="*/ 197 w 454"/>
                    <a:gd name="T75" fmla="*/ 194 h 724"/>
                    <a:gd name="T76" fmla="*/ 172 w 454"/>
                    <a:gd name="T77" fmla="*/ 187 h 724"/>
                    <a:gd name="T78" fmla="*/ 139 w 454"/>
                    <a:gd name="T79" fmla="*/ 180 h 724"/>
                    <a:gd name="T80" fmla="*/ 102 w 454"/>
                    <a:gd name="T81" fmla="*/ 172 h 724"/>
                    <a:gd name="T82" fmla="*/ 108 w 454"/>
                    <a:gd name="T83" fmla="*/ 160 h 724"/>
                    <a:gd name="T84" fmla="*/ 115 w 454"/>
                    <a:gd name="T85" fmla="*/ 149 h 724"/>
                    <a:gd name="T86" fmla="*/ 122 w 454"/>
                    <a:gd name="T87" fmla="*/ 137 h 724"/>
                    <a:gd name="T88" fmla="*/ 129 w 454"/>
                    <a:gd name="T89" fmla="*/ 126 h 724"/>
                    <a:gd name="T90" fmla="*/ 135 w 454"/>
                    <a:gd name="T91" fmla="*/ 114 h 724"/>
                    <a:gd name="T92" fmla="*/ 143 w 454"/>
                    <a:gd name="T93" fmla="*/ 103 h 724"/>
                    <a:gd name="T94" fmla="*/ 149 w 454"/>
                    <a:gd name="T95" fmla="*/ 92 h 724"/>
                    <a:gd name="T96" fmla="*/ 157 w 454"/>
                    <a:gd name="T97" fmla="*/ 80 h 724"/>
                    <a:gd name="T98" fmla="*/ 146 w 454"/>
                    <a:gd name="T99" fmla="*/ 42 h 724"/>
                    <a:gd name="T100" fmla="*/ 131 w 454"/>
                    <a:gd name="T101" fmla="*/ 17 h 724"/>
                    <a:gd name="T102" fmla="*/ 113 w 454"/>
                    <a:gd name="T103" fmla="*/ 4 h 724"/>
                    <a:gd name="T104" fmla="*/ 93 w 454"/>
                    <a:gd name="T105" fmla="*/ 0 h 724"/>
                    <a:gd name="T106" fmla="*/ 74 w 454"/>
                    <a:gd name="T107" fmla="*/ 3 h 724"/>
                    <a:gd name="T108" fmla="*/ 57 w 454"/>
                    <a:gd name="T109" fmla="*/ 11 h 724"/>
                    <a:gd name="T110" fmla="*/ 45 w 454"/>
                    <a:gd name="T111" fmla="*/ 20 h 724"/>
                    <a:gd name="T112" fmla="*/ 39 w 454"/>
                    <a:gd name="T113" fmla="*/ 31 h 724"/>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454"/>
                    <a:gd name="T172" fmla="*/ 0 h 724"/>
                    <a:gd name="T173" fmla="*/ 454 w 454"/>
                    <a:gd name="T174" fmla="*/ 724 h 724"/>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454" h="724">
                      <a:moveTo>
                        <a:pt x="77" y="61"/>
                      </a:moveTo>
                      <a:lnTo>
                        <a:pt x="42" y="140"/>
                      </a:lnTo>
                      <a:lnTo>
                        <a:pt x="24" y="205"/>
                      </a:lnTo>
                      <a:lnTo>
                        <a:pt x="23" y="261"/>
                      </a:lnTo>
                      <a:lnTo>
                        <a:pt x="39" y="310"/>
                      </a:lnTo>
                      <a:lnTo>
                        <a:pt x="72" y="352"/>
                      </a:lnTo>
                      <a:lnTo>
                        <a:pt x="122" y="395"/>
                      </a:lnTo>
                      <a:lnTo>
                        <a:pt x="190" y="439"/>
                      </a:lnTo>
                      <a:lnTo>
                        <a:pt x="276" y="490"/>
                      </a:lnTo>
                      <a:lnTo>
                        <a:pt x="308" y="509"/>
                      </a:lnTo>
                      <a:lnTo>
                        <a:pt x="303" y="538"/>
                      </a:lnTo>
                      <a:lnTo>
                        <a:pt x="271" y="569"/>
                      </a:lnTo>
                      <a:lnTo>
                        <a:pt x="222" y="605"/>
                      </a:lnTo>
                      <a:lnTo>
                        <a:pt x="163" y="638"/>
                      </a:lnTo>
                      <a:lnTo>
                        <a:pt x="106" y="669"/>
                      </a:lnTo>
                      <a:lnTo>
                        <a:pt x="57" y="693"/>
                      </a:lnTo>
                      <a:lnTo>
                        <a:pt x="27" y="709"/>
                      </a:lnTo>
                      <a:lnTo>
                        <a:pt x="28" y="721"/>
                      </a:lnTo>
                      <a:lnTo>
                        <a:pt x="26" y="724"/>
                      </a:lnTo>
                      <a:lnTo>
                        <a:pt x="19" y="721"/>
                      </a:lnTo>
                      <a:lnTo>
                        <a:pt x="14" y="716"/>
                      </a:lnTo>
                      <a:lnTo>
                        <a:pt x="7" y="709"/>
                      </a:lnTo>
                      <a:lnTo>
                        <a:pt x="3" y="707"/>
                      </a:lnTo>
                      <a:lnTo>
                        <a:pt x="0" y="711"/>
                      </a:lnTo>
                      <a:lnTo>
                        <a:pt x="3" y="724"/>
                      </a:lnTo>
                      <a:lnTo>
                        <a:pt x="52" y="698"/>
                      </a:lnTo>
                      <a:lnTo>
                        <a:pt x="101" y="672"/>
                      </a:lnTo>
                      <a:lnTo>
                        <a:pt x="150" y="645"/>
                      </a:lnTo>
                      <a:lnTo>
                        <a:pt x="199" y="620"/>
                      </a:lnTo>
                      <a:lnTo>
                        <a:pt x="247" y="594"/>
                      </a:lnTo>
                      <a:lnTo>
                        <a:pt x="296" y="568"/>
                      </a:lnTo>
                      <a:lnTo>
                        <a:pt x="345" y="541"/>
                      </a:lnTo>
                      <a:lnTo>
                        <a:pt x="394" y="516"/>
                      </a:lnTo>
                      <a:lnTo>
                        <a:pt x="436" y="472"/>
                      </a:lnTo>
                      <a:lnTo>
                        <a:pt x="454" y="441"/>
                      </a:lnTo>
                      <a:lnTo>
                        <a:pt x="452" y="417"/>
                      </a:lnTo>
                      <a:lnTo>
                        <a:pt x="432" y="401"/>
                      </a:lnTo>
                      <a:lnTo>
                        <a:pt x="394" y="386"/>
                      </a:lnTo>
                      <a:lnTo>
                        <a:pt x="343" y="373"/>
                      </a:lnTo>
                      <a:lnTo>
                        <a:pt x="278" y="360"/>
                      </a:lnTo>
                      <a:lnTo>
                        <a:pt x="204" y="343"/>
                      </a:lnTo>
                      <a:lnTo>
                        <a:pt x="216" y="320"/>
                      </a:lnTo>
                      <a:lnTo>
                        <a:pt x="230" y="297"/>
                      </a:lnTo>
                      <a:lnTo>
                        <a:pt x="244" y="274"/>
                      </a:lnTo>
                      <a:lnTo>
                        <a:pt x="258" y="252"/>
                      </a:lnTo>
                      <a:lnTo>
                        <a:pt x="270" y="228"/>
                      </a:lnTo>
                      <a:lnTo>
                        <a:pt x="285" y="205"/>
                      </a:lnTo>
                      <a:lnTo>
                        <a:pt x="298" y="183"/>
                      </a:lnTo>
                      <a:lnTo>
                        <a:pt x="313" y="160"/>
                      </a:lnTo>
                      <a:lnTo>
                        <a:pt x="291" y="83"/>
                      </a:lnTo>
                      <a:lnTo>
                        <a:pt x="261" y="34"/>
                      </a:lnTo>
                      <a:lnTo>
                        <a:pt x="225" y="7"/>
                      </a:lnTo>
                      <a:lnTo>
                        <a:pt x="186" y="0"/>
                      </a:lnTo>
                      <a:lnTo>
                        <a:pt x="147" y="5"/>
                      </a:lnTo>
                      <a:lnTo>
                        <a:pt x="115" y="21"/>
                      </a:lnTo>
                      <a:lnTo>
                        <a:pt x="89" y="40"/>
                      </a:lnTo>
                      <a:lnTo>
                        <a:pt x="77" y="61"/>
                      </a:lnTo>
                      <a:close/>
                    </a:path>
                  </a:pathLst>
                </a:custGeom>
                <a:solidFill>
                  <a:srgbClr val="D4DBDB"/>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077" name="Freeform 50"/>
                <p:cNvSpPr>
                  <a:spLocks/>
                </p:cNvSpPr>
                <p:nvPr/>
              </p:nvSpPr>
              <p:spPr bwMode="auto">
                <a:xfrm>
                  <a:off x="4610" y="3894"/>
                  <a:ext cx="169" cy="140"/>
                </a:xfrm>
                <a:custGeom>
                  <a:avLst/>
                  <a:gdLst>
                    <a:gd name="T0" fmla="*/ 75 w 338"/>
                    <a:gd name="T1" fmla="*/ 0 h 280"/>
                    <a:gd name="T2" fmla="*/ 110 w 338"/>
                    <a:gd name="T3" fmla="*/ 9 h 280"/>
                    <a:gd name="T4" fmla="*/ 134 w 338"/>
                    <a:gd name="T5" fmla="*/ 19 h 280"/>
                    <a:gd name="T6" fmla="*/ 148 w 338"/>
                    <a:gd name="T7" fmla="*/ 27 h 280"/>
                    <a:gd name="T8" fmla="*/ 156 w 338"/>
                    <a:gd name="T9" fmla="*/ 36 h 280"/>
                    <a:gd name="T10" fmla="*/ 159 w 338"/>
                    <a:gd name="T11" fmla="*/ 45 h 280"/>
                    <a:gd name="T12" fmla="*/ 161 w 338"/>
                    <a:gd name="T13" fmla="*/ 55 h 280"/>
                    <a:gd name="T14" fmla="*/ 163 w 338"/>
                    <a:gd name="T15" fmla="*/ 67 h 280"/>
                    <a:gd name="T16" fmla="*/ 169 w 338"/>
                    <a:gd name="T17" fmla="*/ 80 h 280"/>
                    <a:gd name="T18" fmla="*/ 147 w 338"/>
                    <a:gd name="T19" fmla="*/ 102 h 280"/>
                    <a:gd name="T20" fmla="*/ 124 w 338"/>
                    <a:gd name="T21" fmla="*/ 118 h 280"/>
                    <a:gd name="T22" fmla="*/ 102 w 338"/>
                    <a:gd name="T23" fmla="*/ 129 h 280"/>
                    <a:gd name="T24" fmla="*/ 82 w 338"/>
                    <a:gd name="T25" fmla="*/ 136 h 280"/>
                    <a:gd name="T26" fmla="*/ 61 w 338"/>
                    <a:gd name="T27" fmla="*/ 140 h 280"/>
                    <a:gd name="T28" fmla="*/ 42 w 338"/>
                    <a:gd name="T29" fmla="*/ 140 h 280"/>
                    <a:gd name="T30" fmla="*/ 23 w 338"/>
                    <a:gd name="T31" fmla="*/ 138 h 280"/>
                    <a:gd name="T32" fmla="*/ 6 w 338"/>
                    <a:gd name="T33" fmla="*/ 136 h 280"/>
                    <a:gd name="T34" fmla="*/ 0 w 338"/>
                    <a:gd name="T35" fmla="*/ 123 h 280"/>
                    <a:gd name="T36" fmla="*/ 0 w 338"/>
                    <a:gd name="T37" fmla="*/ 108 h 280"/>
                    <a:gd name="T38" fmla="*/ 3 w 338"/>
                    <a:gd name="T39" fmla="*/ 90 h 280"/>
                    <a:gd name="T40" fmla="*/ 12 w 338"/>
                    <a:gd name="T41" fmla="*/ 71 h 280"/>
                    <a:gd name="T42" fmla="*/ 23 w 338"/>
                    <a:gd name="T43" fmla="*/ 51 h 280"/>
                    <a:gd name="T44" fmla="*/ 39 w 338"/>
                    <a:gd name="T45" fmla="*/ 33 h 280"/>
                    <a:gd name="T46" fmla="*/ 55 w 338"/>
                    <a:gd name="T47" fmla="*/ 15 h 280"/>
                    <a:gd name="T48" fmla="*/ 75 w 338"/>
                    <a:gd name="T49" fmla="*/ 0 h 28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338"/>
                    <a:gd name="T76" fmla="*/ 0 h 280"/>
                    <a:gd name="T77" fmla="*/ 338 w 338"/>
                    <a:gd name="T78" fmla="*/ 280 h 280"/>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338" h="280">
                      <a:moveTo>
                        <a:pt x="150" y="0"/>
                      </a:moveTo>
                      <a:lnTo>
                        <a:pt x="220" y="19"/>
                      </a:lnTo>
                      <a:lnTo>
                        <a:pt x="268" y="38"/>
                      </a:lnTo>
                      <a:lnTo>
                        <a:pt x="296" y="54"/>
                      </a:lnTo>
                      <a:lnTo>
                        <a:pt x="312" y="73"/>
                      </a:lnTo>
                      <a:lnTo>
                        <a:pt x="317" y="91"/>
                      </a:lnTo>
                      <a:lnTo>
                        <a:pt x="321" y="111"/>
                      </a:lnTo>
                      <a:lnTo>
                        <a:pt x="326" y="133"/>
                      </a:lnTo>
                      <a:lnTo>
                        <a:pt x="338" y="161"/>
                      </a:lnTo>
                      <a:lnTo>
                        <a:pt x="293" y="205"/>
                      </a:lnTo>
                      <a:lnTo>
                        <a:pt x="249" y="237"/>
                      </a:lnTo>
                      <a:lnTo>
                        <a:pt x="205" y="258"/>
                      </a:lnTo>
                      <a:lnTo>
                        <a:pt x="164" y="272"/>
                      </a:lnTo>
                      <a:lnTo>
                        <a:pt x="122" y="279"/>
                      </a:lnTo>
                      <a:lnTo>
                        <a:pt x="85" y="280"/>
                      </a:lnTo>
                      <a:lnTo>
                        <a:pt x="47" y="276"/>
                      </a:lnTo>
                      <a:lnTo>
                        <a:pt x="12" y="272"/>
                      </a:lnTo>
                      <a:lnTo>
                        <a:pt x="0" y="246"/>
                      </a:lnTo>
                      <a:lnTo>
                        <a:pt x="0" y="216"/>
                      </a:lnTo>
                      <a:lnTo>
                        <a:pt x="7" y="180"/>
                      </a:lnTo>
                      <a:lnTo>
                        <a:pt x="25" y="143"/>
                      </a:lnTo>
                      <a:lnTo>
                        <a:pt x="47" y="103"/>
                      </a:lnTo>
                      <a:lnTo>
                        <a:pt x="77" y="65"/>
                      </a:lnTo>
                      <a:lnTo>
                        <a:pt x="111" y="30"/>
                      </a:lnTo>
                      <a:lnTo>
                        <a:pt x="150" y="0"/>
                      </a:lnTo>
                      <a:close/>
                    </a:path>
                  </a:pathLst>
                </a:custGeom>
                <a:solidFill>
                  <a:srgbClr val="FF005E"/>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078" name="Freeform 51"/>
                <p:cNvSpPr>
                  <a:spLocks/>
                </p:cNvSpPr>
                <p:nvPr/>
              </p:nvSpPr>
              <p:spPr bwMode="auto">
                <a:xfrm>
                  <a:off x="4091" y="3654"/>
                  <a:ext cx="146" cy="173"/>
                </a:xfrm>
                <a:custGeom>
                  <a:avLst/>
                  <a:gdLst>
                    <a:gd name="T0" fmla="*/ 146 w 291"/>
                    <a:gd name="T1" fmla="*/ 27 h 346"/>
                    <a:gd name="T2" fmla="*/ 138 w 291"/>
                    <a:gd name="T3" fmla="*/ 45 h 346"/>
                    <a:gd name="T4" fmla="*/ 131 w 291"/>
                    <a:gd name="T5" fmla="*/ 63 h 346"/>
                    <a:gd name="T6" fmla="*/ 123 w 291"/>
                    <a:gd name="T7" fmla="*/ 82 h 346"/>
                    <a:gd name="T8" fmla="*/ 116 w 291"/>
                    <a:gd name="T9" fmla="*/ 100 h 346"/>
                    <a:gd name="T10" fmla="*/ 108 w 291"/>
                    <a:gd name="T11" fmla="*/ 118 h 346"/>
                    <a:gd name="T12" fmla="*/ 100 w 291"/>
                    <a:gd name="T13" fmla="*/ 137 h 346"/>
                    <a:gd name="T14" fmla="*/ 92 w 291"/>
                    <a:gd name="T15" fmla="*/ 155 h 346"/>
                    <a:gd name="T16" fmla="*/ 86 w 291"/>
                    <a:gd name="T17" fmla="*/ 173 h 346"/>
                    <a:gd name="T18" fmla="*/ 69 w 291"/>
                    <a:gd name="T19" fmla="*/ 152 h 346"/>
                    <a:gd name="T20" fmla="*/ 53 w 291"/>
                    <a:gd name="T21" fmla="*/ 131 h 346"/>
                    <a:gd name="T22" fmla="*/ 37 w 291"/>
                    <a:gd name="T23" fmla="*/ 110 h 346"/>
                    <a:gd name="T24" fmla="*/ 24 w 291"/>
                    <a:gd name="T25" fmla="*/ 91 h 346"/>
                    <a:gd name="T26" fmla="*/ 12 w 291"/>
                    <a:gd name="T27" fmla="*/ 72 h 346"/>
                    <a:gd name="T28" fmla="*/ 4 w 291"/>
                    <a:gd name="T29" fmla="*/ 54 h 346"/>
                    <a:gd name="T30" fmla="*/ 0 w 291"/>
                    <a:gd name="T31" fmla="*/ 40 h 346"/>
                    <a:gd name="T32" fmla="*/ 3 w 291"/>
                    <a:gd name="T33" fmla="*/ 28 h 346"/>
                    <a:gd name="T34" fmla="*/ 19 w 291"/>
                    <a:gd name="T35" fmla="*/ 13 h 346"/>
                    <a:gd name="T36" fmla="*/ 36 w 291"/>
                    <a:gd name="T37" fmla="*/ 5 h 346"/>
                    <a:gd name="T38" fmla="*/ 52 w 291"/>
                    <a:gd name="T39" fmla="*/ 0 h 346"/>
                    <a:gd name="T40" fmla="*/ 69 w 291"/>
                    <a:gd name="T41" fmla="*/ 1 h 346"/>
                    <a:gd name="T42" fmla="*/ 86 w 291"/>
                    <a:gd name="T43" fmla="*/ 5 h 346"/>
                    <a:gd name="T44" fmla="*/ 105 w 291"/>
                    <a:gd name="T45" fmla="*/ 11 h 346"/>
                    <a:gd name="T46" fmla="*/ 124 w 291"/>
                    <a:gd name="T47" fmla="*/ 19 h 346"/>
                    <a:gd name="T48" fmla="*/ 146 w 291"/>
                    <a:gd name="T49" fmla="*/ 27 h 34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91"/>
                    <a:gd name="T76" fmla="*/ 0 h 346"/>
                    <a:gd name="T77" fmla="*/ 291 w 291"/>
                    <a:gd name="T78" fmla="*/ 346 h 34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91" h="346">
                      <a:moveTo>
                        <a:pt x="291" y="54"/>
                      </a:moveTo>
                      <a:lnTo>
                        <a:pt x="276" y="91"/>
                      </a:lnTo>
                      <a:lnTo>
                        <a:pt x="261" y="127"/>
                      </a:lnTo>
                      <a:lnTo>
                        <a:pt x="246" y="163"/>
                      </a:lnTo>
                      <a:lnTo>
                        <a:pt x="231" y="201"/>
                      </a:lnTo>
                      <a:lnTo>
                        <a:pt x="215" y="236"/>
                      </a:lnTo>
                      <a:lnTo>
                        <a:pt x="199" y="274"/>
                      </a:lnTo>
                      <a:lnTo>
                        <a:pt x="184" y="309"/>
                      </a:lnTo>
                      <a:lnTo>
                        <a:pt x="171" y="346"/>
                      </a:lnTo>
                      <a:lnTo>
                        <a:pt x="138" y="304"/>
                      </a:lnTo>
                      <a:lnTo>
                        <a:pt x="106" y="262"/>
                      </a:lnTo>
                      <a:lnTo>
                        <a:pt x="74" y="221"/>
                      </a:lnTo>
                      <a:lnTo>
                        <a:pt x="47" y="182"/>
                      </a:lnTo>
                      <a:lnTo>
                        <a:pt x="23" y="143"/>
                      </a:lnTo>
                      <a:lnTo>
                        <a:pt x="8" y="109"/>
                      </a:lnTo>
                      <a:lnTo>
                        <a:pt x="0" y="79"/>
                      </a:lnTo>
                      <a:lnTo>
                        <a:pt x="5" y="57"/>
                      </a:lnTo>
                      <a:lnTo>
                        <a:pt x="38" y="27"/>
                      </a:lnTo>
                      <a:lnTo>
                        <a:pt x="72" y="9"/>
                      </a:lnTo>
                      <a:lnTo>
                        <a:pt x="103" y="0"/>
                      </a:lnTo>
                      <a:lnTo>
                        <a:pt x="137" y="3"/>
                      </a:lnTo>
                      <a:lnTo>
                        <a:pt x="171" y="9"/>
                      </a:lnTo>
                      <a:lnTo>
                        <a:pt x="209" y="22"/>
                      </a:lnTo>
                      <a:lnTo>
                        <a:pt x="248" y="37"/>
                      </a:lnTo>
                      <a:lnTo>
                        <a:pt x="291" y="54"/>
                      </a:lnTo>
                      <a:close/>
                    </a:path>
                  </a:pathLst>
                </a:custGeom>
                <a:solidFill>
                  <a:srgbClr val="FF005E"/>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079" name="Freeform 52"/>
                <p:cNvSpPr>
                  <a:spLocks/>
                </p:cNvSpPr>
                <p:nvPr/>
              </p:nvSpPr>
              <p:spPr bwMode="auto">
                <a:xfrm>
                  <a:off x="4514" y="2857"/>
                  <a:ext cx="157" cy="149"/>
                </a:xfrm>
                <a:custGeom>
                  <a:avLst/>
                  <a:gdLst>
                    <a:gd name="T0" fmla="*/ 0 w 313"/>
                    <a:gd name="T1" fmla="*/ 78 h 298"/>
                    <a:gd name="T2" fmla="*/ 13 w 313"/>
                    <a:gd name="T3" fmla="*/ 69 h 298"/>
                    <a:gd name="T4" fmla="*/ 25 w 313"/>
                    <a:gd name="T5" fmla="*/ 58 h 298"/>
                    <a:gd name="T6" fmla="*/ 33 w 313"/>
                    <a:gd name="T7" fmla="*/ 46 h 298"/>
                    <a:gd name="T8" fmla="*/ 42 w 313"/>
                    <a:gd name="T9" fmla="*/ 34 h 298"/>
                    <a:gd name="T10" fmla="*/ 49 w 313"/>
                    <a:gd name="T11" fmla="*/ 20 h 298"/>
                    <a:gd name="T12" fmla="*/ 59 w 313"/>
                    <a:gd name="T13" fmla="*/ 10 h 298"/>
                    <a:gd name="T14" fmla="*/ 70 w 313"/>
                    <a:gd name="T15" fmla="*/ 3 h 298"/>
                    <a:gd name="T16" fmla="*/ 85 w 313"/>
                    <a:gd name="T17" fmla="*/ 0 h 298"/>
                    <a:gd name="T18" fmla="*/ 117 w 313"/>
                    <a:gd name="T19" fmla="*/ 11 h 298"/>
                    <a:gd name="T20" fmla="*/ 139 w 313"/>
                    <a:gd name="T21" fmla="*/ 29 h 298"/>
                    <a:gd name="T22" fmla="*/ 152 w 313"/>
                    <a:gd name="T23" fmla="*/ 51 h 298"/>
                    <a:gd name="T24" fmla="*/ 157 w 313"/>
                    <a:gd name="T25" fmla="*/ 76 h 298"/>
                    <a:gd name="T26" fmla="*/ 154 w 313"/>
                    <a:gd name="T27" fmla="*/ 99 h 298"/>
                    <a:gd name="T28" fmla="*/ 145 w 313"/>
                    <a:gd name="T29" fmla="*/ 121 h 298"/>
                    <a:gd name="T30" fmla="*/ 130 w 313"/>
                    <a:gd name="T31" fmla="*/ 138 h 298"/>
                    <a:gd name="T32" fmla="*/ 111 w 313"/>
                    <a:gd name="T33" fmla="*/ 149 h 298"/>
                    <a:gd name="T34" fmla="*/ 85 w 313"/>
                    <a:gd name="T35" fmla="*/ 148 h 298"/>
                    <a:gd name="T36" fmla="*/ 65 w 313"/>
                    <a:gd name="T37" fmla="*/ 141 h 298"/>
                    <a:gd name="T38" fmla="*/ 49 w 313"/>
                    <a:gd name="T39" fmla="*/ 129 h 298"/>
                    <a:gd name="T40" fmla="*/ 37 w 313"/>
                    <a:gd name="T41" fmla="*/ 116 h 298"/>
                    <a:gd name="T42" fmla="*/ 27 w 313"/>
                    <a:gd name="T43" fmla="*/ 101 h 298"/>
                    <a:gd name="T44" fmla="*/ 18 w 313"/>
                    <a:gd name="T45" fmla="*/ 89 h 298"/>
                    <a:gd name="T46" fmla="*/ 10 w 313"/>
                    <a:gd name="T47" fmla="*/ 80 h 298"/>
                    <a:gd name="T48" fmla="*/ 0 w 313"/>
                    <a:gd name="T49" fmla="*/ 78 h 29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313"/>
                    <a:gd name="T76" fmla="*/ 0 h 298"/>
                    <a:gd name="T77" fmla="*/ 313 w 313"/>
                    <a:gd name="T78" fmla="*/ 298 h 29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313" h="298">
                      <a:moveTo>
                        <a:pt x="0" y="156"/>
                      </a:moveTo>
                      <a:lnTo>
                        <a:pt x="26" y="138"/>
                      </a:lnTo>
                      <a:lnTo>
                        <a:pt x="49" y="117"/>
                      </a:lnTo>
                      <a:lnTo>
                        <a:pt x="65" y="92"/>
                      </a:lnTo>
                      <a:lnTo>
                        <a:pt x="83" y="67"/>
                      </a:lnTo>
                      <a:lnTo>
                        <a:pt x="98" y="41"/>
                      </a:lnTo>
                      <a:lnTo>
                        <a:pt x="117" y="21"/>
                      </a:lnTo>
                      <a:lnTo>
                        <a:pt x="139" y="6"/>
                      </a:lnTo>
                      <a:lnTo>
                        <a:pt x="169" y="0"/>
                      </a:lnTo>
                      <a:lnTo>
                        <a:pt x="233" y="23"/>
                      </a:lnTo>
                      <a:lnTo>
                        <a:pt x="277" y="59"/>
                      </a:lnTo>
                      <a:lnTo>
                        <a:pt x="303" y="103"/>
                      </a:lnTo>
                      <a:lnTo>
                        <a:pt x="313" y="152"/>
                      </a:lnTo>
                      <a:lnTo>
                        <a:pt x="307" y="198"/>
                      </a:lnTo>
                      <a:lnTo>
                        <a:pt x="290" y="242"/>
                      </a:lnTo>
                      <a:lnTo>
                        <a:pt x="260" y="276"/>
                      </a:lnTo>
                      <a:lnTo>
                        <a:pt x="221" y="298"/>
                      </a:lnTo>
                      <a:lnTo>
                        <a:pt x="169" y="296"/>
                      </a:lnTo>
                      <a:lnTo>
                        <a:pt x="130" y="282"/>
                      </a:lnTo>
                      <a:lnTo>
                        <a:pt x="98" y="258"/>
                      </a:lnTo>
                      <a:lnTo>
                        <a:pt x="74" y="232"/>
                      </a:lnTo>
                      <a:lnTo>
                        <a:pt x="53" y="202"/>
                      </a:lnTo>
                      <a:lnTo>
                        <a:pt x="36" y="178"/>
                      </a:lnTo>
                      <a:lnTo>
                        <a:pt x="19" y="161"/>
                      </a:lnTo>
                      <a:lnTo>
                        <a:pt x="0" y="156"/>
                      </a:lnTo>
                      <a:close/>
                    </a:path>
                  </a:pathLst>
                </a:custGeom>
                <a:solidFill>
                  <a:srgbClr val="FFEBE0"/>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080" name="Freeform 53"/>
                <p:cNvSpPr>
                  <a:spLocks/>
                </p:cNvSpPr>
                <p:nvPr/>
              </p:nvSpPr>
              <p:spPr bwMode="auto">
                <a:xfrm>
                  <a:off x="3806" y="3238"/>
                  <a:ext cx="118" cy="112"/>
                </a:xfrm>
                <a:custGeom>
                  <a:avLst/>
                  <a:gdLst>
                    <a:gd name="T0" fmla="*/ 0 w 237"/>
                    <a:gd name="T1" fmla="*/ 0 h 224"/>
                    <a:gd name="T2" fmla="*/ 15 w 237"/>
                    <a:gd name="T3" fmla="*/ 2 h 224"/>
                    <a:gd name="T4" fmla="*/ 33 w 237"/>
                    <a:gd name="T5" fmla="*/ 11 h 224"/>
                    <a:gd name="T6" fmla="*/ 51 w 237"/>
                    <a:gd name="T7" fmla="*/ 25 h 224"/>
                    <a:gd name="T8" fmla="*/ 69 w 237"/>
                    <a:gd name="T9" fmla="*/ 42 h 224"/>
                    <a:gd name="T10" fmla="*/ 86 w 237"/>
                    <a:gd name="T11" fmla="*/ 60 h 224"/>
                    <a:gd name="T12" fmla="*/ 100 w 237"/>
                    <a:gd name="T13" fmla="*/ 79 h 224"/>
                    <a:gd name="T14" fmla="*/ 111 w 237"/>
                    <a:gd name="T15" fmla="*/ 97 h 224"/>
                    <a:gd name="T16" fmla="*/ 118 w 237"/>
                    <a:gd name="T17" fmla="*/ 112 h 2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37"/>
                    <a:gd name="T28" fmla="*/ 0 h 224"/>
                    <a:gd name="T29" fmla="*/ 237 w 237"/>
                    <a:gd name="T30" fmla="*/ 224 h 22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37" h="224">
                      <a:moveTo>
                        <a:pt x="0" y="0"/>
                      </a:moveTo>
                      <a:lnTo>
                        <a:pt x="31" y="4"/>
                      </a:lnTo>
                      <a:lnTo>
                        <a:pt x="66" y="21"/>
                      </a:lnTo>
                      <a:lnTo>
                        <a:pt x="103" y="49"/>
                      </a:lnTo>
                      <a:lnTo>
                        <a:pt x="139" y="84"/>
                      </a:lnTo>
                      <a:lnTo>
                        <a:pt x="172" y="120"/>
                      </a:lnTo>
                      <a:lnTo>
                        <a:pt x="201" y="158"/>
                      </a:lnTo>
                      <a:lnTo>
                        <a:pt x="222" y="193"/>
                      </a:lnTo>
                      <a:lnTo>
                        <a:pt x="237" y="224"/>
                      </a:lnTo>
                    </a:path>
                  </a:pathLst>
                </a:custGeom>
                <a:noFill/>
                <a:ln w="1588">
                  <a:solidFill>
                    <a:srgbClr val="000000"/>
                  </a:solid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081" name="Freeform 54"/>
                <p:cNvSpPr>
                  <a:spLocks/>
                </p:cNvSpPr>
                <p:nvPr/>
              </p:nvSpPr>
              <p:spPr bwMode="auto">
                <a:xfrm>
                  <a:off x="3869" y="3207"/>
                  <a:ext cx="119" cy="111"/>
                </a:xfrm>
                <a:custGeom>
                  <a:avLst/>
                  <a:gdLst>
                    <a:gd name="T0" fmla="*/ 0 w 238"/>
                    <a:gd name="T1" fmla="*/ 0 h 223"/>
                    <a:gd name="T2" fmla="*/ 15 w 238"/>
                    <a:gd name="T3" fmla="*/ 1 h 223"/>
                    <a:gd name="T4" fmla="*/ 34 w 238"/>
                    <a:gd name="T5" fmla="*/ 10 h 223"/>
                    <a:gd name="T6" fmla="*/ 52 w 238"/>
                    <a:gd name="T7" fmla="*/ 23 h 223"/>
                    <a:gd name="T8" fmla="*/ 71 w 238"/>
                    <a:gd name="T9" fmla="*/ 41 h 223"/>
                    <a:gd name="T10" fmla="*/ 87 w 238"/>
                    <a:gd name="T11" fmla="*/ 59 h 223"/>
                    <a:gd name="T12" fmla="*/ 102 w 238"/>
                    <a:gd name="T13" fmla="*/ 79 h 223"/>
                    <a:gd name="T14" fmla="*/ 112 w 238"/>
                    <a:gd name="T15" fmla="*/ 96 h 223"/>
                    <a:gd name="T16" fmla="*/ 119 w 238"/>
                    <a:gd name="T17" fmla="*/ 111 h 22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38"/>
                    <a:gd name="T28" fmla="*/ 0 h 223"/>
                    <a:gd name="T29" fmla="*/ 238 w 238"/>
                    <a:gd name="T30" fmla="*/ 223 h 22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38" h="223">
                      <a:moveTo>
                        <a:pt x="0" y="0"/>
                      </a:moveTo>
                      <a:lnTo>
                        <a:pt x="31" y="3"/>
                      </a:lnTo>
                      <a:lnTo>
                        <a:pt x="67" y="21"/>
                      </a:lnTo>
                      <a:lnTo>
                        <a:pt x="104" y="47"/>
                      </a:lnTo>
                      <a:lnTo>
                        <a:pt x="141" y="82"/>
                      </a:lnTo>
                      <a:lnTo>
                        <a:pt x="174" y="119"/>
                      </a:lnTo>
                      <a:lnTo>
                        <a:pt x="203" y="158"/>
                      </a:lnTo>
                      <a:lnTo>
                        <a:pt x="224" y="193"/>
                      </a:lnTo>
                      <a:lnTo>
                        <a:pt x="238" y="223"/>
                      </a:lnTo>
                    </a:path>
                  </a:pathLst>
                </a:custGeom>
                <a:noFill/>
                <a:ln w="1588">
                  <a:solidFill>
                    <a:srgbClr val="000000"/>
                  </a:solid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082" name="Freeform 55"/>
                <p:cNvSpPr>
                  <a:spLocks/>
                </p:cNvSpPr>
                <p:nvPr/>
              </p:nvSpPr>
              <p:spPr bwMode="auto">
                <a:xfrm>
                  <a:off x="3793" y="3217"/>
                  <a:ext cx="18" cy="32"/>
                </a:xfrm>
                <a:custGeom>
                  <a:avLst/>
                  <a:gdLst>
                    <a:gd name="T0" fmla="*/ 18 w 35"/>
                    <a:gd name="T1" fmla="*/ 16 h 64"/>
                    <a:gd name="T2" fmla="*/ 16 w 35"/>
                    <a:gd name="T3" fmla="*/ 22 h 64"/>
                    <a:gd name="T4" fmla="*/ 15 w 35"/>
                    <a:gd name="T5" fmla="*/ 27 h 64"/>
                    <a:gd name="T6" fmla="*/ 11 w 35"/>
                    <a:gd name="T7" fmla="*/ 30 h 64"/>
                    <a:gd name="T8" fmla="*/ 8 w 35"/>
                    <a:gd name="T9" fmla="*/ 32 h 64"/>
                    <a:gd name="T10" fmla="*/ 5 w 35"/>
                    <a:gd name="T11" fmla="*/ 30 h 64"/>
                    <a:gd name="T12" fmla="*/ 2 w 35"/>
                    <a:gd name="T13" fmla="*/ 27 h 64"/>
                    <a:gd name="T14" fmla="*/ 0 w 35"/>
                    <a:gd name="T15" fmla="*/ 21 h 64"/>
                    <a:gd name="T16" fmla="*/ 0 w 35"/>
                    <a:gd name="T17" fmla="*/ 15 h 64"/>
                    <a:gd name="T18" fmla="*/ 0 w 35"/>
                    <a:gd name="T19" fmla="*/ 8 h 64"/>
                    <a:gd name="T20" fmla="*/ 3 w 35"/>
                    <a:gd name="T21" fmla="*/ 4 h 64"/>
                    <a:gd name="T22" fmla="*/ 6 w 35"/>
                    <a:gd name="T23" fmla="*/ 1 h 64"/>
                    <a:gd name="T24" fmla="*/ 10 w 35"/>
                    <a:gd name="T25" fmla="*/ 0 h 64"/>
                    <a:gd name="T26" fmla="*/ 13 w 35"/>
                    <a:gd name="T27" fmla="*/ 1 h 64"/>
                    <a:gd name="T28" fmla="*/ 16 w 35"/>
                    <a:gd name="T29" fmla="*/ 5 h 64"/>
                    <a:gd name="T30" fmla="*/ 17 w 35"/>
                    <a:gd name="T31" fmla="*/ 10 h 64"/>
                    <a:gd name="T32" fmla="*/ 18 w 35"/>
                    <a:gd name="T33" fmla="*/ 16 h 6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5"/>
                    <a:gd name="T52" fmla="*/ 0 h 64"/>
                    <a:gd name="T53" fmla="*/ 35 w 35"/>
                    <a:gd name="T54" fmla="*/ 64 h 6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5" h="64">
                      <a:moveTo>
                        <a:pt x="35" y="32"/>
                      </a:moveTo>
                      <a:lnTo>
                        <a:pt x="32" y="44"/>
                      </a:lnTo>
                      <a:lnTo>
                        <a:pt x="29" y="54"/>
                      </a:lnTo>
                      <a:lnTo>
                        <a:pt x="22" y="60"/>
                      </a:lnTo>
                      <a:lnTo>
                        <a:pt x="16" y="64"/>
                      </a:lnTo>
                      <a:lnTo>
                        <a:pt x="9" y="60"/>
                      </a:lnTo>
                      <a:lnTo>
                        <a:pt x="4" y="54"/>
                      </a:lnTo>
                      <a:lnTo>
                        <a:pt x="0" y="42"/>
                      </a:lnTo>
                      <a:lnTo>
                        <a:pt x="0" y="31"/>
                      </a:lnTo>
                      <a:lnTo>
                        <a:pt x="0" y="17"/>
                      </a:lnTo>
                      <a:lnTo>
                        <a:pt x="5" y="8"/>
                      </a:lnTo>
                      <a:lnTo>
                        <a:pt x="11" y="1"/>
                      </a:lnTo>
                      <a:lnTo>
                        <a:pt x="19" y="0"/>
                      </a:lnTo>
                      <a:lnTo>
                        <a:pt x="25" y="2"/>
                      </a:lnTo>
                      <a:lnTo>
                        <a:pt x="31" y="10"/>
                      </a:lnTo>
                      <a:lnTo>
                        <a:pt x="34" y="20"/>
                      </a:lnTo>
                      <a:lnTo>
                        <a:pt x="35" y="32"/>
                      </a:lnTo>
                      <a:close/>
                    </a:path>
                  </a:pathLst>
                </a:custGeom>
                <a:solidFill>
                  <a:srgbClr val="000000"/>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083" name="Freeform 56"/>
                <p:cNvSpPr>
                  <a:spLocks/>
                </p:cNvSpPr>
                <p:nvPr/>
              </p:nvSpPr>
              <p:spPr bwMode="auto">
                <a:xfrm>
                  <a:off x="3866" y="3186"/>
                  <a:ext cx="18" cy="33"/>
                </a:xfrm>
                <a:custGeom>
                  <a:avLst/>
                  <a:gdLst>
                    <a:gd name="T0" fmla="*/ 18 w 38"/>
                    <a:gd name="T1" fmla="*/ 17 h 65"/>
                    <a:gd name="T2" fmla="*/ 16 w 38"/>
                    <a:gd name="T3" fmla="*/ 23 h 65"/>
                    <a:gd name="T4" fmla="*/ 14 w 38"/>
                    <a:gd name="T5" fmla="*/ 28 h 65"/>
                    <a:gd name="T6" fmla="*/ 11 w 38"/>
                    <a:gd name="T7" fmla="*/ 31 h 65"/>
                    <a:gd name="T8" fmla="*/ 8 w 38"/>
                    <a:gd name="T9" fmla="*/ 33 h 65"/>
                    <a:gd name="T10" fmla="*/ 4 w 38"/>
                    <a:gd name="T11" fmla="*/ 31 h 65"/>
                    <a:gd name="T12" fmla="*/ 2 w 38"/>
                    <a:gd name="T13" fmla="*/ 27 h 65"/>
                    <a:gd name="T14" fmla="*/ 0 w 38"/>
                    <a:gd name="T15" fmla="*/ 24 h 65"/>
                    <a:gd name="T16" fmla="*/ 0 w 38"/>
                    <a:gd name="T17" fmla="*/ 22 h 65"/>
                    <a:gd name="T18" fmla="*/ 0 w 38"/>
                    <a:gd name="T19" fmla="*/ 19 h 65"/>
                    <a:gd name="T20" fmla="*/ 0 w 38"/>
                    <a:gd name="T21" fmla="*/ 15 h 65"/>
                    <a:gd name="T22" fmla="*/ 0 w 38"/>
                    <a:gd name="T23" fmla="*/ 9 h 65"/>
                    <a:gd name="T24" fmla="*/ 3 w 38"/>
                    <a:gd name="T25" fmla="*/ 5 h 65"/>
                    <a:gd name="T26" fmla="*/ 6 w 38"/>
                    <a:gd name="T27" fmla="*/ 1 h 65"/>
                    <a:gd name="T28" fmla="*/ 9 w 38"/>
                    <a:gd name="T29" fmla="*/ 0 h 65"/>
                    <a:gd name="T30" fmla="*/ 12 w 38"/>
                    <a:gd name="T31" fmla="*/ 2 h 65"/>
                    <a:gd name="T32" fmla="*/ 16 w 38"/>
                    <a:gd name="T33" fmla="*/ 5 h 65"/>
                    <a:gd name="T34" fmla="*/ 17 w 38"/>
                    <a:gd name="T35" fmla="*/ 10 h 65"/>
                    <a:gd name="T36" fmla="*/ 18 w 38"/>
                    <a:gd name="T37" fmla="*/ 17 h 6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8"/>
                    <a:gd name="T58" fmla="*/ 0 h 65"/>
                    <a:gd name="T59" fmla="*/ 38 w 38"/>
                    <a:gd name="T60" fmla="*/ 65 h 65"/>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8" h="65">
                      <a:moveTo>
                        <a:pt x="38" y="33"/>
                      </a:moveTo>
                      <a:lnTo>
                        <a:pt x="34" y="45"/>
                      </a:lnTo>
                      <a:lnTo>
                        <a:pt x="29" y="55"/>
                      </a:lnTo>
                      <a:lnTo>
                        <a:pt x="23" y="62"/>
                      </a:lnTo>
                      <a:lnTo>
                        <a:pt x="16" y="65"/>
                      </a:lnTo>
                      <a:lnTo>
                        <a:pt x="9" y="62"/>
                      </a:lnTo>
                      <a:lnTo>
                        <a:pt x="4" y="54"/>
                      </a:lnTo>
                      <a:lnTo>
                        <a:pt x="1" y="48"/>
                      </a:lnTo>
                      <a:lnTo>
                        <a:pt x="0" y="43"/>
                      </a:lnTo>
                      <a:lnTo>
                        <a:pt x="0" y="37"/>
                      </a:lnTo>
                      <a:lnTo>
                        <a:pt x="1" y="30"/>
                      </a:lnTo>
                      <a:lnTo>
                        <a:pt x="1" y="18"/>
                      </a:lnTo>
                      <a:lnTo>
                        <a:pt x="6" y="9"/>
                      </a:lnTo>
                      <a:lnTo>
                        <a:pt x="13" y="2"/>
                      </a:lnTo>
                      <a:lnTo>
                        <a:pt x="20" y="0"/>
                      </a:lnTo>
                      <a:lnTo>
                        <a:pt x="26" y="3"/>
                      </a:lnTo>
                      <a:lnTo>
                        <a:pt x="33" y="9"/>
                      </a:lnTo>
                      <a:lnTo>
                        <a:pt x="35" y="19"/>
                      </a:lnTo>
                      <a:lnTo>
                        <a:pt x="38" y="33"/>
                      </a:lnTo>
                      <a:close/>
                    </a:path>
                  </a:pathLst>
                </a:custGeom>
                <a:solidFill>
                  <a:srgbClr val="000000"/>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084" name="Freeform 57"/>
                <p:cNvSpPr>
                  <a:spLocks/>
                </p:cNvSpPr>
                <p:nvPr/>
              </p:nvSpPr>
              <p:spPr bwMode="auto">
                <a:xfrm>
                  <a:off x="3919" y="3231"/>
                  <a:ext cx="18" cy="32"/>
                </a:xfrm>
                <a:custGeom>
                  <a:avLst/>
                  <a:gdLst>
                    <a:gd name="T0" fmla="*/ 18 w 36"/>
                    <a:gd name="T1" fmla="*/ 16 h 64"/>
                    <a:gd name="T2" fmla="*/ 16 w 36"/>
                    <a:gd name="T3" fmla="*/ 22 h 64"/>
                    <a:gd name="T4" fmla="*/ 13 w 36"/>
                    <a:gd name="T5" fmla="*/ 27 h 64"/>
                    <a:gd name="T6" fmla="*/ 10 w 36"/>
                    <a:gd name="T7" fmla="*/ 31 h 64"/>
                    <a:gd name="T8" fmla="*/ 8 w 36"/>
                    <a:gd name="T9" fmla="*/ 32 h 64"/>
                    <a:gd name="T10" fmla="*/ 4 w 36"/>
                    <a:gd name="T11" fmla="*/ 30 h 64"/>
                    <a:gd name="T12" fmla="*/ 1 w 36"/>
                    <a:gd name="T13" fmla="*/ 27 h 64"/>
                    <a:gd name="T14" fmla="*/ 0 w 36"/>
                    <a:gd name="T15" fmla="*/ 22 h 64"/>
                    <a:gd name="T16" fmla="*/ 0 w 36"/>
                    <a:gd name="T17" fmla="*/ 16 h 64"/>
                    <a:gd name="T18" fmla="*/ 1 w 36"/>
                    <a:gd name="T19" fmla="*/ 9 h 64"/>
                    <a:gd name="T20" fmla="*/ 3 w 36"/>
                    <a:gd name="T21" fmla="*/ 4 h 64"/>
                    <a:gd name="T22" fmla="*/ 5 w 36"/>
                    <a:gd name="T23" fmla="*/ 1 h 64"/>
                    <a:gd name="T24" fmla="*/ 9 w 36"/>
                    <a:gd name="T25" fmla="*/ 0 h 64"/>
                    <a:gd name="T26" fmla="*/ 12 w 36"/>
                    <a:gd name="T27" fmla="*/ 1 h 64"/>
                    <a:gd name="T28" fmla="*/ 15 w 36"/>
                    <a:gd name="T29" fmla="*/ 5 h 64"/>
                    <a:gd name="T30" fmla="*/ 18 w 36"/>
                    <a:gd name="T31" fmla="*/ 10 h 64"/>
                    <a:gd name="T32" fmla="*/ 18 w 36"/>
                    <a:gd name="T33" fmla="*/ 16 h 6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6"/>
                    <a:gd name="T52" fmla="*/ 0 h 64"/>
                    <a:gd name="T53" fmla="*/ 36 w 36"/>
                    <a:gd name="T54" fmla="*/ 64 h 6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6" h="64">
                      <a:moveTo>
                        <a:pt x="36" y="33"/>
                      </a:moveTo>
                      <a:lnTo>
                        <a:pt x="32" y="44"/>
                      </a:lnTo>
                      <a:lnTo>
                        <a:pt x="27" y="55"/>
                      </a:lnTo>
                      <a:lnTo>
                        <a:pt x="21" y="62"/>
                      </a:lnTo>
                      <a:lnTo>
                        <a:pt x="16" y="64"/>
                      </a:lnTo>
                      <a:lnTo>
                        <a:pt x="8" y="60"/>
                      </a:lnTo>
                      <a:lnTo>
                        <a:pt x="3" y="54"/>
                      </a:lnTo>
                      <a:lnTo>
                        <a:pt x="0" y="44"/>
                      </a:lnTo>
                      <a:lnTo>
                        <a:pt x="0" y="32"/>
                      </a:lnTo>
                      <a:lnTo>
                        <a:pt x="1" y="18"/>
                      </a:lnTo>
                      <a:lnTo>
                        <a:pt x="6" y="9"/>
                      </a:lnTo>
                      <a:lnTo>
                        <a:pt x="11" y="1"/>
                      </a:lnTo>
                      <a:lnTo>
                        <a:pt x="18" y="0"/>
                      </a:lnTo>
                      <a:lnTo>
                        <a:pt x="25" y="3"/>
                      </a:lnTo>
                      <a:lnTo>
                        <a:pt x="31" y="10"/>
                      </a:lnTo>
                      <a:lnTo>
                        <a:pt x="35" y="20"/>
                      </a:lnTo>
                      <a:lnTo>
                        <a:pt x="36" y="33"/>
                      </a:lnTo>
                      <a:close/>
                    </a:path>
                  </a:pathLst>
                </a:custGeom>
                <a:solidFill>
                  <a:srgbClr val="000000"/>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085" name="Freeform 58"/>
                <p:cNvSpPr>
                  <a:spLocks/>
                </p:cNvSpPr>
                <p:nvPr/>
              </p:nvSpPr>
              <p:spPr bwMode="auto">
                <a:xfrm>
                  <a:off x="4329" y="2757"/>
                  <a:ext cx="1004" cy="730"/>
                </a:xfrm>
                <a:custGeom>
                  <a:avLst/>
                  <a:gdLst>
                    <a:gd name="T0" fmla="*/ 7 w 2009"/>
                    <a:gd name="T1" fmla="*/ 582 h 1460"/>
                    <a:gd name="T2" fmla="*/ 29 w 2009"/>
                    <a:gd name="T3" fmla="*/ 532 h 1460"/>
                    <a:gd name="T4" fmla="*/ 54 w 2009"/>
                    <a:gd name="T5" fmla="*/ 483 h 1460"/>
                    <a:gd name="T6" fmla="*/ 76 w 2009"/>
                    <a:gd name="T7" fmla="*/ 433 h 1460"/>
                    <a:gd name="T8" fmla="*/ 156 w 2009"/>
                    <a:gd name="T9" fmla="*/ 298 h 1460"/>
                    <a:gd name="T10" fmla="*/ 314 w 2009"/>
                    <a:gd name="T11" fmla="*/ 134 h 1460"/>
                    <a:gd name="T12" fmla="*/ 504 w 2009"/>
                    <a:gd name="T13" fmla="*/ 38 h 1460"/>
                    <a:gd name="T14" fmla="*/ 736 w 2009"/>
                    <a:gd name="T15" fmla="*/ 13 h 1460"/>
                    <a:gd name="T16" fmla="*/ 881 w 2009"/>
                    <a:gd name="T17" fmla="*/ 30 h 1460"/>
                    <a:gd name="T18" fmla="*/ 901 w 2009"/>
                    <a:gd name="T19" fmla="*/ 31 h 1460"/>
                    <a:gd name="T20" fmla="*/ 923 w 2009"/>
                    <a:gd name="T21" fmla="*/ 25 h 1460"/>
                    <a:gd name="T22" fmla="*/ 943 w 2009"/>
                    <a:gd name="T23" fmla="*/ 11 h 1460"/>
                    <a:gd name="T24" fmla="*/ 958 w 2009"/>
                    <a:gd name="T25" fmla="*/ 11 h 1460"/>
                    <a:gd name="T26" fmla="*/ 965 w 2009"/>
                    <a:gd name="T27" fmla="*/ 33 h 1460"/>
                    <a:gd name="T28" fmla="*/ 968 w 2009"/>
                    <a:gd name="T29" fmla="*/ 56 h 1460"/>
                    <a:gd name="T30" fmla="*/ 966 w 2009"/>
                    <a:gd name="T31" fmla="*/ 82 h 1460"/>
                    <a:gd name="T32" fmla="*/ 997 w 2009"/>
                    <a:gd name="T33" fmla="*/ 201 h 1460"/>
                    <a:gd name="T34" fmla="*/ 992 w 2009"/>
                    <a:gd name="T35" fmla="*/ 399 h 1460"/>
                    <a:gd name="T36" fmla="*/ 939 w 2009"/>
                    <a:gd name="T37" fmla="*/ 560 h 1460"/>
                    <a:gd name="T38" fmla="*/ 893 w 2009"/>
                    <a:gd name="T39" fmla="*/ 663 h 1460"/>
                    <a:gd name="T40" fmla="*/ 890 w 2009"/>
                    <a:gd name="T41" fmla="*/ 696 h 1460"/>
                    <a:gd name="T42" fmla="*/ 888 w 2009"/>
                    <a:gd name="T43" fmla="*/ 706 h 1460"/>
                    <a:gd name="T44" fmla="*/ 886 w 2009"/>
                    <a:gd name="T45" fmla="*/ 711 h 1460"/>
                    <a:gd name="T46" fmla="*/ 885 w 2009"/>
                    <a:gd name="T47" fmla="*/ 720 h 1460"/>
                    <a:gd name="T48" fmla="*/ 873 w 2009"/>
                    <a:gd name="T49" fmla="*/ 722 h 1460"/>
                    <a:gd name="T50" fmla="*/ 841 w 2009"/>
                    <a:gd name="T51" fmla="*/ 714 h 1460"/>
                    <a:gd name="T52" fmla="*/ 804 w 2009"/>
                    <a:gd name="T53" fmla="*/ 710 h 1460"/>
                    <a:gd name="T54" fmla="*/ 771 w 2009"/>
                    <a:gd name="T55" fmla="*/ 703 h 1460"/>
                    <a:gd name="T56" fmla="*/ 702 w 2009"/>
                    <a:gd name="T57" fmla="*/ 669 h 1460"/>
                    <a:gd name="T58" fmla="*/ 616 w 2009"/>
                    <a:gd name="T59" fmla="*/ 602 h 1460"/>
                    <a:gd name="T60" fmla="*/ 551 w 2009"/>
                    <a:gd name="T61" fmla="*/ 523 h 1460"/>
                    <a:gd name="T62" fmla="*/ 481 w 2009"/>
                    <a:gd name="T63" fmla="*/ 432 h 1460"/>
                    <a:gd name="T64" fmla="*/ 412 w 2009"/>
                    <a:gd name="T65" fmla="*/ 379 h 1460"/>
                    <a:gd name="T66" fmla="*/ 367 w 2009"/>
                    <a:gd name="T67" fmla="*/ 382 h 1460"/>
                    <a:gd name="T68" fmla="*/ 318 w 2009"/>
                    <a:gd name="T69" fmla="*/ 399 h 1460"/>
                    <a:gd name="T70" fmla="*/ 258 w 2009"/>
                    <a:gd name="T71" fmla="*/ 428 h 1460"/>
                    <a:gd name="T72" fmla="*/ 205 w 2009"/>
                    <a:gd name="T73" fmla="*/ 471 h 1460"/>
                    <a:gd name="T74" fmla="*/ 163 w 2009"/>
                    <a:gd name="T75" fmla="*/ 523 h 1460"/>
                    <a:gd name="T76" fmla="*/ 118 w 2009"/>
                    <a:gd name="T77" fmla="*/ 579 h 1460"/>
                    <a:gd name="T78" fmla="*/ 76 w 2009"/>
                    <a:gd name="T79" fmla="*/ 632 h 1460"/>
                    <a:gd name="T80" fmla="*/ 53 w 2009"/>
                    <a:gd name="T81" fmla="*/ 654 h 1460"/>
                    <a:gd name="T82" fmla="*/ 37 w 2009"/>
                    <a:gd name="T83" fmla="*/ 641 h 1460"/>
                    <a:gd name="T84" fmla="*/ 20 w 2009"/>
                    <a:gd name="T85" fmla="*/ 623 h 1460"/>
                    <a:gd name="T86" fmla="*/ 5 w 2009"/>
                    <a:gd name="T87" fmla="*/ 610 h 1460"/>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2009"/>
                    <a:gd name="T133" fmla="*/ 0 h 1460"/>
                    <a:gd name="T134" fmla="*/ 2009 w 2009"/>
                    <a:gd name="T135" fmla="*/ 1460 h 1460"/>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2009" h="1460">
                      <a:moveTo>
                        <a:pt x="0" y="1218"/>
                      </a:moveTo>
                      <a:lnTo>
                        <a:pt x="15" y="1164"/>
                      </a:lnTo>
                      <a:lnTo>
                        <a:pt x="36" y="1114"/>
                      </a:lnTo>
                      <a:lnTo>
                        <a:pt x="59" y="1064"/>
                      </a:lnTo>
                      <a:lnTo>
                        <a:pt x="84" y="1016"/>
                      </a:lnTo>
                      <a:lnTo>
                        <a:pt x="108" y="966"/>
                      </a:lnTo>
                      <a:lnTo>
                        <a:pt x="131" y="917"/>
                      </a:lnTo>
                      <a:lnTo>
                        <a:pt x="153" y="866"/>
                      </a:lnTo>
                      <a:lnTo>
                        <a:pt x="170" y="813"/>
                      </a:lnTo>
                      <a:lnTo>
                        <a:pt x="312" y="596"/>
                      </a:lnTo>
                      <a:lnTo>
                        <a:pt x="465" y="416"/>
                      </a:lnTo>
                      <a:lnTo>
                        <a:pt x="629" y="268"/>
                      </a:lnTo>
                      <a:lnTo>
                        <a:pt x="811" y="155"/>
                      </a:lnTo>
                      <a:lnTo>
                        <a:pt x="1009" y="76"/>
                      </a:lnTo>
                      <a:lnTo>
                        <a:pt x="1230" y="35"/>
                      </a:lnTo>
                      <a:lnTo>
                        <a:pt x="1472" y="27"/>
                      </a:lnTo>
                      <a:lnTo>
                        <a:pt x="1743" y="59"/>
                      </a:lnTo>
                      <a:lnTo>
                        <a:pt x="1762" y="61"/>
                      </a:lnTo>
                      <a:lnTo>
                        <a:pt x="1783" y="63"/>
                      </a:lnTo>
                      <a:lnTo>
                        <a:pt x="1803" y="63"/>
                      </a:lnTo>
                      <a:lnTo>
                        <a:pt x="1826" y="60"/>
                      </a:lnTo>
                      <a:lnTo>
                        <a:pt x="1846" y="51"/>
                      </a:lnTo>
                      <a:lnTo>
                        <a:pt x="1867" y="40"/>
                      </a:lnTo>
                      <a:lnTo>
                        <a:pt x="1887" y="22"/>
                      </a:lnTo>
                      <a:lnTo>
                        <a:pt x="1908" y="0"/>
                      </a:lnTo>
                      <a:lnTo>
                        <a:pt x="1917" y="21"/>
                      </a:lnTo>
                      <a:lnTo>
                        <a:pt x="1926" y="44"/>
                      </a:lnTo>
                      <a:lnTo>
                        <a:pt x="1931" y="66"/>
                      </a:lnTo>
                      <a:lnTo>
                        <a:pt x="1936" y="90"/>
                      </a:lnTo>
                      <a:lnTo>
                        <a:pt x="1937" y="113"/>
                      </a:lnTo>
                      <a:lnTo>
                        <a:pt x="1937" y="138"/>
                      </a:lnTo>
                      <a:lnTo>
                        <a:pt x="1933" y="164"/>
                      </a:lnTo>
                      <a:lnTo>
                        <a:pt x="1927" y="193"/>
                      </a:lnTo>
                      <a:lnTo>
                        <a:pt x="1994" y="403"/>
                      </a:lnTo>
                      <a:lnTo>
                        <a:pt x="2009" y="608"/>
                      </a:lnTo>
                      <a:lnTo>
                        <a:pt x="1984" y="798"/>
                      </a:lnTo>
                      <a:lnTo>
                        <a:pt x="1937" y="971"/>
                      </a:lnTo>
                      <a:lnTo>
                        <a:pt x="1878" y="1119"/>
                      </a:lnTo>
                      <a:lnTo>
                        <a:pt x="1823" y="1240"/>
                      </a:lnTo>
                      <a:lnTo>
                        <a:pt x="1787" y="1326"/>
                      </a:lnTo>
                      <a:lnTo>
                        <a:pt x="1782" y="1375"/>
                      </a:lnTo>
                      <a:lnTo>
                        <a:pt x="1780" y="1392"/>
                      </a:lnTo>
                      <a:lnTo>
                        <a:pt x="1779" y="1405"/>
                      </a:lnTo>
                      <a:lnTo>
                        <a:pt x="1777" y="1411"/>
                      </a:lnTo>
                      <a:lnTo>
                        <a:pt x="1775" y="1417"/>
                      </a:lnTo>
                      <a:lnTo>
                        <a:pt x="1773" y="1421"/>
                      </a:lnTo>
                      <a:lnTo>
                        <a:pt x="1772" y="1427"/>
                      </a:lnTo>
                      <a:lnTo>
                        <a:pt x="1770" y="1440"/>
                      </a:lnTo>
                      <a:lnTo>
                        <a:pt x="1770" y="1460"/>
                      </a:lnTo>
                      <a:lnTo>
                        <a:pt x="1747" y="1443"/>
                      </a:lnTo>
                      <a:lnTo>
                        <a:pt x="1718" y="1435"/>
                      </a:lnTo>
                      <a:lnTo>
                        <a:pt x="1683" y="1428"/>
                      </a:lnTo>
                      <a:lnTo>
                        <a:pt x="1646" y="1425"/>
                      </a:lnTo>
                      <a:lnTo>
                        <a:pt x="1609" y="1420"/>
                      </a:lnTo>
                      <a:lnTo>
                        <a:pt x="1574" y="1415"/>
                      </a:lnTo>
                      <a:lnTo>
                        <a:pt x="1543" y="1406"/>
                      </a:lnTo>
                      <a:lnTo>
                        <a:pt x="1522" y="1393"/>
                      </a:lnTo>
                      <a:lnTo>
                        <a:pt x="1404" y="1337"/>
                      </a:lnTo>
                      <a:lnTo>
                        <a:pt x="1310" y="1273"/>
                      </a:lnTo>
                      <a:lnTo>
                        <a:pt x="1232" y="1203"/>
                      </a:lnTo>
                      <a:lnTo>
                        <a:pt x="1167" y="1128"/>
                      </a:lnTo>
                      <a:lnTo>
                        <a:pt x="1103" y="1045"/>
                      </a:lnTo>
                      <a:lnTo>
                        <a:pt x="1038" y="957"/>
                      </a:lnTo>
                      <a:lnTo>
                        <a:pt x="962" y="865"/>
                      </a:lnTo>
                      <a:lnTo>
                        <a:pt x="871" y="768"/>
                      </a:lnTo>
                      <a:lnTo>
                        <a:pt x="825" y="758"/>
                      </a:lnTo>
                      <a:lnTo>
                        <a:pt x="781" y="758"/>
                      </a:lnTo>
                      <a:lnTo>
                        <a:pt x="735" y="764"/>
                      </a:lnTo>
                      <a:lnTo>
                        <a:pt x="688" y="779"/>
                      </a:lnTo>
                      <a:lnTo>
                        <a:pt x="637" y="799"/>
                      </a:lnTo>
                      <a:lnTo>
                        <a:pt x="580" y="826"/>
                      </a:lnTo>
                      <a:lnTo>
                        <a:pt x="516" y="857"/>
                      </a:lnTo>
                      <a:lnTo>
                        <a:pt x="446" y="895"/>
                      </a:lnTo>
                      <a:lnTo>
                        <a:pt x="410" y="942"/>
                      </a:lnTo>
                      <a:lnTo>
                        <a:pt x="371" y="994"/>
                      </a:lnTo>
                      <a:lnTo>
                        <a:pt x="326" y="1046"/>
                      </a:lnTo>
                      <a:lnTo>
                        <a:pt x="282" y="1103"/>
                      </a:lnTo>
                      <a:lnTo>
                        <a:pt x="237" y="1157"/>
                      </a:lnTo>
                      <a:lnTo>
                        <a:pt x="193" y="1210"/>
                      </a:lnTo>
                      <a:lnTo>
                        <a:pt x="153" y="1263"/>
                      </a:lnTo>
                      <a:lnTo>
                        <a:pt x="119" y="1313"/>
                      </a:lnTo>
                      <a:lnTo>
                        <a:pt x="106" y="1308"/>
                      </a:lnTo>
                      <a:lnTo>
                        <a:pt x="93" y="1297"/>
                      </a:lnTo>
                      <a:lnTo>
                        <a:pt x="75" y="1281"/>
                      </a:lnTo>
                      <a:lnTo>
                        <a:pt x="59" y="1264"/>
                      </a:lnTo>
                      <a:lnTo>
                        <a:pt x="40" y="1245"/>
                      </a:lnTo>
                      <a:lnTo>
                        <a:pt x="24" y="1230"/>
                      </a:lnTo>
                      <a:lnTo>
                        <a:pt x="10" y="1220"/>
                      </a:lnTo>
                      <a:lnTo>
                        <a:pt x="0" y="1218"/>
                      </a:lnTo>
                      <a:close/>
                    </a:path>
                  </a:pathLst>
                </a:custGeom>
                <a:solidFill>
                  <a:srgbClr val="E3A68F"/>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086" name="Freeform 59"/>
                <p:cNvSpPr>
                  <a:spLocks/>
                </p:cNvSpPr>
                <p:nvPr/>
              </p:nvSpPr>
              <p:spPr bwMode="auto">
                <a:xfrm>
                  <a:off x="4335" y="2766"/>
                  <a:ext cx="993" cy="694"/>
                </a:xfrm>
                <a:custGeom>
                  <a:avLst/>
                  <a:gdLst>
                    <a:gd name="T0" fmla="*/ 9 w 1985"/>
                    <a:gd name="T1" fmla="*/ 558 h 1387"/>
                    <a:gd name="T2" fmla="*/ 29 w 1985"/>
                    <a:gd name="T3" fmla="*/ 512 h 1387"/>
                    <a:gd name="T4" fmla="*/ 51 w 1985"/>
                    <a:gd name="T5" fmla="*/ 469 h 1387"/>
                    <a:gd name="T6" fmla="*/ 71 w 1985"/>
                    <a:gd name="T7" fmla="*/ 423 h 1387"/>
                    <a:gd name="T8" fmla="*/ 150 w 1985"/>
                    <a:gd name="T9" fmla="*/ 290 h 1387"/>
                    <a:gd name="T10" fmla="*/ 308 w 1985"/>
                    <a:gd name="T11" fmla="*/ 126 h 1387"/>
                    <a:gd name="T12" fmla="*/ 496 w 1985"/>
                    <a:gd name="T13" fmla="*/ 32 h 1387"/>
                    <a:gd name="T14" fmla="*/ 726 w 1985"/>
                    <a:gd name="T15" fmla="*/ 9 h 1387"/>
                    <a:gd name="T16" fmla="*/ 871 w 1985"/>
                    <a:gd name="T17" fmla="*/ 25 h 1387"/>
                    <a:gd name="T18" fmla="*/ 891 w 1985"/>
                    <a:gd name="T19" fmla="*/ 26 h 1387"/>
                    <a:gd name="T20" fmla="*/ 913 w 1985"/>
                    <a:gd name="T21" fmla="*/ 21 h 1387"/>
                    <a:gd name="T22" fmla="*/ 933 w 1985"/>
                    <a:gd name="T23" fmla="*/ 9 h 1387"/>
                    <a:gd name="T24" fmla="*/ 949 w 1985"/>
                    <a:gd name="T25" fmla="*/ 11 h 1387"/>
                    <a:gd name="T26" fmla="*/ 957 w 1985"/>
                    <a:gd name="T27" fmla="*/ 33 h 1387"/>
                    <a:gd name="T28" fmla="*/ 960 w 1985"/>
                    <a:gd name="T29" fmla="*/ 55 h 1387"/>
                    <a:gd name="T30" fmla="*/ 958 w 1985"/>
                    <a:gd name="T31" fmla="*/ 80 h 1387"/>
                    <a:gd name="T32" fmla="*/ 987 w 1985"/>
                    <a:gd name="T33" fmla="*/ 191 h 1387"/>
                    <a:gd name="T34" fmla="*/ 982 w 1985"/>
                    <a:gd name="T35" fmla="*/ 377 h 1387"/>
                    <a:gd name="T36" fmla="*/ 932 w 1985"/>
                    <a:gd name="T37" fmla="*/ 532 h 1387"/>
                    <a:gd name="T38" fmla="*/ 886 w 1985"/>
                    <a:gd name="T39" fmla="*/ 632 h 1387"/>
                    <a:gd name="T40" fmla="*/ 879 w 1985"/>
                    <a:gd name="T41" fmla="*/ 664 h 1387"/>
                    <a:gd name="T42" fmla="*/ 877 w 1985"/>
                    <a:gd name="T43" fmla="*/ 673 h 1387"/>
                    <a:gd name="T44" fmla="*/ 873 w 1985"/>
                    <a:gd name="T45" fmla="*/ 677 h 1387"/>
                    <a:gd name="T46" fmla="*/ 869 w 1985"/>
                    <a:gd name="T47" fmla="*/ 685 h 1387"/>
                    <a:gd name="T48" fmla="*/ 858 w 1985"/>
                    <a:gd name="T49" fmla="*/ 688 h 1387"/>
                    <a:gd name="T50" fmla="*/ 828 w 1985"/>
                    <a:gd name="T51" fmla="*/ 682 h 1387"/>
                    <a:gd name="T52" fmla="*/ 794 w 1985"/>
                    <a:gd name="T53" fmla="*/ 679 h 1387"/>
                    <a:gd name="T54" fmla="*/ 764 w 1985"/>
                    <a:gd name="T55" fmla="*/ 672 h 1387"/>
                    <a:gd name="T56" fmla="*/ 695 w 1985"/>
                    <a:gd name="T57" fmla="*/ 639 h 1387"/>
                    <a:gd name="T58" fmla="*/ 610 w 1985"/>
                    <a:gd name="T59" fmla="*/ 574 h 1387"/>
                    <a:gd name="T60" fmla="*/ 546 w 1985"/>
                    <a:gd name="T61" fmla="*/ 498 h 1387"/>
                    <a:gd name="T62" fmla="*/ 476 w 1985"/>
                    <a:gd name="T63" fmla="*/ 410 h 1387"/>
                    <a:gd name="T64" fmla="*/ 407 w 1985"/>
                    <a:gd name="T65" fmla="*/ 357 h 1387"/>
                    <a:gd name="T66" fmla="*/ 361 w 1985"/>
                    <a:gd name="T67" fmla="*/ 362 h 1387"/>
                    <a:gd name="T68" fmla="*/ 310 w 1985"/>
                    <a:gd name="T69" fmla="*/ 380 h 1387"/>
                    <a:gd name="T70" fmla="*/ 249 w 1985"/>
                    <a:gd name="T71" fmla="*/ 412 h 1387"/>
                    <a:gd name="T72" fmla="*/ 197 w 1985"/>
                    <a:gd name="T73" fmla="*/ 455 h 1387"/>
                    <a:gd name="T74" fmla="*/ 157 w 1985"/>
                    <a:gd name="T75" fmla="*/ 504 h 1387"/>
                    <a:gd name="T76" fmla="*/ 114 w 1985"/>
                    <a:gd name="T77" fmla="*/ 554 h 1387"/>
                    <a:gd name="T78" fmla="*/ 74 w 1985"/>
                    <a:gd name="T79" fmla="*/ 603 h 1387"/>
                    <a:gd name="T80" fmla="*/ 51 w 1985"/>
                    <a:gd name="T81" fmla="*/ 625 h 1387"/>
                    <a:gd name="T82" fmla="*/ 36 w 1985"/>
                    <a:gd name="T83" fmla="*/ 613 h 1387"/>
                    <a:gd name="T84" fmla="*/ 20 w 1985"/>
                    <a:gd name="T85" fmla="*/ 597 h 1387"/>
                    <a:gd name="T86" fmla="*/ 5 w 1985"/>
                    <a:gd name="T87" fmla="*/ 585 h 1387"/>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1985"/>
                    <a:gd name="T133" fmla="*/ 0 h 1387"/>
                    <a:gd name="T134" fmla="*/ 1985 w 1985"/>
                    <a:gd name="T135" fmla="*/ 1387 h 1387"/>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1985" h="1387">
                      <a:moveTo>
                        <a:pt x="0" y="1168"/>
                      </a:moveTo>
                      <a:lnTo>
                        <a:pt x="17" y="1115"/>
                      </a:lnTo>
                      <a:lnTo>
                        <a:pt x="35" y="1069"/>
                      </a:lnTo>
                      <a:lnTo>
                        <a:pt x="57" y="1023"/>
                      </a:lnTo>
                      <a:lnTo>
                        <a:pt x="79" y="981"/>
                      </a:lnTo>
                      <a:lnTo>
                        <a:pt x="101" y="937"/>
                      </a:lnTo>
                      <a:lnTo>
                        <a:pt x="122" y="893"/>
                      </a:lnTo>
                      <a:lnTo>
                        <a:pt x="141" y="846"/>
                      </a:lnTo>
                      <a:lnTo>
                        <a:pt x="158" y="794"/>
                      </a:lnTo>
                      <a:lnTo>
                        <a:pt x="300" y="579"/>
                      </a:lnTo>
                      <a:lnTo>
                        <a:pt x="452" y="398"/>
                      </a:lnTo>
                      <a:lnTo>
                        <a:pt x="616" y="252"/>
                      </a:lnTo>
                      <a:lnTo>
                        <a:pt x="795" y="141"/>
                      </a:lnTo>
                      <a:lnTo>
                        <a:pt x="991" y="64"/>
                      </a:lnTo>
                      <a:lnTo>
                        <a:pt x="1209" y="23"/>
                      </a:lnTo>
                      <a:lnTo>
                        <a:pt x="1452" y="17"/>
                      </a:lnTo>
                      <a:lnTo>
                        <a:pt x="1722" y="49"/>
                      </a:lnTo>
                      <a:lnTo>
                        <a:pt x="1741" y="50"/>
                      </a:lnTo>
                      <a:lnTo>
                        <a:pt x="1762" y="52"/>
                      </a:lnTo>
                      <a:lnTo>
                        <a:pt x="1782" y="51"/>
                      </a:lnTo>
                      <a:lnTo>
                        <a:pt x="1805" y="49"/>
                      </a:lnTo>
                      <a:lnTo>
                        <a:pt x="1825" y="42"/>
                      </a:lnTo>
                      <a:lnTo>
                        <a:pt x="1846" y="33"/>
                      </a:lnTo>
                      <a:lnTo>
                        <a:pt x="1866" y="18"/>
                      </a:lnTo>
                      <a:lnTo>
                        <a:pt x="1888" y="0"/>
                      </a:lnTo>
                      <a:lnTo>
                        <a:pt x="1898" y="21"/>
                      </a:lnTo>
                      <a:lnTo>
                        <a:pt x="1906" y="44"/>
                      </a:lnTo>
                      <a:lnTo>
                        <a:pt x="1913" y="65"/>
                      </a:lnTo>
                      <a:lnTo>
                        <a:pt x="1918" y="87"/>
                      </a:lnTo>
                      <a:lnTo>
                        <a:pt x="1919" y="110"/>
                      </a:lnTo>
                      <a:lnTo>
                        <a:pt x="1920" y="134"/>
                      </a:lnTo>
                      <a:lnTo>
                        <a:pt x="1916" y="159"/>
                      </a:lnTo>
                      <a:lnTo>
                        <a:pt x="1913" y="186"/>
                      </a:lnTo>
                      <a:lnTo>
                        <a:pt x="1973" y="382"/>
                      </a:lnTo>
                      <a:lnTo>
                        <a:pt x="1985" y="574"/>
                      </a:lnTo>
                      <a:lnTo>
                        <a:pt x="1963" y="754"/>
                      </a:lnTo>
                      <a:lnTo>
                        <a:pt x="1919" y="921"/>
                      </a:lnTo>
                      <a:lnTo>
                        <a:pt x="1863" y="1064"/>
                      </a:lnTo>
                      <a:lnTo>
                        <a:pt x="1810" y="1180"/>
                      </a:lnTo>
                      <a:lnTo>
                        <a:pt x="1771" y="1264"/>
                      </a:lnTo>
                      <a:lnTo>
                        <a:pt x="1761" y="1310"/>
                      </a:lnTo>
                      <a:lnTo>
                        <a:pt x="1758" y="1327"/>
                      </a:lnTo>
                      <a:lnTo>
                        <a:pt x="1757" y="1339"/>
                      </a:lnTo>
                      <a:lnTo>
                        <a:pt x="1753" y="1346"/>
                      </a:lnTo>
                      <a:lnTo>
                        <a:pt x="1750" y="1351"/>
                      </a:lnTo>
                      <a:lnTo>
                        <a:pt x="1745" y="1353"/>
                      </a:lnTo>
                      <a:lnTo>
                        <a:pt x="1741" y="1359"/>
                      </a:lnTo>
                      <a:lnTo>
                        <a:pt x="1737" y="1369"/>
                      </a:lnTo>
                      <a:lnTo>
                        <a:pt x="1736" y="1387"/>
                      </a:lnTo>
                      <a:lnTo>
                        <a:pt x="1715" y="1376"/>
                      </a:lnTo>
                      <a:lnTo>
                        <a:pt x="1688" y="1368"/>
                      </a:lnTo>
                      <a:lnTo>
                        <a:pt x="1656" y="1364"/>
                      </a:lnTo>
                      <a:lnTo>
                        <a:pt x="1622" y="1362"/>
                      </a:lnTo>
                      <a:lnTo>
                        <a:pt x="1587" y="1357"/>
                      </a:lnTo>
                      <a:lnTo>
                        <a:pt x="1555" y="1353"/>
                      </a:lnTo>
                      <a:lnTo>
                        <a:pt x="1528" y="1344"/>
                      </a:lnTo>
                      <a:lnTo>
                        <a:pt x="1508" y="1333"/>
                      </a:lnTo>
                      <a:lnTo>
                        <a:pt x="1390" y="1277"/>
                      </a:lnTo>
                      <a:lnTo>
                        <a:pt x="1296" y="1215"/>
                      </a:lnTo>
                      <a:lnTo>
                        <a:pt x="1219" y="1148"/>
                      </a:lnTo>
                      <a:lnTo>
                        <a:pt x="1154" y="1075"/>
                      </a:lnTo>
                      <a:lnTo>
                        <a:pt x="1091" y="996"/>
                      </a:lnTo>
                      <a:lnTo>
                        <a:pt x="1026" y="911"/>
                      </a:lnTo>
                      <a:lnTo>
                        <a:pt x="951" y="820"/>
                      </a:lnTo>
                      <a:lnTo>
                        <a:pt x="861" y="724"/>
                      </a:lnTo>
                      <a:lnTo>
                        <a:pt x="814" y="714"/>
                      </a:lnTo>
                      <a:lnTo>
                        <a:pt x="768" y="714"/>
                      </a:lnTo>
                      <a:lnTo>
                        <a:pt x="721" y="723"/>
                      </a:lnTo>
                      <a:lnTo>
                        <a:pt x="672" y="739"/>
                      </a:lnTo>
                      <a:lnTo>
                        <a:pt x="619" y="760"/>
                      </a:lnTo>
                      <a:lnTo>
                        <a:pt x="562" y="789"/>
                      </a:lnTo>
                      <a:lnTo>
                        <a:pt x="498" y="823"/>
                      </a:lnTo>
                      <a:lnTo>
                        <a:pt x="429" y="863"/>
                      </a:lnTo>
                      <a:lnTo>
                        <a:pt x="394" y="909"/>
                      </a:lnTo>
                      <a:lnTo>
                        <a:pt x="355" y="958"/>
                      </a:lnTo>
                      <a:lnTo>
                        <a:pt x="314" y="1007"/>
                      </a:lnTo>
                      <a:lnTo>
                        <a:pt x="271" y="1059"/>
                      </a:lnTo>
                      <a:lnTo>
                        <a:pt x="227" y="1107"/>
                      </a:lnTo>
                      <a:lnTo>
                        <a:pt x="186" y="1158"/>
                      </a:lnTo>
                      <a:lnTo>
                        <a:pt x="147" y="1205"/>
                      </a:lnTo>
                      <a:lnTo>
                        <a:pt x="114" y="1254"/>
                      </a:lnTo>
                      <a:lnTo>
                        <a:pt x="102" y="1250"/>
                      </a:lnTo>
                      <a:lnTo>
                        <a:pt x="88" y="1240"/>
                      </a:lnTo>
                      <a:lnTo>
                        <a:pt x="72" y="1226"/>
                      </a:lnTo>
                      <a:lnTo>
                        <a:pt x="57" y="1210"/>
                      </a:lnTo>
                      <a:lnTo>
                        <a:pt x="39" y="1193"/>
                      </a:lnTo>
                      <a:lnTo>
                        <a:pt x="24" y="1180"/>
                      </a:lnTo>
                      <a:lnTo>
                        <a:pt x="10" y="1170"/>
                      </a:lnTo>
                      <a:lnTo>
                        <a:pt x="0" y="1168"/>
                      </a:lnTo>
                      <a:close/>
                    </a:path>
                  </a:pathLst>
                </a:custGeom>
                <a:solidFill>
                  <a:srgbClr val="E6AB94"/>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087" name="Freeform 60"/>
                <p:cNvSpPr>
                  <a:spLocks/>
                </p:cNvSpPr>
                <p:nvPr/>
              </p:nvSpPr>
              <p:spPr bwMode="auto">
                <a:xfrm>
                  <a:off x="4342" y="2777"/>
                  <a:ext cx="979" cy="657"/>
                </a:xfrm>
                <a:custGeom>
                  <a:avLst/>
                  <a:gdLst>
                    <a:gd name="T0" fmla="*/ 7 w 1959"/>
                    <a:gd name="T1" fmla="*/ 532 h 1315"/>
                    <a:gd name="T2" fmla="*/ 26 w 1959"/>
                    <a:gd name="T3" fmla="*/ 490 h 1315"/>
                    <a:gd name="T4" fmla="*/ 45 w 1959"/>
                    <a:gd name="T5" fmla="*/ 453 h 1315"/>
                    <a:gd name="T6" fmla="*/ 63 w 1959"/>
                    <a:gd name="T7" fmla="*/ 411 h 1315"/>
                    <a:gd name="T8" fmla="*/ 143 w 1959"/>
                    <a:gd name="T9" fmla="*/ 279 h 1315"/>
                    <a:gd name="T10" fmla="*/ 300 w 1959"/>
                    <a:gd name="T11" fmla="*/ 116 h 1315"/>
                    <a:gd name="T12" fmla="*/ 486 w 1959"/>
                    <a:gd name="T13" fmla="*/ 24 h 1315"/>
                    <a:gd name="T14" fmla="*/ 715 w 1959"/>
                    <a:gd name="T15" fmla="*/ 1 h 1315"/>
                    <a:gd name="T16" fmla="*/ 859 w 1959"/>
                    <a:gd name="T17" fmla="*/ 17 h 1315"/>
                    <a:gd name="T18" fmla="*/ 879 w 1959"/>
                    <a:gd name="T19" fmla="*/ 18 h 1315"/>
                    <a:gd name="T20" fmla="*/ 901 w 1959"/>
                    <a:gd name="T21" fmla="*/ 15 h 1315"/>
                    <a:gd name="T22" fmla="*/ 922 w 1959"/>
                    <a:gd name="T23" fmla="*/ 7 h 1315"/>
                    <a:gd name="T24" fmla="*/ 937 w 1959"/>
                    <a:gd name="T25" fmla="*/ 10 h 1315"/>
                    <a:gd name="T26" fmla="*/ 945 w 1959"/>
                    <a:gd name="T27" fmla="*/ 31 h 1315"/>
                    <a:gd name="T28" fmla="*/ 948 w 1959"/>
                    <a:gd name="T29" fmla="*/ 52 h 1315"/>
                    <a:gd name="T30" fmla="*/ 948 w 1959"/>
                    <a:gd name="T31" fmla="*/ 76 h 1315"/>
                    <a:gd name="T32" fmla="*/ 974 w 1959"/>
                    <a:gd name="T33" fmla="*/ 180 h 1315"/>
                    <a:gd name="T34" fmla="*/ 969 w 1959"/>
                    <a:gd name="T35" fmla="*/ 356 h 1315"/>
                    <a:gd name="T36" fmla="*/ 922 w 1959"/>
                    <a:gd name="T37" fmla="*/ 503 h 1315"/>
                    <a:gd name="T38" fmla="*/ 877 w 1959"/>
                    <a:gd name="T39" fmla="*/ 601 h 1315"/>
                    <a:gd name="T40" fmla="*/ 868 w 1959"/>
                    <a:gd name="T41" fmla="*/ 630 h 1315"/>
                    <a:gd name="T42" fmla="*/ 863 w 1959"/>
                    <a:gd name="T43" fmla="*/ 638 h 1315"/>
                    <a:gd name="T44" fmla="*/ 857 w 1959"/>
                    <a:gd name="T45" fmla="*/ 643 h 1315"/>
                    <a:gd name="T46" fmla="*/ 851 w 1959"/>
                    <a:gd name="T47" fmla="*/ 649 h 1315"/>
                    <a:gd name="T48" fmla="*/ 840 w 1959"/>
                    <a:gd name="T49" fmla="*/ 653 h 1315"/>
                    <a:gd name="T50" fmla="*/ 812 w 1959"/>
                    <a:gd name="T51" fmla="*/ 648 h 1315"/>
                    <a:gd name="T52" fmla="*/ 780 w 1959"/>
                    <a:gd name="T53" fmla="*/ 644 h 1315"/>
                    <a:gd name="T54" fmla="*/ 753 w 1959"/>
                    <a:gd name="T55" fmla="*/ 639 h 1315"/>
                    <a:gd name="T56" fmla="*/ 686 w 1959"/>
                    <a:gd name="T57" fmla="*/ 606 h 1315"/>
                    <a:gd name="T58" fmla="*/ 602 w 1959"/>
                    <a:gd name="T59" fmla="*/ 544 h 1315"/>
                    <a:gd name="T60" fmla="*/ 539 w 1959"/>
                    <a:gd name="T61" fmla="*/ 472 h 1315"/>
                    <a:gd name="T62" fmla="*/ 469 w 1959"/>
                    <a:gd name="T63" fmla="*/ 386 h 1315"/>
                    <a:gd name="T64" fmla="*/ 400 w 1959"/>
                    <a:gd name="T65" fmla="*/ 334 h 1315"/>
                    <a:gd name="T66" fmla="*/ 352 w 1959"/>
                    <a:gd name="T67" fmla="*/ 339 h 1315"/>
                    <a:gd name="T68" fmla="*/ 300 w 1959"/>
                    <a:gd name="T69" fmla="*/ 359 h 1315"/>
                    <a:gd name="T70" fmla="*/ 239 w 1959"/>
                    <a:gd name="T71" fmla="*/ 394 h 1315"/>
                    <a:gd name="T72" fmla="*/ 188 w 1959"/>
                    <a:gd name="T73" fmla="*/ 438 h 1315"/>
                    <a:gd name="T74" fmla="*/ 149 w 1959"/>
                    <a:gd name="T75" fmla="*/ 483 h 1315"/>
                    <a:gd name="T76" fmla="*/ 108 w 1959"/>
                    <a:gd name="T77" fmla="*/ 528 h 1315"/>
                    <a:gd name="T78" fmla="*/ 69 w 1959"/>
                    <a:gd name="T79" fmla="*/ 573 h 1315"/>
                    <a:gd name="T80" fmla="*/ 47 w 1959"/>
                    <a:gd name="T81" fmla="*/ 596 h 1315"/>
                    <a:gd name="T82" fmla="*/ 32 w 1959"/>
                    <a:gd name="T83" fmla="*/ 584 h 1315"/>
                    <a:gd name="T84" fmla="*/ 18 w 1959"/>
                    <a:gd name="T85" fmla="*/ 569 h 1315"/>
                    <a:gd name="T86" fmla="*/ 4 w 1959"/>
                    <a:gd name="T87" fmla="*/ 559 h 1315"/>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1959"/>
                    <a:gd name="T133" fmla="*/ 0 h 1315"/>
                    <a:gd name="T134" fmla="*/ 1959 w 1959"/>
                    <a:gd name="T135" fmla="*/ 1315 h 1315"/>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1959" h="1315">
                      <a:moveTo>
                        <a:pt x="0" y="1117"/>
                      </a:moveTo>
                      <a:lnTo>
                        <a:pt x="14" y="1065"/>
                      </a:lnTo>
                      <a:lnTo>
                        <a:pt x="33" y="1021"/>
                      </a:lnTo>
                      <a:lnTo>
                        <a:pt x="52" y="981"/>
                      </a:lnTo>
                      <a:lnTo>
                        <a:pt x="72" y="945"/>
                      </a:lnTo>
                      <a:lnTo>
                        <a:pt x="90" y="906"/>
                      </a:lnTo>
                      <a:lnTo>
                        <a:pt x="109" y="867"/>
                      </a:lnTo>
                      <a:lnTo>
                        <a:pt x="127" y="823"/>
                      </a:lnTo>
                      <a:lnTo>
                        <a:pt x="144" y="773"/>
                      </a:lnTo>
                      <a:lnTo>
                        <a:pt x="286" y="558"/>
                      </a:lnTo>
                      <a:lnTo>
                        <a:pt x="436" y="378"/>
                      </a:lnTo>
                      <a:lnTo>
                        <a:pt x="600" y="232"/>
                      </a:lnTo>
                      <a:lnTo>
                        <a:pt x="778" y="123"/>
                      </a:lnTo>
                      <a:lnTo>
                        <a:pt x="972" y="48"/>
                      </a:lnTo>
                      <a:lnTo>
                        <a:pt x="1189" y="7"/>
                      </a:lnTo>
                      <a:lnTo>
                        <a:pt x="1431" y="2"/>
                      </a:lnTo>
                      <a:lnTo>
                        <a:pt x="1701" y="34"/>
                      </a:lnTo>
                      <a:lnTo>
                        <a:pt x="1719" y="35"/>
                      </a:lnTo>
                      <a:lnTo>
                        <a:pt x="1739" y="38"/>
                      </a:lnTo>
                      <a:lnTo>
                        <a:pt x="1759" y="36"/>
                      </a:lnTo>
                      <a:lnTo>
                        <a:pt x="1782" y="36"/>
                      </a:lnTo>
                      <a:lnTo>
                        <a:pt x="1802" y="31"/>
                      </a:lnTo>
                      <a:lnTo>
                        <a:pt x="1823" y="24"/>
                      </a:lnTo>
                      <a:lnTo>
                        <a:pt x="1845" y="14"/>
                      </a:lnTo>
                      <a:lnTo>
                        <a:pt x="1866" y="0"/>
                      </a:lnTo>
                      <a:lnTo>
                        <a:pt x="1875" y="21"/>
                      </a:lnTo>
                      <a:lnTo>
                        <a:pt x="1884" y="43"/>
                      </a:lnTo>
                      <a:lnTo>
                        <a:pt x="1890" y="63"/>
                      </a:lnTo>
                      <a:lnTo>
                        <a:pt x="1895" y="84"/>
                      </a:lnTo>
                      <a:lnTo>
                        <a:pt x="1897" y="105"/>
                      </a:lnTo>
                      <a:lnTo>
                        <a:pt x="1899" y="128"/>
                      </a:lnTo>
                      <a:lnTo>
                        <a:pt x="1897" y="152"/>
                      </a:lnTo>
                      <a:lnTo>
                        <a:pt x="1894" y="179"/>
                      </a:lnTo>
                      <a:lnTo>
                        <a:pt x="1948" y="360"/>
                      </a:lnTo>
                      <a:lnTo>
                        <a:pt x="1959" y="540"/>
                      </a:lnTo>
                      <a:lnTo>
                        <a:pt x="1939" y="712"/>
                      </a:lnTo>
                      <a:lnTo>
                        <a:pt x="1897" y="870"/>
                      </a:lnTo>
                      <a:lnTo>
                        <a:pt x="1845" y="1007"/>
                      </a:lnTo>
                      <a:lnTo>
                        <a:pt x="1793" y="1120"/>
                      </a:lnTo>
                      <a:lnTo>
                        <a:pt x="1754" y="1202"/>
                      </a:lnTo>
                      <a:lnTo>
                        <a:pt x="1739" y="1246"/>
                      </a:lnTo>
                      <a:lnTo>
                        <a:pt x="1736" y="1261"/>
                      </a:lnTo>
                      <a:lnTo>
                        <a:pt x="1733" y="1271"/>
                      </a:lnTo>
                      <a:lnTo>
                        <a:pt x="1727" y="1277"/>
                      </a:lnTo>
                      <a:lnTo>
                        <a:pt x="1722" y="1282"/>
                      </a:lnTo>
                      <a:lnTo>
                        <a:pt x="1714" y="1286"/>
                      </a:lnTo>
                      <a:lnTo>
                        <a:pt x="1709" y="1291"/>
                      </a:lnTo>
                      <a:lnTo>
                        <a:pt x="1703" y="1299"/>
                      </a:lnTo>
                      <a:lnTo>
                        <a:pt x="1701" y="1315"/>
                      </a:lnTo>
                      <a:lnTo>
                        <a:pt x="1680" y="1306"/>
                      </a:lnTo>
                      <a:lnTo>
                        <a:pt x="1655" y="1301"/>
                      </a:lnTo>
                      <a:lnTo>
                        <a:pt x="1625" y="1297"/>
                      </a:lnTo>
                      <a:lnTo>
                        <a:pt x="1594" y="1294"/>
                      </a:lnTo>
                      <a:lnTo>
                        <a:pt x="1561" y="1289"/>
                      </a:lnTo>
                      <a:lnTo>
                        <a:pt x="1533" y="1286"/>
                      </a:lnTo>
                      <a:lnTo>
                        <a:pt x="1507" y="1278"/>
                      </a:lnTo>
                      <a:lnTo>
                        <a:pt x="1490" y="1269"/>
                      </a:lnTo>
                      <a:lnTo>
                        <a:pt x="1372" y="1213"/>
                      </a:lnTo>
                      <a:lnTo>
                        <a:pt x="1279" y="1154"/>
                      </a:lnTo>
                      <a:lnTo>
                        <a:pt x="1204" y="1089"/>
                      </a:lnTo>
                      <a:lnTo>
                        <a:pt x="1140" y="1020"/>
                      </a:lnTo>
                      <a:lnTo>
                        <a:pt x="1079" y="944"/>
                      </a:lnTo>
                      <a:lnTo>
                        <a:pt x="1013" y="861"/>
                      </a:lnTo>
                      <a:lnTo>
                        <a:pt x="938" y="772"/>
                      </a:lnTo>
                      <a:lnTo>
                        <a:pt x="848" y="677"/>
                      </a:lnTo>
                      <a:lnTo>
                        <a:pt x="800" y="668"/>
                      </a:lnTo>
                      <a:lnTo>
                        <a:pt x="753" y="669"/>
                      </a:lnTo>
                      <a:lnTo>
                        <a:pt x="704" y="678"/>
                      </a:lnTo>
                      <a:lnTo>
                        <a:pt x="653" y="695"/>
                      </a:lnTo>
                      <a:lnTo>
                        <a:pt x="600" y="719"/>
                      </a:lnTo>
                      <a:lnTo>
                        <a:pt x="542" y="752"/>
                      </a:lnTo>
                      <a:lnTo>
                        <a:pt x="479" y="788"/>
                      </a:lnTo>
                      <a:lnTo>
                        <a:pt x="411" y="832"/>
                      </a:lnTo>
                      <a:lnTo>
                        <a:pt x="376" y="877"/>
                      </a:lnTo>
                      <a:lnTo>
                        <a:pt x="339" y="922"/>
                      </a:lnTo>
                      <a:lnTo>
                        <a:pt x="299" y="967"/>
                      </a:lnTo>
                      <a:lnTo>
                        <a:pt x="258" y="1013"/>
                      </a:lnTo>
                      <a:lnTo>
                        <a:pt x="216" y="1056"/>
                      </a:lnTo>
                      <a:lnTo>
                        <a:pt x="176" y="1101"/>
                      </a:lnTo>
                      <a:lnTo>
                        <a:pt x="138" y="1147"/>
                      </a:lnTo>
                      <a:lnTo>
                        <a:pt x="105" y="1195"/>
                      </a:lnTo>
                      <a:lnTo>
                        <a:pt x="94" y="1192"/>
                      </a:lnTo>
                      <a:lnTo>
                        <a:pt x="80" y="1182"/>
                      </a:lnTo>
                      <a:lnTo>
                        <a:pt x="65" y="1168"/>
                      </a:lnTo>
                      <a:lnTo>
                        <a:pt x="52" y="1154"/>
                      </a:lnTo>
                      <a:lnTo>
                        <a:pt x="36" y="1139"/>
                      </a:lnTo>
                      <a:lnTo>
                        <a:pt x="21" y="1127"/>
                      </a:lnTo>
                      <a:lnTo>
                        <a:pt x="9" y="1118"/>
                      </a:lnTo>
                      <a:lnTo>
                        <a:pt x="0" y="1117"/>
                      </a:lnTo>
                      <a:close/>
                    </a:path>
                  </a:pathLst>
                </a:custGeom>
                <a:solidFill>
                  <a:srgbClr val="EBB09C"/>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088" name="Freeform 61"/>
                <p:cNvSpPr>
                  <a:spLocks/>
                </p:cNvSpPr>
                <p:nvPr/>
              </p:nvSpPr>
              <p:spPr bwMode="auto">
                <a:xfrm>
                  <a:off x="4349" y="2782"/>
                  <a:ext cx="967" cy="627"/>
                </a:xfrm>
                <a:custGeom>
                  <a:avLst/>
                  <a:gdLst>
                    <a:gd name="T0" fmla="*/ 7 w 1934"/>
                    <a:gd name="T1" fmla="*/ 513 h 1254"/>
                    <a:gd name="T2" fmla="*/ 23 w 1934"/>
                    <a:gd name="T3" fmla="*/ 475 h 1254"/>
                    <a:gd name="T4" fmla="*/ 41 w 1934"/>
                    <a:gd name="T5" fmla="*/ 443 h 1254"/>
                    <a:gd name="T6" fmla="*/ 57 w 1934"/>
                    <a:gd name="T7" fmla="*/ 405 h 1254"/>
                    <a:gd name="T8" fmla="*/ 136 w 1934"/>
                    <a:gd name="T9" fmla="*/ 274 h 1254"/>
                    <a:gd name="T10" fmla="*/ 291 w 1934"/>
                    <a:gd name="T11" fmla="*/ 112 h 1254"/>
                    <a:gd name="T12" fmla="*/ 476 w 1934"/>
                    <a:gd name="T13" fmla="*/ 21 h 1254"/>
                    <a:gd name="T14" fmla="*/ 704 w 1934"/>
                    <a:gd name="T15" fmla="*/ 0 h 1254"/>
                    <a:gd name="T16" fmla="*/ 849 w 1934"/>
                    <a:gd name="T17" fmla="*/ 17 h 1254"/>
                    <a:gd name="T18" fmla="*/ 869 w 1934"/>
                    <a:gd name="T19" fmla="*/ 18 h 1254"/>
                    <a:gd name="T20" fmla="*/ 889 w 1934"/>
                    <a:gd name="T21" fmla="*/ 15 h 1254"/>
                    <a:gd name="T22" fmla="*/ 910 w 1934"/>
                    <a:gd name="T23" fmla="*/ 10 h 1254"/>
                    <a:gd name="T24" fmla="*/ 926 w 1934"/>
                    <a:gd name="T25" fmla="*/ 15 h 1254"/>
                    <a:gd name="T26" fmla="*/ 934 w 1934"/>
                    <a:gd name="T27" fmla="*/ 36 h 1254"/>
                    <a:gd name="T28" fmla="*/ 938 w 1934"/>
                    <a:gd name="T29" fmla="*/ 55 h 1254"/>
                    <a:gd name="T30" fmla="*/ 939 w 1934"/>
                    <a:gd name="T31" fmla="*/ 77 h 1254"/>
                    <a:gd name="T32" fmla="*/ 962 w 1934"/>
                    <a:gd name="T33" fmla="*/ 173 h 1254"/>
                    <a:gd name="T34" fmla="*/ 958 w 1934"/>
                    <a:gd name="T35" fmla="*/ 339 h 1254"/>
                    <a:gd name="T36" fmla="*/ 914 w 1934"/>
                    <a:gd name="T37" fmla="*/ 480 h 1254"/>
                    <a:gd name="T38" fmla="*/ 869 w 1934"/>
                    <a:gd name="T39" fmla="*/ 575 h 1254"/>
                    <a:gd name="T40" fmla="*/ 857 w 1934"/>
                    <a:gd name="T41" fmla="*/ 602 h 1254"/>
                    <a:gd name="T42" fmla="*/ 851 w 1934"/>
                    <a:gd name="T43" fmla="*/ 610 h 1254"/>
                    <a:gd name="T44" fmla="*/ 842 w 1934"/>
                    <a:gd name="T45" fmla="*/ 614 h 1254"/>
                    <a:gd name="T46" fmla="*/ 834 w 1934"/>
                    <a:gd name="T47" fmla="*/ 621 h 1254"/>
                    <a:gd name="T48" fmla="*/ 823 w 1934"/>
                    <a:gd name="T49" fmla="*/ 624 h 1254"/>
                    <a:gd name="T50" fmla="*/ 798 w 1934"/>
                    <a:gd name="T51" fmla="*/ 621 h 1254"/>
                    <a:gd name="T52" fmla="*/ 769 w 1934"/>
                    <a:gd name="T53" fmla="*/ 618 h 1254"/>
                    <a:gd name="T54" fmla="*/ 744 w 1934"/>
                    <a:gd name="T55" fmla="*/ 613 h 1254"/>
                    <a:gd name="T56" fmla="*/ 678 w 1934"/>
                    <a:gd name="T57" fmla="*/ 581 h 1254"/>
                    <a:gd name="T58" fmla="*/ 594 w 1934"/>
                    <a:gd name="T59" fmla="*/ 522 h 1254"/>
                    <a:gd name="T60" fmla="*/ 532 w 1934"/>
                    <a:gd name="T61" fmla="*/ 451 h 1254"/>
                    <a:gd name="T62" fmla="*/ 462 w 1934"/>
                    <a:gd name="T63" fmla="*/ 367 h 1254"/>
                    <a:gd name="T64" fmla="*/ 393 w 1934"/>
                    <a:gd name="T65" fmla="*/ 316 h 1254"/>
                    <a:gd name="T66" fmla="*/ 344 w 1934"/>
                    <a:gd name="T67" fmla="*/ 322 h 1254"/>
                    <a:gd name="T68" fmla="*/ 290 w 1934"/>
                    <a:gd name="T69" fmla="*/ 344 h 1254"/>
                    <a:gd name="T70" fmla="*/ 230 w 1934"/>
                    <a:gd name="T71" fmla="*/ 381 h 1254"/>
                    <a:gd name="T72" fmla="*/ 180 w 1934"/>
                    <a:gd name="T73" fmla="*/ 427 h 1254"/>
                    <a:gd name="T74" fmla="*/ 142 w 1934"/>
                    <a:gd name="T75" fmla="*/ 468 h 1254"/>
                    <a:gd name="T76" fmla="*/ 102 w 1934"/>
                    <a:gd name="T77" fmla="*/ 508 h 1254"/>
                    <a:gd name="T78" fmla="*/ 65 w 1934"/>
                    <a:gd name="T79" fmla="*/ 550 h 1254"/>
                    <a:gd name="T80" fmla="*/ 43 w 1934"/>
                    <a:gd name="T81" fmla="*/ 571 h 1254"/>
                    <a:gd name="T82" fmla="*/ 30 w 1934"/>
                    <a:gd name="T83" fmla="*/ 561 h 1254"/>
                    <a:gd name="T84" fmla="*/ 17 w 1934"/>
                    <a:gd name="T85" fmla="*/ 548 h 1254"/>
                    <a:gd name="T86" fmla="*/ 5 w 1934"/>
                    <a:gd name="T87" fmla="*/ 538 h 1254"/>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1934"/>
                    <a:gd name="T133" fmla="*/ 0 h 1254"/>
                    <a:gd name="T134" fmla="*/ 1934 w 1934"/>
                    <a:gd name="T135" fmla="*/ 1254 h 1254"/>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1934" h="1254">
                      <a:moveTo>
                        <a:pt x="0" y="1075"/>
                      </a:moveTo>
                      <a:lnTo>
                        <a:pt x="14" y="1025"/>
                      </a:lnTo>
                      <a:lnTo>
                        <a:pt x="30" y="985"/>
                      </a:lnTo>
                      <a:lnTo>
                        <a:pt x="46" y="950"/>
                      </a:lnTo>
                      <a:lnTo>
                        <a:pt x="65" y="919"/>
                      </a:lnTo>
                      <a:lnTo>
                        <a:pt x="81" y="886"/>
                      </a:lnTo>
                      <a:lnTo>
                        <a:pt x="98" y="852"/>
                      </a:lnTo>
                      <a:lnTo>
                        <a:pt x="114" y="811"/>
                      </a:lnTo>
                      <a:lnTo>
                        <a:pt x="130" y="763"/>
                      </a:lnTo>
                      <a:lnTo>
                        <a:pt x="272" y="548"/>
                      </a:lnTo>
                      <a:lnTo>
                        <a:pt x="421" y="368"/>
                      </a:lnTo>
                      <a:lnTo>
                        <a:pt x="582" y="224"/>
                      </a:lnTo>
                      <a:lnTo>
                        <a:pt x="759" y="117"/>
                      </a:lnTo>
                      <a:lnTo>
                        <a:pt x="952" y="43"/>
                      </a:lnTo>
                      <a:lnTo>
                        <a:pt x="1167" y="4"/>
                      </a:lnTo>
                      <a:lnTo>
                        <a:pt x="1408" y="0"/>
                      </a:lnTo>
                      <a:lnTo>
                        <a:pt x="1678" y="31"/>
                      </a:lnTo>
                      <a:lnTo>
                        <a:pt x="1697" y="33"/>
                      </a:lnTo>
                      <a:lnTo>
                        <a:pt x="1717" y="35"/>
                      </a:lnTo>
                      <a:lnTo>
                        <a:pt x="1737" y="35"/>
                      </a:lnTo>
                      <a:lnTo>
                        <a:pt x="1758" y="35"/>
                      </a:lnTo>
                      <a:lnTo>
                        <a:pt x="1778" y="31"/>
                      </a:lnTo>
                      <a:lnTo>
                        <a:pt x="1799" y="26"/>
                      </a:lnTo>
                      <a:lnTo>
                        <a:pt x="1819" y="19"/>
                      </a:lnTo>
                      <a:lnTo>
                        <a:pt x="1841" y="10"/>
                      </a:lnTo>
                      <a:lnTo>
                        <a:pt x="1851" y="31"/>
                      </a:lnTo>
                      <a:lnTo>
                        <a:pt x="1860" y="51"/>
                      </a:lnTo>
                      <a:lnTo>
                        <a:pt x="1867" y="71"/>
                      </a:lnTo>
                      <a:lnTo>
                        <a:pt x="1873" y="91"/>
                      </a:lnTo>
                      <a:lnTo>
                        <a:pt x="1876" y="110"/>
                      </a:lnTo>
                      <a:lnTo>
                        <a:pt x="1878" y="132"/>
                      </a:lnTo>
                      <a:lnTo>
                        <a:pt x="1877" y="154"/>
                      </a:lnTo>
                      <a:lnTo>
                        <a:pt x="1876" y="180"/>
                      </a:lnTo>
                      <a:lnTo>
                        <a:pt x="1924" y="347"/>
                      </a:lnTo>
                      <a:lnTo>
                        <a:pt x="1934" y="516"/>
                      </a:lnTo>
                      <a:lnTo>
                        <a:pt x="1915" y="678"/>
                      </a:lnTo>
                      <a:lnTo>
                        <a:pt x="1877" y="830"/>
                      </a:lnTo>
                      <a:lnTo>
                        <a:pt x="1827" y="961"/>
                      </a:lnTo>
                      <a:lnTo>
                        <a:pt x="1778" y="1070"/>
                      </a:lnTo>
                      <a:lnTo>
                        <a:pt x="1738" y="1149"/>
                      </a:lnTo>
                      <a:lnTo>
                        <a:pt x="1717" y="1192"/>
                      </a:lnTo>
                      <a:lnTo>
                        <a:pt x="1713" y="1204"/>
                      </a:lnTo>
                      <a:lnTo>
                        <a:pt x="1709" y="1213"/>
                      </a:lnTo>
                      <a:lnTo>
                        <a:pt x="1702" y="1219"/>
                      </a:lnTo>
                      <a:lnTo>
                        <a:pt x="1694" y="1224"/>
                      </a:lnTo>
                      <a:lnTo>
                        <a:pt x="1684" y="1228"/>
                      </a:lnTo>
                      <a:lnTo>
                        <a:pt x="1675" y="1234"/>
                      </a:lnTo>
                      <a:lnTo>
                        <a:pt x="1668" y="1242"/>
                      </a:lnTo>
                      <a:lnTo>
                        <a:pt x="1664" y="1254"/>
                      </a:lnTo>
                      <a:lnTo>
                        <a:pt x="1646" y="1248"/>
                      </a:lnTo>
                      <a:lnTo>
                        <a:pt x="1624" y="1244"/>
                      </a:lnTo>
                      <a:lnTo>
                        <a:pt x="1596" y="1241"/>
                      </a:lnTo>
                      <a:lnTo>
                        <a:pt x="1567" y="1239"/>
                      </a:lnTo>
                      <a:lnTo>
                        <a:pt x="1537" y="1236"/>
                      </a:lnTo>
                      <a:lnTo>
                        <a:pt x="1511" y="1232"/>
                      </a:lnTo>
                      <a:lnTo>
                        <a:pt x="1488" y="1226"/>
                      </a:lnTo>
                      <a:lnTo>
                        <a:pt x="1473" y="1218"/>
                      </a:lnTo>
                      <a:lnTo>
                        <a:pt x="1355" y="1162"/>
                      </a:lnTo>
                      <a:lnTo>
                        <a:pt x="1263" y="1104"/>
                      </a:lnTo>
                      <a:lnTo>
                        <a:pt x="1187" y="1043"/>
                      </a:lnTo>
                      <a:lnTo>
                        <a:pt x="1125" y="976"/>
                      </a:lnTo>
                      <a:lnTo>
                        <a:pt x="1063" y="902"/>
                      </a:lnTo>
                      <a:lnTo>
                        <a:pt x="999" y="822"/>
                      </a:lnTo>
                      <a:lnTo>
                        <a:pt x="924" y="734"/>
                      </a:lnTo>
                      <a:lnTo>
                        <a:pt x="834" y="640"/>
                      </a:lnTo>
                      <a:lnTo>
                        <a:pt x="786" y="632"/>
                      </a:lnTo>
                      <a:lnTo>
                        <a:pt x="739" y="633"/>
                      </a:lnTo>
                      <a:lnTo>
                        <a:pt x="688" y="644"/>
                      </a:lnTo>
                      <a:lnTo>
                        <a:pt x="637" y="664"/>
                      </a:lnTo>
                      <a:lnTo>
                        <a:pt x="580" y="689"/>
                      </a:lnTo>
                      <a:lnTo>
                        <a:pt x="522" y="723"/>
                      </a:lnTo>
                      <a:lnTo>
                        <a:pt x="460" y="763"/>
                      </a:lnTo>
                      <a:lnTo>
                        <a:pt x="395" y="810"/>
                      </a:lnTo>
                      <a:lnTo>
                        <a:pt x="360" y="855"/>
                      </a:lnTo>
                      <a:lnTo>
                        <a:pt x="322" y="897"/>
                      </a:lnTo>
                      <a:lnTo>
                        <a:pt x="283" y="937"/>
                      </a:lnTo>
                      <a:lnTo>
                        <a:pt x="244" y="977"/>
                      </a:lnTo>
                      <a:lnTo>
                        <a:pt x="203" y="1016"/>
                      </a:lnTo>
                      <a:lnTo>
                        <a:pt x="165" y="1058"/>
                      </a:lnTo>
                      <a:lnTo>
                        <a:pt x="129" y="1099"/>
                      </a:lnTo>
                      <a:lnTo>
                        <a:pt x="96" y="1145"/>
                      </a:lnTo>
                      <a:lnTo>
                        <a:pt x="85" y="1142"/>
                      </a:lnTo>
                      <a:lnTo>
                        <a:pt x="74" y="1134"/>
                      </a:lnTo>
                      <a:lnTo>
                        <a:pt x="60" y="1122"/>
                      </a:lnTo>
                      <a:lnTo>
                        <a:pt x="48" y="1109"/>
                      </a:lnTo>
                      <a:lnTo>
                        <a:pt x="34" y="1095"/>
                      </a:lnTo>
                      <a:lnTo>
                        <a:pt x="21" y="1084"/>
                      </a:lnTo>
                      <a:lnTo>
                        <a:pt x="9" y="1076"/>
                      </a:lnTo>
                      <a:lnTo>
                        <a:pt x="0" y="1075"/>
                      </a:lnTo>
                      <a:close/>
                    </a:path>
                  </a:pathLst>
                </a:custGeom>
                <a:solidFill>
                  <a:srgbClr val="EDB5A3"/>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089" name="Freeform 62"/>
                <p:cNvSpPr>
                  <a:spLocks/>
                </p:cNvSpPr>
                <p:nvPr/>
              </p:nvSpPr>
              <p:spPr bwMode="auto">
                <a:xfrm>
                  <a:off x="4356" y="2785"/>
                  <a:ext cx="954" cy="599"/>
                </a:xfrm>
                <a:custGeom>
                  <a:avLst/>
                  <a:gdLst>
                    <a:gd name="T0" fmla="*/ 7 w 1907"/>
                    <a:gd name="T1" fmla="*/ 495 h 1197"/>
                    <a:gd name="T2" fmla="*/ 21 w 1907"/>
                    <a:gd name="T3" fmla="*/ 462 h 1197"/>
                    <a:gd name="T4" fmla="*/ 36 w 1907"/>
                    <a:gd name="T5" fmla="*/ 436 h 1197"/>
                    <a:gd name="T6" fmla="*/ 51 w 1907"/>
                    <a:gd name="T7" fmla="*/ 403 h 1197"/>
                    <a:gd name="T8" fmla="*/ 129 w 1907"/>
                    <a:gd name="T9" fmla="*/ 271 h 1197"/>
                    <a:gd name="T10" fmla="*/ 283 w 1907"/>
                    <a:gd name="T11" fmla="*/ 111 h 1197"/>
                    <a:gd name="T12" fmla="*/ 467 w 1907"/>
                    <a:gd name="T13" fmla="*/ 21 h 1197"/>
                    <a:gd name="T14" fmla="*/ 693 w 1907"/>
                    <a:gd name="T15" fmla="*/ 0 h 1197"/>
                    <a:gd name="T16" fmla="*/ 837 w 1907"/>
                    <a:gd name="T17" fmla="*/ 17 h 1197"/>
                    <a:gd name="T18" fmla="*/ 857 w 1907"/>
                    <a:gd name="T19" fmla="*/ 18 h 1197"/>
                    <a:gd name="T20" fmla="*/ 879 w 1907"/>
                    <a:gd name="T21" fmla="*/ 18 h 1197"/>
                    <a:gd name="T22" fmla="*/ 900 w 1907"/>
                    <a:gd name="T23" fmla="*/ 14 h 1197"/>
                    <a:gd name="T24" fmla="*/ 915 w 1907"/>
                    <a:gd name="T25" fmla="*/ 22 h 1197"/>
                    <a:gd name="T26" fmla="*/ 923 w 1907"/>
                    <a:gd name="T27" fmla="*/ 42 h 1197"/>
                    <a:gd name="T28" fmla="*/ 928 w 1907"/>
                    <a:gd name="T29" fmla="*/ 61 h 1197"/>
                    <a:gd name="T30" fmla="*/ 929 w 1907"/>
                    <a:gd name="T31" fmla="*/ 82 h 1197"/>
                    <a:gd name="T32" fmla="*/ 950 w 1907"/>
                    <a:gd name="T33" fmla="*/ 170 h 1197"/>
                    <a:gd name="T34" fmla="*/ 945 w 1907"/>
                    <a:gd name="T35" fmla="*/ 324 h 1197"/>
                    <a:gd name="T36" fmla="*/ 905 w 1907"/>
                    <a:gd name="T37" fmla="*/ 460 h 1197"/>
                    <a:gd name="T38" fmla="*/ 861 w 1907"/>
                    <a:gd name="T39" fmla="*/ 551 h 1197"/>
                    <a:gd name="T40" fmla="*/ 847 w 1907"/>
                    <a:gd name="T41" fmla="*/ 577 h 1197"/>
                    <a:gd name="T42" fmla="*/ 838 w 1907"/>
                    <a:gd name="T43" fmla="*/ 584 h 1197"/>
                    <a:gd name="T44" fmla="*/ 828 w 1907"/>
                    <a:gd name="T45" fmla="*/ 588 h 1197"/>
                    <a:gd name="T46" fmla="*/ 817 w 1907"/>
                    <a:gd name="T47" fmla="*/ 594 h 1197"/>
                    <a:gd name="T48" fmla="*/ 806 w 1907"/>
                    <a:gd name="T49" fmla="*/ 597 h 1197"/>
                    <a:gd name="T50" fmla="*/ 783 w 1907"/>
                    <a:gd name="T51" fmla="*/ 596 h 1197"/>
                    <a:gd name="T52" fmla="*/ 757 w 1907"/>
                    <a:gd name="T53" fmla="*/ 593 h 1197"/>
                    <a:gd name="T54" fmla="*/ 735 w 1907"/>
                    <a:gd name="T55" fmla="*/ 588 h 1197"/>
                    <a:gd name="T56" fmla="*/ 669 w 1907"/>
                    <a:gd name="T57" fmla="*/ 558 h 1197"/>
                    <a:gd name="T58" fmla="*/ 586 w 1907"/>
                    <a:gd name="T59" fmla="*/ 500 h 1197"/>
                    <a:gd name="T60" fmla="*/ 525 w 1907"/>
                    <a:gd name="T61" fmla="*/ 433 h 1197"/>
                    <a:gd name="T62" fmla="*/ 457 w 1907"/>
                    <a:gd name="T63" fmla="*/ 353 h 1197"/>
                    <a:gd name="T64" fmla="*/ 387 w 1907"/>
                    <a:gd name="T65" fmla="*/ 301 h 1197"/>
                    <a:gd name="T66" fmla="*/ 336 w 1907"/>
                    <a:gd name="T67" fmla="*/ 307 h 1197"/>
                    <a:gd name="T68" fmla="*/ 280 w 1907"/>
                    <a:gd name="T69" fmla="*/ 332 h 1197"/>
                    <a:gd name="T70" fmla="*/ 220 w 1907"/>
                    <a:gd name="T71" fmla="*/ 372 h 1197"/>
                    <a:gd name="T72" fmla="*/ 171 w 1907"/>
                    <a:gd name="T73" fmla="*/ 418 h 1197"/>
                    <a:gd name="T74" fmla="*/ 134 w 1907"/>
                    <a:gd name="T75" fmla="*/ 456 h 1197"/>
                    <a:gd name="T76" fmla="*/ 97 w 1907"/>
                    <a:gd name="T77" fmla="*/ 490 h 1197"/>
                    <a:gd name="T78" fmla="*/ 60 w 1907"/>
                    <a:gd name="T79" fmla="*/ 528 h 1197"/>
                    <a:gd name="T80" fmla="*/ 38 w 1907"/>
                    <a:gd name="T81" fmla="*/ 549 h 1197"/>
                    <a:gd name="T82" fmla="*/ 28 w 1907"/>
                    <a:gd name="T83" fmla="*/ 540 h 1197"/>
                    <a:gd name="T84" fmla="*/ 16 w 1907"/>
                    <a:gd name="T85" fmla="*/ 528 h 1197"/>
                    <a:gd name="T86" fmla="*/ 4 w 1907"/>
                    <a:gd name="T87" fmla="*/ 519 h 1197"/>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1907"/>
                    <a:gd name="T133" fmla="*/ 0 h 1197"/>
                    <a:gd name="T134" fmla="*/ 1907 w 1907"/>
                    <a:gd name="T135" fmla="*/ 1197 h 1197"/>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1907" h="1197">
                      <a:moveTo>
                        <a:pt x="0" y="1038"/>
                      </a:moveTo>
                      <a:lnTo>
                        <a:pt x="13" y="989"/>
                      </a:lnTo>
                      <a:lnTo>
                        <a:pt x="29" y="953"/>
                      </a:lnTo>
                      <a:lnTo>
                        <a:pt x="42" y="923"/>
                      </a:lnTo>
                      <a:lnTo>
                        <a:pt x="57" y="898"/>
                      </a:lnTo>
                      <a:lnTo>
                        <a:pt x="71" y="871"/>
                      </a:lnTo>
                      <a:lnTo>
                        <a:pt x="86" y="841"/>
                      </a:lnTo>
                      <a:lnTo>
                        <a:pt x="101" y="805"/>
                      </a:lnTo>
                      <a:lnTo>
                        <a:pt x="116" y="757"/>
                      </a:lnTo>
                      <a:lnTo>
                        <a:pt x="257" y="542"/>
                      </a:lnTo>
                      <a:lnTo>
                        <a:pt x="406" y="364"/>
                      </a:lnTo>
                      <a:lnTo>
                        <a:pt x="565" y="221"/>
                      </a:lnTo>
                      <a:lnTo>
                        <a:pt x="741" y="114"/>
                      </a:lnTo>
                      <a:lnTo>
                        <a:pt x="933" y="42"/>
                      </a:lnTo>
                      <a:lnTo>
                        <a:pt x="1147" y="4"/>
                      </a:lnTo>
                      <a:lnTo>
                        <a:pt x="1385" y="0"/>
                      </a:lnTo>
                      <a:lnTo>
                        <a:pt x="1655" y="32"/>
                      </a:lnTo>
                      <a:lnTo>
                        <a:pt x="1674" y="33"/>
                      </a:lnTo>
                      <a:lnTo>
                        <a:pt x="1694" y="35"/>
                      </a:lnTo>
                      <a:lnTo>
                        <a:pt x="1714" y="35"/>
                      </a:lnTo>
                      <a:lnTo>
                        <a:pt x="1735" y="37"/>
                      </a:lnTo>
                      <a:lnTo>
                        <a:pt x="1757" y="35"/>
                      </a:lnTo>
                      <a:lnTo>
                        <a:pt x="1778" y="33"/>
                      </a:lnTo>
                      <a:lnTo>
                        <a:pt x="1799" y="28"/>
                      </a:lnTo>
                      <a:lnTo>
                        <a:pt x="1821" y="23"/>
                      </a:lnTo>
                      <a:lnTo>
                        <a:pt x="1829" y="43"/>
                      </a:lnTo>
                      <a:lnTo>
                        <a:pt x="1838" y="64"/>
                      </a:lnTo>
                      <a:lnTo>
                        <a:pt x="1846" y="83"/>
                      </a:lnTo>
                      <a:lnTo>
                        <a:pt x="1852" y="103"/>
                      </a:lnTo>
                      <a:lnTo>
                        <a:pt x="1856" y="122"/>
                      </a:lnTo>
                      <a:lnTo>
                        <a:pt x="1858" y="142"/>
                      </a:lnTo>
                      <a:lnTo>
                        <a:pt x="1858" y="163"/>
                      </a:lnTo>
                      <a:lnTo>
                        <a:pt x="1858" y="187"/>
                      </a:lnTo>
                      <a:lnTo>
                        <a:pt x="1900" y="339"/>
                      </a:lnTo>
                      <a:lnTo>
                        <a:pt x="1907" y="495"/>
                      </a:lnTo>
                      <a:lnTo>
                        <a:pt x="1890" y="648"/>
                      </a:lnTo>
                      <a:lnTo>
                        <a:pt x="1856" y="793"/>
                      </a:lnTo>
                      <a:lnTo>
                        <a:pt x="1809" y="920"/>
                      </a:lnTo>
                      <a:lnTo>
                        <a:pt x="1763" y="1025"/>
                      </a:lnTo>
                      <a:lnTo>
                        <a:pt x="1721" y="1101"/>
                      </a:lnTo>
                      <a:lnTo>
                        <a:pt x="1696" y="1142"/>
                      </a:lnTo>
                      <a:lnTo>
                        <a:pt x="1693" y="1153"/>
                      </a:lnTo>
                      <a:lnTo>
                        <a:pt x="1685" y="1162"/>
                      </a:lnTo>
                      <a:lnTo>
                        <a:pt x="1676" y="1167"/>
                      </a:lnTo>
                      <a:lnTo>
                        <a:pt x="1666" y="1172"/>
                      </a:lnTo>
                      <a:lnTo>
                        <a:pt x="1655" y="1176"/>
                      </a:lnTo>
                      <a:lnTo>
                        <a:pt x="1645" y="1181"/>
                      </a:lnTo>
                      <a:lnTo>
                        <a:pt x="1634" y="1187"/>
                      </a:lnTo>
                      <a:lnTo>
                        <a:pt x="1627" y="1197"/>
                      </a:lnTo>
                      <a:lnTo>
                        <a:pt x="1611" y="1193"/>
                      </a:lnTo>
                      <a:lnTo>
                        <a:pt x="1591" y="1192"/>
                      </a:lnTo>
                      <a:lnTo>
                        <a:pt x="1566" y="1191"/>
                      </a:lnTo>
                      <a:lnTo>
                        <a:pt x="1540" y="1189"/>
                      </a:lnTo>
                      <a:lnTo>
                        <a:pt x="1513" y="1186"/>
                      </a:lnTo>
                      <a:lnTo>
                        <a:pt x="1489" y="1182"/>
                      </a:lnTo>
                      <a:lnTo>
                        <a:pt x="1469" y="1176"/>
                      </a:lnTo>
                      <a:lnTo>
                        <a:pt x="1457" y="1169"/>
                      </a:lnTo>
                      <a:lnTo>
                        <a:pt x="1338" y="1116"/>
                      </a:lnTo>
                      <a:lnTo>
                        <a:pt x="1246" y="1059"/>
                      </a:lnTo>
                      <a:lnTo>
                        <a:pt x="1172" y="999"/>
                      </a:lnTo>
                      <a:lnTo>
                        <a:pt x="1109" y="936"/>
                      </a:lnTo>
                      <a:lnTo>
                        <a:pt x="1049" y="866"/>
                      </a:lnTo>
                      <a:lnTo>
                        <a:pt x="987" y="790"/>
                      </a:lnTo>
                      <a:lnTo>
                        <a:pt x="913" y="705"/>
                      </a:lnTo>
                      <a:lnTo>
                        <a:pt x="822" y="611"/>
                      </a:lnTo>
                      <a:lnTo>
                        <a:pt x="773" y="601"/>
                      </a:lnTo>
                      <a:lnTo>
                        <a:pt x="725" y="603"/>
                      </a:lnTo>
                      <a:lnTo>
                        <a:pt x="672" y="614"/>
                      </a:lnTo>
                      <a:lnTo>
                        <a:pt x="618" y="637"/>
                      </a:lnTo>
                      <a:lnTo>
                        <a:pt x="560" y="664"/>
                      </a:lnTo>
                      <a:lnTo>
                        <a:pt x="501" y="701"/>
                      </a:lnTo>
                      <a:lnTo>
                        <a:pt x="440" y="743"/>
                      </a:lnTo>
                      <a:lnTo>
                        <a:pt x="376" y="793"/>
                      </a:lnTo>
                      <a:lnTo>
                        <a:pt x="342" y="836"/>
                      </a:lnTo>
                      <a:lnTo>
                        <a:pt x="306" y="875"/>
                      </a:lnTo>
                      <a:lnTo>
                        <a:pt x="268" y="911"/>
                      </a:lnTo>
                      <a:lnTo>
                        <a:pt x="232" y="946"/>
                      </a:lnTo>
                      <a:lnTo>
                        <a:pt x="193" y="980"/>
                      </a:lnTo>
                      <a:lnTo>
                        <a:pt x="156" y="1017"/>
                      </a:lnTo>
                      <a:lnTo>
                        <a:pt x="120" y="1055"/>
                      </a:lnTo>
                      <a:lnTo>
                        <a:pt x="87" y="1101"/>
                      </a:lnTo>
                      <a:lnTo>
                        <a:pt x="76" y="1097"/>
                      </a:lnTo>
                      <a:lnTo>
                        <a:pt x="66" y="1090"/>
                      </a:lnTo>
                      <a:lnTo>
                        <a:pt x="55" y="1079"/>
                      </a:lnTo>
                      <a:lnTo>
                        <a:pt x="44" y="1068"/>
                      </a:lnTo>
                      <a:lnTo>
                        <a:pt x="31" y="1055"/>
                      </a:lnTo>
                      <a:lnTo>
                        <a:pt x="20" y="1045"/>
                      </a:lnTo>
                      <a:lnTo>
                        <a:pt x="8" y="1038"/>
                      </a:lnTo>
                      <a:lnTo>
                        <a:pt x="0" y="1038"/>
                      </a:lnTo>
                      <a:close/>
                    </a:path>
                  </a:pathLst>
                </a:custGeom>
                <a:solidFill>
                  <a:srgbClr val="F2BAAB"/>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090" name="Freeform 63"/>
                <p:cNvSpPr>
                  <a:spLocks/>
                </p:cNvSpPr>
                <p:nvPr/>
              </p:nvSpPr>
              <p:spPr bwMode="auto">
                <a:xfrm>
                  <a:off x="4363" y="2788"/>
                  <a:ext cx="940" cy="569"/>
                </a:xfrm>
                <a:custGeom>
                  <a:avLst/>
                  <a:gdLst>
                    <a:gd name="T0" fmla="*/ 6 w 1882"/>
                    <a:gd name="T1" fmla="*/ 476 h 1137"/>
                    <a:gd name="T2" fmla="*/ 19 w 1882"/>
                    <a:gd name="T3" fmla="*/ 447 h 1137"/>
                    <a:gd name="T4" fmla="*/ 31 w 1882"/>
                    <a:gd name="T5" fmla="*/ 427 h 1137"/>
                    <a:gd name="T6" fmla="*/ 44 w 1882"/>
                    <a:gd name="T7" fmla="*/ 398 h 1137"/>
                    <a:gd name="T8" fmla="*/ 122 w 1882"/>
                    <a:gd name="T9" fmla="*/ 268 h 1137"/>
                    <a:gd name="T10" fmla="*/ 275 w 1882"/>
                    <a:gd name="T11" fmla="*/ 108 h 1137"/>
                    <a:gd name="T12" fmla="*/ 456 w 1882"/>
                    <a:gd name="T13" fmla="*/ 20 h 1137"/>
                    <a:gd name="T14" fmla="*/ 682 w 1882"/>
                    <a:gd name="T15" fmla="*/ 0 h 1137"/>
                    <a:gd name="T16" fmla="*/ 825 w 1882"/>
                    <a:gd name="T17" fmla="*/ 17 h 1137"/>
                    <a:gd name="T18" fmla="*/ 845 w 1882"/>
                    <a:gd name="T19" fmla="*/ 19 h 1137"/>
                    <a:gd name="T20" fmla="*/ 866 w 1882"/>
                    <a:gd name="T21" fmla="*/ 19 h 1137"/>
                    <a:gd name="T22" fmla="*/ 887 w 1882"/>
                    <a:gd name="T23" fmla="*/ 19 h 1137"/>
                    <a:gd name="T24" fmla="*/ 902 w 1882"/>
                    <a:gd name="T25" fmla="*/ 29 h 1137"/>
                    <a:gd name="T26" fmla="*/ 911 w 1882"/>
                    <a:gd name="T27" fmla="*/ 48 h 1137"/>
                    <a:gd name="T28" fmla="*/ 916 w 1882"/>
                    <a:gd name="T29" fmla="*/ 65 h 1137"/>
                    <a:gd name="T30" fmla="*/ 919 w 1882"/>
                    <a:gd name="T31" fmla="*/ 85 h 1137"/>
                    <a:gd name="T32" fmla="*/ 937 w 1882"/>
                    <a:gd name="T33" fmla="*/ 165 h 1137"/>
                    <a:gd name="T34" fmla="*/ 932 w 1882"/>
                    <a:gd name="T35" fmla="*/ 310 h 1137"/>
                    <a:gd name="T36" fmla="*/ 895 w 1882"/>
                    <a:gd name="T37" fmla="*/ 439 h 1137"/>
                    <a:gd name="T38" fmla="*/ 852 w 1882"/>
                    <a:gd name="T39" fmla="*/ 526 h 1137"/>
                    <a:gd name="T40" fmla="*/ 834 w 1882"/>
                    <a:gd name="T41" fmla="*/ 550 h 1137"/>
                    <a:gd name="T42" fmla="*/ 825 w 1882"/>
                    <a:gd name="T43" fmla="*/ 556 h 1137"/>
                    <a:gd name="T44" fmla="*/ 811 w 1882"/>
                    <a:gd name="T45" fmla="*/ 560 h 1137"/>
                    <a:gd name="T46" fmla="*/ 799 w 1882"/>
                    <a:gd name="T47" fmla="*/ 565 h 1137"/>
                    <a:gd name="T48" fmla="*/ 788 w 1882"/>
                    <a:gd name="T49" fmla="*/ 568 h 1137"/>
                    <a:gd name="T50" fmla="*/ 768 w 1882"/>
                    <a:gd name="T51" fmla="*/ 568 h 1137"/>
                    <a:gd name="T52" fmla="*/ 744 w 1882"/>
                    <a:gd name="T53" fmla="*/ 566 h 1137"/>
                    <a:gd name="T54" fmla="*/ 724 w 1882"/>
                    <a:gd name="T55" fmla="*/ 563 h 1137"/>
                    <a:gd name="T56" fmla="*/ 660 w 1882"/>
                    <a:gd name="T57" fmla="*/ 534 h 1137"/>
                    <a:gd name="T58" fmla="*/ 578 w 1882"/>
                    <a:gd name="T59" fmla="*/ 479 h 1137"/>
                    <a:gd name="T60" fmla="*/ 517 w 1882"/>
                    <a:gd name="T61" fmla="*/ 415 h 1137"/>
                    <a:gd name="T62" fmla="*/ 450 w 1882"/>
                    <a:gd name="T63" fmla="*/ 336 h 1137"/>
                    <a:gd name="T64" fmla="*/ 381 w 1882"/>
                    <a:gd name="T65" fmla="*/ 284 h 1137"/>
                    <a:gd name="T66" fmla="*/ 328 w 1882"/>
                    <a:gd name="T67" fmla="*/ 293 h 1137"/>
                    <a:gd name="T68" fmla="*/ 271 w 1882"/>
                    <a:gd name="T69" fmla="*/ 320 h 1137"/>
                    <a:gd name="T70" fmla="*/ 210 w 1882"/>
                    <a:gd name="T71" fmla="*/ 361 h 1137"/>
                    <a:gd name="T72" fmla="*/ 162 w 1882"/>
                    <a:gd name="T73" fmla="*/ 409 h 1137"/>
                    <a:gd name="T74" fmla="*/ 127 w 1882"/>
                    <a:gd name="T75" fmla="*/ 442 h 1137"/>
                    <a:gd name="T76" fmla="*/ 91 w 1882"/>
                    <a:gd name="T77" fmla="*/ 472 h 1137"/>
                    <a:gd name="T78" fmla="*/ 56 w 1882"/>
                    <a:gd name="T79" fmla="*/ 506 h 1137"/>
                    <a:gd name="T80" fmla="*/ 34 w 1882"/>
                    <a:gd name="T81" fmla="*/ 526 h 1137"/>
                    <a:gd name="T82" fmla="*/ 24 w 1882"/>
                    <a:gd name="T83" fmla="*/ 518 h 1137"/>
                    <a:gd name="T84" fmla="*/ 14 w 1882"/>
                    <a:gd name="T85" fmla="*/ 508 h 1137"/>
                    <a:gd name="T86" fmla="*/ 4 w 1882"/>
                    <a:gd name="T87" fmla="*/ 501 h 1137"/>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1882"/>
                    <a:gd name="T133" fmla="*/ 0 h 1137"/>
                    <a:gd name="T134" fmla="*/ 1882 w 1882"/>
                    <a:gd name="T135" fmla="*/ 1137 h 1137"/>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1882" h="1137">
                      <a:moveTo>
                        <a:pt x="0" y="1000"/>
                      </a:moveTo>
                      <a:lnTo>
                        <a:pt x="13" y="952"/>
                      </a:lnTo>
                      <a:lnTo>
                        <a:pt x="27" y="919"/>
                      </a:lnTo>
                      <a:lnTo>
                        <a:pt x="39" y="894"/>
                      </a:lnTo>
                      <a:lnTo>
                        <a:pt x="52" y="875"/>
                      </a:lnTo>
                      <a:lnTo>
                        <a:pt x="63" y="854"/>
                      </a:lnTo>
                      <a:lnTo>
                        <a:pt x="76" y="829"/>
                      </a:lnTo>
                      <a:lnTo>
                        <a:pt x="88" y="795"/>
                      </a:lnTo>
                      <a:lnTo>
                        <a:pt x="103" y="750"/>
                      </a:lnTo>
                      <a:lnTo>
                        <a:pt x="244" y="535"/>
                      </a:lnTo>
                      <a:lnTo>
                        <a:pt x="392" y="358"/>
                      </a:lnTo>
                      <a:lnTo>
                        <a:pt x="550" y="216"/>
                      </a:lnTo>
                      <a:lnTo>
                        <a:pt x="723" y="111"/>
                      </a:lnTo>
                      <a:lnTo>
                        <a:pt x="913" y="40"/>
                      </a:lnTo>
                      <a:lnTo>
                        <a:pt x="1127" y="3"/>
                      </a:lnTo>
                      <a:lnTo>
                        <a:pt x="1365" y="0"/>
                      </a:lnTo>
                      <a:lnTo>
                        <a:pt x="1633" y="32"/>
                      </a:lnTo>
                      <a:lnTo>
                        <a:pt x="1652" y="33"/>
                      </a:lnTo>
                      <a:lnTo>
                        <a:pt x="1672" y="36"/>
                      </a:lnTo>
                      <a:lnTo>
                        <a:pt x="1692" y="37"/>
                      </a:lnTo>
                      <a:lnTo>
                        <a:pt x="1713" y="38"/>
                      </a:lnTo>
                      <a:lnTo>
                        <a:pt x="1734" y="38"/>
                      </a:lnTo>
                      <a:lnTo>
                        <a:pt x="1755" y="38"/>
                      </a:lnTo>
                      <a:lnTo>
                        <a:pt x="1776" y="37"/>
                      </a:lnTo>
                      <a:lnTo>
                        <a:pt x="1798" y="37"/>
                      </a:lnTo>
                      <a:lnTo>
                        <a:pt x="1806" y="57"/>
                      </a:lnTo>
                      <a:lnTo>
                        <a:pt x="1815" y="77"/>
                      </a:lnTo>
                      <a:lnTo>
                        <a:pt x="1823" y="95"/>
                      </a:lnTo>
                      <a:lnTo>
                        <a:pt x="1830" y="114"/>
                      </a:lnTo>
                      <a:lnTo>
                        <a:pt x="1834" y="130"/>
                      </a:lnTo>
                      <a:lnTo>
                        <a:pt x="1838" y="150"/>
                      </a:lnTo>
                      <a:lnTo>
                        <a:pt x="1839" y="170"/>
                      </a:lnTo>
                      <a:lnTo>
                        <a:pt x="1840" y="194"/>
                      </a:lnTo>
                      <a:lnTo>
                        <a:pt x="1875" y="330"/>
                      </a:lnTo>
                      <a:lnTo>
                        <a:pt x="1882" y="476"/>
                      </a:lnTo>
                      <a:lnTo>
                        <a:pt x="1865" y="620"/>
                      </a:lnTo>
                      <a:lnTo>
                        <a:pt x="1834" y="756"/>
                      </a:lnTo>
                      <a:lnTo>
                        <a:pt x="1791" y="878"/>
                      </a:lnTo>
                      <a:lnTo>
                        <a:pt x="1747" y="979"/>
                      </a:lnTo>
                      <a:lnTo>
                        <a:pt x="1705" y="1051"/>
                      </a:lnTo>
                      <a:lnTo>
                        <a:pt x="1675" y="1090"/>
                      </a:lnTo>
                      <a:lnTo>
                        <a:pt x="1670" y="1099"/>
                      </a:lnTo>
                      <a:lnTo>
                        <a:pt x="1662" y="1107"/>
                      </a:lnTo>
                      <a:lnTo>
                        <a:pt x="1651" y="1112"/>
                      </a:lnTo>
                      <a:lnTo>
                        <a:pt x="1638" y="1117"/>
                      </a:lnTo>
                      <a:lnTo>
                        <a:pt x="1624" y="1120"/>
                      </a:lnTo>
                      <a:lnTo>
                        <a:pt x="1612" y="1125"/>
                      </a:lnTo>
                      <a:lnTo>
                        <a:pt x="1599" y="1129"/>
                      </a:lnTo>
                      <a:lnTo>
                        <a:pt x="1592" y="1136"/>
                      </a:lnTo>
                      <a:lnTo>
                        <a:pt x="1578" y="1136"/>
                      </a:lnTo>
                      <a:lnTo>
                        <a:pt x="1560" y="1137"/>
                      </a:lnTo>
                      <a:lnTo>
                        <a:pt x="1538" y="1136"/>
                      </a:lnTo>
                      <a:lnTo>
                        <a:pt x="1514" y="1136"/>
                      </a:lnTo>
                      <a:lnTo>
                        <a:pt x="1489" y="1132"/>
                      </a:lnTo>
                      <a:lnTo>
                        <a:pt x="1468" y="1130"/>
                      </a:lnTo>
                      <a:lnTo>
                        <a:pt x="1450" y="1125"/>
                      </a:lnTo>
                      <a:lnTo>
                        <a:pt x="1440" y="1121"/>
                      </a:lnTo>
                      <a:lnTo>
                        <a:pt x="1322" y="1067"/>
                      </a:lnTo>
                      <a:lnTo>
                        <a:pt x="1232" y="1015"/>
                      </a:lnTo>
                      <a:lnTo>
                        <a:pt x="1158" y="957"/>
                      </a:lnTo>
                      <a:lnTo>
                        <a:pt x="1096" y="897"/>
                      </a:lnTo>
                      <a:lnTo>
                        <a:pt x="1036" y="829"/>
                      </a:lnTo>
                      <a:lnTo>
                        <a:pt x="975" y="755"/>
                      </a:lnTo>
                      <a:lnTo>
                        <a:pt x="901" y="671"/>
                      </a:lnTo>
                      <a:lnTo>
                        <a:pt x="811" y="577"/>
                      </a:lnTo>
                      <a:lnTo>
                        <a:pt x="762" y="568"/>
                      </a:lnTo>
                      <a:lnTo>
                        <a:pt x="712" y="572"/>
                      </a:lnTo>
                      <a:lnTo>
                        <a:pt x="656" y="586"/>
                      </a:lnTo>
                      <a:lnTo>
                        <a:pt x="601" y="609"/>
                      </a:lnTo>
                      <a:lnTo>
                        <a:pt x="542" y="639"/>
                      </a:lnTo>
                      <a:lnTo>
                        <a:pt x="483" y="676"/>
                      </a:lnTo>
                      <a:lnTo>
                        <a:pt x="421" y="721"/>
                      </a:lnTo>
                      <a:lnTo>
                        <a:pt x="359" y="774"/>
                      </a:lnTo>
                      <a:lnTo>
                        <a:pt x="325" y="817"/>
                      </a:lnTo>
                      <a:lnTo>
                        <a:pt x="291" y="853"/>
                      </a:lnTo>
                      <a:lnTo>
                        <a:pt x="255" y="884"/>
                      </a:lnTo>
                      <a:lnTo>
                        <a:pt x="220" y="914"/>
                      </a:lnTo>
                      <a:lnTo>
                        <a:pt x="182" y="943"/>
                      </a:lnTo>
                      <a:lnTo>
                        <a:pt x="147" y="974"/>
                      </a:lnTo>
                      <a:lnTo>
                        <a:pt x="113" y="1011"/>
                      </a:lnTo>
                      <a:lnTo>
                        <a:pt x="81" y="1055"/>
                      </a:lnTo>
                      <a:lnTo>
                        <a:pt x="69" y="1052"/>
                      </a:lnTo>
                      <a:lnTo>
                        <a:pt x="59" y="1046"/>
                      </a:lnTo>
                      <a:lnTo>
                        <a:pt x="49" y="1036"/>
                      </a:lnTo>
                      <a:lnTo>
                        <a:pt x="39" y="1027"/>
                      </a:lnTo>
                      <a:lnTo>
                        <a:pt x="28" y="1016"/>
                      </a:lnTo>
                      <a:lnTo>
                        <a:pt x="18" y="1007"/>
                      </a:lnTo>
                      <a:lnTo>
                        <a:pt x="8" y="1001"/>
                      </a:lnTo>
                      <a:lnTo>
                        <a:pt x="0" y="1000"/>
                      </a:lnTo>
                      <a:close/>
                    </a:path>
                  </a:pathLst>
                </a:custGeom>
                <a:solidFill>
                  <a:srgbClr val="F5BFB3"/>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091" name="Freeform 64"/>
                <p:cNvSpPr>
                  <a:spLocks/>
                </p:cNvSpPr>
                <p:nvPr/>
              </p:nvSpPr>
              <p:spPr bwMode="auto">
                <a:xfrm>
                  <a:off x="4370" y="2792"/>
                  <a:ext cx="928" cy="542"/>
                </a:xfrm>
                <a:custGeom>
                  <a:avLst/>
                  <a:gdLst>
                    <a:gd name="T0" fmla="*/ 6 w 1857"/>
                    <a:gd name="T1" fmla="*/ 458 h 1084"/>
                    <a:gd name="T2" fmla="*/ 17 w 1857"/>
                    <a:gd name="T3" fmla="*/ 433 h 1084"/>
                    <a:gd name="T4" fmla="*/ 26 w 1857"/>
                    <a:gd name="T5" fmla="*/ 418 h 1084"/>
                    <a:gd name="T6" fmla="*/ 37 w 1857"/>
                    <a:gd name="T7" fmla="*/ 394 h 1084"/>
                    <a:gd name="T8" fmla="*/ 115 w 1857"/>
                    <a:gd name="T9" fmla="*/ 265 h 1084"/>
                    <a:gd name="T10" fmla="*/ 266 w 1857"/>
                    <a:gd name="T11" fmla="*/ 106 h 1084"/>
                    <a:gd name="T12" fmla="*/ 446 w 1857"/>
                    <a:gd name="T13" fmla="*/ 18 h 1084"/>
                    <a:gd name="T14" fmla="*/ 671 w 1857"/>
                    <a:gd name="T15" fmla="*/ 0 h 1084"/>
                    <a:gd name="T16" fmla="*/ 814 w 1857"/>
                    <a:gd name="T17" fmla="*/ 17 h 1084"/>
                    <a:gd name="T18" fmla="*/ 834 w 1857"/>
                    <a:gd name="T19" fmla="*/ 19 h 1084"/>
                    <a:gd name="T20" fmla="*/ 855 w 1857"/>
                    <a:gd name="T21" fmla="*/ 20 h 1084"/>
                    <a:gd name="T22" fmla="*/ 876 w 1857"/>
                    <a:gd name="T23" fmla="*/ 22 h 1084"/>
                    <a:gd name="T24" fmla="*/ 892 w 1857"/>
                    <a:gd name="T25" fmla="*/ 34 h 1084"/>
                    <a:gd name="T26" fmla="*/ 900 w 1857"/>
                    <a:gd name="T27" fmla="*/ 52 h 1084"/>
                    <a:gd name="T28" fmla="*/ 907 w 1857"/>
                    <a:gd name="T29" fmla="*/ 69 h 1084"/>
                    <a:gd name="T30" fmla="*/ 910 w 1857"/>
                    <a:gd name="T31" fmla="*/ 87 h 1084"/>
                    <a:gd name="T32" fmla="*/ 925 w 1857"/>
                    <a:gd name="T33" fmla="*/ 160 h 1084"/>
                    <a:gd name="T34" fmla="*/ 921 w 1857"/>
                    <a:gd name="T35" fmla="*/ 294 h 1084"/>
                    <a:gd name="T36" fmla="*/ 886 w 1857"/>
                    <a:gd name="T37" fmla="*/ 417 h 1084"/>
                    <a:gd name="T38" fmla="*/ 844 w 1857"/>
                    <a:gd name="T39" fmla="*/ 500 h 1084"/>
                    <a:gd name="T40" fmla="*/ 823 w 1857"/>
                    <a:gd name="T41" fmla="*/ 523 h 1084"/>
                    <a:gd name="T42" fmla="*/ 812 w 1857"/>
                    <a:gd name="T43" fmla="*/ 529 h 1084"/>
                    <a:gd name="T44" fmla="*/ 797 w 1857"/>
                    <a:gd name="T45" fmla="*/ 533 h 1084"/>
                    <a:gd name="T46" fmla="*/ 782 w 1857"/>
                    <a:gd name="T47" fmla="*/ 537 h 1084"/>
                    <a:gd name="T48" fmla="*/ 772 w 1857"/>
                    <a:gd name="T49" fmla="*/ 541 h 1084"/>
                    <a:gd name="T50" fmla="*/ 754 w 1857"/>
                    <a:gd name="T51" fmla="*/ 542 h 1084"/>
                    <a:gd name="T52" fmla="*/ 732 w 1857"/>
                    <a:gd name="T53" fmla="*/ 540 h 1084"/>
                    <a:gd name="T54" fmla="*/ 715 w 1857"/>
                    <a:gd name="T55" fmla="*/ 537 h 1084"/>
                    <a:gd name="T56" fmla="*/ 652 w 1857"/>
                    <a:gd name="T57" fmla="*/ 509 h 1084"/>
                    <a:gd name="T58" fmla="*/ 570 w 1857"/>
                    <a:gd name="T59" fmla="*/ 456 h 1084"/>
                    <a:gd name="T60" fmla="*/ 511 w 1857"/>
                    <a:gd name="T61" fmla="*/ 395 h 1084"/>
                    <a:gd name="T62" fmla="*/ 444 w 1857"/>
                    <a:gd name="T63" fmla="*/ 319 h 1084"/>
                    <a:gd name="T64" fmla="*/ 374 w 1857"/>
                    <a:gd name="T65" fmla="*/ 269 h 1084"/>
                    <a:gd name="T66" fmla="*/ 320 w 1857"/>
                    <a:gd name="T67" fmla="*/ 277 h 1084"/>
                    <a:gd name="T68" fmla="*/ 261 w 1857"/>
                    <a:gd name="T69" fmla="*/ 306 h 1084"/>
                    <a:gd name="T70" fmla="*/ 201 w 1857"/>
                    <a:gd name="T71" fmla="*/ 350 h 1084"/>
                    <a:gd name="T72" fmla="*/ 154 w 1857"/>
                    <a:gd name="T73" fmla="*/ 398 h 1084"/>
                    <a:gd name="T74" fmla="*/ 120 w 1857"/>
                    <a:gd name="T75" fmla="*/ 428 h 1084"/>
                    <a:gd name="T76" fmla="*/ 86 w 1857"/>
                    <a:gd name="T77" fmla="*/ 453 h 1084"/>
                    <a:gd name="T78" fmla="*/ 52 w 1857"/>
                    <a:gd name="T79" fmla="*/ 483 h 1084"/>
                    <a:gd name="T80" fmla="*/ 31 w 1857"/>
                    <a:gd name="T81" fmla="*/ 503 h 1084"/>
                    <a:gd name="T82" fmla="*/ 22 w 1857"/>
                    <a:gd name="T83" fmla="*/ 497 h 1084"/>
                    <a:gd name="T84" fmla="*/ 12 w 1857"/>
                    <a:gd name="T85" fmla="*/ 487 h 1084"/>
                    <a:gd name="T86" fmla="*/ 4 w 1857"/>
                    <a:gd name="T87" fmla="*/ 481 h 1084"/>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1857"/>
                    <a:gd name="T133" fmla="*/ 0 h 1084"/>
                    <a:gd name="T134" fmla="*/ 1857 w 1857"/>
                    <a:gd name="T135" fmla="*/ 1084 h 1084"/>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1857" h="1084">
                      <a:moveTo>
                        <a:pt x="0" y="962"/>
                      </a:moveTo>
                      <a:lnTo>
                        <a:pt x="12" y="916"/>
                      </a:lnTo>
                      <a:lnTo>
                        <a:pt x="24" y="886"/>
                      </a:lnTo>
                      <a:lnTo>
                        <a:pt x="34" y="866"/>
                      </a:lnTo>
                      <a:lnTo>
                        <a:pt x="44" y="852"/>
                      </a:lnTo>
                      <a:lnTo>
                        <a:pt x="53" y="837"/>
                      </a:lnTo>
                      <a:lnTo>
                        <a:pt x="63" y="818"/>
                      </a:lnTo>
                      <a:lnTo>
                        <a:pt x="74" y="788"/>
                      </a:lnTo>
                      <a:lnTo>
                        <a:pt x="89" y="743"/>
                      </a:lnTo>
                      <a:lnTo>
                        <a:pt x="230" y="529"/>
                      </a:lnTo>
                      <a:lnTo>
                        <a:pt x="376" y="352"/>
                      </a:lnTo>
                      <a:lnTo>
                        <a:pt x="533" y="212"/>
                      </a:lnTo>
                      <a:lnTo>
                        <a:pt x="705" y="108"/>
                      </a:lnTo>
                      <a:lnTo>
                        <a:pt x="893" y="36"/>
                      </a:lnTo>
                      <a:lnTo>
                        <a:pt x="1105" y="1"/>
                      </a:lnTo>
                      <a:lnTo>
                        <a:pt x="1342" y="0"/>
                      </a:lnTo>
                      <a:lnTo>
                        <a:pt x="1610" y="31"/>
                      </a:lnTo>
                      <a:lnTo>
                        <a:pt x="1629" y="34"/>
                      </a:lnTo>
                      <a:lnTo>
                        <a:pt x="1649" y="36"/>
                      </a:lnTo>
                      <a:lnTo>
                        <a:pt x="1669" y="38"/>
                      </a:lnTo>
                      <a:lnTo>
                        <a:pt x="1691" y="40"/>
                      </a:lnTo>
                      <a:lnTo>
                        <a:pt x="1711" y="41"/>
                      </a:lnTo>
                      <a:lnTo>
                        <a:pt x="1732" y="43"/>
                      </a:lnTo>
                      <a:lnTo>
                        <a:pt x="1753" y="45"/>
                      </a:lnTo>
                      <a:lnTo>
                        <a:pt x="1776" y="49"/>
                      </a:lnTo>
                      <a:lnTo>
                        <a:pt x="1785" y="69"/>
                      </a:lnTo>
                      <a:lnTo>
                        <a:pt x="1794" y="89"/>
                      </a:lnTo>
                      <a:lnTo>
                        <a:pt x="1801" y="105"/>
                      </a:lnTo>
                      <a:lnTo>
                        <a:pt x="1809" y="123"/>
                      </a:lnTo>
                      <a:lnTo>
                        <a:pt x="1814" y="139"/>
                      </a:lnTo>
                      <a:lnTo>
                        <a:pt x="1819" y="157"/>
                      </a:lnTo>
                      <a:lnTo>
                        <a:pt x="1821" y="175"/>
                      </a:lnTo>
                      <a:lnTo>
                        <a:pt x="1822" y="198"/>
                      </a:lnTo>
                      <a:lnTo>
                        <a:pt x="1851" y="321"/>
                      </a:lnTo>
                      <a:lnTo>
                        <a:pt x="1857" y="454"/>
                      </a:lnTo>
                      <a:lnTo>
                        <a:pt x="1842" y="588"/>
                      </a:lnTo>
                      <a:lnTo>
                        <a:pt x="1814" y="719"/>
                      </a:lnTo>
                      <a:lnTo>
                        <a:pt x="1773" y="835"/>
                      </a:lnTo>
                      <a:lnTo>
                        <a:pt x="1731" y="932"/>
                      </a:lnTo>
                      <a:lnTo>
                        <a:pt x="1688" y="1001"/>
                      </a:lnTo>
                      <a:lnTo>
                        <a:pt x="1652" y="1038"/>
                      </a:lnTo>
                      <a:lnTo>
                        <a:pt x="1647" y="1045"/>
                      </a:lnTo>
                      <a:lnTo>
                        <a:pt x="1638" y="1053"/>
                      </a:lnTo>
                      <a:lnTo>
                        <a:pt x="1624" y="1058"/>
                      </a:lnTo>
                      <a:lnTo>
                        <a:pt x="1610" y="1063"/>
                      </a:lnTo>
                      <a:lnTo>
                        <a:pt x="1594" y="1065"/>
                      </a:lnTo>
                      <a:lnTo>
                        <a:pt x="1579" y="1069"/>
                      </a:lnTo>
                      <a:lnTo>
                        <a:pt x="1565" y="1073"/>
                      </a:lnTo>
                      <a:lnTo>
                        <a:pt x="1557" y="1078"/>
                      </a:lnTo>
                      <a:lnTo>
                        <a:pt x="1545" y="1081"/>
                      </a:lnTo>
                      <a:lnTo>
                        <a:pt x="1529" y="1084"/>
                      </a:lnTo>
                      <a:lnTo>
                        <a:pt x="1508" y="1084"/>
                      </a:lnTo>
                      <a:lnTo>
                        <a:pt x="1488" y="1084"/>
                      </a:lnTo>
                      <a:lnTo>
                        <a:pt x="1465" y="1080"/>
                      </a:lnTo>
                      <a:lnTo>
                        <a:pt x="1446" y="1078"/>
                      </a:lnTo>
                      <a:lnTo>
                        <a:pt x="1431" y="1074"/>
                      </a:lnTo>
                      <a:lnTo>
                        <a:pt x="1422" y="1070"/>
                      </a:lnTo>
                      <a:lnTo>
                        <a:pt x="1304" y="1018"/>
                      </a:lnTo>
                      <a:lnTo>
                        <a:pt x="1214" y="966"/>
                      </a:lnTo>
                      <a:lnTo>
                        <a:pt x="1141" y="912"/>
                      </a:lnTo>
                      <a:lnTo>
                        <a:pt x="1081" y="855"/>
                      </a:lnTo>
                      <a:lnTo>
                        <a:pt x="1022" y="791"/>
                      </a:lnTo>
                      <a:lnTo>
                        <a:pt x="961" y="719"/>
                      </a:lnTo>
                      <a:lnTo>
                        <a:pt x="888" y="638"/>
                      </a:lnTo>
                      <a:lnTo>
                        <a:pt x="798" y="545"/>
                      </a:lnTo>
                      <a:lnTo>
                        <a:pt x="749" y="538"/>
                      </a:lnTo>
                      <a:lnTo>
                        <a:pt x="696" y="541"/>
                      </a:lnTo>
                      <a:lnTo>
                        <a:pt x="641" y="554"/>
                      </a:lnTo>
                      <a:lnTo>
                        <a:pt x="583" y="579"/>
                      </a:lnTo>
                      <a:lnTo>
                        <a:pt x="522" y="612"/>
                      </a:lnTo>
                      <a:lnTo>
                        <a:pt x="462" y="653"/>
                      </a:lnTo>
                      <a:lnTo>
                        <a:pt x="402" y="701"/>
                      </a:lnTo>
                      <a:lnTo>
                        <a:pt x="341" y="757"/>
                      </a:lnTo>
                      <a:lnTo>
                        <a:pt x="308" y="797"/>
                      </a:lnTo>
                      <a:lnTo>
                        <a:pt x="275" y="831"/>
                      </a:lnTo>
                      <a:lnTo>
                        <a:pt x="241" y="857"/>
                      </a:lnTo>
                      <a:lnTo>
                        <a:pt x="207" y="882"/>
                      </a:lnTo>
                      <a:lnTo>
                        <a:pt x="172" y="906"/>
                      </a:lnTo>
                      <a:lnTo>
                        <a:pt x="138" y="934"/>
                      </a:lnTo>
                      <a:lnTo>
                        <a:pt x="104" y="966"/>
                      </a:lnTo>
                      <a:lnTo>
                        <a:pt x="73" y="1009"/>
                      </a:lnTo>
                      <a:lnTo>
                        <a:pt x="63" y="1006"/>
                      </a:lnTo>
                      <a:lnTo>
                        <a:pt x="54" y="1001"/>
                      </a:lnTo>
                      <a:lnTo>
                        <a:pt x="44" y="994"/>
                      </a:lnTo>
                      <a:lnTo>
                        <a:pt x="35" y="985"/>
                      </a:lnTo>
                      <a:lnTo>
                        <a:pt x="25" y="975"/>
                      </a:lnTo>
                      <a:lnTo>
                        <a:pt x="18" y="967"/>
                      </a:lnTo>
                      <a:lnTo>
                        <a:pt x="8" y="962"/>
                      </a:lnTo>
                      <a:lnTo>
                        <a:pt x="0" y="962"/>
                      </a:lnTo>
                      <a:close/>
                    </a:path>
                  </a:pathLst>
                </a:custGeom>
                <a:solidFill>
                  <a:srgbClr val="FAC4BA"/>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092" name="Freeform 65"/>
                <p:cNvSpPr>
                  <a:spLocks/>
                </p:cNvSpPr>
                <p:nvPr/>
              </p:nvSpPr>
              <p:spPr bwMode="auto">
                <a:xfrm>
                  <a:off x="4377" y="2795"/>
                  <a:ext cx="915" cy="517"/>
                </a:xfrm>
                <a:custGeom>
                  <a:avLst/>
                  <a:gdLst>
                    <a:gd name="T0" fmla="*/ 5 w 1831"/>
                    <a:gd name="T1" fmla="*/ 440 h 1034"/>
                    <a:gd name="T2" fmla="*/ 14 w 1831"/>
                    <a:gd name="T3" fmla="*/ 419 h 1034"/>
                    <a:gd name="T4" fmla="*/ 21 w 1831"/>
                    <a:gd name="T5" fmla="*/ 410 h 1034"/>
                    <a:gd name="T6" fmla="*/ 31 w 1831"/>
                    <a:gd name="T7" fmla="*/ 390 h 1034"/>
                    <a:gd name="T8" fmla="*/ 107 w 1831"/>
                    <a:gd name="T9" fmla="*/ 261 h 1034"/>
                    <a:gd name="T10" fmla="*/ 257 w 1831"/>
                    <a:gd name="T11" fmla="*/ 103 h 1034"/>
                    <a:gd name="T12" fmla="*/ 436 w 1831"/>
                    <a:gd name="T13" fmla="*/ 17 h 1034"/>
                    <a:gd name="T14" fmla="*/ 659 w 1831"/>
                    <a:gd name="T15" fmla="*/ 0 h 1034"/>
                    <a:gd name="T16" fmla="*/ 803 w 1831"/>
                    <a:gd name="T17" fmla="*/ 17 h 1034"/>
                    <a:gd name="T18" fmla="*/ 822 w 1831"/>
                    <a:gd name="T19" fmla="*/ 19 h 1034"/>
                    <a:gd name="T20" fmla="*/ 843 w 1831"/>
                    <a:gd name="T21" fmla="*/ 22 h 1034"/>
                    <a:gd name="T22" fmla="*/ 864 w 1831"/>
                    <a:gd name="T23" fmla="*/ 27 h 1034"/>
                    <a:gd name="T24" fmla="*/ 880 w 1831"/>
                    <a:gd name="T25" fmla="*/ 41 h 1034"/>
                    <a:gd name="T26" fmla="*/ 889 w 1831"/>
                    <a:gd name="T27" fmla="*/ 59 h 1034"/>
                    <a:gd name="T28" fmla="*/ 896 w 1831"/>
                    <a:gd name="T29" fmla="*/ 74 h 1034"/>
                    <a:gd name="T30" fmla="*/ 900 w 1831"/>
                    <a:gd name="T31" fmla="*/ 91 h 1034"/>
                    <a:gd name="T32" fmla="*/ 913 w 1831"/>
                    <a:gd name="T33" fmla="*/ 157 h 1034"/>
                    <a:gd name="T34" fmla="*/ 909 w 1831"/>
                    <a:gd name="T35" fmla="*/ 280 h 1034"/>
                    <a:gd name="T36" fmla="*/ 878 w 1831"/>
                    <a:gd name="T37" fmla="*/ 397 h 1034"/>
                    <a:gd name="T38" fmla="*/ 836 w 1831"/>
                    <a:gd name="T39" fmla="*/ 476 h 1034"/>
                    <a:gd name="T40" fmla="*/ 812 w 1831"/>
                    <a:gd name="T41" fmla="*/ 496 h 1034"/>
                    <a:gd name="T42" fmla="*/ 799 w 1831"/>
                    <a:gd name="T43" fmla="*/ 502 h 1034"/>
                    <a:gd name="T44" fmla="*/ 782 w 1831"/>
                    <a:gd name="T45" fmla="*/ 506 h 1034"/>
                    <a:gd name="T46" fmla="*/ 766 w 1831"/>
                    <a:gd name="T47" fmla="*/ 509 h 1034"/>
                    <a:gd name="T48" fmla="*/ 755 w 1831"/>
                    <a:gd name="T49" fmla="*/ 514 h 1034"/>
                    <a:gd name="T50" fmla="*/ 739 w 1831"/>
                    <a:gd name="T51" fmla="*/ 517 h 1034"/>
                    <a:gd name="T52" fmla="*/ 720 w 1831"/>
                    <a:gd name="T53" fmla="*/ 515 h 1034"/>
                    <a:gd name="T54" fmla="*/ 705 w 1831"/>
                    <a:gd name="T55" fmla="*/ 513 h 1034"/>
                    <a:gd name="T56" fmla="*/ 644 w 1831"/>
                    <a:gd name="T57" fmla="*/ 485 h 1034"/>
                    <a:gd name="T58" fmla="*/ 563 w 1831"/>
                    <a:gd name="T59" fmla="*/ 435 h 1034"/>
                    <a:gd name="T60" fmla="*/ 504 w 1831"/>
                    <a:gd name="T61" fmla="*/ 376 h 1034"/>
                    <a:gd name="T62" fmla="*/ 437 w 1831"/>
                    <a:gd name="T63" fmla="*/ 302 h 1034"/>
                    <a:gd name="T64" fmla="*/ 368 w 1831"/>
                    <a:gd name="T65" fmla="*/ 252 h 1034"/>
                    <a:gd name="T66" fmla="*/ 312 w 1831"/>
                    <a:gd name="T67" fmla="*/ 262 h 1034"/>
                    <a:gd name="T68" fmla="*/ 252 w 1831"/>
                    <a:gd name="T69" fmla="*/ 293 h 1034"/>
                    <a:gd name="T70" fmla="*/ 190 w 1831"/>
                    <a:gd name="T71" fmla="*/ 340 h 1034"/>
                    <a:gd name="T72" fmla="*/ 145 w 1831"/>
                    <a:gd name="T73" fmla="*/ 389 h 1034"/>
                    <a:gd name="T74" fmla="*/ 112 w 1831"/>
                    <a:gd name="T75" fmla="*/ 415 h 1034"/>
                    <a:gd name="T76" fmla="*/ 79 w 1831"/>
                    <a:gd name="T77" fmla="*/ 435 h 1034"/>
                    <a:gd name="T78" fmla="*/ 47 w 1831"/>
                    <a:gd name="T79" fmla="*/ 461 h 1034"/>
                    <a:gd name="T80" fmla="*/ 27 w 1831"/>
                    <a:gd name="T81" fmla="*/ 480 h 1034"/>
                    <a:gd name="T82" fmla="*/ 19 w 1831"/>
                    <a:gd name="T83" fmla="*/ 475 h 1034"/>
                    <a:gd name="T84" fmla="*/ 11 w 1831"/>
                    <a:gd name="T85" fmla="*/ 467 h 1034"/>
                    <a:gd name="T86" fmla="*/ 4 w 1831"/>
                    <a:gd name="T87" fmla="*/ 462 h 1034"/>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1831"/>
                    <a:gd name="T133" fmla="*/ 0 h 1034"/>
                    <a:gd name="T134" fmla="*/ 1831 w 1831"/>
                    <a:gd name="T135" fmla="*/ 1034 h 1034"/>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1831" h="1034">
                      <a:moveTo>
                        <a:pt x="0" y="925"/>
                      </a:moveTo>
                      <a:lnTo>
                        <a:pt x="11" y="880"/>
                      </a:lnTo>
                      <a:lnTo>
                        <a:pt x="21" y="854"/>
                      </a:lnTo>
                      <a:lnTo>
                        <a:pt x="29" y="839"/>
                      </a:lnTo>
                      <a:lnTo>
                        <a:pt x="36" y="831"/>
                      </a:lnTo>
                      <a:lnTo>
                        <a:pt x="43" y="821"/>
                      </a:lnTo>
                      <a:lnTo>
                        <a:pt x="51" y="807"/>
                      </a:lnTo>
                      <a:lnTo>
                        <a:pt x="62" y="780"/>
                      </a:lnTo>
                      <a:lnTo>
                        <a:pt x="75" y="737"/>
                      </a:lnTo>
                      <a:lnTo>
                        <a:pt x="214" y="523"/>
                      </a:lnTo>
                      <a:lnTo>
                        <a:pt x="361" y="347"/>
                      </a:lnTo>
                      <a:lnTo>
                        <a:pt x="515" y="207"/>
                      </a:lnTo>
                      <a:lnTo>
                        <a:pt x="686" y="104"/>
                      </a:lnTo>
                      <a:lnTo>
                        <a:pt x="873" y="35"/>
                      </a:lnTo>
                      <a:lnTo>
                        <a:pt x="1084" y="2"/>
                      </a:lnTo>
                      <a:lnTo>
                        <a:pt x="1319" y="0"/>
                      </a:lnTo>
                      <a:lnTo>
                        <a:pt x="1588" y="33"/>
                      </a:lnTo>
                      <a:lnTo>
                        <a:pt x="1606" y="35"/>
                      </a:lnTo>
                      <a:lnTo>
                        <a:pt x="1625" y="38"/>
                      </a:lnTo>
                      <a:lnTo>
                        <a:pt x="1645" y="39"/>
                      </a:lnTo>
                      <a:lnTo>
                        <a:pt x="1667" y="43"/>
                      </a:lnTo>
                      <a:lnTo>
                        <a:pt x="1687" y="45"/>
                      </a:lnTo>
                      <a:lnTo>
                        <a:pt x="1708" y="49"/>
                      </a:lnTo>
                      <a:lnTo>
                        <a:pt x="1729" y="54"/>
                      </a:lnTo>
                      <a:lnTo>
                        <a:pt x="1752" y="63"/>
                      </a:lnTo>
                      <a:lnTo>
                        <a:pt x="1761" y="83"/>
                      </a:lnTo>
                      <a:lnTo>
                        <a:pt x="1771" y="102"/>
                      </a:lnTo>
                      <a:lnTo>
                        <a:pt x="1778" y="118"/>
                      </a:lnTo>
                      <a:lnTo>
                        <a:pt x="1787" y="134"/>
                      </a:lnTo>
                      <a:lnTo>
                        <a:pt x="1792" y="149"/>
                      </a:lnTo>
                      <a:lnTo>
                        <a:pt x="1797" y="166"/>
                      </a:lnTo>
                      <a:lnTo>
                        <a:pt x="1801" y="183"/>
                      </a:lnTo>
                      <a:lnTo>
                        <a:pt x="1805" y="206"/>
                      </a:lnTo>
                      <a:lnTo>
                        <a:pt x="1827" y="314"/>
                      </a:lnTo>
                      <a:lnTo>
                        <a:pt x="1831" y="435"/>
                      </a:lnTo>
                      <a:lnTo>
                        <a:pt x="1818" y="560"/>
                      </a:lnTo>
                      <a:lnTo>
                        <a:pt x="1793" y="683"/>
                      </a:lnTo>
                      <a:lnTo>
                        <a:pt x="1757" y="794"/>
                      </a:lnTo>
                      <a:lnTo>
                        <a:pt x="1716" y="886"/>
                      </a:lnTo>
                      <a:lnTo>
                        <a:pt x="1672" y="953"/>
                      </a:lnTo>
                      <a:lnTo>
                        <a:pt x="1632" y="987"/>
                      </a:lnTo>
                      <a:lnTo>
                        <a:pt x="1624" y="993"/>
                      </a:lnTo>
                      <a:lnTo>
                        <a:pt x="1614" y="999"/>
                      </a:lnTo>
                      <a:lnTo>
                        <a:pt x="1599" y="1004"/>
                      </a:lnTo>
                      <a:lnTo>
                        <a:pt x="1584" y="1010"/>
                      </a:lnTo>
                      <a:lnTo>
                        <a:pt x="1565" y="1013"/>
                      </a:lnTo>
                      <a:lnTo>
                        <a:pt x="1549" y="1017"/>
                      </a:lnTo>
                      <a:lnTo>
                        <a:pt x="1532" y="1019"/>
                      </a:lnTo>
                      <a:lnTo>
                        <a:pt x="1521" y="1022"/>
                      </a:lnTo>
                      <a:lnTo>
                        <a:pt x="1510" y="1028"/>
                      </a:lnTo>
                      <a:lnTo>
                        <a:pt x="1496" y="1033"/>
                      </a:lnTo>
                      <a:lnTo>
                        <a:pt x="1479" y="1033"/>
                      </a:lnTo>
                      <a:lnTo>
                        <a:pt x="1461" y="1034"/>
                      </a:lnTo>
                      <a:lnTo>
                        <a:pt x="1441" y="1030"/>
                      </a:lnTo>
                      <a:lnTo>
                        <a:pt x="1425" y="1028"/>
                      </a:lnTo>
                      <a:lnTo>
                        <a:pt x="1411" y="1025"/>
                      </a:lnTo>
                      <a:lnTo>
                        <a:pt x="1405" y="1023"/>
                      </a:lnTo>
                      <a:lnTo>
                        <a:pt x="1288" y="971"/>
                      </a:lnTo>
                      <a:lnTo>
                        <a:pt x="1198" y="921"/>
                      </a:lnTo>
                      <a:lnTo>
                        <a:pt x="1126" y="870"/>
                      </a:lnTo>
                      <a:lnTo>
                        <a:pt x="1066" y="815"/>
                      </a:lnTo>
                      <a:lnTo>
                        <a:pt x="1008" y="753"/>
                      </a:lnTo>
                      <a:lnTo>
                        <a:pt x="948" y="685"/>
                      </a:lnTo>
                      <a:lnTo>
                        <a:pt x="875" y="604"/>
                      </a:lnTo>
                      <a:lnTo>
                        <a:pt x="786" y="513"/>
                      </a:lnTo>
                      <a:lnTo>
                        <a:pt x="736" y="505"/>
                      </a:lnTo>
                      <a:lnTo>
                        <a:pt x="684" y="510"/>
                      </a:lnTo>
                      <a:lnTo>
                        <a:pt x="625" y="525"/>
                      </a:lnTo>
                      <a:lnTo>
                        <a:pt x="566" y="552"/>
                      </a:lnTo>
                      <a:lnTo>
                        <a:pt x="504" y="586"/>
                      </a:lnTo>
                      <a:lnTo>
                        <a:pt x="443" y="629"/>
                      </a:lnTo>
                      <a:lnTo>
                        <a:pt x="381" y="680"/>
                      </a:lnTo>
                      <a:lnTo>
                        <a:pt x="322" y="738"/>
                      </a:lnTo>
                      <a:lnTo>
                        <a:pt x="290" y="779"/>
                      </a:lnTo>
                      <a:lnTo>
                        <a:pt x="257" y="809"/>
                      </a:lnTo>
                      <a:lnTo>
                        <a:pt x="225" y="831"/>
                      </a:lnTo>
                      <a:lnTo>
                        <a:pt x="193" y="851"/>
                      </a:lnTo>
                      <a:lnTo>
                        <a:pt x="159" y="870"/>
                      </a:lnTo>
                      <a:lnTo>
                        <a:pt x="127" y="893"/>
                      </a:lnTo>
                      <a:lnTo>
                        <a:pt x="94" y="923"/>
                      </a:lnTo>
                      <a:lnTo>
                        <a:pt x="64" y="964"/>
                      </a:lnTo>
                      <a:lnTo>
                        <a:pt x="54" y="961"/>
                      </a:lnTo>
                      <a:lnTo>
                        <a:pt x="46" y="958"/>
                      </a:lnTo>
                      <a:lnTo>
                        <a:pt x="39" y="950"/>
                      </a:lnTo>
                      <a:lnTo>
                        <a:pt x="31" y="944"/>
                      </a:lnTo>
                      <a:lnTo>
                        <a:pt x="23" y="935"/>
                      </a:lnTo>
                      <a:lnTo>
                        <a:pt x="15" y="929"/>
                      </a:lnTo>
                      <a:lnTo>
                        <a:pt x="8" y="925"/>
                      </a:lnTo>
                      <a:lnTo>
                        <a:pt x="0" y="925"/>
                      </a:lnTo>
                      <a:close/>
                    </a:path>
                  </a:pathLst>
                </a:custGeom>
                <a:solidFill>
                  <a:srgbClr val="FFCCC2"/>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093" name="Freeform 66"/>
                <p:cNvSpPr>
                  <a:spLocks/>
                </p:cNvSpPr>
                <p:nvPr/>
              </p:nvSpPr>
              <p:spPr bwMode="auto">
                <a:xfrm>
                  <a:off x="4473" y="2960"/>
                  <a:ext cx="208" cy="212"/>
                </a:xfrm>
                <a:custGeom>
                  <a:avLst/>
                  <a:gdLst>
                    <a:gd name="T0" fmla="*/ 0 w 417"/>
                    <a:gd name="T1" fmla="*/ 178 h 425"/>
                    <a:gd name="T2" fmla="*/ 10 w 417"/>
                    <a:gd name="T3" fmla="*/ 162 h 425"/>
                    <a:gd name="T4" fmla="*/ 26 w 417"/>
                    <a:gd name="T5" fmla="*/ 143 h 425"/>
                    <a:gd name="T6" fmla="*/ 43 w 417"/>
                    <a:gd name="T7" fmla="*/ 119 h 425"/>
                    <a:gd name="T8" fmla="*/ 62 w 417"/>
                    <a:gd name="T9" fmla="*/ 96 h 425"/>
                    <a:gd name="T10" fmla="*/ 80 w 417"/>
                    <a:gd name="T11" fmla="*/ 71 h 425"/>
                    <a:gd name="T12" fmla="*/ 98 w 417"/>
                    <a:gd name="T13" fmla="*/ 49 h 425"/>
                    <a:gd name="T14" fmla="*/ 113 w 417"/>
                    <a:gd name="T15" fmla="*/ 29 h 425"/>
                    <a:gd name="T16" fmla="*/ 125 w 417"/>
                    <a:gd name="T17" fmla="*/ 13 h 425"/>
                    <a:gd name="T18" fmla="*/ 148 w 417"/>
                    <a:gd name="T19" fmla="*/ 3 h 425"/>
                    <a:gd name="T20" fmla="*/ 171 w 417"/>
                    <a:gd name="T21" fmla="*/ 0 h 425"/>
                    <a:gd name="T22" fmla="*/ 191 w 417"/>
                    <a:gd name="T23" fmla="*/ 2 h 425"/>
                    <a:gd name="T24" fmla="*/ 205 w 417"/>
                    <a:gd name="T25" fmla="*/ 10 h 425"/>
                    <a:gd name="T26" fmla="*/ 208 w 417"/>
                    <a:gd name="T27" fmla="*/ 24 h 425"/>
                    <a:gd name="T28" fmla="*/ 200 w 417"/>
                    <a:gd name="T29" fmla="*/ 44 h 425"/>
                    <a:gd name="T30" fmla="*/ 177 w 417"/>
                    <a:gd name="T31" fmla="*/ 69 h 425"/>
                    <a:gd name="T32" fmla="*/ 136 w 417"/>
                    <a:gd name="T33" fmla="*/ 100 h 425"/>
                    <a:gd name="T34" fmla="*/ 120 w 417"/>
                    <a:gd name="T35" fmla="*/ 114 h 425"/>
                    <a:gd name="T36" fmla="*/ 104 w 417"/>
                    <a:gd name="T37" fmla="*/ 128 h 425"/>
                    <a:gd name="T38" fmla="*/ 88 w 417"/>
                    <a:gd name="T39" fmla="*/ 141 h 425"/>
                    <a:gd name="T40" fmla="*/ 72 w 417"/>
                    <a:gd name="T41" fmla="*/ 156 h 425"/>
                    <a:gd name="T42" fmla="*/ 56 w 417"/>
                    <a:gd name="T43" fmla="*/ 169 h 425"/>
                    <a:gd name="T44" fmla="*/ 40 w 417"/>
                    <a:gd name="T45" fmla="*/ 184 h 425"/>
                    <a:gd name="T46" fmla="*/ 24 w 417"/>
                    <a:gd name="T47" fmla="*/ 198 h 425"/>
                    <a:gd name="T48" fmla="*/ 9 w 417"/>
                    <a:gd name="T49" fmla="*/ 212 h 425"/>
                    <a:gd name="T50" fmla="*/ 7 w 417"/>
                    <a:gd name="T51" fmla="*/ 208 h 425"/>
                    <a:gd name="T52" fmla="*/ 6 w 417"/>
                    <a:gd name="T53" fmla="*/ 203 h 425"/>
                    <a:gd name="T54" fmla="*/ 4 w 417"/>
                    <a:gd name="T55" fmla="*/ 199 h 425"/>
                    <a:gd name="T56" fmla="*/ 4 w 417"/>
                    <a:gd name="T57" fmla="*/ 195 h 425"/>
                    <a:gd name="T58" fmla="*/ 2 w 417"/>
                    <a:gd name="T59" fmla="*/ 191 h 425"/>
                    <a:gd name="T60" fmla="*/ 2 w 417"/>
                    <a:gd name="T61" fmla="*/ 186 h 425"/>
                    <a:gd name="T62" fmla="*/ 0 w 417"/>
                    <a:gd name="T63" fmla="*/ 182 h 425"/>
                    <a:gd name="T64" fmla="*/ 0 w 417"/>
                    <a:gd name="T65" fmla="*/ 178 h 42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417"/>
                    <a:gd name="T100" fmla="*/ 0 h 425"/>
                    <a:gd name="T101" fmla="*/ 417 w 417"/>
                    <a:gd name="T102" fmla="*/ 425 h 42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417" h="425">
                      <a:moveTo>
                        <a:pt x="0" y="357"/>
                      </a:moveTo>
                      <a:lnTo>
                        <a:pt x="21" y="324"/>
                      </a:lnTo>
                      <a:lnTo>
                        <a:pt x="52" y="286"/>
                      </a:lnTo>
                      <a:lnTo>
                        <a:pt x="87" y="239"/>
                      </a:lnTo>
                      <a:lnTo>
                        <a:pt x="124" y="192"/>
                      </a:lnTo>
                      <a:lnTo>
                        <a:pt x="161" y="143"/>
                      </a:lnTo>
                      <a:lnTo>
                        <a:pt x="197" y="98"/>
                      </a:lnTo>
                      <a:lnTo>
                        <a:pt x="226" y="58"/>
                      </a:lnTo>
                      <a:lnTo>
                        <a:pt x="250" y="27"/>
                      </a:lnTo>
                      <a:lnTo>
                        <a:pt x="296" y="7"/>
                      </a:lnTo>
                      <a:lnTo>
                        <a:pt x="343" y="0"/>
                      </a:lnTo>
                      <a:lnTo>
                        <a:pt x="383" y="5"/>
                      </a:lnTo>
                      <a:lnTo>
                        <a:pt x="410" y="21"/>
                      </a:lnTo>
                      <a:lnTo>
                        <a:pt x="417" y="49"/>
                      </a:lnTo>
                      <a:lnTo>
                        <a:pt x="401" y="88"/>
                      </a:lnTo>
                      <a:lnTo>
                        <a:pt x="354" y="138"/>
                      </a:lnTo>
                      <a:lnTo>
                        <a:pt x="272" y="200"/>
                      </a:lnTo>
                      <a:lnTo>
                        <a:pt x="240" y="228"/>
                      </a:lnTo>
                      <a:lnTo>
                        <a:pt x="208" y="256"/>
                      </a:lnTo>
                      <a:lnTo>
                        <a:pt x="176" y="283"/>
                      </a:lnTo>
                      <a:lnTo>
                        <a:pt x="144" y="312"/>
                      </a:lnTo>
                      <a:lnTo>
                        <a:pt x="112" y="339"/>
                      </a:lnTo>
                      <a:lnTo>
                        <a:pt x="80" y="368"/>
                      </a:lnTo>
                      <a:lnTo>
                        <a:pt x="48" y="396"/>
                      </a:lnTo>
                      <a:lnTo>
                        <a:pt x="18" y="425"/>
                      </a:lnTo>
                      <a:lnTo>
                        <a:pt x="14" y="416"/>
                      </a:lnTo>
                      <a:lnTo>
                        <a:pt x="13" y="407"/>
                      </a:lnTo>
                      <a:lnTo>
                        <a:pt x="9" y="398"/>
                      </a:lnTo>
                      <a:lnTo>
                        <a:pt x="8" y="391"/>
                      </a:lnTo>
                      <a:lnTo>
                        <a:pt x="5" y="382"/>
                      </a:lnTo>
                      <a:lnTo>
                        <a:pt x="4" y="373"/>
                      </a:lnTo>
                      <a:lnTo>
                        <a:pt x="1" y="365"/>
                      </a:lnTo>
                      <a:lnTo>
                        <a:pt x="0" y="357"/>
                      </a:lnTo>
                      <a:close/>
                    </a:path>
                  </a:pathLst>
                </a:custGeom>
                <a:solidFill>
                  <a:srgbClr val="FFCCC2"/>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094" name="Freeform 67"/>
                <p:cNvSpPr>
                  <a:spLocks/>
                </p:cNvSpPr>
                <p:nvPr/>
              </p:nvSpPr>
              <p:spPr bwMode="auto">
                <a:xfrm>
                  <a:off x="4474" y="2978"/>
                  <a:ext cx="192" cy="192"/>
                </a:xfrm>
                <a:custGeom>
                  <a:avLst/>
                  <a:gdLst>
                    <a:gd name="T0" fmla="*/ 0 w 385"/>
                    <a:gd name="T1" fmla="*/ 161 h 385"/>
                    <a:gd name="T2" fmla="*/ 10 w 385"/>
                    <a:gd name="T3" fmla="*/ 146 h 385"/>
                    <a:gd name="T4" fmla="*/ 24 w 385"/>
                    <a:gd name="T5" fmla="*/ 129 h 385"/>
                    <a:gd name="T6" fmla="*/ 40 w 385"/>
                    <a:gd name="T7" fmla="*/ 108 h 385"/>
                    <a:gd name="T8" fmla="*/ 58 w 385"/>
                    <a:gd name="T9" fmla="*/ 87 h 385"/>
                    <a:gd name="T10" fmla="*/ 74 w 385"/>
                    <a:gd name="T11" fmla="*/ 65 h 385"/>
                    <a:gd name="T12" fmla="*/ 90 w 385"/>
                    <a:gd name="T13" fmla="*/ 45 h 385"/>
                    <a:gd name="T14" fmla="*/ 104 w 385"/>
                    <a:gd name="T15" fmla="*/ 27 h 385"/>
                    <a:gd name="T16" fmla="*/ 115 w 385"/>
                    <a:gd name="T17" fmla="*/ 14 h 385"/>
                    <a:gd name="T18" fmla="*/ 137 w 385"/>
                    <a:gd name="T19" fmla="*/ 4 h 385"/>
                    <a:gd name="T20" fmla="*/ 159 w 385"/>
                    <a:gd name="T21" fmla="*/ 0 h 385"/>
                    <a:gd name="T22" fmla="*/ 177 w 385"/>
                    <a:gd name="T23" fmla="*/ 1 h 385"/>
                    <a:gd name="T24" fmla="*/ 189 w 385"/>
                    <a:gd name="T25" fmla="*/ 8 h 385"/>
                    <a:gd name="T26" fmla="*/ 192 w 385"/>
                    <a:gd name="T27" fmla="*/ 19 h 385"/>
                    <a:gd name="T28" fmla="*/ 185 w 385"/>
                    <a:gd name="T29" fmla="*/ 37 h 385"/>
                    <a:gd name="T30" fmla="*/ 164 w 385"/>
                    <a:gd name="T31" fmla="*/ 59 h 385"/>
                    <a:gd name="T32" fmla="*/ 128 w 385"/>
                    <a:gd name="T33" fmla="*/ 88 h 385"/>
                    <a:gd name="T34" fmla="*/ 113 w 385"/>
                    <a:gd name="T35" fmla="*/ 101 h 385"/>
                    <a:gd name="T36" fmla="*/ 98 w 385"/>
                    <a:gd name="T37" fmla="*/ 114 h 385"/>
                    <a:gd name="T38" fmla="*/ 83 w 385"/>
                    <a:gd name="T39" fmla="*/ 127 h 385"/>
                    <a:gd name="T40" fmla="*/ 68 w 385"/>
                    <a:gd name="T41" fmla="*/ 140 h 385"/>
                    <a:gd name="T42" fmla="*/ 53 w 385"/>
                    <a:gd name="T43" fmla="*/ 153 h 385"/>
                    <a:gd name="T44" fmla="*/ 38 w 385"/>
                    <a:gd name="T45" fmla="*/ 166 h 385"/>
                    <a:gd name="T46" fmla="*/ 23 w 385"/>
                    <a:gd name="T47" fmla="*/ 179 h 385"/>
                    <a:gd name="T48" fmla="*/ 9 w 385"/>
                    <a:gd name="T49" fmla="*/ 192 h 385"/>
                    <a:gd name="T50" fmla="*/ 7 w 385"/>
                    <a:gd name="T51" fmla="*/ 188 h 385"/>
                    <a:gd name="T52" fmla="*/ 6 w 385"/>
                    <a:gd name="T53" fmla="*/ 184 h 385"/>
                    <a:gd name="T54" fmla="*/ 5 w 385"/>
                    <a:gd name="T55" fmla="*/ 180 h 385"/>
                    <a:gd name="T56" fmla="*/ 4 w 385"/>
                    <a:gd name="T57" fmla="*/ 177 h 385"/>
                    <a:gd name="T58" fmla="*/ 3 w 385"/>
                    <a:gd name="T59" fmla="*/ 172 h 385"/>
                    <a:gd name="T60" fmla="*/ 2 w 385"/>
                    <a:gd name="T61" fmla="*/ 168 h 385"/>
                    <a:gd name="T62" fmla="*/ 1 w 385"/>
                    <a:gd name="T63" fmla="*/ 165 h 385"/>
                    <a:gd name="T64" fmla="*/ 0 w 385"/>
                    <a:gd name="T65" fmla="*/ 161 h 38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85"/>
                    <a:gd name="T100" fmla="*/ 0 h 385"/>
                    <a:gd name="T101" fmla="*/ 385 w 385"/>
                    <a:gd name="T102" fmla="*/ 385 h 38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85" h="385">
                      <a:moveTo>
                        <a:pt x="0" y="322"/>
                      </a:moveTo>
                      <a:lnTo>
                        <a:pt x="20" y="293"/>
                      </a:lnTo>
                      <a:lnTo>
                        <a:pt x="48" y="258"/>
                      </a:lnTo>
                      <a:lnTo>
                        <a:pt x="81" y="217"/>
                      </a:lnTo>
                      <a:lnTo>
                        <a:pt x="116" y="174"/>
                      </a:lnTo>
                      <a:lnTo>
                        <a:pt x="148" y="131"/>
                      </a:lnTo>
                      <a:lnTo>
                        <a:pt x="181" y="90"/>
                      </a:lnTo>
                      <a:lnTo>
                        <a:pt x="209" y="55"/>
                      </a:lnTo>
                      <a:lnTo>
                        <a:pt x="231" y="28"/>
                      </a:lnTo>
                      <a:lnTo>
                        <a:pt x="275" y="8"/>
                      </a:lnTo>
                      <a:lnTo>
                        <a:pt x="318" y="0"/>
                      </a:lnTo>
                      <a:lnTo>
                        <a:pt x="354" y="3"/>
                      </a:lnTo>
                      <a:lnTo>
                        <a:pt x="379" y="17"/>
                      </a:lnTo>
                      <a:lnTo>
                        <a:pt x="385" y="39"/>
                      </a:lnTo>
                      <a:lnTo>
                        <a:pt x="370" y="74"/>
                      </a:lnTo>
                      <a:lnTo>
                        <a:pt x="329" y="119"/>
                      </a:lnTo>
                      <a:lnTo>
                        <a:pt x="256" y="177"/>
                      </a:lnTo>
                      <a:lnTo>
                        <a:pt x="226" y="202"/>
                      </a:lnTo>
                      <a:lnTo>
                        <a:pt x="196" y="228"/>
                      </a:lnTo>
                      <a:lnTo>
                        <a:pt x="166" y="255"/>
                      </a:lnTo>
                      <a:lnTo>
                        <a:pt x="136" y="281"/>
                      </a:lnTo>
                      <a:lnTo>
                        <a:pt x="106" y="306"/>
                      </a:lnTo>
                      <a:lnTo>
                        <a:pt x="77" y="332"/>
                      </a:lnTo>
                      <a:lnTo>
                        <a:pt x="47" y="359"/>
                      </a:lnTo>
                      <a:lnTo>
                        <a:pt x="18" y="385"/>
                      </a:lnTo>
                      <a:lnTo>
                        <a:pt x="15" y="376"/>
                      </a:lnTo>
                      <a:lnTo>
                        <a:pt x="13" y="369"/>
                      </a:lnTo>
                      <a:lnTo>
                        <a:pt x="10" y="361"/>
                      </a:lnTo>
                      <a:lnTo>
                        <a:pt x="9" y="354"/>
                      </a:lnTo>
                      <a:lnTo>
                        <a:pt x="7" y="345"/>
                      </a:lnTo>
                      <a:lnTo>
                        <a:pt x="4" y="337"/>
                      </a:lnTo>
                      <a:lnTo>
                        <a:pt x="2" y="330"/>
                      </a:lnTo>
                      <a:lnTo>
                        <a:pt x="0" y="322"/>
                      </a:lnTo>
                      <a:close/>
                    </a:path>
                  </a:pathLst>
                </a:custGeom>
                <a:solidFill>
                  <a:srgbClr val="FCC7BD"/>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095" name="Freeform 68"/>
                <p:cNvSpPr>
                  <a:spLocks/>
                </p:cNvSpPr>
                <p:nvPr/>
              </p:nvSpPr>
              <p:spPr bwMode="auto">
                <a:xfrm>
                  <a:off x="4476" y="2996"/>
                  <a:ext cx="175" cy="174"/>
                </a:xfrm>
                <a:custGeom>
                  <a:avLst/>
                  <a:gdLst>
                    <a:gd name="T0" fmla="*/ 0 w 350"/>
                    <a:gd name="T1" fmla="*/ 144 h 347"/>
                    <a:gd name="T2" fmla="*/ 10 w 350"/>
                    <a:gd name="T3" fmla="*/ 131 h 347"/>
                    <a:gd name="T4" fmla="*/ 22 w 350"/>
                    <a:gd name="T5" fmla="*/ 115 h 347"/>
                    <a:gd name="T6" fmla="*/ 37 w 350"/>
                    <a:gd name="T7" fmla="*/ 97 h 347"/>
                    <a:gd name="T8" fmla="*/ 52 w 350"/>
                    <a:gd name="T9" fmla="*/ 79 h 347"/>
                    <a:gd name="T10" fmla="*/ 67 w 350"/>
                    <a:gd name="T11" fmla="*/ 60 h 347"/>
                    <a:gd name="T12" fmla="*/ 82 w 350"/>
                    <a:gd name="T13" fmla="*/ 43 h 347"/>
                    <a:gd name="T14" fmla="*/ 94 w 350"/>
                    <a:gd name="T15" fmla="*/ 26 h 347"/>
                    <a:gd name="T16" fmla="*/ 104 w 350"/>
                    <a:gd name="T17" fmla="*/ 14 h 347"/>
                    <a:gd name="T18" fmla="*/ 124 w 350"/>
                    <a:gd name="T19" fmla="*/ 4 h 347"/>
                    <a:gd name="T20" fmla="*/ 145 w 350"/>
                    <a:gd name="T21" fmla="*/ 0 h 347"/>
                    <a:gd name="T22" fmla="*/ 161 w 350"/>
                    <a:gd name="T23" fmla="*/ 0 h 347"/>
                    <a:gd name="T24" fmla="*/ 172 w 350"/>
                    <a:gd name="T25" fmla="*/ 6 h 347"/>
                    <a:gd name="T26" fmla="*/ 175 w 350"/>
                    <a:gd name="T27" fmla="*/ 15 h 347"/>
                    <a:gd name="T28" fmla="*/ 170 w 350"/>
                    <a:gd name="T29" fmla="*/ 30 h 347"/>
                    <a:gd name="T30" fmla="*/ 151 w 350"/>
                    <a:gd name="T31" fmla="*/ 50 h 347"/>
                    <a:gd name="T32" fmla="*/ 118 w 350"/>
                    <a:gd name="T33" fmla="*/ 75 h 347"/>
                    <a:gd name="T34" fmla="*/ 103 w 350"/>
                    <a:gd name="T35" fmla="*/ 86 h 347"/>
                    <a:gd name="T36" fmla="*/ 90 w 350"/>
                    <a:gd name="T37" fmla="*/ 99 h 347"/>
                    <a:gd name="T38" fmla="*/ 76 w 350"/>
                    <a:gd name="T39" fmla="*/ 111 h 347"/>
                    <a:gd name="T40" fmla="*/ 63 w 350"/>
                    <a:gd name="T41" fmla="*/ 123 h 347"/>
                    <a:gd name="T42" fmla="*/ 48 w 350"/>
                    <a:gd name="T43" fmla="*/ 135 h 347"/>
                    <a:gd name="T44" fmla="*/ 35 w 350"/>
                    <a:gd name="T45" fmla="*/ 149 h 347"/>
                    <a:gd name="T46" fmla="*/ 21 w 350"/>
                    <a:gd name="T47" fmla="*/ 160 h 347"/>
                    <a:gd name="T48" fmla="*/ 7 w 350"/>
                    <a:gd name="T49" fmla="*/ 174 h 347"/>
                    <a:gd name="T50" fmla="*/ 6 w 350"/>
                    <a:gd name="T51" fmla="*/ 170 h 347"/>
                    <a:gd name="T52" fmla="*/ 5 w 350"/>
                    <a:gd name="T53" fmla="*/ 166 h 347"/>
                    <a:gd name="T54" fmla="*/ 5 w 350"/>
                    <a:gd name="T55" fmla="*/ 162 h 347"/>
                    <a:gd name="T56" fmla="*/ 4 w 350"/>
                    <a:gd name="T57" fmla="*/ 159 h 347"/>
                    <a:gd name="T58" fmla="*/ 3 w 350"/>
                    <a:gd name="T59" fmla="*/ 155 h 347"/>
                    <a:gd name="T60" fmla="*/ 2 w 350"/>
                    <a:gd name="T61" fmla="*/ 151 h 347"/>
                    <a:gd name="T62" fmla="*/ 1 w 350"/>
                    <a:gd name="T63" fmla="*/ 147 h 347"/>
                    <a:gd name="T64" fmla="*/ 0 w 350"/>
                    <a:gd name="T65" fmla="*/ 144 h 34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50"/>
                    <a:gd name="T100" fmla="*/ 0 h 347"/>
                    <a:gd name="T101" fmla="*/ 350 w 350"/>
                    <a:gd name="T102" fmla="*/ 347 h 34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50" h="347">
                      <a:moveTo>
                        <a:pt x="0" y="288"/>
                      </a:moveTo>
                      <a:lnTo>
                        <a:pt x="19" y="261"/>
                      </a:lnTo>
                      <a:lnTo>
                        <a:pt x="44" y="230"/>
                      </a:lnTo>
                      <a:lnTo>
                        <a:pt x="73" y="194"/>
                      </a:lnTo>
                      <a:lnTo>
                        <a:pt x="104" y="157"/>
                      </a:lnTo>
                      <a:lnTo>
                        <a:pt x="134" y="120"/>
                      </a:lnTo>
                      <a:lnTo>
                        <a:pt x="163" y="85"/>
                      </a:lnTo>
                      <a:lnTo>
                        <a:pt x="188" y="52"/>
                      </a:lnTo>
                      <a:lnTo>
                        <a:pt x="208" y="27"/>
                      </a:lnTo>
                      <a:lnTo>
                        <a:pt x="248" y="8"/>
                      </a:lnTo>
                      <a:lnTo>
                        <a:pt x="289" y="0"/>
                      </a:lnTo>
                      <a:lnTo>
                        <a:pt x="321" y="0"/>
                      </a:lnTo>
                      <a:lnTo>
                        <a:pt x="344" y="11"/>
                      </a:lnTo>
                      <a:lnTo>
                        <a:pt x="350" y="30"/>
                      </a:lnTo>
                      <a:lnTo>
                        <a:pt x="339" y="60"/>
                      </a:lnTo>
                      <a:lnTo>
                        <a:pt x="301" y="99"/>
                      </a:lnTo>
                      <a:lnTo>
                        <a:pt x="236" y="150"/>
                      </a:lnTo>
                      <a:lnTo>
                        <a:pt x="207" y="172"/>
                      </a:lnTo>
                      <a:lnTo>
                        <a:pt x="180" y="198"/>
                      </a:lnTo>
                      <a:lnTo>
                        <a:pt x="152" y="221"/>
                      </a:lnTo>
                      <a:lnTo>
                        <a:pt x="126" y="246"/>
                      </a:lnTo>
                      <a:lnTo>
                        <a:pt x="97" y="270"/>
                      </a:lnTo>
                      <a:lnTo>
                        <a:pt x="69" y="297"/>
                      </a:lnTo>
                      <a:lnTo>
                        <a:pt x="42" y="320"/>
                      </a:lnTo>
                      <a:lnTo>
                        <a:pt x="15" y="347"/>
                      </a:lnTo>
                      <a:lnTo>
                        <a:pt x="13" y="339"/>
                      </a:lnTo>
                      <a:lnTo>
                        <a:pt x="11" y="332"/>
                      </a:lnTo>
                      <a:lnTo>
                        <a:pt x="9" y="324"/>
                      </a:lnTo>
                      <a:lnTo>
                        <a:pt x="8" y="317"/>
                      </a:lnTo>
                      <a:lnTo>
                        <a:pt x="5" y="309"/>
                      </a:lnTo>
                      <a:lnTo>
                        <a:pt x="4" y="302"/>
                      </a:lnTo>
                      <a:lnTo>
                        <a:pt x="1" y="294"/>
                      </a:lnTo>
                      <a:lnTo>
                        <a:pt x="0" y="288"/>
                      </a:lnTo>
                      <a:close/>
                    </a:path>
                  </a:pathLst>
                </a:custGeom>
                <a:solidFill>
                  <a:srgbClr val="FAC4B8"/>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096" name="Freeform 69"/>
                <p:cNvSpPr>
                  <a:spLocks/>
                </p:cNvSpPr>
                <p:nvPr/>
              </p:nvSpPr>
              <p:spPr bwMode="auto">
                <a:xfrm>
                  <a:off x="4477" y="3014"/>
                  <a:ext cx="158" cy="155"/>
                </a:xfrm>
                <a:custGeom>
                  <a:avLst/>
                  <a:gdLst>
                    <a:gd name="T0" fmla="*/ 0 w 315"/>
                    <a:gd name="T1" fmla="*/ 127 h 309"/>
                    <a:gd name="T2" fmla="*/ 8 w 315"/>
                    <a:gd name="T3" fmla="*/ 115 h 309"/>
                    <a:gd name="T4" fmla="*/ 20 w 315"/>
                    <a:gd name="T5" fmla="*/ 101 h 309"/>
                    <a:gd name="T6" fmla="*/ 32 w 315"/>
                    <a:gd name="T7" fmla="*/ 86 h 309"/>
                    <a:gd name="T8" fmla="*/ 47 w 315"/>
                    <a:gd name="T9" fmla="*/ 70 h 309"/>
                    <a:gd name="T10" fmla="*/ 60 w 315"/>
                    <a:gd name="T11" fmla="*/ 54 h 309"/>
                    <a:gd name="T12" fmla="*/ 72 w 315"/>
                    <a:gd name="T13" fmla="*/ 39 h 309"/>
                    <a:gd name="T14" fmla="*/ 84 w 315"/>
                    <a:gd name="T15" fmla="*/ 25 h 309"/>
                    <a:gd name="T16" fmla="*/ 93 w 315"/>
                    <a:gd name="T17" fmla="*/ 14 h 309"/>
                    <a:gd name="T18" fmla="*/ 111 w 315"/>
                    <a:gd name="T19" fmla="*/ 5 h 309"/>
                    <a:gd name="T20" fmla="*/ 129 w 315"/>
                    <a:gd name="T21" fmla="*/ 1 h 309"/>
                    <a:gd name="T22" fmla="*/ 144 w 315"/>
                    <a:gd name="T23" fmla="*/ 0 h 309"/>
                    <a:gd name="T24" fmla="*/ 154 w 315"/>
                    <a:gd name="T25" fmla="*/ 4 h 309"/>
                    <a:gd name="T26" fmla="*/ 158 w 315"/>
                    <a:gd name="T27" fmla="*/ 11 h 309"/>
                    <a:gd name="T28" fmla="*/ 153 w 315"/>
                    <a:gd name="T29" fmla="*/ 24 h 309"/>
                    <a:gd name="T30" fmla="*/ 136 w 315"/>
                    <a:gd name="T31" fmla="*/ 40 h 309"/>
                    <a:gd name="T32" fmla="*/ 109 w 315"/>
                    <a:gd name="T33" fmla="*/ 63 h 309"/>
                    <a:gd name="T34" fmla="*/ 96 w 315"/>
                    <a:gd name="T35" fmla="*/ 74 h 309"/>
                    <a:gd name="T36" fmla="*/ 82 w 315"/>
                    <a:gd name="T37" fmla="*/ 85 h 309"/>
                    <a:gd name="T38" fmla="*/ 70 w 315"/>
                    <a:gd name="T39" fmla="*/ 97 h 309"/>
                    <a:gd name="T40" fmla="*/ 58 w 315"/>
                    <a:gd name="T41" fmla="*/ 108 h 309"/>
                    <a:gd name="T42" fmla="*/ 45 w 315"/>
                    <a:gd name="T43" fmla="*/ 120 h 309"/>
                    <a:gd name="T44" fmla="*/ 32 w 315"/>
                    <a:gd name="T45" fmla="*/ 131 h 309"/>
                    <a:gd name="T46" fmla="*/ 20 w 315"/>
                    <a:gd name="T47" fmla="*/ 143 h 309"/>
                    <a:gd name="T48" fmla="*/ 7 w 315"/>
                    <a:gd name="T49" fmla="*/ 155 h 309"/>
                    <a:gd name="T50" fmla="*/ 6 w 315"/>
                    <a:gd name="T51" fmla="*/ 151 h 309"/>
                    <a:gd name="T52" fmla="*/ 5 w 315"/>
                    <a:gd name="T53" fmla="*/ 147 h 309"/>
                    <a:gd name="T54" fmla="*/ 3 w 315"/>
                    <a:gd name="T55" fmla="*/ 144 h 309"/>
                    <a:gd name="T56" fmla="*/ 3 w 315"/>
                    <a:gd name="T57" fmla="*/ 140 h 309"/>
                    <a:gd name="T58" fmla="*/ 1 w 315"/>
                    <a:gd name="T59" fmla="*/ 134 h 309"/>
                    <a:gd name="T60" fmla="*/ 0 w 315"/>
                    <a:gd name="T61" fmla="*/ 127 h 309"/>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315"/>
                    <a:gd name="T94" fmla="*/ 0 h 309"/>
                    <a:gd name="T95" fmla="*/ 315 w 315"/>
                    <a:gd name="T96" fmla="*/ 309 h 309"/>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315" h="309">
                      <a:moveTo>
                        <a:pt x="0" y="254"/>
                      </a:moveTo>
                      <a:lnTo>
                        <a:pt x="16" y="229"/>
                      </a:lnTo>
                      <a:lnTo>
                        <a:pt x="39" y="201"/>
                      </a:lnTo>
                      <a:lnTo>
                        <a:pt x="64" y="171"/>
                      </a:lnTo>
                      <a:lnTo>
                        <a:pt x="93" y="140"/>
                      </a:lnTo>
                      <a:lnTo>
                        <a:pt x="119" y="107"/>
                      </a:lnTo>
                      <a:lnTo>
                        <a:pt x="144" y="77"/>
                      </a:lnTo>
                      <a:lnTo>
                        <a:pt x="167" y="50"/>
                      </a:lnTo>
                      <a:lnTo>
                        <a:pt x="186" y="27"/>
                      </a:lnTo>
                      <a:lnTo>
                        <a:pt x="222" y="10"/>
                      </a:lnTo>
                      <a:lnTo>
                        <a:pt x="258" y="1"/>
                      </a:lnTo>
                      <a:lnTo>
                        <a:pt x="287" y="0"/>
                      </a:lnTo>
                      <a:lnTo>
                        <a:pt x="308" y="7"/>
                      </a:lnTo>
                      <a:lnTo>
                        <a:pt x="315" y="22"/>
                      </a:lnTo>
                      <a:lnTo>
                        <a:pt x="305" y="47"/>
                      </a:lnTo>
                      <a:lnTo>
                        <a:pt x="272" y="80"/>
                      </a:lnTo>
                      <a:lnTo>
                        <a:pt x="217" y="125"/>
                      </a:lnTo>
                      <a:lnTo>
                        <a:pt x="191" y="148"/>
                      </a:lnTo>
                      <a:lnTo>
                        <a:pt x="164" y="170"/>
                      </a:lnTo>
                      <a:lnTo>
                        <a:pt x="139" y="193"/>
                      </a:lnTo>
                      <a:lnTo>
                        <a:pt x="115" y="216"/>
                      </a:lnTo>
                      <a:lnTo>
                        <a:pt x="89" y="239"/>
                      </a:lnTo>
                      <a:lnTo>
                        <a:pt x="64" y="262"/>
                      </a:lnTo>
                      <a:lnTo>
                        <a:pt x="39" y="285"/>
                      </a:lnTo>
                      <a:lnTo>
                        <a:pt x="14" y="309"/>
                      </a:lnTo>
                      <a:lnTo>
                        <a:pt x="11" y="302"/>
                      </a:lnTo>
                      <a:lnTo>
                        <a:pt x="9" y="294"/>
                      </a:lnTo>
                      <a:lnTo>
                        <a:pt x="6" y="287"/>
                      </a:lnTo>
                      <a:lnTo>
                        <a:pt x="5" y="280"/>
                      </a:lnTo>
                      <a:lnTo>
                        <a:pt x="1" y="267"/>
                      </a:lnTo>
                      <a:lnTo>
                        <a:pt x="0" y="254"/>
                      </a:lnTo>
                      <a:close/>
                    </a:path>
                  </a:pathLst>
                </a:custGeom>
                <a:solidFill>
                  <a:srgbClr val="F7C2B3"/>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097" name="Freeform 70"/>
                <p:cNvSpPr>
                  <a:spLocks/>
                </p:cNvSpPr>
                <p:nvPr/>
              </p:nvSpPr>
              <p:spPr bwMode="auto">
                <a:xfrm>
                  <a:off x="4478" y="3031"/>
                  <a:ext cx="141" cy="136"/>
                </a:xfrm>
                <a:custGeom>
                  <a:avLst/>
                  <a:gdLst>
                    <a:gd name="T0" fmla="*/ 0 w 282"/>
                    <a:gd name="T1" fmla="*/ 112 h 272"/>
                    <a:gd name="T2" fmla="*/ 7 w 282"/>
                    <a:gd name="T3" fmla="*/ 100 h 272"/>
                    <a:gd name="T4" fmla="*/ 18 w 282"/>
                    <a:gd name="T5" fmla="*/ 88 h 272"/>
                    <a:gd name="T6" fmla="*/ 28 w 282"/>
                    <a:gd name="T7" fmla="*/ 75 h 272"/>
                    <a:gd name="T8" fmla="*/ 41 w 282"/>
                    <a:gd name="T9" fmla="*/ 63 h 272"/>
                    <a:gd name="T10" fmla="*/ 53 w 282"/>
                    <a:gd name="T11" fmla="*/ 49 h 272"/>
                    <a:gd name="T12" fmla="*/ 64 w 282"/>
                    <a:gd name="T13" fmla="*/ 37 h 272"/>
                    <a:gd name="T14" fmla="*/ 74 w 282"/>
                    <a:gd name="T15" fmla="*/ 25 h 272"/>
                    <a:gd name="T16" fmla="*/ 83 w 282"/>
                    <a:gd name="T17" fmla="*/ 15 h 272"/>
                    <a:gd name="T18" fmla="*/ 100 w 282"/>
                    <a:gd name="T19" fmla="*/ 7 h 272"/>
                    <a:gd name="T20" fmla="*/ 116 w 282"/>
                    <a:gd name="T21" fmla="*/ 2 h 272"/>
                    <a:gd name="T22" fmla="*/ 130 w 282"/>
                    <a:gd name="T23" fmla="*/ 0 h 272"/>
                    <a:gd name="T24" fmla="*/ 139 w 282"/>
                    <a:gd name="T25" fmla="*/ 2 h 272"/>
                    <a:gd name="T26" fmla="*/ 141 w 282"/>
                    <a:gd name="T27" fmla="*/ 9 h 272"/>
                    <a:gd name="T28" fmla="*/ 138 w 282"/>
                    <a:gd name="T29" fmla="*/ 18 h 272"/>
                    <a:gd name="T30" fmla="*/ 123 w 282"/>
                    <a:gd name="T31" fmla="*/ 31 h 272"/>
                    <a:gd name="T32" fmla="*/ 100 w 282"/>
                    <a:gd name="T33" fmla="*/ 51 h 272"/>
                    <a:gd name="T34" fmla="*/ 88 w 282"/>
                    <a:gd name="T35" fmla="*/ 61 h 272"/>
                    <a:gd name="T36" fmla="*/ 76 w 282"/>
                    <a:gd name="T37" fmla="*/ 71 h 272"/>
                    <a:gd name="T38" fmla="*/ 65 w 282"/>
                    <a:gd name="T39" fmla="*/ 82 h 272"/>
                    <a:gd name="T40" fmla="*/ 53 w 282"/>
                    <a:gd name="T41" fmla="*/ 93 h 272"/>
                    <a:gd name="T42" fmla="*/ 41 w 282"/>
                    <a:gd name="T43" fmla="*/ 104 h 272"/>
                    <a:gd name="T44" fmla="*/ 30 w 282"/>
                    <a:gd name="T45" fmla="*/ 115 h 272"/>
                    <a:gd name="T46" fmla="*/ 18 w 282"/>
                    <a:gd name="T47" fmla="*/ 125 h 272"/>
                    <a:gd name="T48" fmla="*/ 7 w 282"/>
                    <a:gd name="T49" fmla="*/ 136 h 272"/>
                    <a:gd name="T50" fmla="*/ 5 w 282"/>
                    <a:gd name="T51" fmla="*/ 130 h 272"/>
                    <a:gd name="T52" fmla="*/ 3 w 282"/>
                    <a:gd name="T53" fmla="*/ 123 h 272"/>
                    <a:gd name="T54" fmla="*/ 1 w 282"/>
                    <a:gd name="T55" fmla="*/ 117 h 272"/>
                    <a:gd name="T56" fmla="*/ 0 w 282"/>
                    <a:gd name="T57" fmla="*/ 112 h 27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282"/>
                    <a:gd name="T88" fmla="*/ 0 h 272"/>
                    <a:gd name="T89" fmla="*/ 282 w 282"/>
                    <a:gd name="T90" fmla="*/ 272 h 272"/>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282" h="272">
                      <a:moveTo>
                        <a:pt x="0" y="224"/>
                      </a:moveTo>
                      <a:lnTo>
                        <a:pt x="15" y="201"/>
                      </a:lnTo>
                      <a:lnTo>
                        <a:pt x="35" y="177"/>
                      </a:lnTo>
                      <a:lnTo>
                        <a:pt x="57" y="151"/>
                      </a:lnTo>
                      <a:lnTo>
                        <a:pt x="82" y="126"/>
                      </a:lnTo>
                      <a:lnTo>
                        <a:pt x="106" y="99"/>
                      </a:lnTo>
                      <a:lnTo>
                        <a:pt x="128" y="74"/>
                      </a:lnTo>
                      <a:lnTo>
                        <a:pt x="148" y="51"/>
                      </a:lnTo>
                      <a:lnTo>
                        <a:pt x="166" y="31"/>
                      </a:lnTo>
                      <a:lnTo>
                        <a:pt x="200" y="14"/>
                      </a:lnTo>
                      <a:lnTo>
                        <a:pt x="232" y="4"/>
                      </a:lnTo>
                      <a:lnTo>
                        <a:pt x="259" y="0"/>
                      </a:lnTo>
                      <a:lnTo>
                        <a:pt x="277" y="5"/>
                      </a:lnTo>
                      <a:lnTo>
                        <a:pt x="282" y="17"/>
                      </a:lnTo>
                      <a:lnTo>
                        <a:pt x="275" y="36"/>
                      </a:lnTo>
                      <a:lnTo>
                        <a:pt x="247" y="63"/>
                      </a:lnTo>
                      <a:lnTo>
                        <a:pt x="201" y="102"/>
                      </a:lnTo>
                      <a:lnTo>
                        <a:pt x="176" y="122"/>
                      </a:lnTo>
                      <a:lnTo>
                        <a:pt x="153" y="143"/>
                      </a:lnTo>
                      <a:lnTo>
                        <a:pt x="129" y="165"/>
                      </a:lnTo>
                      <a:lnTo>
                        <a:pt x="107" y="187"/>
                      </a:lnTo>
                      <a:lnTo>
                        <a:pt x="83" y="209"/>
                      </a:lnTo>
                      <a:lnTo>
                        <a:pt x="60" y="230"/>
                      </a:lnTo>
                      <a:lnTo>
                        <a:pt x="37" y="251"/>
                      </a:lnTo>
                      <a:lnTo>
                        <a:pt x="14" y="272"/>
                      </a:lnTo>
                      <a:lnTo>
                        <a:pt x="10" y="260"/>
                      </a:lnTo>
                      <a:lnTo>
                        <a:pt x="6" y="247"/>
                      </a:lnTo>
                      <a:lnTo>
                        <a:pt x="3" y="235"/>
                      </a:lnTo>
                      <a:lnTo>
                        <a:pt x="0" y="224"/>
                      </a:lnTo>
                      <a:close/>
                    </a:path>
                  </a:pathLst>
                </a:custGeom>
                <a:solidFill>
                  <a:srgbClr val="F5BDB0"/>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098" name="Freeform 71"/>
                <p:cNvSpPr>
                  <a:spLocks/>
                </p:cNvSpPr>
                <p:nvPr/>
              </p:nvSpPr>
              <p:spPr bwMode="auto">
                <a:xfrm>
                  <a:off x="4480" y="3047"/>
                  <a:ext cx="124" cy="119"/>
                </a:xfrm>
                <a:custGeom>
                  <a:avLst/>
                  <a:gdLst>
                    <a:gd name="T0" fmla="*/ 0 w 248"/>
                    <a:gd name="T1" fmla="*/ 96 h 238"/>
                    <a:gd name="T2" fmla="*/ 7 w 248"/>
                    <a:gd name="T3" fmla="*/ 86 h 238"/>
                    <a:gd name="T4" fmla="*/ 15 w 248"/>
                    <a:gd name="T5" fmla="*/ 76 h 238"/>
                    <a:gd name="T6" fmla="*/ 25 w 248"/>
                    <a:gd name="T7" fmla="*/ 66 h 238"/>
                    <a:gd name="T8" fmla="*/ 35 w 248"/>
                    <a:gd name="T9" fmla="*/ 56 h 238"/>
                    <a:gd name="T10" fmla="*/ 45 w 248"/>
                    <a:gd name="T11" fmla="*/ 45 h 238"/>
                    <a:gd name="T12" fmla="*/ 55 w 248"/>
                    <a:gd name="T13" fmla="*/ 35 h 238"/>
                    <a:gd name="T14" fmla="*/ 64 w 248"/>
                    <a:gd name="T15" fmla="*/ 25 h 238"/>
                    <a:gd name="T16" fmla="*/ 72 w 248"/>
                    <a:gd name="T17" fmla="*/ 17 h 238"/>
                    <a:gd name="T18" fmla="*/ 87 w 248"/>
                    <a:gd name="T19" fmla="*/ 8 h 238"/>
                    <a:gd name="T20" fmla="*/ 102 w 248"/>
                    <a:gd name="T21" fmla="*/ 3 h 238"/>
                    <a:gd name="T22" fmla="*/ 114 w 248"/>
                    <a:gd name="T23" fmla="*/ 0 h 238"/>
                    <a:gd name="T24" fmla="*/ 122 w 248"/>
                    <a:gd name="T25" fmla="*/ 2 h 238"/>
                    <a:gd name="T26" fmla="*/ 124 w 248"/>
                    <a:gd name="T27" fmla="*/ 5 h 238"/>
                    <a:gd name="T28" fmla="*/ 121 w 248"/>
                    <a:gd name="T29" fmla="*/ 12 h 238"/>
                    <a:gd name="T30" fmla="*/ 110 w 248"/>
                    <a:gd name="T31" fmla="*/ 24 h 238"/>
                    <a:gd name="T32" fmla="*/ 91 w 248"/>
                    <a:gd name="T33" fmla="*/ 40 h 238"/>
                    <a:gd name="T34" fmla="*/ 79 w 248"/>
                    <a:gd name="T35" fmla="*/ 50 h 238"/>
                    <a:gd name="T36" fmla="*/ 69 w 248"/>
                    <a:gd name="T37" fmla="*/ 59 h 238"/>
                    <a:gd name="T38" fmla="*/ 58 w 248"/>
                    <a:gd name="T39" fmla="*/ 69 h 238"/>
                    <a:gd name="T40" fmla="*/ 48 w 248"/>
                    <a:gd name="T41" fmla="*/ 80 h 238"/>
                    <a:gd name="T42" fmla="*/ 37 w 248"/>
                    <a:gd name="T43" fmla="*/ 89 h 238"/>
                    <a:gd name="T44" fmla="*/ 27 w 248"/>
                    <a:gd name="T45" fmla="*/ 99 h 238"/>
                    <a:gd name="T46" fmla="*/ 16 w 248"/>
                    <a:gd name="T47" fmla="*/ 109 h 238"/>
                    <a:gd name="T48" fmla="*/ 5 w 248"/>
                    <a:gd name="T49" fmla="*/ 119 h 238"/>
                    <a:gd name="T50" fmla="*/ 3 w 248"/>
                    <a:gd name="T51" fmla="*/ 113 h 238"/>
                    <a:gd name="T52" fmla="*/ 3 w 248"/>
                    <a:gd name="T53" fmla="*/ 107 h 238"/>
                    <a:gd name="T54" fmla="*/ 1 w 248"/>
                    <a:gd name="T55" fmla="*/ 102 h 238"/>
                    <a:gd name="T56" fmla="*/ 0 w 248"/>
                    <a:gd name="T57" fmla="*/ 96 h 238"/>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248"/>
                    <a:gd name="T88" fmla="*/ 0 h 238"/>
                    <a:gd name="T89" fmla="*/ 248 w 248"/>
                    <a:gd name="T90" fmla="*/ 238 h 238"/>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248" h="238">
                      <a:moveTo>
                        <a:pt x="0" y="192"/>
                      </a:moveTo>
                      <a:lnTo>
                        <a:pt x="13" y="172"/>
                      </a:lnTo>
                      <a:lnTo>
                        <a:pt x="30" y="152"/>
                      </a:lnTo>
                      <a:lnTo>
                        <a:pt x="49" y="132"/>
                      </a:lnTo>
                      <a:lnTo>
                        <a:pt x="70" y="112"/>
                      </a:lnTo>
                      <a:lnTo>
                        <a:pt x="90" y="90"/>
                      </a:lnTo>
                      <a:lnTo>
                        <a:pt x="110" y="70"/>
                      </a:lnTo>
                      <a:lnTo>
                        <a:pt x="128" y="50"/>
                      </a:lnTo>
                      <a:lnTo>
                        <a:pt x="143" y="33"/>
                      </a:lnTo>
                      <a:lnTo>
                        <a:pt x="174" y="16"/>
                      </a:lnTo>
                      <a:lnTo>
                        <a:pt x="203" y="6"/>
                      </a:lnTo>
                      <a:lnTo>
                        <a:pt x="227" y="0"/>
                      </a:lnTo>
                      <a:lnTo>
                        <a:pt x="243" y="3"/>
                      </a:lnTo>
                      <a:lnTo>
                        <a:pt x="248" y="9"/>
                      </a:lnTo>
                      <a:lnTo>
                        <a:pt x="242" y="24"/>
                      </a:lnTo>
                      <a:lnTo>
                        <a:pt x="219" y="48"/>
                      </a:lnTo>
                      <a:lnTo>
                        <a:pt x="181" y="80"/>
                      </a:lnTo>
                      <a:lnTo>
                        <a:pt x="158" y="99"/>
                      </a:lnTo>
                      <a:lnTo>
                        <a:pt x="137" y="118"/>
                      </a:lnTo>
                      <a:lnTo>
                        <a:pt x="115" y="138"/>
                      </a:lnTo>
                      <a:lnTo>
                        <a:pt x="95" y="159"/>
                      </a:lnTo>
                      <a:lnTo>
                        <a:pt x="74" y="178"/>
                      </a:lnTo>
                      <a:lnTo>
                        <a:pt x="53" y="198"/>
                      </a:lnTo>
                      <a:lnTo>
                        <a:pt x="31" y="218"/>
                      </a:lnTo>
                      <a:lnTo>
                        <a:pt x="10" y="238"/>
                      </a:lnTo>
                      <a:lnTo>
                        <a:pt x="6" y="226"/>
                      </a:lnTo>
                      <a:lnTo>
                        <a:pt x="5" y="214"/>
                      </a:lnTo>
                      <a:lnTo>
                        <a:pt x="1" y="203"/>
                      </a:lnTo>
                      <a:lnTo>
                        <a:pt x="0" y="192"/>
                      </a:lnTo>
                      <a:close/>
                    </a:path>
                  </a:pathLst>
                </a:custGeom>
                <a:solidFill>
                  <a:srgbClr val="F2BAAB"/>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099" name="Freeform 72"/>
                <p:cNvSpPr>
                  <a:spLocks/>
                </p:cNvSpPr>
                <p:nvPr/>
              </p:nvSpPr>
              <p:spPr bwMode="auto">
                <a:xfrm>
                  <a:off x="4481" y="3064"/>
                  <a:ext cx="107" cy="100"/>
                </a:xfrm>
                <a:custGeom>
                  <a:avLst/>
                  <a:gdLst>
                    <a:gd name="T0" fmla="*/ 0 w 215"/>
                    <a:gd name="T1" fmla="*/ 80 h 200"/>
                    <a:gd name="T2" fmla="*/ 6 w 215"/>
                    <a:gd name="T3" fmla="*/ 72 h 200"/>
                    <a:gd name="T4" fmla="*/ 13 w 215"/>
                    <a:gd name="T5" fmla="*/ 64 h 200"/>
                    <a:gd name="T6" fmla="*/ 21 w 215"/>
                    <a:gd name="T7" fmla="*/ 55 h 200"/>
                    <a:gd name="T8" fmla="*/ 31 w 215"/>
                    <a:gd name="T9" fmla="*/ 48 h 200"/>
                    <a:gd name="T10" fmla="*/ 39 w 215"/>
                    <a:gd name="T11" fmla="*/ 40 h 200"/>
                    <a:gd name="T12" fmla="*/ 47 w 215"/>
                    <a:gd name="T13" fmla="*/ 33 h 200"/>
                    <a:gd name="T14" fmla="*/ 54 w 215"/>
                    <a:gd name="T15" fmla="*/ 25 h 200"/>
                    <a:gd name="T16" fmla="*/ 61 w 215"/>
                    <a:gd name="T17" fmla="*/ 18 h 200"/>
                    <a:gd name="T18" fmla="*/ 75 w 215"/>
                    <a:gd name="T19" fmla="*/ 10 h 200"/>
                    <a:gd name="T20" fmla="*/ 88 w 215"/>
                    <a:gd name="T21" fmla="*/ 5 h 200"/>
                    <a:gd name="T22" fmla="*/ 98 w 215"/>
                    <a:gd name="T23" fmla="*/ 1 h 200"/>
                    <a:gd name="T24" fmla="*/ 105 w 215"/>
                    <a:gd name="T25" fmla="*/ 0 h 200"/>
                    <a:gd name="T26" fmla="*/ 107 w 215"/>
                    <a:gd name="T27" fmla="*/ 1 h 200"/>
                    <a:gd name="T28" fmla="*/ 105 w 215"/>
                    <a:gd name="T29" fmla="*/ 6 h 200"/>
                    <a:gd name="T30" fmla="*/ 96 w 215"/>
                    <a:gd name="T31" fmla="*/ 15 h 200"/>
                    <a:gd name="T32" fmla="*/ 82 w 215"/>
                    <a:gd name="T33" fmla="*/ 28 h 200"/>
                    <a:gd name="T34" fmla="*/ 71 w 215"/>
                    <a:gd name="T35" fmla="*/ 37 h 200"/>
                    <a:gd name="T36" fmla="*/ 62 w 215"/>
                    <a:gd name="T37" fmla="*/ 46 h 200"/>
                    <a:gd name="T38" fmla="*/ 53 w 215"/>
                    <a:gd name="T39" fmla="*/ 54 h 200"/>
                    <a:gd name="T40" fmla="*/ 43 w 215"/>
                    <a:gd name="T41" fmla="*/ 64 h 200"/>
                    <a:gd name="T42" fmla="*/ 34 w 215"/>
                    <a:gd name="T43" fmla="*/ 73 h 200"/>
                    <a:gd name="T44" fmla="*/ 24 w 215"/>
                    <a:gd name="T45" fmla="*/ 82 h 200"/>
                    <a:gd name="T46" fmla="*/ 14 w 215"/>
                    <a:gd name="T47" fmla="*/ 91 h 200"/>
                    <a:gd name="T48" fmla="*/ 5 w 215"/>
                    <a:gd name="T49" fmla="*/ 100 h 200"/>
                    <a:gd name="T50" fmla="*/ 4 w 215"/>
                    <a:gd name="T51" fmla="*/ 95 h 200"/>
                    <a:gd name="T52" fmla="*/ 2 w 215"/>
                    <a:gd name="T53" fmla="*/ 90 h 200"/>
                    <a:gd name="T54" fmla="*/ 1 w 215"/>
                    <a:gd name="T55" fmla="*/ 85 h 200"/>
                    <a:gd name="T56" fmla="*/ 0 w 215"/>
                    <a:gd name="T57" fmla="*/ 80 h 200"/>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215"/>
                    <a:gd name="T88" fmla="*/ 0 h 200"/>
                    <a:gd name="T89" fmla="*/ 215 w 215"/>
                    <a:gd name="T90" fmla="*/ 200 h 200"/>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215" h="200">
                      <a:moveTo>
                        <a:pt x="0" y="159"/>
                      </a:moveTo>
                      <a:lnTo>
                        <a:pt x="12" y="143"/>
                      </a:lnTo>
                      <a:lnTo>
                        <a:pt x="27" y="128"/>
                      </a:lnTo>
                      <a:lnTo>
                        <a:pt x="43" y="111"/>
                      </a:lnTo>
                      <a:lnTo>
                        <a:pt x="62" y="96"/>
                      </a:lnTo>
                      <a:lnTo>
                        <a:pt x="78" y="80"/>
                      </a:lnTo>
                      <a:lnTo>
                        <a:pt x="94" y="65"/>
                      </a:lnTo>
                      <a:lnTo>
                        <a:pt x="108" y="50"/>
                      </a:lnTo>
                      <a:lnTo>
                        <a:pt x="123" y="35"/>
                      </a:lnTo>
                      <a:lnTo>
                        <a:pt x="151" y="20"/>
                      </a:lnTo>
                      <a:lnTo>
                        <a:pt x="176" y="9"/>
                      </a:lnTo>
                      <a:lnTo>
                        <a:pt x="196" y="1"/>
                      </a:lnTo>
                      <a:lnTo>
                        <a:pt x="211" y="0"/>
                      </a:lnTo>
                      <a:lnTo>
                        <a:pt x="215" y="2"/>
                      </a:lnTo>
                      <a:lnTo>
                        <a:pt x="211" y="12"/>
                      </a:lnTo>
                      <a:lnTo>
                        <a:pt x="193" y="30"/>
                      </a:lnTo>
                      <a:lnTo>
                        <a:pt x="165" y="56"/>
                      </a:lnTo>
                      <a:lnTo>
                        <a:pt x="143" y="73"/>
                      </a:lnTo>
                      <a:lnTo>
                        <a:pt x="124" y="91"/>
                      </a:lnTo>
                      <a:lnTo>
                        <a:pt x="106" y="109"/>
                      </a:lnTo>
                      <a:lnTo>
                        <a:pt x="87" y="128"/>
                      </a:lnTo>
                      <a:lnTo>
                        <a:pt x="68" y="145"/>
                      </a:lnTo>
                      <a:lnTo>
                        <a:pt x="49" y="164"/>
                      </a:lnTo>
                      <a:lnTo>
                        <a:pt x="29" y="182"/>
                      </a:lnTo>
                      <a:lnTo>
                        <a:pt x="10" y="200"/>
                      </a:lnTo>
                      <a:lnTo>
                        <a:pt x="8" y="189"/>
                      </a:lnTo>
                      <a:lnTo>
                        <a:pt x="5" y="179"/>
                      </a:lnTo>
                      <a:lnTo>
                        <a:pt x="3" y="169"/>
                      </a:lnTo>
                      <a:lnTo>
                        <a:pt x="0" y="159"/>
                      </a:lnTo>
                      <a:close/>
                    </a:path>
                  </a:pathLst>
                </a:custGeom>
                <a:solidFill>
                  <a:srgbClr val="F0B8A6"/>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100" name="Freeform 73"/>
                <p:cNvSpPr>
                  <a:spLocks/>
                </p:cNvSpPr>
                <p:nvPr/>
              </p:nvSpPr>
              <p:spPr bwMode="auto">
                <a:xfrm>
                  <a:off x="4482" y="3078"/>
                  <a:ext cx="91" cy="86"/>
                </a:xfrm>
                <a:custGeom>
                  <a:avLst/>
                  <a:gdLst>
                    <a:gd name="T0" fmla="*/ 0 w 181"/>
                    <a:gd name="T1" fmla="*/ 67 h 170"/>
                    <a:gd name="T2" fmla="*/ 5 w 181"/>
                    <a:gd name="T3" fmla="*/ 60 h 170"/>
                    <a:gd name="T4" fmla="*/ 12 w 181"/>
                    <a:gd name="T5" fmla="*/ 54 h 170"/>
                    <a:gd name="T6" fmla="*/ 18 w 181"/>
                    <a:gd name="T7" fmla="*/ 48 h 170"/>
                    <a:gd name="T8" fmla="*/ 25 w 181"/>
                    <a:gd name="T9" fmla="*/ 44 h 170"/>
                    <a:gd name="T10" fmla="*/ 32 w 181"/>
                    <a:gd name="T11" fmla="*/ 38 h 170"/>
                    <a:gd name="T12" fmla="*/ 38 w 181"/>
                    <a:gd name="T13" fmla="*/ 33 h 170"/>
                    <a:gd name="T14" fmla="*/ 44 w 181"/>
                    <a:gd name="T15" fmla="*/ 26 h 170"/>
                    <a:gd name="T16" fmla="*/ 50 w 181"/>
                    <a:gd name="T17" fmla="*/ 21 h 170"/>
                    <a:gd name="T18" fmla="*/ 62 w 181"/>
                    <a:gd name="T19" fmla="*/ 13 h 170"/>
                    <a:gd name="T20" fmla="*/ 74 w 181"/>
                    <a:gd name="T21" fmla="*/ 8 h 170"/>
                    <a:gd name="T22" fmla="*/ 82 w 181"/>
                    <a:gd name="T23" fmla="*/ 3 h 170"/>
                    <a:gd name="T24" fmla="*/ 89 w 181"/>
                    <a:gd name="T25" fmla="*/ 1 h 170"/>
                    <a:gd name="T26" fmla="*/ 91 w 181"/>
                    <a:gd name="T27" fmla="*/ 0 h 170"/>
                    <a:gd name="T28" fmla="*/ 89 w 181"/>
                    <a:gd name="T29" fmla="*/ 3 h 170"/>
                    <a:gd name="T30" fmla="*/ 83 w 181"/>
                    <a:gd name="T31" fmla="*/ 9 h 170"/>
                    <a:gd name="T32" fmla="*/ 72 w 181"/>
                    <a:gd name="T33" fmla="*/ 19 h 170"/>
                    <a:gd name="T34" fmla="*/ 63 w 181"/>
                    <a:gd name="T35" fmla="*/ 26 h 170"/>
                    <a:gd name="T36" fmla="*/ 55 w 181"/>
                    <a:gd name="T37" fmla="*/ 35 h 170"/>
                    <a:gd name="T38" fmla="*/ 47 w 181"/>
                    <a:gd name="T39" fmla="*/ 43 h 170"/>
                    <a:gd name="T40" fmla="*/ 38 w 181"/>
                    <a:gd name="T41" fmla="*/ 52 h 170"/>
                    <a:gd name="T42" fmla="*/ 30 w 181"/>
                    <a:gd name="T43" fmla="*/ 60 h 170"/>
                    <a:gd name="T44" fmla="*/ 22 w 181"/>
                    <a:gd name="T45" fmla="*/ 69 h 170"/>
                    <a:gd name="T46" fmla="*/ 13 w 181"/>
                    <a:gd name="T47" fmla="*/ 77 h 170"/>
                    <a:gd name="T48" fmla="*/ 5 w 181"/>
                    <a:gd name="T49" fmla="*/ 86 h 170"/>
                    <a:gd name="T50" fmla="*/ 3 w 181"/>
                    <a:gd name="T51" fmla="*/ 81 h 170"/>
                    <a:gd name="T52" fmla="*/ 2 w 181"/>
                    <a:gd name="T53" fmla="*/ 76 h 170"/>
                    <a:gd name="T54" fmla="*/ 1 w 181"/>
                    <a:gd name="T55" fmla="*/ 71 h 170"/>
                    <a:gd name="T56" fmla="*/ 0 w 181"/>
                    <a:gd name="T57" fmla="*/ 67 h 170"/>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81"/>
                    <a:gd name="T88" fmla="*/ 0 h 170"/>
                    <a:gd name="T89" fmla="*/ 181 w 181"/>
                    <a:gd name="T90" fmla="*/ 170 h 170"/>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81" h="170">
                      <a:moveTo>
                        <a:pt x="0" y="133"/>
                      </a:moveTo>
                      <a:lnTo>
                        <a:pt x="10" y="118"/>
                      </a:lnTo>
                      <a:lnTo>
                        <a:pt x="23" y="106"/>
                      </a:lnTo>
                      <a:lnTo>
                        <a:pt x="35" y="95"/>
                      </a:lnTo>
                      <a:lnTo>
                        <a:pt x="50" y="86"/>
                      </a:lnTo>
                      <a:lnTo>
                        <a:pt x="63" y="75"/>
                      </a:lnTo>
                      <a:lnTo>
                        <a:pt x="76" y="65"/>
                      </a:lnTo>
                      <a:lnTo>
                        <a:pt x="88" y="52"/>
                      </a:lnTo>
                      <a:lnTo>
                        <a:pt x="100" y="41"/>
                      </a:lnTo>
                      <a:lnTo>
                        <a:pt x="124" y="26"/>
                      </a:lnTo>
                      <a:lnTo>
                        <a:pt x="147" y="15"/>
                      </a:lnTo>
                      <a:lnTo>
                        <a:pt x="163" y="6"/>
                      </a:lnTo>
                      <a:lnTo>
                        <a:pt x="177" y="1"/>
                      </a:lnTo>
                      <a:lnTo>
                        <a:pt x="181" y="0"/>
                      </a:lnTo>
                      <a:lnTo>
                        <a:pt x="178" y="6"/>
                      </a:lnTo>
                      <a:lnTo>
                        <a:pt x="166" y="17"/>
                      </a:lnTo>
                      <a:lnTo>
                        <a:pt x="144" y="37"/>
                      </a:lnTo>
                      <a:lnTo>
                        <a:pt x="125" y="52"/>
                      </a:lnTo>
                      <a:lnTo>
                        <a:pt x="109" y="69"/>
                      </a:lnTo>
                      <a:lnTo>
                        <a:pt x="93" y="85"/>
                      </a:lnTo>
                      <a:lnTo>
                        <a:pt x="76" y="102"/>
                      </a:lnTo>
                      <a:lnTo>
                        <a:pt x="60" y="119"/>
                      </a:lnTo>
                      <a:lnTo>
                        <a:pt x="44" y="136"/>
                      </a:lnTo>
                      <a:lnTo>
                        <a:pt x="26" y="153"/>
                      </a:lnTo>
                      <a:lnTo>
                        <a:pt x="9" y="170"/>
                      </a:lnTo>
                      <a:lnTo>
                        <a:pt x="5" y="160"/>
                      </a:lnTo>
                      <a:lnTo>
                        <a:pt x="4" y="150"/>
                      </a:lnTo>
                      <a:lnTo>
                        <a:pt x="1" y="140"/>
                      </a:lnTo>
                      <a:lnTo>
                        <a:pt x="0" y="133"/>
                      </a:lnTo>
                      <a:close/>
                    </a:path>
                  </a:pathLst>
                </a:custGeom>
                <a:solidFill>
                  <a:srgbClr val="EDB5A3"/>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101" name="Freeform 74"/>
                <p:cNvSpPr>
                  <a:spLocks/>
                </p:cNvSpPr>
                <p:nvPr/>
              </p:nvSpPr>
              <p:spPr bwMode="auto">
                <a:xfrm>
                  <a:off x="4355" y="3100"/>
                  <a:ext cx="426" cy="323"/>
                </a:xfrm>
                <a:custGeom>
                  <a:avLst/>
                  <a:gdLst>
                    <a:gd name="T0" fmla="*/ 417 w 852"/>
                    <a:gd name="T1" fmla="*/ 104 h 647"/>
                    <a:gd name="T2" fmla="*/ 426 w 852"/>
                    <a:gd name="T3" fmla="*/ 203 h 647"/>
                    <a:gd name="T4" fmla="*/ 421 w 852"/>
                    <a:gd name="T5" fmla="*/ 279 h 647"/>
                    <a:gd name="T6" fmla="*/ 393 w 852"/>
                    <a:gd name="T7" fmla="*/ 319 h 647"/>
                    <a:gd name="T8" fmla="*/ 295 w 852"/>
                    <a:gd name="T9" fmla="*/ 319 h 647"/>
                    <a:gd name="T10" fmla="*/ 197 w 852"/>
                    <a:gd name="T11" fmla="*/ 313 h 647"/>
                    <a:gd name="T12" fmla="*/ 137 w 852"/>
                    <a:gd name="T13" fmla="*/ 288 h 647"/>
                    <a:gd name="T14" fmla="*/ 74 w 852"/>
                    <a:gd name="T15" fmla="*/ 220 h 647"/>
                    <a:gd name="T16" fmla="*/ 15 w 852"/>
                    <a:gd name="T17" fmla="*/ 155 h 647"/>
                    <a:gd name="T18" fmla="*/ 0 w 852"/>
                    <a:gd name="T19" fmla="*/ 135 h 647"/>
                    <a:gd name="T20" fmla="*/ 7 w 852"/>
                    <a:gd name="T21" fmla="*/ 118 h 647"/>
                    <a:gd name="T22" fmla="*/ 28 w 852"/>
                    <a:gd name="T23" fmla="*/ 109 h 647"/>
                    <a:gd name="T24" fmla="*/ 37 w 852"/>
                    <a:gd name="T25" fmla="*/ 95 h 647"/>
                    <a:gd name="T26" fmla="*/ 31 w 852"/>
                    <a:gd name="T27" fmla="*/ 68 h 647"/>
                    <a:gd name="T28" fmla="*/ 41 w 852"/>
                    <a:gd name="T29" fmla="*/ 51 h 647"/>
                    <a:gd name="T30" fmla="*/ 63 w 852"/>
                    <a:gd name="T31" fmla="*/ 47 h 647"/>
                    <a:gd name="T32" fmla="*/ 67 w 852"/>
                    <a:gd name="T33" fmla="*/ 32 h 647"/>
                    <a:gd name="T34" fmla="*/ 68 w 852"/>
                    <a:gd name="T35" fmla="*/ 5 h 647"/>
                    <a:gd name="T36" fmla="*/ 92 w 852"/>
                    <a:gd name="T37" fmla="*/ 1 h 647"/>
                    <a:gd name="T38" fmla="*/ 127 w 852"/>
                    <a:gd name="T39" fmla="*/ 25 h 647"/>
                    <a:gd name="T40" fmla="*/ 147 w 852"/>
                    <a:gd name="T41" fmla="*/ 59 h 647"/>
                    <a:gd name="T42" fmla="*/ 150 w 852"/>
                    <a:gd name="T43" fmla="*/ 77 h 647"/>
                    <a:gd name="T44" fmla="*/ 154 w 852"/>
                    <a:gd name="T45" fmla="*/ 95 h 647"/>
                    <a:gd name="T46" fmla="*/ 158 w 852"/>
                    <a:gd name="T47" fmla="*/ 114 h 647"/>
                    <a:gd name="T48" fmla="*/ 179 w 852"/>
                    <a:gd name="T49" fmla="*/ 151 h 647"/>
                    <a:gd name="T50" fmla="*/ 204 w 852"/>
                    <a:gd name="T51" fmla="*/ 185 h 647"/>
                    <a:gd name="T52" fmla="*/ 228 w 852"/>
                    <a:gd name="T53" fmla="*/ 197 h 647"/>
                    <a:gd name="T54" fmla="*/ 271 w 852"/>
                    <a:gd name="T55" fmla="*/ 197 h 647"/>
                    <a:gd name="T56" fmla="*/ 297 w 852"/>
                    <a:gd name="T57" fmla="*/ 183 h 647"/>
                    <a:gd name="T58" fmla="*/ 282 w 852"/>
                    <a:gd name="T59" fmla="*/ 163 h 647"/>
                    <a:gd name="T60" fmla="*/ 268 w 852"/>
                    <a:gd name="T61" fmla="*/ 145 h 647"/>
                    <a:gd name="T62" fmla="*/ 252 w 852"/>
                    <a:gd name="T63" fmla="*/ 126 h 647"/>
                    <a:gd name="T64" fmla="*/ 253 w 852"/>
                    <a:gd name="T65" fmla="*/ 88 h 647"/>
                    <a:gd name="T66" fmla="*/ 289 w 852"/>
                    <a:gd name="T67" fmla="*/ 48 h 647"/>
                    <a:gd name="T68" fmla="*/ 340 w 852"/>
                    <a:gd name="T69" fmla="*/ 26 h 647"/>
                    <a:gd name="T70" fmla="*/ 390 w 852"/>
                    <a:gd name="T71" fmla="*/ 33 h 64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852"/>
                    <a:gd name="T109" fmla="*/ 0 h 647"/>
                    <a:gd name="T110" fmla="*/ 852 w 852"/>
                    <a:gd name="T111" fmla="*/ 647 h 647"/>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852" h="647">
                      <a:moveTo>
                        <a:pt x="819" y="101"/>
                      </a:moveTo>
                      <a:lnTo>
                        <a:pt x="833" y="208"/>
                      </a:lnTo>
                      <a:lnTo>
                        <a:pt x="846" y="312"/>
                      </a:lnTo>
                      <a:lnTo>
                        <a:pt x="852" y="406"/>
                      </a:lnTo>
                      <a:lnTo>
                        <a:pt x="851" y="490"/>
                      </a:lnTo>
                      <a:lnTo>
                        <a:pt x="841" y="559"/>
                      </a:lnTo>
                      <a:lnTo>
                        <a:pt x="819" y="609"/>
                      </a:lnTo>
                      <a:lnTo>
                        <a:pt x="785" y="639"/>
                      </a:lnTo>
                      <a:lnTo>
                        <a:pt x="737" y="647"/>
                      </a:lnTo>
                      <a:lnTo>
                        <a:pt x="589" y="638"/>
                      </a:lnTo>
                      <a:lnTo>
                        <a:pt x="478" y="634"/>
                      </a:lnTo>
                      <a:lnTo>
                        <a:pt x="394" y="626"/>
                      </a:lnTo>
                      <a:lnTo>
                        <a:pt x="330" y="609"/>
                      </a:lnTo>
                      <a:lnTo>
                        <a:pt x="273" y="576"/>
                      </a:lnTo>
                      <a:lnTo>
                        <a:pt x="216" y="523"/>
                      </a:lnTo>
                      <a:lnTo>
                        <a:pt x="148" y="441"/>
                      </a:lnTo>
                      <a:lnTo>
                        <a:pt x="63" y="327"/>
                      </a:lnTo>
                      <a:lnTo>
                        <a:pt x="31" y="310"/>
                      </a:lnTo>
                      <a:lnTo>
                        <a:pt x="10" y="292"/>
                      </a:lnTo>
                      <a:lnTo>
                        <a:pt x="0" y="271"/>
                      </a:lnTo>
                      <a:lnTo>
                        <a:pt x="3" y="253"/>
                      </a:lnTo>
                      <a:lnTo>
                        <a:pt x="13" y="236"/>
                      </a:lnTo>
                      <a:lnTo>
                        <a:pt x="32" y="225"/>
                      </a:lnTo>
                      <a:lnTo>
                        <a:pt x="57" y="218"/>
                      </a:lnTo>
                      <a:lnTo>
                        <a:pt x="89" y="220"/>
                      </a:lnTo>
                      <a:lnTo>
                        <a:pt x="73" y="190"/>
                      </a:lnTo>
                      <a:lnTo>
                        <a:pt x="64" y="162"/>
                      </a:lnTo>
                      <a:lnTo>
                        <a:pt x="63" y="137"/>
                      </a:lnTo>
                      <a:lnTo>
                        <a:pt x="71" y="117"/>
                      </a:lnTo>
                      <a:lnTo>
                        <a:pt x="82" y="102"/>
                      </a:lnTo>
                      <a:lnTo>
                        <a:pt x="102" y="94"/>
                      </a:lnTo>
                      <a:lnTo>
                        <a:pt x="127" y="94"/>
                      </a:lnTo>
                      <a:lnTo>
                        <a:pt x="160" y="107"/>
                      </a:lnTo>
                      <a:lnTo>
                        <a:pt x="133" y="65"/>
                      </a:lnTo>
                      <a:lnTo>
                        <a:pt x="127" y="33"/>
                      </a:lnTo>
                      <a:lnTo>
                        <a:pt x="136" y="10"/>
                      </a:lnTo>
                      <a:lnTo>
                        <a:pt x="156" y="0"/>
                      </a:lnTo>
                      <a:lnTo>
                        <a:pt x="184" y="2"/>
                      </a:lnTo>
                      <a:lnTo>
                        <a:pt x="219" y="19"/>
                      </a:lnTo>
                      <a:lnTo>
                        <a:pt x="255" y="50"/>
                      </a:lnTo>
                      <a:lnTo>
                        <a:pt x="291" y="101"/>
                      </a:lnTo>
                      <a:lnTo>
                        <a:pt x="294" y="118"/>
                      </a:lnTo>
                      <a:lnTo>
                        <a:pt x="298" y="137"/>
                      </a:lnTo>
                      <a:lnTo>
                        <a:pt x="300" y="154"/>
                      </a:lnTo>
                      <a:lnTo>
                        <a:pt x="304" y="173"/>
                      </a:lnTo>
                      <a:lnTo>
                        <a:pt x="308" y="191"/>
                      </a:lnTo>
                      <a:lnTo>
                        <a:pt x="311" y="210"/>
                      </a:lnTo>
                      <a:lnTo>
                        <a:pt x="315" y="228"/>
                      </a:lnTo>
                      <a:lnTo>
                        <a:pt x="319" y="247"/>
                      </a:lnTo>
                      <a:lnTo>
                        <a:pt x="357" y="302"/>
                      </a:lnTo>
                      <a:lnTo>
                        <a:pt x="385" y="342"/>
                      </a:lnTo>
                      <a:lnTo>
                        <a:pt x="408" y="370"/>
                      </a:lnTo>
                      <a:lnTo>
                        <a:pt x="432" y="386"/>
                      </a:lnTo>
                      <a:lnTo>
                        <a:pt x="457" y="394"/>
                      </a:lnTo>
                      <a:lnTo>
                        <a:pt x="493" y="396"/>
                      </a:lnTo>
                      <a:lnTo>
                        <a:pt x="541" y="394"/>
                      </a:lnTo>
                      <a:lnTo>
                        <a:pt x="609" y="391"/>
                      </a:lnTo>
                      <a:lnTo>
                        <a:pt x="594" y="366"/>
                      </a:lnTo>
                      <a:lnTo>
                        <a:pt x="579" y="346"/>
                      </a:lnTo>
                      <a:lnTo>
                        <a:pt x="563" y="326"/>
                      </a:lnTo>
                      <a:lnTo>
                        <a:pt x="550" y="310"/>
                      </a:lnTo>
                      <a:lnTo>
                        <a:pt x="535" y="291"/>
                      </a:lnTo>
                      <a:lnTo>
                        <a:pt x="520" y="274"/>
                      </a:lnTo>
                      <a:lnTo>
                        <a:pt x="505" y="252"/>
                      </a:lnTo>
                      <a:lnTo>
                        <a:pt x="491" y="230"/>
                      </a:lnTo>
                      <a:lnTo>
                        <a:pt x="506" y="177"/>
                      </a:lnTo>
                      <a:lnTo>
                        <a:pt x="536" y="133"/>
                      </a:lnTo>
                      <a:lnTo>
                        <a:pt x="577" y="96"/>
                      </a:lnTo>
                      <a:lnTo>
                        <a:pt x="627" y="69"/>
                      </a:lnTo>
                      <a:lnTo>
                        <a:pt x="679" y="53"/>
                      </a:lnTo>
                      <a:lnTo>
                        <a:pt x="732" y="53"/>
                      </a:lnTo>
                      <a:lnTo>
                        <a:pt x="779" y="67"/>
                      </a:lnTo>
                      <a:lnTo>
                        <a:pt x="819" y="101"/>
                      </a:lnTo>
                      <a:close/>
                    </a:path>
                  </a:pathLst>
                </a:custGeom>
                <a:solidFill>
                  <a:srgbClr val="9CADAD"/>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102" name="Freeform 75"/>
                <p:cNvSpPr>
                  <a:spLocks/>
                </p:cNvSpPr>
                <p:nvPr/>
              </p:nvSpPr>
              <p:spPr bwMode="auto">
                <a:xfrm>
                  <a:off x="4361" y="3112"/>
                  <a:ext cx="413" cy="303"/>
                </a:xfrm>
                <a:custGeom>
                  <a:avLst/>
                  <a:gdLst>
                    <a:gd name="T0" fmla="*/ 401 w 825"/>
                    <a:gd name="T1" fmla="*/ 94 h 607"/>
                    <a:gd name="T2" fmla="*/ 412 w 825"/>
                    <a:gd name="T3" fmla="*/ 189 h 607"/>
                    <a:gd name="T4" fmla="*/ 408 w 825"/>
                    <a:gd name="T5" fmla="*/ 260 h 607"/>
                    <a:gd name="T6" fmla="*/ 381 w 825"/>
                    <a:gd name="T7" fmla="*/ 298 h 607"/>
                    <a:gd name="T8" fmla="*/ 282 w 825"/>
                    <a:gd name="T9" fmla="*/ 299 h 607"/>
                    <a:gd name="T10" fmla="*/ 186 w 825"/>
                    <a:gd name="T11" fmla="*/ 290 h 607"/>
                    <a:gd name="T12" fmla="*/ 128 w 825"/>
                    <a:gd name="T13" fmla="*/ 264 h 607"/>
                    <a:gd name="T14" fmla="*/ 70 w 825"/>
                    <a:gd name="T15" fmla="*/ 203 h 607"/>
                    <a:gd name="T16" fmla="*/ 15 w 825"/>
                    <a:gd name="T17" fmla="*/ 145 h 607"/>
                    <a:gd name="T18" fmla="*/ 0 w 825"/>
                    <a:gd name="T19" fmla="*/ 126 h 607"/>
                    <a:gd name="T20" fmla="*/ 7 w 825"/>
                    <a:gd name="T21" fmla="*/ 108 h 607"/>
                    <a:gd name="T22" fmla="*/ 28 w 825"/>
                    <a:gd name="T23" fmla="*/ 99 h 607"/>
                    <a:gd name="T24" fmla="*/ 37 w 825"/>
                    <a:gd name="T25" fmla="*/ 85 h 607"/>
                    <a:gd name="T26" fmla="*/ 33 w 825"/>
                    <a:gd name="T27" fmla="*/ 60 h 607"/>
                    <a:gd name="T28" fmla="*/ 43 w 825"/>
                    <a:gd name="T29" fmla="*/ 44 h 607"/>
                    <a:gd name="T30" fmla="*/ 64 w 825"/>
                    <a:gd name="T31" fmla="*/ 42 h 607"/>
                    <a:gd name="T32" fmla="*/ 68 w 825"/>
                    <a:gd name="T33" fmla="*/ 29 h 607"/>
                    <a:gd name="T34" fmla="*/ 69 w 825"/>
                    <a:gd name="T35" fmla="*/ 4 h 607"/>
                    <a:gd name="T36" fmla="*/ 92 w 825"/>
                    <a:gd name="T37" fmla="*/ 2 h 607"/>
                    <a:gd name="T38" fmla="*/ 123 w 825"/>
                    <a:gd name="T39" fmla="*/ 26 h 607"/>
                    <a:gd name="T40" fmla="*/ 141 w 825"/>
                    <a:gd name="T41" fmla="*/ 57 h 607"/>
                    <a:gd name="T42" fmla="*/ 144 w 825"/>
                    <a:gd name="T43" fmla="*/ 72 h 607"/>
                    <a:gd name="T44" fmla="*/ 148 w 825"/>
                    <a:gd name="T45" fmla="*/ 86 h 607"/>
                    <a:gd name="T46" fmla="*/ 151 w 825"/>
                    <a:gd name="T47" fmla="*/ 102 h 607"/>
                    <a:gd name="T48" fmla="*/ 171 w 825"/>
                    <a:gd name="T49" fmla="*/ 139 h 607"/>
                    <a:gd name="T50" fmla="*/ 197 w 825"/>
                    <a:gd name="T51" fmla="*/ 174 h 607"/>
                    <a:gd name="T52" fmla="*/ 224 w 825"/>
                    <a:gd name="T53" fmla="*/ 187 h 607"/>
                    <a:gd name="T54" fmla="*/ 268 w 825"/>
                    <a:gd name="T55" fmla="*/ 187 h 607"/>
                    <a:gd name="T56" fmla="*/ 294 w 825"/>
                    <a:gd name="T57" fmla="*/ 173 h 607"/>
                    <a:gd name="T58" fmla="*/ 279 w 825"/>
                    <a:gd name="T59" fmla="*/ 152 h 607"/>
                    <a:gd name="T60" fmla="*/ 264 w 825"/>
                    <a:gd name="T61" fmla="*/ 133 h 607"/>
                    <a:gd name="T62" fmla="*/ 250 w 825"/>
                    <a:gd name="T63" fmla="*/ 112 h 607"/>
                    <a:gd name="T64" fmla="*/ 249 w 825"/>
                    <a:gd name="T65" fmla="*/ 75 h 607"/>
                    <a:gd name="T66" fmla="*/ 282 w 825"/>
                    <a:gd name="T67" fmla="*/ 36 h 607"/>
                    <a:gd name="T68" fmla="*/ 328 w 825"/>
                    <a:gd name="T69" fmla="*/ 16 h 607"/>
                    <a:gd name="T70" fmla="*/ 374 w 825"/>
                    <a:gd name="T71" fmla="*/ 24 h 60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825"/>
                    <a:gd name="T109" fmla="*/ 0 h 607"/>
                    <a:gd name="T110" fmla="*/ 825 w 825"/>
                    <a:gd name="T111" fmla="*/ 607 h 607"/>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825" h="607">
                      <a:moveTo>
                        <a:pt x="786" y="83"/>
                      </a:moveTo>
                      <a:lnTo>
                        <a:pt x="801" y="189"/>
                      </a:lnTo>
                      <a:lnTo>
                        <a:pt x="815" y="290"/>
                      </a:lnTo>
                      <a:lnTo>
                        <a:pt x="823" y="379"/>
                      </a:lnTo>
                      <a:lnTo>
                        <a:pt x="825" y="458"/>
                      </a:lnTo>
                      <a:lnTo>
                        <a:pt x="816" y="520"/>
                      </a:lnTo>
                      <a:lnTo>
                        <a:pt x="796" y="569"/>
                      </a:lnTo>
                      <a:lnTo>
                        <a:pt x="762" y="597"/>
                      </a:lnTo>
                      <a:lnTo>
                        <a:pt x="712" y="607"/>
                      </a:lnTo>
                      <a:lnTo>
                        <a:pt x="564" y="598"/>
                      </a:lnTo>
                      <a:lnTo>
                        <a:pt x="455" y="592"/>
                      </a:lnTo>
                      <a:lnTo>
                        <a:pt x="372" y="580"/>
                      </a:lnTo>
                      <a:lnTo>
                        <a:pt x="310" y="562"/>
                      </a:lnTo>
                      <a:lnTo>
                        <a:pt x="255" y="529"/>
                      </a:lnTo>
                      <a:lnTo>
                        <a:pt x="202" y="479"/>
                      </a:lnTo>
                      <a:lnTo>
                        <a:pt x="140" y="406"/>
                      </a:lnTo>
                      <a:lnTo>
                        <a:pt x="63" y="307"/>
                      </a:lnTo>
                      <a:lnTo>
                        <a:pt x="29" y="290"/>
                      </a:lnTo>
                      <a:lnTo>
                        <a:pt x="9" y="272"/>
                      </a:lnTo>
                      <a:lnTo>
                        <a:pt x="0" y="252"/>
                      </a:lnTo>
                      <a:lnTo>
                        <a:pt x="2" y="234"/>
                      </a:lnTo>
                      <a:lnTo>
                        <a:pt x="13" y="217"/>
                      </a:lnTo>
                      <a:lnTo>
                        <a:pt x="31" y="206"/>
                      </a:lnTo>
                      <a:lnTo>
                        <a:pt x="56" y="199"/>
                      </a:lnTo>
                      <a:lnTo>
                        <a:pt x="89" y="201"/>
                      </a:lnTo>
                      <a:lnTo>
                        <a:pt x="73" y="171"/>
                      </a:lnTo>
                      <a:lnTo>
                        <a:pt x="65" y="144"/>
                      </a:lnTo>
                      <a:lnTo>
                        <a:pt x="65" y="120"/>
                      </a:lnTo>
                      <a:lnTo>
                        <a:pt x="73" y="103"/>
                      </a:lnTo>
                      <a:lnTo>
                        <a:pt x="85" y="89"/>
                      </a:lnTo>
                      <a:lnTo>
                        <a:pt x="104" y="84"/>
                      </a:lnTo>
                      <a:lnTo>
                        <a:pt x="128" y="85"/>
                      </a:lnTo>
                      <a:lnTo>
                        <a:pt x="158" y="99"/>
                      </a:lnTo>
                      <a:lnTo>
                        <a:pt x="135" y="58"/>
                      </a:lnTo>
                      <a:lnTo>
                        <a:pt x="130" y="28"/>
                      </a:lnTo>
                      <a:lnTo>
                        <a:pt x="138" y="8"/>
                      </a:lnTo>
                      <a:lnTo>
                        <a:pt x="158" y="0"/>
                      </a:lnTo>
                      <a:lnTo>
                        <a:pt x="183" y="4"/>
                      </a:lnTo>
                      <a:lnTo>
                        <a:pt x="214" y="21"/>
                      </a:lnTo>
                      <a:lnTo>
                        <a:pt x="246" y="53"/>
                      </a:lnTo>
                      <a:lnTo>
                        <a:pt x="278" y="99"/>
                      </a:lnTo>
                      <a:lnTo>
                        <a:pt x="281" y="114"/>
                      </a:lnTo>
                      <a:lnTo>
                        <a:pt x="285" y="130"/>
                      </a:lnTo>
                      <a:lnTo>
                        <a:pt x="287" y="144"/>
                      </a:lnTo>
                      <a:lnTo>
                        <a:pt x="291" y="159"/>
                      </a:lnTo>
                      <a:lnTo>
                        <a:pt x="295" y="173"/>
                      </a:lnTo>
                      <a:lnTo>
                        <a:pt x="298" y="189"/>
                      </a:lnTo>
                      <a:lnTo>
                        <a:pt x="302" y="204"/>
                      </a:lnTo>
                      <a:lnTo>
                        <a:pt x="306" y="223"/>
                      </a:lnTo>
                      <a:lnTo>
                        <a:pt x="341" y="278"/>
                      </a:lnTo>
                      <a:lnTo>
                        <a:pt x="370" y="321"/>
                      </a:lnTo>
                      <a:lnTo>
                        <a:pt x="394" y="349"/>
                      </a:lnTo>
                      <a:lnTo>
                        <a:pt x="419" y="366"/>
                      </a:lnTo>
                      <a:lnTo>
                        <a:pt x="448" y="374"/>
                      </a:lnTo>
                      <a:lnTo>
                        <a:pt x="485" y="376"/>
                      </a:lnTo>
                      <a:lnTo>
                        <a:pt x="535" y="374"/>
                      </a:lnTo>
                      <a:lnTo>
                        <a:pt x="604" y="371"/>
                      </a:lnTo>
                      <a:lnTo>
                        <a:pt x="588" y="346"/>
                      </a:lnTo>
                      <a:lnTo>
                        <a:pt x="573" y="325"/>
                      </a:lnTo>
                      <a:lnTo>
                        <a:pt x="558" y="305"/>
                      </a:lnTo>
                      <a:lnTo>
                        <a:pt x="543" y="286"/>
                      </a:lnTo>
                      <a:lnTo>
                        <a:pt x="528" y="266"/>
                      </a:lnTo>
                      <a:lnTo>
                        <a:pt x="513" y="247"/>
                      </a:lnTo>
                      <a:lnTo>
                        <a:pt x="499" y="224"/>
                      </a:lnTo>
                      <a:lnTo>
                        <a:pt x="485" y="202"/>
                      </a:lnTo>
                      <a:lnTo>
                        <a:pt x="498" y="151"/>
                      </a:lnTo>
                      <a:lnTo>
                        <a:pt x="525" y="108"/>
                      </a:lnTo>
                      <a:lnTo>
                        <a:pt x="563" y="72"/>
                      </a:lnTo>
                      <a:lnTo>
                        <a:pt x="608" y="48"/>
                      </a:lnTo>
                      <a:lnTo>
                        <a:pt x="656" y="33"/>
                      </a:lnTo>
                      <a:lnTo>
                        <a:pt x="703" y="34"/>
                      </a:lnTo>
                      <a:lnTo>
                        <a:pt x="747" y="49"/>
                      </a:lnTo>
                      <a:lnTo>
                        <a:pt x="786" y="83"/>
                      </a:lnTo>
                      <a:close/>
                    </a:path>
                  </a:pathLst>
                </a:custGeom>
                <a:solidFill>
                  <a:srgbClr val="A3B5B5"/>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103" name="Freeform 76"/>
                <p:cNvSpPr>
                  <a:spLocks/>
                </p:cNvSpPr>
                <p:nvPr/>
              </p:nvSpPr>
              <p:spPr bwMode="auto">
                <a:xfrm>
                  <a:off x="4367" y="3123"/>
                  <a:ext cx="402" cy="284"/>
                </a:xfrm>
                <a:custGeom>
                  <a:avLst/>
                  <a:gdLst>
                    <a:gd name="T0" fmla="*/ 387 w 804"/>
                    <a:gd name="T1" fmla="*/ 86 h 569"/>
                    <a:gd name="T2" fmla="*/ 400 w 804"/>
                    <a:gd name="T3" fmla="*/ 176 h 569"/>
                    <a:gd name="T4" fmla="*/ 399 w 804"/>
                    <a:gd name="T5" fmla="*/ 242 h 569"/>
                    <a:gd name="T6" fmla="*/ 372 w 804"/>
                    <a:gd name="T7" fmla="*/ 278 h 569"/>
                    <a:gd name="T8" fmla="*/ 272 w 804"/>
                    <a:gd name="T9" fmla="*/ 279 h 569"/>
                    <a:gd name="T10" fmla="*/ 176 w 804"/>
                    <a:gd name="T11" fmla="*/ 267 h 569"/>
                    <a:gd name="T12" fmla="*/ 118 w 804"/>
                    <a:gd name="T13" fmla="*/ 241 h 569"/>
                    <a:gd name="T14" fmla="*/ 67 w 804"/>
                    <a:gd name="T15" fmla="*/ 185 h 569"/>
                    <a:gd name="T16" fmla="*/ 15 w 804"/>
                    <a:gd name="T17" fmla="*/ 134 h 569"/>
                    <a:gd name="T18" fmla="*/ 0 w 804"/>
                    <a:gd name="T19" fmla="*/ 116 h 569"/>
                    <a:gd name="T20" fmla="*/ 6 w 804"/>
                    <a:gd name="T21" fmla="*/ 98 h 569"/>
                    <a:gd name="T22" fmla="*/ 28 w 804"/>
                    <a:gd name="T23" fmla="*/ 89 h 569"/>
                    <a:gd name="T24" fmla="*/ 37 w 804"/>
                    <a:gd name="T25" fmla="*/ 76 h 569"/>
                    <a:gd name="T26" fmla="*/ 34 w 804"/>
                    <a:gd name="T27" fmla="*/ 52 h 569"/>
                    <a:gd name="T28" fmla="*/ 45 w 804"/>
                    <a:gd name="T29" fmla="*/ 38 h 569"/>
                    <a:gd name="T30" fmla="*/ 65 w 804"/>
                    <a:gd name="T31" fmla="*/ 38 h 569"/>
                    <a:gd name="T32" fmla="*/ 68 w 804"/>
                    <a:gd name="T33" fmla="*/ 25 h 569"/>
                    <a:gd name="T34" fmla="*/ 71 w 804"/>
                    <a:gd name="T35" fmla="*/ 3 h 569"/>
                    <a:gd name="T36" fmla="*/ 93 w 804"/>
                    <a:gd name="T37" fmla="*/ 1 h 569"/>
                    <a:gd name="T38" fmla="*/ 120 w 804"/>
                    <a:gd name="T39" fmla="*/ 25 h 569"/>
                    <a:gd name="T40" fmla="*/ 136 w 804"/>
                    <a:gd name="T41" fmla="*/ 55 h 569"/>
                    <a:gd name="T42" fmla="*/ 139 w 804"/>
                    <a:gd name="T43" fmla="*/ 68 h 569"/>
                    <a:gd name="T44" fmla="*/ 142 w 804"/>
                    <a:gd name="T45" fmla="*/ 79 h 569"/>
                    <a:gd name="T46" fmla="*/ 146 w 804"/>
                    <a:gd name="T47" fmla="*/ 91 h 569"/>
                    <a:gd name="T48" fmla="*/ 164 w 804"/>
                    <a:gd name="T49" fmla="*/ 128 h 569"/>
                    <a:gd name="T50" fmla="*/ 191 w 804"/>
                    <a:gd name="T51" fmla="*/ 163 h 569"/>
                    <a:gd name="T52" fmla="*/ 219 w 804"/>
                    <a:gd name="T53" fmla="*/ 177 h 569"/>
                    <a:gd name="T54" fmla="*/ 266 w 804"/>
                    <a:gd name="T55" fmla="*/ 177 h 569"/>
                    <a:gd name="T56" fmla="*/ 293 w 804"/>
                    <a:gd name="T57" fmla="*/ 163 h 569"/>
                    <a:gd name="T58" fmla="*/ 278 w 804"/>
                    <a:gd name="T59" fmla="*/ 141 h 569"/>
                    <a:gd name="T60" fmla="*/ 262 w 804"/>
                    <a:gd name="T61" fmla="*/ 121 h 569"/>
                    <a:gd name="T62" fmla="*/ 247 w 804"/>
                    <a:gd name="T63" fmla="*/ 100 h 569"/>
                    <a:gd name="T64" fmla="*/ 246 w 804"/>
                    <a:gd name="T65" fmla="*/ 62 h 569"/>
                    <a:gd name="T66" fmla="*/ 276 w 804"/>
                    <a:gd name="T67" fmla="*/ 24 h 569"/>
                    <a:gd name="T68" fmla="*/ 318 w 804"/>
                    <a:gd name="T69" fmla="*/ 7 h 569"/>
                    <a:gd name="T70" fmla="*/ 361 w 804"/>
                    <a:gd name="T71" fmla="*/ 17 h 56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804"/>
                    <a:gd name="T109" fmla="*/ 0 h 569"/>
                    <a:gd name="T110" fmla="*/ 804 w 804"/>
                    <a:gd name="T111" fmla="*/ 569 h 569"/>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804" h="569">
                      <a:moveTo>
                        <a:pt x="759" y="69"/>
                      </a:moveTo>
                      <a:lnTo>
                        <a:pt x="774" y="173"/>
                      </a:lnTo>
                      <a:lnTo>
                        <a:pt x="789" y="269"/>
                      </a:lnTo>
                      <a:lnTo>
                        <a:pt x="799" y="353"/>
                      </a:lnTo>
                      <a:lnTo>
                        <a:pt x="804" y="427"/>
                      </a:lnTo>
                      <a:lnTo>
                        <a:pt x="797" y="485"/>
                      </a:lnTo>
                      <a:lnTo>
                        <a:pt x="778" y="530"/>
                      </a:lnTo>
                      <a:lnTo>
                        <a:pt x="743" y="557"/>
                      </a:lnTo>
                      <a:lnTo>
                        <a:pt x="691" y="569"/>
                      </a:lnTo>
                      <a:lnTo>
                        <a:pt x="543" y="559"/>
                      </a:lnTo>
                      <a:lnTo>
                        <a:pt x="434" y="549"/>
                      </a:lnTo>
                      <a:lnTo>
                        <a:pt x="351" y="535"/>
                      </a:lnTo>
                      <a:lnTo>
                        <a:pt x="290" y="515"/>
                      </a:lnTo>
                      <a:lnTo>
                        <a:pt x="237" y="482"/>
                      </a:lnTo>
                      <a:lnTo>
                        <a:pt x="188" y="436"/>
                      </a:lnTo>
                      <a:lnTo>
                        <a:pt x="133" y="371"/>
                      </a:lnTo>
                      <a:lnTo>
                        <a:pt x="64" y="287"/>
                      </a:lnTo>
                      <a:lnTo>
                        <a:pt x="30" y="269"/>
                      </a:lnTo>
                      <a:lnTo>
                        <a:pt x="10" y="250"/>
                      </a:lnTo>
                      <a:lnTo>
                        <a:pt x="0" y="232"/>
                      </a:lnTo>
                      <a:lnTo>
                        <a:pt x="3" y="214"/>
                      </a:lnTo>
                      <a:lnTo>
                        <a:pt x="13" y="196"/>
                      </a:lnTo>
                      <a:lnTo>
                        <a:pt x="32" y="185"/>
                      </a:lnTo>
                      <a:lnTo>
                        <a:pt x="57" y="179"/>
                      </a:lnTo>
                      <a:lnTo>
                        <a:pt x="89" y="181"/>
                      </a:lnTo>
                      <a:lnTo>
                        <a:pt x="73" y="153"/>
                      </a:lnTo>
                      <a:lnTo>
                        <a:pt x="68" y="128"/>
                      </a:lnTo>
                      <a:lnTo>
                        <a:pt x="68" y="105"/>
                      </a:lnTo>
                      <a:lnTo>
                        <a:pt x="77" y="89"/>
                      </a:lnTo>
                      <a:lnTo>
                        <a:pt x="89" y="77"/>
                      </a:lnTo>
                      <a:lnTo>
                        <a:pt x="108" y="74"/>
                      </a:lnTo>
                      <a:lnTo>
                        <a:pt x="129" y="77"/>
                      </a:lnTo>
                      <a:lnTo>
                        <a:pt x="154" y="90"/>
                      </a:lnTo>
                      <a:lnTo>
                        <a:pt x="136" y="51"/>
                      </a:lnTo>
                      <a:lnTo>
                        <a:pt x="133" y="24"/>
                      </a:lnTo>
                      <a:lnTo>
                        <a:pt x="141" y="6"/>
                      </a:lnTo>
                      <a:lnTo>
                        <a:pt x="161" y="0"/>
                      </a:lnTo>
                      <a:lnTo>
                        <a:pt x="185" y="3"/>
                      </a:lnTo>
                      <a:lnTo>
                        <a:pt x="212" y="21"/>
                      </a:lnTo>
                      <a:lnTo>
                        <a:pt x="241" y="51"/>
                      </a:lnTo>
                      <a:lnTo>
                        <a:pt x="269" y="95"/>
                      </a:lnTo>
                      <a:lnTo>
                        <a:pt x="271" y="111"/>
                      </a:lnTo>
                      <a:lnTo>
                        <a:pt x="274" y="125"/>
                      </a:lnTo>
                      <a:lnTo>
                        <a:pt x="277" y="136"/>
                      </a:lnTo>
                      <a:lnTo>
                        <a:pt x="281" y="148"/>
                      </a:lnTo>
                      <a:lnTo>
                        <a:pt x="284" y="158"/>
                      </a:lnTo>
                      <a:lnTo>
                        <a:pt x="287" y="169"/>
                      </a:lnTo>
                      <a:lnTo>
                        <a:pt x="291" y="183"/>
                      </a:lnTo>
                      <a:lnTo>
                        <a:pt x="295" y="200"/>
                      </a:lnTo>
                      <a:lnTo>
                        <a:pt x="328" y="257"/>
                      </a:lnTo>
                      <a:lnTo>
                        <a:pt x="356" y="299"/>
                      </a:lnTo>
                      <a:lnTo>
                        <a:pt x="381" y="327"/>
                      </a:lnTo>
                      <a:lnTo>
                        <a:pt x="409" y="346"/>
                      </a:lnTo>
                      <a:lnTo>
                        <a:pt x="439" y="354"/>
                      </a:lnTo>
                      <a:lnTo>
                        <a:pt x="479" y="357"/>
                      </a:lnTo>
                      <a:lnTo>
                        <a:pt x="531" y="354"/>
                      </a:lnTo>
                      <a:lnTo>
                        <a:pt x="600" y="352"/>
                      </a:lnTo>
                      <a:lnTo>
                        <a:pt x="585" y="326"/>
                      </a:lnTo>
                      <a:lnTo>
                        <a:pt x="570" y="304"/>
                      </a:lnTo>
                      <a:lnTo>
                        <a:pt x="555" y="283"/>
                      </a:lnTo>
                      <a:lnTo>
                        <a:pt x="539" y="264"/>
                      </a:lnTo>
                      <a:lnTo>
                        <a:pt x="524" y="243"/>
                      </a:lnTo>
                      <a:lnTo>
                        <a:pt x="509" y="223"/>
                      </a:lnTo>
                      <a:lnTo>
                        <a:pt x="494" y="200"/>
                      </a:lnTo>
                      <a:lnTo>
                        <a:pt x="479" y="176"/>
                      </a:lnTo>
                      <a:lnTo>
                        <a:pt x="492" y="125"/>
                      </a:lnTo>
                      <a:lnTo>
                        <a:pt x="517" y="82"/>
                      </a:lnTo>
                      <a:lnTo>
                        <a:pt x="551" y="49"/>
                      </a:lnTo>
                      <a:lnTo>
                        <a:pt x="592" y="27"/>
                      </a:lnTo>
                      <a:lnTo>
                        <a:pt x="635" y="15"/>
                      </a:lnTo>
                      <a:lnTo>
                        <a:pt x="680" y="17"/>
                      </a:lnTo>
                      <a:lnTo>
                        <a:pt x="721" y="34"/>
                      </a:lnTo>
                      <a:lnTo>
                        <a:pt x="759" y="69"/>
                      </a:lnTo>
                      <a:close/>
                    </a:path>
                  </a:pathLst>
                </a:custGeom>
                <a:solidFill>
                  <a:srgbClr val="ABBABA"/>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104" name="Freeform 77"/>
                <p:cNvSpPr>
                  <a:spLocks/>
                </p:cNvSpPr>
                <p:nvPr/>
              </p:nvSpPr>
              <p:spPr bwMode="auto">
                <a:xfrm>
                  <a:off x="4373" y="3132"/>
                  <a:ext cx="390" cy="268"/>
                </a:xfrm>
                <a:custGeom>
                  <a:avLst/>
                  <a:gdLst>
                    <a:gd name="T0" fmla="*/ 372 w 779"/>
                    <a:gd name="T1" fmla="*/ 80 h 536"/>
                    <a:gd name="T2" fmla="*/ 386 w 779"/>
                    <a:gd name="T3" fmla="*/ 166 h 536"/>
                    <a:gd name="T4" fmla="*/ 387 w 779"/>
                    <a:gd name="T5" fmla="*/ 226 h 536"/>
                    <a:gd name="T6" fmla="*/ 361 w 779"/>
                    <a:gd name="T7" fmla="*/ 261 h 536"/>
                    <a:gd name="T8" fmla="*/ 260 w 779"/>
                    <a:gd name="T9" fmla="*/ 262 h 536"/>
                    <a:gd name="T10" fmla="*/ 164 w 779"/>
                    <a:gd name="T11" fmla="*/ 247 h 536"/>
                    <a:gd name="T12" fmla="*/ 109 w 779"/>
                    <a:gd name="T13" fmla="*/ 219 h 536"/>
                    <a:gd name="T14" fmla="*/ 62 w 779"/>
                    <a:gd name="T15" fmla="*/ 170 h 536"/>
                    <a:gd name="T16" fmla="*/ 15 w 779"/>
                    <a:gd name="T17" fmla="*/ 127 h 536"/>
                    <a:gd name="T18" fmla="*/ 0 w 779"/>
                    <a:gd name="T19" fmla="*/ 108 h 536"/>
                    <a:gd name="T20" fmla="*/ 6 w 779"/>
                    <a:gd name="T21" fmla="*/ 91 h 536"/>
                    <a:gd name="T22" fmla="*/ 28 w 779"/>
                    <a:gd name="T23" fmla="*/ 83 h 536"/>
                    <a:gd name="T24" fmla="*/ 37 w 779"/>
                    <a:gd name="T25" fmla="*/ 70 h 536"/>
                    <a:gd name="T26" fmla="*/ 35 w 779"/>
                    <a:gd name="T27" fmla="*/ 47 h 536"/>
                    <a:gd name="T28" fmla="*/ 47 w 779"/>
                    <a:gd name="T29" fmla="*/ 35 h 536"/>
                    <a:gd name="T30" fmla="*/ 65 w 779"/>
                    <a:gd name="T31" fmla="*/ 36 h 536"/>
                    <a:gd name="T32" fmla="*/ 68 w 779"/>
                    <a:gd name="T33" fmla="*/ 24 h 536"/>
                    <a:gd name="T34" fmla="*/ 72 w 779"/>
                    <a:gd name="T35" fmla="*/ 4 h 536"/>
                    <a:gd name="T36" fmla="*/ 92 w 779"/>
                    <a:gd name="T37" fmla="*/ 5 h 536"/>
                    <a:gd name="T38" fmla="*/ 117 w 779"/>
                    <a:gd name="T39" fmla="*/ 28 h 536"/>
                    <a:gd name="T40" fmla="*/ 129 w 779"/>
                    <a:gd name="T41" fmla="*/ 56 h 536"/>
                    <a:gd name="T42" fmla="*/ 132 w 779"/>
                    <a:gd name="T43" fmla="*/ 66 h 536"/>
                    <a:gd name="T44" fmla="*/ 136 w 779"/>
                    <a:gd name="T45" fmla="*/ 73 h 536"/>
                    <a:gd name="T46" fmla="*/ 139 w 779"/>
                    <a:gd name="T47" fmla="*/ 83 h 536"/>
                    <a:gd name="T48" fmla="*/ 157 w 779"/>
                    <a:gd name="T49" fmla="*/ 120 h 536"/>
                    <a:gd name="T50" fmla="*/ 183 w 779"/>
                    <a:gd name="T51" fmla="*/ 156 h 536"/>
                    <a:gd name="T52" fmla="*/ 215 w 779"/>
                    <a:gd name="T53" fmla="*/ 170 h 536"/>
                    <a:gd name="T54" fmla="*/ 263 w 779"/>
                    <a:gd name="T55" fmla="*/ 170 h 536"/>
                    <a:gd name="T56" fmla="*/ 289 w 779"/>
                    <a:gd name="T57" fmla="*/ 155 h 536"/>
                    <a:gd name="T58" fmla="*/ 274 w 779"/>
                    <a:gd name="T59" fmla="*/ 133 h 536"/>
                    <a:gd name="T60" fmla="*/ 259 w 779"/>
                    <a:gd name="T61" fmla="*/ 112 h 536"/>
                    <a:gd name="T62" fmla="*/ 244 w 779"/>
                    <a:gd name="T63" fmla="*/ 89 h 536"/>
                    <a:gd name="T64" fmla="*/ 242 w 779"/>
                    <a:gd name="T65" fmla="*/ 51 h 536"/>
                    <a:gd name="T66" fmla="*/ 269 w 779"/>
                    <a:gd name="T67" fmla="*/ 15 h 536"/>
                    <a:gd name="T68" fmla="*/ 306 w 779"/>
                    <a:gd name="T69" fmla="*/ 0 h 536"/>
                    <a:gd name="T70" fmla="*/ 346 w 779"/>
                    <a:gd name="T71" fmla="*/ 11 h 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779"/>
                    <a:gd name="T109" fmla="*/ 0 h 536"/>
                    <a:gd name="T110" fmla="*/ 779 w 779"/>
                    <a:gd name="T111" fmla="*/ 536 h 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779" h="536">
                      <a:moveTo>
                        <a:pt x="727" y="58"/>
                      </a:moveTo>
                      <a:lnTo>
                        <a:pt x="743" y="161"/>
                      </a:lnTo>
                      <a:lnTo>
                        <a:pt x="760" y="254"/>
                      </a:lnTo>
                      <a:lnTo>
                        <a:pt x="772" y="333"/>
                      </a:lnTo>
                      <a:lnTo>
                        <a:pt x="779" y="400"/>
                      </a:lnTo>
                      <a:lnTo>
                        <a:pt x="774" y="453"/>
                      </a:lnTo>
                      <a:lnTo>
                        <a:pt x="757" y="494"/>
                      </a:lnTo>
                      <a:lnTo>
                        <a:pt x="722" y="521"/>
                      </a:lnTo>
                      <a:lnTo>
                        <a:pt x="668" y="536"/>
                      </a:lnTo>
                      <a:lnTo>
                        <a:pt x="520" y="524"/>
                      </a:lnTo>
                      <a:lnTo>
                        <a:pt x="410" y="512"/>
                      </a:lnTo>
                      <a:lnTo>
                        <a:pt x="328" y="494"/>
                      </a:lnTo>
                      <a:lnTo>
                        <a:pt x="267" y="472"/>
                      </a:lnTo>
                      <a:lnTo>
                        <a:pt x="217" y="439"/>
                      </a:lnTo>
                      <a:lnTo>
                        <a:pt x="173" y="396"/>
                      </a:lnTo>
                      <a:lnTo>
                        <a:pt x="123" y="340"/>
                      </a:lnTo>
                      <a:lnTo>
                        <a:pt x="62" y="270"/>
                      </a:lnTo>
                      <a:lnTo>
                        <a:pt x="29" y="254"/>
                      </a:lnTo>
                      <a:lnTo>
                        <a:pt x="9" y="236"/>
                      </a:lnTo>
                      <a:lnTo>
                        <a:pt x="0" y="217"/>
                      </a:lnTo>
                      <a:lnTo>
                        <a:pt x="2" y="200"/>
                      </a:lnTo>
                      <a:lnTo>
                        <a:pt x="12" y="183"/>
                      </a:lnTo>
                      <a:lnTo>
                        <a:pt x="31" y="172"/>
                      </a:lnTo>
                      <a:lnTo>
                        <a:pt x="56" y="166"/>
                      </a:lnTo>
                      <a:lnTo>
                        <a:pt x="89" y="168"/>
                      </a:lnTo>
                      <a:lnTo>
                        <a:pt x="73" y="140"/>
                      </a:lnTo>
                      <a:lnTo>
                        <a:pt x="68" y="116"/>
                      </a:lnTo>
                      <a:lnTo>
                        <a:pt x="69" y="94"/>
                      </a:lnTo>
                      <a:lnTo>
                        <a:pt x="79" y="81"/>
                      </a:lnTo>
                      <a:lnTo>
                        <a:pt x="93" y="71"/>
                      </a:lnTo>
                      <a:lnTo>
                        <a:pt x="110" y="68"/>
                      </a:lnTo>
                      <a:lnTo>
                        <a:pt x="130" y="72"/>
                      </a:lnTo>
                      <a:lnTo>
                        <a:pt x="153" y="86"/>
                      </a:lnTo>
                      <a:lnTo>
                        <a:pt x="136" y="48"/>
                      </a:lnTo>
                      <a:lnTo>
                        <a:pt x="135" y="23"/>
                      </a:lnTo>
                      <a:lnTo>
                        <a:pt x="144" y="8"/>
                      </a:lnTo>
                      <a:lnTo>
                        <a:pt x="162" y="4"/>
                      </a:lnTo>
                      <a:lnTo>
                        <a:pt x="183" y="11"/>
                      </a:lnTo>
                      <a:lnTo>
                        <a:pt x="208" y="28"/>
                      </a:lnTo>
                      <a:lnTo>
                        <a:pt x="233" y="57"/>
                      </a:lnTo>
                      <a:lnTo>
                        <a:pt x="256" y="97"/>
                      </a:lnTo>
                      <a:lnTo>
                        <a:pt x="258" y="112"/>
                      </a:lnTo>
                      <a:lnTo>
                        <a:pt x="261" y="123"/>
                      </a:lnTo>
                      <a:lnTo>
                        <a:pt x="264" y="132"/>
                      </a:lnTo>
                      <a:lnTo>
                        <a:pt x="268" y="140"/>
                      </a:lnTo>
                      <a:lnTo>
                        <a:pt x="271" y="146"/>
                      </a:lnTo>
                      <a:lnTo>
                        <a:pt x="274" y="155"/>
                      </a:lnTo>
                      <a:lnTo>
                        <a:pt x="278" y="166"/>
                      </a:lnTo>
                      <a:lnTo>
                        <a:pt x="282" y="182"/>
                      </a:lnTo>
                      <a:lnTo>
                        <a:pt x="313" y="240"/>
                      </a:lnTo>
                      <a:lnTo>
                        <a:pt x="341" y="284"/>
                      </a:lnTo>
                      <a:lnTo>
                        <a:pt x="366" y="313"/>
                      </a:lnTo>
                      <a:lnTo>
                        <a:pt x="396" y="331"/>
                      </a:lnTo>
                      <a:lnTo>
                        <a:pt x="429" y="340"/>
                      </a:lnTo>
                      <a:lnTo>
                        <a:pt x="471" y="343"/>
                      </a:lnTo>
                      <a:lnTo>
                        <a:pt x="525" y="340"/>
                      </a:lnTo>
                      <a:lnTo>
                        <a:pt x="594" y="338"/>
                      </a:lnTo>
                      <a:lnTo>
                        <a:pt x="578" y="310"/>
                      </a:lnTo>
                      <a:lnTo>
                        <a:pt x="563" y="287"/>
                      </a:lnTo>
                      <a:lnTo>
                        <a:pt x="548" y="265"/>
                      </a:lnTo>
                      <a:lnTo>
                        <a:pt x="533" y="245"/>
                      </a:lnTo>
                      <a:lnTo>
                        <a:pt x="518" y="224"/>
                      </a:lnTo>
                      <a:lnTo>
                        <a:pt x="503" y="202"/>
                      </a:lnTo>
                      <a:lnTo>
                        <a:pt x="488" y="178"/>
                      </a:lnTo>
                      <a:lnTo>
                        <a:pt x="473" y="155"/>
                      </a:lnTo>
                      <a:lnTo>
                        <a:pt x="484" y="103"/>
                      </a:lnTo>
                      <a:lnTo>
                        <a:pt x="506" y="63"/>
                      </a:lnTo>
                      <a:lnTo>
                        <a:pt x="537" y="31"/>
                      </a:lnTo>
                      <a:lnTo>
                        <a:pt x="573" y="11"/>
                      </a:lnTo>
                      <a:lnTo>
                        <a:pt x="611" y="0"/>
                      </a:lnTo>
                      <a:lnTo>
                        <a:pt x="652" y="6"/>
                      </a:lnTo>
                      <a:lnTo>
                        <a:pt x="691" y="23"/>
                      </a:lnTo>
                      <a:lnTo>
                        <a:pt x="727" y="58"/>
                      </a:lnTo>
                      <a:close/>
                    </a:path>
                  </a:pathLst>
                </a:custGeom>
                <a:solidFill>
                  <a:srgbClr val="B5C2C2"/>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105" name="Freeform 78"/>
                <p:cNvSpPr>
                  <a:spLocks/>
                </p:cNvSpPr>
                <p:nvPr/>
              </p:nvSpPr>
              <p:spPr bwMode="auto">
                <a:xfrm>
                  <a:off x="4379" y="3134"/>
                  <a:ext cx="378" cy="259"/>
                </a:xfrm>
                <a:custGeom>
                  <a:avLst/>
                  <a:gdLst>
                    <a:gd name="T0" fmla="*/ 356 w 756"/>
                    <a:gd name="T1" fmla="*/ 81 h 518"/>
                    <a:gd name="T2" fmla="*/ 374 w 756"/>
                    <a:gd name="T3" fmla="*/ 162 h 518"/>
                    <a:gd name="T4" fmla="*/ 377 w 756"/>
                    <a:gd name="T5" fmla="*/ 218 h 518"/>
                    <a:gd name="T6" fmla="*/ 351 w 756"/>
                    <a:gd name="T7" fmla="*/ 250 h 518"/>
                    <a:gd name="T8" fmla="*/ 249 w 756"/>
                    <a:gd name="T9" fmla="*/ 252 h 518"/>
                    <a:gd name="T10" fmla="*/ 154 w 756"/>
                    <a:gd name="T11" fmla="*/ 234 h 518"/>
                    <a:gd name="T12" fmla="*/ 100 w 756"/>
                    <a:gd name="T13" fmla="*/ 205 h 518"/>
                    <a:gd name="T14" fmla="*/ 58 w 756"/>
                    <a:gd name="T15" fmla="*/ 162 h 518"/>
                    <a:gd name="T16" fmla="*/ 15 w 756"/>
                    <a:gd name="T17" fmla="*/ 126 h 518"/>
                    <a:gd name="T18" fmla="*/ 0 w 756"/>
                    <a:gd name="T19" fmla="*/ 108 h 518"/>
                    <a:gd name="T20" fmla="*/ 6 w 756"/>
                    <a:gd name="T21" fmla="*/ 91 h 518"/>
                    <a:gd name="T22" fmla="*/ 28 w 756"/>
                    <a:gd name="T23" fmla="*/ 83 h 518"/>
                    <a:gd name="T24" fmla="*/ 37 w 756"/>
                    <a:gd name="T25" fmla="*/ 71 h 518"/>
                    <a:gd name="T26" fmla="*/ 36 w 756"/>
                    <a:gd name="T27" fmla="*/ 50 h 518"/>
                    <a:gd name="T28" fmla="*/ 48 w 756"/>
                    <a:gd name="T29" fmla="*/ 39 h 518"/>
                    <a:gd name="T30" fmla="*/ 66 w 756"/>
                    <a:gd name="T31" fmla="*/ 42 h 518"/>
                    <a:gd name="T32" fmla="*/ 69 w 756"/>
                    <a:gd name="T33" fmla="*/ 31 h 518"/>
                    <a:gd name="T34" fmla="*/ 74 w 756"/>
                    <a:gd name="T35" fmla="*/ 12 h 518"/>
                    <a:gd name="T36" fmla="*/ 92 w 756"/>
                    <a:gd name="T37" fmla="*/ 16 h 518"/>
                    <a:gd name="T38" fmla="*/ 113 w 756"/>
                    <a:gd name="T39" fmla="*/ 39 h 518"/>
                    <a:gd name="T40" fmla="*/ 123 w 756"/>
                    <a:gd name="T41" fmla="*/ 64 h 518"/>
                    <a:gd name="T42" fmla="*/ 126 w 756"/>
                    <a:gd name="T43" fmla="*/ 71 h 518"/>
                    <a:gd name="T44" fmla="*/ 130 w 756"/>
                    <a:gd name="T45" fmla="*/ 74 h 518"/>
                    <a:gd name="T46" fmla="*/ 134 w 756"/>
                    <a:gd name="T47" fmla="*/ 81 h 518"/>
                    <a:gd name="T48" fmla="*/ 150 w 756"/>
                    <a:gd name="T49" fmla="*/ 118 h 518"/>
                    <a:gd name="T50" fmla="*/ 177 w 756"/>
                    <a:gd name="T51" fmla="*/ 155 h 518"/>
                    <a:gd name="T52" fmla="*/ 210 w 756"/>
                    <a:gd name="T53" fmla="*/ 169 h 518"/>
                    <a:gd name="T54" fmla="*/ 260 w 756"/>
                    <a:gd name="T55" fmla="*/ 169 h 518"/>
                    <a:gd name="T56" fmla="*/ 287 w 756"/>
                    <a:gd name="T57" fmla="*/ 155 h 518"/>
                    <a:gd name="T58" fmla="*/ 272 w 756"/>
                    <a:gd name="T59" fmla="*/ 131 h 518"/>
                    <a:gd name="T60" fmla="*/ 256 w 756"/>
                    <a:gd name="T61" fmla="*/ 109 h 518"/>
                    <a:gd name="T62" fmla="*/ 241 w 756"/>
                    <a:gd name="T63" fmla="*/ 85 h 518"/>
                    <a:gd name="T64" fmla="*/ 239 w 756"/>
                    <a:gd name="T65" fmla="*/ 48 h 518"/>
                    <a:gd name="T66" fmla="*/ 262 w 756"/>
                    <a:gd name="T67" fmla="*/ 13 h 518"/>
                    <a:gd name="T68" fmla="*/ 295 w 756"/>
                    <a:gd name="T69" fmla="*/ 0 h 518"/>
                    <a:gd name="T70" fmla="*/ 331 w 756"/>
                    <a:gd name="T71" fmla="*/ 12 h 518"/>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756"/>
                    <a:gd name="T109" fmla="*/ 0 h 518"/>
                    <a:gd name="T110" fmla="*/ 756 w 756"/>
                    <a:gd name="T111" fmla="*/ 518 h 518"/>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756" h="518">
                      <a:moveTo>
                        <a:pt x="696" y="60"/>
                      </a:moveTo>
                      <a:lnTo>
                        <a:pt x="712" y="162"/>
                      </a:lnTo>
                      <a:lnTo>
                        <a:pt x="731" y="251"/>
                      </a:lnTo>
                      <a:lnTo>
                        <a:pt x="747" y="325"/>
                      </a:lnTo>
                      <a:lnTo>
                        <a:pt x="756" y="387"/>
                      </a:lnTo>
                      <a:lnTo>
                        <a:pt x="754" y="436"/>
                      </a:lnTo>
                      <a:lnTo>
                        <a:pt x="737" y="474"/>
                      </a:lnTo>
                      <a:lnTo>
                        <a:pt x="702" y="500"/>
                      </a:lnTo>
                      <a:lnTo>
                        <a:pt x="647" y="518"/>
                      </a:lnTo>
                      <a:lnTo>
                        <a:pt x="499" y="505"/>
                      </a:lnTo>
                      <a:lnTo>
                        <a:pt x="389" y="490"/>
                      </a:lnTo>
                      <a:lnTo>
                        <a:pt x="307" y="469"/>
                      </a:lnTo>
                      <a:lnTo>
                        <a:pt x="248" y="444"/>
                      </a:lnTo>
                      <a:lnTo>
                        <a:pt x="201" y="411"/>
                      </a:lnTo>
                      <a:lnTo>
                        <a:pt x="159" y="372"/>
                      </a:lnTo>
                      <a:lnTo>
                        <a:pt x="117" y="325"/>
                      </a:lnTo>
                      <a:lnTo>
                        <a:pt x="64" y="270"/>
                      </a:lnTo>
                      <a:lnTo>
                        <a:pt x="30" y="252"/>
                      </a:lnTo>
                      <a:lnTo>
                        <a:pt x="10" y="235"/>
                      </a:lnTo>
                      <a:lnTo>
                        <a:pt x="0" y="216"/>
                      </a:lnTo>
                      <a:lnTo>
                        <a:pt x="3" y="200"/>
                      </a:lnTo>
                      <a:lnTo>
                        <a:pt x="13" y="183"/>
                      </a:lnTo>
                      <a:lnTo>
                        <a:pt x="31" y="173"/>
                      </a:lnTo>
                      <a:lnTo>
                        <a:pt x="57" y="167"/>
                      </a:lnTo>
                      <a:lnTo>
                        <a:pt x="89" y="169"/>
                      </a:lnTo>
                      <a:lnTo>
                        <a:pt x="74" y="142"/>
                      </a:lnTo>
                      <a:lnTo>
                        <a:pt x="69" y="119"/>
                      </a:lnTo>
                      <a:lnTo>
                        <a:pt x="72" y="101"/>
                      </a:lnTo>
                      <a:lnTo>
                        <a:pt x="83" y="88"/>
                      </a:lnTo>
                      <a:lnTo>
                        <a:pt x="97" y="79"/>
                      </a:lnTo>
                      <a:lnTo>
                        <a:pt x="114" y="79"/>
                      </a:lnTo>
                      <a:lnTo>
                        <a:pt x="132" y="84"/>
                      </a:lnTo>
                      <a:lnTo>
                        <a:pt x="151" y="97"/>
                      </a:lnTo>
                      <a:lnTo>
                        <a:pt x="138" y="62"/>
                      </a:lnTo>
                      <a:lnTo>
                        <a:pt x="138" y="38"/>
                      </a:lnTo>
                      <a:lnTo>
                        <a:pt x="147" y="25"/>
                      </a:lnTo>
                      <a:lnTo>
                        <a:pt x="164" y="24"/>
                      </a:lnTo>
                      <a:lnTo>
                        <a:pt x="184" y="32"/>
                      </a:lnTo>
                      <a:lnTo>
                        <a:pt x="206" y="50"/>
                      </a:lnTo>
                      <a:lnTo>
                        <a:pt x="227" y="78"/>
                      </a:lnTo>
                      <a:lnTo>
                        <a:pt x="245" y="116"/>
                      </a:lnTo>
                      <a:lnTo>
                        <a:pt x="247" y="128"/>
                      </a:lnTo>
                      <a:lnTo>
                        <a:pt x="251" y="137"/>
                      </a:lnTo>
                      <a:lnTo>
                        <a:pt x="253" y="142"/>
                      </a:lnTo>
                      <a:lnTo>
                        <a:pt x="257" y="146"/>
                      </a:lnTo>
                      <a:lnTo>
                        <a:pt x="260" y="148"/>
                      </a:lnTo>
                      <a:lnTo>
                        <a:pt x="263" y="153"/>
                      </a:lnTo>
                      <a:lnTo>
                        <a:pt x="267" y="162"/>
                      </a:lnTo>
                      <a:lnTo>
                        <a:pt x="271" y="178"/>
                      </a:lnTo>
                      <a:lnTo>
                        <a:pt x="300" y="237"/>
                      </a:lnTo>
                      <a:lnTo>
                        <a:pt x="327" y="281"/>
                      </a:lnTo>
                      <a:lnTo>
                        <a:pt x="354" y="311"/>
                      </a:lnTo>
                      <a:lnTo>
                        <a:pt x="385" y="330"/>
                      </a:lnTo>
                      <a:lnTo>
                        <a:pt x="420" y="339"/>
                      </a:lnTo>
                      <a:lnTo>
                        <a:pt x="464" y="341"/>
                      </a:lnTo>
                      <a:lnTo>
                        <a:pt x="519" y="339"/>
                      </a:lnTo>
                      <a:lnTo>
                        <a:pt x="589" y="336"/>
                      </a:lnTo>
                      <a:lnTo>
                        <a:pt x="573" y="310"/>
                      </a:lnTo>
                      <a:lnTo>
                        <a:pt x="558" y="286"/>
                      </a:lnTo>
                      <a:lnTo>
                        <a:pt x="543" y="263"/>
                      </a:lnTo>
                      <a:lnTo>
                        <a:pt x="528" y="241"/>
                      </a:lnTo>
                      <a:lnTo>
                        <a:pt x="512" y="218"/>
                      </a:lnTo>
                      <a:lnTo>
                        <a:pt x="497" y="196"/>
                      </a:lnTo>
                      <a:lnTo>
                        <a:pt x="482" y="171"/>
                      </a:lnTo>
                      <a:lnTo>
                        <a:pt x="468" y="147"/>
                      </a:lnTo>
                      <a:lnTo>
                        <a:pt x="478" y="97"/>
                      </a:lnTo>
                      <a:lnTo>
                        <a:pt x="499" y="57"/>
                      </a:lnTo>
                      <a:lnTo>
                        <a:pt x="524" y="27"/>
                      </a:lnTo>
                      <a:lnTo>
                        <a:pt x="557" y="8"/>
                      </a:lnTo>
                      <a:lnTo>
                        <a:pt x="589" y="0"/>
                      </a:lnTo>
                      <a:lnTo>
                        <a:pt x="626" y="5"/>
                      </a:lnTo>
                      <a:lnTo>
                        <a:pt x="662" y="25"/>
                      </a:lnTo>
                      <a:lnTo>
                        <a:pt x="696" y="60"/>
                      </a:lnTo>
                      <a:close/>
                    </a:path>
                  </a:pathLst>
                </a:custGeom>
                <a:solidFill>
                  <a:srgbClr val="BAC7C7"/>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106" name="Freeform 79"/>
                <p:cNvSpPr>
                  <a:spLocks/>
                </p:cNvSpPr>
                <p:nvPr/>
              </p:nvSpPr>
              <p:spPr bwMode="auto">
                <a:xfrm>
                  <a:off x="4385" y="3136"/>
                  <a:ext cx="366" cy="249"/>
                </a:xfrm>
                <a:custGeom>
                  <a:avLst/>
                  <a:gdLst>
                    <a:gd name="T0" fmla="*/ 342 w 732"/>
                    <a:gd name="T1" fmla="*/ 82 h 498"/>
                    <a:gd name="T2" fmla="*/ 361 w 732"/>
                    <a:gd name="T3" fmla="*/ 159 h 498"/>
                    <a:gd name="T4" fmla="*/ 366 w 732"/>
                    <a:gd name="T5" fmla="*/ 210 h 498"/>
                    <a:gd name="T6" fmla="*/ 341 w 732"/>
                    <a:gd name="T7" fmla="*/ 240 h 498"/>
                    <a:gd name="T8" fmla="*/ 237 w 732"/>
                    <a:gd name="T9" fmla="*/ 242 h 498"/>
                    <a:gd name="T10" fmla="*/ 142 w 732"/>
                    <a:gd name="T11" fmla="*/ 221 h 498"/>
                    <a:gd name="T12" fmla="*/ 90 w 732"/>
                    <a:gd name="T13" fmla="*/ 192 h 498"/>
                    <a:gd name="T14" fmla="*/ 53 w 732"/>
                    <a:gd name="T15" fmla="*/ 154 h 498"/>
                    <a:gd name="T16" fmla="*/ 14 w 732"/>
                    <a:gd name="T17" fmla="*/ 125 h 498"/>
                    <a:gd name="T18" fmla="*/ 0 w 732"/>
                    <a:gd name="T19" fmla="*/ 108 h 498"/>
                    <a:gd name="T20" fmla="*/ 6 w 732"/>
                    <a:gd name="T21" fmla="*/ 92 h 498"/>
                    <a:gd name="T22" fmla="*/ 27 w 732"/>
                    <a:gd name="T23" fmla="*/ 84 h 498"/>
                    <a:gd name="T24" fmla="*/ 37 w 732"/>
                    <a:gd name="T25" fmla="*/ 72 h 498"/>
                    <a:gd name="T26" fmla="*/ 38 w 732"/>
                    <a:gd name="T27" fmla="*/ 52 h 498"/>
                    <a:gd name="T28" fmla="*/ 50 w 732"/>
                    <a:gd name="T29" fmla="*/ 43 h 498"/>
                    <a:gd name="T30" fmla="*/ 67 w 732"/>
                    <a:gd name="T31" fmla="*/ 47 h 498"/>
                    <a:gd name="T32" fmla="*/ 69 w 732"/>
                    <a:gd name="T33" fmla="*/ 37 h 498"/>
                    <a:gd name="T34" fmla="*/ 75 w 732"/>
                    <a:gd name="T35" fmla="*/ 21 h 498"/>
                    <a:gd name="T36" fmla="*/ 92 w 732"/>
                    <a:gd name="T37" fmla="*/ 26 h 498"/>
                    <a:gd name="T38" fmla="*/ 110 w 732"/>
                    <a:gd name="T39" fmla="*/ 49 h 498"/>
                    <a:gd name="T40" fmla="*/ 117 w 732"/>
                    <a:gd name="T41" fmla="*/ 72 h 498"/>
                    <a:gd name="T42" fmla="*/ 120 w 732"/>
                    <a:gd name="T43" fmla="*/ 76 h 498"/>
                    <a:gd name="T44" fmla="*/ 123 w 732"/>
                    <a:gd name="T45" fmla="*/ 75 h 498"/>
                    <a:gd name="T46" fmla="*/ 127 w 732"/>
                    <a:gd name="T47" fmla="*/ 80 h 498"/>
                    <a:gd name="T48" fmla="*/ 142 w 732"/>
                    <a:gd name="T49" fmla="*/ 117 h 498"/>
                    <a:gd name="T50" fmla="*/ 170 w 732"/>
                    <a:gd name="T51" fmla="*/ 154 h 498"/>
                    <a:gd name="T52" fmla="*/ 205 w 732"/>
                    <a:gd name="T53" fmla="*/ 168 h 498"/>
                    <a:gd name="T54" fmla="*/ 257 w 732"/>
                    <a:gd name="T55" fmla="*/ 169 h 498"/>
                    <a:gd name="T56" fmla="*/ 284 w 732"/>
                    <a:gd name="T57" fmla="*/ 154 h 498"/>
                    <a:gd name="T58" fmla="*/ 269 w 732"/>
                    <a:gd name="T59" fmla="*/ 131 h 498"/>
                    <a:gd name="T60" fmla="*/ 253 w 732"/>
                    <a:gd name="T61" fmla="*/ 107 h 498"/>
                    <a:gd name="T62" fmla="*/ 238 w 732"/>
                    <a:gd name="T63" fmla="*/ 83 h 498"/>
                    <a:gd name="T64" fmla="*/ 235 w 732"/>
                    <a:gd name="T65" fmla="*/ 46 h 498"/>
                    <a:gd name="T66" fmla="*/ 255 w 732"/>
                    <a:gd name="T67" fmla="*/ 12 h 498"/>
                    <a:gd name="T68" fmla="*/ 283 w 732"/>
                    <a:gd name="T69" fmla="*/ 0 h 498"/>
                    <a:gd name="T70" fmla="*/ 317 w 732"/>
                    <a:gd name="T71" fmla="*/ 14 h 498"/>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732"/>
                    <a:gd name="T109" fmla="*/ 0 h 498"/>
                    <a:gd name="T110" fmla="*/ 732 w 732"/>
                    <a:gd name="T111" fmla="*/ 498 h 498"/>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732" h="498">
                      <a:moveTo>
                        <a:pt x="667" y="64"/>
                      </a:moveTo>
                      <a:lnTo>
                        <a:pt x="684" y="164"/>
                      </a:lnTo>
                      <a:lnTo>
                        <a:pt x="704" y="249"/>
                      </a:lnTo>
                      <a:lnTo>
                        <a:pt x="721" y="318"/>
                      </a:lnTo>
                      <a:lnTo>
                        <a:pt x="732" y="376"/>
                      </a:lnTo>
                      <a:lnTo>
                        <a:pt x="731" y="419"/>
                      </a:lnTo>
                      <a:lnTo>
                        <a:pt x="716" y="454"/>
                      </a:lnTo>
                      <a:lnTo>
                        <a:pt x="681" y="479"/>
                      </a:lnTo>
                      <a:lnTo>
                        <a:pt x="623" y="498"/>
                      </a:lnTo>
                      <a:lnTo>
                        <a:pt x="475" y="484"/>
                      </a:lnTo>
                      <a:lnTo>
                        <a:pt x="365" y="466"/>
                      </a:lnTo>
                      <a:lnTo>
                        <a:pt x="283" y="442"/>
                      </a:lnTo>
                      <a:lnTo>
                        <a:pt x="225" y="416"/>
                      </a:lnTo>
                      <a:lnTo>
                        <a:pt x="180" y="383"/>
                      </a:lnTo>
                      <a:lnTo>
                        <a:pt x="144" y="348"/>
                      </a:lnTo>
                      <a:lnTo>
                        <a:pt x="106" y="308"/>
                      </a:lnTo>
                      <a:lnTo>
                        <a:pt x="62" y="267"/>
                      </a:lnTo>
                      <a:lnTo>
                        <a:pt x="28" y="251"/>
                      </a:lnTo>
                      <a:lnTo>
                        <a:pt x="8" y="233"/>
                      </a:lnTo>
                      <a:lnTo>
                        <a:pt x="0" y="216"/>
                      </a:lnTo>
                      <a:lnTo>
                        <a:pt x="2" y="199"/>
                      </a:lnTo>
                      <a:lnTo>
                        <a:pt x="12" y="184"/>
                      </a:lnTo>
                      <a:lnTo>
                        <a:pt x="30" y="173"/>
                      </a:lnTo>
                      <a:lnTo>
                        <a:pt x="55" y="168"/>
                      </a:lnTo>
                      <a:lnTo>
                        <a:pt x="89" y="170"/>
                      </a:lnTo>
                      <a:lnTo>
                        <a:pt x="74" y="143"/>
                      </a:lnTo>
                      <a:lnTo>
                        <a:pt x="70" y="120"/>
                      </a:lnTo>
                      <a:lnTo>
                        <a:pt x="75" y="103"/>
                      </a:lnTo>
                      <a:lnTo>
                        <a:pt x="86" y="93"/>
                      </a:lnTo>
                      <a:lnTo>
                        <a:pt x="100" y="86"/>
                      </a:lnTo>
                      <a:lnTo>
                        <a:pt x="116" y="86"/>
                      </a:lnTo>
                      <a:lnTo>
                        <a:pt x="133" y="93"/>
                      </a:lnTo>
                      <a:lnTo>
                        <a:pt x="148" y="107"/>
                      </a:lnTo>
                      <a:lnTo>
                        <a:pt x="138" y="73"/>
                      </a:lnTo>
                      <a:lnTo>
                        <a:pt x="140" y="53"/>
                      </a:lnTo>
                      <a:lnTo>
                        <a:pt x="149" y="41"/>
                      </a:lnTo>
                      <a:lnTo>
                        <a:pt x="166" y="43"/>
                      </a:lnTo>
                      <a:lnTo>
                        <a:pt x="184" y="51"/>
                      </a:lnTo>
                      <a:lnTo>
                        <a:pt x="204" y="70"/>
                      </a:lnTo>
                      <a:lnTo>
                        <a:pt x="220" y="97"/>
                      </a:lnTo>
                      <a:lnTo>
                        <a:pt x="234" y="130"/>
                      </a:lnTo>
                      <a:lnTo>
                        <a:pt x="235" y="144"/>
                      </a:lnTo>
                      <a:lnTo>
                        <a:pt x="239" y="150"/>
                      </a:lnTo>
                      <a:lnTo>
                        <a:pt x="240" y="152"/>
                      </a:lnTo>
                      <a:lnTo>
                        <a:pt x="244" y="152"/>
                      </a:lnTo>
                      <a:lnTo>
                        <a:pt x="247" y="150"/>
                      </a:lnTo>
                      <a:lnTo>
                        <a:pt x="250" y="153"/>
                      </a:lnTo>
                      <a:lnTo>
                        <a:pt x="254" y="159"/>
                      </a:lnTo>
                      <a:lnTo>
                        <a:pt x="258" y="174"/>
                      </a:lnTo>
                      <a:lnTo>
                        <a:pt x="284" y="234"/>
                      </a:lnTo>
                      <a:lnTo>
                        <a:pt x="311" y="278"/>
                      </a:lnTo>
                      <a:lnTo>
                        <a:pt x="339" y="308"/>
                      </a:lnTo>
                      <a:lnTo>
                        <a:pt x="372" y="327"/>
                      </a:lnTo>
                      <a:lnTo>
                        <a:pt x="410" y="336"/>
                      </a:lnTo>
                      <a:lnTo>
                        <a:pt x="456" y="340"/>
                      </a:lnTo>
                      <a:lnTo>
                        <a:pt x="514" y="337"/>
                      </a:lnTo>
                      <a:lnTo>
                        <a:pt x="584" y="335"/>
                      </a:lnTo>
                      <a:lnTo>
                        <a:pt x="568" y="308"/>
                      </a:lnTo>
                      <a:lnTo>
                        <a:pt x="553" y="284"/>
                      </a:lnTo>
                      <a:lnTo>
                        <a:pt x="538" y="261"/>
                      </a:lnTo>
                      <a:lnTo>
                        <a:pt x="523" y="238"/>
                      </a:lnTo>
                      <a:lnTo>
                        <a:pt x="506" y="214"/>
                      </a:lnTo>
                      <a:lnTo>
                        <a:pt x="491" y="190"/>
                      </a:lnTo>
                      <a:lnTo>
                        <a:pt x="476" y="165"/>
                      </a:lnTo>
                      <a:lnTo>
                        <a:pt x="461" y="142"/>
                      </a:lnTo>
                      <a:lnTo>
                        <a:pt x="470" y="91"/>
                      </a:lnTo>
                      <a:lnTo>
                        <a:pt x="487" y="53"/>
                      </a:lnTo>
                      <a:lnTo>
                        <a:pt x="510" y="24"/>
                      </a:lnTo>
                      <a:lnTo>
                        <a:pt x="538" y="6"/>
                      </a:lnTo>
                      <a:lnTo>
                        <a:pt x="566" y="0"/>
                      </a:lnTo>
                      <a:lnTo>
                        <a:pt x="599" y="8"/>
                      </a:lnTo>
                      <a:lnTo>
                        <a:pt x="633" y="28"/>
                      </a:lnTo>
                      <a:lnTo>
                        <a:pt x="667" y="64"/>
                      </a:lnTo>
                      <a:close/>
                    </a:path>
                  </a:pathLst>
                </a:custGeom>
                <a:solidFill>
                  <a:srgbClr val="C4CFCF"/>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107" name="Freeform 80"/>
                <p:cNvSpPr>
                  <a:spLocks/>
                </p:cNvSpPr>
                <p:nvPr/>
              </p:nvSpPr>
              <p:spPr bwMode="auto">
                <a:xfrm>
                  <a:off x="4391" y="3138"/>
                  <a:ext cx="355" cy="239"/>
                </a:xfrm>
                <a:custGeom>
                  <a:avLst/>
                  <a:gdLst>
                    <a:gd name="T0" fmla="*/ 328 w 710"/>
                    <a:gd name="T1" fmla="*/ 83 h 478"/>
                    <a:gd name="T2" fmla="*/ 348 w 710"/>
                    <a:gd name="T3" fmla="*/ 156 h 478"/>
                    <a:gd name="T4" fmla="*/ 355 w 710"/>
                    <a:gd name="T5" fmla="*/ 201 h 478"/>
                    <a:gd name="T6" fmla="*/ 331 w 710"/>
                    <a:gd name="T7" fmla="*/ 229 h 478"/>
                    <a:gd name="T8" fmla="*/ 227 w 710"/>
                    <a:gd name="T9" fmla="*/ 232 h 478"/>
                    <a:gd name="T10" fmla="*/ 132 w 710"/>
                    <a:gd name="T11" fmla="*/ 209 h 478"/>
                    <a:gd name="T12" fmla="*/ 82 w 710"/>
                    <a:gd name="T13" fmla="*/ 178 h 478"/>
                    <a:gd name="T14" fmla="*/ 50 w 710"/>
                    <a:gd name="T15" fmla="*/ 147 h 478"/>
                    <a:gd name="T16" fmla="*/ 15 w 710"/>
                    <a:gd name="T17" fmla="*/ 125 h 478"/>
                    <a:gd name="T18" fmla="*/ 0 w 710"/>
                    <a:gd name="T19" fmla="*/ 108 h 478"/>
                    <a:gd name="T20" fmla="*/ 6 w 710"/>
                    <a:gd name="T21" fmla="*/ 92 h 478"/>
                    <a:gd name="T22" fmla="*/ 28 w 710"/>
                    <a:gd name="T23" fmla="*/ 85 h 478"/>
                    <a:gd name="T24" fmla="*/ 38 w 710"/>
                    <a:gd name="T25" fmla="*/ 72 h 478"/>
                    <a:gd name="T26" fmla="*/ 39 w 710"/>
                    <a:gd name="T27" fmla="*/ 54 h 478"/>
                    <a:gd name="T28" fmla="*/ 52 w 710"/>
                    <a:gd name="T29" fmla="*/ 47 h 478"/>
                    <a:gd name="T30" fmla="*/ 67 w 710"/>
                    <a:gd name="T31" fmla="*/ 52 h 478"/>
                    <a:gd name="T32" fmla="*/ 70 w 710"/>
                    <a:gd name="T33" fmla="*/ 43 h 478"/>
                    <a:gd name="T34" fmla="*/ 77 w 710"/>
                    <a:gd name="T35" fmla="*/ 30 h 478"/>
                    <a:gd name="T36" fmla="*/ 92 w 710"/>
                    <a:gd name="T37" fmla="*/ 36 h 478"/>
                    <a:gd name="T38" fmla="*/ 107 w 710"/>
                    <a:gd name="T39" fmla="*/ 58 h 478"/>
                    <a:gd name="T40" fmla="*/ 113 w 710"/>
                    <a:gd name="T41" fmla="*/ 80 h 478"/>
                    <a:gd name="T42" fmla="*/ 116 w 710"/>
                    <a:gd name="T43" fmla="*/ 82 h 478"/>
                    <a:gd name="T44" fmla="*/ 118 w 710"/>
                    <a:gd name="T45" fmla="*/ 77 h 478"/>
                    <a:gd name="T46" fmla="*/ 121 w 710"/>
                    <a:gd name="T47" fmla="*/ 78 h 478"/>
                    <a:gd name="T48" fmla="*/ 136 w 710"/>
                    <a:gd name="T49" fmla="*/ 115 h 478"/>
                    <a:gd name="T50" fmla="*/ 163 w 710"/>
                    <a:gd name="T51" fmla="*/ 154 h 478"/>
                    <a:gd name="T52" fmla="*/ 200 w 710"/>
                    <a:gd name="T53" fmla="*/ 168 h 478"/>
                    <a:gd name="T54" fmla="*/ 254 w 710"/>
                    <a:gd name="T55" fmla="*/ 168 h 478"/>
                    <a:gd name="T56" fmla="*/ 282 w 710"/>
                    <a:gd name="T57" fmla="*/ 154 h 478"/>
                    <a:gd name="T58" fmla="*/ 267 w 710"/>
                    <a:gd name="T59" fmla="*/ 129 h 478"/>
                    <a:gd name="T60" fmla="*/ 251 w 710"/>
                    <a:gd name="T61" fmla="*/ 104 h 478"/>
                    <a:gd name="T62" fmla="*/ 235 w 710"/>
                    <a:gd name="T63" fmla="*/ 79 h 478"/>
                    <a:gd name="T64" fmla="*/ 232 w 710"/>
                    <a:gd name="T65" fmla="*/ 42 h 478"/>
                    <a:gd name="T66" fmla="*/ 248 w 710"/>
                    <a:gd name="T67" fmla="*/ 10 h 478"/>
                    <a:gd name="T68" fmla="*/ 272 w 710"/>
                    <a:gd name="T69" fmla="*/ 0 h 478"/>
                    <a:gd name="T70" fmla="*/ 302 w 710"/>
                    <a:gd name="T71" fmla="*/ 15 h 478"/>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710"/>
                    <a:gd name="T109" fmla="*/ 0 h 478"/>
                    <a:gd name="T110" fmla="*/ 710 w 710"/>
                    <a:gd name="T111" fmla="*/ 478 h 478"/>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710" h="478">
                      <a:moveTo>
                        <a:pt x="637" y="66"/>
                      </a:moveTo>
                      <a:lnTo>
                        <a:pt x="655" y="165"/>
                      </a:lnTo>
                      <a:lnTo>
                        <a:pt x="676" y="247"/>
                      </a:lnTo>
                      <a:lnTo>
                        <a:pt x="696" y="311"/>
                      </a:lnTo>
                      <a:lnTo>
                        <a:pt x="708" y="362"/>
                      </a:lnTo>
                      <a:lnTo>
                        <a:pt x="710" y="401"/>
                      </a:lnTo>
                      <a:lnTo>
                        <a:pt x="696" y="432"/>
                      </a:lnTo>
                      <a:lnTo>
                        <a:pt x="661" y="457"/>
                      </a:lnTo>
                      <a:lnTo>
                        <a:pt x="602" y="478"/>
                      </a:lnTo>
                      <a:lnTo>
                        <a:pt x="454" y="463"/>
                      </a:lnTo>
                      <a:lnTo>
                        <a:pt x="344" y="443"/>
                      </a:lnTo>
                      <a:lnTo>
                        <a:pt x="263" y="417"/>
                      </a:lnTo>
                      <a:lnTo>
                        <a:pt x="207" y="388"/>
                      </a:lnTo>
                      <a:lnTo>
                        <a:pt x="164" y="356"/>
                      </a:lnTo>
                      <a:lnTo>
                        <a:pt x="132" y="324"/>
                      </a:lnTo>
                      <a:lnTo>
                        <a:pt x="100" y="293"/>
                      </a:lnTo>
                      <a:lnTo>
                        <a:pt x="64" y="267"/>
                      </a:lnTo>
                      <a:lnTo>
                        <a:pt x="30" y="250"/>
                      </a:lnTo>
                      <a:lnTo>
                        <a:pt x="10" y="233"/>
                      </a:lnTo>
                      <a:lnTo>
                        <a:pt x="0" y="215"/>
                      </a:lnTo>
                      <a:lnTo>
                        <a:pt x="2" y="199"/>
                      </a:lnTo>
                      <a:lnTo>
                        <a:pt x="12" y="184"/>
                      </a:lnTo>
                      <a:lnTo>
                        <a:pt x="31" y="174"/>
                      </a:lnTo>
                      <a:lnTo>
                        <a:pt x="56" y="169"/>
                      </a:lnTo>
                      <a:lnTo>
                        <a:pt x="90" y="171"/>
                      </a:lnTo>
                      <a:lnTo>
                        <a:pt x="75" y="144"/>
                      </a:lnTo>
                      <a:lnTo>
                        <a:pt x="73" y="123"/>
                      </a:lnTo>
                      <a:lnTo>
                        <a:pt x="78" y="108"/>
                      </a:lnTo>
                      <a:lnTo>
                        <a:pt x="90" y="99"/>
                      </a:lnTo>
                      <a:lnTo>
                        <a:pt x="104" y="94"/>
                      </a:lnTo>
                      <a:lnTo>
                        <a:pt x="120" y="95"/>
                      </a:lnTo>
                      <a:lnTo>
                        <a:pt x="134" y="103"/>
                      </a:lnTo>
                      <a:lnTo>
                        <a:pt x="145" y="116"/>
                      </a:lnTo>
                      <a:lnTo>
                        <a:pt x="139" y="85"/>
                      </a:lnTo>
                      <a:lnTo>
                        <a:pt x="143" y="67"/>
                      </a:lnTo>
                      <a:lnTo>
                        <a:pt x="153" y="59"/>
                      </a:lnTo>
                      <a:lnTo>
                        <a:pt x="168" y="62"/>
                      </a:lnTo>
                      <a:lnTo>
                        <a:pt x="184" y="72"/>
                      </a:lnTo>
                      <a:lnTo>
                        <a:pt x="202" y="91"/>
                      </a:lnTo>
                      <a:lnTo>
                        <a:pt x="214" y="116"/>
                      </a:lnTo>
                      <a:lnTo>
                        <a:pt x="224" y="148"/>
                      </a:lnTo>
                      <a:lnTo>
                        <a:pt x="227" y="160"/>
                      </a:lnTo>
                      <a:lnTo>
                        <a:pt x="229" y="164"/>
                      </a:lnTo>
                      <a:lnTo>
                        <a:pt x="232" y="163"/>
                      </a:lnTo>
                      <a:lnTo>
                        <a:pt x="234" y="159"/>
                      </a:lnTo>
                      <a:lnTo>
                        <a:pt x="237" y="154"/>
                      </a:lnTo>
                      <a:lnTo>
                        <a:pt x="239" y="153"/>
                      </a:lnTo>
                      <a:lnTo>
                        <a:pt x="243" y="156"/>
                      </a:lnTo>
                      <a:lnTo>
                        <a:pt x="247" y="170"/>
                      </a:lnTo>
                      <a:lnTo>
                        <a:pt x="271" y="230"/>
                      </a:lnTo>
                      <a:lnTo>
                        <a:pt x="297" y="277"/>
                      </a:lnTo>
                      <a:lnTo>
                        <a:pt x="326" y="307"/>
                      </a:lnTo>
                      <a:lnTo>
                        <a:pt x="361" y="327"/>
                      </a:lnTo>
                      <a:lnTo>
                        <a:pt x="400" y="336"/>
                      </a:lnTo>
                      <a:lnTo>
                        <a:pt x="449" y="338"/>
                      </a:lnTo>
                      <a:lnTo>
                        <a:pt x="508" y="336"/>
                      </a:lnTo>
                      <a:lnTo>
                        <a:pt x="579" y="333"/>
                      </a:lnTo>
                      <a:lnTo>
                        <a:pt x="563" y="307"/>
                      </a:lnTo>
                      <a:lnTo>
                        <a:pt x="548" y="282"/>
                      </a:lnTo>
                      <a:lnTo>
                        <a:pt x="533" y="257"/>
                      </a:lnTo>
                      <a:lnTo>
                        <a:pt x="518" y="233"/>
                      </a:lnTo>
                      <a:lnTo>
                        <a:pt x="502" y="208"/>
                      </a:lnTo>
                      <a:lnTo>
                        <a:pt x="486" y="183"/>
                      </a:lnTo>
                      <a:lnTo>
                        <a:pt x="471" y="158"/>
                      </a:lnTo>
                      <a:lnTo>
                        <a:pt x="458" y="134"/>
                      </a:lnTo>
                      <a:lnTo>
                        <a:pt x="465" y="84"/>
                      </a:lnTo>
                      <a:lnTo>
                        <a:pt x="479" y="46"/>
                      </a:lnTo>
                      <a:lnTo>
                        <a:pt x="496" y="19"/>
                      </a:lnTo>
                      <a:lnTo>
                        <a:pt x="519" y="4"/>
                      </a:lnTo>
                      <a:lnTo>
                        <a:pt x="544" y="0"/>
                      </a:lnTo>
                      <a:lnTo>
                        <a:pt x="573" y="9"/>
                      </a:lnTo>
                      <a:lnTo>
                        <a:pt x="603" y="30"/>
                      </a:lnTo>
                      <a:lnTo>
                        <a:pt x="637" y="66"/>
                      </a:lnTo>
                      <a:close/>
                    </a:path>
                  </a:pathLst>
                </a:custGeom>
                <a:solidFill>
                  <a:srgbClr val="CCD6D6"/>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108" name="Freeform 81"/>
                <p:cNvSpPr>
                  <a:spLocks/>
                </p:cNvSpPr>
                <p:nvPr/>
              </p:nvSpPr>
              <p:spPr bwMode="auto">
                <a:xfrm>
                  <a:off x="4397" y="3140"/>
                  <a:ext cx="343" cy="230"/>
                </a:xfrm>
                <a:custGeom>
                  <a:avLst/>
                  <a:gdLst>
                    <a:gd name="T0" fmla="*/ 312 w 687"/>
                    <a:gd name="T1" fmla="*/ 84 h 459"/>
                    <a:gd name="T2" fmla="*/ 335 w 687"/>
                    <a:gd name="T3" fmla="*/ 152 h 459"/>
                    <a:gd name="T4" fmla="*/ 343 w 687"/>
                    <a:gd name="T5" fmla="*/ 192 h 459"/>
                    <a:gd name="T6" fmla="*/ 320 w 687"/>
                    <a:gd name="T7" fmla="*/ 218 h 459"/>
                    <a:gd name="T8" fmla="*/ 216 w 687"/>
                    <a:gd name="T9" fmla="*/ 222 h 459"/>
                    <a:gd name="T10" fmla="*/ 121 w 687"/>
                    <a:gd name="T11" fmla="*/ 196 h 459"/>
                    <a:gd name="T12" fmla="*/ 73 w 687"/>
                    <a:gd name="T13" fmla="*/ 164 h 459"/>
                    <a:gd name="T14" fmla="*/ 46 w 687"/>
                    <a:gd name="T15" fmla="*/ 138 h 459"/>
                    <a:gd name="T16" fmla="*/ 15 w 687"/>
                    <a:gd name="T17" fmla="*/ 124 h 459"/>
                    <a:gd name="T18" fmla="*/ 0 w 687"/>
                    <a:gd name="T19" fmla="*/ 107 h 459"/>
                    <a:gd name="T20" fmla="*/ 6 w 687"/>
                    <a:gd name="T21" fmla="*/ 92 h 459"/>
                    <a:gd name="T22" fmla="*/ 28 w 687"/>
                    <a:gd name="T23" fmla="*/ 85 h 459"/>
                    <a:gd name="T24" fmla="*/ 38 w 687"/>
                    <a:gd name="T25" fmla="*/ 72 h 459"/>
                    <a:gd name="T26" fmla="*/ 40 w 687"/>
                    <a:gd name="T27" fmla="*/ 56 h 459"/>
                    <a:gd name="T28" fmla="*/ 54 w 687"/>
                    <a:gd name="T29" fmla="*/ 51 h 459"/>
                    <a:gd name="T30" fmla="*/ 68 w 687"/>
                    <a:gd name="T31" fmla="*/ 57 h 459"/>
                    <a:gd name="T32" fmla="*/ 70 w 687"/>
                    <a:gd name="T33" fmla="*/ 50 h 459"/>
                    <a:gd name="T34" fmla="*/ 79 w 687"/>
                    <a:gd name="T35" fmla="*/ 39 h 459"/>
                    <a:gd name="T36" fmla="*/ 93 w 687"/>
                    <a:gd name="T37" fmla="*/ 47 h 459"/>
                    <a:gd name="T38" fmla="*/ 105 w 687"/>
                    <a:gd name="T39" fmla="*/ 69 h 459"/>
                    <a:gd name="T40" fmla="*/ 108 w 687"/>
                    <a:gd name="T41" fmla="*/ 88 h 459"/>
                    <a:gd name="T42" fmla="*/ 110 w 687"/>
                    <a:gd name="T43" fmla="*/ 87 h 459"/>
                    <a:gd name="T44" fmla="*/ 113 w 687"/>
                    <a:gd name="T45" fmla="*/ 78 h 459"/>
                    <a:gd name="T46" fmla="*/ 116 w 687"/>
                    <a:gd name="T47" fmla="*/ 76 h 459"/>
                    <a:gd name="T48" fmla="*/ 128 w 687"/>
                    <a:gd name="T49" fmla="*/ 114 h 459"/>
                    <a:gd name="T50" fmla="*/ 157 w 687"/>
                    <a:gd name="T51" fmla="*/ 153 h 459"/>
                    <a:gd name="T52" fmla="*/ 196 w 687"/>
                    <a:gd name="T53" fmla="*/ 167 h 459"/>
                    <a:gd name="T54" fmla="*/ 252 w 687"/>
                    <a:gd name="T55" fmla="*/ 168 h 459"/>
                    <a:gd name="T56" fmla="*/ 279 w 687"/>
                    <a:gd name="T57" fmla="*/ 154 h 459"/>
                    <a:gd name="T58" fmla="*/ 264 w 687"/>
                    <a:gd name="T59" fmla="*/ 127 h 459"/>
                    <a:gd name="T60" fmla="*/ 248 w 687"/>
                    <a:gd name="T61" fmla="*/ 102 h 459"/>
                    <a:gd name="T62" fmla="*/ 233 w 687"/>
                    <a:gd name="T63" fmla="*/ 76 h 459"/>
                    <a:gd name="T64" fmla="*/ 229 w 687"/>
                    <a:gd name="T65" fmla="*/ 39 h 459"/>
                    <a:gd name="T66" fmla="*/ 242 w 687"/>
                    <a:gd name="T67" fmla="*/ 8 h 459"/>
                    <a:gd name="T68" fmla="*/ 261 w 687"/>
                    <a:gd name="T69" fmla="*/ 0 h 459"/>
                    <a:gd name="T70" fmla="*/ 287 w 687"/>
                    <a:gd name="T71" fmla="*/ 17 h 45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687"/>
                    <a:gd name="T109" fmla="*/ 0 h 459"/>
                    <a:gd name="T110" fmla="*/ 687 w 687"/>
                    <a:gd name="T111" fmla="*/ 459 h 459"/>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687" h="459">
                      <a:moveTo>
                        <a:pt x="606" y="71"/>
                      </a:moveTo>
                      <a:lnTo>
                        <a:pt x="625" y="167"/>
                      </a:lnTo>
                      <a:lnTo>
                        <a:pt x="649" y="245"/>
                      </a:lnTo>
                      <a:lnTo>
                        <a:pt x="670" y="304"/>
                      </a:lnTo>
                      <a:lnTo>
                        <a:pt x="685" y="350"/>
                      </a:lnTo>
                      <a:lnTo>
                        <a:pt x="687" y="384"/>
                      </a:lnTo>
                      <a:lnTo>
                        <a:pt x="676" y="412"/>
                      </a:lnTo>
                      <a:lnTo>
                        <a:pt x="641" y="436"/>
                      </a:lnTo>
                      <a:lnTo>
                        <a:pt x="581" y="459"/>
                      </a:lnTo>
                      <a:lnTo>
                        <a:pt x="433" y="443"/>
                      </a:lnTo>
                      <a:lnTo>
                        <a:pt x="322" y="419"/>
                      </a:lnTo>
                      <a:lnTo>
                        <a:pt x="242" y="391"/>
                      </a:lnTo>
                      <a:lnTo>
                        <a:pt x="187" y="359"/>
                      </a:lnTo>
                      <a:lnTo>
                        <a:pt x="147" y="327"/>
                      </a:lnTo>
                      <a:lnTo>
                        <a:pt x="118" y="299"/>
                      </a:lnTo>
                      <a:lnTo>
                        <a:pt x="92" y="276"/>
                      </a:lnTo>
                      <a:lnTo>
                        <a:pt x="63" y="264"/>
                      </a:lnTo>
                      <a:lnTo>
                        <a:pt x="30" y="248"/>
                      </a:lnTo>
                      <a:lnTo>
                        <a:pt x="10" y="230"/>
                      </a:lnTo>
                      <a:lnTo>
                        <a:pt x="0" y="213"/>
                      </a:lnTo>
                      <a:lnTo>
                        <a:pt x="3" y="198"/>
                      </a:lnTo>
                      <a:lnTo>
                        <a:pt x="13" y="184"/>
                      </a:lnTo>
                      <a:lnTo>
                        <a:pt x="32" y="174"/>
                      </a:lnTo>
                      <a:lnTo>
                        <a:pt x="57" y="169"/>
                      </a:lnTo>
                      <a:lnTo>
                        <a:pt x="90" y="171"/>
                      </a:lnTo>
                      <a:lnTo>
                        <a:pt x="77" y="144"/>
                      </a:lnTo>
                      <a:lnTo>
                        <a:pt x="75" y="125"/>
                      </a:lnTo>
                      <a:lnTo>
                        <a:pt x="80" y="111"/>
                      </a:lnTo>
                      <a:lnTo>
                        <a:pt x="94" y="105"/>
                      </a:lnTo>
                      <a:lnTo>
                        <a:pt x="108" y="102"/>
                      </a:lnTo>
                      <a:lnTo>
                        <a:pt x="124" y="106"/>
                      </a:lnTo>
                      <a:lnTo>
                        <a:pt x="136" y="114"/>
                      </a:lnTo>
                      <a:lnTo>
                        <a:pt x="144" y="129"/>
                      </a:lnTo>
                      <a:lnTo>
                        <a:pt x="141" y="99"/>
                      </a:lnTo>
                      <a:lnTo>
                        <a:pt x="147" y="82"/>
                      </a:lnTo>
                      <a:lnTo>
                        <a:pt x="158" y="77"/>
                      </a:lnTo>
                      <a:lnTo>
                        <a:pt x="173" y="82"/>
                      </a:lnTo>
                      <a:lnTo>
                        <a:pt x="187" y="94"/>
                      </a:lnTo>
                      <a:lnTo>
                        <a:pt x="201" y="114"/>
                      </a:lnTo>
                      <a:lnTo>
                        <a:pt x="210" y="137"/>
                      </a:lnTo>
                      <a:lnTo>
                        <a:pt x="213" y="166"/>
                      </a:lnTo>
                      <a:lnTo>
                        <a:pt x="216" y="176"/>
                      </a:lnTo>
                      <a:lnTo>
                        <a:pt x="218" y="179"/>
                      </a:lnTo>
                      <a:lnTo>
                        <a:pt x="221" y="174"/>
                      </a:lnTo>
                      <a:lnTo>
                        <a:pt x="223" y="165"/>
                      </a:lnTo>
                      <a:lnTo>
                        <a:pt x="226" y="156"/>
                      </a:lnTo>
                      <a:lnTo>
                        <a:pt x="228" y="151"/>
                      </a:lnTo>
                      <a:lnTo>
                        <a:pt x="232" y="152"/>
                      </a:lnTo>
                      <a:lnTo>
                        <a:pt x="236" y="166"/>
                      </a:lnTo>
                      <a:lnTo>
                        <a:pt x="257" y="228"/>
                      </a:lnTo>
                      <a:lnTo>
                        <a:pt x="284" y="274"/>
                      </a:lnTo>
                      <a:lnTo>
                        <a:pt x="314" y="305"/>
                      </a:lnTo>
                      <a:lnTo>
                        <a:pt x="350" y="325"/>
                      </a:lnTo>
                      <a:lnTo>
                        <a:pt x="393" y="334"/>
                      </a:lnTo>
                      <a:lnTo>
                        <a:pt x="444" y="338"/>
                      </a:lnTo>
                      <a:lnTo>
                        <a:pt x="504" y="335"/>
                      </a:lnTo>
                      <a:lnTo>
                        <a:pt x="576" y="333"/>
                      </a:lnTo>
                      <a:lnTo>
                        <a:pt x="559" y="307"/>
                      </a:lnTo>
                      <a:lnTo>
                        <a:pt x="544" y="280"/>
                      </a:lnTo>
                      <a:lnTo>
                        <a:pt x="528" y="254"/>
                      </a:lnTo>
                      <a:lnTo>
                        <a:pt x="513" y="229"/>
                      </a:lnTo>
                      <a:lnTo>
                        <a:pt x="497" y="203"/>
                      </a:lnTo>
                      <a:lnTo>
                        <a:pt x="482" y="177"/>
                      </a:lnTo>
                      <a:lnTo>
                        <a:pt x="467" y="151"/>
                      </a:lnTo>
                      <a:lnTo>
                        <a:pt x="453" y="126"/>
                      </a:lnTo>
                      <a:lnTo>
                        <a:pt x="459" y="77"/>
                      </a:lnTo>
                      <a:lnTo>
                        <a:pt x="470" y="41"/>
                      </a:lnTo>
                      <a:lnTo>
                        <a:pt x="484" y="15"/>
                      </a:lnTo>
                      <a:lnTo>
                        <a:pt x="503" y="2"/>
                      </a:lnTo>
                      <a:lnTo>
                        <a:pt x="523" y="0"/>
                      </a:lnTo>
                      <a:lnTo>
                        <a:pt x="547" y="11"/>
                      </a:lnTo>
                      <a:lnTo>
                        <a:pt x="575" y="33"/>
                      </a:lnTo>
                      <a:lnTo>
                        <a:pt x="606" y="71"/>
                      </a:lnTo>
                      <a:close/>
                    </a:path>
                  </a:pathLst>
                </a:custGeom>
                <a:solidFill>
                  <a:srgbClr val="D4DBDB"/>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109" name="Freeform 82"/>
                <p:cNvSpPr>
                  <a:spLocks/>
                </p:cNvSpPr>
                <p:nvPr/>
              </p:nvSpPr>
              <p:spPr bwMode="auto">
                <a:xfrm>
                  <a:off x="4288" y="3368"/>
                  <a:ext cx="118" cy="69"/>
                </a:xfrm>
                <a:custGeom>
                  <a:avLst/>
                  <a:gdLst>
                    <a:gd name="T0" fmla="*/ 17 w 236"/>
                    <a:gd name="T1" fmla="*/ 0 h 138"/>
                    <a:gd name="T2" fmla="*/ 29 w 236"/>
                    <a:gd name="T3" fmla="*/ 3 h 138"/>
                    <a:gd name="T4" fmla="*/ 42 w 236"/>
                    <a:gd name="T5" fmla="*/ 7 h 138"/>
                    <a:gd name="T6" fmla="*/ 54 w 236"/>
                    <a:gd name="T7" fmla="*/ 11 h 138"/>
                    <a:gd name="T8" fmla="*/ 67 w 236"/>
                    <a:gd name="T9" fmla="*/ 15 h 138"/>
                    <a:gd name="T10" fmla="*/ 79 w 236"/>
                    <a:gd name="T11" fmla="*/ 19 h 138"/>
                    <a:gd name="T12" fmla="*/ 92 w 236"/>
                    <a:gd name="T13" fmla="*/ 23 h 138"/>
                    <a:gd name="T14" fmla="*/ 104 w 236"/>
                    <a:gd name="T15" fmla="*/ 27 h 138"/>
                    <a:gd name="T16" fmla="*/ 117 w 236"/>
                    <a:gd name="T17" fmla="*/ 32 h 138"/>
                    <a:gd name="T18" fmla="*/ 118 w 236"/>
                    <a:gd name="T19" fmla="*/ 37 h 138"/>
                    <a:gd name="T20" fmla="*/ 118 w 236"/>
                    <a:gd name="T21" fmla="*/ 42 h 138"/>
                    <a:gd name="T22" fmla="*/ 118 w 236"/>
                    <a:gd name="T23" fmla="*/ 47 h 138"/>
                    <a:gd name="T24" fmla="*/ 118 w 236"/>
                    <a:gd name="T25" fmla="*/ 52 h 138"/>
                    <a:gd name="T26" fmla="*/ 116 w 236"/>
                    <a:gd name="T27" fmla="*/ 56 h 138"/>
                    <a:gd name="T28" fmla="*/ 114 w 236"/>
                    <a:gd name="T29" fmla="*/ 60 h 138"/>
                    <a:gd name="T30" fmla="*/ 111 w 236"/>
                    <a:gd name="T31" fmla="*/ 65 h 138"/>
                    <a:gd name="T32" fmla="*/ 108 w 236"/>
                    <a:gd name="T33" fmla="*/ 69 h 138"/>
                    <a:gd name="T34" fmla="*/ 98 w 236"/>
                    <a:gd name="T35" fmla="*/ 67 h 138"/>
                    <a:gd name="T36" fmla="*/ 88 w 236"/>
                    <a:gd name="T37" fmla="*/ 66 h 138"/>
                    <a:gd name="T38" fmla="*/ 77 w 236"/>
                    <a:gd name="T39" fmla="*/ 65 h 138"/>
                    <a:gd name="T40" fmla="*/ 67 w 236"/>
                    <a:gd name="T41" fmla="*/ 63 h 138"/>
                    <a:gd name="T42" fmla="*/ 56 w 236"/>
                    <a:gd name="T43" fmla="*/ 62 h 138"/>
                    <a:gd name="T44" fmla="*/ 46 w 236"/>
                    <a:gd name="T45" fmla="*/ 61 h 138"/>
                    <a:gd name="T46" fmla="*/ 36 w 236"/>
                    <a:gd name="T47" fmla="*/ 60 h 138"/>
                    <a:gd name="T48" fmla="*/ 27 w 236"/>
                    <a:gd name="T49" fmla="*/ 59 h 138"/>
                    <a:gd name="T50" fmla="*/ 15 w 236"/>
                    <a:gd name="T51" fmla="*/ 52 h 138"/>
                    <a:gd name="T52" fmla="*/ 7 w 236"/>
                    <a:gd name="T53" fmla="*/ 44 h 138"/>
                    <a:gd name="T54" fmla="*/ 3 w 236"/>
                    <a:gd name="T55" fmla="*/ 37 h 138"/>
                    <a:gd name="T56" fmla="*/ 1 w 236"/>
                    <a:gd name="T57" fmla="*/ 29 h 138"/>
                    <a:gd name="T58" fmla="*/ 0 w 236"/>
                    <a:gd name="T59" fmla="*/ 22 h 138"/>
                    <a:gd name="T60" fmla="*/ 4 w 236"/>
                    <a:gd name="T61" fmla="*/ 14 h 138"/>
                    <a:gd name="T62" fmla="*/ 9 w 236"/>
                    <a:gd name="T63" fmla="*/ 6 h 138"/>
                    <a:gd name="T64" fmla="*/ 17 w 236"/>
                    <a:gd name="T65" fmla="*/ 0 h 13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36"/>
                    <a:gd name="T100" fmla="*/ 0 h 138"/>
                    <a:gd name="T101" fmla="*/ 236 w 236"/>
                    <a:gd name="T102" fmla="*/ 138 h 13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36" h="138">
                      <a:moveTo>
                        <a:pt x="34" y="0"/>
                      </a:moveTo>
                      <a:lnTo>
                        <a:pt x="58" y="7"/>
                      </a:lnTo>
                      <a:lnTo>
                        <a:pt x="83" y="15"/>
                      </a:lnTo>
                      <a:lnTo>
                        <a:pt x="108" y="22"/>
                      </a:lnTo>
                      <a:lnTo>
                        <a:pt x="133" y="31"/>
                      </a:lnTo>
                      <a:lnTo>
                        <a:pt x="158" y="39"/>
                      </a:lnTo>
                      <a:lnTo>
                        <a:pt x="183" y="47"/>
                      </a:lnTo>
                      <a:lnTo>
                        <a:pt x="208" y="55"/>
                      </a:lnTo>
                      <a:lnTo>
                        <a:pt x="233" y="64"/>
                      </a:lnTo>
                      <a:lnTo>
                        <a:pt x="235" y="74"/>
                      </a:lnTo>
                      <a:lnTo>
                        <a:pt x="236" y="85"/>
                      </a:lnTo>
                      <a:lnTo>
                        <a:pt x="236" y="94"/>
                      </a:lnTo>
                      <a:lnTo>
                        <a:pt x="235" y="104"/>
                      </a:lnTo>
                      <a:lnTo>
                        <a:pt x="231" y="112"/>
                      </a:lnTo>
                      <a:lnTo>
                        <a:pt x="227" y="121"/>
                      </a:lnTo>
                      <a:lnTo>
                        <a:pt x="222" y="129"/>
                      </a:lnTo>
                      <a:lnTo>
                        <a:pt x="216" y="138"/>
                      </a:lnTo>
                      <a:lnTo>
                        <a:pt x="195" y="134"/>
                      </a:lnTo>
                      <a:lnTo>
                        <a:pt x="175" y="131"/>
                      </a:lnTo>
                      <a:lnTo>
                        <a:pt x="153" y="129"/>
                      </a:lnTo>
                      <a:lnTo>
                        <a:pt x="133" y="127"/>
                      </a:lnTo>
                      <a:lnTo>
                        <a:pt x="112" y="124"/>
                      </a:lnTo>
                      <a:lnTo>
                        <a:pt x="92" y="122"/>
                      </a:lnTo>
                      <a:lnTo>
                        <a:pt x="72" y="120"/>
                      </a:lnTo>
                      <a:lnTo>
                        <a:pt x="53" y="119"/>
                      </a:lnTo>
                      <a:lnTo>
                        <a:pt x="30" y="104"/>
                      </a:lnTo>
                      <a:lnTo>
                        <a:pt x="15" y="89"/>
                      </a:lnTo>
                      <a:lnTo>
                        <a:pt x="5" y="74"/>
                      </a:lnTo>
                      <a:lnTo>
                        <a:pt x="1" y="59"/>
                      </a:lnTo>
                      <a:lnTo>
                        <a:pt x="0" y="44"/>
                      </a:lnTo>
                      <a:lnTo>
                        <a:pt x="7" y="28"/>
                      </a:lnTo>
                      <a:lnTo>
                        <a:pt x="17" y="13"/>
                      </a:lnTo>
                      <a:lnTo>
                        <a:pt x="34" y="0"/>
                      </a:lnTo>
                      <a:close/>
                    </a:path>
                  </a:pathLst>
                </a:custGeom>
                <a:solidFill>
                  <a:srgbClr val="9CADAD"/>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110" name="Freeform 83"/>
                <p:cNvSpPr>
                  <a:spLocks/>
                </p:cNvSpPr>
                <p:nvPr/>
              </p:nvSpPr>
              <p:spPr bwMode="auto">
                <a:xfrm>
                  <a:off x="4291" y="3370"/>
                  <a:ext cx="112" cy="65"/>
                </a:xfrm>
                <a:custGeom>
                  <a:avLst/>
                  <a:gdLst>
                    <a:gd name="T0" fmla="*/ 16 w 226"/>
                    <a:gd name="T1" fmla="*/ 0 h 131"/>
                    <a:gd name="T2" fmla="*/ 27 w 226"/>
                    <a:gd name="T3" fmla="*/ 4 h 131"/>
                    <a:gd name="T4" fmla="*/ 39 w 226"/>
                    <a:gd name="T5" fmla="*/ 7 h 131"/>
                    <a:gd name="T6" fmla="*/ 51 w 226"/>
                    <a:gd name="T7" fmla="*/ 11 h 131"/>
                    <a:gd name="T8" fmla="*/ 63 w 226"/>
                    <a:gd name="T9" fmla="*/ 15 h 131"/>
                    <a:gd name="T10" fmla="*/ 75 w 226"/>
                    <a:gd name="T11" fmla="*/ 19 h 131"/>
                    <a:gd name="T12" fmla="*/ 87 w 226"/>
                    <a:gd name="T13" fmla="*/ 23 h 131"/>
                    <a:gd name="T14" fmla="*/ 98 w 226"/>
                    <a:gd name="T15" fmla="*/ 26 h 131"/>
                    <a:gd name="T16" fmla="*/ 111 w 226"/>
                    <a:gd name="T17" fmla="*/ 30 h 131"/>
                    <a:gd name="T18" fmla="*/ 112 w 226"/>
                    <a:gd name="T19" fmla="*/ 35 h 131"/>
                    <a:gd name="T20" fmla="*/ 112 w 226"/>
                    <a:gd name="T21" fmla="*/ 40 h 131"/>
                    <a:gd name="T22" fmla="*/ 112 w 226"/>
                    <a:gd name="T23" fmla="*/ 44 h 131"/>
                    <a:gd name="T24" fmla="*/ 112 w 226"/>
                    <a:gd name="T25" fmla="*/ 49 h 131"/>
                    <a:gd name="T26" fmla="*/ 110 w 226"/>
                    <a:gd name="T27" fmla="*/ 53 h 131"/>
                    <a:gd name="T28" fmla="*/ 108 w 226"/>
                    <a:gd name="T29" fmla="*/ 58 h 131"/>
                    <a:gd name="T30" fmla="*/ 105 w 226"/>
                    <a:gd name="T31" fmla="*/ 61 h 131"/>
                    <a:gd name="T32" fmla="*/ 102 w 226"/>
                    <a:gd name="T33" fmla="*/ 65 h 131"/>
                    <a:gd name="T34" fmla="*/ 92 w 226"/>
                    <a:gd name="T35" fmla="*/ 64 h 131"/>
                    <a:gd name="T36" fmla="*/ 82 w 226"/>
                    <a:gd name="T37" fmla="*/ 63 h 131"/>
                    <a:gd name="T38" fmla="*/ 72 w 226"/>
                    <a:gd name="T39" fmla="*/ 61 h 131"/>
                    <a:gd name="T40" fmla="*/ 63 w 226"/>
                    <a:gd name="T41" fmla="*/ 61 h 131"/>
                    <a:gd name="T42" fmla="*/ 53 w 226"/>
                    <a:gd name="T43" fmla="*/ 59 h 131"/>
                    <a:gd name="T44" fmla="*/ 43 w 226"/>
                    <a:gd name="T45" fmla="*/ 58 h 131"/>
                    <a:gd name="T46" fmla="*/ 34 w 226"/>
                    <a:gd name="T47" fmla="*/ 57 h 131"/>
                    <a:gd name="T48" fmla="*/ 24 w 226"/>
                    <a:gd name="T49" fmla="*/ 56 h 131"/>
                    <a:gd name="T50" fmla="*/ 14 w 226"/>
                    <a:gd name="T51" fmla="*/ 49 h 131"/>
                    <a:gd name="T52" fmla="*/ 7 w 226"/>
                    <a:gd name="T53" fmla="*/ 42 h 131"/>
                    <a:gd name="T54" fmla="*/ 2 w 226"/>
                    <a:gd name="T55" fmla="*/ 35 h 131"/>
                    <a:gd name="T56" fmla="*/ 0 w 226"/>
                    <a:gd name="T57" fmla="*/ 28 h 131"/>
                    <a:gd name="T58" fmla="*/ 0 w 226"/>
                    <a:gd name="T59" fmla="*/ 21 h 131"/>
                    <a:gd name="T60" fmla="*/ 2 w 226"/>
                    <a:gd name="T61" fmla="*/ 14 h 131"/>
                    <a:gd name="T62" fmla="*/ 7 w 226"/>
                    <a:gd name="T63" fmla="*/ 7 h 131"/>
                    <a:gd name="T64" fmla="*/ 16 w 226"/>
                    <a:gd name="T65" fmla="*/ 0 h 13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26"/>
                    <a:gd name="T100" fmla="*/ 0 h 131"/>
                    <a:gd name="T101" fmla="*/ 226 w 226"/>
                    <a:gd name="T102" fmla="*/ 131 h 13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26" h="131">
                      <a:moveTo>
                        <a:pt x="32" y="0"/>
                      </a:moveTo>
                      <a:lnTo>
                        <a:pt x="54" y="8"/>
                      </a:lnTo>
                      <a:lnTo>
                        <a:pt x="79" y="15"/>
                      </a:lnTo>
                      <a:lnTo>
                        <a:pt x="102" y="23"/>
                      </a:lnTo>
                      <a:lnTo>
                        <a:pt x="127" y="31"/>
                      </a:lnTo>
                      <a:lnTo>
                        <a:pt x="151" y="38"/>
                      </a:lnTo>
                      <a:lnTo>
                        <a:pt x="175" y="46"/>
                      </a:lnTo>
                      <a:lnTo>
                        <a:pt x="198" y="53"/>
                      </a:lnTo>
                      <a:lnTo>
                        <a:pt x="223" y="61"/>
                      </a:lnTo>
                      <a:lnTo>
                        <a:pt x="225" y="71"/>
                      </a:lnTo>
                      <a:lnTo>
                        <a:pt x="226" y="81"/>
                      </a:lnTo>
                      <a:lnTo>
                        <a:pt x="225" y="89"/>
                      </a:lnTo>
                      <a:lnTo>
                        <a:pt x="225" y="99"/>
                      </a:lnTo>
                      <a:lnTo>
                        <a:pt x="221" y="107"/>
                      </a:lnTo>
                      <a:lnTo>
                        <a:pt x="217" y="116"/>
                      </a:lnTo>
                      <a:lnTo>
                        <a:pt x="211" y="123"/>
                      </a:lnTo>
                      <a:lnTo>
                        <a:pt x="206" y="131"/>
                      </a:lnTo>
                      <a:lnTo>
                        <a:pt x="186" y="128"/>
                      </a:lnTo>
                      <a:lnTo>
                        <a:pt x="166" y="126"/>
                      </a:lnTo>
                      <a:lnTo>
                        <a:pt x="146" y="123"/>
                      </a:lnTo>
                      <a:lnTo>
                        <a:pt x="127" y="122"/>
                      </a:lnTo>
                      <a:lnTo>
                        <a:pt x="107" y="118"/>
                      </a:lnTo>
                      <a:lnTo>
                        <a:pt x="87" y="117"/>
                      </a:lnTo>
                      <a:lnTo>
                        <a:pt x="68" y="114"/>
                      </a:lnTo>
                      <a:lnTo>
                        <a:pt x="49" y="113"/>
                      </a:lnTo>
                      <a:lnTo>
                        <a:pt x="28" y="98"/>
                      </a:lnTo>
                      <a:lnTo>
                        <a:pt x="14" y="84"/>
                      </a:lnTo>
                      <a:lnTo>
                        <a:pt x="4" y="71"/>
                      </a:lnTo>
                      <a:lnTo>
                        <a:pt x="0" y="57"/>
                      </a:lnTo>
                      <a:lnTo>
                        <a:pt x="0" y="42"/>
                      </a:lnTo>
                      <a:lnTo>
                        <a:pt x="5" y="28"/>
                      </a:lnTo>
                      <a:lnTo>
                        <a:pt x="15" y="14"/>
                      </a:lnTo>
                      <a:lnTo>
                        <a:pt x="32" y="0"/>
                      </a:lnTo>
                      <a:close/>
                    </a:path>
                  </a:pathLst>
                </a:custGeom>
                <a:solidFill>
                  <a:srgbClr val="A3B5B5"/>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111" name="Freeform 84"/>
                <p:cNvSpPr>
                  <a:spLocks/>
                </p:cNvSpPr>
                <p:nvPr/>
              </p:nvSpPr>
              <p:spPr bwMode="auto">
                <a:xfrm>
                  <a:off x="4293" y="3371"/>
                  <a:ext cx="107" cy="62"/>
                </a:xfrm>
                <a:custGeom>
                  <a:avLst/>
                  <a:gdLst>
                    <a:gd name="T0" fmla="*/ 15 w 215"/>
                    <a:gd name="T1" fmla="*/ 0 h 124"/>
                    <a:gd name="T2" fmla="*/ 26 w 215"/>
                    <a:gd name="T3" fmla="*/ 3 h 124"/>
                    <a:gd name="T4" fmla="*/ 38 w 215"/>
                    <a:gd name="T5" fmla="*/ 7 h 124"/>
                    <a:gd name="T6" fmla="*/ 49 w 215"/>
                    <a:gd name="T7" fmla="*/ 11 h 124"/>
                    <a:gd name="T8" fmla="*/ 61 w 215"/>
                    <a:gd name="T9" fmla="*/ 15 h 124"/>
                    <a:gd name="T10" fmla="*/ 72 w 215"/>
                    <a:gd name="T11" fmla="*/ 18 h 124"/>
                    <a:gd name="T12" fmla="*/ 83 w 215"/>
                    <a:gd name="T13" fmla="*/ 22 h 124"/>
                    <a:gd name="T14" fmla="*/ 95 w 215"/>
                    <a:gd name="T15" fmla="*/ 25 h 124"/>
                    <a:gd name="T16" fmla="*/ 106 w 215"/>
                    <a:gd name="T17" fmla="*/ 29 h 124"/>
                    <a:gd name="T18" fmla="*/ 106 w 215"/>
                    <a:gd name="T19" fmla="*/ 33 h 124"/>
                    <a:gd name="T20" fmla="*/ 107 w 215"/>
                    <a:gd name="T21" fmla="*/ 38 h 124"/>
                    <a:gd name="T22" fmla="*/ 106 w 215"/>
                    <a:gd name="T23" fmla="*/ 43 h 124"/>
                    <a:gd name="T24" fmla="*/ 106 w 215"/>
                    <a:gd name="T25" fmla="*/ 48 h 124"/>
                    <a:gd name="T26" fmla="*/ 105 w 215"/>
                    <a:gd name="T27" fmla="*/ 52 h 124"/>
                    <a:gd name="T28" fmla="*/ 103 w 215"/>
                    <a:gd name="T29" fmla="*/ 55 h 124"/>
                    <a:gd name="T30" fmla="*/ 101 w 215"/>
                    <a:gd name="T31" fmla="*/ 58 h 124"/>
                    <a:gd name="T32" fmla="*/ 99 w 215"/>
                    <a:gd name="T33" fmla="*/ 62 h 124"/>
                    <a:gd name="T34" fmla="*/ 89 w 215"/>
                    <a:gd name="T35" fmla="*/ 61 h 124"/>
                    <a:gd name="T36" fmla="*/ 80 w 215"/>
                    <a:gd name="T37" fmla="*/ 60 h 124"/>
                    <a:gd name="T38" fmla="*/ 70 w 215"/>
                    <a:gd name="T39" fmla="*/ 59 h 124"/>
                    <a:gd name="T40" fmla="*/ 61 w 215"/>
                    <a:gd name="T41" fmla="*/ 58 h 124"/>
                    <a:gd name="T42" fmla="*/ 51 w 215"/>
                    <a:gd name="T43" fmla="*/ 57 h 124"/>
                    <a:gd name="T44" fmla="*/ 42 w 215"/>
                    <a:gd name="T45" fmla="*/ 57 h 124"/>
                    <a:gd name="T46" fmla="*/ 32 w 215"/>
                    <a:gd name="T47" fmla="*/ 55 h 124"/>
                    <a:gd name="T48" fmla="*/ 24 w 215"/>
                    <a:gd name="T49" fmla="*/ 55 h 124"/>
                    <a:gd name="T50" fmla="*/ 14 w 215"/>
                    <a:gd name="T51" fmla="*/ 47 h 124"/>
                    <a:gd name="T52" fmla="*/ 7 w 215"/>
                    <a:gd name="T53" fmla="*/ 41 h 124"/>
                    <a:gd name="T54" fmla="*/ 2 w 215"/>
                    <a:gd name="T55" fmla="*/ 33 h 124"/>
                    <a:gd name="T56" fmla="*/ 0 w 215"/>
                    <a:gd name="T57" fmla="*/ 27 h 124"/>
                    <a:gd name="T58" fmla="*/ 0 w 215"/>
                    <a:gd name="T59" fmla="*/ 20 h 124"/>
                    <a:gd name="T60" fmla="*/ 2 w 215"/>
                    <a:gd name="T61" fmla="*/ 13 h 124"/>
                    <a:gd name="T62" fmla="*/ 7 w 215"/>
                    <a:gd name="T63" fmla="*/ 6 h 124"/>
                    <a:gd name="T64" fmla="*/ 15 w 215"/>
                    <a:gd name="T65" fmla="*/ 0 h 12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15"/>
                    <a:gd name="T100" fmla="*/ 0 h 124"/>
                    <a:gd name="T101" fmla="*/ 215 w 215"/>
                    <a:gd name="T102" fmla="*/ 124 h 124"/>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15" h="124">
                      <a:moveTo>
                        <a:pt x="30" y="0"/>
                      </a:moveTo>
                      <a:lnTo>
                        <a:pt x="53" y="6"/>
                      </a:lnTo>
                      <a:lnTo>
                        <a:pt x="76" y="14"/>
                      </a:lnTo>
                      <a:lnTo>
                        <a:pt x="98" y="21"/>
                      </a:lnTo>
                      <a:lnTo>
                        <a:pt x="122" y="29"/>
                      </a:lnTo>
                      <a:lnTo>
                        <a:pt x="144" y="35"/>
                      </a:lnTo>
                      <a:lnTo>
                        <a:pt x="167" y="43"/>
                      </a:lnTo>
                      <a:lnTo>
                        <a:pt x="190" y="50"/>
                      </a:lnTo>
                      <a:lnTo>
                        <a:pt x="213" y="58"/>
                      </a:lnTo>
                      <a:lnTo>
                        <a:pt x="213" y="66"/>
                      </a:lnTo>
                      <a:lnTo>
                        <a:pt x="215" y="76"/>
                      </a:lnTo>
                      <a:lnTo>
                        <a:pt x="213" y="85"/>
                      </a:lnTo>
                      <a:lnTo>
                        <a:pt x="213" y="95"/>
                      </a:lnTo>
                      <a:lnTo>
                        <a:pt x="210" y="103"/>
                      </a:lnTo>
                      <a:lnTo>
                        <a:pt x="207" y="110"/>
                      </a:lnTo>
                      <a:lnTo>
                        <a:pt x="202" y="116"/>
                      </a:lnTo>
                      <a:lnTo>
                        <a:pt x="198" y="124"/>
                      </a:lnTo>
                      <a:lnTo>
                        <a:pt x="178" y="121"/>
                      </a:lnTo>
                      <a:lnTo>
                        <a:pt x="160" y="120"/>
                      </a:lnTo>
                      <a:lnTo>
                        <a:pt x="141" y="118"/>
                      </a:lnTo>
                      <a:lnTo>
                        <a:pt x="122" y="116"/>
                      </a:lnTo>
                      <a:lnTo>
                        <a:pt x="103" y="114"/>
                      </a:lnTo>
                      <a:lnTo>
                        <a:pt x="84" y="113"/>
                      </a:lnTo>
                      <a:lnTo>
                        <a:pt x="65" y="110"/>
                      </a:lnTo>
                      <a:lnTo>
                        <a:pt x="48" y="109"/>
                      </a:lnTo>
                      <a:lnTo>
                        <a:pt x="28" y="94"/>
                      </a:lnTo>
                      <a:lnTo>
                        <a:pt x="14" y="81"/>
                      </a:lnTo>
                      <a:lnTo>
                        <a:pt x="4" y="66"/>
                      </a:lnTo>
                      <a:lnTo>
                        <a:pt x="0" y="54"/>
                      </a:lnTo>
                      <a:lnTo>
                        <a:pt x="0" y="40"/>
                      </a:lnTo>
                      <a:lnTo>
                        <a:pt x="5" y="26"/>
                      </a:lnTo>
                      <a:lnTo>
                        <a:pt x="15" y="12"/>
                      </a:lnTo>
                      <a:lnTo>
                        <a:pt x="30" y="0"/>
                      </a:lnTo>
                      <a:close/>
                    </a:path>
                  </a:pathLst>
                </a:custGeom>
                <a:solidFill>
                  <a:srgbClr val="ABBABA"/>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112" name="Freeform 85"/>
                <p:cNvSpPr>
                  <a:spLocks/>
                </p:cNvSpPr>
                <p:nvPr/>
              </p:nvSpPr>
              <p:spPr bwMode="auto">
                <a:xfrm>
                  <a:off x="4296" y="3372"/>
                  <a:ext cx="102" cy="60"/>
                </a:xfrm>
                <a:custGeom>
                  <a:avLst/>
                  <a:gdLst>
                    <a:gd name="T0" fmla="*/ 14 w 205"/>
                    <a:gd name="T1" fmla="*/ 0 h 119"/>
                    <a:gd name="T2" fmla="*/ 25 w 205"/>
                    <a:gd name="T3" fmla="*/ 4 h 119"/>
                    <a:gd name="T4" fmla="*/ 36 w 205"/>
                    <a:gd name="T5" fmla="*/ 7 h 119"/>
                    <a:gd name="T6" fmla="*/ 46 w 205"/>
                    <a:gd name="T7" fmla="*/ 10 h 119"/>
                    <a:gd name="T8" fmla="*/ 58 w 205"/>
                    <a:gd name="T9" fmla="*/ 14 h 119"/>
                    <a:gd name="T10" fmla="*/ 68 w 205"/>
                    <a:gd name="T11" fmla="*/ 17 h 119"/>
                    <a:gd name="T12" fmla="*/ 79 w 205"/>
                    <a:gd name="T13" fmla="*/ 21 h 119"/>
                    <a:gd name="T14" fmla="*/ 90 w 205"/>
                    <a:gd name="T15" fmla="*/ 25 h 119"/>
                    <a:gd name="T16" fmla="*/ 101 w 205"/>
                    <a:gd name="T17" fmla="*/ 29 h 119"/>
                    <a:gd name="T18" fmla="*/ 101 w 205"/>
                    <a:gd name="T19" fmla="*/ 33 h 119"/>
                    <a:gd name="T20" fmla="*/ 102 w 205"/>
                    <a:gd name="T21" fmla="*/ 37 h 119"/>
                    <a:gd name="T22" fmla="*/ 101 w 205"/>
                    <a:gd name="T23" fmla="*/ 42 h 119"/>
                    <a:gd name="T24" fmla="*/ 101 w 205"/>
                    <a:gd name="T25" fmla="*/ 46 h 119"/>
                    <a:gd name="T26" fmla="*/ 100 w 205"/>
                    <a:gd name="T27" fmla="*/ 50 h 119"/>
                    <a:gd name="T28" fmla="*/ 98 w 205"/>
                    <a:gd name="T29" fmla="*/ 54 h 119"/>
                    <a:gd name="T30" fmla="*/ 96 w 205"/>
                    <a:gd name="T31" fmla="*/ 57 h 119"/>
                    <a:gd name="T32" fmla="*/ 93 w 205"/>
                    <a:gd name="T33" fmla="*/ 60 h 119"/>
                    <a:gd name="T34" fmla="*/ 84 w 205"/>
                    <a:gd name="T35" fmla="*/ 58 h 119"/>
                    <a:gd name="T36" fmla="*/ 75 w 205"/>
                    <a:gd name="T37" fmla="*/ 57 h 119"/>
                    <a:gd name="T38" fmla="*/ 66 w 205"/>
                    <a:gd name="T39" fmla="*/ 56 h 119"/>
                    <a:gd name="T40" fmla="*/ 58 w 205"/>
                    <a:gd name="T41" fmla="*/ 56 h 119"/>
                    <a:gd name="T42" fmla="*/ 48 w 205"/>
                    <a:gd name="T43" fmla="*/ 54 h 119"/>
                    <a:gd name="T44" fmla="*/ 39 w 205"/>
                    <a:gd name="T45" fmla="*/ 54 h 119"/>
                    <a:gd name="T46" fmla="*/ 31 w 205"/>
                    <a:gd name="T47" fmla="*/ 52 h 119"/>
                    <a:gd name="T48" fmla="*/ 22 w 205"/>
                    <a:gd name="T49" fmla="*/ 52 h 119"/>
                    <a:gd name="T50" fmla="*/ 12 w 205"/>
                    <a:gd name="T51" fmla="*/ 45 h 119"/>
                    <a:gd name="T52" fmla="*/ 6 w 205"/>
                    <a:gd name="T53" fmla="*/ 39 h 119"/>
                    <a:gd name="T54" fmla="*/ 2 w 205"/>
                    <a:gd name="T55" fmla="*/ 32 h 119"/>
                    <a:gd name="T56" fmla="*/ 0 w 205"/>
                    <a:gd name="T57" fmla="*/ 26 h 119"/>
                    <a:gd name="T58" fmla="*/ 0 w 205"/>
                    <a:gd name="T59" fmla="*/ 19 h 119"/>
                    <a:gd name="T60" fmla="*/ 2 w 205"/>
                    <a:gd name="T61" fmla="*/ 13 h 119"/>
                    <a:gd name="T62" fmla="*/ 7 w 205"/>
                    <a:gd name="T63" fmla="*/ 6 h 119"/>
                    <a:gd name="T64" fmla="*/ 14 w 205"/>
                    <a:gd name="T65" fmla="*/ 0 h 11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05"/>
                    <a:gd name="T100" fmla="*/ 0 h 119"/>
                    <a:gd name="T101" fmla="*/ 205 w 205"/>
                    <a:gd name="T102" fmla="*/ 119 h 119"/>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05" h="119">
                      <a:moveTo>
                        <a:pt x="29" y="0"/>
                      </a:moveTo>
                      <a:lnTo>
                        <a:pt x="50" y="7"/>
                      </a:lnTo>
                      <a:lnTo>
                        <a:pt x="72" y="14"/>
                      </a:lnTo>
                      <a:lnTo>
                        <a:pt x="93" y="20"/>
                      </a:lnTo>
                      <a:lnTo>
                        <a:pt x="116" y="28"/>
                      </a:lnTo>
                      <a:lnTo>
                        <a:pt x="137" y="34"/>
                      </a:lnTo>
                      <a:lnTo>
                        <a:pt x="158" y="42"/>
                      </a:lnTo>
                      <a:lnTo>
                        <a:pt x="181" y="49"/>
                      </a:lnTo>
                      <a:lnTo>
                        <a:pt x="203" y="57"/>
                      </a:lnTo>
                      <a:lnTo>
                        <a:pt x="203" y="66"/>
                      </a:lnTo>
                      <a:lnTo>
                        <a:pt x="205" y="74"/>
                      </a:lnTo>
                      <a:lnTo>
                        <a:pt x="203" y="83"/>
                      </a:lnTo>
                      <a:lnTo>
                        <a:pt x="203" y="92"/>
                      </a:lnTo>
                      <a:lnTo>
                        <a:pt x="200" y="99"/>
                      </a:lnTo>
                      <a:lnTo>
                        <a:pt x="197" y="107"/>
                      </a:lnTo>
                      <a:lnTo>
                        <a:pt x="192" y="113"/>
                      </a:lnTo>
                      <a:lnTo>
                        <a:pt x="187" y="119"/>
                      </a:lnTo>
                      <a:lnTo>
                        <a:pt x="168" y="116"/>
                      </a:lnTo>
                      <a:lnTo>
                        <a:pt x="151" y="114"/>
                      </a:lnTo>
                      <a:lnTo>
                        <a:pt x="133" y="112"/>
                      </a:lnTo>
                      <a:lnTo>
                        <a:pt x="116" y="111"/>
                      </a:lnTo>
                      <a:lnTo>
                        <a:pt x="97" y="108"/>
                      </a:lnTo>
                      <a:lnTo>
                        <a:pt x="79" y="107"/>
                      </a:lnTo>
                      <a:lnTo>
                        <a:pt x="62" y="104"/>
                      </a:lnTo>
                      <a:lnTo>
                        <a:pt x="44" y="103"/>
                      </a:lnTo>
                      <a:lnTo>
                        <a:pt x="25" y="89"/>
                      </a:lnTo>
                      <a:lnTo>
                        <a:pt x="13" y="77"/>
                      </a:lnTo>
                      <a:lnTo>
                        <a:pt x="4" y="63"/>
                      </a:lnTo>
                      <a:lnTo>
                        <a:pt x="0" y="52"/>
                      </a:lnTo>
                      <a:lnTo>
                        <a:pt x="0" y="38"/>
                      </a:lnTo>
                      <a:lnTo>
                        <a:pt x="5" y="26"/>
                      </a:lnTo>
                      <a:lnTo>
                        <a:pt x="14" y="12"/>
                      </a:lnTo>
                      <a:lnTo>
                        <a:pt x="29" y="0"/>
                      </a:lnTo>
                      <a:close/>
                    </a:path>
                  </a:pathLst>
                </a:custGeom>
                <a:solidFill>
                  <a:srgbClr val="B5C2C2"/>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113" name="Freeform 86"/>
                <p:cNvSpPr>
                  <a:spLocks/>
                </p:cNvSpPr>
                <p:nvPr/>
              </p:nvSpPr>
              <p:spPr bwMode="auto">
                <a:xfrm>
                  <a:off x="4298" y="3373"/>
                  <a:ext cx="97" cy="57"/>
                </a:xfrm>
                <a:custGeom>
                  <a:avLst/>
                  <a:gdLst>
                    <a:gd name="T0" fmla="*/ 14 w 195"/>
                    <a:gd name="T1" fmla="*/ 0 h 114"/>
                    <a:gd name="T2" fmla="*/ 24 w 195"/>
                    <a:gd name="T3" fmla="*/ 3 h 114"/>
                    <a:gd name="T4" fmla="*/ 34 w 195"/>
                    <a:gd name="T5" fmla="*/ 6 h 114"/>
                    <a:gd name="T6" fmla="*/ 44 w 195"/>
                    <a:gd name="T7" fmla="*/ 10 h 114"/>
                    <a:gd name="T8" fmla="*/ 55 w 195"/>
                    <a:gd name="T9" fmla="*/ 13 h 114"/>
                    <a:gd name="T10" fmla="*/ 65 w 195"/>
                    <a:gd name="T11" fmla="*/ 17 h 114"/>
                    <a:gd name="T12" fmla="*/ 76 w 195"/>
                    <a:gd name="T13" fmla="*/ 20 h 114"/>
                    <a:gd name="T14" fmla="*/ 86 w 195"/>
                    <a:gd name="T15" fmla="*/ 23 h 114"/>
                    <a:gd name="T16" fmla="*/ 96 w 195"/>
                    <a:gd name="T17" fmla="*/ 27 h 114"/>
                    <a:gd name="T18" fmla="*/ 96 w 195"/>
                    <a:gd name="T19" fmla="*/ 31 h 114"/>
                    <a:gd name="T20" fmla="*/ 97 w 195"/>
                    <a:gd name="T21" fmla="*/ 36 h 114"/>
                    <a:gd name="T22" fmla="*/ 96 w 195"/>
                    <a:gd name="T23" fmla="*/ 40 h 114"/>
                    <a:gd name="T24" fmla="*/ 96 w 195"/>
                    <a:gd name="T25" fmla="*/ 44 h 114"/>
                    <a:gd name="T26" fmla="*/ 95 w 195"/>
                    <a:gd name="T27" fmla="*/ 47 h 114"/>
                    <a:gd name="T28" fmla="*/ 93 w 195"/>
                    <a:gd name="T29" fmla="*/ 51 h 114"/>
                    <a:gd name="T30" fmla="*/ 91 w 195"/>
                    <a:gd name="T31" fmla="*/ 54 h 114"/>
                    <a:gd name="T32" fmla="*/ 88 w 195"/>
                    <a:gd name="T33" fmla="*/ 57 h 114"/>
                    <a:gd name="T34" fmla="*/ 80 w 195"/>
                    <a:gd name="T35" fmla="*/ 56 h 114"/>
                    <a:gd name="T36" fmla="*/ 71 w 195"/>
                    <a:gd name="T37" fmla="*/ 55 h 114"/>
                    <a:gd name="T38" fmla="*/ 63 w 195"/>
                    <a:gd name="T39" fmla="*/ 54 h 114"/>
                    <a:gd name="T40" fmla="*/ 54 w 195"/>
                    <a:gd name="T41" fmla="*/ 53 h 114"/>
                    <a:gd name="T42" fmla="*/ 46 w 195"/>
                    <a:gd name="T43" fmla="*/ 52 h 114"/>
                    <a:gd name="T44" fmla="*/ 38 w 195"/>
                    <a:gd name="T45" fmla="*/ 52 h 114"/>
                    <a:gd name="T46" fmla="*/ 29 w 195"/>
                    <a:gd name="T47" fmla="*/ 50 h 114"/>
                    <a:gd name="T48" fmla="*/ 21 w 195"/>
                    <a:gd name="T49" fmla="*/ 50 h 114"/>
                    <a:gd name="T50" fmla="*/ 12 w 195"/>
                    <a:gd name="T51" fmla="*/ 43 h 114"/>
                    <a:gd name="T52" fmla="*/ 6 w 195"/>
                    <a:gd name="T53" fmla="*/ 37 h 114"/>
                    <a:gd name="T54" fmla="*/ 2 w 195"/>
                    <a:gd name="T55" fmla="*/ 30 h 114"/>
                    <a:gd name="T56" fmla="*/ 0 w 195"/>
                    <a:gd name="T57" fmla="*/ 25 h 114"/>
                    <a:gd name="T58" fmla="*/ 0 w 195"/>
                    <a:gd name="T59" fmla="*/ 18 h 114"/>
                    <a:gd name="T60" fmla="*/ 2 w 195"/>
                    <a:gd name="T61" fmla="*/ 12 h 114"/>
                    <a:gd name="T62" fmla="*/ 6 w 195"/>
                    <a:gd name="T63" fmla="*/ 6 h 114"/>
                    <a:gd name="T64" fmla="*/ 14 w 195"/>
                    <a:gd name="T65" fmla="*/ 0 h 11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95"/>
                    <a:gd name="T100" fmla="*/ 0 h 114"/>
                    <a:gd name="T101" fmla="*/ 195 w 195"/>
                    <a:gd name="T102" fmla="*/ 114 h 114"/>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95" h="114">
                      <a:moveTo>
                        <a:pt x="28" y="0"/>
                      </a:moveTo>
                      <a:lnTo>
                        <a:pt x="48" y="6"/>
                      </a:lnTo>
                      <a:lnTo>
                        <a:pt x="69" y="12"/>
                      </a:lnTo>
                      <a:lnTo>
                        <a:pt x="89" y="19"/>
                      </a:lnTo>
                      <a:lnTo>
                        <a:pt x="111" y="26"/>
                      </a:lnTo>
                      <a:lnTo>
                        <a:pt x="131" y="33"/>
                      </a:lnTo>
                      <a:lnTo>
                        <a:pt x="152" y="40"/>
                      </a:lnTo>
                      <a:lnTo>
                        <a:pt x="172" y="46"/>
                      </a:lnTo>
                      <a:lnTo>
                        <a:pt x="193" y="54"/>
                      </a:lnTo>
                      <a:lnTo>
                        <a:pt x="193" y="63"/>
                      </a:lnTo>
                      <a:lnTo>
                        <a:pt x="195" y="71"/>
                      </a:lnTo>
                      <a:lnTo>
                        <a:pt x="193" y="79"/>
                      </a:lnTo>
                      <a:lnTo>
                        <a:pt x="193" y="88"/>
                      </a:lnTo>
                      <a:lnTo>
                        <a:pt x="190" y="94"/>
                      </a:lnTo>
                      <a:lnTo>
                        <a:pt x="187" y="101"/>
                      </a:lnTo>
                      <a:lnTo>
                        <a:pt x="182" y="108"/>
                      </a:lnTo>
                      <a:lnTo>
                        <a:pt x="177" y="114"/>
                      </a:lnTo>
                      <a:lnTo>
                        <a:pt x="160" y="111"/>
                      </a:lnTo>
                      <a:lnTo>
                        <a:pt x="143" y="110"/>
                      </a:lnTo>
                      <a:lnTo>
                        <a:pt x="126" y="108"/>
                      </a:lnTo>
                      <a:lnTo>
                        <a:pt x="109" y="106"/>
                      </a:lnTo>
                      <a:lnTo>
                        <a:pt x="92" y="104"/>
                      </a:lnTo>
                      <a:lnTo>
                        <a:pt x="76" y="103"/>
                      </a:lnTo>
                      <a:lnTo>
                        <a:pt x="59" y="100"/>
                      </a:lnTo>
                      <a:lnTo>
                        <a:pt x="43" y="99"/>
                      </a:lnTo>
                      <a:lnTo>
                        <a:pt x="25" y="86"/>
                      </a:lnTo>
                      <a:lnTo>
                        <a:pt x="13" y="74"/>
                      </a:lnTo>
                      <a:lnTo>
                        <a:pt x="4" y="61"/>
                      </a:lnTo>
                      <a:lnTo>
                        <a:pt x="0" y="49"/>
                      </a:lnTo>
                      <a:lnTo>
                        <a:pt x="0" y="36"/>
                      </a:lnTo>
                      <a:lnTo>
                        <a:pt x="4" y="24"/>
                      </a:lnTo>
                      <a:lnTo>
                        <a:pt x="13" y="11"/>
                      </a:lnTo>
                      <a:lnTo>
                        <a:pt x="28" y="0"/>
                      </a:lnTo>
                      <a:close/>
                    </a:path>
                  </a:pathLst>
                </a:custGeom>
                <a:solidFill>
                  <a:srgbClr val="BAC7C7"/>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114" name="Freeform 87"/>
                <p:cNvSpPr>
                  <a:spLocks/>
                </p:cNvSpPr>
                <p:nvPr/>
              </p:nvSpPr>
              <p:spPr bwMode="auto">
                <a:xfrm>
                  <a:off x="4301" y="3375"/>
                  <a:ext cx="92" cy="54"/>
                </a:xfrm>
                <a:custGeom>
                  <a:avLst/>
                  <a:gdLst>
                    <a:gd name="T0" fmla="*/ 12 w 185"/>
                    <a:gd name="T1" fmla="*/ 0 h 106"/>
                    <a:gd name="T2" fmla="*/ 22 w 185"/>
                    <a:gd name="T3" fmla="*/ 3 h 106"/>
                    <a:gd name="T4" fmla="*/ 32 w 185"/>
                    <a:gd name="T5" fmla="*/ 6 h 106"/>
                    <a:gd name="T6" fmla="*/ 42 w 185"/>
                    <a:gd name="T7" fmla="*/ 9 h 106"/>
                    <a:gd name="T8" fmla="*/ 52 w 185"/>
                    <a:gd name="T9" fmla="*/ 12 h 106"/>
                    <a:gd name="T10" fmla="*/ 61 w 185"/>
                    <a:gd name="T11" fmla="*/ 15 h 106"/>
                    <a:gd name="T12" fmla="*/ 71 w 185"/>
                    <a:gd name="T13" fmla="*/ 18 h 106"/>
                    <a:gd name="T14" fmla="*/ 81 w 185"/>
                    <a:gd name="T15" fmla="*/ 21 h 106"/>
                    <a:gd name="T16" fmla="*/ 91 w 185"/>
                    <a:gd name="T17" fmla="*/ 25 h 106"/>
                    <a:gd name="T18" fmla="*/ 91 w 185"/>
                    <a:gd name="T19" fmla="*/ 29 h 106"/>
                    <a:gd name="T20" fmla="*/ 92 w 185"/>
                    <a:gd name="T21" fmla="*/ 34 h 106"/>
                    <a:gd name="T22" fmla="*/ 91 w 185"/>
                    <a:gd name="T23" fmla="*/ 38 h 106"/>
                    <a:gd name="T24" fmla="*/ 91 w 185"/>
                    <a:gd name="T25" fmla="*/ 41 h 106"/>
                    <a:gd name="T26" fmla="*/ 90 w 185"/>
                    <a:gd name="T27" fmla="*/ 44 h 106"/>
                    <a:gd name="T28" fmla="*/ 89 w 185"/>
                    <a:gd name="T29" fmla="*/ 48 h 106"/>
                    <a:gd name="T30" fmla="*/ 86 w 185"/>
                    <a:gd name="T31" fmla="*/ 51 h 106"/>
                    <a:gd name="T32" fmla="*/ 85 w 185"/>
                    <a:gd name="T33" fmla="*/ 54 h 106"/>
                    <a:gd name="T34" fmla="*/ 76 w 185"/>
                    <a:gd name="T35" fmla="*/ 53 h 106"/>
                    <a:gd name="T36" fmla="*/ 68 w 185"/>
                    <a:gd name="T37" fmla="*/ 52 h 106"/>
                    <a:gd name="T38" fmla="*/ 59 w 185"/>
                    <a:gd name="T39" fmla="*/ 51 h 106"/>
                    <a:gd name="T40" fmla="*/ 52 w 185"/>
                    <a:gd name="T41" fmla="*/ 50 h 106"/>
                    <a:gd name="T42" fmla="*/ 43 w 185"/>
                    <a:gd name="T43" fmla="*/ 49 h 106"/>
                    <a:gd name="T44" fmla="*/ 35 w 185"/>
                    <a:gd name="T45" fmla="*/ 48 h 106"/>
                    <a:gd name="T46" fmla="*/ 27 w 185"/>
                    <a:gd name="T47" fmla="*/ 48 h 106"/>
                    <a:gd name="T48" fmla="*/ 19 w 185"/>
                    <a:gd name="T49" fmla="*/ 47 h 106"/>
                    <a:gd name="T50" fmla="*/ 11 w 185"/>
                    <a:gd name="T51" fmla="*/ 41 h 106"/>
                    <a:gd name="T52" fmla="*/ 6 w 185"/>
                    <a:gd name="T53" fmla="*/ 35 h 106"/>
                    <a:gd name="T54" fmla="*/ 2 w 185"/>
                    <a:gd name="T55" fmla="*/ 29 h 106"/>
                    <a:gd name="T56" fmla="*/ 0 w 185"/>
                    <a:gd name="T57" fmla="*/ 23 h 106"/>
                    <a:gd name="T58" fmla="*/ 0 w 185"/>
                    <a:gd name="T59" fmla="*/ 17 h 106"/>
                    <a:gd name="T60" fmla="*/ 2 w 185"/>
                    <a:gd name="T61" fmla="*/ 11 h 106"/>
                    <a:gd name="T62" fmla="*/ 6 w 185"/>
                    <a:gd name="T63" fmla="*/ 6 h 106"/>
                    <a:gd name="T64" fmla="*/ 12 w 185"/>
                    <a:gd name="T65" fmla="*/ 0 h 10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85"/>
                    <a:gd name="T100" fmla="*/ 0 h 106"/>
                    <a:gd name="T101" fmla="*/ 185 w 185"/>
                    <a:gd name="T102" fmla="*/ 106 h 10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85" h="106">
                      <a:moveTo>
                        <a:pt x="25" y="0"/>
                      </a:moveTo>
                      <a:lnTo>
                        <a:pt x="44" y="5"/>
                      </a:lnTo>
                      <a:lnTo>
                        <a:pt x="64" y="11"/>
                      </a:lnTo>
                      <a:lnTo>
                        <a:pt x="84" y="17"/>
                      </a:lnTo>
                      <a:lnTo>
                        <a:pt x="104" y="24"/>
                      </a:lnTo>
                      <a:lnTo>
                        <a:pt x="123" y="30"/>
                      </a:lnTo>
                      <a:lnTo>
                        <a:pt x="143" y="36"/>
                      </a:lnTo>
                      <a:lnTo>
                        <a:pt x="163" y="42"/>
                      </a:lnTo>
                      <a:lnTo>
                        <a:pt x="183" y="50"/>
                      </a:lnTo>
                      <a:lnTo>
                        <a:pt x="183" y="57"/>
                      </a:lnTo>
                      <a:lnTo>
                        <a:pt x="185" y="66"/>
                      </a:lnTo>
                      <a:lnTo>
                        <a:pt x="183" y="74"/>
                      </a:lnTo>
                      <a:lnTo>
                        <a:pt x="183" y="81"/>
                      </a:lnTo>
                      <a:lnTo>
                        <a:pt x="181" y="87"/>
                      </a:lnTo>
                      <a:lnTo>
                        <a:pt x="178" y="94"/>
                      </a:lnTo>
                      <a:lnTo>
                        <a:pt x="173" y="100"/>
                      </a:lnTo>
                      <a:lnTo>
                        <a:pt x="170" y="106"/>
                      </a:lnTo>
                      <a:lnTo>
                        <a:pt x="152" y="104"/>
                      </a:lnTo>
                      <a:lnTo>
                        <a:pt x="136" y="102"/>
                      </a:lnTo>
                      <a:lnTo>
                        <a:pt x="119" y="100"/>
                      </a:lnTo>
                      <a:lnTo>
                        <a:pt x="104" y="99"/>
                      </a:lnTo>
                      <a:lnTo>
                        <a:pt x="87" y="96"/>
                      </a:lnTo>
                      <a:lnTo>
                        <a:pt x="71" y="95"/>
                      </a:lnTo>
                      <a:lnTo>
                        <a:pt x="54" y="94"/>
                      </a:lnTo>
                      <a:lnTo>
                        <a:pt x="39" y="92"/>
                      </a:lnTo>
                      <a:lnTo>
                        <a:pt x="23" y="80"/>
                      </a:lnTo>
                      <a:lnTo>
                        <a:pt x="12" y="69"/>
                      </a:lnTo>
                      <a:lnTo>
                        <a:pt x="4" y="57"/>
                      </a:lnTo>
                      <a:lnTo>
                        <a:pt x="0" y="46"/>
                      </a:lnTo>
                      <a:lnTo>
                        <a:pt x="0" y="34"/>
                      </a:lnTo>
                      <a:lnTo>
                        <a:pt x="4" y="22"/>
                      </a:lnTo>
                      <a:lnTo>
                        <a:pt x="13" y="11"/>
                      </a:lnTo>
                      <a:lnTo>
                        <a:pt x="25" y="0"/>
                      </a:lnTo>
                      <a:close/>
                    </a:path>
                  </a:pathLst>
                </a:custGeom>
                <a:solidFill>
                  <a:srgbClr val="C4CFCF"/>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115" name="Freeform 88"/>
                <p:cNvSpPr>
                  <a:spLocks/>
                </p:cNvSpPr>
                <p:nvPr/>
              </p:nvSpPr>
              <p:spPr bwMode="auto">
                <a:xfrm>
                  <a:off x="4303" y="3377"/>
                  <a:ext cx="87" cy="50"/>
                </a:xfrm>
                <a:custGeom>
                  <a:avLst/>
                  <a:gdLst>
                    <a:gd name="T0" fmla="*/ 12 w 175"/>
                    <a:gd name="T1" fmla="*/ 0 h 101"/>
                    <a:gd name="T2" fmla="*/ 21 w 175"/>
                    <a:gd name="T3" fmla="*/ 2 h 101"/>
                    <a:gd name="T4" fmla="*/ 30 w 175"/>
                    <a:gd name="T5" fmla="*/ 6 h 101"/>
                    <a:gd name="T6" fmla="*/ 39 w 175"/>
                    <a:gd name="T7" fmla="*/ 8 h 101"/>
                    <a:gd name="T8" fmla="*/ 49 w 175"/>
                    <a:gd name="T9" fmla="*/ 11 h 101"/>
                    <a:gd name="T10" fmla="*/ 58 w 175"/>
                    <a:gd name="T11" fmla="*/ 14 h 101"/>
                    <a:gd name="T12" fmla="*/ 67 w 175"/>
                    <a:gd name="T13" fmla="*/ 17 h 101"/>
                    <a:gd name="T14" fmla="*/ 76 w 175"/>
                    <a:gd name="T15" fmla="*/ 20 h 101"/>
                    <a:gd name="T16" fmla="*/ 86 w 175"/>
                    <a:gd name="T17" fmla="*/ 23 h 101"/>
                    <a:gd name="T18" fmla="*/ 86 w 175"/>
                    <a:gd name="T19" fmla="*/ 27 h 101"/>
                    <a:gd name="T20" fmla="*/ 87 w 175"/>
                    <a:gd name="T21" fmla="*/ 31 h 101"/>
                    <a:gd name="T22" fmla="*/ 86 w 175"/>
                    <a:gd name="T23" fmla="*/ 34 h 101"/>
                    <a:gd name="T24" fmla="*/ 86 w 175"/>
                    <a:gd name="T25" fmla="*/ 38 h 101"/>
                    <a:gd name="T26" fmla="*/ 83 w 175"/>
                    <a:gd name="T27" fmla="*/ 44 h 101"/>
                    <a:gd name="T28" fmla="*/ 79 w 175"/>
                    <a:gd name="T29" fmla="*/ 50 h 101"/>
                    <a:gd name="T30" fmla="*/ 71 w 175"/>
                    <a:gd name="T31" fmla="*/ 49 h 101"/>
                    <a:gd name="T32" fmla="*/ 64 w 175"/>
                    <a:gd name="T33" fmla="*/ 48 h 101"/>
                    <a:gd name="T34" fmla="*/ 56 w 175"/>
                    <a:gd name="T35" fmla="*/ 47 h 101"/>
                    <a:gd name="T36" fmla="*/ 49 w 175"/>
                    <a:gd name="T37" fmla="*/ 47 h 101"/>
                    <a:gd name="T38" fmla="*/ 41 w 175"/>
                    <a:gd name="T39" fmla="*/ 46 h 101"/>
                    <a:gd name="T40" fmla="*/ 34 w 175"/>
                    <a:gd name="T41" fmla="*/ 45 h 101"/>
                    <a:gd name="T42" fmla="*/ 26 w 175"/>
                    <a:gd name="T43" fmla="*/ 44 h 101"/>
                    <a:gd name="T44" fmla="*/ 19 w 175"/>
                    <a:gd name="T45" fmla="*/ 44 h 101"/>
                    <a:gd name="T46" fmla="*/ 11 w 175"/>
                    <a:gd name="T47" fmla="*/ 38 h 101"/>
                    <a:gd name="T48" fmla="*/ 6 w 175"/>
                    <a:gd name="T49" fmla="*/ 33 h 101"/>
                    <a:gd name="T50" fmla="*/ 2 w 175"/>
                    <a:gd name="T51" fmla="*/ 27 h 101"/>
                    <a:gd name="T52" fmla="*/ 0 w 175"/>
                    <a:gd name="T53" fmla="*/ 22 h 101"/>
                    <a:gd name="T54" fmla="*/ 0 w 175"/>
                    <a:gd name="T55" fmla="*/ 16 h 101"/>
                    <a:gd name="T56" fmla="*/ 2 w 175"/>
                    <a:gd name="T57" fmla="*/ 11 h 101"/>
                    <a:gd name="T58" fmla="*/ 6 w 175"/>
                    <a:gd name="T59" fmla="*/ 5 h 101"/>
                    <a:gd name="T60" fmla="*/ 12 w 175"/>
                    <a:gd name="T61" fmla="*/ 0 h 101"/>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75"/>
                    <a:gd name="T94" fmla="*/ 0 h 101"/>
                    <a:gd name="T95" fmla="*/ 175 w 175"/>
                    <a:gd name="T96" fmla="*/ 101 h 101"/>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75" h="101">
                      <a:moveTo>
                        <a:pt x="24" y="0"/>
                      </a:moveTo>
                      <a:lnTo>
                        <a:pt x="42" y="5"/>
                      </a:lnTo>
                      <a:lnTo>
                        <a:pt x="61" y="12"/>
                      </a:lnTo>
                      <a:lnTo>
                        <a:pt x="79" y="17"/>
                      </a:lnTo>
                      <a:lnTo>
                        <a:pt x="98" y="23"/>
                      </a:lnTo>
                      <a:lnTo>
                        <a:pt x="116" y="28"/>
                      </a:lnTo>
                      <a:lnTo>
                        <a:pt x="135" y="34"/>
                      </a:lnTo>
                      <a:lnTo>
                        <a:pt x="153" y="41"/>
                      </a:lnTo>
                      <a:lnTo>
                        <a:pt x="172" y="47"/>
                      </a:lnTo>
                      <a:lnTo>
                        <a:pt x="173" y="54"/>
                      </a:lnTo>
                      <a:lnTo>
                        <a:pt x="175" y="62"/>
                      </a:lnTo>
                      <a:lnTo>
                        <a:pt x="173" y="69"/>
                      </a:lnTo>
                      <a:lnTo>
                        <a:pt x="173" y="77"/>
                      </a:lnTo>
                      <a:lnTo>
                        <a:pt x="167" y="89"/>
                      </a:lnTo>
                      <a:lnTo>
                        <a:pt x="158" y="101"/>
                      </a:lnTo>
                      <a:lnTo>
                        <a:pt x="143" y="98"/>
                      </a:lnTo>
                      <a:lnTo>
                        <a:pt x="128" y="97"/>
                      </a:lnTo>
                      <a:lnTo>
                        <a:pt x="113" y="94"/>
                      </a:lnTo>
                      <a:lnTo>
                        <a:pt x="98" y="94"/>
                      </a:lnTo>
                      <a:lnTo>
                        <a:pt x="83" y="92"/>
                      </a:lnTo>
                      <a:lnTo>
                        <a:pt x="68" y="91"/>
                      </a:lnTo>
                      <a:lnTo>
                        <a:pt x="53" y="88"/>
                      </a:lnTo>
                      <a:lnTo>
                        <a:pt x="38" y="88"/>
                      </a:lnTo>
                      <a:lnTo>
                        <a:pt x="23" y="77"/>
                      </a:lnTo>
                      <a:lnTo>
                        <a:pt x="12" y="66"/>
                      </a:lnTo>
                      <a:lnTo>
                        <a:pt x="4" y="54"/>
                      </a:lnTo>
                      <a:lnTo>
                        <a:pt x="0" y="44"/>
                      </a:lnTo>
                      <a:lnTo>
                        <a:pt x="0" y="33"/>
                      </a:lnTo>
                      <a:lnTo>
                        <a:pt x="4" y="22"/>
                      </a:lnTo>
                      <a:lnTo>
                        <a:pt x="12" y="10"/>
                      </a:lnTo>
                      <a:lnTo>
                        <a:pt x="24" y="0"/>
                      </a:lnTo>
                      <a:close/>
                    </a:path>
                  </a:pathLst>
                </a:custGeom>
                <a:solidFill>
                  <a:srgbClr val="CCD6D6"/>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116" name="Freeform 89"/>
                <p:cNvSpPr>
                  <a:spLocks/>
                </p:cNvSpPr>
                <p:nvPr/>
              </p:nvSpPr>
              <p:spPr bwMode="auto">
                <a:xfrm>
                  <a:off x="4306" y="3378"/>
                  <a:ext cx="81" cy="48"/>
                </a:xfrm>
                <a:custGeom>
                  <a:avLst/>
                  <a:gdLst>
                    <a:gd name="T0" fmla="*/ 11 w 163"/>
                    <a:gd name="T1" fmla="*/ 0 h 96"/>
                    <a:gd name="T2" fmla="*/ 19 w 163"/>
                    <a:gd name="T3" fmla="*/ 3 h 96"/>
                    <a:gd name="T4" fmla="*/ 28 w 163"/>
                    <a:gd name="T5" fmla="*/ 6 h 96"/>
                    <a:gd name="T6" fmla="*/ 37 w 163"/>
                    <a:gd name="T7" fmla="*/ 8 h 96"/>
                    <a:gd name="T8" fmla="*/ 46 w 163"/>
                    <a:gd name="T9" fmla="*/ 11 h 96"/>
                    <a:gd name="T10" fmla="*/ 54 w 163"/>
                    <a:gd name="T11" fmla="*/ 13 h 96"/>
                    <a:gd name="T12" fmla="*/ 63 w 163"/>
                    <a:gd name="T13" fmla="*/ 17 h 96"/>
                    <a:gd name="T14" fmla="*/ 71 w 163"/>
                    <a:gd name="T15" fmla="*/ 20 h 96"/>
                    <a:gd name="T16" fmla="*/ 81 w 163"/>
                    <a:gd name="T17" fmla="*/ 23 h 96"/>
                    <a:gd name="T18" fmla="*/ 81 w 163"/>
                    <a:gd name="T19" fmla="*/ 26 h 96"/>
                    <a:gd name="T20" fmla="*/ 81 w 163"/>
                    <a:gd name="T21" fmla="*/ 30 h 96"/>
                    <a:gd name="T22" fmla="*/ 81 w 163"/>
                    <a:gd name="T23" fmla="*/ 33 h 96"/>
                    <a:gd name="T24" fmla="*/ 81 w 163"/>
                    <a:gd name="T25" fmla="*/ 37 h 96"/>
                    <a:gd name="T26" fmla="*/ 79 w 163"/>
                    <a:gd name="T27" fmla="*/ 43 h 96"/>
                    <a:gd name="T28" fmla="*/ 75 w 163"/>
                    <a:gd name="T29" fmla="*/ 48 h 96"/>
                    <a:gd name="T30" fmla="*/ 68 w 163"/>
                    <a:gd name="T31" fmla="*/ 47 h 96"/>
                    <a:gd name="T32" fmla="*/ 60 w 163"/>
                    <a:gd name="T33" fmla="*/ 46 h 96"/>
                    <a:gd name="T34" fmla="*/ 53 w 163"/>
                    <a:gd name="T35" fmla="*/ 45 h 96"/>
                    <a:gd name="T36" fmla="*/ 46 w 163"/>
                    <a:gd name="T37" fmla="*/ 45 h 96"/>
                    <a:gd name="T38" fmla="*/ 39 w 163"/>
                    <a:gd name="T39" fmla="*/ 43 h 96"/>
                    <a:gd name="T40" fmla="*/ 31 w 163"/>
                    <a:gd name="T41" fmla="*/ 43 h 96"/>
                    <a:gd name="T42" fmla="*/ 24 w 163"/>
                    <a:gd name="T43" fmla="*/ 42 h 96"/>
                    <a:gd name="T44" fmla="*/ 17 w 163"/>
                    <a:gd name="T45" fmla="*/ 41 h 96"/>
                    <a:gd name="T46" fmla="*/ 10 w 163"/>
                    <a:gd name="T47" fmla="*/ 36 h 96"/>
                    <a:gd name="T48" fmla="*/ 5 w 163"/>
                    <a:gd name="T49" fmla="*/ 30 h 96"/>
                    <a:gd name="T50" fmla="*/ 1 w 163"/>
                    <a:gd name="T51" fmla="*/ 25 h 96"/>
                    <a:gd name="T52" fmla="*/ 0 w 163"/>
                    <a:gd name="T53" fmla="*/ 21 h 96"/>
                    <a:gd name="T54" fmla="*/ 0 w 163"/>
                    <a:gd name="T55" fmla="*/ 15 h 96"/>
                    <a:gd name="T56" fmla="*/ 2 w 163"/>
                    <a:gd name="T57" fmla="*/ 10 h 96"/>
                    <a:gd name="T58" fmla="*/ 6 w 163"/>
                    <a:gd name="T59" fmla="*/ 5 h 96"/>
                    <a:gd name="T60" fmla="*/ 11 w 163"/>
                    <a:gd name="T61" fmla="*/ 0 h 9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63"/>
                    <a:gd name="T94" fmla="*/ 0 h 96"/>
                    <a:gd name="T95" fmla="*/ 163 w 163"/>
                    <a:gd name="T96" fmla="*/ 96 h 9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63" h="96">
                      <a:moveTo>
                        <a:pt x="23" y="0"/>
                      </a:moveTo>
                      <a:lnTo>
                        <a:pt x="39" y="5"/>
                      </a:lnTo>
                      <a:lnTo>
                        <a:pt x="57" y="11"/>
                      </a:lnTo>
                      <a:lnTo>
                        <a:pt x="74" y="16"/>
                      </a:lnTo>
                      <a:lnTo>
                        <a:pt x="92" y="22"/>
                      </a:lnTo>
                      <a:lnTo>
                        <a:pt x="108" y="27"/>
                      </a:lnTo>
                      <a:lnTo>
                        <a:pt x="127" y="34"/>
                      </a:lnTo>
                      <a:lnTo>
                        <a:pt x="143" y="39"/>
                      </a:lnTo>
                      <a:lnTo>
                        <a:pt x="162" y="45"/>
                      </a:lnTo>
                      <a:lnTo>
                        <a:pt x="162" y="52"/>
                      </a:lnTo>
                      <a:lnTo>
                        <a:pt x="163" y="60"/>
                      </a:lnTo>
                      <a:lnTo>
                        <a:pt x="163" y="66"/>
                      </a:lnTo>
                      <a:lnTo>
                        <a:pt x="163" y="74"/>
                      </a:lnTo>
                      <a:lnTo>
                        <a:pt x="158" y="85"/>
                      </a:lnTo>
                      <a:lnTo>
                        <a:pt x="151" y="96"/>
                      </a:lnTo>
                      <a:lnTo>
                        <a:pt x="136" y="94"/>
                      </a:lnTo>
                      <a:lnTo>
                        <a:pt x="121" y="92"/>
                      </a:lnTo>
                      <a:lnTo>
                        <a:pt x="107" y="90"/>
                      </a:lnTo>
                      <a:lnTo>
                        <a:pt x="93" y="89"/>
                      </a:lnTo>
                      <a:lnTo>
                        <a:pt x="78" y="86"/>
                      </a:lnTo>
                      <a:lnTo>
                        <a:pt x="63" y="85"/>
                      </a:lnTo>
                      <a:lnTo>
                        <a:pt x="49" y="84"/>
                      </a:lnTo>
                      <a:lnTo>
                        <a:pt x="35" y="82"/>
                      </a:lnTo>
                      <a:lnTo>
                        <a:pt x="20" y="71"/>
                      </a:lnTo>
                      <a:lnTo>
                        <a:pt x="10" y="61"/>
                      </a:lnTo>
                      <a:lnTo>
                        <a:pt x="3" y="51"/>
                      </a:lnTo>
                      <a:lnTo>
                        <a:pt x="0" y="41"/>
                      </a:lnTo>
                      <a:lnTo>
                        <a:pt x="0" y="30"/>
                      </a:lnTo>
                      <a:lnTo>
                        <a:pt x="4" y="20"/>
                      </a:lnTo>
                      <a:lnTo>
                        <a:pt x="12" y="10"/>
                      </a:lnTo>
                      <a:lnTo>
                        <a:pt x="23" y="0"/>
                      </a:lnTo>
                      <a:close/>
                    </a:path>
                  </a:pathLst>
                </a:custGeom>
                <a:solidFill>
                  <a:srgbClr val="D4DBDB"/>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117" name="Freeform 90"/>
                <p:cNvSpPr>
                  <a:spLocks/>
                </p:cNvSpPr>
                <p:nvPr/>
              </p:nvSpPr>
              <p:spPr bwMode="auto">
                <a:xfrm>
                  <a:off x="4291" y="3412"/>
                  <a:ext cx="118" cy="69"/>
                </a:xfrm>
                <a:custGeom>
                  <a:avLst/>
                  <a:gdLst>
                    <a:gd name="T0" fmla="*/ 16 w 235"/>
                    <a:gd name="T1" fmla="*/ 0 h 136"/>
                    <a:gd name="T2" fmla="*/ 28 w 235"/>
                    <a:gd name="T3" fmla="*/ 4 h 136"/>
                    <a:gd name="T4" fmla="*/ 41 w 235"/>
                    <a:gd name="T5" fmla="*/ 8 h 136"/>
                    <a:gd name="T6" fmla="*/ 53 w 235"/>
                    <a:gd name="T7" fmla="*/ 12 h 136"/>
                    <a:gd name="T8" fmla="*/ 66 w 235"/>
                    <a:gd name="T9" fmla="*/ 16 h 136"/>
                    <a:gd name="T10" fmla="*/ 79 w 235"/>
                    <a:gd name="T11" fmla="*/ 20 h 136"/>
                    <a:gd name="T12" fmla="*/ 92 w 235"/>
                    <a:gd name="T13" fmla="*/ 24 h 136"/>
                    <a:gd name="T14" fmla="*/ 104 w 235"/>
                    <a:gd name="T15" fmla="*/ 28 h 136"/>
                    <a:gd name="T16" fmla="*/ 117 w 235"/>
                    <a:gd name="T17" fmla="*/ 32 h 136"/>
                    <a:gd name="T18" fmla="*/ 117 w 235"/>
                    <a:gd name="T19" fmla="*/ 38 h 136"/>
                    <a:gd name="T20" fmla="*/ 118 w 235"/>
                    <a:gd name="T21" fmla="*/ 43 h 136"/>
                    <a:gd name="T22" fmla="*/ 117 w 235"/>
                    <a:gd name="T23" fmla="*/ 48 h 136"/>
                    <a:gd name="T24" fmla="*/ 117 w 235"/>
                    <a:gd name="T25" fmla="*/ 53 h 136"/>
                    <a:gd name="T26" fmla="*/ 115 w 235"/>
                    <a:gd name="T27" fmla="*/ 57 h 136"/>
                    <a:gd name="T28" fmla="*/ 113 w 235"/>
                    <a:gd name="T29" fmla="*/ 61 h 136"/>
                    <a:gd name="T30" fmla="*/ 110 w 235"/>
                    <a:gd name="T31" fmla="*/ 65 h 136"/>
                    <a:gd name="T32" fmla="*/ 108 w 235"/>
                    <a:gd name="T33" fmla="*/ 69 h 136"/>
                    <a:gd name="T34" fmla="*/ 97 w 235"/>
                    <a:gd name="T35" fmla="*/ 68 h 136"/>
                    <a:gd name="T36" fmla="*/ 87 w 235"/>
                    <a:gd name="T37" fmla="*/ 66 h 136"/>
                    <a:gd name="T38" fmla="*/ 77 w 235"/>
                    <a:gd name="T39" fmla="*/ 65 h 136"/>
                    <a:gd name="T40" fmla="*/ 66 w 235"/>
                    <a:gd name="T41" fmla="*/ 64 h 136"/>
                    <a:gd name="T42" fmla="*/ 56 w 235"/>
                    <a:gd name="T43" fmla="*/ 63 h 136"/>
                    <a:gd name="T44" fmla="*/ 46 w 235"/>
                    <a:gd name="T45" fmla="*/ 62 h 136"/>
                    <a:gd name="T46" fmla="*/ 36 w 235"/>
                    <a:gd name="T47" fmla="*/ 61 h 136"/>
                    <a:gd name="T48" fmla="*/ 26 w 235"/>
                    <a:gd name="T49" fmla="*/ 60 h 136"/>
                    <a:gd name="T50" fmla="*/ 15 w 235"/>
                    <a:gd name="T51" fmla="*/ 53 h 136"/>
                    <a:gd name="T52" fmla="*/ 8 w 235"/>
                    <a:gd name="T53" fmla="*/ 45 h 136"/>
                    <a:gd name="T54" fmla="*/ 2 w 235"/>
                    <a:gd name="T55" fmla="*/ 38 h 136"/>
                    <a:gd name="T56" fmla="*/ 0 w 235"/>
                    <a:gd name="T57" fmla="*/ 30 h 136"/>
                    <a:gd name="T58" fmla="*/ 0 w 235"/>
                    <a:gd name="T59" fmla="*/ 22 h 136"/>
                    <a:gd name="T60" fmla="*/ 3 w 235"/>
                    <a:gd name="T61" fmla="*/ 14 h 136"/>
                    <a:gd name="T62" fmla="*/ 8 w 235"/>
                    <a:gd name="T63" fmla="*/ 7 h 136"/>
                    <a:gd name="T64" fmla="*/ 16 w 235"/>
                    <a:gd name="T65" fmla="*/ 0 h 1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35"/>
                    <a:gd name="T100" fmla="*/ 0 h 136"/>
                    <a:gd name="T101" fmla="*/ 235 w 235"/>
                    <a:gd name="T102" fmla="*/ 136 h 1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35" h="136">
                      <a:moveTo>
                        <a:pt x="32" y="0"/>
                      </a:moveTo>
                      <a:lnTo>
                        <a:pt x="56" y="7"/>
                      </a:lnTo>
                      <a:lnTo>
                        <a:pt x="81" y="16"/>
                      </a:lnTo>
                      <a:lnTo>
                        <a:pt x="106" y="23"/>
                      </a:lnTo>
                      <a:lnTo>
                        <a:pt x="132" y="32"/>
                      </a:lnTo>
                      <a:lnTo>
                        <a:pt x="158" y="40"/>
                      </a:lnTo>
                      <a:lnTo>
                        <a:pt x="183" y="47"/>
                      </a:lnTo>
                      <a:lnTo>
                        <a:pt x="208" y="55"/>
                      </a:lnTo>
                      <a:lnTo>
                        <a:pt x="234" y="64"/>
                      </a:lnTo>
                      <a:lnTo>
                        <a:pt x="234" y="74"/>
                      </a:lnTo>
                      <a:lnTo>
                        <a:pt x="235" y="85"/>
                      </a:lnTo>
                      <a:lnTo>
                        <a:pt x="234" y="95"/>
                      </a:lnTo>
                      <a:lnTo>
                        <a:pt x="234" y="105"/>
                      </a:lnTo>
                      <a:lnTo>
                        <a:pt x="230" y="112"/>
                      </a:lnTo>
                      <a:lnTo>
                        <a:pt x="226" y="121"/>
                      </a:lnTo>
                      <a:lnTo>
                        <a:pt x="220" y="129"/>
                      </a:lnTo>
                      <a:lnTo>
                        <a:pt x="215" y="136"/>
                      </a:lnTo>
                      <a:lnTo>
                        <a:pt x="194" y="134"/>
                      </a:lnTo>
                      <a:lnTo>
                        <a:pt x="174" y="131"/>
                      </a:lnTo>
                      <a:lnTo>
                        <a:pt x="153" y="129"/>
                      </a:lnTo>
                      <a:lnTo>
                        <a:pt x="132" y="127"/>
                      </a:lnTo>
                      <a:lnTo>
                        <a:pt x="111" y="124"/>
                      </a:lnTo>
                      <a:lnTo>
                        <a:pt x="91" y="122"/>
                      </a:lnTo>
                      <a:lnTo>
                        <a:pt x="71" y="120"/>
                      </a:lnTo>
                      <a:lnTo>
                        <a:pt x="51" y="119"/>
                      </a:lnTo>
                      <a:lnTo>
                        <a:pt x="30" y="104"/>
                      </a:lnTo>
                      <a:lnTo>
                        <a:pt x="15" y="89"/>
                      </a:lnTo>
                      <a:lnTo>
                        <a:pt x="3" y="74"/>
                      </a:lnTo>
                      <a:lnTo>
                        <a:pt x="0" y="59"/>
                      </a:lnTo>
                      <a:lnTo>
                        <a:pt x="0" y="44"/>
                      </a:lnTo>
                      <a:lnTo>
                        <a:pt x="5" y="28"/>
                      </a:lnTo>
                      <a:lnTo>
                        <a:pt x="16" y="13"/>
                      </a:lnTo>
                      <a:lnTo>
                        <a:pt x="32" y="0"/>
                      </a:lnTo>
                      <a:close/>
                    </a:path>
                  </a:pathLst>
                </a:custGeom>
                <a:solidFill>
                  <a:srgbClr val="9CADAD"/>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118" name="Freeform 91"/>
                <p:cNvSpPr>
                  <a:spLocks/>
                </p:cNvSpPr>
                <p:nvPr/>
              </p:nvSpPr>
              <p:spPr bwMode="auto">
                <a:xfrm>
                  <a:off x="4294" y="3414"/>
                  <a:ext cx="110" cy="64"/>
                </a:xfrm>
                <a:custGeom>
                  <a:avLst/>
                  <a:gdLst>
                    <a:gd name="T0" fmla="*/ 15 w 220"/>
                    <a:gd name="T1" fmla="*/ 0 h 128"/>
                    <a:gd name="T2" fmla="*/ 27 w 220"/>
                    <a:gd name="T3" fmla="*/ 3 h 128"/>
                    <a:gd name="T4" fmla="*/ 39 w 220"/>
                    <a:gd name="T5" fmla="*/ 7 h 128"/>
                    <a:gd name="T6" fmla="*/ 50 w 220"/>
                    <a:gd name="T7" fmla="*/ 11 h 128"/>
                    <a:gd name="T8" fmla="*/ 62 w 220"/>
                    <a:gd name="T9" fmla="*/ 14 h 128"/>
                    <a:gd name="T10" fmla="*/ 73 w 220"/>
                    <a:gd name="T11" fmla="*/ 17 h 128"/>
                    <a:gd name="T12" fmla="*/ 85 w 220"/>
                    <a:gd name="T13" fmla="*/ 21 h 128"/>
                    <a:gd name="T14" fmla="*/ 97 w 220"/>
                    <a:gd name="T15" fmla="*/ 25 h 128"/>
                    <a:gd name="T16" fmla="*/ 109 w 220"/>
                    <a:gd name="T17" fmla="*/ 29 h 128"/>
                    <a:gd name="T18" fmla="*/ 110 w 220"/>
                    <a:gd name="T19" fmla="*/ 34 h 128"/>
                    <a:gd name="T20" fmla="*/ 110 w 220"/>
                    <a:gd name="T21" fmla="*/ 39 h 128"/>
                    <a:gd name="T22" fmla="*/ 110 w 220"/>
                    <a:gd name="T23" fmla="*/ 44 h 128"/>
                    <a:gd name="T24" fmla="*/ 110 w 220"/>
                    <a:gd name="T25" fmla="*/ 49 h 128"/>
                    <a:gd name="T26" fmla="*/ 109 w 220"/>
                    <a:gd name="T27" fmla="*/ 53 h 128"/>
                    <a:gd name="T28" fmla="*/ 107 w 220"/>
                    <a:gd name="T29" fmla="*/ 57 h 128"/>
                    <a:gd name="T30" fmla="*/ 105 w 220"/>
                    <a:gd name="T31" fmla="*/ 60 h 128"/>
                    <a:gd name="T32" fmla="*/ 102 w 220"/>
                    <a:gd name="T33" fmla="*/ 64 h 128"/>
                    <a:gd name="T34" fmla="*/ 91 w 220"/>
                    <a:gd name="T35" fmla="*/ 63 h 128"/>
                    <a:gd name="T36" fmla="*/ 82 w 220"/>
                    <a:gd name="T37" fmla="*/ 62 h 128"/>
                    <a:gd name="T38" fmla="*/ 72 w 220"/>
                    <a:gd name="T39" fmla="*/ 61 h 128"/>
                    <a:gd name="T40" fmla="*/ 62 w 220"/>
                    <a:gd name="T41" fmla="*/ 60 h 128"/>
                    <a:gd name="T42" fmla="*/ 53 w 220"/>
                    <a:gd name="T43" fmla="*/ 59 h 128"/>
                    <a:gd name="T44" fmla="*/ 43 w 220"/>
                    <a:gd name="T45" fmla="*/ 58 h 128"/>
                    <a:gd name="T46" fmla="*/ 33 w 220"/>
                    <a:gd name="T47" fmla="*/ 58 h 128"/>
                    <a:gd name="T48" fmla="*/ 24 w 220"/>
                    <a:gd name="T49" fmla="*/ 57 h 128"/>
                    <a:gd name="T50" fmla="*/ 14 w 220"/>
                    <a:gd name="T51" fmla="*/ 49 h 128"/>
                    <a:gd name="T52" fmla="*/ 7 w 220"/>
                    <a:gd name="T53" fmla="*/ 43 h 128"/>
                    <a:gd name="T54" fmla="*/ 2 w 220"/>
                    <a:gd name="T55" fmla="*/ 35 h 128"/>
                    <a:gd name="T56" fmla="*/ 0 w 220"/>
                    <a:gd name="T57" fmla="*/ 28 h 128"/>
                    <a:gd name="T58" fmla="*/ 0 w 220"/>
                    <a:gd name="T59" fmla="*/ 21 h 128"/>
                    <a:gd name="T60" fmla="*/ 3 w 220"/>
                    <a:gd name="T61" fmla="*/ 14 h 128"/>
                    <a:gd name="T62" fmla="*/ 7 w 220"/>
                    <a:gd name="T63" fmla="*/ 7 h 128"/>
                    <a:gd name="T64" fmla="*/ 15 w 220"/>
                    <a:gd name="T65" fmla="*/ 0 h 12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20"/>
                    <a:gd name="T100" fmla="*/ 0 h 128"/>
                    <a:gd name="T101" fmla="*/ 220 w 220"/>
                    <a:gd name="T102" fmla="*/ 128 h 12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20" h="128">
                      <a:moveTo>
                        <a:pt x="31" y="0"/>
                      </a:moveTo>
                      <a:lnTo>
                        <a:pt x="53" y="7"/>
                      </a:lnTo>
                      <a:lnTo>
                        <a:pt x="77" y="14"/>
                      </a:lnTo>
                      <a:lnTo>
                        <a:pt x="100" y="22"/>
                      </a:lnTo>
                      <a:lnTo>
                        <a:pt x="124" y="29"/>
                      </a:lnTo>
                      <a:lnTo>
                        <a:pt x="146" y="35"/>
                      </a:lnTo>
                      <a:lnTo>
                        <a:pt x="170" y="43"/>
                      </a:lnTo>
                      <a:lnTo>
                        <a:pt x="194" y="51"/>
                      </a:lnTo>
                      <a:lnTo>
                        <a:pt x="218" y="59"/>
                      </a:lnTo>
                      <a:lnTo>
                        <a:pt x="219" y="69"/>
                      </a:lnTo>
                      <a:lnTo>
                        <a:pt x="220" y="79"/>
                      </a:lnTo>
                      <a:lnTo>
                        <a:pt x="220" y="89"/>
                      </a:lnTo>
                      <a:lnTo>
                        <a:pt x="220" y="99"/>
                      </a:lnTo>
                      <a:lnTo>
                        <a:pt x="218" y="107"/>
                      </a:lnTo>
                      <a:lnTo>
                        <a:pt x="214" y="114"/>
                      </a:lnTo>
                      <a:lnTo>
                        <a:pt x="209" y="121"/>
                      </a:lnTo>
                      <a:lnTo>
                        <a:pt x="203" y="128"/>
                      </a:lnTo>
                      <a:lnTo>
                        <a:pt x="181" y="126"/>
                      </a:lnTo>
                      <a:lnTo>
                        <a:pt x="163" y="124"/>
                      </a:lnTo>
                      <a:lnTo>
                        <a:pt x="144" y="122"/>
                      </a:lnTo>
                      <a:lnTo>
                        <a:pt x="125" y="121"/>
                      </a:lnTo>
                      <a:lnTo>
                        <a:pt x="105" y="118"/>
                      </a:lnTo>
                      <a:lnTo>
                        <a:pt x="86" y="117"/>
                      </a:lnTo>
                      <a:lnTo>
                        <a:pt x="66" y="116"/>
                      </a:lnTo>
                      <a:lnTo>
                        <a:pt x="47" y="114"/>
                      </a:lnTo>
                      <a:lnTo>
                        <a:pt x="27" y="99"/>
                      </a:lnTo>
                      <a:lnTo>
                        <a:pt x="13" y="86"/>
                      </a:lnTo>
                      <a:lnTo>
                        <a:pt x="3" y="71"/>
                      </a:lnTo>
                      <a:lnTo>
                        <a:pt x="0" y="57"/>
                      </a:lnTo>
                      <a:lnTo>
                        <a:pt x="0" y="42"/>
                      </a:lnTo>
                      <a:lnTo>
                        <a:pt x="5" y="28"/>
                      </a:lnTo>
                      <a:lnTo>
                        <a:pt x="15" y="14"/>
                      </a:lnTo>
                      <a:lnTo>
                        <a:pt x="31" y="0"/>
                      </a:lnTo>
                      <a:close/>
                    </a:path>
                  </a:pathLst>
                </a:custGeom>
                <a:solidFill>
                  <a:srgbClr val="A3B5B5"/>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119" name="Freeform 92"/>
                <p:cNvSpPr>
                  <a:spLocks/>
                </p:cNvSpPr>
                <p:nvPr/>
              </p:nvSpPr>
              <p:spPr bwMode="auto">
                <a:xfrm>
                  <a:off x="4296" y="3416"/>
                  <a:ext cx="104" cy="60"/>
                </a:xfrm>
                <a:custGeom>
                  <a:avLst/>
                  <a:gdLst>
                    <a:gd name="T0" fmla="*/ 14 w 206"/>
                    <a:gd name="T1" fmla="*/ 0 h 120"/>
                    <a:gd name="T2" fmla="*/ 25 w 206"/>
                    <a:gd name="T3" fmla="*/ 3 h 120"/>
                    <a:gd name="T4" fmla="*/ 36 w 206"/>
                    <a:gd name="T5" fmla="*/ 7 h 120"/>
                    <a:gd name="T6" fmla="*/ 47 w 206"/>
                    <a:gd name="T7" fmla="*/ 10 h 120"/>
                    <a:gd name="T8" fmla="*/ 59 w 206"/>
                    <a:gd name="T9" fmla="*/ 13 h 120"/>
                    <a:gd name="T10" fmla="*/ 69 w 206"/>
                    <a:gd name="T11" fmla="*/ 17 h 120"/>
                    <a:gd name="T12" fmla="*/ 80 w 206"/>
                    <a:gd name="T13" fmla="*/ 20 h 120"/>
                    <a:gd name="T14" fmla="*/ 91 w 206"/>
                    <a:gd name="T15" fmla="*/ 24 h 120"/>
                    <a:gd name="T16" fmla="*/ 102 w 206"/>
                    <a:gd name="T17" fmla="*/ 28 h 120"/>
                    <a:gd name="T18" fmla="*/ 103 w 206"/>
                    <a:gd name="T19" fmla="*/ 32 h 120"/>
                    <a:gd name="T20" fmla="*/ 104 w 206"/>
                    <a:gd name="T21" fmla="*/ 37 h 120"/>
                    <a:gd name="T22" fmla="*/ 104 w 206"/>
                    <a:gd name="T23" fmla="*/ 41 h 120"/>
                    <a:gd name="T24" fmla="*/ 104 w 206"/>
                    <a:gd name="T25" fmla="*/ 46 h 120"/>
                    <a:gd name="T26" fmla="*/ 103 w 206"/>
                    <a:gd name="T27" fmla="*/ 50 h 120"/>
                    <a:gd name="T28" fmla="*/ 101 w 206"/>
                    <a:gd name="T29" fmla="*/ 54 h 120"/>
                    <a:gd name="T30" fmla="*/ 98 w 206"/>
                    <a:gd name="T31" fmla="*/ 57 h 120"/>
                    <a:gd name="T32" fmla="*/ 95 w 206"/>
                    <a:gd name="T33" fmla="*/ 60 h 120"/>
                    <a:gd name="T34" fmla="*/ 86 w 206"/>
                    <a:gd name="T35" fmla="*/ 59 h 120"/>
                    <a:gd name="T36" fmla="*/ 76 w 206"/>
                    <a:gd name="T37" fmla="*/ 59 h 120"/>
                    <a:gd name="T38" fmla="*/ 68 w 206"/>
                    <a:gd name="T39" fmla="*/ 57 h 120"/>
                    <a:gd name="T40" fmla="*/ 59 w 206"/>
                    <a:gd name="T41" fmla="*/ 57 h 120"/>
                    <a:gd name="T42" fmla="*/ 50 w 206"/>
                    <a:gd name="T43" fmla="*/ 56 h 120"/>
                    <a:gd name="T44" fmla="*/ 41 w 206"/>
                    <a:gd name="T45" fmla="*/ 55 h 120"/>
                    <a:gd name="T46" fmla="*/ 32 w 206"/>
                    <a:gd name="T47" fmla="*/ 54 h 120"/>
                    <a:gd name="T48" fmla="*/ 23 w 206"/>
                    <a:gd name="T49" fmla="*/ 54 h 120"/>
                    <a:gd name="T50" fmla="*/ 14 w 206"/>
                    <a:gd name="T51" fmla="*/ 46 h 120"/>
                    <a:gd name="T52" fmla="*/ 7 w 206"/>
                    <a:gd name="T53" fmla="*/ 40 h 120"/>
                    <a:gd name="T54" fmla="*/ 2 w 206"/>
                    <a:gd name="T55" fmla="*/ 32 h 120"/>
                    <a:gd name="T56" fmla="*/ 0 w 206"/>
                    <a:gd name="T57" fmla="*/ 26 h 120"/>
                    <a:gd name="T58" fmla="*/ 0 w 206"/>
                    <a:gd name="T59" fmla="*/ 19 h 120"/>
                    <a:gd name="T60" fmla="*/ 3 w 206"/>
                    <a:gd name="T61" fmla="*/ 13 h 120"/>
                    <a:gd name="T62" fmla="*/ 7 w 206"/>
                    <a:gd name="T63" fmla="*/ 6 h 120"/>
                    <a:gd name="T64" fmla="*/ 14 w 206"/>
                    <a:gd name="T65" fmla="*/ 0 h 12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06"/>
                    <a:gd name="T100" fmla="*/ 0 h 120"/>
                    <a:gd name="T101" fmla="*/ 206 w 206"/>
                    <a:gd name="T102" fmla="*/ 120 h 12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06" h="120">
                      <a:moveTo>
                        <a:pt x="28" y="0"/>
                      </a:moveTo>
                      <a:lnTo>
                        <a:pt x="50" y="6"/>
                      </a:lnTo>
                      <a:lnTo>
                        <a:pt x="72" y="13"/>
                      </a:lnTo>
                      <a:lnTo>
                        <a:pt x="94" y="19"/>
                      </a:lnTo>
                      <a:lnTo>
                        <a:pt x="116" y="26"/>
                      </a:lnTo>
                      <a:lnTo>
                        <a:pt x="136" y="33"/>
                      </a:lnTo>
                      <a:lnTo>
                        <a:pt x="158" y="39"/>
                      </a:lnTo>
                      <a:lnTo>
                        <a:pt x="180" y="47"/>
                      </a:lnTo>
                      <a:lnTo>
                        <a:pt x="203" y="55"/>
                      </a:lnTo>
                      <a:lnTo>
                        <a:pt x="204" y="64"/>
                      </a:lnTo>
                      <a:lnTo>
                        <a:pt x="206" y="73"/>
                      </a:lnTo>
                      <a:lnTo>
                        <a:pt x="206" y="82"/>
                      </a:lnTo>
                      <a:lnTo>
                        <a:pt x="206" y="92"/>
                      </a:lnTo>
                      <a:lnTo>
                        <a:pt x="204" y="99"/>
                      </a:lnTo>
                      <a:lnTo>
                        <a:pt x="201" y="107"/>
                      </a:lnTo>
                      <a:lnTo>
                        <a:pt x="195" y="113"/>
                      </a:lnTo>
                      <a:lnTo>
                        <a:pt x="189" y="120"/>
                      </a:lnTo>
                      <a:lnTo>
                        <a:pt x="170" y="118"/>
                      </a:lnTo>
                      <a:lnTo>
                        <a:pt x="151" y="117"/>
                      </a:lnTo>
                      <a:lnTo>
                        <a:pt x="134" y="114"/>
                      </a:lnTo>
                      <a:lnTo>
                        <a:pt x="117" y="114"/>
                      </a:lnTo>
                      <a:lnTo>
                        <a:pt x="99" y="112"/>
                      </a:lnTo>
                      <a:lnTo>
                        <a:pt x="81" y="110"/>
                      </a:lnTo>
                      <a:lnTo>
                        <a:pt x="63" y="108"/>
                      </a:lnTo>
                      <a:lnTo>
                        <a:pt x="46" y="107"/>
                      </a:lnTo>
                      <a:lnTo>
                        <a:pt x="27" y="92"/>
                      </a:lnTo>
                      <a:lnTo>
                        <a:pt x="13" y="79"/>
                      </a:lnTo>
                      <a:lnTo>
                        <a:pt x="3" y="64"/>
                      </a:lnTo>
                      <a:lnTo>
                        <a:pt x="0" y="52"/>
                      </a:lnTo>
                      <a:lnTo>
                        <a:pt x="0" y="38"/>
                      </a:lnTo>
                      <a:lnTo>
                        <a:pt x="5" y="25"/>
                      </a:lnTo>
                      <a:lnTo>
                        <a:pt x="13" y="11"/>
                      </a:lnTo>
                      <a:lnTo>
                        <a:pt x="28" y="0"/>
                      </a:lnTo>
                      <a:close/>
                    </a:path>
                  </a:pathLst>
                </a:custGeom>
                <a:solidFill>
                  <a:srgbClr val="ABBABA"/>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120" name="Freeform 93"/>
                <p:cNvSpPr>
                  <a:spLocks/>
                </p:cNvSpPr>
                <p:nvPr/>
              </p:nvSpPr>
              <p:spPr bwMode="auto">
                <a:xfrm>
                  <a:off x="4299" y="3417"/>
                  <a:ext cx="98" cy="57"/>
                </a:xfrm>
                <a:custGeom>
                  <a:avLst/>
                  <a:gdLst>
                    <a:gd name="T0" fmla="*/ 14 w 195"/>
                    <a:gd name="T1" fmla="*/ 0 h 114"/>
                    <a:gd name="T2" fmla="*/ 24 w 195"/>
                    <a:gd name="T3" fmla="*/ 4 h 114"/>
                    <a:gd name="T4" fmla="*/ 34 w 195"/>
                    <a:gd name="T5" fmla="*/ 7 h 114"/>
                    <a:gd name="T6" fmla="*/ 44 w 195"/>
                    <a:gd name="T7" fmla="*/ 10 h 114"/>
                    <a:gd name="T8" fmla="*/ 54 w 195"/>
                    <a:gd name="T9" fmla="*/ 13 h 114"/>
                    <a:gd name="T10" fmla="*/ 63 w 195"/>
                    <a:gd name="T11" fmla="*/ 15 h 114"/>
                    <a:gd name="T12" fmla="*/ 73 w 195"/>
                    <a:gd name="T13" fmla="*/ 19 h 114"/>
                    <a:gd name="T14" fmla="*/ 83 w 195"/>
                    <a:gd name="T15" fmla="*/ 22 h 114"/>
                    <a:gd name="T16" fmla="*/ 94 w 195"/>
                    <a:gd name="T17" fmla="*/ 26 h 114"/>
                    <a:gd name="T18" fmla="*/ 95 w 195"/>
                    <a:gd name="T19" fmla="*/ 30 h 114"/>
                    <a:gd name="T20" fmla="*/ 97 w 195"/>
                    <a:gd name="T21" fmla="*/ 35 h 114"/>
                    <a:gd name="T22" fmla="*/ 97 w 195"/>
                    <a:gd name="T23" fmla="*/ 39 h 114"/>
                    <a:gd name="T24" fmla="*/ 98 w 195"/>
                    <a:gd name="T25" fmla="*/ 44 h 114"/>
                    <a:gd name="T26" fmla="*/ 97 w 195"/>
                    <a:gd name="T27" fmla="*/ 48 h 114"/>
                    <a:gd name="T28" fmla="*/ 95 w 195"/>
                    <a:gd name="T29" fmla="*/ 52 h 114"/>
                    <a:gd name="T30" fmla="*/ 93 w 195"/>
                    <a:gd name="T31" fmla="*/ 55 h 114"/>
                    <a:gd name="T32" fmla="*/ 89 w 195"/>
                    <a:gd name="T33" fmla="*/ 57 h 114"/>
                    <a:gd name="T34" fmla="*/ 80 w 195"/>
                    <a:gd name="T35" fmla="*/ 56 h 114"/>
                    <a:gd name="T36" fmla="*/ 71 w 195"/>
                    <a:gd name="T37" fmla="*/ 56 h 114"/>
                    <a:gd name="T38" fmla="*/ 63 w 195"/>
                    <a:gd name="T39" fmla="*/ 55 h 114"/>
                    <a:gd name="T40" fmla="*/ 55 w 195"/>
                    <a:gd name="T41" fmla="*/ 55 h 114"/>
                    <a:gd name="T42" fmla="*/ 46 w 195"/>
                    <a:gd name="T43" fmla="*/ 54 h 114"/>
                    <a:gd name="T44" fmla="*/ 38 w 195"/>
                    <a:gd name="T45" fmla="*/ 54 h 114"/>
                    <a:gd name="T46" fmla="*/ 29 w 195"/>
                    <a:gd name="T47" fmla="*/ 53 h 114"/>
                    <a:gd name="T48" fmla="*/ 21 w 195"/>
                    <a:gd name="T49" fmla="*/ 52 h 114"/>
                    <a:gd name="T50" fmla="*/ 12 w 195"/>
                    <a:gd name="T51" fmla="*/ 46 h 114"/>
                    <a:gd name="T52" fmla="*/ 6 w 195"/>
                    <a:gd name="T53" fmla="*/ 39 h 114"/>
                    <a:gd name="T54" fmla="*/ 2 w 195"/>
                    <a:gd name="T55" fmla="*/ 32 h 114"/>
                    <a:gd name="T56" fmla="*/ 0 w 195"/>
                    <a:gd name="T57" fmla="*/ 26 h 114"/>
                    <a:gd name="T58" fmla="*/ 0 w 195"/>
                    <a:gd name="T59" fmla="*/ 19 h 114"/>
                    <a:gd name="T60" fmla="*/ 2 w 195"/>
                    <a:gd name="T61" fmla="*/ 13 h 114"/>
                    <a:gd name="T62" fmla="*/ 6 w 195"/>
                    <a:gd name="T63" fmla="*/ 7 h 114"/>
                    <a:gd name="T64" fmla="*/ 14 w 195"/>
                    <a:gd name="T65" fmla="*/ 0 h 11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95"/>
                    <a:gd name="T100" fmla="*/ 0 h 114"/>
                    <a:gd name="T101" fmla="*/ 195 w 195"/>
                    <a:gd name="T102" fmla="*/ 114 h 114"/>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95" h="114">
                      <a:moveTo>
                        <a:pt x="27" y="0"/>
                      </a:moveTo>
                      <a:lnTo>
                        <a:pt x="47" y="7"/>
                      </a:lnTo>
                      <a:lnTo>
                        <a:pt x="67" y="13"/>
                      </a:lnTo>
                      <a:lnTo>
                        <a:pt x="87" y="19"/>
                      </a:lnTo>
                      <a:lnTo>
                        <a:pt x="107" y="25"/>
                      </a:lnTo>
                      <a:lnTo>
                        <a:pt x="126" y="30"/>
                      </a:lnTo>
                      <a:lnTo>
                        <a:pt x="145" y="38"/>
                      </a:lnTo>
                      <a:lnTo>
                        <a:pt x="165" y="44"/>
                      </a:lnTo>
                      <a:lnTo>
                        <a:pt x="188" y="52"/>
                      </a:lnTo>
                      <a:lnTo>
                        <a:pt x="190" y="61"/>
                      </a:lnTo>
                      <a:lnTo>
                        <a:pt x="193" y="69"/>
                      </a:lnTo>
                      <a:lnTo>
                        <a:pt x="194" y="78"/>
                      </a:lnTo>
                      <a:lnTo>
                        <a:pt x="195" y="88"/>
                      </a:lnTo>
                      <a:lnTo>
                        <a:pt x="193" y="96"/>
                      </a:lnTo>
                      <a:lnTo>
                        <a:pt x="190" y="103"/>
                      </a:lnTo>
                      <a:lnTo>
                        <a:pt x="185" y="109"/>
                      </a:lnTo>
                      <a:lnTo>
                        <a:pt x="178" y="114"/>
                      </a:lnTo>
                      <a:lnTo>
                        <a:pt x="159" y="112"/>
                      </a:lnTo>
                      <a:lnTo>
                        <a:pt x="141" y="111"/>
                      </a:lnTo>
                      <a:lnTo>
                        <a:pt x="125" y="109"/>
                      </a:lnTo>
                      <a:lnTo>
                        <a:pt x="110" y="109"/>
                      </a:lnTo>
                      <a:lnTo>
                        <a:pt x="92" y="108"/>
                      </a:lnTo>
                      <a:lnTo>
                        <a:pt x="76" y="107"/>
                      </a:lnTo>
                      <a:lnTo>
                        <a:pt x="58" y="106"/>
                      </a:lnTo>
                      <a:lnTo>
                        <a:pt x="42" y="104"/>
                      </a:lnTo>
                      <a:lnTo>
                        <a:pt x="23" y="91"/>
                      </a:lnTo>
                      <a:lnTo>
                        <a:pt x="11" y="78"/>
                      </a:lnTo>
                      <a:lnTo>
                        <a:pt x="3" y="64"/>
                      </a:lnTo>
                      <a:lnTo>
                        <a:pt x="0" y="52"/>
                      </a:lnTo>
                      <a:lnTo>
                        <a:pt x="0" y="38"/>
                      </a:lnTo>
                      <a:lnTo>
                        <a:pt x="3" y="25"/>
                      </a:lnTo>
                      <a:lnTo>
                        <a:pt x="12" y="13"/>
                      </a:lnTo>
                      <a:lnTo>
                        <a:pt x="27" y="0"/>
                      </a:lnTo>
                      <a:close/>
                    </a:path>
                  </a:pathLst>
                </a:custGeom>
                <a:solidFill>
                  <a:srgbClr val="B5C2C2"/>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121" name="Freeform 94"/>
                <p:cNvSpPr>
                  <a:spLocks/>
                </p:cNvSpPr>
                <p:nvPr/>
              </p:nvSpPr>
              <p:spPr bwMode="auto">
                <a:xfrm>
                  <a:off x="4301" y="3419"/>
                  <a:ext cx="92" cy="52"/>
                </a:xfrm>
                <a:custGeom>
                  <a:avLst/>
                  <a:gdLst>
                    <a:gd name="T0" fmla="*/ 13 w 183"/>
                    <a:gd name="T1" fmla="*/ 0 h 105"/>
                    <a:gd name="T2" fmla="*/ 23 w 183"/>
                    <a:gd name="T3" fmla="*/ 2 h 105"/>
                    <a:gd name="T4" fmla="*/ 32 w 183"/>
                    <a:gd name="T5" fmla="*/ 5 h 105"/>
                    <a:gd name="T6" fmla="*/ 41 w 183"/>
                    <a:gd name="T7" fmla="*/ 8 h 105"/>
                    <a:gd name="T8" fmla="*/ 50 w 183"/>
                    <a:gd name="T9" fmla="*/ 11 h 105"/>
                    <a:gd name="T10" fmla="*/ 58 w 183"/>
                    <a:gd name="T11" fmla="*/ 14 h 105"/>
                    <a:gd name="T12" fmla="*/ 67 w 183"/>
                    <a:gd name="T13" fmla="*/ 17 h 105"/>
                    <a:gd name="T14" fmla="*/ 76 w 183"/>
                    <a:gd name="T15" fmla="*/ 19 h 105"/>
                    <a:gd name="T16" fmla="*/ 87 w 183"/>
                    <a:gd name="T17" fmla="*/ 23 h 105"/>
                    <a:gd name="T18" fmla="*/ 88 w 183"/>
                    <a:gd name="T19" fmla="*/ 27 h 105"/>
                    <a:gd name="T20" fmla="*/ 90 w 183"/>
                    <a:gd name="T21" fmla="*/ 31 h 105"/>
                    <a:gd name="T22" fmla="*/ 90 w 183"/>
                    <a:gd name="T23" fmla="*/ 35 h 105"/>
                    <a:gd name="T24" fmla="*/ 92 w 183"/>
                    <a:gd name="T25" fmla="*/ 40 h 105"/>
                    <a:gd name="T26" fmla="*/ 91 w 183"/>
                    <a:gd name="T27" fmla="*/ 44 h 105"/>
                    <a:gd name="T28" fmla="*/ 90 w 183"/>
                    <a:gd name="T29" fmla="*/ 47 h 105"/>
                    <a:gd name="T30" fmla="*/ 87 w 183"/>
                    <a:gd name="T31" fmla="*/ 50 h 105"/>
                    <a:gd name="T32" fmla="*/ 82 w 183"/>
                    <a:gd name="T33" fmla="*/ 52 h 105"/>
                    <a:gd name="T34" fmla="*/ 73 w 183"/>
                    <a:gd name="T35" fmla="*/ 51 h 105"/>
                    <a:gd name="T36" fmla="*/ 66 w 183"/>
                    <a:gd name="T37" fmla="*/ 51 h 105"/>
                    <a:gd name="T38" fmla="*/ 58 w 183"/>
                    <a:gd name="T39" fmla="*/ 51 h 105"/>
                    <a:gd name="T40" fmla="*/ 51 w 183"/>
                    <a:gd name="T41" fmla="*/ 51 h 105"/>
                    <a:gd name="T42" fmla="*/ 44 w 183"/>
                    <a:gd name="T43" fmla="*/ 50 h 105"/>
                    <a:gd name="T44" fmla="*/ 36 w 183"/>
                    <a:gd name="T45" fmla="*/ 49 h 105"/>
                    <a:gd name="T46" fmla="*/ 28 w 183"/>
                    <a:gd name="T47" fmla="*/ 49 h 105"/>
                    <a:gd name="T48" fmla="*/ 21 w 183"/>
                    <a:gd name="T49" fmla="*/ 49 h 105"/>
                    <a:gd name="T50" fmla="*/ 12 w 183"/>
                    <a:gd name="T51" fmla="*/ 42 h 105"/>
                    <a:gd name="T52" fmla="*/ 6 w 183"/>
                    <a:gd name="T53" fmla="*/ 36 h 105"/>
                    <a:gd name="T54" fmla="*/ 2 w 183"/>
                    <a:gd name="T55" fmla="*/ 30 h 105"/>
                    <a:gd name="T56" fmla="*/ 0 w 183"/>
                    <a:gd name="T57" fmla="*/ 24 h 105"/>
                    <a:gd name="T58" fmla="*/ 0 w 183"/>
                    <a:gd name="T59" fmla="*/ 18 h 105"/>
                    <a:gd name="T60" fmla="*/ 2 w 183"/>
                    <a:gd name="T61" fmla="*/ 12 h 105"/>
                    <a:gd name="T62" fmla="*/ 6 w 183"/>
                    <a:gd name="T63" fmla="*/ 5 h 105"/>
                    <a:gd name="T64" fmla="*/ 13 w 183"/>
                    <a:gd name="T65" fmla="*/ 0 h 10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83"/>
                    <a:gd name="T100" fmla="*/ 0 h 105"/>
                    <a:gd name="T101" fmla="*/ 183 w 183"/>
                    <a:gd name="T102" fmla="*/ 105 h 10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83" h="105">
                      <a:moveTo>
                        <a:pt x="26" y="0"/>
                      </a:moveTo>
                      <a:lnTo>
                        <a:pt x="45" y="5"/>
                      </a:lnTo>
                      <a:lnTo>
                        <a:pt x="64" y="11"/>
                      </a:lnTo>
                      <a:lnTo>
                        <a:pt x="81" y="16"/>
                      </a:lnTo>
                      <a:lnTo>
                        <a:pt x="99" y="23"/>
                      </a:lnTo>
                      <a:lnTo>
                        <a:pt x="115" y="28"/>
                      </a:lnTo>
                      <a:lnTo>
                        <a:pt x="134" y="34"/>
                      </a:lnTo>
                      <a:lnTo>
                        <a:pt x="151" y="39"/>
                      </a:lnTo>
                      <a:lnTo>
                        <a:pt x="173" y="47"/>
                      </a:lnTo>
                      <a:lnTo>
                        <a:pt x="175" y="54"/>
                      </a:lnTo>
                      <a:lnTo>
                        <a:pt x="179" y="63"/>
                      </a:lnTo>
                      <a:lnTo>
                        <a:pt x="180" y="70"/>
                      </a:lnTo>
                      <a:lnTo>
                        <a:pt x="183" y="80"/>
                      </a:lnTo>
                      <a:lnTo>
                        <a:pt x="181" y="88"/>
                      </a:lnTo>
                      <a:lnTo>
                        <a:pt x="179" y="95"/>
                      </a:lnTo>
                      <a:lnTo>
                        <a:pt x="173" y="100"/>
                      </a:lnTo>
                      <a:lnTo>
                        <a:pt x="164" y="105"/>
                      </a:lnTo>
                      <a:lnTo>
                        <a:pt x="146" y="103"/>
                      </a:lnTo>
                      <a:lnTo>
                        <a:pt x="131" y="103"/>
                      </a:lnTo>
                      <a:lnTo>
                        <a:pt x="116" y="102"/>
                      </a:lnTo>
                      <a:lnTo>
                        <a:pt x="102" y="102"/>
                      </a:lnTo>
                      <a:lnTo>
                        <a:pt x="87" y="100"/>
                      </a:lnTo>
                      <a:lnTo>
                        <a:pt x="72" y="99"/>
                      </a:lnTo>
                      <a:lnTo>
                        <a:pt x="56" y="98"/>
                      </a:lnTo>
                      <a:lnTo>
                        <a:pt x="41" y="98"/>
                      </a:lnTo>
                      <a:lnTo>
                        <a:pt x="23" y="85"/>
                      </a:lnTo>
                      <a:lnTo>
                        <a:pt x="11" y="73"/>
                      </a:lnTo>
                      <a:lnTo>
                        <a:pt x="3" y="60"/>
                      </a:lnTo>
                      <a:lnTo>
                        <a:pt x="0" y="49"/>
                      </a:lnTo>
                      <a:lnTo>
                        <a:pt x="0" y="37"/>
                      </a:lnTo>
                      <a:lnTo>
                        <a:pt x="3" y="24"/>
                      </a:lnTo>
                      <a:lnTo>
                        <a:pt x="12" y="11"/>
                      </a:lnTo>
                      <a:lnTo>
                        <a:pt x="26" y="0"/>
                      </a:lnTo>
                      <a:close/>
                    </a:path>
                  </a:pathLst>
                </a:custGeom>
                <a:solidFill>
                  <a:srgbClr val="BAC7C7"/>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122" name="Freeform 95"/>
                <p:cNvSpPr>
                  <a:spLocks/>
                </p:cNvSpPr>
                <p:nvPr/>
              </p:nvSpPr>
              <p:spPr bwMode="auto">
                <a:xfrm>
                  <a:off x="4303" y="3419"/>
                  <a:ext cx="85" cy="50"/>
                </a:xfrm>
                <a:custGeom>
                  <a:avLst/>
                  <a:gdLst>
                    <a:gd name="T0" fmla="*/ 13 w 171"/>
                    <a:gd name="T1" fmla="*/ 0 h 101"/>
                    <a:gd name="T2" fmla="*/ 22 w 171"/>
                    <a:gd name="T3" fmla="*/ 2 h 101"/>
                    <a:gd name="T4" fmla="*/ 31 w 171"/>
                    <a:gd name="T5" fmla="*/ 6 h 101"/>
                    <a:gd name="T6" fmla="*/ 38 w 171"/>
                    <a:gd name="T7" fmla="*/ 8 h 101"/>
                    <a:gd name="T8" fmla="*/ 46 w 171"/>
                    <a:gd name="T9" fmla="*/ 11 h 101"/>
                    <a:gd name="T10" fmla="*/ 53 w 171"/>
                    <a:gd name="T11" fmla="*/ 12 h 101"/>
                    <a:gd name="T12" fmla="*/ 61 w 171"/>
                    <a:gd name="T13" fmla="*/ 16 h 101"/>
                    <a:gd name="T14" fmla="*/ 69 w 171"/>
                    <a:gd name="T15" fmla="*/ 18 h 101"/>
                    <a:gd name="T16" fmla="*/ 79 w 171"/>
                    <a:gd name="T17" fmla="*/ 22 h 101"/>
                    <a:gd name="T18" fmla="*/ 80 w 171"/>
                    <a:gd name="T19" fmla="*/ 25 h 101"/>
                    <a:gd name="T20" fmla="*/ 82 w 171"/>
                    <a:gd name="T21" fmla="*/ 29 h 101"/>
                    <a:gd name="T22" fmla="*/ 83 w 171"/>
                    <a:gd name="T23" fmla="*/ 33 h 101"/>
                    <a:gd name="T24" fmla="*/ 85 w 171"/>
                    <a:gd name="T25" fmla="*/ 38 h 101"/>
                    <a:gd name="T26" fmla="*/ 85 w 171"/>
                    <a:gd name="T27" fmla="*/ 41 h 101"/>
                    <a:gd name="T28" fmla="*/ 83 w 171"/>
                    <a:gd name="T29" fmla="*/ 45 h 101"/>
                    <a:gd name="T30" fmla="*/ 81 w 171"/>
                    <a:gd name="T31" fmla="*/ 48 h 101"/>
                    <a:gd name="T32" fmla="*/ 76 w 171"/>
                    <a:gd name="T33" fmla="*/ 50 h 101"/>
                    <a:gd name="T34" fmla="*/ 68 w 171"/>
                    <a:gd name="T35" fmla="*/ 49 h 101"/>
                    <a:gd name="T36" fmla="*/ 61 w 171"/>
                    <a:gd name="T37" fmla="*/ 48 h 101"/>
                    <a:gd name="T38" fmla="*/ 54 w 171"/>
                    <a:gd name="T39" fmla="*/ 48 h 101"/>
                    <a:gd name="T40" fmla="*/ 48 w 171"/>
                    <a:gd name="T41" fmla="*/ 48 h 101"/>
                    <a:gd name="T42" fmla="*/ 41 w 171"/>
                    <a:gd name="T43" fmla="*/ 48 h 101"/>
                    <a:gd name="T44" fmla="*/ 34 w 171"/>
                    <a:gd name="T45" fmla="*/ 48 h 101"/>
                    <a:gd name="T46" fmla="*/ 28 w 171"/>
                    <a:gd name="T47" fmla="*/ 48 h 101"/>
                    <a:gd name="T48" fmla="*/ 21 w 171"/>
                    <a:gd name="T49" fmla="*/ 48 h 101"/>
                    <a:gd name="T50" fmla="*/ 12 w 171"/>
                    <a:gd name="T51" fmla="*/ 41 h 101"/>
                    <a:gd name="T52" fmla="*/ 6 w 171"/>
                    <a:gd name="T53" fmla="*/ 35 h 101"/>
                    <a:gd name="T54" fmla="*/ 2 w 171"/>
                    <a:gd name="T55" fmla="*/ 29 h 101"/>
                    <a:gd name="T56" fmla="*/ 0 w 171"/>
                    <a:gd name="T57" fmla="*/ 24 h 101"/>
                    <a:gd name="T58" fmla="*/ 0 w 171"/>
                    <a:gd name="T59" fmla="*/ 18 h 101"/>
                    <a:gd name="T60" fmla="*/ 2 w 171"/>
                    <a:gd name="T61" fmla="*/ 12 h 101"/>
                    <a:gd name="T62" fmla="*/ 6 w 171"/>
                    <a:gd name="T63" fmla="*/ 6 h 101"/>
                    <a:gd name="T64" fmla="*/ 13 w 171"/>
                    <a:gd name="T65" fmla="*/ 0 h 10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71"/>
                    <a:gd name="T100" fmla="*/ 0 h 101"/>
                    <a:gd name="T101" fmla="*/ 171 w 171"/>
                    <a:gd name="T102" fmla="*/ 101 h 10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71" h="101">
                      <a:moveTo>
                        <a:pt x="27" y="0"/>
                      </a:moveTo>
                      <a:lnTo>
                        <a:pt x="44" y="5"/>
                      </a:lnTo>
                      <a:lnTo>
                        <a:pt x="62" y="12"/>
                      </a:lnTo>
                      <a:lnTo>
                        <a:pt x="77" y="17"/>
                      </a:lnTo>
                      <a:lnTo>
                        <a:pt x="92" y="22"/>
                      </a:lnTo>
                      <a:lnTo>
                        <a:pt x="107" y="25"/>
                      </a:lnTo>
                      <a:lnTo>
                        <a:pt x="122" y="32"/>
                      </a:lnTo>
                      <a:lnTo>
                        <a:pt x="138" y="37"/>
                      </a:lnTo>
                      <a:lnTo>
                        <a:pt x="158" y="44"/>
                      </a:lnTo>
                      <a:lnTo>
                        <a:pt x="161" y="51"/>
                      </a:lnTo>
                      <a:lnTo>
                        <a:pt x="165" y="59"/>
                      </a:lnTo>
                      <a:lnTo>
                        <a:pt x="167" y="67"/>
                      </a:lnTo>
                      <a:lnTo>
                        <a:pt x="171" y="77"/>
                      </a:lnTo>
                      <a:lnTo>
                        <a:pt x="170" y="83"/>
                      </a:lnTo>
                      <a:lnTo>
                        <a:pt x="167" y="91"/>
                      </a:lnTo>
                      <a:lnTo>
                        <a:pt x="162" y="96"/>
                      </a:lnTo>
                      <a:lnTo>
                        <a:pt x="153" y="101"/>
                      </a:lnTo>
                      <a:lnTo>
                        <a:pt x="137" y="98"/>
                      </a:lnTo>
                      <a:lnTo>
                        <a:pt x="123" y="97"/>
                      </a:lnTo>
                      <a:lnTo>
                        <a:pt x="109" y="97"/>
                      </a:lnTo>
                      <a:lnTo>
                        <a:pt x="97" y="97"/>
                      </a:lnTo>
                      <a:lnTo>
                        <a:pt x="83" y="96"/>
                      </a:lnTo>
                      <a:lnTo>
                        <a:pt x="69" y="96"/>
                      </a:lnTo>
                      <a:lnTo>
                        <a:pt x="56" y="96"/>
                      </a:lnTo>
                      <a:lnTo>
                        <a:pt x="42" y="96"/>
                      </a:lnTo>
                      <a:lnTo>
                        <a:pt x="24" y="83"/>
                      </a:lnTo>
                      <a:lnTo>
                        <a:pt x="12" y="71"/>
                      </a:lnTo>
                      <a:lnTo>
                        <a:pt x="4" y="59"/>
                      </a:lnTo>
                      <a:lnTo>
                        <a:pt x="0" y="48"/>
                      </a:lnTo>
                      <a:lnTo>
                        <a:pt x="0" y="36"/>
                      </a:lnTo>
                      <a:lnTo>
                        <a:pt x="4" y="24"/>
                      </a:lnTo>
                      <a:lnTo>
                        <a:pt x="13" y="12"/>
                      </a:lnTo>
                      <a:lnTo>
                        <a:pt x="27" y="0"/>
                      </a:lnTo>
                      <a:close/>
                    </a:path>
                  </a:pathLst>
                </a:custGeom>
                <a:solidFill>
                  <a:srgbClr val="C4CFCF"/>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123" name="Freeform 96"/>
                <p:cNvSpPr>
                  <a:spLocks/>
                </p:cNvSpPr>
                <p:nvPr/>
              </p:nvSpPr>
              <p:spPr bwMode="auto">
                <a:xfrm>
                  <a:off x="4306" y="3421"/>
                  <a:ext cx="79" cy="46"/>
                </a:xfrm>
                <a:custGeom>
                  <a:avLst/>
                  <a:gdLst>
                    <a:gd name="T0" fmla="*/ 12 w 158"/>
                    <a:gd name="T1" fmla="*/ 0 h 92"/>
                    <a:gd name="T2" fmla="*/ 20 w 158"/>
                    <a:gd name="T3" fmla="*/ 2 h 92"/>
                    <a:gd name="T4" fmla="*/ 28 w 158"/>
                    <a:gd name="T5" fmla="*/ 5 h 92"/>
                    <a:gd name="T6" fmla="*/ 36 w 158"/>
                    <a:gd name="T7" fmla="*/ 7 h 92"/>
                    <a:gd name="T8" fmla="*/ 42 w 158"/>
                    <a:gd name="T9" fmla="*/ 10 h 92"/>
                    <a:gd name="T10" fmla="*/ 48 w 158"/>
                    <a:gd name="T11" fmla="*/ 12 h 92"/>
                    <a:gd name="T12" fmla="*/ 56 w 158"/>
                    <a:gd name="T13" fmla="*/ 13 h 92"/>
                    <a:gd name="T14" fmla="*/ 63 w 158"/>
                    <a:gd name="T15" fmla="*/ 16 h 92"/>
                    <a:gd name="T16" fmla="*/ 73 w 158"/>
                    <a:gd name="T17" fmla="*/ 19 h 92"/>
                    <a:gd name="T18" fmla="*/ 74 w 158"/>
                    <a:gd name="T19" fmla="*/ 22 h 92"/>
                    <a:gd name="T20" fmla="*/ 76 w 158"/>
                    <a:gd name="T21" fmla="*/ 26 h 92"/>
                    <a:gd name="T22" fmla="*/ 78 w 158"/>
                    <a:gd name="T23" fmla="*/ 30 h 92"/>
                    <a:gd name="T24" fmla="*/ 79 w 158"/>
                    <a:gd name="T25" fmla="*/ 35 h 92"/>
                    <a:gd name="T26" fmla="*/ 79 w 158"/>
                    <a:gd name="T27" fmla="*/ 38 h 92"/>
                    <a:gd name="T28" fmla="*/ 78 w 158"/>
                    <a:gd name="T29" fmla="*/ 42 h 92"/>
                    <a:gd name="T30" fmla="*/ 75 w 158"/>
                    <a:gd name="T31" fmla="*/ 44 h 92"/>
                    <a:gd name="T32" fmla="*/ 70 w 158"/>
                    <a:gd name="T33" fmla="*/ 46 h 92"/>
                    <a:gd name="T34" fmla="*/ 62 w 158"/>
                    <a:gd name="T35" fmla="*/ 45 h 92"/>
                    <a:gd name="T36" fmla="*/ 56 w 158"/>
                    <a:gd name="T37" fmla="*/ 45 h 92"/>
                    <a:gd name="T38" fmla="*/ 50 w 158"/>
                    <a:gd name="T39" fmla="*/ 45 h 92"/>
                    <a:gd name="T40" fmla="*/ 44 w 158"/>
                    <a:gd name="T41" fmla="*/ 45 h 92"/>
                    <a:gd name="T42" fmla="*/ 39 w 158"/>
                    <a:gd name="T43" fmla="*/ 45 h 92"/>
                    <a:gd name="T44" fmla="*/ 33 w 158"/>
                    <a:gd name="T45" fmla="*/ 45 h 92"/>
                    <a:gd name="T46" fmla="*/ 26 w 158"/>
                    <a:gd name="T47" fmla="*/ 44 h 92"/>
                    <a:gd name="T48" fmla="*/ 19 w 158"/>
                    <a:gd name="T49" fmla="*/ 44 h 92"/>
                    <a:gd name="T50" fmla="*/ 11 w 158"/>
                    <a:gd name="T51" fmla="*/ 39 h 92"/>
                    <a:gd name="T52" fmla="*/ 6 w 158"/>
                    <a:gd name="T53" fmla="*/ 33 h 92"/>
                    <a:gd name="T54" fmla="*/ 2 w 158"/>
                    <a:gd name="T55" fmla="*/ 27 h 92"/>
                    <a:gd name="T56" fmla="*/ 0 w 158"/>
                    <a:gd name="T57" fmla="*/ 22 h 92"/>
                    <a:gd name="T58" fmla="*/ 0 w 158"/>
                    <a:gd name="T59" fmla="*/ 17 h 92"/>
                    <a:gd name="T60" fmla="*/ 2 w 158"/>
                    <a:gd name="T61" fmla="*/ 11 h 92"/>
                    <a:gd name="T62" fmla="*/ 6 w 158"/>
                    <a:gd name="T63" fmla="*/ 5 h 92"/>
                    <a:gd name="T64" fmla="*/ 12 w 158"/>
                    <a:gd name="T65" fmla="*/ 0 h 9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58"/>
                    <a:gd name="T100" fmla="*/ 0 h 92"/>
                    <a:gd name="T101" fmla="*/ 158 w 158"/>
                    <a:gd name="T102" fmla="*/ 92 h 9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58" h="92">
                      <a:moveTo>
                        <a:pt x="24" y="0"/>
                      </a:moveTo>
                      <a:lnTo>
                        <a:pt x="40" y="4"/>
                      </a:lnTo>
                      <a:lnTo>
                        <a:pt x="57" y="9"/>
                      </a:lnTo>
                      <a:lnTo>
                        <a:pt x="71" y="14"/>
                      </a:lnTo>
                      <a:lnTo>
                        <a:pt x="84" y="19"/>
                      </a:lnTo>
                      <a:lnTo>
                        <a:pt x="97" y="23"/>
                      </a:lnTo>
                      <a:lnTo>
                        <a:pt x="112" y="27"/>
                      </a:lnTo>
                      <a:lnTo>
                        <a:pt x="127" y="32"/>
                      </a:lnTo>
                      <a:lnTo>
                        <a:pt x="146" y="38"/>
                      </a:lnTo>
                      <a:lnTo>
                        <a:pt x="148" y="44"/>
                      </a:lnTo>
                      <a:lnTo>
                        <a:pt x="152" y="53"/>
                      </a:lnTo>
                      <a:lnTo>
                        <a:pt x="155" y="60"/>
                      </a:lnTo>
                      <a:lnTo>
                        <a:pt x="158" y="69"/>
                      </a:lnTo>
                      <a:lnTo>
                        <a:pt x="158" y="75"/>
                      </a:lnTo>
                      <a:lnTo>
                        <a:pt x="156" y="83"/>
                      </a:lnTo>
                      <a:lnTo>
                        <a:pt x="150" y="88"/>
                      </a:lnTo>
                      <a:lnTo>
                        <a:pt x="140" y="92"/>
                      </a:lnTo>
                      <a:lnTo>
                        <a:pt x="125" y="89"/>
                      </a:lnTo>
                      <a:lnTo>
                        <a:pt x="112" y="89"/>
                      </a:lnTo>
                      <a:lnTo>
                        <a:pt x="101" y="89"/>
                      </a:lnTo>
                      <a:lnTo>
                        <a:pt x="89" y="89"/>
                      </a:lnTo>
                      <a:lnTo>
                        <a:pt x="77" y="89"/>
                      </a:lnTo>
                      <a:lnTo>
                        <a:pt x="66" y="89"/>
                      </a:lnTo>
                      <a:lnTo>
                        <a:pt x="52" y="88"/>
                      </a:lnTo>
                      <a:lnTo>
                        <a:pt x="38" y="88"/>
                      </a:lnTo>
                      <a:lnTo>
                        <a:pt x="23" y="77"/>
                      </a:lnTo>
                      <a:lnTo>
                        <a:pt x="12" y="65"/>
                      </a:lnTo>
                      <a:lnTo>
                        <a:pt x="4" y="54"/>
                      </a:lnTo>
                      <a:lnTo>
                        <a:pt x="0" y="44"/>
                      </a:lnTo>
                      <a:lnTo>
                        <a:pt x="0" y="33"/>
                      </a:lnTo>
                      <a:lnTo>
                        <a:pt x="4" y="21"/>
                      </a:lnTo>
                      <a:lnTo>
                        <a:pt x="12" y="10"/>
                      </a:lnTo>
                      <a:lnTo>
                        <a:pt x="24" y="0"/>
                      </a:lnTo>
                      <a:close/>
                    </a:path>
                  </a:pathLst>
                </a:custGeom>
                <a:solidFill>
                  <a:srgbClr val="CCD6D6"/>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124" name="Freeform 97"/>
                <p:cNvSpPr>
                  <a:spLocks/>
                </p:cNvSpPr>
                <p:nvPr/>
              </p:nvSpPr>
              <p:spPr bwMode="auto">
                <a:xfrm>
                  <a:off x="4308" y="3423"/>
                  <a:ext cx="73" cy="41"/>
                </a:xfrm>
                <a:custGeom>
                  <a:avLst/>
                  <a:gdLst>
                    <a:gd name="T0" fmla="*/ 11 w 146"/>
                    <a:gd name="T1" fmla="*/ 0 h 83"/>
                    <a:gd name="T2" fmla="*/ 19 w 146"/>
                    <a:gd name="T3" fmla="*/ 2 h 83"/>
                    <a:gd name="T4" fmla="*/ 26 w 146"/>
                    <a:gd name="T5" fmla="*/ 4 h 83"/>
                    <a:gd name="T6" fmla="*/ 31 w 146"/>
                    <a:gd name="T7" fmla="*/ 6 h 83"/>
                    <a:gd name="T8" fmla="*/ 38 w 146"/>
                    <a:gd name="T9" fmla="*/ 8 h 83"/>
                    <a:gd name="T10" fmla="*/ 43 w 146"/>
                    <a:gd name="T11" fmla="*/ 9 h 83"/>
                    <a:gd name="T12" fmla="*/ 49 w 146"/>
                    <a:gd name="T13" fmla="*/ 11 h 83"/>
                    <a:gd name="T14" fmla="*/ 56 w 146"/>
                    <a:gd name="T15" fmla="*/ 13 h 83"/>
                    <a:gd name="T16" fmla="*/ 65 w 146"/>
                    <a:gd name="T17" fmla="*/ 16 h 83"/>
                    <a:gd name="T18" fmla="*/ 66 w 146"/>
                    <a:gd name="T19" fmla="*/ 19 h 83"/>
                    <a:gd name="T20" fmla="*/ 69 w 146"/>
                    <a:gd name="T21" fmla="*/ 23 h 83"/>
                    <a:gd name="T22" fmla="*/ 71 w 146"/>
                    <a:gd name="T23" fmla="*/ 27 h 83"/>
                    <a:gd name="T24" fmla="*/ 73 w 146"/>
                    <a:gd name="T25" fmla="*/ 31 h 83"/>
                    <a:gd name="T26" fmla="*/ 73 w 146"/>
                    <a:gd name="T27" fmla="*/ 34 h 83"/>
                    <a:gd name="T28" fmla="*/ 73 w 146"/>
                    <a:gd name="T29" fmla="*/ 38 h 83"/>
                    <a:gd name="T30" fmla="*/ 69 w 146"/>
                    <a:gd name="T31" fmla="*/ 40 h 83"/>
                    <a:gd name="T32" fmla="*/ 64 w 146"/>
                    <a:gd name="T33" fmla="*/ 41 h 83"/>
                    <a:gd name="T34" fmla="*/ 57 w 146"/>
                    <a:gd name="T35" fmla="*/ 40 h 83"/>
                    <a:gd name="T36" fmla="*/ 51 w 146"/>
                    <a:gd name="T37" fmla="*/ 40 h 83"/>
                    <a:gd name="T38" fmla="*/ 46 w 146"/>
                    <a:gd name="T39" fmla="*/ 40 h 83"/>
                    <a:gd name="T40" fmla="*/ 41 w 146"/>
                    <a:gd name="T41" fmla="*/ 41 h 83"/>
                    <a:gd name="T42" fmla="*/ 36 w 146"/>
                    <a:gd name="T43" fmla="*/ 41 h 83"/>
                    <a:gd name="T44" fmla="*/ 30 w 146"/>
                    <a:gd name="T45" fmla="*/ 41 h 83"/>
                    <a:gd name="T46" fmla="*/ 24 w 146"/>
                    <a:gd name="T47" fmla="*/ 41 h 83"/>
                    <a:gd name="T48" fmla="*/ 18 w 146"/>
                    <a:gd name="T49" fmla="*/ 41 h 83"/>
                    <a:gd name="T50" fmla="*/ 11 w 146"/>
                    <a:gd name="T51" fmla="*/ 35 h 83"/>
                    <a:gd name="T52" fmla="*/ 5 w 146"/>
                    <a:gd name="T53" fmla="*/ 30 h 83"/>
                    <a:gd name="T54" fmla="*/ 1 w 146"/>
                    <a:gd name="T55" fmla="*/ 25 h 83"/>
                    <a:gd name="T56" fmla="*/ 0 w 146"/>
                    <a:gd name="T57" fmla="*/ 20 h 83"/>
                    <a:gd name="T58" fmla="*/ 0 w 146"/>
                    <a:gd name="T59" fmla="*/ 15 h 83"/>
                    <a:gd name="T60" fmla="*/ 2 w 146"/>
                    <a:gd name="T61" fmla="*/ 10 h 83"/>
                    <a:gd name="T62" fmla="*/ 6 w 146"/>
                    <a:gd name="T63" fmla="*/ 5 h 83"/>
                    <a:gd name="T64" fmla="*/ 11 w 146"/>
                    <a:gd name="T65" fmla="*/ 0 h 8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46"/>
                    <a:gd name="T100" fmla="*/ 0 h 83"/>
                    <a:gd name="T101" fmla="*/ 146 w 146"/>
                    <a:gd name="T102" fmla="*/ 83 h 8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46" h="83">
                      <a:moveTo>
                        <a:pt x="23" y="0"/>
                      </a:moveTo>
                      <a:lnTo>
                        <a:pt x="38" y="4"/>
                      </a:lnTo>
                      <a:lnTo>
                        <a:pt x="52" y="9"/>
                      </a:lnTo>
                      <a:lnTo>
                        <a:pt x="63" y="12"/>
                      </a:lnTo>
                      <a:lnTo>
                        <a:pt x="76" y="16"/>
                      </a:lnTo>
                      <a:lnTo>
                        <a:pt x="87" y="19"/>
                      </a:lnTo>
                      <a:lnTo>
                        <a:pt x="98" y="23"/>
                      </a:lnTo>
                      <a:lnTo>
                        <a:pt x="112" y="26"/>
                      </a:lnTo>
                      <a:lnTo>
                        <a:pt x="130" y="33"/>
                      </a:lnTo>
                      <a:lnTo>
                        <a:pt x="132" y="39"/>
                      </a:lnTo>
                      <a:lnTo>
                        <a:pt x="137" y="46"/>
                      </a:lnTo>
                      <a:lnTo>
                        <a:pt x="141" y="54"/>
                      </a:lnTo>
                      <a:lnTo>
                        <a:pt x="146" y="63"/>
                      </a:lnTo>
                      <a:lnTo>
                        <a:pt x="146" y="69"/>
                      </a:lnTo>
                      <a:lnTo>
                        <a:pt x="145" y="76"/>
                      </a:lnTo>
                      <a:lnTo>
                        <a:pt x="138" y="80"/>
                      </a:lnTo>
                      <a:lnTo>
                        <a:pt x="128" y="83"/>
                      </a:lnTo>
                      <a:lnTo>
                        <a:pt x="114" y="80"/>
                      </a:lnTo>
                      <a:lnTo>
                        <a:pt x="103" y="80"/>
                      </a:lnTo>
                      <a:lnTo>
                        <a:pt x="92" y="81"/>
                      </a:lnTo>
                      <a:lnTo>
                        <a:pt x="82" y="83"/>
                      </a:lnTo>
                      <a:lnTo>
                        <a:pt x="71" y="83"/>
                      </a:lnTo>
                      <a:lnTo>
                        <a:pt x="61" y="83"/>
                      </a:lnTo>
                      <a:lnTo>
                        <a:pt x="48" y="83"/>
                      </a:lnTo>
                      <a:lnTo>
                        <a:pt x="37" y="83"/>
                      </a:lnTo>
                      <a:lnTo>
                        <a:pt x="22" y="71"/>
                      </a:lnTo>
                      <a:lnTo>
                        <a:pt x="10" y="61"/>
                      </a:lnTo>
                      <a:lnTo>
                        <a:pt x="3" y="51"/>
                      </a:lnTo>
                      <a:lnTo>
                        <a:pt x="0" y="41"/>
                      </a:lnTo>
                      <a:lnTo>
                        <a:pt x="0" y="30"/>
                      </a:lnTo>
                      <a:lnTo>
                        <a:pt x="4" y="20"/>
                      </a:lnTo>
                      <a:lnTo>
                        <a:pt x="12" y="10"/>
                      </a:lnTo>
                      <a:lnTo>
                        <a:pt x="23" y="0"/>
                      </a:lnTo>
                      <a:close/>
                    </a:path>
                  </a:pathLst>
                </a:custGeom>
                <a:solidFill>
                  <a:srgbClr val="D4DBDB"/>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125" name="Freeform 98"/>
                <p:cNvSpPr>
                  <a:spLocks/>
                </p:cNvSpPr>
                <p:nvPr/>
              </p:nvSpPr>
              <p:spPr bwMode="auto">
                <a:xfrm>
                  <a:off x="4308" y="3324"/>
                  <a:ext cx="117" cy="79"/>
                </a:xfrm>
                <a:custGeom>
                  <a:avLst/>
                  <a:gdLst>
                    <a:gd name="T0" fmla="*/ 16 w 235"/>
                    <a:gd name="T1" fmla="*/ 0 h 158"/>
                    <a:gd name="T2" fmla="*/ 28 w 235"/>
                    <a:gd name="T3" fmla="*/ 3 h 158"/>
                    <a:gd name="T4" fmla="*/ 41 w 235"/>
                    <a:gd name="T5" fmla="*/ 7 h 158"/>
                    <a:gd name="T6" fmla="*/ 53 w 235"/>
                    <a:gd name="T7" fmla="*/ 11 h 158"/>
                    <a:gd name="T8" fmla="*/ 66 w 235"/>
                    <a:gd name="T9" fmla="*/ 15 h 158"/>
                    <a:gd name="T10" fmla="*/ 78 w 235"/>
                    <a:gd name="T11" fmla="*/ 19 h 158"/>
                    <a:gd name="T12" fmla="*/ 91 w 235"/>
                    <a:gd name="T13" fmla="*/ 23 h 158"/>
                    <a:gd name="T14" fmla="*/ 103 w 235"/>
                    <a:gd name="T15" fmla="*/ 27 h 158"/>
                    <a:gd name="T16" fmla="*/ 117 w 235"/>
                    <a:gd name="T17" fmla="*/ 32 h 158"/>
                    <a:gd name="T18" fmla="*/ 117 w 235"/>
                    <a:gd name="T19" fmla="*/ 38 h 158"/>
                    <a:gd name="T20" fmla="*/ 117 w 235"/>
                    <a:gd name="T21" fmla="*/ 44 h 158"/>
                    <a:gd name="T22" fmla="*/ 117 w 235"/>
                    <a:gd name="T23" fmla="*/ 50 h 158"/>
                    <a:gd name="T24" fmla="*/ 117 w 235"/>
                    <a:gd name="T25" fmla="*/ 57 h 158"/>
                    <a:gd name="T26" fmla="*/ 115 w 235"/>
                    <a:gd name="T27" fmla="*/ 63 h 158"/>
                    <a:gd name="T28" fmla="*/ 113 w 235"/>
                    <a:gd name="T29" fmla="*/ 70 h 158"/>
                    <a:gd name="T30" fmla="*/ 110 w 235"/>
                    <a:gd name="T31" fmla="*/ 75 h 158"/>
                    <a:gd name="T32" fmla="*/ 107 w 235"/>
                    <a:gd name="T33" fmla="*/ 79 h 158"/>
                    <a:gd name="T34" fmla="*/ 96 w 235"/>
                    <a:gd name="T35" fmla="*/ 77 h 158"/>
                    <a:gd name="T36" fmla="*/ 86 w 235"/>
                    <a:gd name="T37" fmla="*/ 75 h 158"/>
                    <a:gd name="T38" fmla="*/ 76 w 235"/>
                    <a:gd name="T39" fmla="*/ 72 h 158"/>
                    <a:gd name="T40" fmla="*/ 66 w 235"/>
                    <a:gd name="T41" fmla="*/ 69 h 158"/>
                    <a:gd name="T42" fmla="*/ 55 w 235"/>
                    <a:gd name="T43" fmla="*/ 65 h 158"/>
                    <a:gd name="T44" fmla="*/ 45 w 235"/>
                    <a:gd name="T45" fmla="*/ 62 h 158"/>
                    <a:gd name="T46" fmla="*/ 35 w 235"/>
                    <a:gd name="T47" fmla="*/ 59 h 158"/>
                    <a:gd name="T48" fmla="*/ 25 w 235"/>
                    <a:gd name="T49" fmla="*/ 58 h 158"/>
                    <a:gd name="T50" fmla="*/ 14 w 235"/>
                    <a:gd name="T51" fmla="*/ 50 h 158"/>
                    <a:gd name="T52" fmla="*/ 7 w 235"/>
                    <a:gd name="T53" fmla="*/ 43 h 158"/>
                    <a:gd name="T54" fmla="*/ 2 w 235"/>
                    <a:gd name="T55" fmla="*/ 36 h 158"/>
                    <a:gd name="T56" fmla="*/ 0 w 235"/>
                    <a:gd name="T57" fmla="*/ 29 h 158"/>
                    <a:gd name="T58" fmla="*/ 0 w 235"/>
                    <a:gd name="T59" fmla="*/ 21 h 158"/>
                    <a:gd name="T60" fmla="*/ 3 w 235"/>
                    <a:gd name="T61" fmla="*/ 14 h 158"/>
                    <a:gd name="T62" fmla="*/ 8 w 235"/>
                    <a:gd name="T63" fmla="*/ 7 h 158"/>
                    <a:gd name="T64" fmla="*/ 16 w 235"/>
                    <a:gd name="T65" fmla="*/ 0 h 15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35"/>
                    <a:gd name="T100" fmla="*/ 0 h 158"/>
                    <a:gd name="T101" fmla="*/ 235 w 235"/>
                    <a:gd name="T102" fmla="*/ 158 h 15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35" h="158">
                      <a:moveTo>
                        <a:pt x="33" y="0"/>
                      </a:moveTo>
                      <a:lnTo>
                        <a:pt x="57" y="7"/>
                      </a:lnTo>
                      <a:lnTo>
                        <a:pt x="82" y="15"/>
                      </a:lnTo>
                      <a:lnTo>
                        <a:pt x="107" y="23"/>
                      </a:lnTo>
                      <a:lnTo>
                        <a:pt x="132" y="30"/>
                      </a:lnTo>
                      <a:lnTo>
                        <a:pt x="157" y="38"/>
                      </a:lnTo>
                      <a:lnTo>
                        <a:pt x="182" y="46"/>
                      </a:lnTo>
                      <a:lnTo>
                        <a:pt x="207" y="55"/>
                      </a:lnTo>
                      <a:lnTo>
                        <a:pt x="234" y="64"/>
                      </a:lnTo>
                      <a:lnTo>
                        <a:pt x="234" y="75"/>
                      </a:lnTo>
                      <a:lnTo>
                        <a:pt x="235" y="88"/>
                      </a:lnTo>
                      <a:lnTo>
                        <a:pt x="234" y="101"/>
                      </a:lnTo>
                      <a:lnTo>
                        <a:pt x="234" y="115"/>
                      </a:lnTo>
                      <a:lnTo>
                        <a:pt x="230" y="127"/>
                      </a:lnTo>
                      <a:lnTo>
                        <a:pt x="226" y="139"/>
                      </a:lnTo>
                      <a:lnTo>
                        <a:pt x="221" y="149"/>
                      </a:lnTo>
                      <a:lnTo>
                        <a:pt x="215" y="158"/>
                      </a:lnTo>
                      <a:lnTo>
                        <a:pt x="193" y="153"/>
                      </a:lnTo>
                      <a:lnTo>
                        <a:pt x="173" y="149"/>
                      </a:lnTo>
                      <a:lnTo>
                        <a:pt x="152" y="143"/>
                      </a:lnTo>
                      <a:lnTo>
                        <a:pt x="132" y="137"/>
                      </a:lnTo>
                      <a:lnTo>
                        <a:pt x="111" y="130"/>
                      </a:lnTo>
                      <a:lnTo>
                        <a:pt x="91" y="124"/>
                      </a:lnTo>
                      <a:lnTo>
                        <a:pt x="71" y="119"/>
                      </a:lnTo>
                      <a:lnTo>
                        <a:pt x="51" y="116"/>
                      </a:lnTo>
                      <a:lnTo>
                        <a:pt x="29" y="101"/>
                      </a:lnTo>
                      <a:lnTo>
                        <a:pt x="15" y="86"/>
                      </a:lnTo>
                      <a:lnTo>
                        <a:pt x="4" y="71"/>
                      </a:lnTo>
                      <a:lnTo>
                        <a:pt x="0" y="58"/>
                      </a:lnTo>
                      <a:lnTo>
                        <a:pt x="0" y="43"/>
                      </a:lnTo>
                      <a:lnTo>
                        <a:pt x="7" y="29"/>
                      </a:lnTo>
                      <a:lnTo>
                        <a:pt x="17" y="14"/>
                      </a:lnTo>
                      <a:lnTo>
                        <a:pt x="33" y="0"/>
                      </a:lnTo>
                      <a:close/>
                    </a:path>
                  </a:pathLst>
                </a:custGeom>
                <a:solidFill>
                  <a:srgbClr val="9CADAD"/>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126" name="Freeform 99"/>
                <p:cNvSpPr>
                  <a:spLocks/>
                </p:cNvSpPr>
                <p:nvPr/>
              </p:nvSpPr>
              <p:spPr bwMode="auto">
                <a:xfrm>
                  <a:off x="4311" y="3325"/>
                  <a:ext cx="112" cy="75"/>
                </a:xfrm>
                <a:custGeom>
                  <a:avLst/>
                  <a:gdLst>
                    <a:gd name="T0" fmla="*/ 16 w 225"/>
                    <a:gd name="T1" fmla="*/ 0 h 151"/>
                    <a:gd name="T2" fmla="*/ 27 w 225"/>
                    <a:gd name="T3" fmla="*/ 4 h 151"/>
                    <a:gd name="T4" fmla="*/ 39 w 225"/>
                    <a:gd name="T5" fmla="*/ 7 h 151"/>
                    <a:gd name="T6" fmla="*/ 51 w 225"/>
                    <a:gd name="T7" fmla="*/ 11 h 151"/>
                    <a:gd name="T8" fmla="*/ 63 w 225"/>
                    <a:gd name="T9" fmla="*/ 16 h 151"/>
                    <a:gd name="T10" fmla="*/ 75 w 225"/>
                    <a:gd name="T11" fmla="*/ 19 h 151"/>
                    <a:gd name="T12" fmla="*/ 87 w 225"/>
                    <a:gd name="T13" fmla="*/ 23 h 151"/>
                    <a:gd name="T14" fmla="*/ 99 w 225"/>
                    <a:gd name="T15" fmla="*/ 27 h 151"/>
                    <a:gd name="T16" fmla="*/ 112 w 225"/>
                    <a:gd name="T17" fmla="*/ 31 h 151"/>
                    <a:gd name="T18" fmla="*/ 112 w 225"/>
                    <a:gd name="T19" fmla="*/ 36 h 151"/>
                    <a:gd name="T20" fmla="*/ 112 w 225"/>
                    <a:gd name="T21" fmla="*/ 42 h 151"/>
                    <a:gd name="T22" fmla="*/ 112 w 225"/>
                    <a:gd name="T23" fmla="*/ 48 h 151"/>
                    <a:gd name="T24" fmla="*/ 112 w 225"/>
                    <a:gd name="T25" fmla="*/ 55 h 151"/>
                    <a:gd name="T26" fmla="*/ 110 w 225"/>
                    <a:gd name="T27" fmla="*/ 61 h 151"/>
                    <a:gd name="T28" fmla="*/ 108 w 225"/>
                    <a:gd name="T29" fmla="*/ 66 h 151"/>
                    <a:gd name="T30" fmla="*/ 105 w 225"/>
                    <a:gd name="T31" fmla="*/ 71 h 151"/>
                    <a:gd name="T32" fmla="*/ 103 w 225"/>
                    <a:gd name="T33" fmla="*/ 75 h 151"/>
                    <a:gd name="T34" fmla="*/ 92 w 225"/>
                    <a:gd name="T35" fmla="*/ 73 h 151"/>
                    <a:gd name="T36" fmla="*/ 82 w 225"/>
                    <a:gd name="T37" fmla="*/ 71 h 151"/>
                    <a:gd name="T38" fmla="*/ 72 w 225"/>
                    <a:gd name="T39" fmla="*/ 68 h 151"/>
                    <a:gd name="T40" fmla="*/ 63 w 225"/>
                    <a:gd name="T41" fmla="*/ 66 h 151"/>
                    <a:gd name="T42" fmla="*/ 53 w 225"/>
                    <a:gd name="T43" fmla="*/ 63 h 151"/>
                    <a:gd name="T44" fmla="*/ 43 w 225"/>
                    <a:gd name="T45" fmla="*/ 60 h 151"/>
                    <a:gd name="T46" fmla="*/ 34 w 225"/>
                    <a:gd name="T47" fmla="*/ 58 h 151"/>
                    <a:gd name="T48" fmla="*/ 24 w 225"/>
                    <a:gd name="T49" fmla="*/ 57 h 151"/>
                    <a:gd name="T50" fmla="*/ 14 w 225"/>
                    <a:gd name="T51" fmla="*/ 49 h 151"/>
                    <a:gd name="T52" fmla="*/ 7 w 225"/>
                    <a:gd name="T53" fmla="*/ 42 h 151"/>
                    <a:gd name="T54" fmla="*/ 2 w 225"/>
                    <a:gd name="T55" fmla="*/ 35 h 151"/>
                    <a:gd name="T56" fmla="*/ 0 w 225"/>
                    <a:gd name="T57" fmla="*/ 28 h 151"/>
                    <a:gd name="T58" fmla="*/ 0 w 225"/>
                    <a:gd name="T59" fmla="*/ 21 h 151"/>
                    <a:gd name="T60" fmla="*/ 2 w 225"/>
                    <a:gd name="T61" fmla="*/ 14 h 151"/>
                    <a:gd name="T62" fmla="*/ 7 w 225"/>
                    <a:gd name="T63" fmla="*/ 7 h 151"/>
                    <a:gd name="T64" fmla="*/ 16 w 225"/>
                    <a:gd name="T65" fmla="*/ 0 h 15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25"/>
                    <a:gd name="T100" fmla="*/ 0 h 151"/>
                    <a:gd name="T101" fmla="*/ 225 w 225"/>
                    <a:gd name="T102" fmla="*/ 151 h 15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25" h="151">
                      <a:moveTo>
                        <a:pt x="32" y="0"/>
                      </a:moveTo>
                      <a:lnTo>
                        <a:pt x="54" y="8"/>
                      </a:lnTo>
                      <a:lnTo>
                        <a:pt x="79" y="15"/>
                      </a:lnTo>
                      <a:lnTo>
                        <a:pt x="102" y="23"/>
                      </a:lnTo>
                      <a:lnTo>
                        <a:pt x="127" y="32"/>
                      </a:lnTo>
                      <a:lnTo>
                        <a:pt x="151" y="39"/>
                      </a:lnTo>
                      <a:lnTo>
                        <a:pt x="175" y="47"/>
                      </a:lnTo>
                      <a:lnTo>
                        <a:pt x="199" y="54"/>
                      </a:lnTo>
                      <a:lnTo>
                        <a:pt x="224" y="63"/>
                      </a:lnTo>
                      <a:lnTo>
                        <a:pt x="224" y="73"/>
                      </a:lnTo>
                      <a:lnTo>
                        <a:pt x="225" y="85"/>
                      </a:lnTo>
                      <a:lnTo>
                        <a:pt x="224" y="97"/>
                      </a:lnTo>
                      <a:lnTo>
                        <a:pt x="224" y="110"/>
                      </a:lnTo>
                      <a:lnTo>
                        <a:pt x="220" y="122"/>
                      </a:lnTo>
                      <a:lnTo>
                        <a:pt x="216" y="133"/>
                      </a:lnTo>
                      <a:lnTo>
                        <a:pt x="211" y="142"/>
                      </a:lnTo>
                      <a:lnTo>
                        <a:pt x="206" y="151"/>
                      </a:lnTo>
                      <a:lnTo>
                        <a:pt x="185" y="147"/>
                      </a:lnTo>
                      <a:lnTo>
                        <a:pt x="165" y="143"/>
                      </a:lnTo>
                      <a:lnTo>
                        <a:pt x="145" y="137"/>
                      </a:lnTo>
                      <a:lnTo>
                        <a:pt x="126" y="132"/>
                      </a:lnTo>
                      <a:lnTo>
                        <a:pt x="106" y="126"/>
                      </a:lnTo>
                      <a:lnTo>
                        <a:pt x="87" y="121"/>
                      </a:lnTo>
                      <a:lnTo>
                        <a:pt x="68" y="117"/>
                      </a:lnTo>
                      <a:lnTo>
                        <a:pt x="49" y="114"/>
                      </a:lnTo>
                      <a:lnTo>
                        <a:pt x="28" y="99"/>
                      </a:lnTo>
                      <a:lnTo>
                        <a:pt x="14" y="85"/>
                      </a:lnTo>
                      <a:lnTo>
                        <a:pt x="4" y="70"/>
                      </a:lnTo>
                      <a:lnTo>
                        <a:pt x="0" y="57"/>
                      </a:lnTo>
                      <a:lnTo>
                        <a:pt x="0" y="42"/>
                      </a:lnTo>
                      <a:lnTo>
                        <a:pt x="5" y="28"/>
                      </a:lnTo>
                      <a:lnTo>
                        <a:pt x="15" y="14"/>
                      </a:lnTo>
                      <a:lnTo>
                        <a:pt x="32" y="0"/>
                      </a:lnTo>
                      <a:close/>
                    </a:path>
                  </a:pathLst>
                </a:custGeom>
                <a:solidFill>
                  <a:srgbClr val="A3B5B5"/>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127" name="Freeform 100"/>
                <p:cNvSpPr>
                  <a:spLocks/>
                </p:cNvSpPr>
                <p:nvPr/>
              </p:nvSpPr>
              <p:spPr bwMode="auto">
                <a:xfrm>
                  <a:off x="4313" y="3326"/>
                  <a:ext cx="107" cy="71"/>
                </a:xfrm>
                <a:custGeom>
                  <a:avLst/>
                  <a:gdLst>
                    <a:gd name="T0" fmla="*/ 15 w 215"/>
                    <a:gd name="T1" fmla="*/ 0 h 142"/>
                    <a:gd name="T2" fmla="*/ 26 w 215"/>
                    <a:gd name="T3" fmla="*/ 3 h 142"/>
                    <a:gd name="T4" fmla="*/ 38 w 215"/>
                    <a:gd name="T5" fmla="*/ 7 h 142"/>
                    <a:gd name="T6" fmla="*/ 49 w 215"/>
                    <a:gd name="T7" fmla="*/ 10 h 142"/>
                    <a:gd name="T8" fmla="*/ 60 w 215"/>
                    <a:gd name="T9" fmla="*/ 14 h 142"/>
                    <a:gd name="T10" fmla="*/ 71 w 215"/>
                    <a:gd name="T11" fmla="*/ 18 h 142"/>
                    <a:gd name="T12" fmla="*/ 83 w 215"/>
                    <a:gd name="T13" fmla="*/ 22 h 142"/>
                    <a:gd name="T14" fmla="*/ 95 w 215"/>
                    <a:gd name="T15" fmla="*/ 25 h 142"/>
                    <a:gd name="T16" fmla="*/ 107 w 215"/>
                    <a:gd name="T17" fmla="*/ 29 h 142"/>
                    <a:gd name="T18" fmla="*/ 107 w 215"/>
                    <a:gd name="T19" fmla="*/ 35 h 142"/>
                    <a:gd name="T20" fmla="*/ 107 w 215"/>
                    <a:gd name="T21" fmla="*/ 40 h 142"/>
                    <a:gd name="T22" fmla="*/ 107 w 215"/>
                    <a:gd name="T23" fmla="*/ 45 h 142"/>
                    <a:gd name="T24" fmla="*/ 107 w 215"/>
                    <a:gd name="T25" fmla="*/ 52 h 142"/>
                    <a:gd name="T26" fmla="*/ 105 w 215"/>
                    <a:gd name="T27" fmla="*/ 57 h 142"/>
                    <a:gd name="T28" fmla="*/ 103 w 215"/>
                    <a:gd name="T29" fmla="*/ 62 h 142"/>
                    <a:gd name="T30" fmla="*/ 100 w 215"/>
                    <a:gd name="T31" fmla="*/ 67 h 142"/>
                    <a:gd name="T32" fmla="*/ 98 w 215"/>
                    <a:gd name="T33" fmla="*/ 71 h 142"/>
                    <a:gd name="T34" fmla="*/ 88 w 215"/>
                    <a:gd name="T35" fmla="*/ 69 h 142"/>
                    <a:gd name="T36" fmla="*/ 79 w 215"/>
                    <a:gd name="T37" fmla="*/ 67 h 142"/>
                    <a:gd name="T38" fmla="*/ 70 w 215"/>
                    <a:gd name="T39" fmla="*/ 65 h 142"/>
                    <a:gd name="T40" fmla="*/ 60 w 215"/>
                    <a:gd name="T41" fmla="*/ 62 h 142"/>
                    <a:gd name="T42" fmla="*/ 51 w 215"/>
                    <a:gd name="T43" fmla="*/ 59 h 142"/>
                    <a:gd name="T44" fmla="*/ 41 w 215"/>
                    <a:gd name="T45" fmla="*/ 57 h 142"/>
                    <a:gd name="T46" fmla="*/ 32 w 215"/>
                    <a:gd name="T47" fmla="*/ 55 h 142"/>
                    <a:gd name="T48" fmla="*/ 23 w 215"/>
                    <a:gd name="T49" fmla="*/ 54 h 142"/>
                    <a:gd name="T50" fmla="*/ 13 w 215"/>
                    <a:gd name="T51" fmla="*/ 47 h 142"/>
                    <a:gd name="T52" fmla="*/ 6 w 215"/>
                    <a:gd name="T53" fmla="*/ 40 h 142"/>
                    <a:gd name="T54" fmla="*/ 2 w 215"/>
                    <a:gd name="T55" fmla="*/ 33 h 142"/>
                    <a:gd name="T56" fmla="*/ 0 w 215"/>
                    <a:gd name="T57" fmla="*/ 27 h 142"/>
                    <a:gd name="T58" fmla="*/ 0 w 215"/>
                    <a:gd name="T59" fmla="*/ 20 h 142"/>
                    <a:gd name="T60" fmla="*/ 2 w 215"/>
                    <a:gd name="T61" fmla="*/ 13 h 142"/>
                    <a:gd name="T62" fmla="*/ 7 w 215"/>
                    <a:gd name="T63" fmla="*/ 6 h 142"/>
                    <a:gd name="T64" fmla="*/ 15 w 215"/>
                    <a:gd name="T65" fmla="*/ 0 h 14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15"/>
                    <a:gd name="T100" fmla="*/ 0 h 142"/>
                    <a:gd name="T101" fmla="*/ 215 w 215"/>
                    <a:gd name="T102" fmla="*/ 142 h 14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15" h="142">
                      <a:moveTo>
                        <a:pt x="30" y="0"/>
                      </a:moveTo>
                      <a:lnTo>
                        <a:pt x="53" y="6"/>
                      </a:lnTo>
                      <a:lnTo>
                        <a:pt x="76" y="14"/>
                      </a:lnTo>
                      <a:lnTo>
                        <a:pt x="98" y="21"/>
                      </a:lnTo>
                      <a:lnTo>
                        <a:pt x="121" y="29"/>
                      </a:lnTo>
                      <a:lnTo>
                        <a:pt x="143" y="36"/>
                      </a:lnTo>
                      <a:lnTo>
                        <a:pt x="166" y="44"/>
                      </a:lnTo>
                      <a:lnTo>
                        <a:pt x="190" y="51"/>
                      </a:lnTo>
                      <a:lnTo>
                        <a:pt x="214" y="59"/>
                      </a:lnTo>
                      <a:lnTo>
                        <a:pt x="214" y="69"/>
                      </a:lnTo>
                      <a:lnTo>
                        <a:pt x="215" y="80"/>
                      </a:lnTo>
                      <a:lnTo>
                        <a:pt x="214" y="91"/>
                      </a:lnTo>
                      <a:lnTo>
                        <a:pt x="214" y="104"/>
                      </a:lnTo>
                      <a:lnTo>
                        <a:pt x="210" y="114"/>
                      </a:lnTo>
                      <a:lnTo>
                        <a:pt x="206" y="124"/>
                      </a:lnTo>
                      <a:lnTo>
                        <a:pt x="201" y="133"/>
                      </a:lnTo>
                      <a:lnTo>
                        <a:pt x="196" y="142"/>
                      </a:lnTo>
                      <a:lnTo>
                        <a:pt x="177" y="138"/>
                      </a:lnTo>
                      <a:lnTo>
                        <a:pt x="158" y="134"/>
                      </a:lnTo>
                      <a:lnTo>
                        <a:pt x="140" y="129"/>
                      </a:lnTo>
                      <a:lnTo>
                        <a:pt x="121" y="124"/>
                      </a:lnTo>
                      <a:lnTo>
                        <a:pt x="102" y="118"/>
                      </a:lnTo>
                      <a:lnTo>
                        <a:pt x="83" y="114"/>
                      </a:lnTo>
                      <a:lnTo>
                        <a:pt x="64" y="110"/>
                      </a:lnTo>
                      <a:lnTo>
                        <a:pt x="46" y="108"/>
                      </a:lnTo>
                      <a:lnTo>
                        <a:pt x="27" y="94"/>
                      </a:lnTo>
                      <a:lnTo>
                        <a:pt x="13" y="80"/>
                      </a:lnTo>
                      <a:lnTo>
                        <a:pt x="4" y="66"/>
                      </a:lnTo>
                      <a:lnTo>
                        <a:pt x="0" y="54"/>
                      </a:lnTo>
                      <a:lnTo>
                        <a:pt x="0" y="40"/>
                      </a:lnTo>
                      <a:lnTo>
                        <a:pt x="5" y="26"/>
                      </a:lnTo>
                      <a:lnTo>
                        <a:pt x="15" y="12"/>
                      </a:lnTo>
                      <a:lnTo>
                        <a:pt x="30" y="0"/>
                      </a:lnTo>
                      <a:close/>
                    </a:path>
                  </a:pathLst>
                </a:custGeom>
                <a:solidFill>
                  <a:srgbClr val="ABBABA"/>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128" name="Freeform 101"/>
                <p:cNvSpPr>
                  <a:spLocks/>
                </p:cNvSpPr>
                <p:nvPr/>
              </p:nvSpPr>
              <p:spPr bwMode="auto">
                <a:xfrm>
                  <a:off x="4315" y="3328"/>
                  <a:ext cx="103" cy="66"/>
                </a:xfrm>
                <a:custGeom>
                  <a:avLst/>
                  <a:gdLst>
                    <a:gd name="T0" fmla="*/ 15 w 206"/>
                    <a:gd name="T1" fmla="*/ 0 h 130"/>
                    <a:gd name="T2" fmla="*/ 26 w 206"/>
                    <a:gd name="T3" fmla="*/ 3 h 130"/>
                    <a:gd name="T4" fmla="*/ 37 w 206"/>
                    <a:gd name="T5" fmla="*/ 6 h 130"/>
                    <a:gd name="T6" fmla="*/ 47 w 206"/>
                    <a:gd name="T7" fmla="*/ 10 h 130"/>
                    <a:gd name="T8" fmla="*/ 58 w 206"/>
                    <a:gd name="T9" fmla="*/ 13 h 130"/>
                    <a:gd name="T10" fmla="*/ 69 w 206"/>
                    <a:gd name="T11" fmla="*/ 16 h 130"/>
                    <a:gd name="T12" fmla="*/ 80 w 206"/>
                    <a:gd name="T13" fmla="*/ 20 h 130"/>
                    <a:gd name="T14" fmla="*/ 91 w 206"/>
                    <a:gd name="T15" fmla="*/ 24 h 130"/>
                    <a:gd name="T16" fmla="*/ 102 w 206"/>
                    <a:gd name="T17" fmla="*/ 28 h 130"/>
                    <a:gd name="T18" fmla="*/ 103 w 206"/>
                    <a:gd name="T19" fmla="*/ 33 h 130"/>
                    <a:gd name="T20" fmla="*/ 103 w 206"/>
                    <a:gd name="T21" fmla="*/ 38 h 130"/>
                    <a:gd name="T22" fmla="*/ 103 w 206"/>
                    <a:gd name="T23" fmla="*/ 43 h 130"/>
                    <a:gd name="T24" fmla="*/ 103 w 206"/>
                    <a:gd name="T25" fmla="*/ 49 h 130"/>
                    <a:gd name="T26" fmla="*/ 101 w 206"/>
                    <a:gd name="T27" fmla="*/ 53 h 130"/>
                    <a:gd name="T28" fmla="*/ 99 w 206"/>
                    <a:gd name="T29" fmla="*/ 58 h 130"/>
                    <a:gd name="T30" fmla="*/ 97 w 206"/>
                    <a:gd name="T31" fmla="*/ 62 h 130"/>
                    <a:gd name="T32" fmla="*/ 94 w 206"/>
                    <a:gd name="T33" fmla="*/ 66 h 130"/>
                    <a:gd name="T34" fmla="*/ 85 w 206"/>
                    <a:gd name="T35" fmla="*/ 64 h 130"/>
                    <a:gd name="T36" fmla="*/ 76 w 206"/>
                    <a:gd name="T37" fmla="*/ 63 h 130"/>
                    <a:gd name="T38" fmla="*/ 67 w 206"/>
                    <a:gd name="T39" fmla="*/ 61 h 130"/>
                    <a:gd name="T40" fmla="*/ 58 w 206"/>
                    <a:gd name="T41" fmla="*/ 59 h 130"/>
                    <a:gd name="T42" fmla="*/ 49 w 206"/>
                    <a:gd name="T43" fmla="*/ 56 h 130"/>
                    <a:gd name="T44" fmla="*/ 40 w 206"/>
                    <a:gd name="T45" fmla="*/ 54 h 130"/>
                    <a:gd name="T46" fmla="*/ 31 w 206"/>
                    <a:gd name="T47" fmla="*/ 53 h 130"/>
                    <a:gd name="T48" fmla="*/ 23 w 206"/>
                    <a:gd name="T49" fmla="*/ 52 h 130"/>
                    <a:gd name="T50" fmla="*/ 13 w 206"/>
                    <a:gd name="T51" fmla="*/ 45 h 130"/>
                    <a:gd name="T52" fmla="*/ 6 w 206"/>
                    <a:gd name="T53" fmla="*/ 39 h 130"/>
                    <a:gd name="T54" fmla="*/ 2 w 206"/>
                    <a:gd name="T55" fmla="*/ 31 h 130"/>
                    <a:gd name="T56" fmla="*/ 0 w 206"/>
                    <a:gd name="T57" fmla="*/ 26 h 130"/>
                    <a:gd name="T58" fmla="*/ 0 w 206"/>
                    <a:gd name="T59" fmla="*/ 19 h 130"/>
                    <a:gd name="T60" fmla="*/ 3 w 206"/>
                    <a:gd name="T61" fmla="*/ 13 h 130"/>
                    <a:gd name="T62" fmla="*/ 7 w 206"/>
                    <a:gd name="T63" fmla="*/ 6 h 130"/>
                    <a:gd name="T64" fmla="*/ 15 w 206"/>
                    <a:gd name="T65" fmla="*/ 0 h 13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06"/>
                    <a:gd name="T100" fmla="*/ 0 h 130"/>
                    <a:gd name="T101" fmla="*/ 206 w 206"/>
                    <a:gd name="T102" fmla="*/ 130 h 13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06" h="130">
                      <a:moveTo>
                        <a:pt x="30" y="0"/>
                      </a:moveTo>
                      <a:lnTo>
                        <a:pt x="52" y="6"/>
                      </a:lnTo>
                      <a:lnTo>
                        <a:pt x="73" y="12"/>
                      </a:lnTo>
                      <a:lnTo>
                        <a:pt x="94" y="19"/>
                      </a:lnTo>
                      <a:lnTo>
                        <a:pt x="117" y="26"/>
                      </a:lnTo>
                      <a:lnTo>
                        <a:pt x="138" y="32"/>
                      </a:lnTo>
                      <a:lnTo>
                        <a:pt x="159" y="40"/>
                      </a:lnTo>
                      <a:lnTo>
                        <a:pt x="181" y="47"/>
                      </a:lnTo>
                      <a:lnTo>
                        <a:pt x="203" y="55"/>
                      </a:lnTo>
                      <a:lnTo>
                        <a:pt x="205" y="65"/>
                      </a:lnTo>
                      <a:lnTo>
                        <a:pt x="206" y="75"/>
                      </a:lnTo>
                      <a:lnTo>
                        <a:pt x="205" y="85"/>
                      </a:lnTo>
                      <a:lnTo>
                        <a:pt x="205" y="96"/>
                      </a:lnTo>
                      <a:lnTo>
                        <a:pt x="201" y="105"/>
                      </a:lnTo>
                      <a:lnTo>
                        <a:pt x="198" y="115"/>
                      </a:lnTo>
                      <a:lnTo>
                        <a:pt x="193" y="123"/>
                      </a:lnTo>
                      <a:lnTo>
                        <a:pt x="188" y="130"/>
                      </a:lnTo>
                      <a:lnTo>
                        <a:pt x="169" y="126"/>
                      </a:lnTo>
                      <a:lnTo>
                        <a:pt x="152" y="124"/>
                      </a:lnTo>
                      <a:lnTo>
                        <a:pt x="133" y="120"/>
                      </a:lnTo>
                      <a:lnTo>
                        <a:pt x="116" y="116"/>
                      </a:lnTo>
                      <a:lnTo>
                        <a:pt x="97" y="111"/>
                      </a:lnTo>
                      <a:lnTo>
                        <a:pt x="79" y="107"/>
                      </a:lnTo>
                      <a:lnTo>
                        <a:pt x="62" y="104"/>
                      </a:lnTo>
                      <a:lnTo>
                        <a:pt x="45" y="102"/>
                      </a:lnTo>
                      <a:lnTo>
                        <a:pt x="26" y="89"/>
                      </a:lnTo>
                      <a:lnTo>
                        <a:pt x="13" y="76"/>
                      </a:lnTo>
                      <a:lnTo>
                        <a:pt x="4" y="62"/>
                      </a:lnTo>
                      <a:lnTo>
                        <a:pt x="0" y="51"/>
                      </a:lnTo>
                      <a:lnTo>
                        <a:pt x="0" y="37"/>
                      </a:lnTo>
                      <a:lnTo>
                        <a:pt x="5" y="25"/>
                      </a:lnTo>
                      <a:lnTo>
                        <a:pt x="15" y="11"/>
                      </a:lnTo>
                      <a:lnTo>
                        <a:pt x="30" y="0"/>
                      </a:lnTo>
                      <a:close/>
                    </a:path>
                  </a:pathLst>
                </a:custGeom>
                <a:solidFill>
                  <a:srgbClr val="B5C2C2"/>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129" name="Freeform 102"/>
                <p:cNvSpPr>
                  <a:spLocks/>
                </p:cNvSpPr>
                <p:nvPr/>
              </p:nvSpPr>
              <p:spPr bwMode="auto">
                <a:xfrm>
                  <a:off x="4318" y="3329"/>
                  <a:ext cx="97" cy="62"/>
                </a:xfrm>
                <a:custGeom>
                  <a:avLst/>
                  <a:gdLst>
                    <a:gd name="T0" fmla="*/ 14 w 196"/>
                    <a:gd name="T1" fmla="*/ 0 h 124"/>
                    <a:gd name="T2" fmla="*/ 24 w 196"/>
                    <a:gd name="T3" fmla="*/ 3 h 124"/>
                    <a:gd name="T4" fmla="*/ 34 w 196"/>
                    <a:gd name="T5" fmla="*/ 7 h 124"/>
                    <a:gd name="T6" fmla="*/ 44 w 196"/>
                    <a:gd name="T7" fmla="*/ 10 h 124"/>
                    <a:gd name="T8" fmla="*/ 55 w 196"/>
                    <a:gd name="T9" fmla="*/ 13 h 124"/>
                    <a:gd name="T10" fmla="*/ 65 w 196"/>
                    <a:gd name="T11" fmla="*/ 17 h 124"/>
                    <a:gd name="T12" fmla="*/ 75 w 196"/>
                    <a:gd name="T13" fmla="*/ 20 h 124"/>
                    <a:gd name="T14" fmla="*/ 85 w 196"/>
                    <a:gd name="T15" fmla="*/ 23 h 124"/>
                    <a:gd name="T16" fmla="*/ 96 w 196"/>
                    <a:gd name="T17" fmla="*/ 27 h 124"/>
                    <a:gd name="T18" fmla="*/ 97 w 196"/>
                    <a:gd name="T19" fmla="*/ 31 h 124"/>
                    <a:gd name="T20" fmla="*/ 97 w 196"/>
                    <a:gd name="T21" fmla="*/ 37 h 124"/>
                    <a:gd name="T22" fmla="*/ 97 w 196"/>
                    <a:gd name="T23" fmla="*/ 42 h 124"/>
                    <a:gd name="T24" fmla="*/ 97 w 196"/>
                    <a:gd name="T25" fmla="*/ 47 h 124"/>
                    <a:gd name="T26" fmla="*/ 95 w 196"/>
                    <a:gd name="T27" fmla="*/ 51 h 124"/>
                    <a:gd name="T28" fmla="*/ 93 w 196"/>
                    <a:gd name="T29" fmla="*/ 55 h 124"/>
                    <a:gd name="T30" fmla="*/ 91 w 196"/>
                    <a:gd name="T31" fmla="*/ 59 h 124"/>
                    <a:gd name="T32" fmla="*/ 88 w 196"/>
                    <a:gd name="T33" fmla="*/ 62 h 124"/>
                    <a:gd name="T34" fmla="*/ 80 w 196"/>
                    <a:gd name="T35" fmla="*/ 60 h 124"/>
                    <a:gd name="T36" fmla="*/ 71 w 196"/>
                    <a:gd name="T37" fmla="*/ 59 h 124"/>
                    <a:gd name="T38" fmla="*/ 62 w 196"/>
                    <a:gd name="T39" fmla="*/ 57 h 124"/>
                    <a:gd name="T40" fmla="*/ 54 w 196"/>
                    <a:gd name="T41" fmla="*/ 55 h 124"/>
                    <a:gd name="T42" fmla="*/ 46 w 196"/>
                    <a:gd name="T43" fmla="*/ 53 h 124"/>
                    <a:gd name="T44" fmla="*/ 37 w 196"/>
                    <a:gd name="T45" fmla="*/ 52 h 124"/>
                    <a:gd name="T46" fmla="*/ 29 w 196"/>
                    <a:gd name="T47" fmla="*/ 50 h 124"/>
                    <a:gd name="T48" fmla="*/ 21 w 196"/>
                    <a:gd name="T49" fmla="*/ 49 h 124"/>
                    <a:gd name="T50" fmla="*/ 12 w 196"/>
                    <a:gd name="T51" fmla="*/ 43 h 124"/>
                    <a:gd name="T52" fmla="*/ 5 w 196"/>
                    <a:gd name="T53" fmla="*/ 37 h 124"/>
                    <a:gd name="T54" fmla="*/ 2 w 196"/>
                    <a:gd name="T55" fmla="*/ 30 h 124"/>
                    <a:gd name="T56" fmla="*/ 0 w 196"/>
                    <a:gd name="T57" fmla="*/ 25 h 124"/>
                    <a:gd name="T58" fmla="*/ 0 w 196"/>
                    <a:gd name="T59" fmla="*/ 18 h 124"/>
                    <a:gd name="T60" fmla="*/ 2 w 196"/>
                    <a:gd name="T61" fmla="*/ 12 h 124"/>
                    <a:gd name="T62" fmla="*/ 6 w 196"/>
                    <a:gd name="T63" fmla="*/ 6 h 124"/>
                    <a:gd name="T64" fmla="*/ 14 w 196"/>
                    <a:gd name="T65" fmla="*/ 0 h 12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96"/>
                    <a:gd name="T100" fmla="*/ 0 h 124"/>
                    <a:gd name="T101" fmla="*/ 196 w 196"/>
                    <a:gd name="T102" fmla="*/ 124 h 124"/>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96" h="124">
                      <a:moveTo>
                        <a:pt x="28" y="0"/>
                      </a:moveTo>
                      <a:lnTo>
                        <a:pt x="48" y="6"/>
                      </a:lnTo>
                      <a:lnTo>
                        <a:pt x="69" y="13"/>
                      </a:lnTo>
                      <a:lnTo>
                        <a:pt x="89" y="19"/>
                      </a:lnTo>
                      <a:lnTo>
                        <a:pt x="111" y="26"/>
                      </a:lnTo>
                      <a:lnTo>
                        <a:pt x="131" y="33"/>
                      </a:lnTo>
                      <a:lnTo>
                        <a:pt x="152" y="40"/>
                      </a:lnTo>
                      <a:lnTo>
                        <a:pt x="172" y="46"/>
                      </a:lnTo>
                      <a:lnTo>
                        <a:pt x="193" y="54"/>
                      </a:lnTo>
                      <a:lnTo>
                        <a:pt x="195" y="63"/>
                      </a:lnTo>
                      <a:lnTo>
                        <a:pt x="196" y="73"/>
                      </a:lnTo>
                      <a:lnTo>
                        <a:pt x="195" y="83"/>
                      </a:lnTo>
                      <a:lnTo>
                        <a:pt x="195" y="93"/>
                      </a:lnTo>
                      <a:lnTo>
                        <a:pt x="191" y="101"/>
                      </a:lnTo>
                      <a:lnTo>
                        <a:pt x="188" y="110"/>
                      </a:lnTo>
                      <a:lnTo>
                        <a:pt x="183" y="117"/>
                      </a:lnTo>
                      <a:lnTo>
                        <a:pt x="178" y="124"/>
                      </a:lnTo>
                      <a:lnTo>
                        <a:pt x="161" y="120"/>
                      </a:lnTo>
                      <a:lnTo>
                        <a:pt x="143" y="118"/>
                      </a:lnTo>
                      <a:lnTo>
                        <a:pt x="126" y="114"/>
                      </a:lnTo>
                      <a:lnTo>
                        <a:pt x="109" y="110"/>
                      </a:lnTo>
                      <a:lnTo>
                        <a:pt x="92" y="106"/>
                      </a:lnTo>
                      <a:lnTo>
                        <a:pt x="75" y="103"/>
                      </a:lnTo>
                      <a:lnTo>
                        <a:pt x="58" y="99"/>
                      </a:lnTo>
                      <a:lnTo>
                        <a:pt x="42" y="98"/>
                      </a:lnTo>
                      <a:lnTo>
                        <a:pt x="24" y="85"/>
                      </a:lnTo>
                      <a:lnTo>
                        <a:pt x="11" y="73"/>
                      </a:lnTo>
                      <a:lnTo>
                        <a:pt x="4" y="60"/>
                      </a:lnTo>
                      <a:lnTo>
                        <a:pt x="0" y="49"/>
                      </a:lnTo>
                      <a:lnTo>
                        <a:pt x="0" y="36"/>
                      </a:lnTo>
                      <a:lnTo>
                        <a:pt x="4" y="24"/>
                      </a:lnTo>
                      <a:lnTo>
                        <a:pt x="13" y="11"/>
                      </a:lnTo>
                      <a:lnTo>
                        <a:pt x="28" y="0"/>
                      </a:lnTo>
                      <a:close/>
                    </a:path>
                  </a:pathLst>
                </a:custGeom>
                <a:solidFill>
                  <a:srgbClr val="BAC7C7"/>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130" name="Freeform 103"/>
                <p:cNvSpPr>
                  <a:spLocks/>
                </p:cNvSpPr>
                <p:nvPr/>
              </p:nvSpPr>
              <p:spPr bwMode="auto">
                <a:xfrm>
                  <a:off x="4320" y="3331"/>
                  <a:ext cx="92" cy="56"/>
                </a:xfrm>
                <a:custGeom>
                  <a:avLst/>
                  <a:gdLst>
                    <a:gd name="T0" fmla="*/ 13 w 185"/>
                    <a:gd name="T1" fmla="*/ 0 h 113"/>
                    <a:gd name="T2" fmla="*/ 22 w 185"/>
                    <a:gd name="T3" fmla="*/ 2 h 113"/>
                    <a:gd name="T4" fmla="*/ 32 w 185"/>
                    <a:gd name="T5" fmla="*/ 5 h 113"/>
                    <a:gd name="T6" fmla="*/ 42 w 185"/>
                    <a:gd name="T7" fmla="*/ 8 h 113"/>
                    <a:gd name="T8" fmla="*/ 52 w 185"/>
                    <a:gd name="T9" fmla="*/ 12 h 113"/>
                    <a:gd name="T10" fmla="*/ 61 w 185"/>
                    <a:gd name="T11" fmla="*/ 15 h 113"/>
                    <a:gd name="T12" fmla="*/ 71 w 185"/>
                    <a:gd name="T13" fmla="*/ 18 h 113"/>
                    <a:gd name="T14" fmla="*/ 81 w 185"/>
                    <a:gd name="T15" fmla="*/ 21 h 113"/>
                    <a:gd name="T16" fmla="*/ 91 w 185"/>
                    <a:gd name="T17" fmla="*/ 25 h 113"/>
                    <a:gd name="T18" fmla="*/ 91 w 185"/>
                    <a:gd name="T19" fmla="*/ 28 h 113"/>
                    <a:gd name="T20" fmla="*/ 92 w 185"/>
                    <a:gd name="T21" fmla="*/ 33 h 113"/>
                    <a:gd name="T22" fmla="*/ 91 w 185"/>
                    <a:gd name="T23" fmla="*/ 37 h 113"/>
                    <a:gd name="T24" fmla="*/ 91 w 185"/>
                    <a:gd name="T25" fmla="*/ 42 h 113"/>
                    <a:gd name="T26" fmla="*/ 90 w 185"/>
                    <a:gd name="T27" fmla="*/ 45 h 113"/>
                    <a:gd name="T28" fmla="*/ 88 w 185"/>
                    <a:gd name="T29" fmla="*/ 49 h 113"/>
                    <a:gd name="T30" fmla="*/ 86 w 185"/>
                    <a:gd name="T31" fmla="*/ 52 h 113"/>
                    <a:gd name="T32" fmla="*/ 84 w 185"/>
                    <a:gd name="T33" fmla="*/ 56 h 113"/>
                    <a:gd name="T34" fmla="*/ 76 w 185"/>
                    <a:gd name="T35" fmla="*/ 55 h 113"/>
                    <a:gd name="T36" fmla="*/ 68 w 185"/>
                    <a:gd name="T37" fmla="*/ 54 h 113"/>
                    <a:gd name="T38" fmla="*/ 59 w 185"/>
                    <a:gd name="T39" fmla="*/ 52 h 113"/>
                    <a:gd name="T40" fmla="*/ 52 w 185"/>
                    <a:gd name="T41" fmla="*/ 51 h 113"/>
                    <a:gd name="T42" fmla="*/ 44 w 185"/>
                    <a:gd name="T43" fmla="*/ 49 h 113"/>
                    <a:gd name="T44" fmla="*/ 36 w 185"/>
                    <a:gd name="T45" fmla="*/ 48 h 113"/>
                    <a:gd name="T46" fmla="*/ 27 w 185"/>
                    <a:gd name="T47" fmla="*/ 47 h 113"/>
                    <a:gd name="T48" fmla="*/ 20 w 185"/>
                    <a:gd name="T49" fmla="*/ 46 h 113"/>
                    <a:gd name="T50" fmla="*/ 12 w 185"/>
                    <a:gd name="T51" fmla="*/ 40 h 113"/>
                    <a:gd name="T52" fmla="*/ 5 w 185"/>
                    <a:gd name="T53" fmla="*/ 34 h 113"/>
                    <a:gd name="T54" fmla="*/ 2 w 185"/>
                    <a:gd name="T55" fmla="*/ 28 h 113"/>
                    <a:gd name="T56" fmla="*/ 0 w 185"/>
                    <a:gd name="T57" fmla="*/ 22 h 113"/>
                    <a:gd name="T58" fmla="*/ 0 w 185"/>
                    <a:gd name="T59" fmla="*/ 17 h 113"/>
                    <a:gd name="T60" fmla="*/ 2 w 185"/>
                    <a:gd name="T61" fmla="*/ 11 h 113"/>
                    <a:gd name="T62" fmla="*/ 6 w 185"/>
                    <a:gd name="T63" fmla="*/ 5 h 113"/>
                    <a:gd name="T64" fmla="*/ 13 w 185"/>
                    <a:gd name="T65" fmla="*/ 0 h 11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85"/>
                    <a:gd name="T100" fmla="*/ 0 h 113"/>
                    <a:gd name="T101" fmla="*/ 185 w 185"/>
                    <a:gd name="T102" fmla="*/ 113 h 11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85" h="113">
                      <a:moveTo>
                        <a:pt x="27" y="0"/>
                      </a:moveTo>
                      <a:lnTo>
                        <a:pt x="45" y="5"/>
                      </a:lnTo>
                      <a:lnTo>
                        <a:pt x="64" y="11"/>
                      </a:lnTo>
                      <a:lnTo>
                        <a:pt x="84" y="17"/>
                      </a:lnTo>
                      <a:lnTo>
                        <a:pt x="104" y="24"/>
                      </a:lnTo>
                      <a:lnTo>
                        <a:pt x="123" y="30"/>
                      </a:lnTo>
                      <a:lnTo>
                        <a:pt x="143" y="36"/>
                      </a:lnTo>
                      <a:lnTo>
                        <a:pt x="163" y="42"/>
                      </a:lnTo>
                      <a:lnTo>
                        <a:pt x="183" y="50"/>
                      </a:lnTo>
                      <a:lnTo>
                        <a:pt x="183" y="57"/>
                      </a:lnTo>
                      <a:lnTo>
                        <a:pt x="185" y="67"/>
                      </a:lnTo>
                      <a:lnTo>
                        <a:pt x="183" y="75"/>
                      </a:lnTo>
                      <a:lnTo>
                        <a:pt x="183" y="85"/>
                      </a:lnTo>
                      <a:lnTo>
                        <a:pt x="180" y="91"/>
                      </a:lnTo>
                      <a:lnTo>
                        <a:pt x="177" y="99"/>
                      </a:lnTo>
                      <a:lnTo>
                        <a:pt x="173" y="105"/>
                      </a:lnTo>
                      <a:lnTo>
                        <a:pt x="169" y="113"/>
                      </a:lnTo>
                      <a:lnTo>
                        <a:pt x="152" y="110"/>
                      </a:lnTo>
                      <a:lnTo>
                        <a:pt x="137" y="108"/>
                      </a:lnTo>
                      <a:lnTo>
                        <a:pt x="119" y="105"/>
                      </a:lnTo>
                      <a:lnTo>
                        <a:pt x="104" y="102"/>
                      </a:lnTo>
                      <a:lnTo>
                        <a:pt x="88" y="99"/>
                      </a:lnTo>
                      <a:lnTo>
                        <a:pt x="72" y="96"/>
                      </a:lnTo>
                      <a:lnTo>
                        <a:pt x="55" y="94"/>
                      </a:lnTo>
                      <a:lnTo>
                        <a:pt x="40" y="92"/>
                      </a:lnTo>
                      <a:lnTo>
                        <a:pt x="24" y="80"/>
                      </a:lnTo>
                      <a:lnTo>
                        <a:pt x="11" y="69"/>
                      </a:lnTo>
                      <a:lnTo>
                        <a:pt x="4" y="56"/>
                      </a:lnTo>
                      <a:lnTo>
                        <a:pt x="0" y="45"/>
                      </a:lnTo>
                      <a:lnTo>
                        <a:pt x="0" y="34"/>
                      </a:lnTo>
                      <a:lnTo>
                        <a:pt x="4" y="22"/>
                      </a:lnTo>
                      <a:lnTo>
                        <a:pt x="13" y="11"/>
                      </a:lnTo>
                      <a:lnTo>
                        <a:pt x="27" y="0"/>
                      </a:lnTo>
                      <a:close/>
                    </a:path>
                  </a:pathLst>
                </a:custGeom>
                <a:solidFill>
                  <a:srgbClr val="C4CFCF"/>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131" name="Freeform 104"/>
                <p:cNvSpPr>
                  <a:spLocks/>
                </p:cNvSpPr>
                <p:nvPr/>
              </p:nvSpPr>
              <p:spPr bwMode="auto">
                <a:xfrm>
                  <a:off x="4323" y="3332"/>
                  <a:ext cx="87" cy="53"/>
                </a:xfrm>
                <a:custGeom>
                  <a:avLst/>
                  <a:gdLst>
                    <a:gd name="T0" fmla="*/ 12 w 175"/>
                    <a:gd name="T1" fmla="*/ 0 h 106"/>
                    <a:gd name="T2" fmla="*/ 21 w 175"/>
                    <a:gd name="T3" fmla="*/ 3 h 106"/>
                    <a:gd name="T4" fmla="*/ 30 w 175"/>
                    <a:gd name="T5" fmla="*/ 6 h 106"/>
                    <a:gd name="T6" fmla="*/ 39 w 175"/>
                    <a:gd name="T7" fmla="*/ 9 h 106"/>
                    <a:gd name="T8" fmla="*/ 49 w 175"/>
                    <a:gd name="T9" fmla="*/ 12 h 106"/>
                    <a:gd name="T10" fmla="*/ 58 w 175"/>
                    <a:gd name="T11" fmla="*/ 14 h 106"/>
                    <a:gd name="T12" fmla="*/ 68 w 175"/>
                    <a:gd name="T13" fmla="*/ 18 h 106"/>
                    <a:gd name="T14" fmla="*/ 77 w 175"/>
                    <a:gd name="T15" fmla="*/ 20 h 106"/>
                    <a:gd name="T16" fmla="*/ 86 w 175"/>
                    <a:gd name="T17" fmla="*/ 24 h 106"/>
                    <a:gd name="T18" fmla="*/ 86 w 175"/>
                    <a:gd name="T19" fmla="*/ 27 h 106"/>
                    <a:gd name="T20" fmla="*/ 87 w 175"/>
                    <a:gd name="T21" fmla="*/ 32 h 106"/>
                    <a:gd name="T22" fmla="*/ 86 w 175"/>
                    <a:gd name="T23" fmla="*/ 36 h 106"/>
                    <a:gd name="T24" fmla="*/ 86 w 175"/>
                    <a:gd name="T25" fmla="*/ 40 h 106"/>
                    <a:gd name="T26" fmla="*/ 84 w 175"/>
                    <a:gd name="T27" fmla="*/ 47 h 106"/>
                    <a:gd name="T28" fmla="*/ 79 w 175"/>
                    <a:gd name="T29" fmla="*/ 53 h 106"/>
                    <a:gd name="T30" fmla="*/ 71 w 175"/>
                    <a:gd name="T31" fmla="*/ 52 h 106"/>
                    <a:gd name="T32" fmla="*/ 64 w 175"/>
                    <a:gd name="T33" fmla="*/ 50 h 106"/>
                    <a:gd name="T34" fmla="*/ 56 w 175"/>
                    <a:gd name="T35" fmla="*/ 49 h 106"/>
                    <a:gd name="T36" fmla="*/ 49 w 175"/>
                    <a:gd name="T37" fmla="*/ 48 h 106"/>
                    <a:gd name="T38" fmla="*/ 41 w 175"/>
                    <a:gd name="T39" fmla="*/ 47 h 106"/>
                    <a:gd name="T40" fmla="*/ 33 w 175"/>
                    <a:gd name="T41" fmla="*/ 46 h 106"/>
                    <a:gd name="T42" fmla="*/ 26 w 175"/>
                    <a:gd name="T43" fmla="*/ 45 h 106"/>
                    <a:gd name="T44" fmla="*/ 18 w 175"/>
                    <a:gd name="T45" fmla="*/ 45 h 106"/>
                    <a:gd name="T46" fmla="*/ 11 w 175"/>
                    <a:gd name="T47" fmla="*/ 39 h 106"/>
                    <a:gd name="T48" fmla="*/ 5 w 175"/>
                    <a:gd name="T49" fmla="*/ 34 h 106"/>
                    <a:gd name="T50" fmla="*/ 1 w 175"/>
                    <a:gd name="T51" fmla="*/ 27 h 106"/>
                    <a:gd name="T52" fmla="*/ 0 w 175"/>
                    <a:gd name="T53" fmla="*/ 22 h 106"/>
                    <a:gd name="T54" fmla="*/ 0 w 175"/>
                    <a:gd name="T55" fmla="*/ 17 h 106"/>
                    <a:gd name="T56" fmla="*/ 2 w 175"/>
                    <a:gd name="T57" fmla="*/ 11 h 106"/>
                    <a:gd name="T58" fmla="*/ 6 w 175"/>
                    <a:gd name="T59" fmla="*/ 5 h 106"/>
                    <a:gd name="T60" fmla="*/ 12 w 175"/>
                    <a:gd name="T61" fmla="*/ 0 h 10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75"/>
                    <a:gd name="T94" fmla="*/ 0 h 106"/>
                    <a:gd name="T95" fmla="*/ 175 w 175"/>
                    <a:gd name="T96" fmla="*/ 106 h 10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75" h="106">
                      <a:moveTo>
                        <a:pt x="25" y="0"/>
                      </a:moveTo>
                      <a:lnTo>
                        <a:pt x="43" y="5"/>
                      </a:lnTo>
                      <a:lnTo>
                        <a:pt x="60" y="12"/>
                      </a:lnTo>
                      <a:lnTo>
                        <a:pt x="79" y="17"/>
                      </a:lnTo>
                      <a:lnTo>
                        <a:pt x="98" y="24"/>
                      </a:lnTo>
                      <a:lnTo>
                        <a:pt x="117" y="29"/>
                      </a:lnTo>
                      <a:lnTo>
                        <a:pt x="136" y="35"/>
                      </a:lnTo>
                      <a:lnTo>
                        <a:pt x="154" y="40"/>
                      </a:lnTo>
                      <a:lnTo>
                        <a:pt x="173" y="48"/>
                      </a:lnTo>
                      <a:lnTo>
                        <a:pt x="173" y="55"/>
                      </a:lnTo>
                      <a:lnTo>
                        <a:pt x="175" y="64"/>
                      </a:lnTo>
                      <a:lnTo>
                        <a:pt x="173" y="72"/>
                      </a:lnTo>
                      <a:lnTo>
                        <a:pt x="173" y="80"/>
                      </a:lnTo>
                      <a:lnTo>
                        <a:pt x="168" y="93"/>
                      </a:lnTo>
                      <a:lnTo>
                        <a:pt x="159" y="106"/>
                      </a:lnTo>
                      <a:lnTo>
                        <a:pt x="143" y="103"/>
                      </a:lnTo>
                      <a:lnTo>
                        <a:pt x="128" y="100"/>
                      </a:lnTo>
                      <a:lnTo>
                        <a:pt x="113" y="98"/>
                      </a:lnTo>
                      <a:lnTo>
                        <a:pt x="98" y="95"/>
                      </a:lnTo>
                      <a:lnTo>
                        <a:pt x="82" y="93"/>
                      </a:lnTo>
                      <a:lnTo>
                        <a:pt x="67" y="92"/>
                      </a:lnTo>
                      <a:lnTo>
                        <a:pt x="52" y="89"/>
                      </a:lnTo>
                      <a:lnTo>
                        <a:pt x="37" y="89"/>
                      </a:lnTo>
                      <a:lnTo>
                        <a:pt x="22" y="78"/>
                      </a:lnTo>
                      <a:lnTo>
                        <a:pt x="10" y="67"/>
                      </a:lnTo>
                      <a:lnTo>
                        <a:pt x="3" y="55"/>
                      </a:lnTo>
                      <a:lnTo>
                        <a:pt x="0" y="44"/>
                      </a:lnTo>
                      <a:lnTo>
                        <a:pt x="0" y="33"/>
                      </a:lnTo>
                      <a:lnTo>
                        <a:pt x="5" y="22"/>
                      </a:lnTo>
                      <a:lnTo>
                        <a:pt x="13" y="10"/>
                      </a:lnTo>
                      <a:lnTo>
                        <a:pt x="25" y="0"/>
                      </a:lnTo>
                      <a:close/>
                    </a:path>
                  </a:pathLst>
                </a:custGeom>
                <a:solidFill>
                  <a:srgbClr val="CCD6D6"/>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132" name="Freeform 105"/>
                <p:cNvSpPr>
                  <a:spLocks/>
                </p:cNvSpPr>
                <p:nvPr/>
              </p:nvSpPr>
              <p:spPr bwMode="auto">
                <a:xfrm>
                  <a:off x="4325" y="3334"/>
                  <a:ext cx="82" cy="48"/>
                </a:xfrm>
                <a:custGeom>
                  <a:avLst/>
                  <a:gdLst>
                    <a:gd name="T0" fmla="*/ 12 w 165"/>
                    <a:gd name="T1" fmla="*/ 0 h 95"/>
                    <a:gd name="T2" fmla="*/ 20 w 165"/>
                    <a:gd name="T3" fmla="*/ 2 h 95"/>
                    <a:gd name="T4" fmla="*/ 29 w 165"/>
                    <a:gd name="T5" fmla="*/ 5 h 95"/>
                    <a:gd name="T6" fmla="*/ 37 w 165"/>
                    <a:gd name="T7" fmla="*/ 8 h 95"/>
                    <a:gd name="T8" fmla="*/ 46 w 165"/>
                    <a:gd name="T9" fmla="*/ 11 h 95"/>
                    <a:gd name="T10" fmla="*/ 54 w 165"/>
                    <a:gd name="T11" fmla="*/ 13 h 95"/>
                    <a:gd name="T12" fmla="*/ 64 w 165"/>
                    <a:gd name="T13" fmla="*/ 17 h 95"/>
                    <a:gd name="T14" fmla="*/ 72 w 165"/>
                    <a:gd name="T15" fmla="*/ 19 h 95"/>
                    <a:gd name="T16" fmla="*/ 81 w 165"/>
                    <a:gd name="T17" fmla="*/ 22 h 95"/>
                    <a:gd name="T18" fmla="*/ 81 w 165"/>
                    <a:gd name="T19" fmla="*/ 25 h 95"/>
                    <a:gd name="T20" fmla="*/ 82 w 165"/>
                    <a:gd name="T21" fmla="*/ 29 h 95"/>
                    <a:gd name="T22" fmla="*/ 81 w 165"/>
                    <a:gd name="T23" fmla="*/ 33 h 95"/>
                    <a:gd name="T24" fmla="*/ 81 w 165"/>
                    <a:gd name="T25" fmla="*/ 37 h 95"/>
                    <a:gd name="T26" fmla="*/ 78 w 165"/>
                    <a:gd name="T27" fmla="*/ 42 h 95"/>
                    <a:gd name="T28" fmla="*/ 74 w 165"/>
                    <a:gd name="T29" fmla="*/ 48 h 95"/>
                    <a:gd name="T30" fmla="*/ 67 w 165"/>
                    <a:gd name="T31" fmla="*/ 47 h 95"/>
                    <a:gd name="T32" fmla="*/ 60 w 165"/>
                    <a:gd name="T33" fmla="*/ 46 h 95"/>
                    <a:gd name="T34" fmla="*/ 53 w 165"/>
                    <a:gd name="T35" fmla="*/ 45 h 95"/>
                    <a:gd name="T36" fmla="*/ 46 w 165"/>
                    <a:gd name="T37" fmla="*/ 45 h 95"/>
                    <a:gd name="T38" fmla="*/ 38 w 165"/>
                    <a:gd name="T39" fmla="*/ 43 h 95"/>
                    <a:gd name="T40" fmla="*/ 31 w 165"/>
                    <a:gd name="T41" fmla="*/ 43 h 95"/>
                    <a:gd name="T42" fmla="*/ 24 w 165"/>
                    <a:gd name="T43" fmla="*/ 42 h 95"/>
                    <a:gd name="T44" fmla="*/ 17 w 165"/>
                    <a:gd name="T45" fmla="*/ 42 h 95"/>
                    <a:gd name="T46" fmla="*/ 10 w 165"/>
                    <a:gd name="T47" fmla="*/ 36 h 95"/>
                    <a:gd name="T48" fmla="*/ 5 w 165"/>
                    <a:gd name="T49" fmla="*/ 31 h 95"/>
                    <a:gd name="T50" fmla="*/ 1 w 165"/>
                    <a:gd name="T51" fmla="*/ 25 h 95"/>
                    <a:gd name="T52" fmla="*/ 0 w 165"/>
                    <a:gd name="T53" fmla="*/ 20 h 95"/>
                    <a:gd name="T54" fmla="*/ 0 w 165"/>
                    <a:gd name="T55" fmla="*/ 15 h 95"/>
                    <a:gd name="T56" fmla="*/ 2 w 165"/>
                    <a:gd name="T57" fmla="*/ 10 h 95"/>
                    <a:gd name="T58" fmla="*/ 6 w 165"/>
                    <a:gd name="T59" fmla="*/ 5 h 95"/>
                    <a:gd name="T60" fmla="*/ 12 w 165"/>
                    <a:gd name="T61" fmla="*/ 0 h 95"/>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65"/>
                    <a:gd name="T94" fmla="*/ 0 h 95"/>
                    <a:gd name="T95" fmla="*/ 165 w 165"/>
                    <a:gd name="T96" fmla="*/ 95 h 95"/>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65" h="95">
                      <a:moveTo>
                        <a:pt x="24" y="0"/>
                      </a:moveTo>
                      <a:lnTo>
                        <a:pt x="40" y="4"/>
                      </a:lnTo>
                      <a:lnTo>
                        <a:pt x="58" y="10"/>
                      </a:lnTo>
                      <a:lnTo>
                        <a:pt x="75" y="15"/>
                      </a:lnTo>
                      <a:lnTo>
                        <a:pt x="93" y="21"/>
                      </a:lnTo>
                      <a:lnTo>
                        <a:pt x="109" y="26"/>
                      </a:lnTo>
                      <a:lnTo>
                        <a:pt x="128" y="33"/>
                      </a:lnTo>
                      <a:lnTo>
                        <a:pt x="144" y="38"/>
                      </a:lnTo>
                      <a:lnTo>
                        <a:pt x="163" y="44"/>
                      </a:lnTo>
                      <a:lnTo>
                        <a:pt x="163" y="50"/>
                      </a:lnTo>
                      <a:lnTo>
                        <a:pt x="165" y="58"/>
                      </a:lnTo>
                      <a:lnTo>
                        <a:pt x="163" y="65"/>
                      </a:lnTo>
                      <a:lnTo>
                        <a:pt x="163" y="73"/>
                      </a:lnTo>
                      <a:lnTo>
                        <a:pt x="157" y="84"/>
                      </a:lnTo>
                      <a:lnTo>
                        <a:pt x="149" y="95"/>
                      </a:lnTo>
                      <a:lnTo>
                        <a:pt x="134" y="93"/>
                      </a:lnTo>
                      <a:lnTo>
                        <a:pt x="121" y="91"/>
                      </a:lnTo>
                      <a:lnTo>
                        <a:pt x="106" y="89"/>
                      </a:lnTo>
                      <a:lnTo>
                        <a:pt x="92" y="89"/>
                      </a:lnTo>
                      <a:lnTo>
                        <a:pt x="77" y="86"/>
                      </a:lnTo>
                      <a:lnTo>
                        <a:pt x="63" y="85"/>
                      </a:lnTo>
                      <a:lnTo>
                        <a:pt x="49" y="83"/>
                      </a:lnTo>
                      <a:lnTo>
                        <a:pt x="35" y="83"/>
                      </a:lnTo>
                      <a:lnTo>
                        <a:pt x="20" y="71"/>
                      </a:lnTo>
                      <a:lnTo>
                        <a:pt x="10" y="61"/>
                      </a:lnTo>
                      <a:lnTo>
                        <a:pt x="3" y="50"/>
                      </a:lnTo>
                      <a:lnTo>
                        <a:pt x="0" y="40"/>
                      </a:lnTo>
                      <a:lnTo>
                        <a:pt x="0" y="29"/>
                      </a:lnTo>
                      <a:lnTo>
                        <a:pt x="4" y="19"/>
                      </a:lnTo>
                      <a:lnTo>
                        <a:pt x="12" y="9"/>
                      </a:lnTo>
                      <a:lnTo>
                        <a:pt x="24" y="0"/>
                      </a:lnTo>
                      <a:close/>
                    </a:path>
                  </a:pathLst>
                </a:custGeom>
                <a:solidFill>
                  <a:srgbClr val="D4DBDB"/>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133" name="Freeform 106"/>
                <p:cNvSpPr>
                  <a:spLocks/>
                </p:cNvSpPr>
                <p:nvPr/>
              </p:nvSpPr>
              <p:spPr bwMode="auto">
                <a:xfrm>
                  <a:off x="4255" y="2929"/>
                  <a:ext cx="31" cy="37"/>
                </a:xfrm>
                <a:custGeom>
                  <a:avLst/>
                  <a:gdLst>
                    <a:gd name="T0" fmla="*/ 16 w 61"/>
                    <a:gd name="T1" fmla="*/ 0 h 73"/>
                    <a:gd name="T2" fmla="*/ 21 w 61"/>
                    <a:gd name="T3" fmla="*/ 2 h 73"/>
                    <a:gd name="T4" fmla="*/ 26 w 61"/>
                    <a:gd name="T5" fmla="*/ 6 h 73"/>
                    <a:gd name="T6" fmla="*/ 27 w 61"/>
                    <a:gd name="T7" fmla="*/ 8 h 73"/>
                    <a:gd name="T8" fmla="*/ 29 w 61"/>
                    <a:gd name="T9" fmla="*/ 11 h 73"/>
                    <a:gd name="T10" fmla="*/ 30 w 61"/>
                    <a:gd name="T11" fmla="*/ 15 h 73"/>
                    <a:gd name="T12" fmla="*/ 31 w 61"/>
                    <a:gd name="T13" fmla="*/ 19 h 73"/>
                    <a:gd name="T14" fmla="*/ 30 w 61"/>
                    <a:gd name="T15" fmla="*/ 22 h 73"/>
                    <a:gd name="T16" fmla="*/ 29 w 61"/>
                    <a:gd name="T17" fmla="*/ 26 h 73"/>
                    <a:gd name="T18" fmla="*/ 27 w 61"/>
                    <a:gd name="T19" fmla="*/ 28 h 73"/>
                    <a:gd name="T20" fmla="*/ 26 w 61"/>
                    <a:gd name="T21" fmla="*/ 31 h 73"/>
                    <a:gd name="T22" fmla="*/ 21 w 61"/>
                    <a:gd name="T23" fmla="*/ 35 h 73"/>
                    <a:gd name="T24" fmla="*/ 16 w 61"/>
                    <a:gd name="T25" fmla="*/ 37 h 73"/>
                    <a:gd name="T26" fmla="*/ 9 w 61"/>
                    <a:gd name="T27" fmla="*/ 35 h 73"/>
                    <a:gd name="T28" fmla="*/ 5 w 61"/>
                    <a:gd name="T29" fmla="*/ 31 h 73"/>
                    <a:gd name="T30" fmla="*/ 2 w 61"/>
                    <a:gd name="T31" fmla="*/ 28 h 73"/>
                    <a:gd name="T32" fmla="*/ 1 w 61"/>
                    <a:gd name="T33" fmla="*/ 26 h 73"/>
                    <a:gd name="T34" fmla="*/ 0 w 61"/>
                    <a:gd name="T35" fmla="*/ 22 h 73"/>
                    <a:gd name="T36" fmla="*/ 0 w 61"/>
                    <a:gd name="T37" fmla="*/ 19 h 73"/>
                    <a:gd name="T38" fmla="*/ 0 w 61"/>
                    <a:gd name="T39" fmla="*/ 15 h 73"/>
                    <a:gd name="T40" fmla="*/ 1 w 61"/>
                    <a:gd name="T41" fmla="*/ 11 h 73"/>
                    <a:gd name="T42" fmla="*/ 2 w 61"/>
                    <a:gd name="T43" fmla="*/ 8 h 73"/>
                    <a:gd name="T44" fmla="*/ 5 w 61"/>
                    <a:gd name="T45" fmla="*/ 6 h 73"/>
                    <a:gd name="T46" fmla="*/ 9 w 61"/>
                    <a:gd name="T47" fmla="*/ 2 h 73"/>
                    <a:gd name="T48" fmla="*/ 16 w 61"/>
                    <a:gd name="T49" fmla="*/ 0 h 7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61"/>
                    <a:gd name="T76" fmla="*/ 0 h 73"/>
                    <a:gd name="T77" fmla="*/ 61 w 61"/>
                    <a:gd name="T78" fmla="*/ 73 h 73"/>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61" h="73">
                      <a:moveTo>
                        <a:pt x="31" y="0"/>
                      </a:moveTo>
                      <a:lnTo>
                        <a:pt x="41" y="3"/>
                      </a:lnTo>
                      <a:lnTo>
                        <a:pt x="51" y="11"/>
                      </a:lnTo>
                      <a:lnTo>
                        <a:pt x="54" y="16"/>
                      </a:lnTo>
                      <a:lnTo>
                        <a:pt x="57" y="22"/>
                      </a:lnTo>
                      <a:lnTo>
                        <a:pt x="60" y="29"/>
                      </a:lnTo>
                      <a:lnTo>
                        <a:pt x="61" y="37"/>
                      </a:lnTo>
                      <a:lnTo>
                        <a:pt x="60" y="43"/>
                      </a:lnTo>
                      <a:lnTo>
                        <a:pt x="57" y="51"/>
                      </a:lnTo>
                      <a:lnTo>
                        <a:pt x="54" y="56"/>
                      </a:lnTo>
                      <a:lnTo>
                        <a:pt x="51" y="62"/>
                      </a:lnTo>
                      <a:lnTo>
                        <a:pt x="41" y="69"/>
                      </a:lnTo>
                      <a:lnTo>
                        <a:pt x="31" y="73"/>
                      </a:lnTo>
                      <a:lnTo>
                        <a:pt x="17" y="69"/>
                      </a:lnTo>
                      <a:lnTo>
                        <a:pt x="9" y="62"/>
                      </a:lnTo>
                      <a:lnTo>
                        <a:pt x="4" y="56"/>
                      </a:lnTo>
                      <a:lnTo>
                        <a:pt x="1" y="51"/>
                      </a:lnTo>
                      <a:lnTo>
                        <a:pt x="0" y="43"/>
                      </a:lnTo>
                      <a:lnTo>
                        <a:pt x="0" y="37"/>
                      </a:lnTo>
                      <a:lnTo>
                        <a:pt x="0" y="29"/>
                      </a:lnTo>
                      <a:lnTo>
                        <a:pt x="1" y="22"/>
                      </a:lnTo>
                      <a:lnTo>
                        <a:pt x="4" y="16"/>
                      </a:lnTo>
                      <a:lnTo>
                        <a:pt x="9" y="11"/>
                      </a:lnTo>
                      <a:lnTo>
                        <a:pt x="17" y="3"/>
                      </a:lnTo>
                      <a:lnTo>
                        <a:pt x="31" y="0"/>
                      </a:lnTo>
                      <a:close/>
                    </a:path>
                  </a:pathLst>
                </a:custGeom>
                <a:solidFill>
                  <a:srgbClr val="000000"/>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134" name="Freeform 107"/>
                <p:cNvSpPr>
                  <a:spLocks/>
                </p:cNvSpPr>
                <p:nvPr/>
              </p:nvSpPr>
              <p:spPr bwMode="auto">
                <a:xfrm>
                  <a:off x="4120" y="2873"/>
                  <a:ext cx="32" cy="37"/>
                </a:xfrm>
                <a:custGeom>
                  <a:avLst/>
                  <a:gdLst>
                    <a:gd name="T0" fmla="*/ 17 w 64"/>
                    <a:gd name="T1" fmla="*/ 0 h 74"/>
                    <a:gd name="T2" fmla="*/ 22 w 64"/>
                    <a:gd name="T3" fmla="*/ 1 h 74"/>
                    <a:gd name="T4" fmla="*/ 27 w 64"/>
                    <a:gd name="T5" fmla="*/ 5 h 74"/>
                    <a:gd name="T6" fmla="*/ 28 w 64"/>
                    <a:gd name="T7" fmla="*/ 7 h 74"/>
                    <a:gd name="T8" fmla="*/ 30 w 64"/>
                    <a:gd name="T9" fmla="*/ 10 h 74"/>
                    <a:gd name="T10" fmla="*/ 31 w 64"/>
                    <a:gd name="T11" fmla="*/ 14 h 74"/>
                    <a:gd name="T12" fmla="*/ 32 w 64"/>
                    <a:gd name="T13" fmla="*/ 19 h 74"/>
                    <a:gd name="T14" fmla="*/ 30 w 64"/>
                    <a:gd name="T15" fmla="*/ 25 h 74"/>
                    <a:gd name="T16" fmla="*/ 27 w 64"/>
                    <a:gd name="T17" fmla="*/ 31 h 74"/>
                    <a:gd name="T18" fmla="*/ 22 w 64"/>
                    <a:gd name="T19" fmla="*/ 35 h 74"/>
                    <a:gd name="T20" fmla="*/ 17 w 64"/>
                    <a:gd name="T21" fmla="*/ 37 h 74"/>
                    <a:gd name="T22" fmla="*/ 10 w 64"/>
                    <a:gd name="T23" fmla="*/ 35 h 74"/>
                    <a:gd name="T24" fmla="*/ 5 w 64"/>
                    <a:gd name="T25" fmla="*/ 31 h 74"/>
                    <a:gd name="T26" fmla="*/ 1 w 64"/>
                    <a:gd name="T27" fmla="*/ 25 h 74"/>
                    <a:gd name="T28" fmla="*/ 0 w 64"/>
                    <a:gd name="T29" fmla="*/ 19 h 74"/>
                    <a:gd name="T30" fmla="*/ 0 w 64"/>
                    <a:gd name="T31" fmla="*/ 14 h 74"/>
                    <a:gd name="T32" fmla="*/ 1 w 64"/>
                    <a:gd name="T33" fmla="*/ 10 h 74"/>
                    <a:gd name="T34" fmla="*/ 2 w 64"/>
                    <a:gd name="T35" fmla="*/ 7 h 74"/>
                    <a:gd name="T36" fmla="*/ 5 w 64"/>
                    <a:gd name="T37" fmla="*/ 5 h 74"/>
                    <a:gd name="T38" fmla="*/ 10 w 64"/>
                    <a:gd name="T39" fmla="*/ 1 h 74"/>
                    <a:gd name="T40" fmla="*/ 17 w 64"/>
                    <a:gd name="T41" fmla="*/ 0 h 7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64"/>
                    <a:gd name="T64" fmla="*/ 0 h 74"/>
                    <a:gd name="T65" fmla="*/ 64 w 64"/>
                    <a:gd name="T66" fmla="*/ 74 h 7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64" h="74">
                      <a:moveTo>
                        <a:pt x="34" y="0"/>
                      </a:moveTo>
                      <a:lnTo>
                        <a:pt x="44" y="2"/>
                      </a:lnTo>
                      <a:lnTo>
                        <a:pt x="54" y="10"/>
                      </a:lnTo>
                      <a:lnTo>
                        <a:pt x="57" y="15"/>
                      </a:lnTo>
                      <a:lnTo>
                        <a:pt x="60" y="21"/>
                      </a:lnTo>
                      <a:lnTo>
                        <a:pt x="63" y="29"/>
                      </a:lnTo>
                      <a:lnTo>
                        <a:pt x="64" y="38"/>
                      </a:lnTo>
                      <a:lnTo>
                        <a:pt x="60" y="50"/>
                      </a:lnTo>
                      <a:lnTo>
                        <a:pt x="54" y="63"/>
                      </a:lnTo>
                      <a:lnTo>
                        <a:pt x="44" y="70"/>
                      </a:lnTo>
                      <a:lnTo>
                        <a:pt x="34" y="74"/>
                      </a:lnTo>
                      <a:lnTo>
                        <a:pt x="20" y="70"/>
                      </a:lnTo>
                      <a:lnTo>
                        <a:pt x="10" y="63"/>
                      </a:lnTo>
                      <a:lnTo>
                        <a:pt x="3" y="50"/>
                      </a:lnTo>
                      <a:lnTo>
                        <a:pt x="0" y="38"/>
                      </a:lnTo>
                      <a:lnTo>
                        <a:pt x="0" y="29"/>
                      </a:lnTo>
                      <a:lnTo>
                        <a:pt x="3" y="21"/>
                      </a:lnTo>
                      <a:lnTo>
                        <a:pt x="5" y="15"/>
                      </a:lnTo>
                      <a:lnTo>
                        <a:pt x="10" y="10"/>
                      </a:lnTo>
                      <a:lnTo>
                        <a:pt x="20" y="2"/>
                      </a:lnTo>
                      <a:lnTo>
                        <a:pt x="34" y="0"/>
                      </a:lnTo>
                      <a:close/>
                    </a:path>
                  </a:pathLst>
                </a:custGeom>
                <a:solidFill>
                  <a:srgbClr val="000000"/>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135" name="Freeform 108"/>
                <p:cNvSpPr>
                  <a:spLocks/>
                </p:cNvSpPr>
                <p:nvPr/>
              </p:nvSpPr>
              <p:spPr bwMode="auto">
                <a:xfrm>
                  <a:off x="4176" y="3677"/>
                  <a:ext cx="39" cy="27"/>
                </a:xfrm>
                <a:custGeom>
                  <a:avLst/>
                  <a:gdLst>
                    <a:gd name="T0" fmla="*/ 24 w 79"/>
                    <a:gd name="T1" fmla="*/ 3 h 56"/>
                    <a:gd name="T2" fmla="*/ 27 w 79"/>
                    <a:gd name="T3" fmla="*/ 4 h 56"/>
                    <a:gd name="T4" fmla="*/ 31 w 79"/>
                    <a:gd name="T5" fmla="*/ 6 h 56"/>
                    <a:gd name="T6" fmla="*/ 33 w 79"/>
                    <a:gd name="T7" fmla="*/ 8 h 56"/>
                    <a:gd name="T8" fmla="*/ 36 w 79"/>
                    <a:gd name="T9" fmla="*/ 11 h 56"/>
                    <a:gd name="T10" fmla="*/ 39 w 79"/>
                    <a:gd name="T11" fmla="*/ 16 h 56"/>
                    <a:gd name="T12" fmla="*/ 39 w 79"/>
                    <a:gd name="T13" fmla="*/ 21 h 56"/>
                    <a:gd name="T14" fmla="*/ 35 w 79"/>
                    <a:gd name="T15" fmla="*/ 25 h 56"/>
                    <a:gd name="T16" fmla="*/ 30 w 79"/>
                    <a:gd name="T17" fmla="*/ 27 h 56"/>
                    <a:gd name="T18" fmla="*/ 27 w 79"/>
                    <a:gd name="T19" fmla="*/ 27 h 56"/>
                    <a:gd name="T20" fmla="*/ 23 w 79"/>
                    <a:gd name="T21" fmla="*/ 27 h 56"/>
                    <a:gd name="T22" fmla="*/ 19 w 79"/>
                    <a:gd name="T23" fmla="*/ 26 h 56"/>
                    <a:gd name="T24" fmla="*/ 16 w 79"/>
                    <a:gd name="T25" fmla="*/ 26 h 56"/>
                    <a:gd name="T26" fmla="*/ 12 w 79"/>
                    <a:gd name="T27" fmla="*/ 23 h 56"/>
                    <a:gd name="T28" fmla="*/ 8 w 79"/>
                    <a:gd name="T29" fmla="*/ 21 h 56"/>
                    <a:gd name="T30" fmla="*/ 5 w 79"/>
                    <a:gd name="T31" fmla="*/ 19 h 56"/>
                    <a:gd name="T32" fmla="*/ 3 w 79"/>
                    <a:gd name="T33" fmla="*/ 17 h 56"/>
                    <a:gd name="T34" fmla="*/ 0 w 79"/>
                    <a:gd name="T35" fmla="*/ 12 h 56"/>
                    <a:gd name="T36" fmla="*/ 0 w 79"/>
                    <a:gd name="T37" fmla="*/ 7 h 56"/>
                    <a:gd name="T38" fmla="*/ 3 w 79"/>
                    <a:gd name="T39" fmla="*/ 3 h 56"/>
                    <a:gd name="T40" fmla="*/ 8 w 79"/>
                    <a:gd name="T41" fmla="*/ 1 h 56"/>
                    <a:gd name="T42" fmla="*/ 12 w 79"/>
                    <a:gd name="T43" fmla="*/ 0 h 56"/>
                    <a:gd name="T44" fmla="*/ 15 w 79"/>
                    <a:gd name="T45" fmla="*/ 1 h 56"/>
                    <a:gd name="T46" fmla="*/ 20 w 79"/>
                    <a:gd name="T47" fmla="*/ 1 h 56"/>
                    <a:gd name="T48" fmla="*/ 24 w 79"/>
                    <a:gd name="T49" fmla="*/ 3 h 5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79"/>
                    <a:gd name="T76" fmla="*/ 0 h 56"/>
                    <a:gd name="T77" fmla="*/ 79 w 79"/>
                    <a:gd name="T78" fmla="*/ 56 h 5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79" h="56">
                      <a:moveTo>
                        <a:pt x="49" y="7"/>
                      </a:moveTo>
                      <a:lnTo>
                        <a:pt x="55" y="9"/>
                      </a:lnTo>
                      <a:lnTo>
                        <a:pt x="62" y="13"/>
                      </a:lnTo>
                      <a:lnTo>
                        <a:pt x="67" y="17"/>
                      </a:lnTo>
                      <a:lnTo>
                        <a:pt x="73" y="23"/>
                      </a:lnTo>
                      <a:lnTo>
                        <a:pt x="79" y="33"/>
                      </a:lnTo>
                      <a:lnTo>
                        <a:pt x="79" y="44"/>
                      </a:lnTo>
                      <a:lnTo>
                        <a:pt x="71" y="51"/>
                      </a:lnTo>
                      <a:lnTo>
                        <a:pt x="61" y="56"/>
                      </a:lnTo>
                      <a:lnTo>
                        <a:pt x="54" y="56"/>
                      </a:lnTo>
                      <a:lnTo>
                        <a:pt x="46" y="56"/>
                      </a:lnTo>
                      <a:lnTo>
                        <a:pt x="39" y="54"/>
                      </a:lnTo>
                      <a:lnTo>
                        <a:pt x="32" y="53"/>
                      </a:lnTo>
                      <a:lnTo>
                        <a:pt x="24" y="48"/>
                      </a:lnTo>
                      <a:lnTo>
                        <a:pt x="16" y="44"/>
                      </a:lnTo>
                      <a:lnTo>
                        <a:pt x="10" y="39"/>
                      </a:lnTo>
                      <a:lnTo>
                        <a:pt x="6" y="36"/>
                      </a:lnTo>
                      <a:lnTo>
                        <a:pt x="0" y="24"/>
                      </a:lnTo>
                      <a:lnTo>
                        <a:pt x="1" y="14"/>
                      </a:lnTo>
                      <a:lnTo>
                        <a:pt x="7" y="7"/>
                      </a:lnTo>
                      <a:lnTo>
                        <a:pt x="17" y="3"/>
                      </a:lnTo>
                      <a:lnTo>
                        <a:pt x="24" y="0"/>
                      </a:lnTo>
                      <a:lnTo>
                        <a:pt x="31" y="2"/>
                      </a:lnTo>
                      <a:lnTo>
                        <a:pt x="40" y="3"/>
                      </a:lnTo>
                      <a:lnTo>
                        <a:pt x="49" y="7"/>
                      </a:lnTo>
                      <a:close/>
                    </a:path>
                  </a:pathLst>
                </a:custGeom>
                <a:solidFill>
                  <a:srgbClr val="FFDE1F"/>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136" name="Freeform 109"/>
                <p:cNvSpPr>
                  <a:spLocks/>
                </p:cNvSpPr>
                <p:nvPr/>
              </p:nvSpPr>
              <p:spPr bwMode="auto">
                <a:xfrm>
                  <a:off x="4672" y="3921"/>
                  <a:ext cx="38" cy="30"/>
                </a:xfrm>
                <a:custGeom>
                  <a:avLst/>
                  <a:gdLst>
                    <a:gd name="T0" fmla="*/ 13 w 75"/>
                    <a:gd name="T1" fmla="*/ 4 h 59"/>
                    <a:gd name="T2" fmla="*/ 17 w 75"/>
                    <a:gd name="T3" fmla="*/ 2 h 59"/>
                    <a:gd name="T4" fmla="*/ 20 w 75"/>
                    <a:gd name="T5" fmla="*/ 1 h 59"/>
                    <a:gd name="T6" fmla="*/ 24 w 75"/>
                    <a:gd name="T7" fmla="*/ 0 h 59"/>
                    <a:gd name="T8" fmla="*/ 28 w 75"/>
                    <a:gd name="T9" fmla="*/ 0 h 59"/>
                    <a:gd name="T10" fmla="*/ 33 w 75"/>
                    <a:gd name="T11" fmla="*/ 2 h 59"/>
                    <a:gd name="T12" fmla="*/ 38 w 75"/>
                    <a:gd name="T13" fmla="*/ 5 h 59"/>
                    <a:gd name="T14" fmla="*/ 38 w 75"/>
                    <a:gd name="T15" fmla="*/ 10 h 59"/>
                    <a:gd name="T16" fmla="*/ 37 w 75"/>
                    <a:gd name="T17" fmla="*/ 16 h 59"/>
                    <a:gd name="T18" fmla="*/ 34 w 75"/>
                    <a:gd name="T19" fmla="*/ 19 h 59"/>
                    <a:gd name="T20" fmla="*/ 32 w 75"/>
                    <a:gd name="T21" fmla="*/ 21 h 59"/>
                    <a:gd name="T22" fmla="*/ 29 w 75"/>
                    <a:gd name="T23" fmla="*/ 24 h 59"/>
                    <a:gd name="T24" fmla="*/ 26 w 75"/>
                    <a:gd name="T25" fmla="*/ 27 h 59"/>
                    <a:gd name="T26" fmla="*/ 22 w 75"/>
                    <a:gd name="T27" fmla="*/ 28 h 59"/>
                    <a:gd name="T28" fmla="*/ 18 w 75"/>
                    <a:gd name="T29" fmla="*/ 29 h 59"/>
                    <a:gd name="T30" fmla="*/ 14 w 75"/>
                    <a:gd name="T31" fmla="*/ 29 h 59"/>
                    <a:gd name="T32" fmla="*/ 11 w 75"/>
                    <a:gd name="T33" fmla="*/ 30 h 59"/>
                    <a:gd name="T34" fmla="*/ 5 w 75"/>
                    <a:gd name="T35" fmla="*/ 29 h 59"/>
                    <a:gd name="T36" fmla="*/ 1 w 75"/>
                    <a:gd name="T37" fmla="*/ 26 h 59"/>
                    <a:gd name="T38" fmla="*/ 0 w 75"/>
                    <a:gd name="T39" fmla="*/ 20 h 59"/>
                    <a:gd name="T40" fmla="*/ 2 w 75"/>
                    <a:gd name="T41" fmla="*/ 15 h 59"/>
                    <a:gd name="T42" fmla="*/ 4 w 75"/>
                    <a:gd name="T43" fmla="*/ 12 h 59"/>
                    <a:gd name="T44" fmla="*/ 7 w 75"/>
                    <a:gd name="T45" fmla="*/ 9 h 59"/>
                    <a:gd name="T46" fmla="*/ 10 w 75"/>
                    <a:gd name="T47" fmla="*/ 6 h 59"/>
                    <a:gd name="T48" fmla="*/ 13 w 75"/>
                    <a:gd name="T49" fmla="*/ 4 h 59"/>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75"/>
                    <a:gd name="T76" fmla="*/ 0 h 59"/>
                    <a:gd name="T77" fmla="*/ 75 w 75"/>
                    <a:gd name="T78" fmla="*/ 59 h 59"/>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75" h="59">
                      <a:moveTo>
                        <a:pt x="26" y="8"/>
                      </a:moveTo>
                      <a:lnTo>
                        <a:pt x="33" y="4"/>
                      </a:lnTo>
                      <a:lnTo>
                        <a:pt x="40" y="1"/>
                      </a:lnTo>
                      <a:lnTo>
                        <a:pt x="48" y="0"/>
                      </a:lnTo>
                      <a:lnTo>
                        <a:pt x="55" y="0"/>
                      </a:lnTo>
                      <a:lnTo>
                        <a:pt x="66" y="3"/>
                      </a:lnTo>
                      <a:lnTo>
                        <a:pt x="75" y="10"/>
                      </a:lnTo>
                      <a:lnTo>
                        <a:pt x="75" y="19"/>
                      </a:lnTo>
                      <a:lnTo>
                        <a:pt x="73" y="32"/>
                      </a:lnTo>
                      <a:lnTo>
                        <a:pt x="68" y="37"/>
                      </a:lnTo>
                      <a:lnTo>
                        <a:pt x="64" y="42"/>
                      </a:lnTo>
                      <a:lnTo>
                        <a:pt x="58" y="47"/>
                      </a:lnTo>
                      <a:lnTo>
                        <a:pt x="51" y="53"/>
                      </a:lnTo>
                      <a:lnTo>
                        <a:pt x="43" y="55"/>
                      </a:lnTo>
                      <a:lnTo>
                        <a:pt x="35" y="58"/>
                      </a:lnTo>
                      <a:lnTo>
                        <a:pt x="28" y="58"/>
                      </a:lnTo>
                      <a:lnTo>
                        <a:pt x="21" y="59"/>
                      </a:lnTo>
                      <a:lnTo>
                        <a:pt x="10" y="57"/>
                      </a:lnTo>
                      <a:lnTo>
                        <a:pt x="2" y="52"/>
                      </a:lnTo>
                      <a:lnTo>
                        <a:pt x="0" y="40"/>
                      </a:lnTo>
                      <a:lnTo>
                        <a:pt x="4" y="29"/>
                      </a:lnTo>
                      <a:lnTo>
                        <a:pt x="7" y="23"/>
                      </a:lnTo>
                      <a:lnTo>
                        <a:pt x="13" y="18"/>
                      </a:lnTo>
                      <a:lnTo>
                        <a:pt x="19" y="11"/>
                      </a:lnTo>
                      <a:lnTo>
                        <a:pt x="26" y="8"/>
                      </a:lnTo>
                      <a:close/>
                    </a:path>
                  </a:pathLst>
                </a:custGeom>
                <a:solidFill>
                  <a:srgbClr val="FFDE1F"/>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grpSp>
          <p:grpSp>
            <p:nvGrpSpPr>
              <p:cNvPr id="8" name="Group 110"/>
              <p:cNvGrpSpPr>
                <a:grpSpLocks/>
              </p:cNvGrpSpPr>
              <p:nvPr/>
            </p:nvGrpSpPr>
            <p:grpSpPr bwMode="auto">
              <a:xfrm>
                <a:off x="3798" y="1098"/>
                <a:ext cx="737" cy="294"/>
                <a:chOff x="3510" y="2756"/>
                <a:chExt cx="737" cy="294"/>
              </a:xfrm>
            </p:grpSpPr>
            <p:sp>
              <p:nvSpPr>
                <p:cNvPr id="41994" name="Freeform 111"/>
                <p:cNvSpPr>
                  <a:spLocks/>
                </p:cNvSpPr>
                <p:nvPr/>
              </p:nvSpPr>
              <p:spPr bwMode="auto">
                <a:xfrm>
                  <a:off x="3613" y="2761"/>
                  <a:ext cx="452" cy="51"/>
                </a:xfrm>
                <a:custGeom>
                  <a:avLst/>
                  <a:gdLst>
                    <a:gd name="T0" fmla="*/ 4 w 902"/>
                    <a:gd name="T1" fmla="*/ 51 h 101"/>
                    <a:gd name="T2" fmla="*/ 452 w 902"/>
                    <a:gd name="T3" fmla="*/ 46 h 101"/>
                    <a:gd name="T4" fmla="*/ 452 w 902"/>
                    <a:gd name="T5" fmla="*/ 22 h 101"/>
                    <a:gd name="T6" fmla="*/ 441 w 902"/>
                    <a:gd name="T7" fmla="*/ 2 h 101"/>
                    <a:gd name="T8" fmla="*/ 403 w 902"/>
                    <a:gd name="T9" fmla="*/ 3 h 101"/>
                    <a:gd name="T10" fmla="*/ 364 w 902"/>
                    <a:gd name="T11" fmla="*/ 0 h 101"/>
                    <a:gd name="T12" fmla="*/ 320 w 902"/>
                    <a:gd name="T13" fmla="*/ 9 h 101"/>
                    <a:gd name="T14" fmla="*/ 283 w 902"/>
                    <a:gd name="T15" fmla="*/ 20 h 101"/>
                    <a:gd name="T16" fmla="*/ 257 w 902"/>
                    <a:gd name="T17" fmla="*/ 16 h 101"/>
                    <a:gd name="T18" fmla="*/ 227 w 902"/>
                    <a:gd name="T19" fmla="*/ 4 h 101"/>
                    <a:gd name="T20" fmla="*/ 169 w 902"/>
                    <a:gd name="T21" fmla="*/ 19 h 101"/>
                    <a:gd name="T22" fmla="*/ 129 w 902"/>
                    <a:gd name="T23" fmla="*/ 16 h 101"/>
                    <a:gd name="T24" fmla="*/ 36 w 902"/>
                    <a:gd name="T25" fmla="*/ 9 h 101"/>
                    <a:gd name="T26" fmla="*/ 18 w 902"/>
                    <a:gd name="T27" fmla="*/ 4 h 101"/>
                    <a:gd name="T28" fmla="*/ 0 w 902"/>
                    <a:gd name="T29" fmla="*/ 19 h 101"/>
                    <a:gd name="T30" fmla="*/ 4 w 902"/>
                    <a:gd name="T31" fmla="*/ 51 h 101"/>
                    <a:gd name="T32" fmla="*/ 4 w 902"/>
                    <a:gd name="T33" fmla="*/ 51 h 10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902"/>
                    <a:gd name="T52" fmla="*/ 0 h 101"/>
                    <a:gd name="T53" fmla="*/ 902 w 902"/>
                    <a:gd name="T54" fmla="*/ 101 h 10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902" h="101">
                      <a:moveTo>
                        <a:pt x="7" y="101"/>
                      </a:moveTo>
                      <a:lnTo>
                        <a:pt x="902" y="92"/>
                      </a:lnTo>
                      <a:lnTo>
                        <a:pt x="902" y="44"/>
                      </a:lnTo>
                      <a:lnTo>
                        <a:pt x="880" y="4"/>
                      </a:lnTo>
                      <a:lnTo>
                        <a:pt x="805" y="6"/>
                      </a:lnTo>
                      <a:lnTo>
                        <a:pt x="726" y="0"/>
                      </a:lnTo>
                      <a:lnTo>
                        <a:pt x="638" y="18"/>
                      </a:lnTo>
                      <a:lnTo>
                        <a:pt x="564" y="40"/>
                      </a:lnTo>
                      <a:lnTo>
                        <a:pt x="513" y="31"/>
                      </a:lnTo>
                      <a:lnTo>
                        <a:pt x="452" y="8"/>
                      </a:lnTo>
                      <a:lnTo>
                        <a:pt x="338" y="37"/>
                      </a:lnTo>
                      <a:lnTo>
                        <a:pt x="258" y="31"/>
                      </a:lnTo>
                      <a:lnTo>
                        <a:pt x="72" y="18"/>
                      </a:lnTo>
                      <a:lnTo>
                        <a:pt x="36" y="8"/>
                      </a:lnTo>
                      <a:lnTo>
                        <a:pt x="0" y="38"/>
                      </a:lnTo>
                      <a:lnTo>
                        <a:pt x="7" y="101"/>
                      </a:lnTo>
                      <a:close/>
                    </a:path>
                  </a:pathLst>
                </a:custGeom>
                <a:solidFill>
                  <a:srgbClr val="D1BDBD"/>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1995" name="Freeform 112"/>
                <p:cNvSpPr>
                  <a:spLocks/>
                </p:cNvSpPr>
                <p:nvPr/>
              </p:nvSpPr>
              <p:spPr bwMode="auto">
                <a:xfrm>
                  <a:off x="3948" y="2895"/>
                  <a:ext cx="212" cy="129"/>
                </a:xfrm>
                <a:custGeom>
                  <a:avLst/>
                  <a:gdLst>
                    <a:gd name="T0" fmla="*/ 0 w 423"/>
                    <a:gd name="T1" fmla="*/ 14 h 259"/>
                    <a:gd name="T2" fmla="*/ 195 w 423"/>
                    <a:gd name="T3" fmla="*/ 0 h 259"/>
                    <a:gd name="T4" fmla="*/ 212 w 423"/>
                    <a:gd name="T5" fmla="*/ 112 h 259"/>
                    <a:gd name="T6" fmla="*/ 3 w 423"/>
                    <a:gd name="T7" fmla="*/ 129 h 259"/>
                    <a:gd name="T8" fmla="*/ 0 w 423"/>
                    <a:gd name="T9" fmla="*/ 14 h 259"/>
                    <a:gd name="T10" fmla="*/ 0 w 423"/>
                    <a:gd name="T11" fmla="*/ 14 h 259"/>
                    <a:gd name="T12" fmla="*/ 0 60000 65536"/>
                    <a:gd name="T13" fmla="*/ 0 60000 65536"/>
                    <a:gd name="T14" fmla="*/ 0 60000 65536"/>
                    <a:gd name="T15" fmla="*/ 0 60000 65536"/>
                    <a:gd name="T16" fmla="*/ 0 60000 65536"/>
                    <a:gd name="T17" fmla="*/ 0 60000 65536"/>
                    <a:gd name="T18" fmla="*/ 0 w 423"/>
                    <a:gd name="T19" fmla="*/ 0 h 259"/>
                    <a:gd name="T20" fmla="*/ 423 w 423"/>
                    <a:gd name="T21" fmla="*/ 259 h 259"/>
                  </a:gdLst>
                  <a:ahLst/>
                  <a:cxnLst>
                    <a:cxn ang="T12">
                      <a:pos x="T0" y="T1"/>
                    </a:cxn>
                    <a:cxn ang="T13">
                      <a:pos x="T2" y="T3"/>
                    </a:cxn>
                    <a:cxn ang="T14">
                      <a:pos x="T4" y="T5"/>
                    </a:cxn>
                    <a:cxn ang="T15">
                      <a:pos x="T6" y="T7"/>
                    </a:cxn>
                    <a:cxn ang="T16">
                      <a:pos x="T8" y="T9"/>
                    </a:cxn>
                    <a:cxn ang="T17">
                      <a:pos x="T10" y="T11"/>
                    </a:cxn>
                  </a:cxnLst>
                  <a:rect l="T18" t="T19" r="T20" b="T21"/>
                  <a:pathLst>
                    <a:path w="423" h="259">
                      <a:moveTo>
                        <a:pt x="0" y="29"/>
                      </a:moveTo>
                      <a:lnTo>
                        <a:pt x="389" y="0"/>
                      </a:lnTo>
                      <a:lnTo>
                        <a:pt x="423" y="225"/>
                      </a:lnTo>
                      <a:lnTo>
                        <a:pt x="5" y="259"/>
                      </a:lnTo>
                      <a:lnTo>
                        <a:pt x="0" y="29"/>
                      </a:lnTo>
                      <a:close/>
                    </a:path>
                  </a:pathLst>
                </a:custGeom>
                <a:solidFill>
                  <a:srgbClr val="D99966"/>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1996" name="Freeform 113"/>
                <p:cNvSpPr>
                  <a:spLocks/>
                </p:cNvSpPr>
                <p:nvPr/>
              </p:nvSpPr>
              <p:spPr bwMode="auto">
                <a:xfrm>
                  <a:off x="3724" y="2906"/>
                  <a:ext cx="238" cy="129"/>
                </a:xfrm>
                <a:custGeom>
                  <a:avLst/>
                  <a:gdLst>
                    <a:gd name="T0" fmla="*/ 9 w 475"/>
                    <a:gd name="T1" fmla="*/ 10 h 259"/>
                    <a:gd name="T2" fmla="*/ 238 w 475"/>
                    <a:gd name="T3" fmla="*/ 0 h 259"/>
                    <a:gd name="T4" fmla="*/ 226 w 475"/>
                    <a:gd name="T5" fmla="*/ 114 h 259"/>
                    <a:gd name="T6" fmla="*/ 0 w 475"/>
                    <a:gd name="T7" fmla="*/ 129 h 259"/>
                    <a:gd name="T8" fmla="*/ 9 w 475"/>
                    <a:gd name="T9" fmla="*/ 10 h 259"/>
                    <a:gd name="T10" fmla="*/ 9 w 475"/>
                    <a:gd name="T11" fmla="*/ 10 h 259"/>
                    <a:gd name="T12" fmla="*/ 0 60000 65536"/>
                    <a:gd name="T13" fmla="*/ 0 60000 65536"/>
                    <a:gd name="T14" fmla="*/ 0 60000 65536"/>
                    <a:gd name="T15" fmla="*/ 0 60000 65536"/>
                    <a:gd name="T16" fmla="*/ 0 60000 65536"/>
                    <a:gd name="T17" fmla="*/ 0 60000 65536"/>
                    <a:gd name="T18" fmla="*/ 0 w 475"/>
                    <a:gd name="T19" fmla="*/ 0 h 259"/>
                    <a:gd name="T20" fmla="*/ 475 w 475"/>
                    <a:gd name="T21" fmla="*/ 259 h 259"/>
                  </a:gdLst>
                  <a:ahLst/>
                  <a:cxnLst>
                    <a:cxn ang="T12">
                      <a:pos x="T0" y="T1"/>
                    </a:cxn>
                    <a:cxn ang="T13">
                      <a:pos x="T2" y="T3"/>
                    </a:cxn>
                    <a:cxn ang="T14">
                      <a:pos x="T4" y="T5"/>
                    </a:cxn>
                    <a:cxn ang="T15">
                      <a:pos x="T6" y="T7"/>
                    </a:cxn>
                    <a:cxn ang="T16">
                      <a:pos x="T8" y="T9"/>
                    </a:cxn>
                    <a:cxn ang="T17">
                      <a:pos x="T10" y="T11"/>
                    </a:cxn>
                  </a:cxnLst>
                  <a:rect l="T18" t="T19" r="T20" b="T21"/>
                  <a:pathLst>
                    <a:path w="475" h="259">
                      <a:moveTo>
                        <a:pt x="17" y="21"/>
                      </a:moveTo>
                      <a:lnTo>
                        <a:pt x="475" y="0"/>
                      </a:lnTo>
                      <a:lnTo>
                        <a:pt x="452" y="228"/>
                      </a:lnTo>
                      <a:lnTo>
                        <a:pt x="0" y="259"/>
                      </a:lnTo>
                      <a:lnTo>
                        <a:pt x="17" y="21"/>
                      </a:lnTo>
                      <a:close/>
                    </a:path>
                  </a:pathLst>
                </a:custGeom>
                <a:solidFill>
                  <a:srgbClr val="E5B27F"/>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1997" name="Freeform 114"/>
                <p:cNvSpPr>
                  <a:spLocks/>
                </p:cNvSpPr>
                <p:nvPr/>
              </p:nvSpPr>
              <p:spPr bwMode="auto">
                <a:xfrm>
                  <a:off x="3517" y="2909"/>
                  <a:ext cx="216" cy="126"/>
                </a:xfrm>
                <a:custGeom>
                  <a:avLst/>
                  <a:gdLst>
                    <a:gd name="T0" fmla="*/ 0 w 431"/>
                    <a:gd name="T1" fmla="*/ 20 h 253"/>
                    <a:gd name="T2" fmla="*/ 216 w 431"/>
                    <a:gd name="T3" fmla="*/ 0 h 253"/>
                    <a:gd name="T4" fmla="*/ 212 w 431"/>
                    <a:gd name="T5" fmla="*/ 126 h 253"/>
                    <a:gd name="T6" fmla="*/ 6 w 431"/>
                    <a:gd name="T7" fmla="*/ 125 h 253"/>
                    <a:gd name="T8" fmla="*/ 0 w 431"/>
                    <a:gd name="T9" fmla="*/ 20 h 253"/>
                    <a:gd name="T10" fmla="*/ 0 w 431"/>
                    <a:gd name="T11" fmla="*/ 20 h 253"/>
                    <a:gd name="T12" fmla="*/ 0 60000 65536"/>
                    <a:gd name="T13" fmla="*/ 0 60000 65536"/>
                    <a:gd name="T14" fmla="*/ 0 60000 65536"/>
                    <a:gd name="T15" fmla="*/ 0 60000 65536"/>
                    <a:gd name="T16" fmla="*/ 0 60000 65536"/>
                    <a:gd name="T17" fmla="*/ 0 60000 65536"/>
                    <a:gd name="T18" fmla="*/ 0 w 431"/>
                    <a:gd name="T19" fmla="*/ 0 h 253"/>
                    <a:gd name="T20" fmla="*/ 431 w 431"/>
                    <a:gd name="T21" fmla="*/ 253 h 253"/>
                  </a:gdLst>
                  <a:ahLst/>
                  <a:cxnLst>
                    <a:cxn ang="T12">
                      <a:pos x="T0" y="T1"/>
                    </a:cxn>
                    <a:cxn ang="T13">
                      <a:pos x="T2" y="T3"/>
                    </a:cxn>
                    <a:cxn ang="T14">
                      <a:pos x="T4" y="T5"/>
                    </a:cxn>
                    <a:cxn ang="T15">
                      <a:pos x="T6" y="T7"/>
                    </a:cxn>
                    <a:cxn ang="T16">
                      <a:pos x="T8" y="T9"/>
                    </a:cxn>
                    <a:cxn ang="T17">
                      <a:pos x="T10" y="T11"/>
                    </a:cxn>
                  </a:cxnLst>
                  <a:rect l="T18" t="T19" r="T20" b="T21"/>
                  <a:pathLst>
                    <a:path w="431" h="253">
                      <a:moveTo>
                        <a:pt x="0" y="40"/>
                      </a:moveTo>
                      <a:lnTo>
                        <a:pt x="431" y="0"/>
                      </a:lnTo>
                      <a:lnTo>
                        <a:pt x="423" y="253"/>
                      </a:lnTo>
                      <a:lnTo>
                        <a:pt x="11" y="251"/>
                      </a:lnTo>
                      <a:lnTo>
                        <a:pt x="0" y="40"/>
                      </a:lnTo>
                      <a:close/>
                    </a:path>
                  </a:pathLst>
                </a:custGeom>
                <a:solidFill>
                  <a:srgbClr val="D99966"/>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1998" name="Freeform 115"/>
                <p:cNvSpPr>
                  <a:spLocks/>
                </p:cNvSpPr>
                <p:nvPr/>
              </p:nvSpPr>
              <p:spPr bwMode="auto">
                <a:xfrm>
                  <a:off x="3833" y="2804"/>
                  <a:ext cx="233" cy="106"/>
                </a:xfrm>
                <a:custGeom>
                  <a:avLst/>
                  <a:gdLst>
                    <a:gd name="T0" fmla="*/ 2 w 465"/>
                    <a:gd name="T1" fmla="*/ 11 h 213"/>
                    <a:gd name="T2" fmla="*/ 221 w 465"/>
                    <a:gd name="T3" fmla="*/ 0 h 213"/>
                    <a:gd name="T4" fmla="*/ 233 w 465"/>
                    <a:gd name="T5" fmla="*/ 94 h 213"/>
                    <a:gd name="T6" fmla="*/ 0 w 465"/>
                    <a:gd name="T7" fmla="*/ 106 h 213"/>
                    <a:gd name="T8" fmla="*/ 2 w 465"/>
                    <a:gd name="T9" fmla="*/ 11 h 213"/>
                    <a:gd name="T10" fmla="*/ 2 w 465"/>
                    <a:gd name="T11" fmla="*/ 11 h 213"/>
                    <a:gd name="T12" fmla="*/ 0 60000 65536"/>
                    <a:gd name="T13" fmla="*/ 0 60000 65536"/>
                    <a:gd name="T14" fmla="*/ 0 60000 65536"/>
                    <a:gd name="T15" fmla="*/ 0 60000 65536"/>
                    <a:gd name="T16" fmla="*/ 0 60000 65536"/>
                    <a:gd name="T17" fmla="*/ 0 60000 65536"/>
                    <a:gd name="T18" fmla="*/ 0 w 465"/>
                    <a:gd name="T19" fmla="*/ 0 h 213"/>
                    <a:gd name="T20" fmla="*/ 465 w 465"/>
                    <a:gd name="T21" fmla="*/ 213 h 213"/>
                  </a:gdLst>
                  <a:ahLst/>
                  <a:cxnLst>
                    <a:cxn ang="T12">
                      <a:pos x="T0" y="T1"/>
                    </a:cxn>
                    <a:cxn ang="T13">
                      <a:pos x="T2" y="T3"/>
                    </a:cxn>
                    <a:cxn ang="T14">
                      <a:pos x="T4" y="T5"/>
                    </a:cxn>
                    <a:cxn ang="T15">
                      <a:pos x="T6" y="T7"/>
                    </a:cxn>
                    <a:cxn ang="T16">
                      <a:pos x="T8" y="T9"/>
                    </a:cxn>
                    <a:cxn ang="T17">
                      <a:pos x="T10" y="T11"/>
                    </a:cxn>
                  </a:cxnLst>
                  <a:rect l="T18" t="T19" r="T20" b="T21"/>
                  <a:pathLst>
                    <a:path w="465" h="213">
                      <a:moveTo>
                        <a:pt x="3" y="23"/>
                      </a:moveTo>
                      <a:lnTo>
                        <a:pt x="441" y="0"/>
                      </a:lnTo>
                      <a:lnTo>
                        <a:pt x="465" y="188"/>
                      </a:lnTo>
                      <a:lnTo>
                        <a:pt x="0" y="213"/>
                      </a:lnTo>
                      <a:lnTo>
                        <a:pt x="3" y="23"/>
                      </a:lnTo>
                      <a:close/>
                    </a:path>
                  </a:pathLst>
                </a:custGeom>
                <a:solidFill>
                  <a:srgbClr val="E5B27F"/>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1999" name="Freeform 116"/>
                <p:cNvSpPr>
                  <a:spLocks/>
                </p:cNvSpPr>
                <p:nvPr/>
              </p:nvSpPr>
              <p:spPr bwMode="auto">
                <a:xfrm>
                  <a:off x="3614" y="2804"/>
                  <a:ext cx="228" cy="108"/>
                </a:xfrm>
                <a:custGeom>
                  <a:avLst/>
                  <a:gdLst>
                    <a:gd name="T0" fmla="*/ 0 w 457"/>
                    <a:gd name="T1" fmla="*/ 6 h 217"/>
                    <a:gd name="T2" fmla="*/ 1 w 457"/>
                    <a:gd name="T3" fmla="*/ 105 h 217"/>
                    <a:gd name="T4" fmla="*/ 137 w 457"/>
                    <a:gd name="T5" fmla="*/ 108 h 217"/>
                    <a:gd name="T6" fmla="*/ 228 w 457"/>
                    <a:gd name="T7" fmla="*/ 102 h 217"/>
                    <a:gd name="T8" fmla="*/ 224 w 457"/>
                    <a:gd name="T9" fmla="*/ 0 h 217"/>
                    <a:gd name="T10" fmla="*/ 0 w 457"/>
                    <a:gd name="T11" fmla="*/ 6 h 217"/>
                    <a:gd name="T12" fmla="*/ 0 w 457"/>
                    <a:gd name="T13" fmla="*/ 6 h 217"/>
                    <a:gd name="T14" fmla="*/ 0 60000 65536"/>
                    <a:gd name="T15" fmla="*/ 0 60000 65536"/>
                    <a:gd name="T16" fmla="*/ 0 60000 65536"/>
                    <a:gd name="T17" fmla="*/ 0 60000 65536"/>
                    <a:gd name="T18" fmla="*/ 0 60000 65536"/>
                    <a:gd name="T19" fmla="*/ 0 60000 65536"/>
                    <a:gd name="T20" fmla="*/ 0 60000 65536"/>
                    <a:gd name="T21" fmla="*/ 0 w 457"/>
                    <a:gd name="T22" fmla="*/ 0 h 217"/>
                    <a:gd name="T23" fmla="*/ 457 w 457"/>
                    <a:gd name="T24" fmla="*/ 217 h 21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7" h="217">
                      <a:moveTo>
                        <a:pt x="0" y="13"/>
                      </a:moveTo>
                      <a:lnTo>
                        <a:pt x="2" y="211"/>
                      </a:lnTo>
                      <a:lnTo>
                        <a:pt x="274" y="217"/>
                      </a:lnTo>
                      <a:lnTo>
                        <a:pt x="457" y="205"/>
                      </a:lnTo>
                      <a:lnTo>
                        <a:pt x="449" y="0"/>
                      </a:lnTo>
                      <a:lnTo>
                        <a:pt x="0" y="13"/>
                      </a:lnTo>
                      <a:close/>
                    </a:path>
                  </a:pathLst>
                </a:custGeom>
                <a:solidFill>
                  <a:srgbClr val="D99966"/>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000" name="Freeform 117"/>
                <p:cNvSpPr>
                  <a:spLocks/>
                </p:cNvSpPr>
                <p:nvPr/>
              </p:nvSpPr>
              <p:spPr bwMode="auto">
                <a:xfrm>
                  <a:off x="3510" y="2891"/>
                  <a:ext cx="654" cy="143"/>
                </a:xfrm>
                <a:custGeom>
                  <a:avLst/>
                  <a:gdLst>
                    <a:gd name="T0" fmla="*/ 222 w 1310"/>
                    <a:gd name="T1" fmla="*/ 140 h 285"/>
                    <a:gd name="T2" fmla="*/ 216 w 1310"/>
                    <a:gd name="T3" fmla="*/ 140 h 285"/>
                    <a:gd name="T4" fmla="*/ 210 w 1310"/>
                    <a:gd name="T5" fmla="*/ 32 h 285"/>
                    <a:gd name="T6" fmla="*/ 122 w 1310"/>
                    <a:gd name="T7" fmla="*/ 36 h 285"/>
                    <a:gd name="T8" fmla="*/ 33 w 1310"/>
                    <a:gd name="T9" fmla="*/ 48 h 285"/>
                    <a:gd name="T10" fmla="*/ 24 w 1310"/>
                    <a:gd name="T11" fmla="*/ 94 h 285"/>
                    <a:gd name="T12" fmla="*/ 18 w 1310"/>
                    <a:gd name="T13" fmla="*/ 143 h 285"/>
                    <a:gd name="T14" fmla="*/ 13 w 1310"/>
                    <a:gd name="T15" fmla="*/ 140 h 285"/>
                    <a:gd name="T16" fmla="*/ 7 w 1310"/>
                    <a:gd name="T17" fmla="*/ 138 h 285"/>
                    <a:gd name="T18" fmla="*/ 0 w 1310"/>
                    <a:gd name="T19" fmla="*/ 32 h 285"/>
                    <a:gd name="T20" fmla="*/ 12 w 1310"/>
                    <a:gd name="T21" fmla="*/ 25 h 285"/>
                    <a:gd name="T22" fmla="*/ 32 w 1310"/>
                    <a:gd name="T23" fmla="*/ 20 h 285"/>
                    <a:gd name="T24" fmla="*/ 89 w 1310"/>
                    <a:gd name="T25" fmla="*/ 13 h 285"/>
                    <a:gd name="T26" fmla="*/ 246 w 1310"/>
                    <a:gd name="T27" fmla="*/ 7 h 285"/>
                    <a:gd name="T28" fmla="*/ 516 w 1310"/>
                    <a:gd name="T29" fmla="*/ 5 h 285"/>
                    <a:gd name="T30" fmla="*/ 582 w 1310"/>
                    <a:gd name="T31" fmla="*/ 0 h 285"/>
                    <a:gd name="T32" fmla="*/ 647 w 1310"/>
                    <a:gd name="T33" fmla="*/ 2 h 285"/>
                    <a:gd name="T34" fmla="*/ 654 w 1310"/>
                    <a:gd name="T35" fmla="*/ 116 h 285"/>
                    <a:gd name="T36" fmla="*/ 645 w 1310"/>
                    <a:gd name="T37" fmla="*/ 117 h 285"/>
                    <a:gd name="T38" fmla="*/ 623 w 1310"/>
                    <a:gd name="T39" fmla="*/ 12 h 285"/>
                    <a:gd name="T40" fmla="*/ 538 w 1310"/>
                    <a:gd name="T41" fmla="*/ 21 h 285"/>
                    <a:gd name="T42" fmla="*/ 455 w 1310"/>
                    <a:gd name="T43" fmla="*/ 32 h 285"/>
                    <a:gd name="T44" fmla="*/ 448 w 1310"/>
                    <a:gd name="T45" fmla="*/ 129 h 285"/>
                    <a:gd name="T46" fmla="*/ 439 w 1310"/>
                    <a:gd name="T47" fmla="*/ 130 h 285"/>
                    <a:gd name="T48" fmla="*/ 430 w 1310"/>
                    <a:gd name="T49" fmla="*/ 23 h 285"/>
                    <a:gd name="T50" fmla="*/ 332 w 1310"/>
                    <a:gd name="T51" fmla="*/ 31 h 285"/>
                    <a:gd name="T52" fmla="*/ 235 w 1310"/>
                    <a:gd name="T53" fmla="*/ 49 h 285"/>
                    <a:gd name="T54" fmla="*/ 222 w 1310"/>
                    <a:gd name="T55" fmla="*/ 140 h 285"/>
                    <a:gd name="T56" fmla="*/ 222 w 1310"/>
                    <a:gd name="T57" fmla="*/ 140 h 28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310"/>
                    <a:gd name="T88" fmla="*/ 0 h 285"/>
                    <a:gd name="T89" fmla="*/ 1310 w 1310"/>
                    <a:gd name="T90" fmla="*/ 285 h 28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310" h="285">
                      <a:moveTo>
                        <a:pt x="445" y="279"/>
                      </a:moveTo>
                      <a:lnTo>
                        <a:pt x="432" y="279"/>
                      </a:lnTo>
                      <a:lnTo>
                        <a:pt x="420" y="63"/>
                      </a:lnTo>
                      <a:lnTo>
                        <a:pt x="244" y="72"/>
                      </a:lnTo>
                      <a:lnTo>
                        <a:pt x="67" y="95"/>
                      </a:lnTo>
                      <a:lnTo>
                        <a:pt x="48" y="188"/>
                      </a:lnTo>
                      <a:lnTo>
                        <a:pt x="36" y="285"/>
                      </a:lnTo>
                      <a:lnTo>
                        <a:pt x="27" y="279"/>
                      </a:lnTo>
                      <a:lnTo>
                        <a:pt x="14" y="275"/>
                      </a:lnTo>
                      <a:lnTo>
                        <a:pt x="0" y="63"/>
                      </a:lnTo>
                      <a:lnTo>
                        <a:pt x="25" y="49"/>
                      </a:lnTo>
                      <a:lnTo>
                        <a:pt x="65" y="40"/>
                      </a:lnTo>
                      <a:lnTo>
                        <a:pt x="179" y="26"/>
                      </a:lnTo>
                      <a:lnTo>
                        <a:pt x="493" y="13"/>
                      </a:lnTo>
                      <a:lnTo>
                        <a:pt x="1034" y="9"/>
                      </a:lnTo>
                      <a:lnTo>
                        <a:pt x="1166" y="0"/>
                      </a:lnTo>
                      <a:lnTo>
                        <a:pt x="1295" y="4"/>
                      </a:lnTo>
                      <a:lnTo>
                        <a:pt x="1310" y="232"/>
                      </a:lnTo>
                      <a:lnTo>
                        <a:pt x="1291" y="234"/>
                      </a:lnTo>
                      <a:lnTo>
                        <a:pt x="1247" y="23"/>
                      </a:lnTo>
                      <a:lnTo>
                        <a:pt x="1078" y="42"/>
                      </a:lnTo>
                      <a:lnTo>
                        <a:pt x="911" y="64"/>
                      </a:lnTo>
                      <a:lnTo>
                        <a:pt x="898" y="258"/>
                      </a:lnTo>
                      <a:lnTo>
                        <a:pt x="879" y="260"/>
                      </a:lnTo>
                      <a:lnTo>
                        <a:pt x="861" y="45"/>
                      </a:lnTo>
                      <a:lnTo>
                        <a:pt x="666" y="61"/>
                      </a:lnTo>
                      <a:lnTo>
                        <a:pt x="470" y="97"/>
                      </a:lnTo>
                      <a:lnTo>
                        <a:pt x="445" y="279"/>
                      </a:lnTo>
                      <a:close/>
                    </a:path>
                  </a:pathLst>
                </a:custGeom>
                <a:solidFill>
                  <a:srgbClr val="000000"/>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001" name="Freeform 118"/>
                <p:cNvSpPr>
                  <a:spLocks/>
                </p:cNvSpPr>
                <p:nvPr/>
              </p:nvSpPr>
              <p:spPr bwMode="auto">
                <a:xfrm>
                  <a:off x="3604" y="2798"/>
                  <a:ext cx="472" cy="120"/>
                </a:xfrm>
                <a:custGeom>
                  <a:avLst/>
                  <a:gdLst>
                    <a:gd name="T0" fmla="*/ 7 w 944"/>
                    <a:gd name="T1" fmla="*/ 120 h 239"/>
                    <a:gd name="T2" fmla="*/ 0 w 944"/>
                    <a:gd name="T3" fmla="*/ 8 h 239"/>
                    <a:gd name="T4" fmla="*/ 62 w 944"/>
                    <a:gd name="T5" fmla="*/ 3 h 239"/>
                    <a:gd name="T6" fmla="*/ 180 w 944"/>
                    <a:gd name="T7" fmla="*/ 3 h 239"/>
                    <a:gd name="T8" fmla="*/ 383 w 944"/>
                    <a:gd name="T9" fmla="*/ 4 h 239"/>
                    <a:gd name="T10" fmla="*/ 429 w 944"/>
                    <a:gd name="T11" fmla="*/ 0 h 239"/>
                    <a:gd name="T12" fmla="*/ 472 w 944"/>
                    <a:gd name="T13" fmla="*/ 2 h 239"/>
                    <a:gd name="T14" fmla="*/ 466 w 944"/>
                    <a:gd name="T15" fmla="*/ 101 h 239"/>
                    <a:gd name="T16" fmla="*/ 457 w 944"/>
                    <a:gd name="T17" fmla="*/ 102 h 239"/>
                    <a:gd name="T18" fmla="*/ 437 w 944"/>
                    <a:gd name="T19" fmla="*/ 13 h 239"/>
                    <a:gd name="T20" fmla="*/ 250 w 944"/>
                    <a:gd name="T21" fmla="*/ 29 h 239"/>
                    <a:gd name="T22" fmla="*/ 240 w 944"/>
                    <a:gd name="T23" fmla="*/ 114 h 239"/>
                    <a:gd name="T24" fmla="*/ 232 w 944"/>
                    <a:gd name="T25" fmla="*/ 113 h 239"/>
                    <a:gd name="T26" fmla="*/ 223 w 944"/>
                    <a:gd name="T27" fmla="*/ 19 h 239"/>
                    <a:gd name="T28" fmla="*/ 28 w 944"/>
                    <a:gd name="T29" fmla="*/ 31 h 239"/>
                    <a:gd name="T30" fmla="*/ 18 w 944"/>
                    <a:gd name="T31" fmla="*/ 120 h 239"/>
                    <a:gd name="T32" fmla="*/ 7 w 944"/>
                    <a:gd name="T33" fmla="*/ 120 h 239"/>
                    <a:gd name="T34" fmla="*/ 7 w 944"/>
                    <a:gd name="T35" fmla="*/ 120 h 23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944"/>
                    <a:gd name="T55" fmla="*/ 0 h 239"/>
                    <a:gd name="T56" fmla="*/ 944 w 944"/>
                    <a:gd name="T57" fmla="*/ 239 h 239"/>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944" h="239">
                      <a:moveTo>
                        <a:pt x="15" y="239"/>
                      </a:moveTo>
                      <a:lnTo>
                        <a:pt x="0" y="15"/>
                      </a:lnTo>
                      <a:lnTo>
                        <a:pt x="125" y="5"/>
                      </a:lnTo>
                      <a:lnTo>
                        <a:pt x="359" y="5"/>
                      </a:lnTo>
                      <a:lnTo>
                        <a:pt x="766" y="7"/>
                      </a:lnTo>
                      <a:lnTo>
                        <a:pt x="857" y="0"/>
                      </a:lnTo>
                      <a:lnTo>
                        <a:pt x="944" y="3"/>
                      </a:lnTo>
                      <a:lnTo>
                        <a:pt x="931" y="201"/>
                      </a:lnTo>
                      <a:lnTo>
                        <a:pt x="914" y="203"/>
                      </a:lnTo>
                      <a:lnTo>
                        <a:pt x="874" y="26"/>
                      </a:lnTo>
                      <a:lnTo>
                        <a:pt x="501" y="57"/>
                      </a:lnTo>
                      <a:lnTo>
                        <a:pt x="480" y="228"/>
                      </a:lnTo>
                      <a:lnTo>
                        <a:pt x="463" y="226"/>
                      </a:lnTo>
                      <a:lnTo>
                        <a:pt x="446" y="38"/>
                      </a:lnTo>
                      <a:lnTo>
                        <a:pt x="55" y="62"/>
                      </a:lnTo>
                      <a:lnTo>
                        <a:pt x="36" y="239"/>
                      </a:lnTo>
                      <a:lnTo>
                        <a:pt x="15" y="239"/>
                      </a:lnTo>
                      <a:close/>
                    </a:path>
                  </a:pathLst>
                </a:custGeom>
                <a:solidFill>
                  <a:srgbClr val="000000"/>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002" name="Freeform 119"/>
                <p:cNvSpPr>
                  <a:spLocks/>
                </p:cNvSpPr>
                <p:nvPr/>
              </p:nvSpPr>
              <p:spPr bwMode="auto">
                <a:xfrm>
                  <a:off x="3603" y="2756"/>
                  <a:ext cx="471" cy="58"/>
                </a:xfrm>
                <a:custGeom>
                  <a:avLst/>
                  <a:gdLst>
                    <a:gd name="T0" fmla="*/ 0 w 942"/>
                    <a:gd name="T1" fmla="*/ 58 h 118"/>
                    <a:gd name="T2" fmla="*/ 2 w 942"/>
                    <a:gd name="T3" fmla="*/ 36 h 118"/>
                    <a:gd name="T4" fmla="*/ 10 w 942"/>
                    <a:gd name="T5" fmla="*/ 17 h 118"/>
                    <a:gd name="T6" fmla="*/ 16 w 942"/>
                    <a:gd name="T7" fmla="*/ 9 h 118"/>
                    <a:gd name="T8" fmla="*/ 25 w 942"/>
                    <a:gd name="T9" fmla="*/ 4 h 118"/>
                    <a:gd name="T10" fmla="*/ 47 w 942"/>
                    <a:gd name="T11" fmla="*/ 5 h 118"/>
                    <a:gd name="T12" fmla="*/ 62 w 942"/>
                    <a:gd name="T13" fmla="*/ 12 h 118"/>
                    <a:gd name="T14" fmla="*/ 80 w 942"/>
                    <a:gd name="T15" fmla="*/ 15 h 118"/>
                    <a:gd name="T16" fmla="*/ 113 w 942"/>
                    <a:gd name="T17" fmla="*/ 13 h 118"/>
                    <a:gd name="T18" fmla="*/ 147 w 942"/>
                    <a:gd name="T19" fmla="*/ 10 h 118"/>
                    <a:gd name="T20" fmla="*/ 181 w 942"/>
                    <a:gd name="T21" fmla="*/ 16 h 118"/>
                    <a:gd name="T22" fmla="*/ 203 w 942"/>
                    <a:gd name="T23" fmla="*/ 8 h 118"/>
                    <a:gd name="T24" fmla="*/ 227 w 942"/>
                    <a:gd name="T25" fmla="*/ 4 h 118"/>
                    <a:gd name="T26" fmla="*/ 250 w 942"/>
                    <a:gd name="T27" fmla="*/ 5 h 118"/>
                    <a:gd name="T28" fmla="*/ 273 w 942"/>
                    <a:gd name="T29" fmla="*/ 14 h 118"/>
                    <a:gd name="T30" fmla="*/ 290 w 942"/>
                    <a:gd name="T31" fmla="*/ 19 h 118"/>
                    <a:gd name="T32" fmla="*/ 308 w 942"/>
                    <a:gd name="T33" fmla="*/ 16 h 118"/>
                    <a:gd name="T34" fmla="*/ 325 w 942"/>
                    <a:gd name="T35" fmla="*/ 7 h 118"/>
                    <a:gd name="T36" fmla="*/ 342 w 942"/>
                    <a:gd name="T37" fmla="*/ 3 h 118"/>
                    <a:gd name="T38" fmla="*/ 377 w 942"/>
                    <a:gd name="T39" fmla="*/ 1 h 118"/>
                    <a:gd name="T40" fmla="*/ 412 w 942"/>
                    <a:gd name="T41" fmla="*/ 4 h 118"/>
                    <a:gd name="T42" fmla="*/ 447 w 942"/>
                    <a:gd name="T43" fmla="*/ 0 h 118"/>
                    <a:gd name="T44" fmla="*/ 469 w 942"/>
                    <a:gd name="T45" fmla="*/ 17 h 118"/>
                    <a:gd name="T46" fmla="*/ 471 w 942"/>
                    <a:gd name="T47" fmla="*/ 46 h 118"/>
                    <a:gd name="T48" fmla="*/ 455 w 942"/>
                    <a:gd name="T49" fmla="*/ 45 h 118"/>
                    <a:gd name="T50" fmla="*/ 453 w 942"/>
                    <a:gd name="T51" fmla="*/ 27 h 118"/>
                    <a:gd name="T52" fmla="*/ 448 w 942"/>
                    <a:gd name="T53" fmla="*/ 18 h 118"/>
                    <a:gd name="T54" fmla="*/ 430 w 942"/>
                    <a:gd name="T55" fmla="*/ 18 h 118"/>
                    <a:gd name="T56" fmla="*/ 408 w 942"/>
                    <a:gd name="T57" fmla="*/ 24 h 118"/>
                    <a:gd name="T58" fmla="*/ 386 w 942"/>
                    <a:gd name="T59" fmla="*/ 17 h 118"/>
                    <a:gd name="T60" fmla="*/ 349 w 942"/>
                    <a:gd name="T61" fmla="*/ 22 h 118"/>
                    <a:gd name="T62" fmla="*/ 313 w 942"/>
                    <a:gd name="T63" fmla="*/ 30 h 118"/>
                    <a:gd name="T64" fmla="*/ 276 w 942"/>
                    <a:gd name="T65" fmla="*/ 32 h 118"/>
                    <a:gd name="T66" fmla="*/ 238 w 942"/>
                    <a:gd name="T67" fmla="*/ 18 h 118"/>
                    <a:gd name="T68" fmla="*/ 200 w 942"/>
                    <a:gd name="T69" fmla="*/ 29 h 118"/>
                    <a:gd name="T70" fmla="*/ 181 w 942"/>
                    <a:gd name="T71" fmla="*/ 32 h 118"/>
                    <a:gd name="T72" fmla="*/ 157 w 942"/>
                    <a:gd name="T73" fmla="*/ 30 h 118"/>
                    <a:gd name="T74" fmla="*/ 88 w 942"/>
                    <a:gd name="T75" fmla="*/ 24 h 118"/>
                    <a:gd name="T76" fmla="*/ 26 w 942"/>
                    <a:gd name="T77" fmla="*/ 21 h 118"/>
                    <a:gd name="T78" fmla="*/ 18 w 942"/>
                    <a:gd name="T79" fmla="*/ 58 h 118"/>
                    <a:gd name="T80" fmla="*/ 0 w 942"/>
                    <a:gd name="T81" fmla="*/ 58 h 118"/>
                    <a:gd name="T82" fmla="*/ 0 w 942"/>
                    <a:gd name="T83" fmla="*/ 58 h 118"/>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942"/>
                    <a:gd name="T127" fmla="*/ 0 h 118"/>
                    <a:gd name="T128" fmla="*/ 942 w 942"/>
                    <a:gd name="T129" fmla="*/ 118 h 118"/>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942" h="118">
                      <a:moveTo>
                        <a:pt x="0" y="118"/>
                      </a:moveTo>
                      <a:lnTo>
                        <a:pt x="3" y="74"/>
                      </a:lnTo>
                      <a:lnTo>
                        <a:pt x="19" y="34"/>
                      </a:lnTo>
                      <a:lnTo>
                        <a:pt x="32" y="19"/>
                      </a:lnTo>
                      <a:lnTo>
                        <a:pt x="49" y="8"/>
                      </a:lnTo>
                      <a:lnTo>
                        <a:pt x="93" y="10"/>
                      </a:lnTo>
                      <a:lnTo>
                        <a:pt x="125" y="25"/>
                      </a:lnTo>
                      <a:lnTo>
                        <a:pt x="159" y="30"/>
                      </a:lnTo>
                      <a:lnTo>
                        <a:pt x="226" y="27"/>
                      </a:lnTo>
                      <a:lnTo>
                        <a:pt x="294" y="21"/>
                      </a:lnTo>
                      <a:lnTo>
                        <a:pt x="361" y="32"/>
                      </a:lnTo>
                      <a:lnTo>
                        <a:pt x="406" y="17"/>
                      </a:lnTo>
                      <a:lnTo>
                        <a:pt x="454" y="8"/>
                      </a:lnTo>
                      <a:lnTo>
                        <a:pt x="500" y="10"/>
                      </a:lnTo>
                      <a:lnTo>
                        <a:pt x="545" y="29"/>
                      </a:lnTo>
                      <a:lnTo>
                        <a:pt x="579" y="38"/>
                      </a:lnTo>
                      <a:lnTo>
                        <a:pt x="615" y="32"/>
                      </a:lnTo>
                      <a:lnTo>
                        <a:pt x="650" y="15"/>
                      </a:lnTo>
                      <a:lnTo>
                        <a:pt x="684" y="6"/>
                      </a:lnTo>
                      <a:lnTo>
                        <a:pt x="754" y="2"/>
                      </a:lnTo>
                      <a:lnTo>
                        <a:pt x="823" y="8"/>
                      </a:lnTo>
                      <a:lnTo>
                        <a:pt x="893" y="0"/>
                      </a:lnTo>
                      <a:lnTo>
                        <a:pt x="937" y="34"/>
                      </a:lnTo>
                      <a:lnTo>
                        <a:pt x="942" y="93"/>
                      </a:lnTo>
                      <a:lnTo>
                        <a:pt x="910" y="91"/>
                      </a:lnTo>
                      <a:lnTo>
                        <a:pt x="906" y="55"/>
                      </a:lnTo>
                      <a:lnTo>
                        <a:pt x="895" y="36"/>
                      </a:lnTo>
                      <a:lnTo>
                        <a:pt x="859" y="36"/>
                      </a:lnTo>
                      <a:lnTo>
                        <a:pt x="815" y="49"/>
                      </a:lnTo>
                      <a:lnTo>
                        <a:pt x="771" y="34"/>
                      </a:lnTo>
                      <a:lnTo>
                        <a:pt x="697" y="44"/>
                      </a:lnTo>
                      <a:lnTo>
                        <a:pt x="625" y="61"/>
                      </a:lnTo>
                      <a:lnTo>
                        <a:pt x="551" y="65"/>
                      </a:lnTo>
                      <a:lnTo>
                        <a:pt x="477" y="36"/>
                      </a:lnTo>
                      <a:lnTo>
                        <a:pt x="399" y="59"/>
                      </a:lnTo>
                      <a:lnTo>
                        <a:pt x="361" y="65"/>
                      </a:lnTo>
                      <a:lnTo>
                        <a:pt x="313" y="61"/>
                      </a:lnTo>
                      <a:lnTo>
                        <a:pt x="176" y="49"/>
                      </a:lnTo>
                      <a:lnTo>
                        <a:pt x="51" y="42"/>
                      </a:lnTo>
                      <a:lnTo>
                        <a:pt x="36" y="118"/>
                      </a:lnTo>
                      <a:lnTo>
                        <a:pt x="0" y="118"/>
                      </a:lnTo>
                      <a:close/>
                    </a:path>
                  </a:pathLst>
                </a:custGeom>
                <a:solidFill>
                  <a:srgbClr val="000000"/>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003" name="Freeform 120"/>
                <p:cNvSpPr>
                  <a:spLocks/>
                </p:cNvSpPr>
                <p:nvPr/>
              </p:nvSpPr>
              <p:spPr bwMode="auto">
                <a:xfrm>
                  <a:off x="3630" y="2823"/>
                  <a:ext cx="185" cy="73"/>
                </a:xfrm>
                <a:custGeom>
                  <a:avLst/>
                  <a:gdLst>
                    <a:gd name="T0" fmla="*/ 6 w 368"/>
                    <a:gd name="T1" fmla="*/ 9 h 146"/>
                    <a:gd name="T2" fmla="*/ 60 w 368"/>
                    <a:gd name="T3" fmla="*/ 5 h 146"/>
                    <a:gd name="T4" fmla="*/ 185 w 368"/>
                    <a:gd name="T5" fmla="*/ 0 h 146"/>
                    <a:gd name="T6" fmla="*/ 103 w 368"/>
                    <a:gd name="T7" fmla="*/ 18 h 146"/>
                    <a:gd name="T8" fmla="*/ 180 w 368"/>
                    <a:gd name="T9" fmla="*/ 27 h 146"/>
                    <a:gd name="T10" fmla="*/ 102 w 368"/>
                    <a:gd name="T11" fmla="*/ 42 h 146"/>
                    <a:gd name="T12" fmla="*/ 178 w 368"/>
                    <a:gd name="T13" fmla="*/ 52 h 146"/>
                    <a:gd name="T14" fmla="*/ 108 w 368"/>
                    <a:gd name="T15" fmla="*/ 67 h 146"/>
                    <a:gd name="T16" fmla="*/ 0 w 368"/>
                    <a:gd name="T17" fmla="*/ 73 h 146"/>
                    <a:gd name="T18" fmla="*/ 6 w 368"/>
                    <a:gd name="T19" fmla="*/ 9 h 146"/>
                    <a:gd name="T20" fmla="*/ 6 w 368"/>
                    <a:gd name="T21" fmla="*/ 9 h 14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68"/>
                    <a:gd name="T34" fmla="*/ 0 h 146"/>
                    <a:gd name="T35" fmla="*/ 368 w 368"/>
                    <a:gd name="T36" fmla="*/ 146 h 14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68" h="146">
                      <a:moveTo>
                        <a:pt x="11" y="19"/>
                      </a:moveTo>
                      <a:lnTo>
                        <a:pt x="119" y="11"/>
                      </a:lnTo>
                      <a:lnTo>
                        <a:pt x="368" y="0"/>
                      </a:lnTo>
                      <a:lnTo>
                        <a:pt x="205" y="36"/>
                      </a:lnTo>
                      <a:lnTo>
                        <a:pt x="359" y="55"/>
                      </a:lnTo>
                      <a:lnTo>
                        <a:pt x="203" y="84"/>
                      </a:lnTo>
                      <a:lnTo>
                        <a:pt x="355" y="105"/>
                      </a:lnTo>
                      <a:lnTo>
                        <a:pt x="215" y="133"/>
                      </a:lnTo>
                      <a:lnTo>
                        <a:pt x="0" y="146"/>
                      </a:lnTo>
                      <a:lnTo>
                        <a:pt x="11" y="19"/>
                      </a:lnTo>
                      <a:close/>
                    </a:path>
                  </a:pathLst>
                </a:custGeom>
                <a:solidFill>
                  <a:srgbClr val="E5B27F"/>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004" name="Freeform 121"/>
                <p:cNvSpPr>
                  <a:spLocks/>
                </p:cNvSpPr>
                <p:nvPr/>
              </p:nvSpPr>
              <p:spPr bwMode="auto">
                <a:xfrm>
                  <a:off x="3535" y="2929"/>
                  <a:ext cx="173" cy="93"/>
                </a:xfrm>
                <a:custGeom>
                  <a:avLst/>
                  <a:gdLst>
                    <a:gd name="T0" fmla="*/ 7 w 346"/>
                    <a:gd name="T1" fmla="*/ 15 h 184"/>
                    <a:gd name="T2" fmla="*/ 172 w 346"/>
                    <a:gd name="T3" fmla="*/ 0 h 184"/>
                    <a:gd name="T4" fmla="*/ 103 w 346"/>
                    <a:gd name="T5" fmla="*/ 20 h 184"/>
                    <a:gd name="T6" fmla="*/ 173 w 346"/>
                    <a:gd name="T7" fmla="*/ 28 h 184"/>
                    <a:gd name="T8" fmla="*/ 99 w 346"/>
                    <a:gd name="T9" fmla="*/ 45 h 184"/>
                    <a:gd name="T10" fmla="*/ 172 w 346"/>
                    <a:gd name="T11" fmla="*/ 52 h 184"/>
                    <a:gd name="T12" fmla="*/ 100 w 346"/>
                    <a:gd name="T13" fmla="*/ 69 h 184"/>
                    <a:gd name="T14" fmla="*/ 169 w 346"/>
                    <a:gd name="T15" fmla="*/ 75 h 184"/>
                    <a:gd name="T16" fmla="*/ 99 w 346"/>
                    <a:gd name="T17" fmla="*/ 93 h 184"/>
                    <a:gd name="T18" fmla="*/ 0 w 346"/>
                    <a:gd name="T19" fmla="*/ 91 h 184"/>
                    <a:gd name="T20" fmla="*/ 7 w 346"/>
                    <a:gd name="T21" fmla="*/ 15 h 184"/>
                    <a:gd name="T22" fmla="*/ 7 w 346"/>
                    <a:gd name="T23" fmla="*/ 15 h 18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46"/>
                    <a:gd name="T37" fmla="*/ 0 h 184"/>
                    <a:gd name="T38" fmla="*/ 346 w 346"/>
                    <a:gd name="T39" fmla="*/ 184 h 18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46" h="184">
                      <a:moveTo>
                        <a:pt x="15" y="30"/>
                      </a:moveTo>
                      <a:lnTo>
                        <a:pt x="344" y="0"/>
                      </a:lnTo>
                      <a:lnTo>
                        <a:pt x="207" y="40"/>
                      </a:lnTo>
                      <a:lnTo>
                        <a:pt x="346" y="55"/>
                      </a:lnTo>
                      <a:lnTo>
                        <a:pt x="199" y="89"/>
                      </a:lnTo>
                      <a:lnTo>
                        <a:pt x="344" y="102"/>
                      </a:lnTo>
                      <a:lnTo>
                        <a:pt x="201" y="137"/>
                      </a:lnTo>
                      <a:lnTo>
                        <a:pt x="338" y="148"/>
                      </a:lnTo>
                      <a:lnTo>
                        <a:pt x="199" y="184"/>
                      </a:lnTo>
                      <a:lnTo>
                        <a:pt x="0" y="180"/>
                      </a:lnTo>
                      <a:lnTo>
                        <a:pt x="15" y="30"/>
                      </a:lnTo>
                      <a:close/>
                    </a:path>
                  </a:pathLst>
                </a:custGeom>
                <a:solidFill>
                  <a:srgbClr val="E5B27F"/>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005" name="Freeform 122"/>
                <p:cNvSpPr>
                  <a:spLocks/>
                </p:cNvSpPr>
                <p:nvPr/>
              </p:nvSpPr>
              <p:spPr bwMode="auto">
                <a:xfrm>
                  <a:off x="3964" y="2916"/>
                  <a:ext cx="174" cy="95"/>
                </a:xfrm>
                <a:custGeom>
                  <a:avLst/>
                  <a:gdLst>
                    <a:gd name="T0" fmla="*/ 7 w 348"/>
                    <a:gd name="T1" fmla="*/ 14 h 190"/>
                    <a:gd name="T2" fmla="*/ 0 w 348"/>
                    <a:gd name="T3" fmla="*/ 95 h 190"/>
                    <a:gd name="T4" fmla="*/ 174 w 348"/>
                    <a:gd name="T5" fmla="*/ 76 h 190"/>
                    <a:gd name="T6" fmla="*/ 112 w 348"/>
                    <a:gd name="T7" fmla="*/ 68 h 190"/>
                    <a:gd name="T8" fmla="*/ 167 w 348"/>
                    <a:gd name="T9" fmla="*/ 49 h 190"/>
                    <a:gd name="T10" fmla="*/ 107 w 348"/>
                    <a:gd name="T11" fmla="*/ 47 h 190"/>
                    <a:gd name="T12" fmla="*/ 167 w 348"/>
                    <a:gd name="T13" fmla="*/ 26 h 190"/>
                    <a:gd name="T14" fmla="*/ 106 w 348"/>
                    <a:gd name="T15" fmla="*/ 20 h 190"/>
                    <a:gd name="T16" fmla="*/ 162 w 348"/>
                    <a:gd name="T17" fmla="*/ 2 h 190"/>
                    <a:gd name="T18" fmla="*/ 102 w 348"/>
                    <a:gd name="T19" fmla="*/ 0 h 190"/>
                    <a:gd name="T20" fmla="*/ 7 w 348"/>
                    <a:gd name="T21" fmla="*/ 14 h 190"/>
                    <a:gd name="T22" fmla="*/ 7 w 348"/>
                    <a:gd name="T23" fmla="*/ 14 h 19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48"/>
                    <a:gd name="T37" fmla="*/ 0 h 190"/>
                    <a:gd name="T38" fmla="*/ 348 w 348"/>
                    <a:gd name="T39" fmla="*/ 190 h 19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48" h="190">
                      <a:moveTo>
                        <a:pt x="15" y="29"/>
                      </a:moveTo>
                      <a:lnTo>
                        <a:pt x="0" y="190"/>
                      </a:lnTo>
                      <a:lnTo>
                        <a:pt x="348" y="152"/>
                      </a:lnTo>
                      <a:lnTo>
                        <a:pt x="224" y="135"/>
                      </a:lnTo>
                      <a:lnTo>
                        <a:pt x="333" y="99"/>
                      </a:lnTo>
                      <a:lnTo>
                        <a:pt x="215" y="93"/>
                      </a:lnTo>
                      <a:lnTo>
                        <a:pt x="334" y="53"/>
                      </a:lnTo>
                      <a:lnTo>
                        <a:pt x="213" y="40"/>
                      </a:lnTo>
                      <a:lnTo>
                        <a:pt x="323" y="4"/>
                      </a:lnTo>
                      <a:lnTo>
                        <a:pt x="205" y="0"/>
                      </a:lnTo>
                      <a:lnTo>
                        <a:pt x="15" y="29"/>
                      </a:lnTo>
                      <a:close/>
                    </a:path>
                  </a:pathLst>
                </a:custGeom>
                <a:solidFill>
                  <a:srgbClr val="E5B27F"/>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006" name="Freeform 123"/>
                <p:cNvSpPr>
                  <a:spLocks/>
                </p:cNvSpPr>
                <p:nvPr/>
              </p:nvSpPr>
              <p:spPr bwMode="auto">
                <a:xfrm>
                  <a:off x="3766" y="2827"/>
                  <a:ext cx="59" cy="21"/>
                </a:xfrm>
                <a:custGeom>
                  <a:avLst/>
                  <a:gdLst>
                    <a:gd name="T0" fmla="*/ 56 w 117"/>
                    <a:gd name="T1" fmla="*/ 0 h 41"/>
                    <a:gd name="T2" fmla="*/ 0 w 117"/>
                    <a:gd name="T3" fmla="*/ 11 h 41"/>
                    <a:gd name="T4" fmla="*/ 59 w 117"/>
                    <a:gd name="T5" fmla="*/ 21 h 41"/>
                    <a:gd name="T6" fmla="*/ 56 w 117"/>
                    <a:gd name="T7" fmla="*/ 0 h 41"/>
                    <a:gd name="T8" fmla="*/ 56 w 117"/>
                    <a:gd name="T9" fmla="*/ 0 h 41"/>
                    <a:gd name="T10" fmla="*/ 0 60000 65536"/>
                    <a:gd name="T11" fmla="*/ 0 60000 65536"/>
                    <a:gd name="T12" fmla="*/ 0 60000 65536"/>
                    <a:gd name="T13" fmla="*/ 0 60000 65536"/>
                    <a:gd name="T14" fmla="*/ 0 60000 65536"/>
                    <a:gd name="T15" fmla="*/ 0 w 117"/>
                    <a:gd name="T16" fmla="*/ 0 h 41"/>
                    <a:gd name="T17" fmla="*/ 117 w 117"/>
                    <a:gd name="T18" fmla="*/ 41 h 41"/>
                  </a:gdLst>
                  <a:ahLst/>
                  <a:cxnLst>
                    <a:cxn ang="T10">
                      <a:pos x="T0" y="T1"/>
                    </a:cxn>
                    <a:cxn ang="T11">
                      <a:pos x="T2" y="T3"/>
                    </a:cxn>
                    <a:cxn ang="T12">
                      <a:pos x="T4" y="T5"/>
                    </a:cxn>
                    <a:cxn ang="T13">
                      <a:pos x="T6" y="T7"/>
                    </a:cxn>
                    <a:cxn ang="T14">
                      <a:pos x="T8" y="T9"/>
                    </a:cxn>
                  </a:cxnLst>
                  <a:rect l="T15" t="T16" r="T17" b="T18"/>
                  <a:pathLst>
                    <a:path w="117" h="41">
                      <a:moveTo>
                        <a:pt x="112" y="0"/>
                      </a:moveTo>
                      <a:lnTo>
                        <a:pt x="0" y="22"/>
                      </a:lnTo>
                      <a:lnTo>
                        <a:pt x="117" y="41"/>
                      </a:lnTo>
                      <a:lnTo>
                        <a:pt x="112" y="0"/>
                      </a:lnTo>
                      <a:close/>
                    </a:path>
                  </a:pathLst>
                </a:custGeom>
                <a:solidFill>
                  <a:srgbClr val="FFA64D"/>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007" name="Freeform 124"/>
                <p:cNvSpPr>
                  <a:spLocks/>
                </p:cNvSpPr>
                <p:nvPr/>
              </p:nvSpPr>
              <p:spPr bwMode="auto">
                <a:xfrm>
                  <a:off x="3766" y="2852"/>
                  <a:ext cx="61" cy="20"/>
                </a:xfrm>
                <a:custGeom>
                  <a:avLst/>
                  <a:gdLst>
                    <a:gd name="T0" fmla="*/ 61 w 121"/>
                    <a:gd name="T1" fmla="*/ 0 h 40"/>
                    <a:gd name="T2" fmla="*/ 0 w 121"/>
                    <a:gd name="T3" fmla="*/ 10 h 40"/>
                    <a:gd name="T4" fmla="*/ 60 w 121"/>
                    <a:gd name="T5" fmla="*/ 20 h 40"/>
                    <a:gd name="T6" fmla="*/ 61 w 121"/>
                    <a:gd name="T7" fmla="*/ 0 h 40"/>
                    <a:gd name="T8" fmla="*/ 61 w 121"/>
                    <a:gd name="T9" fmla="*/ 0 h 40"/>
                    <a:gd name="T10" fmla="*/ 0 60000 65536"/>
                    <a:gd name="T11" fmla="*/ 0 60000 65536"/>
                    <a:gd name="T12" fmla="*/ 0 60000 65536"/>
                    <a:gd name="T13" fmla="*/ 0 60000 65536"/>
                    <a:gd name="T14" fmla="*/ 0 60000 65536"/>
                    <a:gd name="T15" fmla="*/ 0 w 121"/>
                    <a:gd name="T16" fmla="*/ 0 h 40"/>
                    <a:gd name="T17" fmla="*/ 121 w 121"/>
                    <a:gd name="T18" fmla="*/ 40 h 40"/>
                  </a:gdLst>
                  <a:ahLst/>
                  <a:cxnLst>
                    <a:cxn ang="T10">
                      <a:pos x="T0" y="T1"/>
                    </a:cxn>
                    <a:cxn ang="T11">
                      <a:pos x="T2" y="T3"/>
                    </a:cxn>
                    <a:cxn ang="T12">
                      <a:pos x="T4" y="T5"/>
                    </a:cxn>
                    <a:cxn ang="T13">
                      <a:pos x="T6" y="T7"/>
                    </a:cxn>
                    <a:cxn ang="T14">
                      <a:pos x="T8" y="T9"/>
                    </a:cxn>
                  </a:cxnLst>
                  <a:rect l="T15" t="T16" r="T17" b="T18"/>
                  <a:pathLst>
                    <a:path w="121" h="40">
                      <a:moveTo>
                        <a:pt x="121" y="0"/>
                      </a:moveTo>
                      <a:lnTo>
                        <a:pt x="0" y="21"/>
                      </a:lnTo>
                      <a:lnTo>
                        <a:pt x="119" y="40"/>
                      </a:lnTo>
                      <a:lnTo>
                        <a:pt x="121" y="0"/>
                      </a:lnTo>
                      <a:close/>
                    </a:path>
                  </a:pathLst>
                </a:custGeom>
                <a:solidFill>
                  <a:srgbClr val="FFA64D"/>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008" name="Freeform 125"/>
                <p:cNvSpPr>
                  <a:spLocks/>
                </p:cNvSpPr>
                <p:nvPr/>
              </p:nvSpPr>
              <p:spPr bwMode="auto">
                <a:xfrm>
                  <a:off x="3764" y="2875"/>
                  <a:ext cx="63" cy="18"/>
                </a:xfrm>
                <a:custGeom>
                  <a:avLst/>
                  <a:gdLst>
                    <a:gd name="T0" fmla="*/ 61 w 125"/>
                    <a:gd name="T1" fmla="*/ 0 h 36"/>
                    <a:gd name="T2" fmla="*/ 0 w 125"/>
                    <a:gd name="T3" fmla="*/ 13 h 36"/>
                    <a:gd name="T4" fmla="*/ 63 w 125"/>
                    <a:gd name="T5" fmla="*/ 18 h 36"/>
                    <a:gd name="T6" fmla="*/ 61 w 125"/>
                    <a:gd name="T7" fmla="*/ 0 h 36"/>
                    <a:gd name="T8" fmla="*/ 61 w 125"/>
                    <a:gd name="T9" fmla="*/ 0 h 36"/>
                    <a:gd name="T10" fmla="*/ 0 60000 65536"/>
                    <a:gd name="T11" fmla="*/ 0 60000 65536"/>
                    <a:gd name="T12" fmla="*/ 0 60000 65536"/>
                    <a:gd name="T13" fmla="*/ 0 60000 65536"/>
                    <a:gd name="T14" fmla="*/ 0 60000 65536"/>
                    <a:gd name="T15" fmla="*/ 0 w 125"/>
                    <a:gd name="T16" fmla="*/ 0 h 36"/>
                    <a:gd name="T17" fmla="*/ 125 w 125"/>
                    <a:gd name="T18" fmla="*/ 36 h 36"/>
                  </a:gdLst>
                  <a:ahLst/>
                  <a:cxnLst>
                    <a:cxn ang="T10">
                      <a:pos x="T0" y="T1"/>
                    </a:cxn>
                    <a:cxn ang="T11">
                      <a:pos x="T2" y="T3"/>
                    </a:cxn>
                    <a:cxn ang="T12">
                      <a:pos x="T4" y="T5"/>
                    </a:cxn>
                    <a:cxn ang="T13">
                      <a:pos x="T6" y="T7"/>
                    </a:cxn>
                    <a:cxn ang="T14">
                      <a:pos x="T8" y="T9"/>
                    </a:cxn>
                  </a:cxnLst>
                  <a:rect l="T15" t="T16" r="T17" b="T18"/>
                  <a:pathLst>
                    <a:path w="125" h="36">
                      <a:moveTo>
                        <a:pt x="121" y="0"/>
                      </a:moveTo>
                      <a:lnTo>
                        <a:pt x="0" y="26"/>
                      </a:lnTo>
                      <a:lnTo>
                        <a:pt x="125" y="36"/>
                      </a:lnTo>
                      <a:lnTo>
                        <a:pt x="121" y="0"/>
                      </a:lnTo>
                      <a:close/>
                    </a:path>
                  </a:pathLst>
                </a:custGeom>
                <a:solidFill>
                  <a:srgbClr val="FFA64D"/>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009" name="Freeform 126"/>
                <p:cNvSpPr>
                  <a:spLocks/>
                </p:cNvSpPr>
                <p:nvPr/>
              </p:nvSpPr>
              <p:spPr bwMode="auto">
                <a:xfrm>
                  <a:off x="3664" y="2931"/>
                  <a:ext cx="52" cy="21"/>
                </a:xfrm>
                <a:custGeom>
                  <a:avLst/>
                  <a:gdLst>
                    <a:gd name="T0" fmla="*/ 48 w 105"/>
                    <a:gd name="T1" fmla="*/ 0 h 41"/>
                    <a:gd name="T2" fmla="*/ 0 w 105"/>
                    <a:gd name="T3" fmla="*/ 16 h 41"/>
                    <a:gd name="T4" fmla="*/ 52 w 105"/>
                    <a:gd name="T5" fmla="*/ 21 h 41"/>
                    <a:gd name="T6" fmla="*/ 48 w 105"/>
                    <a:gd name="T7" fmla="*/ 0 h 41"/>
                    <a:gd name="T8" fmla="*/ 48 w 105"/>
                    <a:gd name="T9" fmla="*/ 0 h 41"/>
                    <a:gd name="T10" fmla="*/ 0 60000 65536"/>
                    <a:gd name="T11" fmla="*/ 0 60000 65536"/>
                    <a:gd name="T12" fmla="*/ 0 60000 65536"/>
                    <a:gd name="T13" fmla="*/ 0 60000 65536"/>
                    <a:gd name="T14" fmla="*/ 0 60000 65536"/>
                    <a:gd name="T15" fmla="*/ 0 w 105"/>
                    <a:gd name="T16" fmla="*/ 0 h 41"/>
                    <a:gd name="T17" fmla="*/ 105 w 105"/>
                    <a:gd name="T18" fmla="*/ 41 h 41"/>
                  </a:gdLst>
                  <a:ahLst/>
                  <a:cxnLst>
                    <a:cxn ang="T10">
                      <a:pos x="T0" y="T1"/>
                    </a:cxn>
                    <a:cxn ang="T11">
                      <a:pos x="T2" y="T3"/>
                    </a:cxn>
                    <a:cxn ang="T12">
                      <a:pos x="T4" y="T5"/>
                    </a:cxn>
                    <a:cxn ang="T13">
                      <a:pos x="T6" y="T7"/>
                    </a:cxn>
                    <a:cxn ang="T14">
                      <a:pos x="T8" y="T9"/>
                    </a:cxn>
                  </a:cxnLst>
                  <a:rect l="T15" t="T16" r="T17" b="T18"/>
                  <a:pathLst>
                    <a:path w="105" h="41">
                      <a:moveTo>
                        <a:pt x="97" y="0"/>
                      </a:moveTo>
                      <a:lnTo>
                        <a:pt x="0" y="32"/>
                      </a:lnTo>
                      <a:lnTo>
                        <a:pt x="105" y="41"/>
                      </a:lnTo>
                      <a:lnTo>
                        <a:pt x="97" y="0"/>
                      </a:lnTo>
                      <a:close/>
                    </a:path>
                  </a:pathLst>
                </a:custGeom>
                <a:solidFill>
                  <a:srgbClr val="FFA64D"/>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010" name="Freeform 127"/>
                <p:cNvSpPr>
                  <a:spLocks/>
                </p:cNvSpPr>
                <p:nvPr/>
              </p:nvSpPr>
              <p:spPr bwMode="auto">
                <a:xfrm>
                  <a:off x="3663" y="2960"/>
                  <a:ext cx="54" cy="17"/>
                </a:xfrm>
                <a:custGeom>
                  <a:avLst/>
                  <a:gdLst>
                    <a:gd name="T0" fmla="*/ 53 w 109"/>
                    <a:gd name="T1" fmla="*/ 0 h 34"/>
                    <a:gd name="T2" fmla="*/ 0 w 109"/>
                    <a:gd name="T3" fmla="*/ 12 h 34"/>
                    <a:gd name="T4" fmla="*/ 54 w 109"/>
                    <a:gd name="T5" fmla="*/ 17 h 34"/>
                    <a:gd name="T6" fmla="*/ 53 w 109"/>
                    <a:gd name="T7" fmla="*/ 0 h 34"/>
                    <a:gd name="T8" fmla="*/ 53 w 109"/>
                    <a:gd name="T9" fmla="*/ 0 h 34"/>
                    <a:gd name="T10" fmla="*/ 0 60000 65536"/>
                    <a:gd name="T11" fmla="*/ 0 60000 65536"/>
                    <a:gd name="T12" fmla="*/ 0 60000 65536"/>
                    <a:gd name="T13" fmla="*/ 0 60000 65536"/>
                    <a:gd name="T14" fmla="*/ 0 60000 65536"/>
                    <a:gd name="T15" fmla="*/ 0 w 109"/>
                    <a:gd name="T16" fmla="*/ 0 h 34"/>
                    <a:gd name="T17" fmla="*/ 109 w 109"/>
                    <a:gd name="T18" fmla="*/ 34 h 34"/>
                  </a:gdLst>
                  <a:ahLst/>
                  <a:cxnLst>
                    <a:cxn ang="T10">
                      <a:pos x="T0" y="T1"/>
                    </a:cxn>
                    <a:cxn ang="T11">
                      <a:pos x="T2" y="T3"/>
                    </a:cxn>
                    <a:cxn ang="T12">
                      <a:pos x="T4" y="T5"/>
                    </a:cxn>
                    <a:cxn ang="T13">
                      <a:pos x="T6" y="T7"/>
                    </a:cxn>
                    <a:cxn ang="T14">
                      <a:pos x="T8" y="T9"/>
                    </a:cxn>
                  </a:cxnLst>
                  <a:rect l="T15" t="T16" r="T17" b="T18"/>
                  <a:pathLst>
                    <a:path w="109" h="34">
                      <a:moveTo>
                        <a:pt x="107" y="0"/>
                      </a:moveTo>
                      <a:lnTo>
                        <a:pt x="0" y="24"/>
                      </a:lnTo>
                      <a:lnTo>
                        <a:pt x="109" y="34"/>
                      </a:lnTo>
                      <a:lnTo>
                        <a:pt x="107" y="0"/>
                      </a:lnTo>
                      <a:close/>
                    </a:path>
                  </a:pathLst>
                </a:custGeom>
                <a:solidFill>
                  <a:srgbClr val="FFA64D"/>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011" name="Freeform 128"/>
                <p:cNvSpPr>
                  <a:spLocks/>
                </p:cNvSpPr>
                <p:nvPr/>
              </p:nvSpPr>
              <p:spPr bwMode="auto">
                <a:xfrm>
                  <a:off x="3666" y="2984"/>
                  <a:ext cx="53" cy="19"/>
                </a:xfrm>
                <a:custGeom>
                  <a:avLst/>
                  <a:gdLst>
                    <a:gd name="T0" fmla="*/ 51 w 107"/>
                    <a:gd name="T1" fmla="*/ 0 h 38"/>
                    <a:gd name="T2" fmla="*/ 0 w 107"/>
                    <a:gd name="T3" fmla="*/ 11 h 38"/>
                    <a:gd name="T4" fmla="*/ 53 w 107"/>
                    <a:gd name="T5" fmla="*/ 19 h 38"/>
                    <a:gd name="T6" fmla="*/ 51 w 107"/>
                    <a:gd name="T7" fmla="*/ 0 h 38"/>
                    <a:gd name="T8" fmla="*/ 51 w 107"/>
                    <a:gd name="T9" fmla="*/ 0 h 38"/>
                    <a:gd name="T10" fmla="*/ 0 60000 65536"/>
                    <a:gd name="T11" fmla="*/ 0 60000 65536"/>
                    <a:gd name="T12" fmla="*/ 0 60000 65536"/>
                    <a:gd name="T13" fmla="*/ 0 60000 65536"/>
                    <a:gd name="T14" fmla="*/ 0 60000 65536"/>
                    <a:gd name="T15" fmla="*/ 0 w 107"/>
                    <a:gd name="T16" fmla="*/ 0 h 38"/>
                    <a:gd name="T17" fmla="*/ 107 w 107"/>
                    <a:gd name="T18" fmla="*/ 38 h 38"/>
                  </a:gdLst>
                  <a:ahLst/>
                  <a:cxnLst>
                    <a:cxn ang="T10">
                      <a:pos x="T0" y="T1"/>
                    </a:cxn>
                    <a:cxn ang="T11">
                      <a:pos x="T2" y="T3"/>
                    </a:cxn>
                    <a:cxn ang="T12">
                      <a:pos x="T4" y="T5"/>
                    </a:cxn>
                    <a:cxn ang="T13">
                      <a:pos x="T6" y="T7"/>
                    </a:cxn>
                    <a:cxn ang="T14">
                      <a:pos x="T8" y="T9"/>
                    </a:cxn>
                  </a:cxnLst>
                  <a:rect l="T15" t="T16" r="T17" b="T18"/>
                  <a:pathLst>
                    <a:path w="107" h="38">
                      <a:moveTo>
                        <a:pt x="103" y="0"/>
                      </a:moveTo>
                      <a:lnTo>
                        <a:pt x="0" y="23"/>
                      </a:lnTo>
                      <a:lnTo>
                        <a:pt x="107" y="38"/>
                      </a:lnTo>
                      <a:lnTo>
                        <a:pt x="103" y="0"/>
                      </a:lnTo>
                      <a:close/>
                    </a:path>
                  </a:pathLst>
                </a:custGeom>
                <a:solidFill>
                  <a:srgbClr val="FFA64D"/>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012" name="Freeform 129"/>
                <p:cNvSpPr>
                  <a:spLocks/>
                </p:cNvSpPr>
                <p:nvPr/>
              </p:nvSpPr>
              <p:spPr bwMode="auto">
                <a:xfrm>
                  <a:off x="3658" y="3005"/>
                  <a:ext cx="62" cy="15"/>
                </a:xfrm>
                <a:custGeom>
                  <a:avLst/>
                  <a:gdLst>
                    <a:gd name="T0" fmla="*/ 60 w 123"/>
                    <a:gd name="T1" fmla="*/ 0 h 28"/>
                    <a:gd name="T2" fmla="*/ 0 w 123"/>
                    <a:gd name="T3" fmla="*/ 15 h 28"/>
                    <a:gd name="T4" fmla="*/ 62 w 123"/>
                    <a:gd name="T5" fmla="*/ 15 h 28"/>
                    <a:gd name="T6" fmla="*/ 60 w 123"/>
                    <a:gd name="T7" fmla="*/ 0 h 28"/>
                    <a:gd name="T8" fmla="*/ 60 w 123"/>
                    <a:gd name="T9" fmla="*/ 0 h 28"/>
                    <a:gd name="T10" fmla="*/ 0 60000 65536"/>
                    <a:gd name="T11" fmla="*/ 0 60000 65536"/>
                    <a:gd name="T12" fmla="*/ 0 60000 65536"/>
                    <a:gd name="T13" fmla="*/ 0 60000 65536"/>
                    <a:gd name="T14" fmla="*/ 0 60000 65536"/>
                    <a:gd name="T15" fmla="*/ 0 w 123"/>
                    <a:gd name="T16" fmla="*/ 0 h 28"/>
                    <a:gd name="T17" fmla="*/ 123 w 123"/>
                    <a:gd name="T18" fmla="*/ 28 h 28"/>
                  </a:gdLst>
                  <a:ahLst/>
                  <a:cxnLst>
                    <a:cxn ang="T10">
                      <a:pos x="T0" y="T1"/>
                    </a:cxn>
                    <a:cxn ang="T11">
                      <a:pos x="T2" y="T3"/>
                    </a:cxn>
                    <a:cxn ang="T12">
                      <a:pos x="T4" y="T5"/>
                    </a:cxn>
                    <a:cxn ang="T13">
                      <a:pos x="T6" y="T7"/>
                    </a:cxn>
                    <a:cxn ang="T14">
                      <a:pos x="T8" y="T9"/>
                    </a:cxn>
                  </a:cxnLst>
                  <a:rect l="T15" t="T16" r="T17" b="T18"/>
                  <a:pathLst>
                    <a:path w="123" h="28">
                      <a:moveTo>
                        <a:pt x="120" y="0"/>
                      </a:moveTo>
                      <a:lnTo>
                        <a:pt x="0" y="28"/>
                      </a:lnTo>
                      <a:lnTo>
                        <a:pt x="123" y="28"/>
                      </a:lnTo>
                      <a:lnTo>
                        <a:pt x="120" y="0"/>
                      </a:lnTo>
                      <a:close/>
                    </a:path>
                  </a:pathLst>
                </a:custGeom>
                <a:solidFill>
                  <a:srgbClr val="FFA64D"/>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013" name="Freeform 130"/>
                <p:cNvSpPr>
                  <a:spLocks/>
                </p:cNvSpPr>
                <p:nvPr/>
              </p:nvSpPr>
              <p:spPr bwMode="auto">
                <a:xfrm>
                  <a:off x="4088" y="2918"/>
                  <a:ext cx="46" cy="20"/>
                </a:xfrm>
                <a:custGeom>
                  <a:avLst/>
                  <a:gdLst>
                    <a:gd name="T0" fmla="*/ 42 w 91"/>
                    <a:gd name="T1" fmla="*/ 0 h 40"/>
                    <a:gd name="T2" fmla="*/ 0 w 91"/>
                    <a:gd name="T3" fmla="*/ 16 h 40"/>
                    <a:gd name="T4" fmla="*/ 46 w 91"/>
                    <a:gd name="T5" fmla="*/ 20 h 40"/>
                    <a:gd name="T6" fmla="*/ 42 w 91"/>
                    <a:gd name="T7" fmla="*/ 0 h 40"/>
                    <a:gd name="T8" fmla="*/ 42 w 91"/>
                    <a:gd name="T9" fmla="*/ 0 h 40"/>
                    <a:gd name="T10" fmla="*/ 0 60000 65536"/>
                    <a:gd name="T11" fmla="*/ 0 60000 65536"/>
                    <a:gd name="T12" fmla="*/ 0 60000 65536"/>
                    <a:gd name="T13" fmla="*/ 0 60000 65536"/>
                    <a:gd name="T14" fmla="*/ 0 60000 65536"/>
                    <a:gd name="T15" fmla="*/ 0 w 91"/>
                    <a:gd name="T16" fmla="*/ 0 h 40"/>
                    <a:gd name="T17" fmla="*/ 91 w 91"/>
                    <a:gd name="T18" fmla="*/ 40 h 40"/>
                  </a:gdLst>
                  <a:ahLst/>
                  <a:cxnLst>
                    <a:cxn ang="T10">
                      <a:pos x="T0" y="T1"/>
                    </a:cxn>
                    <a:cxn ang="T11">
                      <a:pos x="T2" y="T3"/>
                    </a:cxn>
                    <a:cxn ang="T12">
                      <a:pos x="T4" y="T5"/>
                    </a:cxn>
                    <a:cxn ang="T13">
                      <a:pos x="T6" y="T7"/>
                    </a:cxn>
                    <a:cxn ang="T14">
                      <a:pos x="T8" y="T9"/>
                    </a:cxn>
                  </a:cxnLst>
                  <a:rect l="T15" t="T16" r="T17" b="T18"/>
                  <a:pathLst>
                    <a:path w="91" h="40">
                      <a:moveTo>
                        <a:pt x="84" y="0"/>
                      </a:moveTo>
                      <a:lnTo>
                        <a:pt x="0" y="32"/>
                      </a:lnTo>
                      <a:lnTo>
                        <a:pt x="91" y="40"/>
                      </a:lnTo>
                      <a:lnTo>
                        <a:pt x="84" y="0"/>
                      </a:lnTo>
                      <a:close/>
                    </a:path>
                  </a:pathLst>
                </a:custGeom>
                <a:solidFill>
                  <a:srgbClr val="FFA64D"/>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014" name="Freeform 131"/>
                <p:cNvSpPr>
                  <a:spLocks/>
                </p:cNvSpPr>
                <p:nvPr/>
              </p:nvSpPr>
              <p:spPr bwMode="auto">
                <a:xfrm>
                  <a:off x="4094" y="2945"/>
                  <a:ext cx="45" cy="17"/>
                </a:xfrm>
                <a:custGeom>
                  <a:avLst/>
                  <a:gdLst>
                    <a:gd name="T0" fmla="*/ 44 w 90"/>
                    <a:gd name="T1" fmla="*/ 0 h 34"/>
                    <a:gd name="T2" fmla="*/ 0 w 90"/>
                    <a:gd name="T3" fmla="*/ 14 h 34"/>
                    <a:gd name="T4" fmla="*/ 45 w 90"/>
                    <a:gd name="T5" fmla="*/ 17 h 34"/>
                    <a:gd name="T6" fmla="*/ 44 w 90"/>
                    <a:gd name="T7" fmla="*/ 0 h 34"/>
                    <a:gd name="T8" fmla="*/ 44 w 90"/>
                    <a:gd name="T9" fmla="*/ 0 h 34"/>
                    <a:gd name="T10" fmla="*/ 0 60000 65536"/>
                    <a:gd name="T11" fmla="*/ 0 60000 65536"/>
                    <a:gd name="T12" fmla="*/ 0 60000 65536"/>
                    <a:gd name="T13" fmla="*/ 0 60000 65536"/>
                    <a:gd name="T14" fmla="*/ 0 60000 65536"/>
                    <a:gd name="T15" fmla="*/ 0 w 90"/>
                    <a:gd name="T16" fmla="*/ 0 h 34"/>
                    <a:gd name="T17" fmla="*/ 90 w 90"/>
                    <a:gd name="T18" fmla="*/ 34 h 34"/>
                  </a:gdLst>
                  <a:ahLst/>
                  <a:cxnLst>
                    <a:cxn ang="T10">
                      <a:pos x="T0" y="T1"/>
                    </a:cxn>
                    <a:cxn ang="T11">
                      <a:pos x="T2" y="T3"/>
                    </a:cxn>
                    <a:cxn ang="T12">
                      <a:pos x="T4" y="T5"/>
                    </a:cxn>
                    <a:cxn ang="T13">
                      <a:pos x="T6" y="T7"/>
                    </a:cxn>
                    <a:cxn ang="T14">
                      <a:pos x="T8" y="T9"/>
                    </a:cxn>
                  </a:cxnLst>
                  <a:rect l="T15" t="T16" r="T17" b="T18"/>
                  <a:pathLst>
                    <a:path w="90" h="34">
                      <a:moveTo>
                        <a:pt x="88" y="0"/>
                      </a:moveTo>
                      <a:lnTo>
                        <a:pt x="0" y="29"/>
                      </a:lnTo>
                      <a:lnTo>
                        <a:pt x="90" y="34"/>
                      </a:lnTo>
                      <a:lnTo>
                        <a:pt x="88" y="0"/>
                      </a:lnTo>
                      <a:close/>
                    </a:path>
                  </a:pathLst>
                </a:custGeom>
                <a:solidFill>
                  <a:srgbClr val="FFA64D"/>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015" name="Freeform 132"/>
                <p:cNvSpPr>
                  <a:spLocks/>
                </p:cNvSpPr>
                <p:nvPr/>
              </p:nvSpPr>
              <p:spPr bwMode="auto">
                <a:xfrm>
                  <a:off x="4094" y="2966"/>
                  <a:ext cx="48" cy="22"/>
                </a:xfrm>
                <a:custGeom>
                  <a:avLst/>
                  <a:gdLst>
                    <a:gd name="T0" fmla="*/ 46 w 95"/>
                    <a:gd name="T1" fmla="*/ 0 h 44"/>
                    <a:gd name="T2" fmla="*/ 0 w 95"/>
                    <a:gd name="T3" fmla="*/ 16 h 44"/>
                    <a:gd name="T4" fmla="*/ 48 w 95"/>
                    <a:gd name="T5" fmla="*/ 22 h 44"/>
                    <a:gd name="T6" fmla="*/ 46 w 95"/>
                    <a:gd name="T7" fmla="*/ 0 h 44"/>
                    <a:gd name="T8" fmla="*/ 46 w 95"/>
                    <a:gd name="T9" fmla="*/ 0 h 44"/>
                    <a:gd name="T10" fmla="*/ 0 60000 65536"/>
                    <a:gd name="T11" fmla="*/ 0 60000 65536"/>
                    <a:gd name="T12" fmla="*/ 0 60000 65536"/>
                    <a:gd name="T13" fmla="*/ 0 60000 65536"/>
                    <a:gd name="T14" fmla="*/ 0 60000 65536"/>
                    <a:gd name="T15" fmla="*/ 0 w 95"/>
                    <a:gd name="T16" fmla="*/ 0 h 44"/>
                    <a:gd name="T17" fmla="*/ 95 w 95"/>
                    <a:gd name="T18" fmla="*/ 44 h 44"/>
                  </a:gdLst>
                  <a:ahLst/>
                  <a:cxnLst>
                    <a:cxn ang="T10">
                      <a:pos x="T0" y="T1"/>
                    </a:cxn>
                    <a:cxn ang="T11">
                      <a:pos x="T2" y="T3"/>
                    </a:cxn>
                    <a:cxn ang="T12">
                      <a:pos x="T4" y="T5"/>
                    </a:cxn>
                    <a:cxn ang="T13">
                      <a:pos x="T6" y="T7"/>
                    </a:cxn>
                    <a:cxn ang="T14">
                      <a:pos x="T8" y="T9"/>
                    </a:cxn>
                  </a:cxnLst>
                  <a:rect l="T15" t="T16" r="T17" b="T18"/>
                  <a:pathLst>
                    <a:path w="95" h="44">
                      <a:moveTo>
                        <a:pt x="92" y="0"/>
                      </a:moveTo>
                      <a:lnTo>
                        <a:pt x="0" y="32"/>
                      </a:lnTo>
                      <a:lnTo>
                        <a:pt x="95" y="44"/>
                      </a:lnTo>
                      <a:lnTo>
                        <a:pt x="92" y="0"/>
                      </a:lnTo>
                      <a:close/>
                    </a:path>
                  </a:pathLst>
                </a:custGeom>
                <a:solidFill>
                  <a:srgbClr val="FFA64D"/>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016" name="Freeform 133"/>
                <p:cNvSpPr>
                  <a:spLocks/>
                </p:cNvSpPr>
                <p:nvPr/>
              </p:nvSpPr>
              <p:spPr bwMode="auto">
                <a:xfrm>
                  <a:off x="3992" y="3033"/>
                  <a:ext cx="42" cy="17"/>
                </a:xfrm>
                <a:custGeom>
                  <a:avLst/>
                  <a:gdLst>
                    <a:gd name="T0" fmla="*/ 40 w 84"/>
                    <a:gd name="T1" fmla="*/ 0 h 34"/>
                    <a:gd name="T2" fmla="*/ 0 w 84"/>
                    <a:gd name="T3" fmla="*/ 9 h 34"/>
                    <a:gd name="T4" fmla="*/ 42 w 84"/>
                    <a:gd name="T5" fmla="*/ 17 h 34"/>
                    <a:gd name="T6" fmla="*/ 40 w 84"/>
                    <a:gd name="T7" fmla="*/ 0 h 34"/>
                    <a:gd name="T8" fmla="*/ 40 w 84"/>
                    <a:gd name="T9" fmla="*/ 0 h 34"/>
                    <a:gd name="T10" fmla="*/ 0 60000 65536"/>
                    <a:gd name="T11" fmla="*/ 0 60000 65536"/>
                    <a:gd name="T12" fmla="*/ 0 60000 65536"/>
                    <a:gd name="T13" fmla="*/ 0 60000 65536"/>
                    <a:gd name="T14" fmla="*/ 0 60000 65536"/>
                    <a:gd name="T15" fmla="*/ 0 w 84"/>
                    <a:gd name="T16" fmla="*/ 0 h 34"/>
                    <a:gd name="T17" fmla="*/ 84 w 84"/>
                    <a:gd name="T18" fmla="*/ 34 h 34"/>
                  </a:gdLst>
                  <a:ahLst/>
                  <a:cxnLst>
                    <a:cxn ang="T10">
                      <a:pos x="T0" y="T1"/>
                    </a:cxn>
                    <a:cxn ang="T11">
                      <a:pos x="T2" y="T3"/>
                    </a:cxn>
                    <a:cxn ang="T12">
                      <a:pos x="T4" y="T5"/>
                    </a:cxn>
                    <a:cxn ang="T13">
                      <a:pos x="T6" y="T7"/>
                    </a:cxn>
                    <a:cxn ang="T14">
                      <a:pos x="T8" y="T9"/>
                    </a:cxn>
                  </a:cxnLst>
                  <a:rect l="T15" t="T16" r="T17" b="T18"/>
                  <a:pathLst>
                    <a:path w="84" h="34">
                      <a:moveTo>
                        <a:pt x="80" y="0"/>
                      </a:moveTo>
                      <a:lnTo>
                        <a:pt x="0" y="17"/>
                      </a:lnTo>
                      <a:lnTo>
                        <a:pt x="84" y="34"/>
                      </a:lnTo>
                      <a:lnTo>
                        <a:pt x="80" y="0"/>
                      </a:lnTo>
                      <a:close/>
                    </a:path>
                  </a:pathLst>
                </a:custGeom>
                <a:solidFill>
                  <a:srgbClr val="FFA64D"/>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017" name="Freeform 134"/>
                <p:cNvSpPr>
                  <a:spLocks/>
                </p:cNvSpPr>
                <p:nvPr/>
              </p:nvSpPr>
              <p:spPr bwMode="auto">
                <a:xfrm>
                  <a:off x="3639" y="2832"/>
                  <a:ext cx="124" cy="57"/>
                </a:xfrm>
                <a:custGeom>
                  <a:avLst/>
                  <a:gdLst>
                    <a:gd name="T0" fmla="*/ 3 w 249"/>
                    <a:gd name="T1" fmla="*/ 9 h 114"/>
                    <a:gd name="T2" fmla="*/ 97 w 249"/>
                    <a:gd name="T3" fmla="*/ 0 h 114"/>
                    <a:gd name="T4" fmla="*/ 61 w 249"/>
                    <a:gd name="T5" fmla="*/ 13 h 114"/>
                    <a:gd name="T6" fmla="*/ 124 w 249"/>
                    <a:gd name="T7" fmla="*/ 21 h 114"/>
                    <a:gd name="T8" fmla="*/ 65 w 249"/>
                    <a:gd name="T9" fmla="*/ 33 h 114"/>
                    <a:gd name="T10" fmla="*/ 118 w 249"/>
                    <a:gd name="T11" fmla="*/ 46 h 114"/>
                    <a:gd name="T12" fmla="*/ 62 w 249"/>
                    <a:gd name="T13" fmla="*/ 55 h 114"/>
                    <a:gd name="T14" fmla="*/ 0 w 249"/>
                    <a:gd name="T15" fmla="*/ 57 h 114"/>
                    <a:gd name="T16" fmla="*/ 3 w 249"/>
                    <a:gd name="T17" fmla="*/ 9 h 114"/>
                    <a:gd name="T18" fmla="*/ 3 w 249"/>
                    <a:gd name="T19" fmla="*/ 9 h 11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49"/>
                    <a:gd name="T31" fmla="*/ 0 h 114"/>
                    <a:gd name="T32" fmla="*/ 249 w 249"/>
                    <a:gd name="T33" fmla="*/ 114 h 11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49" h="114">
                      <a:moveTo>
                        <a:pt x="7" y="17"/>
                      </a:moveTo>
                      <a:lnTo>
                        <a:pt x="194" y="0"/>
                      </a:lnTo>
                      <a:lnTo>
                        <a:pt x="123" y="25"/>
                      </a:lnTo>
                      <a:lnTo>
                        <a:pt x="249" y="42"/>
                      </a:lnTo>
                      <a:lnTo>
                        <a:pt x="131" y="65"/>
                      </a:lnTo>
                      <a:lnTo>
                        <a:pt x="237" y="91"/>
                      </a:lnTo>
                      <a:lnTo>
                        <a:pt x="125" y="110"/>
                      </a:lnTo>
                      <a:lnTo>
                        <a:pt x="0" y="114"/>
                      </a:lnTo>
                      <a:lnTo>
                        <a:pt x="7" y="17"/>
                      </a:lnTo>
                      <a:close/>
                    </a:path>
                  </a:pathLst>
                </a:custGeom>
                <a:solidFill>
                  <a:srgbClr val="F2CC99"/>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018" name="Freeform 135"/>
                <p:cNvSpPr>
                  <a:spLocks/>
                </p:cNvSpPr>
                <p:nvPr/>
              </p:nvSpPr>
              <p:spPr bwMode="auto">
                <a:xfrm>
                  <a:off x="3541" y="2942"/>
                  <a:ext cx="121" cy="71"/>
                </a:xfrm>
                <a:custGeom>
                  <a:avLst/>
                  <a:gdLst>
                    <a:gd name="T0" fmla="*/ 8 w 241"/>
                    <a:gd name="T1" fmla="*/ 9 h 142"/>
                    <a:gd name="T2" fmla="*/ 93 w 241"/>
                    <a:gd name="T3" fmla="*/ 0 h 142"/>
                    <a:gd name="T4" fmla="*/ 76 w 241"/>
                    <a:gd name="T5" fmla="*/ 10 h 142"/>
                    <a:gd name="T6" fmla="*/ 108 w 241"/>
                    <a:gd name="T7" fmla="*/ 16 h 142"/>
                    <a:gd name="T8" fmla="*/ 77 w 241"/>
                    <a:gd name="T9" fmla="*/ 28 h 142"/>
                    <a:gd name="T10" fmla="*/ 78 w 241"/>
                    <a:gd name="T11" fmla="*/ 35 h 142"/>
                    <a:gd name="T12" fmla="*/ 121 w 241"/>
                    <a:gd name="T13" fmla="*/ 42 h 142"/>
                    <a:gd name="T14" fmla="*/ 78 w 241"/>
                    <a:gd name="T15" fmla="*/ 56 h 142"/>
                    <a:gd name="T16" fmla="*/ 117 w 241"/>
                    <a:gd name="T17" fmla="*/ 67 h 142"/>
                    <a:gd name="T18" fmla="*/ 77 w 241"/>
                    <a:gd name="T19" fmla="*/ 71 h 142"/>
                    <a:gd name="T20" fmla="*/ 0 w 241"/>
                    <a:gd name="T21" fmla="*/ 71 h 142"/>
                    <a:gd name="T22" fmla="*/ 8 w 241"/>
                    <a:gd name="T23" fmla="*/ 9 h 142"/>
                    <a:gd name="T24" fmla="*/ 8 w 241"/>
                    <a:gd name="T25" fmla="*/ 9 h 14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41"/>
                    <a:gd name="T40" fmla="*/ 0 h 142"/>
                    <a:gd name="T41" fmla="*/ 241 w 241"/>
                    <a:gd name="T42" fmla="*/ 142 h 14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41" h="142">
                      <a:moveTo>
                        <a:pt x="15" y="19"/>
                      </a:moveTo>
                      <a:lnTo>
                        <a:pt x="186" y="0"/>
                      </a:lnTo>
                      <a:lnTo>
                        <a:pt x="152" y="20"/>
                      </a:lnTo>
                      <a:lnTo>
                        <a:pt x="215" y="32"/>
                      </a:lnTo>
                      <a:lnTo>
                        <a:pt x="154" y="57"/>
                      </a:lnTo>
                      <a:lnTo>
                        <a:pt x="156" y="70"/>
                      </a:lnTo>
                      <a:lnTo>
                        <a:pt x="241" y="85"/>
                      </a:lnTo>
                      <a:lnTo>
                        <a:pt x="156" y="112"/>
                      </a:lnTo>
                      <a:lnTo>
                        <a:pt x="234" y="133"/>
                      </a:lnTo>
                      <a:lnTo>
                        <a:pt x="154" y="142"/>
                      </a:lnTo>
                      <a:lnTo>
                        <a:pt x="0" y="142"/>
                      </a:lnTo>
                      <a:lnTo>
                        <a:pt x="15" y="19"/>
                      </a:lnTo>
                      <a:close/>
                    </a:path>
                  </a:pathLst>
                </a:custGeom>
                <a:solidFill>
                  <a:srgbClr val="F2CC99"/>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019" name="Freeform 136"/>
                <p:cNvSpPr>
                  <a:spLocks/>
                </p:cNvSpPr>
                <p:nvPr/>
              </p:nvSpPr>
              <p:spPr bwMode="auto">
                <a:xfrm>
                  <a:off x="3972" y="2923"/>
                  <a:ext cx="121" cy="81"/>
                </a:xfrm>
                <a:custGeom>
                  <a:avLst/>
                  <a:gdLst>
                    <a:gd name="T0" fmla="*/ 6 w 243"/>
                    <a:gd name="T1" fmla="*/ 15 h 161"/>
                    <a:gd name="T2" fmla="*/ 108 w 243"/>
                    <a:gd name="T3" fmla="*/ 0 h 161"/>
                    <a:gd name="T4" fmla="*/ 74 w 243"/>
                    <a:gd name="T5" fmla="*/ 18 h 161"/>
                    <a:gd name="T6" fmla="*/ 121 w 243"/>
                    <a:gd name="T7" fmla="*/ 24 h 161"/>
                    <a:gd name="T8" fmla="*/ 79 w 243"/>
                    <a:gd name="T9" fmla="*/ 39 h 161"/>
                    <a:gd name="T10" fmla="*/ 121 w 243"/>
                    <a:gd name="T11" fmla="*/ 48 h 161"/>
                    <a:gd name="T12" fmla="*/ 88 w 243"/>
                    <a:gd name="T13" fmla="*/ 61 h 161"/>
                    <a:gd name="T14" fmla="*/ 110 w 243"/>
                    <a:gd name="T15" fmla="*/ 68 h 161"/>
                    <a:gd name="T16" fmla="*/ 0 w 243"/>
                    <a:gd name="T17" fmla="*/ 81 h 161"/>
                    <a:gd name="T18" fmla="*/ 6 w 243"/>
                    <a:gd name="T19" fmla="*/ 15 h 161"/>
                    <a:gd name="T20" fmla="*/ 6 w 243"/>
                    <a:gd name="T21" fmla="*/ 15 h 16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43"/>
                    <a:gd name="T34" fmla="*/ 0 h 161"/>
                    <a:gd name="T35" fmla="*/ 243 w 243"/>
                    <a:gd name="T36" fmla="*/ 161 h 16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43" h="161">
                      <a:moveTo>
                        <a:pt x="13" y="30"/>
                      </a:moveTo>
                      <a:lnTo>
                        <a:pt x="217" y="0"/>
                      </a:lnTo>
                      <a:lnTo>
                        <a:pt x="148" y="36"/>
                      </a:lnTo>
                      <a:lnTo>
                        <a:pt x="242" y="47"/>
                      </a:lnTo>
                      <a:lnTo>
                        <a:pt x="158" y="77"/>
                      </a:lnTo>
                      <a:lnTo>
                        <a:pt x="243" y="95"/>
                      </a:lnTo>
                      <a:lnTo>
                        <a:pt x="177" y="121"/>
                      </a:lnTo>
                      <a:lnTo>
                        <a:pt x="221" y="136"/>
                      </a:lnTo>
                      <a:lnTo>
                        <a:pt x="0" y="161"/>
                      </a:lnTo>
                      <a:lnTo>
                        <a:pt x="13" y="30"/>
                      </a:lnTo>
                      <a:close/>
                    </a:path>
                  </a:pathLst>
                </a:custGeom>
                <a:solidFill>
                  <a:srgbClr val="F2CC99"/>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020" name="Freeform 137"/>
                <p:cNvSpPr>
                  <a:spLocks/>
                </p:cNvSpPr>
                <p:nvPr/>
              </p:nvSpPr>
              <p:spPr bwMode="auto">
                <a:xfrm>
                  <a:off x="3852" y="2823"/>
                  <a:ext cx="193" cy="70"/>
                </a:xfrm>
                <a:custGeom>
                  <a:avLst/>
                  <a:gdLst>
                    <a:gd name="T0" fmla="*/ 10 w 385"/>
                    <a:gd name="T1" fmla="*/ 7 h 141"/>
                    <a:gd name="T2" fmla="*/ 0 w 385"/>
                    <a:gd name="T3" fmla="*/ 70 h 141"/>
                    <a:gd name="T4" fmla="*/ 193 w 385"/>
                    <a:gd name="T5" fmla="*/ 66 h 141"/>
                    <a:gd name="T6" fmla="*/ 120 w 385"/>
                    <a:gd name="T7" fmla="*/ 54 h 141"/>
                    <a:gd name="T8" fmla="*/ 186 w 385"/>
                    <a:gd name="T9" fmla="*/ 37 h 141"/>
                    <a:gd name="T10" fmla="*/ 124 w 385"/>
                    <a:gd name="T11" fmla="*/ 27 h 141"/>
                    <a:gd name="T12" fmla="*/ 184 w 385"/>
                    <a:gd name="T13" fmla="*/ 7 h 141"/>
                    <a:gd name="T14" fmla="*/ 124 w 385"/>
                    <a:gd name="T15" fmla="*/ 0 h 141"/>
                    <a:gd name="T16" fmla="*/ 10 w 385"/>
                    <a:gd name="T17" fmla="*/ 7 h 141"/>
                    <a:gd name="T18" fmla="*/ 10 w 385"/>
                    <a:gd name="T19" fmla="*/ 7 h 14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85"/>
                    <a:gd name="T31" fmla="*/ 0 h 141"/>
                    <a:gd name="T32" fmla="*/ 385 w 385"/>
                    <a:gd name="T33" fmla="*/ 141 h 14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85" h="141">
                      <a:moveTo>
                        <a:pt x="19" y="15"/>
                      </a:moveTo>
                      <a:lnTo>
                        <a:pt x="0" y="141"/>
                      </a:lnTo>
                      <a:lnTo>
                        <a:pt x="385" y="133"/>
                      </a:lnTo>
                      <a:lnTo>
                        <a:pt x="239" y="108"/>
                      </a:lnTo>
                      <a:lnTo>
                        <a:pt x="372" y="74"/>
                      </a:lnTo>
                      <a:lnTo>
                        <a:pt x="247" y="55"/>
                      </a:lnTo>
                      <a:lnTo>
                        <a:pt x="368" y="15"/>
                      </a:lnTo>
                      <a:lnTo>
                        <a:pt x="247" y="0"/>
                      </a:lnTo>
                      <a:lnTo>
                        <a:pt x="19" y="15"/>
                      </a:lnTo>
                      <a:close/>
                    </a:path>
                  </a:pathLst>
                </a:custGeom>
                <a:solidFill>
                  <a:srgbClr val="F2CC99"/>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021" name="Freeform 138"/>
                <p:cNvSpPr>
                  <a:spLocks/>
                </p:cNvSpPr>
                <p:nvPr/>
              </p:nvSpPr>
              <p:spPr bwMode="auto">
                <a:xfrm>
                  <a:off x="3740" y="2922"/>
                  <a:ext cx="196" cy="98"/>
                </a:xfrm>
                <a:custGeom>
                  <a:avLst/>
                  <a:gdLst>
                    <a:gd name="T0" fmla="*/ 10 w 394"/>
                    <a:gd name="T1" fmla="*/ 23 h 195"/>
                    <a:gd name="T2" fmla="*/ 0 w 394"/>
                    <a:gd name="T3" fmla="*/ 98 h 195"/>
                    <a:gd name="T4" fmla="*/ 196 w 394"/>
                    <a:gd name="T5" fmla="*/ 90 h 195"/>
                    <a:gd name="T6" fmla="*/ 131 w 394"/>
                    <a:gd name="T7" fmla="*/ 76 h 195"/>
                    <a:gd name="T8" fmla="*/ 193 w 394"/>
                    <a:gd name="T9" fmla="*/ 60 h 195"/>
                    <a:gd name="T10" fmla="*/ 122 w 394"/>
                    <a:gd name="T11" fmla="*/ 49 h 195"/>
                    <a:gd name="T12" fmla="*/ 192 w 394"/>
                    <a:gd name="T13" fmla="*/ 31 h 195"/>
                    <a:gd name="T14" fmla="*/ 120 w 394"/>
                    <a:gd name="T15" fmla="*/ 24 h 195"/>
                    <a:gd name="T16" fmla="*/ 188 w 394"/>
                    <a:gd name="T17" fmla="*/ 0 h 195"/>
                    <a:gd name="T18" fmla="*/ 99 w 394"/>
                    <a:gd name="T19" fmla="*/ 9 h 195"/>
                    <a:gd name="T20" fmla="*/ 10 w 394"/>
                    <a:gd name="T21" fmla="*/ 23 h 195"/>
                    <a:gd name="T22" fmla="*/ 10 w 394"/>
                    <a:gd name="T23" fmla="*/ 23 h 19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94"/>
                    <a:gd name="T37" fmla="*/ 0 h 195"/>
                    <a:gd name="T38" fmla="*/ 394 w 394"/>
                    <a:gd name="T39" fmla="*/ 195 h 19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94" h="195">
                      <a:moveTo>
                        <a:pt x="21" y="45"/>
                      </a:moveTo>
                      <a:lnTo>
                        <a:pt x="0" y="195"/>
                      </a:lnTo>
                      <a:lnTo>
                        <a:pt x="394" y="180"/>
                      </a:lnTo>
                      <a:lnTo>
                        <a:pt x="263" y="152"/>
                      </a:lnTo>
                      <a:lnTo>
                        <a:pt x="388" y="119"/>
                      </a:lnTo>
                      <a:lnTo>
                        <a:pt x="246" y="97"/>
                      </a:lnTo>
                      <a:lnTo>
                        <a:pt x="386" y="62"/>
                      </a:lnTo>
                      <a:lnTo>
                        <a:pt x="242" y="47"/>
                      </a:lnTo>
                      <a:lnTo>
                        <a:pt x="377" y="0"/>
                      </a:lnTo>
                      <a:lnTo>
                        <a:pt x="200" y="17"/>
                      </a:lnTo>
                      <a:lnTo>
                        <a:pt x="21" y="45"/>
                      </a:lnTo>
                      <a:close/>
                    </a:path>
                  </a:pathLst>
                </a:custGeom>
                <a:solidFill>
                  <a:srgbClr val="F2CC99"/>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022" name="Freeform 139"/>
                <p:cNvSpPr>
                  <a:spLocks/>
                </p:cNvSpPr>
                <p:nvPr/>
              </p:nvSpPr>
              <p:spPr bwMode="auto">
                <a:xfrm>
                  <a:off x="3748" y="2937"/>
                  <a:ext cx="133" cy="75"/>
                </a:xfrm>
                <a:custGeom>
                  <a:avLst/>
                  <a:gdLst>
                    <a:gd name="T0" fmla="*/ 7 w 267"/>
                    <a:gd name="T1" fmla="*/ 16 h 150"/>
                    <a:gd name="T2" fmla="*/ 110 w 267"/>
                    <a:gd name="T3" fmla="*/ 0 h 150"/>
                    <a:gd name="T4" fmla="*/ 89 w 267"/>
                    <a:gd name="T5" fmla="*/ 15 h 150"/>
                    <a:gd name="T6" fmla="*/ 130 w 267"/>
                    <a:gd name="T7" fmla="*/ 19 h 150"/>
                    <a:gd name="T8" fmla="*/ 88 w 267"/>
                    <a:gd name="T9" fmla="*/ 34 h 150"/>
                    <a:gd name="T10" fmla="*/ 133 w 267"/>
                    <a:gd name="T11" fmla="*/ 46 h 150"/>
                    <a:gd name="T12" fmla="*/ 91 w 267"/>
                    <a:gd name="T13" fmla="*/ 54 h 150"/>
                    <a:gd name="T14" fmla="*/ 130 w 267"/>
                    <a:gd name="T15" fmla="*/ 72 h 150"/>
                    <a:gd name="T16" fmla="*/ 0 w 267"/>
                    <a:gd name="T17" fmla="*/ 75 h 150"/>
                    <a:gd name="T18" fmla="*/ 7 w 267"/>
                    <a:gd name="T19" fmla="*/ 16 h 150"/>
                    <a:gd name="T20" fmla="*/ 7 w 267"/>
                    <a:gd name="T21" fmla="*/ 16 h 1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67"/>
                    <a:gd name="T34" fmla="*/ 0 h 150"/>
                    <a:gd name="T35" fmla="*/ 267 w 267"/>
                    <a:gd name="T36" fmla="*/ 150 h 15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67" h="150">
                      <a:moveTo>
                        <a:pt x="14" y="32"/>
                      </a:moveTo>
                      <a:lnTo>
                        <a:pt x="221" y="0"/>
                      </a:lnTo>
                      <a:lnTo>
                        <a:pt x="179" y="30"/>
                      </a:lnTo>
                      <a:lnTo>
                        <a:pt x="261" y="38"/>
                      </a:lnTo>
                      <a:lnTo>
                        <a:pt x="177" y="68"/>
                      </a:lnTo>
                      <a:lnTo>
                        <a:pt x="267" y="93"/>
                      </a:lnTo>
                      <a:lnTo>
                        <a:pt x="183" y="108"/>
                      </a:lnTo>
                      <a:lnTo>
                        <a:pt x="261" y="143"/>
                      </a:lnTo>
                      <a:lnTo>
                        <a:pt x="0" y="150"/>
                      </a:lnTo>
                      <a:lnTo>
                        <a:pt x="14" y="32"/>
                      </a:lnTo>
                      <a:close/>
                    </a:path>
                  </a:pathLst>
                </a:custGeom>
                <a:solidFill>
                  <a:srgbClr val="FFE5B2"/>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023" name="Freeform 140"/>
                <p:cNvSpPr>
                  <a:spLocks/>
                </p:cNvSpPr>
                <p:nvPr/>
              </p:nvSpPr>
              <p:spPr bwMode="auto">
                <a:xfrm>
                  <a:off x="3859" y="2830"/>
                  <a:ext cx="127" cy="58"/>
                </a:xfrm>
                <a:custGeom>
                  <a:avLst/>
                  <a:gdLst>
                    <a:gd name="T0" fmla="*/ 10 w 253"/>
                    <a:gd name="T1" fmla="*/ 9 h 116"/>
                    <a:gd name="T2" fmla="*/ 0 w 253"/>
                    <a:gd name="T3" fmla="*/ 58 h 116"/>
                    <a:gd name="T4" fmla="*/ 112 w 253"/>
                    <a:gd name="T5" fmla="*/ 56 h 116"/>
                    <a:gd name="T6" fmla="*/ 90 w 253"/>
                    <a:gd name="T7" fmla="*/ 43 h 116"/>
                    <a:gd name="T8" fmla="*/ 122 w 253"/>
                    <a:gd name="T9" fmla="*/ 33 h 116"/>
                    <a:gd name="T10" fmla="*/ 90 w 253"/>
                    <a:gd name="T11" fmla="*/ 21 h 116"/>
                    <a:gd name="T12" fmla="*/ 127 w 253"/>
                    <a:gd name="T13" fmla="*/ 6 h 116"/>
                    <a:gd name="T14" fmla="*/ 89 w 253"/>
                    <a:gd name="T15" fmla="*/ 0 h 116"/>
                    <a:gd name="T16" fmla="*/ 10 w 253"/>
                    <a:gd name="T17" fmla="*/ 9 h 116"/>
                    <a:gd name="T18" fmla="*/ 10 w 253"/>
                    <a:gd name="T19" fmla="*/ 9 h 1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53"/>
                    <a:gd name="T31" fmla="*/ 0 h 116"/>
                    <a:gd name="T32" fmla="*/ 253 w 253"/>
                    <a:gd name="T33" fmla="*/ 116 h 1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53" h="116">
                      <a:moveTo>
                        <a:pt x="19" y="17"/>
                      </a:moveTo>
                      <a:lnTo>
                        <a:pt x="0" y="116"/>
                      </a:lnTo>
                      <a:lnTo>
                        <a:pt x="224" y="111"/>
                      </a:lnTo>
                      <a:lnTo>
                        <a:pt x="180" y="86"/>
                      </a:lnTo>
                      <a:lnTo>
                        <a:pt x="243" y="65"/>
                      </a:lnTo>
                      <a:lnTo>
                        <a:pt x="180" y="42"/>
                      </a:lnTo>
                      <a:lnTo>
                        <a:pt x="253" y="12"/>
                      </a:lnTo>
                      <a:lnTo>
                        <a:pt x="177" y="0"/>
                      </a:lnTo>
                      <a:lnTo>
                        <a:pt x="19" y="17"/>
                      </a:lnTo>
                      <a:close/>
                    </a:path>
                  </a:pathLst>
                </a:custGeom>
                <a:solidFill>
                  <a:srgbClr val="FFE5B2"/>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024" name="Freeform 141"/>
                <p:cNvSpPr>
                  <a:spLocks/>
                </p:cNvSpPr>
                <p:nvPr/>
              </p:nvSpPr>
              <p:spPr bwMode="auto">
                <a:xfrm>
                  <a:off x="3884" y="2927"/>
                  <a:ext cx="52" cy="20"/>
                </a:xfrm>
                <a:custGeom>
                  <a:avLst/>
                  <a:gdLst>
                    <a:gd name="T0" fmla="*/ 49 w 105"/>
                    <a:gd name="T1" fmla="*/ 0 h 42"/>
                    <a:gd name="T2" fmla="*/ 0 w 105"/>
                    <a:gd name="T3" fmla="*/ 15 h 42"/>
                    <a:gd name="T4" fmla="*/ 52 w 105"/>
                    <a:gd name="T5" fmla="*/ 20 h 42"/>
                    <a:gd name="T6" fmla="*/ 49 w 105"/>
                    <a:gd name="T7" fmla="*/ 0 h 42"/>
                    <a:gd name="T8" fmla="*/ 49 w 105"/>
                    <a:gd name="T9" fmla="*/ 0 h 42"/>
                    <a:gd name="T10" fmla="*/ 0 60000 65536"/>
                    <a:gd name="T11" fmla="*/ 0 60000 65536"/>
                    <a:gd name="T12" fmla="*/ 0 60000 65536"/>
                    <a:gd name="T13" fmla="*/ 0 60000 65536"/>
                    <a:gd name="T14" fmla="*/ 0 60000 65536"/>
                    <a:gd name="T15" fmla="*/ 0 w 105"/>
                    <a:gd name="T16" fmla="*/ 0 h 42"/>
                    <a:gd name="T17" fmla="*/ 105 w 105"/>
                    <a:gd name="T18" fmla="*/ 42 h 42"/>
                  </a:gdLst>
                  <a:ahLst/>
                  <a:cxnLst>
                    <a:cxn ang="T10">
                      <a:pos x="T0" y="T1"/>
                    </a:cxn>
                    <a:cxn ang="T11">
                      <a:pos x="T2" y="T3"/>
                    </a:cxn>
                    <a:cxn ang="T12">
                      <a:pos x="T4" y="T5"/>
                    </a:cxn>
                    <a:cxn ang="T13">
                      <a:pos x="T6" y="T7"/>
                    </a:cxn>
                    <a:cxn ang="T14">
                      <a:pos x="T8" y="T9"/>
                    </a:cxn>
                  </a:cxnLst>
                  <a:rect l="T15" t="T16" r="T17" b="T18"/>
                  <a:pathLst>
                    <a:path w="105" h="42">
                      <a:moveTo>
                        <a:pt x="99" y="0"/>
                      </a:moveTo>
                      <a:lnTo>
                        <a:pt x="0" y="31"/>
                      </a:lnTo>
                      <a:lnTo>
                        <a:pt x="105" y="42"/>
                      </a:lnTo>
                      <a:lnTo>
                        <a:pt x="99" y="0"/>
                      </a:lnTo>
                      <a:close/>
                    </a:path>
                  </a:pathLst>
                </a:custGeom>
                <a:solidFill>
                  <a:srgbClr val="FFCC7F"/>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025" name="Freeform 142"/>
                <p:cNvSpPr>
                  <a:spLocks/>
                </p:cNvSpPr>
                <p:nvPr/>
              </p:nvSpPr>
              <p:spPr bwMode="auto">
                <a:xfrm>
                  <a:off x="3896" y="2960"/>
                  <a:ext cx="41" cy="17"/>
                </a:xfrm>
                <a:custGeom>
                  <a:avLst/>
                  <a:gdLst>
                    <a:gd name="T0" fmla="*/ 38 w 84"/>
                    <a:gd name="T1" fmla="*/ 0 h 34"/>
                    <a:gd name="T2" fmla="*/ 0 w 84"/>
                    <a:gd name="T3" fmla="*/ 7 h 34"/>
                    <a:gd name="T4" fmla="*/ 41 w 84"/>
                    <a:gd name="T5" fmla="*/ 17 h 34"/>
                    <a:gd name="T6" fmla="*/ 38 w 84"/>
                    <a:gd name="T7" fmla="*/ 0 h 34"/>
                    <a:gd name="T8" fmla="*/ 38 w 84"/>
                    <a:gd name="T9" fmla="*/ 0 h 34"/>
                    <a:gd name="T10" fmla="*/ 0 60000 65536"/>
                    <a:gd name="T11" fmla="*/ 0 60000 65536"/>
                    <a:gd name="T12" fmla="*/ 0 60000 65536"/>
                    <a:gd name="T13" fmla="*/ 0 60000 65536"/>
                    <a:gd name="T14" fmla="*/ 0 60000 65536"/>
                    <a:gd name="T15" fmla="*/ 0 w 84"/>
                    <a:gd name="T16" fmla="*/ 0 h 34"/>
                    <a:gd name="T17" fmla="*/ 84 w 84"/>
                    <a:gd name="T18" fmla="*/ 34 h 34"/>
                  </a:gdLst>
                  <a:ahLst/>
                  <a:cxnLst>
                    <a:cxn ang="T10">
                      <a:pos x="T0" y="T1"/>
                    </a:cxn>
                    <a:cxn ang="T11">
                      <a:pos x="T2" y="T3"/>
                    </a:cxn>
                    <a:cxn ang="T12">
                      <a:pos x="T4" y="T5"/>
                    </a:cxn>
                    <a:cxn ang="T13">
                      <a:pos x="T6" y="T7"/>
                    </a:cxn>
                    <a:cxn ang="T14">
                      <a:pos x="T8" y="T9"/>
                    </a:cxn>
                  </a:cxnLst>
                  <a:rect l="T15" t="T16" r="T17" b="T18"/>
                  <a:pathLst>
                    <a:path w="84" h="34">
                      <a:moveTo>
                        <a:pt x="78" y="0"/>
                      </a:moveTo>
                      <a:lnTo>
                        <a:pt x="0" y="15"/>
                      </a:lnTo>
                      <a:lnTo>
                        <a:pt x="84" y="34"/>
                      </a:lnTo>
                      <a:lnTo>
                        <a:pt x="78" y="0"/>
                      </a:lnTo>
                      <a:close/>
                    </a:path>
                  </a:pathLst>
                </a:custGeom>
                <a:solidFill>
                  <a:srgbClr val="FFCC7F"/>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026" name="Freeform 143"/>
                <p:cNvSpPr>
                  <a:spLocks/>
                </p:cNvSpPr>
                <p:nvPr/>
              </p:nvSpPr>
              <p:spPr bwMode="auto">
                <a:xfrm>
                  <a:off x="3900" y="2986"/>
                  <a:ext cx="42" cy="19"/>
                </a:xfrm>
                <a:custGeom>
                  <a:avLst/>
                  <a:gdLst>
                    <a:gd name="T0" fmla="*/ 38 w 83"/>
                    <a:gd name="T1" fmla="*/ 0 h 38"/>
                    <a:gd name="T2" fmla="*/ 0 w 83"/>
                    <a:gd name="T3" fmla="*/ 11 h 38"/>
                    <a:gd name="T4" fmla="*/ 42 w 83"/>
                    <a:gd name="T5" fmla="*/ 19 h 38"/>
                    <a:gd name="T6" fmla="*/ 38 w 83"/>
                    <a:gd name="T7" fmla="*/ 0 h 38"/>
                    <a:gd name="T8" fmla="*/ 38 w 83"/>
                    <a:gd name="T9" fmla="*/ 0 h 38"/>
                    <a:gd name="T10" fmla="*/ 0 60000 65536"/>
                    <a:gd name="T11" fmla="*/ 0 60000 65536"/>
                    <a:gd name="T12" fmla="*/ 0 60000 65536"/>
                    <a:gd name="T13" fmla="*/ 0 60000 65536"/>
                    <a:gd name="T14" fmla="*/ 0 60000 65536"/>
                    <a:gd name="T15" fmla="*/ 0 w 83"/>
                    <a:gd name="T16" fmla="*/ 0 h 38"/>
                    <a:gd name="T17" fmla="*/ 83 w 83"/>
                    <a:gd name="T18" fmla="*/ 38 h 38"/>
                  </a:gdLst>
                  <a:ahLst/>
                  <a:cxnLst>
                    <a:cxn ang="T10">
                      <a:pos x="T0" y="T1"/>
                    </a:cxn>
                    <a:cxn ang="T11">
                      <a:pos x="T2" y="T3"/>
                    </a:cxn>
                    <a:cxn ang="T12">
                      <a:pos x="T4" y="T5"/>
                    </a:cxn>
                    <a:cxn ang="T13">
                      <a:pos x="T6" y="T7"/>
                    </a:cxn>
                    <a:cxn ang="T14">
                      <a:pos x="T8" y="T9"/>
                    </a:cxn>
                  </a:cxnLst>
                  <a:rect l="T15" t="T16" r="T17" b="T18"/>
                  <a:pathLst>
                    <a:path w="83" h="38">
                      <a:moveTo>
                        <a:pt x="76" y="0"/>
                      </a:moveTo>
                      <a:lnTo>
                        <a:pt x="0" y="23"/>
                      </a:lnTo>
                      <a:lnTo>
                        <a:pt x="83" y="38"/>
                      </a:lnTo>
                      <a:lnTo>
                        <a:pt x="76" y="0"/>
                      </a:lnTo>
                      <a:close/>
                    </a:path>
                  </a:pathLst>
                </a:custGeom>
                <a:solidFill>
                  <a:srgbClr val="FFCC7F"/>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027" name="Freeform 144"/>
                <p:cNvSpPr>
                  <a:spLocks/>
                </p:cNvSpPr>
                <p:nvPr/>
              </p:nvSpPr>
              <p:spPr bwMode="auto">
                <a:xfrm>
                  <a:off x="3998" y="2865"/>
                  <a:ext cx="52" cy="22"/>
                </a:xfrm>
                <a:custGeom>
                  <a:avLst/>
                  <a:gdLst>
                    <a:gd name="T0" fmla="*/ 46 w 105"/>
                    <a:gd name="T1" fmla="*/ 0 h 43"/>
                    <a:gd name="T2" fmla="*/ 0 w 105"/>
                    <a:gd name="T3" fmla="*/ 11 h 43"/>
                    <a:gd name="T4" fmla="*/ 52 w 105"/>
                    <a:gd name="T5" fmla="*/ 22 h 43"/>
                    <a:gd name="T6" fmla="*/ 46 w 105"/>
                    <a:gd name="T7" fmla="*/ 0 h 43"/>
                    <a:gd name="T8" fmla="*/ 46 w 105"/>
                    <a:gd name="T9" fmla="*/ 0 h 43"/>
                    <a:gd name="T10" fmla="*/ 0 60000 65536"/>
                    <a:gd name="T11" fmla="*/ 0 60000 65536"/>
                    <a:gd name="T12" fmla="*/ 0 60000 65536"/>
                    <a:gd name="T13" fmla="*/ 0 60000 65536"/>
                    <a:gd name="T14" fmla="*/ 0 60000 65536"/>
                    <a:gd name="T15" fmla="*/ 0 w 105"/>
                    <a:gd name="T16" fmla="*/ 0 h 43"/>
                    <a:gd name="T17" fmla="*/ 105 w 105"/>
                    <a:gd name="T18" fmla="*/ 43 h 43"/>
                  </a:gdLst>
                  <a:ahLst/>
                  <a:cxnLst>
                    <a:cxn ang="T10">
                      <a:pos x="T0" y="T1"/>
                    </a:cxn>
                    <a:cxn ang="T11">
                      <a:pos x="T2" y="T3"/>
                    </a:cxn>
                    <a:cxn ang="T12">
                      <a:pos x="T4" y="T5"/>
                    </a:cxn>
                    <a:cxn ang="T13">
                      <a:pos x="T6" y="T7"/>
                    </a:cxn>
                    <a:cxn ang="T14">
                      <a:pos x="T8" y="T9"/>
                    </a:cxn>
                  </a:cxnLst>
                  <a:rect l="T15" t="T16" r="T17" b="T18"/>
                  <a:pathLst>
                    <a:path w="105" h="43">
                      <a:moveTo>
                        <a:pt x="92" y="0"/>
                      </a:moveTo>
                      <a:lnTo>
                        <a:pt x="0" y="21"/>
                      </a:lnTo>
                      <a:lnTo>
                        <a:pt x="105" y="43"/>
                      </a:lnTo>
                      <a:lnTo>
                        <a:pt x="92" y="0"/>
                      </a:lnTo>
                      <a:close/>
                    </a:path>
                  </a:pathLst>
                </a:custGeom>
                <a:solidFill>
                  <a:srgbClr val="FFCC7F"/>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028" name="Freeform 145"/>
                <p:cNvSpPr>
                  <a:spLocks/>
                </p:cNvSpPr>
                <p:nvPr/>
              </p:nvSpPr>
              <p:spPr bwMode="auto">
                <a:xfrm>
                  <a:off x="4002" y="2834"/>
                  <a:ext cx="40" cy="20"/>
                </a:xfrm>
                <a:custGeom>
                  <a:avLst/>
                  <a:gdLst>
                    <a:gd name="T0" fmla="*/ 39 w 80"/>
                    <a:gd name="T1" fmla="*/ 0 h 40"/>
                    <a:gd name="T2" fmla="*/ 0 w 80"/>
                    <a:gd name="T3" fmla="*/ 14 h 40"/>
                    <a:gd name="T4" fmla="*/ 40 w 80"/>
                    <a:gd name="T5" fmla="*/ 20 h 40"/>
                    <a:gd name="T6" fmla="*/ 39 w 80"/>
                    <a:gd name="T7" fmla="*/ 0 h 40"/>
                    <a:gd name="T8" fmla="*/ 39 w 80"/>
                    <a:gd name="T9" fmla="*/ 0 h 40"/>
                    <a:gd name="T10" fmla="*/ 0 60000 65536"/>
                    <a:gd name="T11" fmla="*/ 0 60000 65536"/>
                    <a:gd name="T12" fmla="*/ 0 60000 65536"/>
                    <a:gd name="T13" fmla="*/ 0 60000 65536"/>
                    <a:gd name="T14" fmla="*/ 0 60000 65536"/>
                    <a:gd name="T15" fmla="*/ 0 w 80"/>
                    <a:gd name="T16" fmla="*/ 0 h 40"/>
                    <a:gd name="T17" fmla="*/ 80 w 80"/>
                    <a:gd name="T18" fmla="*/ 40 h 40"/>
                  </a:gdLst>
                  <a:ahLst/>
                  <a:cxnLst>
                    <a:cxn ang="T10">
                      <a:pos x="T0" y="T1"/>
                    </a:cxn>
                    <a:cxn ang="T11">
                      <a:pos x="T2" y="T3"/>
                    </a:cxn>
                    <a:cxn ang="T12">
                      <a:pos x="T4" y="T5"/>
                    </a:cxn>
                    <a:cxn ang="T13">
                      <a:pos x="T6" y="T7"/>
                    </a:cxn>
                    <a:cxn ang="T14">
                      <a:pos x="T8" y="T9"/>
                    </a:cxn>
                  </a:cxnLst>
                  <a:rect l="T15" t="T16" r="T17" b="T18"/>
                  <a:pathLst>
                    <a:path w="80" h="40">
                      <a:moveTo>
                        <a:pt x="78" y="0"/>
                      </a:moveTo>
                      <a:lnTo>
                        <a:pt x="0" y="28"/>
                      </a:lnTo>
                      <a:lnTo>
                        <a:pt x="80" y="40"/>
                      </a:lnTo>
                      <a:lnTo>
                        <a:pt x="78" y="0"/>
                      </a:lnTo>
                      <a:close/>
                    </a:path>
                  </a:pathLst>
                </a:custGeom>
                <a:solidFill>
                  <a:srgbClr val="FFCC7F"/>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029" name="Freeform 146"/>
                <p:cNvSpPr>
                  <a:spLocks/>
                </p:cNvSpPr>
                <p:nvPr/>
              </p:nvSpPr>
              <p:spPr bwMode="auto">
                <a:xfrm>
                  <a:off x="4200" y="3029"/>
                  <a:ext cx="47" cy="19"/>
                </a:xfrm>
                <a:custGeom>
                  <a:avLst/>
                  <a:gdLst>
                    <a:gd name="T0" fmla="*/ 44 w 95"/>
                    <a:gd name="T1" fmla="*/ 0 h 38"/>
                    <a:gd name="T2" fmla="*/ 0 w 95"/>
                    <a:gd name="T3" fmla="*/ 12 h 38"/>
                    <a:gd name="T4" fmla="*/ 47 w 95"/>
                    <a:gd name="T5" fmla="*/ 19 h 38"/>
                    <a:gd name="T6" fmla="*/ 44 w 95"/>
                    <a:gd name="T7" fmla="*/ 0 h 38"/>
                    <a:gd name="T8" fmla="*/ 44 w 95"/>
                    <a:gd name="T9" fmla="*/ 0 h 38"/>
                    <a:gd name="T10" fmla="*/ 0 60000 65536"/>
                    <a:gd name="T11" fmla="*/ 0 60000 65536"/>
                    <a:gd name="T12" fmla="*/ 0 60000 65536"/>
                    <a:gd name="T13" fmla="*/ 0 60000 65536"/>
                    <a:gd name="T14" fmla="*/ 0 60000 65536"/>
                    <a:gd name="T15" fmla="*/ 0 w 95"/>
                    <a:gd name="T16" fmla="*/ 0 h 38"/>
                    <a:gd name="T17" fmla="*/ 95 w 95"/>
                    <a:gd name="T18" fmla="*/ 38 h 38"/>
                  </a:gdLst>
                  <a:ahLst/>
                  <a:cxnLst>
                    <a:cxn ang="T10">
                      <a:pos x="T0" y="T1"/>
                    </a:cxn>
                    <a:cxn ang="T11">
                      <a:pos x="T2" y="T3"/>
                    </a:cxn>
                    <a:cxn ang="T12">
                      <a:pos x="T4" y="T5"/>
                    </a:cxn>
                    <a:cxn ang="T13">
                      <a:pos x="T6" y="T7"/>
                    </a:cxn>
                    <a:cxn ang="T14">
                      <a:pos x="T8" y="T9"/>
                    </a:cxn>
                  </a:cxnLst>
                  <a:rect l="T15" t="T16" r="T17" b="T18"/>
                  <a:pathLst>
                    <a:path w="95" h="38">
                      <a:moveTo>
                        <a:pt x="88" y="0"/>
                      </a:moveTo>
                      <a:lnTo>
                        <a:pt x="0" y="25"/>
                      </a:lnTo>
                      <a:lnTo>
                        <a:pt x="95" y="38"/>
                      </a:lnTo>
                      <a:lnTo>
                        <a:pt x="88" y="0"/>
                      </a:lnTo>
                      <a:close/>
                    </a:path>
                  </a:pathLst>
                </a:custGeom>
                <a:solidFill>
                  <a:srgbClr val="FFCC7F"/>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030" name="Freeform 147"/>
                <p:cNvSpPr>
                  <a:spLocks/>
                </p:cNvSpPr>
                <p:nvPr/>
              </p:nvSpPr>
              <p:spPr bwMode="auto">
                <a:xfrm>
                  <a:off x="3628" y="2779"/>
                  <a:ext cx="221" cy="20"/>
                </a:xfrm>
                <a:custGeom>
                  <a:avLst/>
                  <a:gdLst>
                    <a:gd name="T0" fmla="*/ 0 w 441"/>
                    <a:gd name="T1" fmla="*/ 20 h 39"/>
                    <a:gd name="T2" fmla="*/ 1 w 441"/>
                    <a:gd name="T3" fmla="*/ 5 h 39"/>
                    <a:gd name="T4" fmla="*/ 14 w 441"/>
                    <a:gd name="T5" fmla="*/ 1 h 39"/>
                    <a:gd name="T6" fmla="*/ 32 w 441"/>
                    <a:gd name="T7" fmla="*/ 0 h 39"/>
                    <a:gd name="T8" fmla="*/ 54 w 441"/>
                    <a:gd name="T9" fmla="*/ 5 h 39"/>
                    <a:gd name="T10" fmla="*/ 79 w 441"/>
                    <a:gd name="T11" fmla="*/ 11 h 39"/>
                    <a:gd name="T12" fmla="*/ 99 w 441"/>
                    <a:gd name="T13" fmla="*/ 9 h 39"/>
                    <a:gd name="T14" fmla="*/ 114 w 441"/>
                    <a:gd name="T15" fmla="*/ 9 h 39"/>
                    <a:gd name="T16" fmla="*/ 133 w 441"/>
                    <a:gd name="T17" fmla="*/ 12 h 39"/>
                    <a:gd name="T18" fmla="*/ 150 w 441"/>
                    <a:gd name="T19" fmla="*/ 13 h 39"/>
                    <a:gd name="T20" fmla="*/ 167 w 441"/>
                    <a:gd name="T21" fmla="*/ 13 h 39"/>
                    <a:gd name="T22" fmla="*/ 182 w 441"/>
                    <a:gd name="T23" fmla="*/ 9 h 39"/>
                    <a:gd name="T24" fmla="*/ 203 w 441"/>
                    <a:gd name="T25" fmla="*/ 0 h 39"/>
                    <a:gd name="T26" fmla="*/ 216 w 441"/>
                    <a:gd name="T27" fmla="*/ 0 h 39"/>
                    <a:gd name="T28" fmla="*/ 221 w 441"/>
                    <a:gd name="T29" fmla="*/ 8 h 39"/>
                    <a:gd name="T30" fmla="*/ 219 w 441"/>
                    <a:gd name="T31" fmla="*/ 16 h 39"/>
                    <a:gd name="T32" fmla="*/ 204 w 441"/>
                    <a:gd name="T33" fmla="*/ 20 h 39"/>
                    <a:gd name="T34" fmla="*/ 173 w 441"/>
                    <a:gd name="T35" fmla="*/ 19 h 39"/>
                    <a:gd name="T36" fmla="*/ 92 w 441"/>
                    <a:gd name="T37" fmla="*/ 20 h 39"/>
                    <a:gd name="T38" fmla="*/ 30 w 441"/>
                    <a:gd name="T39" fmla="*/ 20 h 39"/>
                    <a:gd name="T40" fmla="*/ 0 w 441"/>
                    <a:gd name="T41" fmla="*/ 20 h 39"/>
                    <a:gd name="T42" fmla="*/ 0 w 441"/>
                    <a:gd name="T43" fmla="*/ 20 h 39"/>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441"/>
                    <a:gd name="T67" fmla="*/ 0 h 39"/>
                    <a:gd name="T68" fmla="*/ 441 w 441"/>
                    <a:gd name="T69" fmla="*/ 39 h 39"/>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441" h="39">
                      <a:moveTo>
                        <a:pt x="0" y="39"/>
                      </a:moveTo>
                      <a:lnTo>
                        <a:pt x="2" y="9"/>
                      </a:lnTo>
                      <a:lnTo>
                        <a:pt x="28" y="1"/>
                      </a:lnTo>
                      <a:lnTo>
                        <a:pt x="63" y="0"/>
                      </a:lnTo>
                      <a:lnTo>
                        <a:pt x="108" y="9"/>
                      </a:lnTo>
                      <a:lnTo>
                        <a:pt x="158" y="22"/>
                      </a:lnTo>
                      <a:lnTo>
                        <a:pt x="198" y="17"/>
                      </a:lnTo>
                      <a:lnTo>
                        <a:pt x="228" y="17"/>
                      </a:lnTo>
                      <a:lnTo>
                        <a:pt x="266" y="24"/>
                      </a:lnTo>
                      <a:lnTo>
                        <a:pt x="300" y="26"/>
                      </a:lnTo>
                      <a:lnTo>
                        <a:pt x="333" y="26"/>
                      </a:lnTo>
                      <a:lnTo>
                        <a:pt x="363" y="17"/>
                      </a:lnTo>
                      <a:lnTo>
                        <a:pt x="405" y="0"/>
                      </a:lnTo>
                      <a:lnTo>
                        <a:pt x="431" y="0"/>
                      </a:lnTo>
                      <a:lnTo>
                        <a:pt x="441" y="15"/>
                      </a:lnTo>
                      <a:lnTo>
                        <a:pt x="437" y="32"/>
                      </a:lnTo>
                      <a:lnTo>
                        <a:pt x="407" y="39"/>
                      </a:lnTo>
                      <a:lnTo>
                        <a:pt x="346" y="38"/>
                      </a:lnTo>
                      <a:lnTo>
                        <a:pt x="184" y="39"/>
                      </a:lnTo>
                      <a:lnTo>
                        <a:pt x="59" y="39"/>
                      </a:lnTo>
                      <a:lnTo>
                        <a:pt x="0" y="39"/>
                      </a:lnTo>
                      <a:close/>
                    </a:path>
                  </a:pathLst>
                </a:custGeom>
                <a:solidFill>
                  <a:srgbClr val="E8D9D9"/>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031" name="Freeform 148"/>
                <p:cNvSpPr>
                  <a:spLocks/>
                </p:cNvSpPr>
                <p:nvPr/>
              </p:nvSpPr>
              <p:spPr bwMode="auto">
                <a:xfrm>
                  <a:off x="3850" y="2775"/>
                  <a:ext cx="200" cy="24"/>
                </a:xfrm>
                <a:custGeom>
                  <a:avLst/>
                  <a:gdLst>
                    <a:gd name="T0" fmla="*/ 1 w 401"/>
                    <a:gd name="T1" fmla="*/ 11 h 49"/>
                    <a:gd name="T2" fmla="*/ 9 w 401"/>
                    <a:gd name="T3" fmla="*/ 14 h 49"/>
                    <a:gd name="T4" fmla="*/ 35 w 401"/>
                    <a:gd name="T5" fmla="*/ 18 h 49"/>
                    <a:gd name="T6" fmla="*/ 50 w 401"/>
                    <a:gd name="T7" fmla="*/ 17 h 49"/>
                    <a:gd name="T8" fmla="*/ 70 w 401"/>
                    <a:gd name="T9" fmla="*/ 14 h 49"/>
                    <a:gd name="T10" fmla="*/ 88 w 401"/>
                    <a:gd name="T11" fmla="*/ 9 h 49"/>
                    <a:gd name="T12" fmla="*/ 105 w 401"/>
                    <a:gd name="T13" fmla="*/ 6 h 49"/>
                    <a:gd name="T14" fmla="*/ 118 w 401"/>
                    <a:gd name="T15" fmla="*/ 5 h 49"/>
                    <a:gd name="T16" fmla="*/ 134 w 401"/>
                    <a:gd name="T17" fmla="*/ 6 h 49"/>
                    <a:gd name="T18" fmla="*/ 141 w 401"/>
                    <a:gd name="T19" fmla="*/ 10 h 49"/>
                    <a:gd name="T20" fmla="*/ 148 w 401"/>
                    <a:gd name="T21" fmla="*/ 14 h 49"/>
                    <a:gd name="T22" fmla="*/ 158 w 401"/>
                    <a:gd name="T23" fmla="*/ 12 h 49"/>
                    <a:gd name="T24" fmla="*/ 167 w 401"/>
                    <a:gd name="T25" fmla="*/ 6 h 49"/>
                    <a:gd name="T26" fmla="*/ 179 w 401"/>
                    <a:gd name="T27" fmla="*/ 4 h 49"/>
                    <a:gd name="T28" fmla="*/ 190 w 401"/>
                    <a:gd name="T29" fmla="*/ 0 h 49"/>
                    <a:gd name="T30" fmla="*/ 198 w 401"/>
                    <a:gd name="T31" fmla="*/ 5 h 49"/>
                    <a:gd name="T32" fmla="*/ 200 w 401"/>
                    <a:gd name="T33" fmla="*/ 12 h 49"/>
                    <a:gd name="T34" fmla="*/ 198 w 401"/>
                    <a:gd name="T35" fmla="*/ 17 h 49"/>
                    <a:gd name="T36" fmla="*/ 186 w 401"/>
                    <a:gd name="T37" fmla="*/ 21 h 49"/>
                    <a:gd name="T38" fmla="*/ 160 w 401"/>
                    <a:gd name="T39" fmla="*/ 22 h 49"/>
                    <a:gd name="T40" fmla="*/ 119 w 401"/>
                    <a:gd name="T41" fmla="*/ 23 h 49"/>
                    <a:gd name="T42" fmla="*/ 61 w 401"/>
                    <a:gd name="T43" fmla="*/ 24 h 49"/>
                    <a:gd name="T44" fmla="*/ 0 w 401"/>
                    <a:gd name="T45" fmla="*/ 24 h 49"/>
                    <a:gd name="T46" fmla="*/ 1 w 401"/>
                    <a:gd name="T47" fmla="*/ 11 h 49"/>
                    <a:gd name="T48" fmla="*/ 1 w 401"/>
                    <a:gd name="T49" fmla="*/ 11 h 49"/>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01"/>
                    <a:gd name="T76" fmla="*/ 0 h 49"/>
                    <a:gd name="T77" fmla="*/ 401 w 401"/>
                    <a:gd name="T78" fmla="*/ 49 h 49"/>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01" h="49">
                      <a:moveTo>
                        <a:pt x="2" y="23"/>
                      </a:moveTo>
                      <a:lnTo>
                        <a:pt x="19" y="29"/>
                      </a:lnTo>
                      <a:lnTo>
                        <a:pt x="70" y="36"/>
                      </a:lnTo>
                      <a:lnTo>
                        <a:pt x="101" y="34"/>
                      </a:lnTo>
                      <a:lnTo>
                        <a:pt x="140" y="29"/>
                      </a:lnTo>
                      <a:lnTo>
                        <a:pt x="177" y="19"/>
                      </a:lnTo>
                      <a:lnTo>
                        <a:pt x="211" y="13"/>
                      </a:lnTo>
                      <a:lnTo>
                        <a:pt x="237" y="11"/>
                      </a:lnTo>
                      <a:lnTo>
                        <a:pt x="268" y="13"/>
                      </a:lnTo>
                      <a:lnTo>
                        <a:pt x="283" y="21"/>
                      </a:lnTo>
                      <a:lnTo>
                        <a:pt x="296" y="29"/>
                      </a:lnTo>
                      <a:lnTo>
                        <a:pt x="317" y="25"/>
                      </a:lnTo>
                      <a:lnTo>
                        <a:pt x="334" y="13"/>
                      </a:lnTo>
                      <a:lnTo>
                        <a:pt x="359" y="8"/>
                      </a:lnTo>
                      <a:lnTo>
                        <a:pt x="380" y="0"/>
                      </a:lnTo>
                      <a:lnTo>
                        <a:pt x="397" y="10"/>
                      </a:lnTo>
                      <a:lnTo>
                        <a:pt x="401" y="25"/>
                      </a:lnTo>
                      <a:lnTo>
                        <a:pt x="397" y="34"/>
                      </a:lnTo>
                      <a:lnTo>
                        <a:pt x="372" y="42"/>
                      </a:lnTo>
                      <a:lnTo>
                        <a:pt x="321" y="44"/>
                      </a:lnTo>
                      <a:lnTo>
                        <a:pt x="239" y="46"/>
                      </a:lnTo>
                      <a:lnTo>
                        <a:pt x="123" y="49"/>
                      </a:lnTo>
                      <a:lnTo>
                        <a:pt x="0" y="49"/>
                      </a:lnTo>
                      <a:lnTo>
                        <a:pt x="2" y="23"/>
                      </a:lnTo>
                      <a:close/>
                    </a:path>
                  </a:pathLst>
                </a:custGeom>
                <a:solidFill>
                  <a:srgbClr val="E8D9D9"/>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032" name="Freeform 149"/>
                <p:cNvSpPr>
                  <a:spLocks/>
                </p:cNvSpPr>
                <p:nvPr/>
              </p:nvSpPr>
              <p:spPr bwMode="auto">
                <a:xfrm>
                  <a:off x="3995" y="2778"/>
                  <a:ext cx="52" cy="15"/>
                </a:xfrm>
                <a:custGeom>
                  <a:avLst/>
                  <a:gdLst>
                    <a:gd name="T0" fmla="*/ 38 w 102"/>
                    <a:gd name="T1" fmla="*/ 14 h 28"/>
                    <a:gd name="T2" fmla="*/ 49 w 102"/>
                    <a:gd name="T3" fmla="*/ 12 h 28"/>
                    <a:gd name="T4" fmla="*/ 52 w 102"/>
                    <a:gd name="T5" fmla="*/ 8 h 28"/>
                    <a:gd name="T6" fmla="*/ 49 w 102"/>
                    <a:gd name="T7" fmla="*/ 1 h 28"/>
                    <a:gd name="T8" fmla="*/ 38 w 102"/>
                    <a:gd name="T9" fmla="*/ 0 h 28"/>
                    <a:gd name="T10" fmla="*/ 21 w 102"/>
                    <a:gd name="T11" fmla="*/ 10 h 28"/>
                    <a:gd name="T12" fmla="*/ 11 w 102"/>
                    <a:gd name="T13" fmla="*/ 13 h 28"/>
                    <a:gd name="T14" fmla="*/ 0 w 102"/>
                    <a:gd name="T15" fmla="*/ 15 h 28"/>
                    <a:gd name="T16" fmla="*/ 25 w 102"/>
                    <a:gd name="T17" fmla="*/ 15 h 28"/>
                    <a:gd name="T18" fmla="*/ 38 w 102"/>
                    <a:gd name="T19" fmla="*/ 14 h 28"/>
                    <a:gd name="T20" fmla="*/ 38 w 102"/>
                    <a:gd name="T21" fmla="*/ 14 h 2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02"/>
                    <a:gd name="T34" fmla="*/ 0 h 28"/>
                    <a:gd name="T35" fmla="*/ 102 w 102"/>
                    <a:gd name="T36" fmla="*/ 28 h 2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02" h="28">
                      <a:moveTo>
                        <a:pt x="74" y="26"/>
                      </a:moveTo>
                      <a:lnTo>
                        <a:pt x="97" y="22"/>
                      </a:lnTo>
                      <a:lnTo>
                        <a:pt x="102" y="15"/>
                      </a:lnTo>
                      <a:lnTo>
                        <a:pt x="97" y="2"/>
                      </a:lnTo>
                      <a:lnTo>
                        <a:pt x="74" y="0"/>
                      </a:lnTo>
                      <a:lnTo>
                        <a:pt x="41" y="19"/>
                      </a:lnTo>
                      <a:lnTo>
                        <a:pt x="21" y="24"/>
                      </a:lnTo>
                      <a:lnTo>
                        <a:pt x="0" y="28"/>
                      </a:lnTo>
                      <a:lnTo>
                        <a:pt x="49" y="28"/>
                      </a:lnTo>
                      <a:lnTo>
                        <a:pt x="74" y="26"/>
                      </a:lnTo>
                      <a:close/>
                    </a:path>
                  </a:pathLst>
                </a:custGeom>
                <a:solidFill>
                  <a:srgbClr val="FFEDED"/>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033" name="Freeform 150"/>
                <p:cNvSpPr>
                  <a:spLocks/>
                </p:cNvSpPr>
                <p:nvPr/>
              </p:nvSpPr>
              <p:spPr bwMode="auto">
                <a:xfrm>
                  <a:off x="3900" y="2784"/>
                  <a:ext cx="90" cy="12"/>
                </a:xfrm>
                <a:custGeom>
                  <a:avLst/>
                  <a:gdLst>
                    <a:gd name="T0" fmla="*/ 90 w 178"/>
                    <a:gd name="T1" fmla="*/ 6 h 25"/>
                    <a:gd name="T2" fmla="*/ 73 w 178"/>
                    <a:gd name="T3" fmla="*/ 0 h 25"/>
                    <a:gd name="T4" fmla="*/ 58 w 178"/>
                    <a:gd name="T5" fmla="*/ 1 h 25"/>
                    <a:gd name="T6" fmla="*/ 44 w 178"/>
                    <a:gd name="T7" fmla="*/ 4 h 25"/>
                    <a:gd name="T8" fmla="*/ 30 w 178"/>
                    <a:gd name="T9" fmla="*/ 5 h 25"/>
                    <a:gd name="T10" fmla="*/ 16 w 178"/>
                    <a:gd name="T11" fmla="*/ 8 h 25"/>
                    <a:gd name="T12" fmla="*/ 0 w 178"/>
                    <a:gd name="T13" fmla="*/ 11 h 25"/>
                    <a:gd name="T14" fmla="*/ 14 w 178"/>
                    <a:gd name="T15" fmla="*/ 12 h 25"/>
                    <a:gd name="T16" fmla="*/ 40 w 178"/>
                    <a:gd name="T17" fmla="*/ 9 h 25"/>
                    <a:gd name="T18" fmla="*/ 61 w 178"/>
                    <a:gd name="T19" fmla="*/ 5 h 25"/>
                    <a:gd name="T20" fmla="*/ 70 w 178"/>
                    <a:gd name="T21" fmla="*/ 6 h 25"/>
                    <a:gd name="T22" fmla="*/ 78 w 178"/>
                    <a:gd name="T23" fmla="*/ 8 h 25"/>
                    <a:gd name="T24" fmla="*/ 86 w 178"/>
                    <a:gd name="T25" fmla="*/ 8 h 25"/>
                    <a:gd name="T26" fmla="*/ 90 w 178"/>
                    <a:gd name="T27" fmla="*/ 6 h 25"/>
                    <a:gd name="T28" fmla="*/ 90 w 178"/>
                    <a:gd name="T29" fmla="*/ 6 h 2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78"/>
                    <a:gd name="T46" fmla="*/ 0 h 25"/>
                    <a:gd name="T47" fmla="*/ 178 w 178"/>
                    <a:gd name="T48" fmla="*/ 25 h 2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78" h="25">
                      <a:moveTo>
                        <a:pt x="178" y="13"/>
                      </a:moveTo>
                      <a:lnTo>
                        <a:pt x="144" y="0"/>
                      </a:lnTo>
                      <a:lnTo>
                        <a:pt x="114" y="2"/>
                      </a:lnTo>
                      <a:lnTo>
                        <a:pt x="87" y="8"/>
                      </a:lnTo>
                      <a:lnTo>
                        <a:pt x="60" y="11"/>
                      </a:lnTo>
                      <a:lnTo>
                        <a:pt x="32" y="17"/>
                      </a:lnTo>
                      <a:lnTo>
                        <a:pt x="0" y="23"/>
                      </a:lnTo>
                      <a:lnTo>
                        <a:pt x="28" y="25"/>
                      </a:lnTo>
                      <a:lnTo>
                        <a:pt x="79" y="19"/>
                      </a:lnTo>
                      <a:lnTo>
                        <a:pt x="121" y="11"/>
                      </a:lnTo>
                      <a:lnTo>
                        <a:pt x="138" y="13"/>
                      </a:lnTo>
                      <a:lnTo>
                        <a:pt x="155" y="17"/>
                      </a:lnTo>
                      <a:lnTo>
                        <a:pt x="171" y="17"/>
                      </a:lnTo>
                      <a:lnTo>
                        <a:pt x="178" y="13"/>
                      </a:lnTo>
                      <a:close/>
                    </a:path>
                  </a:pathLst>
                </a:custGeom>
                <a:solidFill>
                  <a:srgbClr val="FFEDED"/>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034" name="Freeform 151"/>
                <p:cNvSpPr>
                  <a:spLocks/>
                </p:cNvSpPr>
                <p:nvPr/>
              </p:nvSpPr>
              <p:spPr bwMode="auto">
                <a:xfrm>
                  <a:off x="3799" y="2781"/>
                  <a:ext cx="45" cy="14"/>
                </a:xfrm>
                <a:custGeom>
                  <a:avLst/>
                  <a:gdLst>
                    <a:gd name="T0" fmla="*/ 36 w 91"/>
                    <a:gd name="T1" fmla="*/ 11 h 29"/>
                    <a:gd name="T2" fmla="*/ 45 w 91"/>
                    <a:gd name="T3" fmla="*/ 9 h 29"/>
                    <a:gd name="T4" fmla="*/ 45 w 91"/>
                    <a:gd name="T5" fmla="*/ 3 h 29"/>
                    <a:gd name="T6" fmla="*/ 40 w 91"/>
                    <a:gd name="T7" fmla="*/ 0 h 29"/>
                    <a:gd name="T8" fmla="*/ 33 w 91"/>
                    <a:gd name="T9" fmla="*/ 1 h 29"/>
                    <a:gd name="T10" fmla="*/ 22 w 91"/>
                    <a:gd name="T11" fmla="*/ 6 h 29"/>
                    <a:gd name="T12" fmla="*/ 11 w 91"/>
                    <a:gd name="T13" fmla="*/ 9 h 29"/>
                    <a:gd name="T14" fmla="*/ 0 w 91"/>
                    <a:gd name="T15" fmla="*/ 14 h 29"/>
                    <a:gd name="T16" fmla="*/ 15 w 91"/>
                    <a:gd name="T17" fmla="*/ 14 h 29"/>
                    <a:gd name="T18" fmla="*/ 27 w 91"/>
                    <a:gd name="T19" fmla="*/ 9 h 29"/>
                    <a:gd name="T20" fmla="*/ 33 w 91"/>
                    <a:gd name="T21" fmla="*/ 8 h 29"/>
                    <a:gd name="T22" fmla="*/ 36 w 91"/>
                    <a:gd name="T23" fmla="*/ 11 h 29"/>
                    <a:gd name="T24" fmla="*/ 36 w 91"/>
                    <a:gd name="T25" fmla="*/ 11 h 2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1"/>
                    <a:gd name="T40" fmla="*/ 0 h 29"/>
                    <a:gd name="T41" fmla="*/ 91 w 91"/>
                    <a:gd name="T42" fmla="*/ 29 h 2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1" h="29">
                      <a:moveTo>
                        <a:pt x="72" y="23"/>
                      </a:moveTo>
                      <a:lnTo>
                        <a:pt x="90" y="19"/>
                      </a:lnTo>
                      <a:lnTo>
                        <a:pt x="91" y="6"/>
                      </a:lnTo>
                      <a:lnTo>
                        <a:pt x="80" y="0"/>
                      </a:lnTo>
                      <a:lnTo>
                        <a:pt x="67" y="2"/>
                      </a:lnTo>
                      <a:lnTo>
                        <a:pt x="44" y="12"/>
                      </a:lnTo>
                      <a:lnTo>
                        <a:pt x="23" y="19"/>
                      </a:lnTo>
                      <a:lnTo>
                        <a:pt x="0" y="29"/>
                      </a:lnTo>
                      <a:lnTo>
                        <a:pt x="31" y="29"/>
                      </a:lnTo>
                      <a:lnTo>
                        <a:pt x="55" y="19"/>
                      </a:lnTo>
                      <a:lnTo>
                        <a:pt x="67" y="17"/>
                      </a:lnTo>
                      <a:lnTo>
                        <a:pt x="72" y="23"/>
                      </a:lnTo>
                      <a:close/>
                    </a:path>
                  </a:pathLst>
                </a:custGeom>
                <a:solidFill>
                  <a:srgbClr val="FFEDED"/>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sp>
              <p:nvSpPr>
                <p:cNvPr id="42035" name="Freeform 152"/>
                <p:cNvSpPr>
                  <a:spLocks/>
                </p:cNvSpPr>
                <p:nvPr/>
              </p:nvSpPr>
              <p:spPr bwMode="auto">
                <a:xfrm>
                  <a:off x="3632" y="2784"/>
                  <a:ext cx="125" cy="12"/>
                </a:xfrm>
                <a:custGeom>
                  <a:avLst/>
                  <a:gdLst>
                    <a:gd name="T0" fmla="*/ 125 w 249"/>
                    <a:gd name="T1" fmla="*/ 10 h 25"/>
                    <a:gd name="T2" fmla="*/ 113 w 249"/>
                    <a:gd name="T3" fmla="*/ 8 h 25"/>
                    <a:gd name="T4" fmla="*/ 102 w 249"/>
                    <a:gd name="T5" fmla="*/ 5 h 25"/>
                    <a:gd name="T6" fmla="*/ 87 w 249"/>
                    <a:gd name="T7" fmla="*/ 7 h 25"/>
                    <a:gd name="T8" fmla="*/ 79 w 249"/>
                    <a:gd name="T9" fmla="*/ 10 h 25"/>
                    <a:gd name="T10" fmla="*/ 69 w 249"/>
                    <a:gd name="T11" fmla="*/ 9 h 25"/>
                    <a:gd name="T12" fmla="*/ 58 w 249"/>
                    <a:gd name="T13" fmla="*/ 5 h 25"/>
                    <a:gd name="T14" fmla="*/ 39 w 249"/>
                    <a:gd name="T15" fmla="*/ 2 h 25"/>
                    <a:gd name="T16" fmla="*/ 26 w 249"/>
                    <a:gd name="T17" fmla="*/ 0 h 25"/>
                    <a:gd name="T18" fmla="*/ 12 w 249"/>
                    <a:gd name="T19" fmla="*/ 0 h 25"/>
                    <a:gd name="T20" fmla="*/ 1 w 249"/>
                    <a:gd name="T21" fmla="*/ 4 h 25"/>
                    <a:gd name="T22" fmla="*/ 0 w 249"/>
                    <a:gd name="T23" fmla="*/ 8 h 25"/>
                    <a:gd name="T24" fmla="*/ 4 w 249"/>
                    <a:gd name="T25" fmla="*/ 11 h 25"/>
                    <a:gd name="T26" fmla="*/ 19 w 249"/>
                    <a:gd name="T27" fmla="*/ 11 h 25"/>
                    <a:gd name="T28" fmla="*/ 33 w 249"/>
                    <a:gd name="T29" fmla="*/ 8 h 25"/>
                    <a:gd name="T30" fmla="*/ 47 w 249"/>
                    <a:gd name="T31" fmla="*/ 8 h 25"/>
                    <a:gd name="T32" fmla="*/ 55 w 249"/>
                    <a:gd name="T33" fmla="*/ 10 h 25"/>
                    <a:gd name="T34" fmla="*/ 63 w 249"/>
                    <a:gd name="T35" fmla="*/ 12 h 25"/>
                    <a:gd name="T36" fmla="*/ 77 w 249"/>
                    <a:gd name="T37" fmla="*/ 12 h 25"/>
                    <a:gd name="T38" fmla="*/ 88 w 249"/>
                    <a:gd name="T39" fmla="*/ 10 h 25"/>
                    <a:gd name="T40" fmla="*/ 98 w 249"/>
                    <a:gd name="T41" fmla="*/ 9 h 25"/>
                    <a:gd name="T42" fmla="*/ 107 w 249"/>
                    <a:gd name="T43" fmla="*/ 11 h 25"/>
                    <a:gd name="T44" fmla="*/ 116 w 249"/>
                    <a:gd name="T45" fmla="*/ 12 h 25"/>
                    <a:gd name="T46" fmla="*/ 125 w 249"/>
                    <a:gd name="T47" fmla="*/ 10 h 25"/>
                    <a:gd name="T48" fmla="*/ 125 w 249"/>
                    <a:gd name="T49" fmla="*/ 10 h 2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49"/>
                    <a:gd name="T76" fmla="*/ 0 h 25"/>
                    <a:gd name="T77" fmla="*/ 249 w 249"/>
                    <a:gd name="T78" fmla="*/ 25 h 2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49" h="25">
                      <a:moveTo>
                        <a:pt x="249" y="21"/>
                      </a:moveTo>
                      <a:lnTo>
                        <a:pt x="226" y="17"/>
                      </a:lnTo>
                      <a:lnTo>
                        <a:pt x="203" y="11"/>
                      </a:lnTo>
                      <a:lnTo>
                        <a:pt x="174" y="15"/>
                      </a:lnTo>
                      <a:lnTo>
                        <a:pt x="157" y="21"/>
                      </a:lnTo>
                      <a:lnTo>
                        <a:pt x="138" y="19"/>
                      </a:lnTo>
                      <a:lnTo>
                        <a:pt x="115" y="11"/>
                      </a:lnTo>
                      <a:lnTo>
                        <a:pt x="77" y="4"/>
                      </a:lnTo>
                      <a:lnTo>
                        <a:pt x="51" y="0"/>
                      </a:lnTo>
                      <a:lnTo>
                        <a:pt x="24" y="0"/>
                      </a:lnTo>
                      <a:lnTo>
                        <a:pt x="1" y="8"/>
                      </a:lnTo>
                      <a:lnTo>
                        <a:pt x="0" y="17"/>
                      </a:lnTo>
                      <a:lnTo>
                        <a:pt x="7" y="23"/>
                      </a:lnTo>
                      <a:lnTo>
                        <a:pt x="38" y="23"/>
                      </a:lnTo>
                      <a:lnTo>
                        <a:pt x="66" y="17"/>
                      </a:lnTo>
                      <a:lnTo>
                        <a:pt x="93" y="17"/>
                      </a:lnTo>
                      <a:lnTo>
                        <a:pt x="110" y="21"/>
                      </a:lnTo>
                      <a:lnTo>
                        <a:pt x="125" y="25"/>
                      </a:lnTo>
                      <a:lnTo>
                        <a:pt x="154" y="25"/>
                      </a:lnTo>
                      <a:lnTo>
                        <a:pt x="176" y="21"/>
                      </a:lnTo>
                      <a:lnTo>
                        <a:pt x="195" y="19"/>
                      </a:lnTo>
                      <a:lnTo>
                        <a:pt x="214" y="23"/>
                      </a:lnTo>
                      <a:lnTo>
                        <a:pt x="231" y="25"/>
                      </a:lnTo>
                      <a:lnTo>
                        <a:pt x="249" y="21"/>
                      </a:lnTo>
                      <a:close/>
                    </a:path>
                  </a:pathLst>
                </a:custGeom>
                <a:solidFill>
                  <a:srgbClr val="FFEDED"/>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grpSp>
        </p:grpSp>
        <p:sp>
          <p:nvSpPr>
            <p:cNvPr id="41991" name="Freeform 153"/>
            <p:cNvSpPr>
              <a:spLocks/>
            </p:cNvSpPr>
            <p:nvPr/>
          </p:nvSpPr>
          <p:spPr bwMode="auto">
            <a:xfrm>
              <a:off x="4364" y="1958"/>
              <a:ext cx="7" cy="6"/>
            </a:xfrm>
            <a:custGeom>
              <a:avLst/>
              <a:gdLst>
                <a:gd name="T0" fmla="*/ 0 w 15"/>
                <a:gd name="T1" fmla="*/ 0 h 13"/>
                <a:gd name="T2" fmla="*/ 4 w 15"/>
                <a:gd name="T3" fmla="*/ 6 h 13"/>
                <a:gd name="T4" fmla="*/ 7 w 15"/>
                <a:gd name="T5" fmla="*/ 0 h 13"/>
                <a:gd name="T6" fmla="*/ 0 w 15"/>
                <a:gd name="T7" fmla="*/ 0 h 13"/>
                <a:gd name="T8" fmla="*/ 0 w 15"/>
                <a:gd name="T9" fmla="*/ 0 h 13"/>
                <a:gd name="T10" fmla="*/ 0 60000 65536"/>
                <a:gd name="T11" fmla="*/ 0 60000 65536"/>
                <a:gd name="T12" fmla="*/ 0 60000 65536"/>
                <a:gd name="T13" fmla="*/ 0 60000 65536"/>
                <a:gd name="T14" fmla="*/ 0 60000 65536"/>
                <a:gd name="T15" fmla="*/ 0 w 15"/>
                <a:gd name="T16" fmla="*/ 0 h 13"/>
                <a:gd name="T17" fmla="*/ 15 w 15"/>
                <a:gd name="T18" fmla="*/ 13 h 13"/>
              </a:gdLst>
              <a:ahLst/>
              <a:cxnLst>
                <a:cxn ang="T10">
                  <a:pos x="T0" y="T1"/>
                </a:cxn>
                <a:cxn ang="T11">
                  <a:pos x="T2" y="T3"/>
                </a:cxn>
                <a:cxn ang="T12">
                  <a:pos x="T4" y="T5"/>
                </a:cxn>
                <a:cxn ang="T13">
                  <a:pos x="T6" y="T7"/>
                </a:cxn>
                <a:cxn ang="T14">
                  <a:pos x="T8" y="T9"/>
                </a:cxn>
              </a:cxnLst>
              <a:rect l="T15" t="T16" r="T17" b="T18"/>
              <a:pathLst>
                <a:path w="15" h="13">
                  <a:moveTo>
                    <a:pt x="0" y="0"/>
                  </a:moveTo>
                  <a:lnTo>
                    <a:pt x="8" y="13"/>
                  </a:lnTo>
                  <a:lnTo>
                    <a:pt x="15" y="1"/>
                  </a:lnTo>
                  <a:lnTo>
                    <a:pt x="0" y="0"/>
                  </a:lnTo>
                  <a:close/>
                </a:path>
              </a:pathLst>
            </a:custGeom>
            <a:solidFill>
              <a:srgbClr val="F2CC99"/>
            </a:solidFill>
            <a:ln w="9525">
              <a:noFill/>
              <a:round/>
              <a:headEnd/>
              <a:tailEnd/>
            </a:ln>
          </p:spPr>
          <p:txBody>
            <a:bodyPr/>
            <a:lstStyle/>
            <a:p>
              <a:pPr algn="r" eaLnBrk="0" hangingPunct="0"/>
              <a:endParaRPr kumimoji="1" lang="en-US" sz="1600" dirty="0">
                <a:solidFill>
                  <a:srgbClr val="000000"/>
                </a:solidFill>
                <a:latin typeface="Comic Sans MS" pitchFamily="66" charset="0"/>
                <a:ea typeface="ＭＳ Ｐゴシック" pitchFamily="34" charset="-128"/>
                <a:cs typeface="Aria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vertical)">
                                      <p:cBhvr>
                                        <p:cTn id="7" dur="500"/>
                                        <p:tgtEl>
                                          <p:spTgt spid="5"/>
                                        </p:tgtEl>
                                      </p:cBhvr>
                                    </p:animEffect>
                                  </p:childTnLst>
                                </p:cTn>
                              </p:par>
                            </p:childTnLst>
                          </p:cTn>
                        </p:par>
                        <p:par>
                          <p:cTn id="8" fill="hold">
                            <p:stCondLst>
                              <p:cond delay="500"/>
                            </p:stCondLst>
                            <p:childTnLst>
                              <p:par>
                                <p:cTn id="9" presetID="63" presetClass="path" presetSubtype="0" accel="50000" decel="50000" fill="hold" nodeType="afterEffect">
                                  <p:stCondLst>
                                    <p:cond delay="0"/>
                                  </p:stCondLst>
                                  <p:childTnLst>
                                    <p:animMotion origin="layout" path="M -3.78788E-6 4.93056E-6 L 0.36364 4.93056E-6 " pathEditMode="relative" rAng="0" ptsTypes="AA">
                                      <p:cBhvr>
                                        <p:cTn id="10" dur="2000" fill="hold"/>
                                        <p:tgtEl>
                                          <p:spTgt spid="5"/>
                                        </p:tgtEl>
                                        <p:attrNameLst>
                                          <p:attrName>ppt_x</p:attrName>
                                          <p:attrName>ppt_y</p:attrName>
                                        </p:attrNameLst>
                                      </p:cBhvr>
                                      <p:rCtr x="182"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computer-bunny.blue">
  <a:themeElements>
    <a:clrScheme name="">
      <a:dk1>
        <a:srgbClr val="000000"/>
      </a:dk1>
      <a:lt1>
        <a:srgbClr val="FFFFFF"/>
      </a:lt1>
      <a:dk2>
        <a:srgbClr val="CC0000"/>
      </a:dk2>
      <a:lt2>
        <a:srgbClr val="969696"/>
      </a:lt2>
      <a:accent1>
        <a:srgbClr val="0033CC"/>
      </a:accent1>
      <a:accent2>
        <a:srgbClr val="339933"/>
      </a:accent2>
      <a:accent3>
        <a:srgbClr val="FFFFFF"/>
      </a:accent3>
      <a:accent4>
        <a:srgbClr val="000000"/>
      </a:accent4>
      <a:accent5>
        <a:srgbClr val="AAADE2"/>
      </a:accent5>
      <a:accent6>
        <a:srgbClr val="2D8A2D"/>
      </a:accent6>
      <a:hlink>
        <a:srgbClr val="9900CC"/>
      </a:hlink>
      <a:folHlink>
        <a:srgbClr val="B2B2B2"/>
      </a:folHlink>
    </a:clrScheme>
    <a:fontScheme name="2_computer-bunny.blue">
      <a:majorFont>
        <a:latin typeface="Arial"/>
        <a:ea typeface=""/>
        <a:cs typeface="Arial"/>
      </a:majorFont>
      <a:minorFont>
        <a:latin typeface="Times New Roman"/>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triangle" w="sm" len="sm"/>
        </a:ln>
        <a:effectLst/>
      </a:spPr>
      <a:bodyPr vert="horz" wrap="square" lIns="92075" tIns="46038" rIns="92075" bIns="46038" numCol="1" anchor="t" anchorCtr="0" compatLnSpc="1">
        <a:prstTxWarp prst="textNoShape">
          <a:avLst/>
        </a:prstTxWarp>
      </a:bodyPr>
      <a:lstStyle>
        <a:defPPr marL="0" marR="0" indent="0" algn="r" defTabSz="992188" rtl="0" eaLnBrk="0" fontAlgn="base" latinLnBrk="0" hangingPunct="0">
          <a:lnSpc>
            <a:spcPct val="100000"/>
          </a:lnSpc>
          <a:spcBef>
            <a:spcPct val="0"/>
          </a:spcBef>
          <a:spcAft>
            <a:spcPct val="0"/>
          </a:spcAft>
          <a:buClrTx/>
          <a:buSzTx/>
          <a:buFontTx/>
          <a:buNone/>
          <a:tabLst/>
          <a:defRPr kumimoji="1" lang="en-US" sz="1700" b="0" i="0" u="none" strike="noStrike" cap="none" normalizeH="0" baseline="0" smtClean="0">
            <a:ln>
              <a:noFill/>
            </a:ln>
            <a:solidFill>
              <a:schemeClr val="tx1"/>
            </a:solidFill>
            <a:effectLst/>
            <a:latin typeface="Comic Sans MS" pitchFamily="66" charset="0"/>
            <a:ea typeface="ＭＳ Ｐゴシック" pitchFamily="34"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triangle" w="sm" len="sm"/>
        </a:ln>
        <a:effectLst/>
      </a:spPr>
      <a:bodyPr vert="horz" wrap="square" lIns="92075" tIns="46038" rIns="92075" bIns="46038" numCol="1" anchor="t" anchorCtr="0" compatLnSpc="1">
        <a:prstTxWarp prst="textNoShape">
          <a:avLst/>
        </a:prstTxWarp>
      </a:bodyPr>
      <a:lstStyle>
        <a:defPPr marL="0" marR="0" indent="0" algn="r" defTabSz="992188" rtl="0" eaLnBrk="0" fontAlgn="base" latinLnBrk="0" hangingPunct="0">
          <a:lnSpc>
            <a:spcPct val="100000"/>
          </a:lnSpc>
          <a:spcBef>
            <a:spcPct val="0"/>
          </a:spcBef>
          <a:spcAft>
            <a:spcPct val="0"/>
          </a:spcAft>
          <a:buClrTx/>
          <a:buSzTx/>
          <a:buFontTx/>
          <a:buNone/>
          <a:tabLst/>
          <a:defRPr kumimoji="1" lang="en-US" sz="1700" b="0" i="0" u="none" strike="noStrike" cap="none" normalizeH="0" baseline="0" smtClean="0">
            <a:ln>
              <a:noFill/>
            </a:ln>
            <a:solidFill>
              <a:schemeClr val="tx1"/>
            </a:solidFill>
            <a:effectLst/>
            <a:latin typeface="Comic Sans MS" pitchFamily="66" charset="0"/>
            <a:ea typeface="ＭＳ Ｐゴシック" pitchFamily="34" charset="-128"/>
          </a:defRPr>
        </a:defPPr>
      </a:lstStyle>
    </a:lnDef>
  </a:objectDefaults>
  <a:extraClrSchemeLst>
    <a:extraClrScheme>
      <a:clrScheme name="2_computer-bunny.blue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computer-bunny.blu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2_computer-bunny.blue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computer-bunny.blue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computer-bunny.blue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computer-bunny.blue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2_computer-bunny.blue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computer-bunny.blue 8">
        <a:dk1>
          <a:srgbClr val="000000"/>
        </a:dk1>
        <a:lt1>
          <a:srgbClr val="FFFFFF"/>
        </a:lt1>
        <a:dk2>
          <a:srgbClr val="CC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1872</TotalTime>
  <Words>658</Words>
  <Application>Microsoft Office PowerPoint</Application>
  <PresentationFormat>On-screen Show (4:3)</PresentationFormat>
  <Paragraphs>69</Paragraphs>
  <Slides>9</Slides>
  <Notes>3</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9</vt:i4>
      </vt:variant>
    </vt:vector>
  </HeadingPairs>
  <TitlesOfParts>
    <vt:vector size="17" baseType="lpstr">
      <vt:lpstr>Arial</vt:lpstr>
      <vt:lpstr>Calibri</vt:lpstr>
      <vt:lpstr>Comic Sans MS</vt:lpstr>
      <vt:lpstr>Monotype Sorts</vt:lpstr>
      <vt:lpstr>Times New Roman</vt:lpstr>
      <vt:lpstr>Trebuchet MS</vt:lpstr>
      <vt:lpstr>Office Theme</vt:lpstr>
      <vt:lpstr>2_computer-bunny.blue</vt:lpstr>
      <vt:lpstr>Greedy Algorithms</vt:lpstr>
      <vt:lpstr>Greedy Algorithms</vt:lpstr>
      <vt:lpstr>Example: Counting money</vt:lpstr>
      <vt:lpstr>A failure of the greedy algorithm</vt:lpstr>
      <vt:lpstr>Greedy Algorithms</vt:lpstr>
      <vt:lpstr>The Knapsack Problem</vt:lpstr>
      <vt:lpstr>The Knapsack Problem</vt:lpstr>
      <vt:lpstr>The Knapsack Problem</vt:lpstr>
      <vt:lpstr>Optimal Substructure Property</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Greedy Algorithms</dc:title>
  <cp:lastModifiedBy>Shahriar Rahman</cp:lastModifiedBy>
  <cp:revision>62</cp:revision>
  <dcterms:created xsi:type="dcterms:W3CDTF">2013-01-01T06:42:25Z</dcterms:created>
  <dcterms:modified xsi:type="dcterms:W3CDTF">2023-10-15T12:35:15Z</dcterms:modified>
</cp:coreProperties>
</file>