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81" r:id="rId3"/>
    <p:sldId id="482" r:id="rId4"/>
    <p:sldId id="326" r:id="rId5"/>
    <p:sldId id="327" r:id="rId6"/>
    <p:sldId id="328" r:id="rId7"/>
    <p:sldId id="329" r:id="rId8"/>
    <p:sldId id="547" r:id="rId9"/>
    <p:sldId id="551" r:id="rId10"/>
    <p:sldId id="48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</p:sldIdLst>
  <p:sldSz cx="9144000" cy="6858000" type="screen4x3"/>
  <p:notesSz cx="7315200" cy="9601200"/>
  <p:defaultTextStyle>
    <a:defPPr lvl="0">
      <a:defRPr lang="en-US"/>
    </a:defPPr>
    <a:lvl1pPr lvl="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lvl="1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lvl="2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lvl="3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lvl="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05T03:28:0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6553 11049 2602 0,'-18'-24'116'15,"9"14"23"-15,-2-4-111 0,-1 1-28 0,0 0 0 0,0 0 0 0,0-1 0 0,3 4 0 16,3-3 0-16,6 2 0 16,0 0-174-16,6 1-40 0</inkml:trace>
  <inkml:trace contextRef="#ctx0" brushRef="#br0" timeOffset="292.07">10911 10911 3229 0,'0'0'71'0,"0"0"14"0,0 0 3 0,0 0 4 0,-6-2-74 0,6 2-18 0,-6-3 0 0,6 3 0 16,0 0 0-16,0 0 0 0,-3-3 0 0,3 3-955 16,0 0-192-16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4F0FEBC8-4284-4140-BAA5-7A79553146A8}" type="datetime8">
              <a:rPr lang="en-US"/>
              <a:pPr>
                <a:defRPr/>
              </a:pPr>
              <a:t>12/26/2021 7:08 AM</a:t>
            </a:fld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D9B805-0A12-48F3-8EF5-E34BE96FB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836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5A35DF5-2D29-4005-80E8-52E327C1E2FE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61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C80408-90DC-46AC-B678-F6CA63114C1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B410637-301E-48AE-B8CA-CE1BC2135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7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CD0767-57B2-4C31-AD9A-40931B748DA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FF903E-6AFC-48DB-824E-4F7A1DEE9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5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65249B-3A87-4B49-8D89-E27BFD08B55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789A297-E1DF-4AF5-9C3F-F6EC06131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5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8D54A7-0F90-4880-9FBF-B250B6D17F3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7703382-D7FC-4B36-8413-F41002C44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2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C3ABC81-890E-43D3-8962-FDD4963CFC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7EDC0E9-5087-4A1E-ABAF-BCE41E34A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8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21BE800-F9EA-4CCC-940C-43CE1D870D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8DD9A5-B4CD-41BE-AA09-EE56A4981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1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1EDE28E-905E-43C0-9A8E-6033EA4B27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F22D5FA-C8CE-401C-874C-EFB94937E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87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8AEE222-4099-4633-82BC-EC817861F7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5E56169-4993-4B49-AA1F-6E09F167F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C9F9E29-57A9-493F-B64B-B83B8DDDA7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3B2DEFB-DD42-4233-A4B7-DF5BEF647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82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B5ED1E1-0FDD-4E81-B37D-AF42FF287B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698879-2E9D-4216-8B4E-FECE78721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99382C9-4A85-470E-9B23-6933E708945C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6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8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8C97DA6-1C39-4C39-9ADA-20143B0CBD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A69E928-6F63-4477-AF6D-BDE7FE1AF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FE67658-0D60-45A0-8D9A-98C41FE62EE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5F017A7-B286-4373-B876-685F58362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50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BE7DF8-341E-42E1-AA6D-F4280C4EDFC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B6B1ED4-3AE2-4A18-B85B-B22556035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6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9FEDE1D-215D-4F97-A2B6-8B672F1FA60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C4942DE-DB72-43AD-8F17-F825F3091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95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FCB7F18-8F5F-434B-9C46-42277154112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EBA6E39-2D8A-49BC-9AB0-62AF2FC93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93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36194C7-7CC1-499C-9CA5-029C92D6A15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E1BFE1A-C030-4ADA-8DAB-16E9C42CC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40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8080FB8-6B5C-4454-9120-6D4BDF359C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4B06074-1A7B-44D0-B468-A3A772998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6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91C715B-2D56-4FD6-B3DE-85B45C07175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83FCCAB-F74F-4B4F-9620-AA5180550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4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47263E7B-A42F-4D7F-9646-FAC67517E053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EFB912D-ADC9-4BA9-A1C0-9B64F324B25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C83126E-B689-4FF0-9024-8B8801D6D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0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DBE8E59-0381-4CBF-8BFD-E7EC89714B2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8DF3408-38C9-4B8A-9A30-A5FE3A8B2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8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87554FF-ED45-44A4-AAE7-C38CDAC979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5EAC09-E24E-4A03-BEA0-6F2F02477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6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17CC693-F06A-4414-A366-E25ED5BF00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462AFB-919B-4CD0-9362-9324C702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3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46A574-58C5-4A2B-86BF-0904D1DDFD0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02E6C2-77ED-447A-BE19-BC14146B2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9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7E16EB-D7FA-438F-84E4-90A1961E954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69839A-393A-4370-8CCB-215B02144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6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9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1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2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1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0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2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81300"/>
            <a:ext cx="7315200" cy="2028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7AF77DE-407F-4C42-8F04-7C299BAAA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129363B-9EE2-426D-A356-63EF8E816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6097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We can perform a topological sort in time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(V + E), since depth-first search takes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(V + E) time and it takes O(1) time to insert each of the |V| vertices onto the front of the linked list.</a:t>
            </a:r>
          </a:p>
          <a:p>
            <a:pPr lvl="2">
              <a:defRPr/>
            </a:pP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0E5F-CA9D-4BF4-BAAB-8BA071B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1889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09E111-032F-4673-9848-03ECAC2A2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22531" name="Oval 63">
            <a:extLst>
              <a:ext uri="{FF2B5EF4-FFF2-40B4-BE49-F238E27FC236}">
                <a16:creationId xmlns:a16="http://schemas.microsoft.com/office/drawing/2014/main" id="{FA4D5B96-C874-4D56-A8B8-624750D4A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2532" name="Oval 64">
            <a:extLst>
              <a:ext uri="{FF2B5EF4-FFF2-40B4-BE49-F238E27FC236}">
                <a16:creationId xmlns:a16="http://schemas.microsoft.com/office/drawing/2014/main" id="{90BF184D-9EA2-40D2-BD56-EC2CF05AD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2533" name="Oval 65">
            <a:extLst>
              <a:ext uri="{FF2B5EF4-FFF2-40B4-BE49-F238E27FC236}">
                <a16:creationId xmlns:a16="http://schemas.microsoft.com/office/drawing/2014/main" id="{31E5115C-D950-41BA-A386-97DEA6333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2534" name="AutoShape 66">
            <a:extLst>
              <a:ext uri="{FF2B5EF4-FFF2-40B4-BE49-F238E27FC236}">
                <a16:creationId xmlns:a16="http://schemas.microsoft.com/office/drawing/2014/main" id="{7263EE0F-E5A0-4F36-91F5-867648382D1D}"/>
              </a:ext>
            </a:extLst>
          </p:cNvPr>
          <p:cNvCxnSpPr>
            <a:cxnSpLocks noChangeShapeType="1"/>
            <a:stCxn id="22531" idx="0"/>
            <a:endCxn id="2253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Oval 67">
            <a:extLst>
              <a:ext uri="{FF2B5EF4-FFF2-40B4-BE49-F238E27FC236}">
                <a16:creationId xmlns:a16="http://schemas.microsoft.com/office/drawing/2014/main" id="{95B04670-D6A2-40FC-BB21-CB03AC6F1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2536" name="AutoShape 68">
            <a:extLst>
              <a:ext uri="{FF2B5EF4-FFF2-40B4-BE49-F238E27FC236}">
                <a16:creationId xmlns:a16="http://schemas.microsoft.com/office/drawing/2014/main" id="{2D7774E0-E214-4821-96C9-79C4313BD203}"/>
              </a:ext>
            </a:extLst>
          </p:cNvPr>
          <p:cNvCxnSpPr>
            <a:cxnSpLocks noChangeShapeType="1"/>
            <a:stCxn id="22532" idx="5"/>
            <a:endCxn id="2253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Oval 69">
            <a:extLst>
              <a:ext uri="{FF2B5EF4-FFF2-40B4-BE49-F238E27FC236}">
                <a16:creationId xmlns:a16="http://schemas.microsoft.com/office/drawing/2014/main" id="{D4E61B5D-98A4-4787-9606-27460BFB5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2538" name="AutoShape 70">
            <a:extLst>
              <a:ext uri="{FF2B5EF4-FFF2-40B4-BE49-F238E27FC236}">
                <a16:creationId xmlns:a16="http://schemas.microsoft.com/office/drawing/2014/main" id="{4AA02AA7-0232-4343-8FC5-4993EEB4592B}"/>
              </a:ext>
            </a:extLst>
          </p:cNvPr>
          <p:cNvCxnSpPr>
            <a:cxnSpLocks noChangeShapeType="1"/>
            <a:stCxn id="22532" idx="6"/>
            <a:endCxn id="2253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Oval 71">
            <a:extLst>
              <a:ext uri="{FF2B5EF4-FFF2-40B4-BE49-F238E27FC236}">
                <a16:creationId xmlns:a16="http://schemas.microsoft.com/office/drawing/2014/main" id="{C37E3F20-BB83-4927-8B3D-2A86E2A4E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2540" name="Oval 72">
            <a:extLst>
              <a:ext uri="{FF2B5EF4-FFF2-40B4-BE49-F238E27FC236}">
                <a16:creationId xmlns:a16="http://schemas.microsoft.com/office/drawing/2014/main" id="{AC10CDFF-9C9A-4F13-8B3D-30BDF1F5A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2541" name="AutoShape 73">
            <a:extLst>
              <a:ext uri="{FF2B5EF4-FFF2-40B4-BE49-F238E27FC236}">
                <a16:creationId xmlns:a16="http://schemas.microsoft.com/office/drawing/2014/main" id="{9CECD4CE-70E2-4BE2-AD40-7617E2675D21}"/>
              </a:ext>
            </a:extLst>
          </p:cNvPr>
          <p:cNvCxnSpPr>
            <a:cxnSpLocks noChangeShapeType="1"/>
            <a:stCxn id="22532" idx="4"/>
            <a:endCxn id="2253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74">
            <a:extLst>
              <a:ext uri="{FF2B5EF4-FFF2-40B4-BE49-F238E27FC236}">
                <a16:creationId xmlns:a16="http://schemas.microsoft.com/office/drawing/2014/main" id="{7B711661-BC75-4BD0-9726-92859F53C256}"/>
              </a:ext>
            </a:extLst>
          </p:cNvPr>
          <p:cNvCxnSpPr>
            <a:cxnSpLocks noChangeShapeType="1"/>
            <a:stCxn id="22540" idx="2"/>
            <a:endCxn id="2253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75">
            <a:extLst>
              <a:ext uri="{FF2B5EF4-FFF2-40B4-BE49-F238E27FC236}">
                <a16:creationId xmlns:a16="http://schemas.microsoft.com/office/drawing/2014/main" id="{511BD397-F84D-409E-8D08-A3A67A879661}"/>
              </a:ext>
            </a:extLst>
          </p:cNvPr>
          <p:cNvCxnSpPr>
            <a:cxnSpLocks noChangeShapeType="1"/>
            <a:stCxn id="22540" idx="3"/>
            <a:endCxn id="2253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76">
            <a:extLst>
              <a:ext uri="{FF2B5EF4-FFF2-40B4-BE49-F238E27FC236}">
                <a16:creationId xmlns:a16="http://schemas.microsoft.com/office/drawing/2014/main" id="{96D5035C-A8DE-4A72-AFB8-228794DC2FC9}"/>
              </a:ext>
            </a:extLst>
          </p:cNvPr>
          <p:cNvCxnSpPr>
            <a:cxnSpLocks noChangeShapeType="1"/>
            <a:stCxn id="22531" idx="7"/>
            <a:endCxn id="2253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77">
            <a:extLst>
              <a:ext uri="{FF2B5EF4-FFF2-40B4-BE49-F238E27FC236}">
                <a16:creationId xmlns:a16="http://schemas.microsoft.com/office/drawing/2014/main" id="{ABB0F125-4080-40B1-A890-CC3DB7597F6B}"/>
              </a:ext>
            </a:extLst>
          </p:cNvPr>
          <p:cNvCxnSpPr>
            <a:cxnSpLocks noChangeShapeType="1"/>
            <a:stCxn id="22540" idx="7"/>
            <a:endCxn id="2253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78">
            <a:extLst>
              <a:ext uri="{FF2B5EF4-FFF2-40B4-BE49-F238E27FC236}">
                <a16:creationId xmlns:a16="http://schemas.microsoft.com/office/drawing/2014/main" id="{07895C9D-D453-4AD9-97B9-3246FC904A87}"/>
              </a:ext>
            </a:extLst>
          </p:cNvPr>
          <p:cNvCxnSpPr>
            <a:cxnSpLocks noChangeShapeType="1"/>
            <a:stCxn id="22539" idx="7"/>
            <a:endCxn id="2253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79">
            <a:extLst>
              <a:ext uri="{FF2B5EF4-FFF2-40B4-BE49-F238E27FC236}">
                <a16:creationId xmlns:a16="http://schemas.microsoft.com/office/drawing/2014/main" id="{16AB2DA4-E051-45DC-BC58-1EB55450C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2548" name="AutoShape 80">
            <a:extLst>
              <a:ext uri="{FF2B5EF4-FFF2-40B4-BE49-F238E27FC236}">
                <a16:creationId xmlns:a16="http://schemas.microsoft.com/office/drawing/2014/main" id="{7EB30959-FAAF-4A69-BABC-279F0AB88A84}"/>
              </a:ext>
            </a:extLst>
          </p:cNvPr>
          <p:cNvCxnSpPr>
            <a:cxnSpLocks noChangeShapeType="1"/>
            <a:stCxn id="22547" idx="2"/>
            <a:endCxn id="2253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81">
            <a:extLst>
              <a:ext uri="{FF2B5EF4-FFF2-40B4-BE49-F238E27FC236}">
                <a16:creationId xmlns:a16="http://schemas.microsoft.com/office/drawing/2014/main" id="{89192050-2F4F-4109-9122-F2D9AD6CDC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515DD4-099F-48E9-9B00-6BF599F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66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155DB71-0E81-4404-89D4-38FD95377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0F91B143-D5B4-4502-ABA5-336FEFCFA1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0A11C995-111D-46CE-B4F7-80DE0C28B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858C1CE9-5692-4D23-A47D-2EE5912DA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4582" name="AutoShape 6">
            <a:extLst>
              <a:ext uri="{FF2B5EF4-FFF2-40B4-BE49-F238E27FC236}">
                <a16:creationId xmlns:a16="http://schemas.microsoft.com/office/drawing/2014/main" id="{0DFA0256-CB7A-4FF0-AB78-C671FB05778D}"/>
              </a:ext>
            </a:extLst>
          </p:cNvPr>
          <p:cNvCxnSpPr>
            <a:cxnSpLocks noChangeShapeType="1"/>
            <a:stCxn id="24579" idx="0"/>
            <a:endCxn id="2458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759" name="Oval 7">
            <a:extLst>
              <a:ext uri="{FF2B5EF4-FFF2-40B4-BE49-F238E27FC236}">
                <a16:creationId xmlns:a16="http://schemas.microsoft.com/office/drawing/2014/main" id="{4AD50F33-769F-4E6C-AE8A-3024A2720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D39D2261-7C6E-4A0D-9157-6382D6B5F7D4}"/>
              </a:ext>
            </a:extLst>
          </p:cNvPr>
          <p:cNvCxnSpPr>
            <a:cxnSpLocks noChangeShapeType="1"/>
            <a:stCxn id="24580" idx="5"/>
            <a:endCxn id="4587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Oval 9">
            <a:extLst>
              <a:ext uri="{FF2B5EF4-FFF2-40B4-BE49-F238E27FC236}">
                <a16:creationId xmlns:a16="http://schemas.microsoft.com/office/drawing/2014/main" id="{01992430-4921-47CC-9D02-569462C58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6247982C-4553-4B9F-A8A0-2223855592BA}"/>
              </a:ext>
            </a:extLst>
          </p:cNvPr>
          <p:cNvCxnSpPr>
            <a:cxnSpLocks noChangeShapeType="1"/>
            <a:stCxn id="24580" idx="6"/>
            <a:endCxn id="2458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Oval 11">
            <a:extLst>
              <a:ext uri="{FF2B5EF4-FFF2-40B4-BE49-F238E27FC236}">
                <a16:creationId xmlns:a16="http://schemas.microsoft.com/office/drawing/2014/main" id="{F5AE591A-715C-42A4-B082-728EA6A02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38D050BD-8330-4680-987A-4F2245CEB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30055FAF-79EA-43F0-8D72-FCE1E6BFECF8}"/>
              </a:ext>
            </a:extLst>
          </p:cNvPr>
          <p:cNvCxnSpPr>
            <a:cxnSpLocks noChangeShapeType="1"/>
            <a:stCxn id="24580" idx="4"/>
            <a:endCxn id="2458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99F48B20-46CA-45DD-B2D1-568FBD79257E}"/>
              </a:ext>
            </a:extLst>
          </p:cNvPr>
          <p:cNvCxnSpPr>
            <a:cxnSpLocks noChangeShapeType="1"/>
            <a:stCxn id="24588" idx="2"/>
            <a:endCxn id="2458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id="{E7FE4048-0A16-46C5-A22C-1352A1525331}"/>
              </a:ext>
            </a:extLst>
          </p:cNvPr>
          <p:cNvCxnSpPr>
            <a:cxnSpLocks noChangeShapeType="1"/>
            <a:stCxn id="24588" idx="3"/>
            <a:endCxn id="2457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6">
            <a:extLst>
              <a:ext uri="{FF2B5EF4-FFF2-40B4-BE49-F238E27FC236}">
                <a16:creationId xmlns:a16="http://schemas.microsoft.com/office/drawing/2014/main" id="{B67572CF-6C46-4031-85FE-040515A0B0F4}"/>
              </a:ext>
            </a:extLst>
          </p:cNvPr>
          <p:cNvCxnSpPr>
            <a:cxnSpLocks noChangeShapeType="1"/>
            <a:stCxn id="24579" idx="7"/>
            <a:endCxn id="2458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F17C15B5-11B6-49F2-BCC6-BE3AFBBA18A3}"/>
              </a:ext>
            </a:extLst>
          </p:cNvPr>
          <p:cNvCxnSpPr>
            <a:cxnSpLocks noChangeShapeType="1"/>
            <a:stCxn id="24588" idx="7"/>
            <a:endCxn id="2458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>
            <a:extLst>
              <a:ext uri="{FF2B5EF4-FFF2-40B4-BE49-F238E27FC236}">
                <a16:creationId xmlns:a16="http://schemas.microsoft.com/office/drawing/2014/main" id="{2FA7B35E-8EE0-46F4-8A5B-9F81A12C709B}"/>
              </a:ext>
            </a:extLst>
          </p:cNvPr>
          <p:cNvCxnSpPr>
            <a:cxnSpLocks noChangeShapeType="1"/>
            <a:stCxn id="24587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Oval 19">
            <a:extLst>
              <a:ext uri="{FF2B5EF4-FFF2-40B4-BE49-F238E27FC236}">
                <a16:creationId xmlns:a16="http://schemas.microsoft.com/office/drawing/2014/main" id="{AB769588-5E21-430C-A6FC-4ECF20F5E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8476A94E-2417-4B63-9A41-592041D8EB6C}"/>
              </a:ext>
            </a:extLst>
          </p:cNvPr>
          <p:cNvCxnSpPr>
            <a:cxnSpLocks noChangeShapeType="1"/>
            <a:stCxn id="24595" idx="2"/>
            <a:endCxn id="2457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774" name="Rectangle 22">
            <a:extLst>
              <a:ext uri="{FF2B5EF4-FFF2-40B4-BE49-F238E27FC236}">
                <a16:creationId xmlns:a16="http://schemas.microsoft.com/office/drawing/2014/main" id="{51877164-E4EC-4704-8915-897AAEE9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</p:txBody>
      </p:sp>
      <p:cxnSp>
        <p:nvCxnSpPr>
          <p:cNvPr id="458775" name="AutoShape 23">
            <a:extLst>
              <a:ext uri="{FF2B5EF4-FFF2-40B4-BE49-F238E27FC236}">
                <a16:creationId xmlns:a16="http://schemas.microsoft.com/office/drawing/2014/main" id="{7E0B5C9F-9D7F-4706-BAFC-67582CAF1639}"/>
              </a:ext>
            </a:extLst>
          </p:cNvPr>
          <p:cNvCxnSpPr>
            <a:cxnSpLocks noChangeShapeType="1"/>
            <a:stCxn id="24587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4">
            <a:extLst>
              <a:ext uri="{FF2B5EF4-FFF2-40B4-BE49-F238E27FC236}">
                <a16:creationId xmlns:a16="http://schemas.microsoft.com/office/drawing/2014/main" id="{DED5810B-F94C-4D3B-941F-0BE89B1316AC}"/>
              </a:ext>
            </a:extLst>
          </p:cNvPr>
          <p:cNvCxnSpPr>
            <a:cxnSpLocks noChangeShapeType="1"/>
            <a:stCxn id="24588" idx="0"/>
            <a:endCxn id="458759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D05B03A-F429-4382-964F-A1B1CCF2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12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1857B0-B38F-43BC-88B8-394D8021BEDE}"/>
                  </a:ext>
                </a:extLst>
              </p14:cNvPr>
              <p14:cNvContentPartPr/>
              <p14:nvPr/>
            </p14:nvContentPartPr>
            <p14:xfrm>
              <a:off x="2322720" y="3921480"/>
              <a:ext cx="1605600" cy="5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1857B0-B38F-43BC-88B8-394D8021BE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3360" y="3912120"/>
                <a:ext cx="162432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D7D8449-70CC-44C9-8C41-580A37802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C16D80FF-D7FB-4DED-A5D9-0471145F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</p:txBody>
      </p:sp>
      <p:sp>
        <p:nvSpPr>
          <p:cNvPr id="26628" name="Oval 22">
            <a:extLst>
              <a:ext uri="{FF2B5EF4-FFF2-40B4-BE49-F238E27FC236}">
                <a16:creationId xmlns:a16="http://schemas.microsoft.com/office/drawing/2014/main" id="{7AE3F43B-00A3-4C90-BECF-BA7F50F47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6629" name="Oval 23">
            <a:extLst>
              <a:ext uri="{FF2B5EF4-FFF2-40B4-BE49-F238E27FC236}">
                <a16:creationId xmlns:a16="http://schemas.microsoft.com/office/drawing/2014/main" id="{CD2DCF23-5923-4AC7-A56D-4969B00C3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6630" name="Oval 24">
            <a:extLst>
              <a:ext uri="{FF2B5EF4-FFF2-40B4-BE49-F238E27FC236}">
                <a16:creationId xmlns:a16="http://schemas.microsoft.com/office/drawing/2014/main" id="{05683B10-5B08-41AA-9540-5BCE76202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6631" name="AutoShape 25">
            <a:extLst>
              <a:ext uri="{FF2B5EF4-FFF2-40B4-BE49-F238E27FC236}">
                <a16:creationId xmlns:a16="http://schemas.microsoft.com/office/drawing/2014/main" id="{821A99B0-3CCD-4C6C-9884-8A27EB0A488C}"/>
              </a:ext>
            </a:extLst>
          </p:cNvPr>
          <p:cNvCxnSpPr>
            <a:cxnSpLocks noChangeShapeType="1"/>
            <a:stCxn id="26628" idx="0"/>
            <a:endCxn id="2662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Oval 26">
            <a:extLst>
              <a:ext uri="{FF2B5EF4-FFF2-40B4-BE49-F238E27FC236}">
                <a16:creationId xmlns:a16="http://schemas.microsoft.com/office/drawing/2014/main" id="{3A6B44FF-7CF6-49BA-9253-C03735AB9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6633" name="AutoShape 27">
            <a:extLst>
              <a:ext uri="{FF2B5EF4-FFF2-40B4-BE49-F238E27FC236}">
                <a16:creationId xmlns:a16="http://schemas.microsoft.com/office/drawing/2014/main" id="{A6FD2915-40F1-463D-AA71-3E73CC125873}"/>
              </a:ext>
            </a:extLst>
          </p:cNvPr>
          <p:cNvCxnSpPr>
            <a:cxnSpLocks noChangeShapeType="1"/>
            <a:stCxn id="26629" idx="5"/>
            <a:endCxn id="2663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28">
            <a:extLst>
              <a:ext uri="{FF2B5EF4-FFF2-40B4-BE49-F238E27FC236}">
                <a16:creationId xmlns:a16="http://schemas.microsoft.com/office/drawing/2014/main" id="{A4AF2280-643C-41F7-94A5-96AF3C1AE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6635" name="AutoShape 29">
            <a:extLst>
              <a:ext uri="{FF2B5EF4-FFF2-40B4-BE49-F238E27FC236}">
                <a16:creationId xmlns:a16="http://schemas.microsoft.com/office/drawing/2014/main" id="{857207B4-91FC-4B0B-A975-03AD1FEBBD5D}"/>
              </a:ext>
            </a:extLst>
          </p:cNvPr>
          <p:cNvCxnSpPr>
            <a:cxnSpLocks noChangeShapeType="1"/>
            <a:stCxn id="26629" idx="6"/>
            <a:endCxn id="2663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Oval 30">
            <a:extLst>
              <a:ext uri="{FF2B5EF4-FFF2-40B4-BE49-F238E27FC236}">
                <a16:creationId xmlns:a16="http://schemas.microsoft.com/office/drawing/2014/main" id="{6691B74E-4BAF-45AC-8B0C-69505929E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6637" name="Oval 31">
            <a:extLst>
              <a:ext uri="{FF2B5EF4-FFF2-40B4-BE49-F238E27FC236}">
                <a16:creationId xmlns:a16="http://schemas.microsoft.com/office/drawing/2014/main" id="{D7B920CC-9C59-4CC1-B2A4-4F1667893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6638" name="AutoShape 32">
            <a:extLst>
              <a:ext uri="{FF2B5EF4-FFF2-40B4-BE49-F238E27FC236}">
                <a16:creationId xmlns:a16="http://schemas.microsoft.com/office/drawing/2014/main" id="{7612CC88-D186-4382-9668-21EFC535B370}"/>
              </a:ext>
            </a:extLst>
          </p:cNvPr>
          <p:cNvCxnSpPr>
            <a:cxnSpLocks noChangeShapeType="1"/>
            <a:stCxn id="26629" idx="4"/>
            <a:endCxn id="2663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33">
            <a:extLst>
              <a:ext uri="{FF2B5EF4-FFF2-40B4-BE49-F238E27FC236}">
                <a16:creationId xmlns:a16="http://schemas.microsoft.com/office/drawing/2014/main" id="{33D415B0-0FBF-4BAB-AF6B-AEE394AC1D3F}"/>
              </a:ext>
            </a:extLst>
          </p:cNvPr>
          <p:cNvCxnSpPr>
            <a:cxnSpLocks noChangeShapeType="1"/>
            <a:stCxn id="26637" idx="2"/>
            <a:endCxn id="266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34">
            <a:extLst>
              <a:ext uri="{FF2B5EF4-FFF2-40B4-BE49-F238E27FC236}">
                <a16:creationId xmlns:a16="http://schemas.microsoft.com/office/drawing/2014/main" id="{1010E5BA-9FE8-4ED4-BCF0-0F6E0128B2E7}"/>
              </a:ext>
            </a:extLst>
          </p:cNvPr>
          <p:cNvCxnSpPr>
            <a:cxnSpLocks noChangeShapeType="1"/>
            <a:stCxn id="26637" idx="3"/>
            <a:endCxn id="2662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35">
            <a:extLst>
              <a:ext uri="{FF2B5EF4-FFF2-40B4-BE49-F238E27FC236}">
                <a16:creationId xmlns:a16="http://schemas.microsoft.com/office/drawing/2014/main" id="{287BEC2E-C98E-4C4E-A623-11CF90E15413}"/>
              </a:ext>
            </a:extLst>
          </p:cNvPr>
          <p:cNvCxnSpPr>
            <a:cxnSpLocks noChangeShapeType="1"/>
            <a:stCxn id="26628" idx="7"/>
            <a:endCxn id="2663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6">
            <a:extLst>
              <a:ext uri="{FF2B5EF4-FFF2-40B4-BE49-F238E27FC236}">
                <a16:creationId xmlns:a16="http://schemas.microsoft.com/office/drawing/2014/main" id="{0B9F00B5-738C-42FE-BCA0-FC85A8C4311D}"/>
              </a:ext>
            </a:extLst>
          </p:cNvPr>
          <p:cNvCxnSpPr>
            <a:cxnSpLocks noChangeShapeType="1"/>
            <a:stCxn id="26637" idx="7"/>
            <a:endCxn id="2663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37">
            <a:extLst>
              <a:ext uri="{FF2B5EF4-FFF2-40B4-BE49-F238E27FC236}">
                <a16:creationId xmlns:a16="http://schemas.microsoft.com/office/drawing/2014/main" id="{945B7183-194F-4B3A-AC70-D6B93A612BA7}"/>
              </a:ext>
            </a:extLst>
          </p:cNvPr>
          <p:cNvCxnSpPr>
            <a:cxnSpLocks noChangeShapeType="1"/>
            <a:stCxn id="26636" idx="7"/>
            <a:endCxn id="266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38">
            <a:extLst>
              <a:ext uri="{FF2B5EF4-FFF2-40B4-BE49-F238E27FC236}">
                <a16:creationId xmlns:a16="http://schemas.microsoft.com/office/drawing/2014/main" id="{1DDEBD9F-B313-4592-A779-C879B7A695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6645" name="AutoShape 39">
            <a:extLst>
              <a:ext uri="{FF2B5EF4-FFF2-40B4-BE49-F238E27FC236}">
                <a16:creationId xmlns:a16="http://schemas.microsoft.com/office/drawing/2014/main" id="{9BFE5084-A029-484D-BB79-E9FD3B2EBE68}"/>
              </a:ext>
            </a:extLst>
          </p:cNvPr>
          <p:cNvCxnSpPr>
            <a:cxnSpLocks noChangeShapeType="1"/>
            <a:stCxn id="26644" idx="2"/>
            <a:endCxn id="2662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9816" name="AutoShape 40">
            <a:extLst>
              <a:ext uri="{FF2B5EF4-FFF2-40B4-BE49-F238E27FC236}">
                <a16:creationId xmlns:a16="http://schemas.microsoft.com/office/drawing/2014/main" id="{1BBCFF6A-4EDA-4FFF-A345-0F2E0D101FEA}"/>
              </a:ext>
            </a:extLst>
          </p:cNvPr>
          <p:cNvCxnSpPr>
            <a:cxnSpLocks noChangeShapeType="1"/>
            <a:stCxn id="26637" idx="2"/>
            <a:endCxn id="266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41">
            <a:extLst>
              <a:ext uri="{FF2B5EF4-FFF2-40B4-BE49-F238E27FC236}">
                <a16:creationId xmlns:a16="http://schemas.microsoft.com/office/drawing/2014/main" id="{FDA00706-6B56-46F8-ADBF-59CFC16CB4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42">
            <a:extLst>
              <a:ext uri="{FF2B5EF4-FFF2-40B4-BE49-F238E27FC236}">
                <a16:creationId xmlns:a16="http://schemas.microsoft.com/office/drawing/2014/main" id="{663208EF-AE4E-4AF0-B1D5-D49D42B189BD}"/>
              </a:ext>
            </a:extLst>
          </p:cNvPr>
          <p:cNvCxnSpPr>
            <a:cxnSpLocks noChangeShapeType="1"/>
            <a:stCxn id="26636" idx="7"/>
            <a:endCxn id="266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1EA78C8-6A67-468A-A88F-304489A4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980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B71677-BD05-40A7-A607-948BD903F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BC0D09B8-3D3E-4263-979F-DA21DA91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dfs(E)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6DC79970-7E47-4E9E-93C5-D67779913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136418FF-4045-4966-8587-7B187C2CE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AE6B46EF-3112-446F-9D65-71FC663D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8679" name="AutoShape 7">
            <a:extLst>
              <a:ext uri="{FF2B5EF4-FFF2-40B4-BE49-F238E27FC236}">
                <a16:creationId xmlns:a16="http://schemas.microsoft.com/office/drawing/2014/main" id="{2F9D8AB0-F43D-4BC5-B024-C357262EC003}"/>
              </a:ext>
            </a:extLst>
          </p:cNvPr>
          <p:cNvCxnSpPr>
            <a:cxnSpLocks noChangeShapeType="1"/>
            <a:stCxn id="28676" idx="0"/>
            <a:endCxn id="286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Oval 8">
            <a:extLst>
              <a:ext uri="{FF2B5EF4-FFF2-40B4-BE49-F238E27FC236}">
                <a16:creationId xmlns:a16="http://schemas.microsoft.com/office/drawing/2014/main" id="{2376F27F-F46A-4922-A07C-E2B9237D4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8681" name="AutoShape 9">
            <a:extLst>
              <a:ext uri="{FF2B5EF4-FFF2-40B4-BE49-F238E27FC236}">
                <a16:creationId xmlns:a16="http://schemas.microsoft.com/office/drawing/2014/main" id="{4AEC724A-AB7F-4C13-B071-A6C44BD8A68D}"/>
              </a:ext>
            </a:extLst>
          </p:cNvPr>
          <p:cNvCxnSpPr>
            <a:cxnSpLocks noChangeShapeType="1"/>
            <a:stCxn id="28677" idx="5"/>
            <a:endCxn id="286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10">
            <a:extLst>
              <a:ext uri="{FF2B5EF4-FFF2-40B4-BE49-F238E27FC236}">
                <a16:creationId xmlns:a16="http://schemas.microsoft.com/office/drawing/2014/main" id="{CB18BF82-010E-4DF2-B42E-83655683E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8683" name="AutoShape 11">
            <a:extLst>
              <a:ext uri="{FF2B5EF4-FFF2-40B4-BE49-F238E27FC236}">
                <a16:creationId xmlns:a16="http://schemas.microsoft.com/office/drawing/2014/main" id="{FC0D3CE8-A037-4A76-9805-C19A10534C28}"/>
              </a:ext>
            </a:extLst>
          </p:cNvPr>
          <p:cNvCxnSpPr>
            <a:cxnSpLocks noChangeShapeType="1"/>
            <a:stCxn id="28677" idx="6"/>
            <a:endCxn id="286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Oval 12">
            <a:extLst>
              <a:ext uri="{FF2B5EF4-FFF2-40B4-BE49-F238E27FC236}">
                <a16:creationId xmlns:a16="http://schemas.microsoft.com/office/drawing/2014/main" id="{F758AEA1-17D3-442D-8732-AE9E5B279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ACFF28A7-884C-4506-9F0D-4AED1ED88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686" name="AutoShape 14">
            <a:extLst>
              <a:ext uri="{FF2B5EF4-FFF2-40B4-BE49-F238E27FC236}">
                <a16:creationId xmlns:a16="http://schemas.microsoft.com/office/drawing/2014/main" id="{8B8D90D5-A9C1-4498-B079-AA0F5A121D86}"/>
              </a:ext>
            </a:extLst>
          </p:cNvPr>
          <p:cNvCxnSpPr>
            <a:cxnSpLocks noChangeShapeType="1"/>
            <a:stCxn id="28677" idx="4"/>
            <a:endCxn id="286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>
            <a:extLst>
              <a:ext uri="{FF2B5EF4-FFF2-40B4-BE49-F238E27FC236}">
                <a16:creationId xmlns:a16="http://schemas.microsoft.com/office/drawing/2014/main" id="{B45598B7-A79B-40FB-840D-9250A7355125}"/>
              </a:ext>
            </a:extLst>
          </p:cNvPr>
          <p:cNvCxnSpPr>
            <a:cxnSpLocks noChangeShapeType="1"/>
            <a:stCxn id="28685" idx="2"/>
            <a:endCxn id="286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6">
            <a:extLst>
              <a:ext uri="{FF2B5EF4-FFF2-40B4-BE49-F238E27FC236}">
                <a16:creationId xmlns:a16="http://schemas.microsoft.com/office/drawing/2014/main" id="{24A06808-F420-4840-8D5A-772E378F3644}"/>
              </a:ext>
            </a:extLst>
          </p:cNvPr>
          <p:cNvCxnSpPr>
            <a:cxnSpLocks noChangeShapeType="1"/>
            <a:stCxn id="28685" idx="3"/>
            <a:endCxn id="286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7">
            <a:extLst>
              <a:ext uri="{FF2B5EF4-FFF2-40B4-BE49-F238E27FC236}">
                <a16:creationId xmlns:a16="http://schemas.microsoft.com/office/drawing/2014/main" id="{82861A54-886A-4339-A68F-3C4A86EFDFB8}"/>
              </a:ext>
            </a:extLst>
          </p:cNvPr>
          <p:cNvCxnSpPr>
            <a:cxnSpLocks noChangeShapeType="1"/>
            <a:stCxn id="28676" idx="7"/>
            <a:endCxn id="286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>
            <a:extLst>
              <a:ext uri="{FF2B5EF4-FFF2-40B4-BE49-F238E27FC236}">
                <a16:creationId xmlns:a16="http://schemas.microsoft.com/office/drawing/2014/main" id="{C3CEBCFB-52B7-47F7-934F-B37912F5859D}"/>
              </a:ext>
            </a:extLst>
          </p:cNvPr>
          <p:cNvCxnSpPr>
            <a:cxnSpLocks noChangeShapeType="1"/>
            <a:stCxn id="28685" idx="7"/>
            <a:endCxn id="286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>
            <a:extLst>
              <a:ext uri="{FF2B5EF4-FFF2-40B4-BE49-F238E27FC236}">
                <a16:creationId xmlns:a16="http://schemas.microsoft.com/office/drawing/2014/main" id="{493A9CE8-DEAF-4C7B-8C88-AE4B488A79A3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20">
            <a:extLst>
              <a:ext uri="{FF2B5EF4-FFF2-40B4-BE49-F238E27FC236}">
                <a16:creationId xmlns:a16="http://schemas.microsoft.com/office/drawing/2014/main" id="{F60BFC26-DCF2-4306-973B-EB4E294A4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18F7EC96-B2EE-4B66-A6F4-05F953C6E9F9}"/>
              </a:ext>
            </a:extLst>
          </p:cNvPr>
          <p:cNvCxnSpPr>
            <a:cxnSpLocks noChangeShapeType="1"/>
            <a:stCxn id="28692" idx="2"/>
            <a:endCxn id="286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846" name="AutoShape 22">
            <a:extLst>
              <a:ext uri="{FF2B5EF4-FFF2-40B4-BE49-F238E27FC236}">
                <a16:creationId xmlns:a16="http://schemas.microsoft.com/office/drawing/2014/main" id="{C2AE4F23-AEEA-4A8F-B376-DE574A408934}"/>
              </a:ext>
            </a:extLst>
          </p:cNvPr>
          <p:cNvCxnSpPr>
            <a:cxnSpLocks noChangeShapeType="1"/>
            <a:stCxn id="28676" idx="6"/>
            <a:endCxn id="286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31F53D14-5B47-4306-939F-EBB5D95822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6C9B6BBF-EBF8-4FF4-87D0-D5A1D170F623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B2337671-C075-41EB-AB13-3742D3A4A489}"/>
              </a:ext>
            </a:extLst>
          </p:cNvPr>
          <p:cNvCxnSpPr>
            <a:cxnSpLocks noChangeShapeType="1"/>
            <a:stCxn id="28685" idx="2"/>
            <a:endCxn id="286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27B839E-C34B-44A3-BB7D-58C9AC29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05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0FDDFA0-EEB3-44FD-AE53-08047997A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A0453DCB-9612-4734-98EC-7001DEE2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  dfs(F)</a:t>
            </a:r>
          </a:p>
        </p:txBody>
      </p:sp>
      <p:sp>
        <p:nvSpPr>
          <p:cNvPr id="462852" name="Oval 4">
            <a:extLst>
              <a:ext uri="{FF2B5EF4-FFF2-40B4-BE49-F238E27FC236}">
                <a16:creationId xmlns:a16="http://schemas.microsoft.com/office/drawing/2014/main" id="{7D9779E3-F946-472C-A4AA-606AAE785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F</a:t>
            </a: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76284938-F225-42AA-9C59-A6F7F05A5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C</a:t>
            </a:r>
          </a:p>
        </p:txBody>
      </p:sp>
      <p:sp>
        <p:nvSpPr>
          <p:cNvPr id="462854" name="Oval 6">
            <a:extLst>
              <a:ext uri="{FF2B5EF4-FFF2-40B4-BE49-F238E27FC236}">
                <a16:creationId xmlns:a16="http://schemas.microsoft.com/office/drawing/2014/main" id="{323851D8-FFDD-433C-B6E2-B311ECF19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G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3107892C-89B1-4EB1-8048-D1C0F0786BD7}"/>
              </a:ext>
            </a:extLst>
          </p:cNvPr>
          <p:cNvCxnSpPr>
            <a:cxnSpLocks noChangeShapeType="1"/>
            <a:stCxn id="462852" idx="0"/>
            <a:endCxn id="46285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56" name="Oval 8">
            <a:extLst>
              <a:ext uri="{FF2B5EF4-FFF2-40B4-BE49-F238E27FC236}">
                <a16:creationId xmlns:a16="http://schemas.microsoft.com/office/drawing/2014/main" id="{F67C7109-ECDB-4A12-835C-50DA6E3C1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30729" name="AutoShape 9">
            <a:extLst>
              <a:ext uri="{FF2B5EF4-FFF2-40B4-BE49-F238E27FC236}">
                <a16:creationId xmlns:a16="http://schemas.microsoft.com/office/drawing/2014/main" id="{BCE75BF5-651D-4017-81D9-E74B96E2306E}"/>
              </a:ext>
            </a:extLst>
          </p:cNvPr>
          <p:cNvCxnSpPr>
            <a:cxnSpLocks noChangeShapeType="1"/>
            <a:stCxn id="462853" idx="5"/>
            <a:endCxn id="46285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58" name="Oval 10">
            <a:extLst>
              <a:ext uri="{FF2B5EF4-FFF2-40B4-BE49-F238E27FC236}">
                <a16:creationId xmlns:a16="http://schemas.microsoft.com/office/drawing/2014/main" id="{980B42C5-C5AC-44E9-8ADC-3F954B808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B</a:t>
            </a:r>
          </a:p>
        </p:txBody>
      </p: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4FC2DFD0-D8FD-4580-AFDE-DDE83B25EC34}"/>
              </a:ext>
            </a:extLst>
          </p:cNvPr>
          <p:cNvCxnSpPr>
            <a:cxnSpLocks noChangeShapeType="1"/>
            <a:stCxn id="462853" idx="6"/>
            <a:endCxn id="46285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60" name="Oval 12">
            <a:extLst>
              <a:ext uri="{FF2B5EF4-FFF2-40B4-BE49-F238E27FC236}">
                <a16:creationId xmlns:a16="http://schemas.microsoft.com/office/drawing/2014/main" id="{FBABCE2A-A2DD-4C55-B199-AFE46BE4C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</a:t>
            </a:r>
          </a:p>
        </p:txBody>
      </p:sp>
      <p:sp>
        <p:nvSpPr>
          <p:cNvPr id="462861" name="Oval 13">
            <a:extLst>
              <a:ext uri="{FF2B5EF4-FFF2-40B4-BE49-F238E27FC236}">
                <a16:creationId xmlns:a16="http://schemas.microsoft.com/office/drawing/2014/main" id="{2FBDC3EC-D9EF-414D-BD7A-9281534F8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E</a:t>
            </a:r>
          </a:p>
        </p:txBody>
      </p:sp>
      <p:cxnSp>
        <p:nvCxnSpPr>
          <p:cNvPr id="30734" name="AutoShape 14">
            <a:extLst>
              <a:ext uri="{FF2B5EF4-FFF2-40B4-BE49-F238E27FC236}">
                <a16:creationId xmlns:a16="http://schemas.microsoft.com/office/drawing/2014/main" id="{F8A1EEAD-2588-4EAB-9B27-0FB316583E09}"/>
              </a:ext>
            </a:extLst>
          </p:cNvPr>
          <p:cNvCxnSpPr>
            <a:cxnSpLocks noChangeShapeType="1"/>
            <a:stCxn id="462853" idx="4"/>
            <a:endCxn id="46285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15">
            <a:extLst>
              <a:ext uri="{FF2B5EF4-FFF2-40B4-BE49-F238E27FC236}">
                <a16:creationId xmlns:a16="http://schemas.microsoft.com/office/drawing/2014/main" id="{6F77AC8B-D6EB-437D-AF4D-633F160EA510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16">
            <a:extLst>
              <a:ext uri="{FF2B5EF4-FFF2-40B4-BE49-F238E27FC236}">
                <a16:creationId xmlns:a16="http://schemas.microsoft.com/office/drawing/2014/main" id="{5C5A3905-4C91-4920-B236-475532C10BEF}"/>
              </a:ext>
            </a:extLst>
          </p:cNvPr>
          <p:cNvCxnSpPr>
            <a:cxnSpLocks noChangeShapeType="1"/>
            <a:stCxn id="462861" idx="3"/>
            <a:endCxn id="46285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AutoShape 17">
            <a:extLst>
              <a:ext uri="{FF2B5EF4-FFF2-40B4-BE49-F238E27FC236}">
                <a16:creationId xmlns:a16="http://schemas.microsoft.com/office/drawing/2014/main" id="{69D3ABB9-8261-4356-AEE9-EAA33FDCDB2E}"/>
              </a:ext>
            </a:extLst>
          </p:cNvPr>
          <p:cNvCxnSpPr>
            <a:cxnSpLocks noChangeShapeType="1"/>
            <a:stCxn id="462852" idx="7"/>
            <a:endCxn id="46286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18">
            <a:extLst>
              <a:ext uri="{FF2B5EF4-FFF2-40B4-BE49-F238E27FC236}">
                <a16:creationId xmlns:a16="http://schemas.microsoft.com/office/drawing/2014/main" id="{213B7DB9-B0E8-4BD7-81EB-ED3548363157}"/>
              </a:ext>
            </a:extLst>
          </p:cNvPr>
          <p:cNvCxnSpPr>
            <a:cxnSpLocks noChangeShapeType="1"/>
            <a:stCxn id="462861" idx="7"/>
            <a:endCxn id="46285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8506643D-5AB3-4F9B-BD71-F8F1A27878C4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68" name="Oval 20">
            <a:extLst>
              <a:ext uri="{FF2B5EF4-FFF2-40B4-BE49-F238E27FC236}">
                <a16:creationId xmlns:a16="http://schemas.microsoft.com/office/drawing/2014/main" id="{455D38FD-1FDA-4156-9B2F-01FA1FB3D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H</a:t>
            </a:r>
          </a:p>
        </p:txBody>
      </p: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574D79AF-4E33-4DEB-ABDA-A85C2657AD2B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2870" name="AutoShape 22">
            <a:extLst>
              <a:ext uri="{FF2B5EF4-FFF2-40B4-BE49-F238E27FC236}">
                <a16:creationId xmlns:a16="http://schemas.microsoft.com/office/drawing/2014/main" id="{7F21FCC3-BAE7-47DC-9E0C-3280D26032DD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CD8D533A-BCBA-4EED-BCF6-1D4498FB5D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2E39BB45-E6DD-4CAE-B646-8AC99796C33D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3C365A9D-ABE1-4604-A972-11752AC05B35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6">
            <a:extLst>
              <a:ext uri="{FF2B5EF4-FFF2-40B4-BE49-F238E27FC236}">
                <a16:creationId xmlns:a16="http://schemas.microsoft.com/office/drawing/2014/main" id="{C9508028-66F7-4976-992D-5EA3D4155C11}"/>
              </a:ext>
            </a:extLst>
          </p:cNvPr>
          <p:cNvCxnSpPr>
            <a:cxnSpLocks noChangeShapeType="1"/>
            <a:stCxn id="462852" idx="6"/>
            <a:endCxn id="462861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27C9A60-EF71-4BE1-B635-805DFBB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535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A1D73C-F6A6-4AF0-9882-3362C3B06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8629C451-0E25-4C9B-810A-51069186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2012950" cy="15605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  dfs(F)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     dfs(H)</a:t>
            </a:r>
          </a:p>
        </p:txBody>
      </p:sp>
      <p:sp>
        <p:nvSpPr>
          <p:cNvPr id="463876" name="Oval 4">
            <a:extLst>
              <a:ext uri="{FF2B5EF4-FFF2-40B4-BE49-F238E27FC236}">
                <a16:creationId xmlns:a16="http://schemas.microsoft.com/office/drawing/2014/main" id="{3B073F49-043B-497E-8D1B-3A20D0CEB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F</a:t>
            </a:r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CE675BD7-9693-47F8-AD87-3CE7229132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C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9F3D31C0-A4E5-4DAB-BF4B-D26CD383DD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G</a:t>
            </a:r>
          </a:p>
        </p:txBody>
      </p:sp>
      <p:cxnSp>
        <p:nvCxnSpPr>
          <p:cNvPr id="32775" name="AutoShape 7">
            <a:extLst>
              <a:ext uri="{FF2B5EF4-FFF2-40B4-BE49-F238E27FC236}">
                <a16:creationId xmlns:a16="http://schemas.microsoft.com/office/drawing/2014/main" id="{87FA5442-0AA4-4024-BADB-C19F1020380A}"/>
              </a:ext>
            </a:extLst>
          </p:cNvPr>
          <p:cNvCxnSpPr>
            <a:cxnSpLocks noChangeShapeType="1"/>
            <a:stCxn id="463876" idx="0"/>
            <a:endCxn id="4638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0" name="Oval 8">
            <a:extLst>
              <a:ext uri="{FF2B5EF4-FFF2-40B4-BE49-F238E27FC236}">
                <a16:creationId xmlns:a16="http://schemas.microsoft.com/office/drawing/2014/main" id="{98694EF7-685A-4051-BC8A-6B2EED4FE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32777" name="AutoShape 9">
            <a:extLst>
              <a:ext uri="{FF2B5EF4-FFF2-40B4-BE49-F238E27FC236}">
                <a16:creationId xmlns:a16="http://schemas.microsoft.com/office/drawing/2014/main" id="{FB932D96-FBF2-45A2-9582-D0BF35AB6770}"/>
              </a:ext>
            </a:extLst>
          </p:cNvPr>
          <p:cNvCxnSpPr>
            <a:cxnSpLocks noChangeShapeType="1"/>
            <a:stCxn id="463877" idx="5"/>
            <a:endCxn id="4638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2" name="Oval 10">
            <a:extLst>
              <a:ext uri="{FF2B5EF4-FFF2-40B4-BE49-F238E27FC236}">
                <a16:creationId xmlns:a16="http://schemas.microsoft.com/office/drawing/2014/main" id="{238D142D-E37D-48F0-898E-C2D30C8E5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B</a:t>
            </a:r>
          </a:p>
        </p:txBody>
      </p:sp>
      <p:cxnSp>
        <p:nvCxnSpPr>
          <p:cNvPr id="32779" name="AutoShape 11">
            <a:extLst>
              <a:ext uri="{FF2B5EF4-FFF2-40B4-BE49-F238E27FC236}">
                <a16:creationId xmlns:a16="http://schemas.microsoft.com/office/drawing/2014/main" id="{64070AA3-7771-4F94-8B5C-9D521636BE8B}"/>
              </a:ext>
            </a:extLst>
          </p:cNvPr>
          <p:cNvCxnSpPr>
            <a:cxnSpLocks noChangeShapeType="1"/>
            <a:stCxn id="463877" idx="6"/>
            <a:endCxn id="4638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4" name="Oval 12">
            <a:extLst>
              <a:ext uri="{FF2B5EF4-FFF2-40B4-BE49-F238E27FC236}">
                <a16:creationId xmlns:a16="http://schemas.microsoft.com/office/drawing/2014/main" id="{4C4C8F0B-8279-4CAF-8CBB-4CD8B2E3E6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</a:t>
            </a:r>
          </a:p>
        </p:txBody>
      </p:sp>
      <p:sp>
        <p:nvSpPr>
          <p:cNvPr id="463885" name="Oval 13">
            <a:extLst>
              <a:ext uri="{FF2B5EF4-FFF2-40B4-BE49-F238E27FC236}">
                <a16:creationId xmlns:a16="http://schemas.microsoft.com/office/drawing/2014/main" id="{2FD40921-D8C1-4C7E-8202-30B4CCD93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E</a:t>
            </a:r>
          </a:p>
        </p:txBody>
      </p: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D0B53072-9F4F-4B3C-8A03-0E4ADFD97623}"/>
              </a:ext>
            </a:extLst>
          </p:cNvPr>
          <p:cNvCxnSpPr>
            <a:cxnSpLocks noChangeShapeType="1"/>
            <a:stCxn id="463877" idx="4"/>
            <a:endCxn id="4638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5">
            <a:extLst>
              <a:ext uri="{FF2B5EF4-FFF2-40B4-BE49-F238E27FC236}">
                <a16:creationId xmlns:a16="http://schemas.microsoft.com/office/drawing/2014/main" id="{728E0E5B-F606-442C-B068-367825DB8111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16">
            <a:extLst>
              <a:ext uri="{FF2B5EF4-FFF2-40B4-BE49-F238E27FC236}">
                <a16:creationId xmlns:a16="http://schemas.microsoft.com/office/drawing/2014/main" id="{CCC8EBAF-02E9-4629-8C8E-47CD88D9C95E}"/>
              </a:ext>
            </a:extLst>
          </p:cNvPr>
          <p:cNvCxnSpPr>
            <a:cxnSpLocks noChangeShapeType="1"/>
            <a:stCxn id="463885" idx="3"/>
            <a:endCxn id="4638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4942E3AB-CC6B-4881-ABD2-18E6932607AF}"/>
              </a:ext>
            </a:extLst>
          </p:cNvPr>
          <p:cNvCxnSpPr>
            <a:cxnSpLocks noChangeShapeType="1"/>
            <a:stCxn id="463876" idx="7"/>
            <a:endCxn id="4638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C89A70A8-3A55-47F7-A678-CECD4ABE5B4C}"/>
              </a:ext>
            </a:extLst>
          </p:cNvPr>
          <p:cNvCxnSpPr>
            <a:cxnSpLocks noChangeShapeType="1"/>
            <a:stCxn id="463885" idx="7"/>
            <a:endCxn id="4638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5F32E3C4-EB42-44F4-B6CD-0C664721C5B2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92" name="Oval 20">
            <a:extLst>
              <a:ext uri="{FF2B5EF4-FFF2-40B4-BE49-F238E27FC236}">
                <a16:creationId xmlns:a16="http://schemas.microsoft.com/office/drawing/2014/main" id="{3219F044-E375-47CF-B594-71BA11D27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H</a:t>
            </a:r>
          </a:p>
        </p:txBody>
      </p: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6A6D803F-EBB7-4AA7-9A52-0D824D733CDA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3">
            <a:extLst>
              <a:ext uri="{FF2B5EF4-FFF2-40B4-BE49-F238E27FC236}">
                <a16:creationId xmlns:a16="http://schemas.microsoft.com/office/drawing/2014/main" id="{8F06CD09-603D-4678-89F4-89F4FEB327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4">
            <a:extLst>
              <a:ext uri="{FF2B5EF4-FFF2-40B4-BE49-F238E27FC236}">
                <a16:creationId xmlns:a16="http://schemas.microsoft.com/office/drawing/2014/main" id="{63318600-C8EB-4B7E-A7D7-85C9B82CD4CA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5">
            <a:extLst>
              <a:ext uri="{FF2B5EF4-FFF2-40B4-BE49-F238E27FC236}">
                <a16:creationId xmlns:a16="http://schemas.microsoft.com/office/drawing/2014/main" id="{355D7D21-F50B-4F9D-914C-B38C12231527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6">
            <a:extLst>
              <a:ext uri="{FF2B5EF4-FFF2-40B4-BE49-F238E27FC236}">
                <a16:creationId xmlns:a16="http://schemas.microsoft.com/office/drawing/2014/main" id="{6B6D3082-3D16-4D92-8583-7386FB778E1E}"/>
              </a:ext>
            </a:extLst>
          </p:cNvPr>
          <p:cNvCxnSpPr>
            <a:cxnSpLocks noChangeShapeType="1"/>
            <a:stCxn id="463876" idx="6"/>
            <a:endCxn id="4638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7">
            <a:extLst>
              <a:ext uri="{FF2B5EF4-FFF2-40B4-BE49-F238E27FC236}">
                <a16:creationId xmlns:a16="http://schemas.microsoft.com/office/drawing/2014/main" id="{75DD44AD-2CE7-44DA-B7AE-7AF43E03FF97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6386B21-02FD-4CCC-8EB5-582FC1D1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556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3991767-0B3A-4719-9E98-16280A50A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2C85221B-C0A7-4CEA-BEFB-F7677544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  dfs(F)</a:t>
            </a:r>
          </a:p>
        </p:txBody>
      </p:sp>
      <p:sp>
        <p:nvSpPr>
          <p:cNvPr id="34820" name="Oval 20">
            <a:extLst>
              <a:ext uri="{FF2B5EF4-FFF2-40B4-BE49-F238E27FC236}">
                <a16:creationId xmlns:a16="http://schemas.microsoft.com/office/drawing/2014/main" id="{81562CF0-3AFF-450D-AC4A-31B6ACB646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4821" name="AutoShape 21">
            <a:extLst>
              <a:ext uri="{FF2B5EF4-FFF2-40B4-BE49-F238E27FC236}">
                <a16:creationId xmlns:a16="http://schemas.microsoft.com/office/drawing/2014/main" id="{1F9E060D-5467-4F5A-9AD9-FA227C1B648F}"/>
              </a:ext>
            </a:extLst>
          </p:cNvPr>
          <p:cNvCxnSpPr>
            <a:cxnSpLocks noChangeShapeType="1"/>
            <a:stCxn id="34820" idx="2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Rectangle 22">
            <a:extLst>
              <a:ext uri="{FF2B5EF4-FFF2-40B4-BE49-F238E27FC236}">
                <a16:creationId xmlns:a16="http://schemas.microsoft.com/office/drawing/2014/main" id="{517B6057-8C58-4C21-9F70-07EF0274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4823" name="Oval 24">
            <a:extLst>
              <a:ext uri="{FF2B5EF4-FFF2-40B4-BE49-F238E27FC236}">
                <a16:creationId xmlns:a16="http://schemas.microsoft.com/office/drawing/2014/main" id="{D56E8049-24E9-4D6F-9F02-2CBB76565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4824" name="Oval 25">
            <a:extLst>
              <a:ext uri="{FF2B5EF4-FFF2-40B4-BE49-F238E27FC236}">
                <a16:creationId xmlns:a16="http://schemas.microsoft.com/office/drawing/2014/main" id="{425F5722-2B15-43C5-92AA-7064859FC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4825" name="Oval 26">
            <a:extLst>
              <a:ext uri="{FF2B5EF4-FFF2-40B4-BE49-F238E27FC236}">
                <a16:creationId xmlns:a16="http://schemas.microsoft.com/office/drawing/2014/main" id="{97B24062-279E-40E8-9761-94BC1B093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4826" name="AutoShape 27">
            <a:extLst>
              <a:ext uri="{FF2B5EF4-FFF2-40B4-BE49-F238E27FC236}">
                <a16:creationId xmlns:a16="http://schemas.microsoft.com/office/drawing/2014/main" id="{7A9AD874-728F-4EB8-AB3E-3E45755957B3}"/>
              </a:ext>
            </a:extLst>
          </p:cNvPr>
          <p:cNvCxnSpPr>
            <a:cxnSpLocks noChangeShapeType="1"/>
            <a:stCxn id="34823" idx="0"/>
            <a:endCxn id="3482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7" name="Oval 28">
            <a:extLst>
              <a:ext uri="{FF2B5EF4-FFF2-40B4-BE49-F238E27FC236}">
                <a16:creationId xmlns:a16="http://schemas.microsoft.com/office/drawing/2014/main" id="{10EB32A7-3B6F-497C-AAA5-77344D880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4828" name="AutoShape 29">
            <a:extLst>
              <a:ext uri="{FF2B5EF4-FFF2-40B4-BE49-F238E27FC236}">
                <a16:creationId xmlns:a16="http://schemas.microsoft.com/office/drawing/2014/main" id="{0DD2537E-CE7B-47DA-980C-C027AD132587}"/>
              </a:ext>
            </a:extLst>
          </p:cNvPr>
          <p:cNvCxnSpPr>
            <a:cxnSpLocks noChangeShapeType="1"/>
            <a:stCxn id="34824" idx="5"/>
            <a:endCxn id="3482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30">
            <a:extLst>
              <a:ext uri="{FF2B5EF4-FFF2-40B4-BE49-F238E27FC236}">
                <a16:creationId xmlns:a16="http://schemas.microsoft.com/office/drawing/2014/main" id="{29D2D9C3-A280-4AB5-A0FA-4A942B36D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4830" name="AutoShape 31">
            <a:extLst>
              <a:ext uri="{FF2B5EF4-FFF2-40B4-BE49-F238E27FC236}">
                <a16:creationId xmlns:a16="http://schemas.microsoft.com/office/drawing/2014/main" id="{42F4C4B9-3149-46B8-96D7-079DFACB73C5}"/>
              </a:ext>
            </a:extLst>
          </p:cNvPr>
          <p:cNvCxnSpPr>
            <a:cxnSpLocks noChangeShapeType="1"/>
            <a:stCxn id="34824" idx="6"/>
            <a:endCxn id="3482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Oval 32">
            <a:extLst>
              <a:ext uri="{FF2B5EF4-FFF2-40B4-BE49-F238E27FC236}">
                <a16:creationId xmlns:a16="http://schemas.microsoft.com/office/drawing/2014/main" id="{617B5F0A-549B-4A9F-B24D-4CC9AE808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4832" name="Oval 33">
            <a:extLst>
              <a:ext uri="{FF2B5EF4-FFF2-40B4-BE49-F238E27FC236}">
                <a16:creationId xmlns:a16="http://schemas.microsoft.com/office/drawing/2014/main" id="{64235C56-C861-4632-81BF-8E5F86105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4833" name="AutoShape 34">
            <a:extLst>
              <a:ext uri="{FF2B5EF4-FFF2-40B4-BE49-F238E27FC236}">
                <a16:creationId xmlns:a16="http://schemas.microsoft.com/office/drawing/2014/main" id="{74328D26-EFD1-4B6A-B263-4BFF58A653F5}"/>
              </a:ext>
            </a:extLst>
          </p:cNvPr>
          <p:cNvCxnSpPr>
            <a:cxnSpLocks noChangeShapeType="1"/>
            <a:stCxn id="34824" idx="4"/>
            <a:endCxn id="3482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35">
            <a:extLst>
              <a:ext uri="{FF2B5EF4-FFF2-40B4-BE49-F238E27FC236}">
                <a16:creationId xmlns:a16="http://schemas.microsoft.com/office/drawing/2014/main" id="{1ECC8074-8C06-4265-AB47-8FD23C4B1E6F}"/>
              </a:ext>
            </a:extLst>
          </p:cNvPr>
          <p:cNvCxnSpPr>
            <a:cxnSpLocks noChangeShapeType="1"/>
            <a:stCxn id="34832" idx="2"/>
            <a:endCxn id="3483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36">
            <a:extLst>
              <a:ext uri="{FF2B5EF4-FFF2-40B4-BE49-F238E27FC236}">
                <a16:creationId xmlns:a16="http://schemas.microsoft.com/office/drawing/2014/main" id="{8B13C565-A80E-4F3F-BC7A-06674DB25DD5}"/>
              </a:ext>
            </a:extLst>
          </p:cNvPr>
          <p:cNvCxnSpPr>
            <a:cxnSpLocks noChangeShapeType="1"/>
            <a:stCxn id="34832" idx="3"/>
            <a:endCxn id="3482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37">
            <a:extLst>
              <a:ext uri="{FF2B5EF4-FFF2-40B4-BE49-F238E27FC236}">
                <a16:creationId xmlns:a16="http://schemas.microsoft.com/office/drawing/2014/main" id="{E60DDE47-3189-42B2-804B-97BB9DD27A58}"/>
              </a:ext>
            </a:extLst>
          </p:cNvPr>
          <p:cNvCxnSpPr>
            <a:cxnSpLocks noChangeShapeType="1"/>
            <a:stCxn id="34823" idx="7"/>
            <a:endCxn id="3483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38">
            <a:extLst>
              <a:ext uri="{FF2B5EF4-FFF2-40B4-BE49-F238E27FC236}">
                <a16:creationId xmlns:a16="http://schemas.microsoft.com/office/drawing/2014/main" id="{EA6F0304-5366-4763-BC66-DC7C71A24CE6}"/>
              </a:ext>
            </a:extLst>
          </p:cNvPr>
          <p:cNvCxnSpPr>
            <a:cxnSpLocks noChangeShapeType="1"/>
            <a:stCxn id="34832" idx="7"/>
            <a:endCxn id="3482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39">
            <a:extLst>
              <a:ext uri="{FF2B5EF4-FFF2-40B4-BE49-F238E27FC236}">
                <a16:creationId xmlns:a16="http://schemas.microsoft.com/office/drawing/2014/main" id="{4B070058-8531-4C1B-B7BC-47087359593A}"/>
              </a:ext>
            </a:extLst>
          </p:cNvPr>
          <p:cNvCxnSpPr>
            <a:cxnSpLocks noChangeShapeType="1"/>
            <a:stCxn id="34831" idx="7"/>
            <a:endCxn id="3482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40">
            <a:extLst>
              <a:ext uri="{FF2B5EF4-FFF2-40B4-BE49-F238E27FC236}">
                <a16:creationId xmlns:a16="http://schemas.microsoft.com/office/drawing/2014/main" id="{3791842F-1950-4BCA-8958-0E4AD2ECB1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41">
            <a:extLst>
              <a:ext uri="{FF2B5EF4-FFF2-40B4-BE49-F238E27FC236}">
                <a16:creationId xmlns:a16="http://schemas.microsoft.com/office/drawing/2014/main" id="{C8BDF9CF-2355-4E6F-B084-0E2714EEC181}"/>
              </a:ext>
            </a:extLst>
          </p:cNvPr>
          <p:cNvCxnSpPr>
            <a:cxnSpLocks noChangeShapeType="1"/>
            <a:stCxn id="34831" idx="7"/>
            <a:endCxn id="3482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42">
            <a:extLst>
              <a:ext uri="{FF2B5EF4-FFF2-40B4-BE49-F238E27FC236}">
                <a16:creationId xmlns:a16="http://schemas.microsoft.com/office/drawing/2014/main" id="{5907EB74-253C-481A-AD54-2C527EAFD267}"/>
              </a:ext>
            </a:extLst>
          </p:cNvPr>
          <p:cNvCxnSpPr>
            <a:cxnSpLocks noChangeShapeType="1"/>
            <a:stCxn id="34832" idx="2"/>
            <a:endCxn id="3483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43">
            <a:extLst>
              <a:ext uri="{FF2B5EF4-FFF2-40B4-BE49-F238E27FC236}">
                <a16:creationId xmlns:a16="http://schemas.microsoft.com/office/drawing/2014/main" id="{EF7C3628-D3AB-4C18-BA01-4DC143FA7DF9}"/>
              </a:ext>
            </a:extLst>
          </p:cNvPr>
          <p:cNvCxnSpPr>
            <a:cxnSpLocks noChangeShapeType="1"/>
            <a:stCxn id="34823" idx="6"/>
            <a:endCxn id="34832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EF5876F-1B33-42B4-894D-DE6317F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8937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06183C-60A8-47A5-8EC5-0592FBFC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8A9B245A-1CC3-42CF-8421-EC8ABD0C6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  dfs(E)</a:t>
            </a:r>
          </a:p>
        </p:txBody>
      </p:sp>
      <p:sp>
        <p:nvSpPr>
          <p:cNvPr id="36868" name="Oval 4">
            <a:extLst>
              <a:ext uri="{FF2B5EF4-FFF2-40B4-BE49-F238E27FC236}">
                <a16:creationId xmlns:a16="http://schemas.microsoft.com/office/drawing/2014/main" id="{E3DD24EC-782D-409C-9BD0-2F29A39CE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6869" name="Oval 5">
            <a:extLst>
              <a:ext uri="{FF2B5EF4-FFF2-40B4-BE49-F238E27FC236}">
                <a16:creationId xmlns:a16="http://schemas.microsoft.com/office/drawing/2014/main" id="{E39FC9C3-2C86-487A-A8F7-5B2B7F296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6870" name="AutoShape 7">
            <a:extLst>
              <a:ext uri="{FF2B5EF4-FFF2-40B4-BE49-F238E27FC236}">
                <a16:creationId xmlns:a16="http://schemas.microsoft.com/office/drawing/2014/main" id="{7F51D876-4F07-425D-84D6-802DB463999F}"/>
              </a:ext>
            </a:extLst>
          </p:cNvPr>
          <p:cNvCxnSpPr>
            <a:cxnSpLocks noChangeShapeType="1"/>
            <a:stCxn id="36868" idx="0"/>
            <a:endCxn id="3686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Oval 8">
            <a:extLst>
              <a:ext uri="{FF2B5EF4-FFF2-40B4-BE49-F238E27FC236}">
                <a16:creationId xmlns:a16="http://schemas.microsoft.com/office/drawing/2014/main" id="{C44AB982-421F-4581-9E41-4C4E376C2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6872" name="AutoShape 9">
            <a:extLst>
              <a:ext uri="{FF2B5EF4-FFF2-40B4-BE49-F238E27FC236}">
                <a16:creationId xmlns:a16="http://schemas.microsoft.com/office/drawing/2014/main" id="{0930C5E3-2E02-4028-8A8B-8E37B061A0E0}"/>
              </a:ext>
            </a:extLst>
          </p:cNvPr>
          <p:cNvCxnSpPr>
            <a:cxnSpLocks noChangeShapeType="1"/>
            <a:stCxn id="36869" idx="5"/>
            <a:endCxn id="3687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Oval 10">
            <a:extLst>
              <a:ext uri="{FF2B5EF4-FFF2-40B4-BE49-F238E27FC236}">
                <a16:creationId xmlns:a16="http://schemas.microsoft.com/office/drawing/2014/main" id="{5F1F64AC-73BB-4D31-8977-D165FABF7A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6874" name="AutoShape 11">
            <a:extLst>
              <a:ext uri="{FF2B5EF4-FFF2-40B4-BE49-F238E27FC236}">
                <a16:creationId xmlns:a16="http://schemas.microsoft.com/office/drawing/2014/main" id="{637FAA4F-75BB-42C5-A7C2-E3EE4B5C46FF}"/>
              </a:ext>
            </a:extLst>
          </p:cNvPr>
          <p:cNvCxnSpPr>
            <a:cxnSpLocks noChangeShapeType="1"/>
            <a:stCxn id="36869" idx="6"/>
            <a:endCxn id="3687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5" name="Oval 12">
            <a:extLst>
              <a:ext uri="{FF2B5EF4-FFF2-40B4-BE49-F238E27FC236}">
                <a16:creationId xmlns:a16="http://schemas.microsoft.com/office/drawing/2014/main" id="{9D08AC3B-0EBE-4760-81DA-894F808A6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6876" name="Oval 13">
            <a:extLst>
              <a:ext uri="{FF2B5EF4-FFF2-40B4-BE49-F238E27FC236}">
                <a16:creationId xmlns:a16="http://schemas.microsoft.com/office/drawing/2014/main" id="{EC90DB8A-193B-4B8B-B8E0-276F2E6A4A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6877" name="AutoShape 14">
            <a:extLst>
              <a:ext uri="{FF2B5EF4-FFF2-40B4-BE49-F238E27FC236}">
                <a16:creationId xmlns:a16="http://schemas.microsoft.com/office/drawing/2014/main" id="{C639F716-AE7B-4DC6-82A9-068BB6DE3F7D}"/>
              </a:ext>
            </a:extLst>
          </p:cNvPr>
          <p:cNvCxnSpPr>
            <a:cxnSpLocks noChangeShapeType="1"/>
            <a:stCxn id="36869" idx="4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6">
            <a:extLst>
              <a:ext uri="{FF2B5EF4-FFF2-40B4-BE49-F238E27FC236}">
                <a16:creationId xmlns:a16="http://schemas.microsoft.com/office/drawing/2014/main" id="{150CB9DD-AD4F-44CA-8278-307D5DA57602}"/>
              </a:ext>
            </a:extLst>
          </p:cNvPr>
          <p:cNvCxnSpPr>
            <a:cxnSpLocks noChangeShapeType="1"/>
            <a:stCxn id="36876" idx="3"/>
            <a:endCxn id="3686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7">
            <a:extLst>
              <a:ext uri="{FF2B5EF4-FFF2-40B4-BE49-F238E27FC236}">
                <a16:creationId xmlns:a16="http://schemas.microsoft.com/office/drawing/2014/main" id="{8CECDBD4-7E7E-4CCC-A80E-B3C1DB5B2DE6}"/>
              </a:ext>
            </a:extLst>
          </p:cNvPr>
          <p:cNvCxnSpPr>
            <a:cxnSpLocks noChangeShapeType="1"/>
            <a:stCxn id="36868" idx="7"/>
            <a:endCxn id="3687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18">
            <a:extLst>
              <a:ext uri="{FF2B5EF4-FFF2-40B4-BE49-F238E27FC236}">
                <a16:creationId xmlns:a16="http://schemas.microsoft.com/office/drawing/2014/main" id="{75F71576-6393-4229-8119-D571885DC49F}"/>
              </a:ext>
            </a:extLst>
          </p:cNvPr>
          <p:cNvCxnSpPr>
            <a:cxnSpLocks noChangeShapeType="1"/>
            <a:stCxn id="36876" idx="7"/>
            <a:endCxn id="3687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1" name="Oval 20">
            <a:extLst>
              <a:ext uri="{FF2B5EF4-FFF2-40B4-BE49-F238E27FC236}">
                <a16:creationId xmlns:a16="http://schemas.microsoft.com/office/drawing/2014/main" id="{1AE34ECE-63E5-4CDF-9E8E-0253CDE0B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6882" name="AutoShape 21">
            <a:extLst>
              <a:ext uri="{FF2B5EF4-FFF2-40B4-BE49-F238E27FC236}">
                <a16:creationId xmlns:a16="http://schemas.microsoft.com/office/drawing/2014/main" id="{6AA37B37-634E-4767-A564-7E642DACA8BE}"/>
              </a:ext>
            </a:extLst>
          </p:cNvPr>
          <p:cNvCxnSpPr>
            <a:cxnSpLocks noChangeShapeType="1"/>
            <a:stCxn id="36881" idx="2"/>
            <a:endCxn id="3686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Rectangle 22">
            <a:extLst>
              <a:ext uri="{FF2B5EF4-FFF2-40B4-BE49-F238E27FC236}">
                <a16:creationId xmlns:a16="http://schemas.microsoft.com/office/drawing/2014/main" id="{8B3DA8CF-F8BF-42BE-A666-47CC1928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6884" name="Rectangle 23">
            <a:extLst>
              <a:ext uri="{FF2B5EF4-FFF2-40B4-BE49-F238E27FC236}">
                <a16:creationId xmlns:a16="http://schemas.microsoft.com/office/drawing/2014/main" id="{05470937-BDEC-402B-8EE4-D1F7CFBDF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36885" name="AutoShape 24">
            <a:extLst>
              <a:ext uri="{FF2B5EF4-FFF2-40B4-BE49-F238E27FC236}">
                <a16:creationId xmlns:a16="http://schemas.microsoft.com/office/drawing/2014/main" id="{1E756DCC-CAD5-4508-8E6C-B23021264B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Oval 25">
            <a:extLst>
              <a:ext uri="{FF2B5EF4-FFF2-40B4-BE49-F238E27FC236}">
                <a16:creationId xmlns:a16="http://schemas.microsoft.com/office/drawing/2014/main" id="{E2326775-9FD3-43B3-A938-E9091E269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6887" name="AutoShape 26">
            <a:extLst>
              <a:ext uri="{FF2B5EF4-FFF2-40B4-BE49-F238E27FC236}">
                <a16:creationId xmlns:a16="http://schemas.microsoft.com/office/drawing/2014/main" id="{19B1B5E0-C5D1-4C8F-8984-AC91C6A858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7">
            <a:extLst>
              <a:ext uri="{FF2B5EF4-FFF2-40B4-BE49-F238E27FC236}">
                <a16:creationId xmlns:a16="http://schemas.microsoft.com/office/drawing/2014/main" id="{533DB60E-04D6-42D1-86EC-BC00B7BA99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28">
            <a:extLst>
              <a:ext uri="{FF2B5EF4-FFF2-40B4-BE49-F238E27FC236}">
                <a16:creationId xmlns:a16="http://schemas.microsoft.com/office/drawing/2014/main" id="{3CC15037-0A8F-4985-8B3A-9A78FD28C18A}"/>
              </a:ext>
            </a:extLst>
          </p:cNvPr>
          <p:cNvCxnSpPr>
            <a:cxnSpLocks noChangeShapeType="1"/>
            <a:stCxn id="36875" idx="7"/>
            <a:endCxn id="3687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29">
            <a:extLst>
              <a:ext uri="{FF2B5EF4-FFF2-40B4-BE49-F238E27FC236}">
                <a16:creationId xmlns:a16="http://schemas.microsoft.com/office/drawing/2014/main" id="{1872682D-9427-47A3-81DD-5F1524C3AA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D301236-50B4-4926-BA49-08B4402B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4890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71C6CB1-DA04-4F5A-9227-AEEE44725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267A4F91-463F-4225-A2C0-2BA12EBE2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BC623BD1-ECB5-4E76-AE46-A2236EB214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15C20225-BC4F-4E52-9664-93D11CF1D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8918" name="Oval 6">
            <a:extLst>
              <a:ext uri="{FF2B5EF4-FFF2-40B4-BE49-F238E27FC236}">
                <a16:creationId xmlns:a16="http://schemas.microsoft.com/office/drawing/2014/main" id="{C20B6BDA-2AFE-479B-8934-71CC677FF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id="{9DBA52A1-C8C5-4099-BD3D-2DE2B0A18D04}"/>
              </a:ext>
            </a:extLst>
          </p:cNvPr>
          <p:cNvCxnSpPr>
            <a:cxnSpLocks noChangeShapeType="1"/>
            <a:stCxn id="38916" idx="0"/>
            <a:endCxn id="3891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6952" name="Oval 8">
            <a:extLst>
              <a:ext uri="{FF2B5EF4-FFF2-40B4-BE49-F238E27FC236}">
                <a16:creationId xmlns:a16="http://schemas.microsoft.com/office/drawing/2014/main" id="{400C522E-264C-47B9-8DD8-2A92C47BD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38921" name="AutoShape 9">
            <a:extLst>
              <a:ext uri="{FF2B5EF4-FFF2-40B4-BE49-F238E27FC236}">
                <a16:creationId xmlns:a16="http://schemas.microsoft.com/office/drawing/2014/main" id="{07DD9375-2E70-460B-9D2E-784CB51BC556}"/>
              </a:ext>
            </a:extLst>
          </p:cNvPr>
          <p:cNvCxnSpPr>
            <a:cxnSpLocks noChangeShapeType="1"/>
            <a:stCxn id="38917" idx="5"/>
            <a:endCxn id="46695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Oval 10">
            <a:extLst>
              <a:ext uri="{FF2B5EF4-FFF2-40B4-BE49-F238E27FC236}">
                <a16:creationId xmlns:a16="http://schemas.microsoft.com/office/drawing/2014/main" id="{319225A4-E7DD-4048-8A28-DC6C2A121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8923" name="AutoShape 11">
            <a:extLst>
              <a:ext uri="{FF2B5EF4-FFF2-40B4-BE49-F238E27FC236}">
                <a16:creationId xmlns:a16="http://schemas.microsoft.com/office/drawing/2014/main" id="{3B628E09-CF7C-4F52-ADD0-10A711B28DA4}"/>
              </a:ext>
            </a:extLst>
          </p:cNvPr>
          <p:cNvCxnSpPr>
            <a:cxnSpLocks noChangeShapeType="1"/>
            <a:stCxn id="38917" idx="6"/>
            <a:endCxn id="3892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6956" name="Oval 12">
            <a:extLst>
              <a:ext uri="{FF2B5EF4-FFF2-40B4-BE49-F238E27FC236}">
                <a16:creationId xmlns:a16="http://schemas.microsoft.com/office/drawing/2014/main" id="{E1F36CC1-9C88-4381-BA7A-866240A789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</a:t>
            </a:r>
          </a:p>
        </p:txBody>
      </p:sp>
      <p:sp>
        <p:nvSpPr>
          <p:cNvPr id="38925" name="Oval 13">
            <a:extLst>
              <a:ext uri="{FF2B5EF4-FFF2-40B4-BE49-F238E27FC236}">
                <a16:creationId xmlns:a16="http://schemas.microsoft.com/office/drawing/2014/main" id="{039E6847-2550-4444-B4CB-2438A27B6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8926" name="AutoShape 14">
            <a:extLst>
              <a:ext uri="{FF2B5EF4-FFF2-40B4-BE49-F238E27FC236}">
                <a16:creationId xmlns:a16="http://schemas.microsoft.com/office/drawing/2014/main" id="{1E06A189-72AA-4C4C-B361-81DC191B2EEE}"/>
              </a:ext>
            </a:extLst>
          </p:cNvPr>
          <p:cNvCxnSpPr>
            <a:cxnSpLocks noChangeShapeType="1"/>
            <a:stCxn id="38917" idx="4"/>
            <a:endCxn id="3891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>
            <a:extLst>
              <a:ext uri="{FF2B5EF4-FFF2-40B4-BE49-F238E27FC236}">
                <a16:creationId xmlns:a16="http://schemas.microsoft.com/office/drawing/2014/main" id="{ADE2EB57-F9DE-4996-BBD4-029202522EFB}"/>
              </a:ext>
            </a:extLst>
          </p:cNvPr>
          <p:cNvCxnSpPr>
            <a:cxnSpLocks noChangeShapeType="1"/>
            <a:stCxn id="38925" idx="2"/>
            <a:endCxn id="46695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>
            <a:extLst>
              <a:ext uri="{FF2B5EF4-FFF2-40B4-BE49-F238E27FC236}">
                <a16:creationId xmlns:a16="http://schemas.microsoft.com/office/drawing/2014/main" id="{3AD90079-D1F7-4EFA-BCAA-5E1FA321798E}"/>
              </a:ext>
            </a:extLst>
          </p:cNvPr>
          <p:cNvCxnSpPr>
            <a:cxnSpLocks noChangeShapeType="1"/>
            <a:stCxn id="38925" idx="3"/>
            <a:endCxn id="3891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>
            <a:extLst>
              <a:ext uri="{FF2B5EF4-FFF2-40B4-BE49-F238E27FC236}">
                <a16:creationId xmlns:a16="http://schemas.microsoft.com/office/drawing/2014/main" id="{407082B0-E5AF-4A44-8BBD-39E6D69968A5}"/>
              </a:ext>
            </a:extLst>
          </p:cNvPr>
          <p:cNvCxnSpPr>
            <a:cxnSpLocks noChangeShapeType="1"/>
            <a:stCxn id="38916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>
            <a:extLst>
              <a:ext uri="{FF2B5EF4-FFF2-40B4-BE49-F238E27FC236}">
                <a16:creationId xmlns:a16="http://schemas.microsoft.com/office/drawing/2014/main" id="{5C35E2A6-0FF8-441E-B96F-62D4370FED3C}"/>
              </a:ext>
            </a:extLst>
          </p:cNvPr>
          <p:cNvCxnSpPr>
            <a:cxnSpLocks noChangeShapeType="1"/>
            <a:stCxn id="38925" idx="7"/>
            <a:endCxn id="3892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9">
            <a:extLst>
              <a:ext uri="{FF2B5EF4-FFF2-40B4-BE49-F238E27FC236}">
                <a16:creationId xmlns:a16="http://schemas.microsoft.com/office/drawing/2014/main" id="{220F381A-54AA-420E-B8D8-F10A5D8DE548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2" name="Oval 20">
            <a:extLst>
              <a:ext uri="{FF2B5EF4-FFF2-40B4-BE49-F238E27FC236}">
                <a16:creationId xmlns:a16="http://schemas.microsoft.com/office/drawing/2014/main" id="{F090567A-4E27-4443-94F8-990CE452E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8933" name="AutoShape 21">
            <a:extLst>
              <a:ext uri="{FF2B5EF4-FFF2-40B4-BE49-F238E27FC236}">
                <a16:creationId xmlns:a16="http://schemas.microsoft.com/office/drawing/2014/main" id="{A34921A5-9274-4F5D-AD31-6687554E5C78}"/>
              </a:ext>
            </a:extLst>
          </p:cNvPr>
          <p:cNvCxnSpPr>
            <a:cxnSpLocks noChangeShapeType="1"/>
            <a:stCxn id="38932" idx="2"/>
            <a:endCxn id="3891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437B1B90-070F-49F7-9C5A-CC98ECAD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CAF032C1-2089-48F3-8CD8-6908D555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86E44BF6-0219-4BC4-9918-D89A086D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66970" name="AutoShape 26">
            <a:extLst>
              <a:ext uri="{FF2B5EF4-FFF2-40B4-BE49-F238E27FC236}">
                <a16:creationId xmlns:a16="http://schemas.microsoft.com/office/drawing/2014/main" id="{6D664522-35D5-4B28-A9C1-BC02AA85F6B1}"/>
              </a:ext>
            </a:extLst>
          </p:cNvPr>
          <p:cNvCxnSpPr>
            <a:cxnSpLocks noChangeShapeType="1"/>
            <a:stCxn id="38916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7">
            <a:extLst>
              <a:ext uri="{FF2B5EF4-FFF2-40B4-BE49-F238E27FC236}">
                <a16:creationId xmlns:a16="http://schemas.microsoft.com/office/drawing/2014/main" id="{D4137EEE-A2F3-4741-979E-F853C8C9FD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8">
            <a:extLst>
              <a:ext uri="{FF2B5EF4-FFF2-40B4-BE49-F238E27FC236}">
                <a16:creationId xmlns:a16="http://schemas.microsoft.com/office/drawing/2014/main" id="{3D0ED956-A395-4ADC-990B-2193083785FA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BD756DC-30E5-439C-9BFD-2485E126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113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F8B0F3-0EDD-4E95-AE9B-4E4E8F38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7968"/>
            <a:ext cx="8229600" cy="463550"/>
          </a:xfrm>
        </p:spPr>
        <p:txBody>
          <a:bodyPr/>
          <a:lstStyle/>
          <a:p>
            <a:r>
              <a:rPr lang="en-US" altLang="en-US"/>
              <a:t>Definition: DAG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71F9CB9A-5E78-42DF-8E4E-A50F7D325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005338"/>
            <a:ext cx="8404225" cy="4114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b="1" dirty="0"/>
              <a:t>Directed Acyclic Graph often abbreviated DAG</a:t>
            </a:r>
          </a:p>
          <a:p>
            <a:pPr>
              <a:defRPr/>
            </a:pPr>
            <a:r>
              <a:rPr lang="en-US" sz="2800" dirty="0"/>
              <a:t>DAGs used in many applications to indicate precedence among events. </a:t>
            </a:r>
            <a:endParaRPr lang="en-US" sz="2800" b="1" dirty="0"/>
          </a:p>
          <a:p>
            <a:pPr>
              <a:defRPr/>
            </a:pPr>
            <a:r>
              <a:rPr lang="en-US" sz="2800" b="1" dirty="0"/>
              <a:t>If DFS of a directed graph yields no back edges, then the graph contains no cycles </a:t>
            </a:r>
            <a:endParaRPr lang="en-US" sz="2000" b="1" dirty="0"/>
          </a:p>
        </p:txBody>
      </p:sp>
      <p:grpSp>
        <p:nvGrpSpPr>
          <p:cNvPr id="16388" name="Group 47">
            <a:extLst>
              <a:ext uri="{FF2B5EF4-FFF2-40B4-BE49-F238E27FC236}">
                <a16:creationId xmlns:a16="http://schemas.microsoft.com/office/drawing/2014/main" id="{1589DD13-4531-403B-8865-9BDC0E45C657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3397700"/>
            <a:ext cx="3175000" cy="2203450"/>
            <a:chOff x="504" y="2630"/>
            <a:chExt cx="2000" cy="1388"/>
          </a:xfrm>
        </p:grpSpPr>
        <p:sp>
          <p:nvSpPr>
            <p:cNvPr id="311301" name="Oval 5">
              <a:extLst>
                <a:ext uri="{FF2B5EF4-FFF2-40B4-BE49-F238E27FC236}">
                  <a16:creationId xmlns:a16="http://schemas.microsoft.com/office/drawing/2014/main" id="{88071CDD-0B5A-4E55-8BAA-B6BB94D5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63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311302" name="Oval 6">
              <a:extLst>
                <a:ext uri="{FF2B5EF4-FFF2-40B4-BE49-F238E27FC236}">
                  <a16:creationId xmlns:a16="http://schemas.microsoft.com/office/drawing/2014/main" id="{F2352792-349D-46D3-A344-7C822616A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0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311303" name="Oval 7">
              <a:extLst>
                <a:ext uri="{FF2B5EF4-FFF2-40B4-BE49-F238E27FC236}">
                  <a16:creationId xmlns:a16="http://schemas.microsoft.com/office/drawing/2014/main" id="{66E5F352-6303-45EB-A73D-E5AB0920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779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</a:p>
          </p:txBody>
        </p:sp>
        <p:sp>
          <p:nvSpPr>
            <p:cNvPr id="311304" name="Oval 8">
              <a:extLst>
                <a:ext uri="{FF2B5EF4-FFF2-40B4-BE49-F238E27FC236}">
                  <a16:creationId xmlns:a16="http://schemas.microsoft.com/office/drawing/2014/main" id="{18AA2534-8E34-465D-B8D7-57B7C55D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63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311305" name="Oval 9">
              <a:extLst>
                <a:ext uri="{FF2B5EF4-FFF2-40B4-BE49-F238E27FC236}">
                  <a16:creationId xmlns:a16="http://schemas.microsoft.com/office/drawing/2014/main" id="{2DB2969B-3F14-4B9C-9E1F-CC578662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774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</a:p>
          </p:txBody>
        </p:sp>
        <p:sp>
          <p:nvSpPr>
            <p:cNvPr id="311306" name="Oval 10">
              <a:extLst>
                <a:ext uri="{FF2B5EF4-FFF2-40B4-BE49-F238E27FC236}">
                  <a16:creationId xmlns:a16="http://schemas.microsoft.com/office/drawing/2014/main" id="{B24A2CA2-4066-440D-869B-7DF86B865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784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311307" name="Oval 11">
              <a:extLst>
                <a:ext uri="{FF2B5EF4-FFF2-40B4-BE49-F238E27FC236}">
                  <a16:creationId xmlns:a16="http://schemas.microsoft.com/office/drawing/2014/main" id="{208A183C-8F44-4B64-A85B-C56D6B35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324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</a:t>
              </a:r>
            </a:p>
          </p:txBody>
        </p:sp>
        <p:sp>
          <p:nvSpPr>
            <p:cNvPr id="311308" name="Line 12">
              <a:extLst>
                <a:ext uri="{FF2B5EF4-FFF2-40B4-BE49-F238E27FC236}">
                  <a16:creationId xmlns:a16="http://schemas.microsoft.com/office/drawing/2014/main" id="{EA843A2E-FC59-4B2B-A31C-B9F432B84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" y="2889"/>
              <a:ext cx="0" cy="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09" name="Line 13">
              <a:extLst>
                <a:ext uri="{FF2B5EF4-FFF2-40B4-BE49-F238E27FC236}">
                  <a16:creationId xmlns:a16="http://schemas.microsoft.com/office/drawing/2014/main" id="{3E5623A7-5A0F-4F8C-A668-311351B277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64" y="2930"/>
              <a:ext cx="0" cy="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0" name="Line 14">
              <a:extLst>
                <a:ext uri="{FF2B5EF4-FFF2-40B4-BE49-F238E27FC236}">
                  <a16:creationId xmlns:a16="http://schemas.microsoft.com/office/drawing/2014/main" id="{9257A627-840A-40B6-8980-641C61C6E9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81" y="2137"/>
              <a:ext cx="0" cy="1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1" name="Line 15">
              <a:extLst>
                <a:ext uri="{FF2B5EF4-FFF2-40B4-BE49-F238E27FC236}">
                  <a16:creationId xmlns:a16="http://schemas.microsoft.com/office/drawing/2014/main" id="{64A09435-BE87-45B2-BC00-CB8F124AA5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58" y="3024"/>
              <a:ext cx="911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2" name="Line 16">
              <a:extLst>
                <a:ext uri="{FF2B5EF4-FFF2-40B4-BE49-F238E27FC236}">
                  <a16:creationId xmlns:a16="http://schemas.microsoft.com/office/drawing/2014/main" id="{1868A275-526C-4612-BE5C-2B48594316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22" y="3641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3" name="Line 17">
              <a:extLst>
                <a:ext uri="{FF2B5EF4-FFF2-40B4-BE49-F238E27FC236}">
                  <a16:creationId xmlns:a16="http://schemas.microsoft.com/office/drawing/2014/main" id="{5D0AC28E-4A05-422B-9763-994C9C1CB6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69" y="367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4" name="Line 18">
              <a:extLst>
                <a:ext uri="{FF2B5EF4-FFF2-40B4-BE49-F238E27FC236}">
                  <a16:creationId xmlns:a16="http://schemas.microsoft.com/office/drawing/2014/main" id="{C2AC0C13-9F66-454A-BD53-7C7D3BC78F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605" y="2752"/>
              <a:ext cx="322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5" name="Line 19">
              <a:extLst>
                <a:ext uri="{FF2B5EF4-FFF2-40B4-BE49-F238E27FC236}">
                  <a16:creationId xmlns:a16="http://schemas.microsoft.com/office/drawing/2014/main" id="{08820C84-2823-45A2-AB44-5EF62D875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43" y="3035"/>
              <a:ext cx="933" cy="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6" name="Line 20">
              <a:extLst>
                <a:ext uri="{FF2B5EF4-FFF2-40B4-BE49-F238E27FC236}">
                  <a16:creationId xmlns:a16="http://schemas.microsoft.com/office/drawing/2014/main" id="{A1ACEBBE-C34B-4E2D-8C8E-6AFC412B18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51" y="2732"/>
              <a:ext cx="334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7" name="Line 21">
              <a:extLst>
                <a:ext uri="{FF2B5EF4-FFF2-40B4-BE49-F238E27FC236}">
                  <a16:creationId xmlns:a16="http://schemas.microsoft.com/office/drawing/2014/main" id="{69902C35-5C24-4176-9782-2893EF6084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404" y="3326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8" name="Line 22">
              <a:extLst>
                <a:ext uri="{FF2B5EF4-FFF2-40B4-BE49-F238E27FC236}">
                  <a16:creationId xmlns:a16="http://schemas.microsoft.com/office/drawing/2014/main" id="{2519ED41-3EF4-4978-AA19-0975A8FE3C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45" y="3522"/>
              <a:ext cx="133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19" name="Line 23">
              <a:extLst>
                <a:ext uri="{FF2B5EF4-FFF2-40B4-BE49-F238E27FC236}">
                  <a16:creationId xmlns:a16="http://schemas.microsoft.com/office/drawing/2014/main" id="{AF6D7797-D3CF-4A4E-A4F6-FF7740830D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53" y="3462"/>
              <a:ext cx="134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20" name="Line 24">
              <a:extLst>
                <a:ext uri="{FF2B5EF4-FFF2-40B4-BE49-F238E27FC236}">
                  <a16:creationId xmlns:a16="http://schemas.microsoft.com/office/drawing/2014/main" id="{0560221A-54D4-4D05-82FA-F3F6CF2AD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206" y="2903"/>
              <a:ext cx="132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11322" name="Text Box 26">
            <a:extLst>
              <a:ext uri="{FF2B5EF4-FFF2-40B4-BE49-F238E27FC236}">
                <a16:creationId xmlns:a16="http://schemas.microsoft.com/office/drawing/2014/main" id="{9311106B-6F45-4F5F-BEF0-11C0FF1D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5664650"/>
            <a:ext cx="428783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 graph has more than one cycle.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 you find them all?</a:t>
            </a:r>
          </a:p>
        </p:txBody>
      </p:sp>
      <p:grpSp>
        <p:nvGrpSpPr>
          <p:cNvPr id="16390" name="Group 48">
            <a:extLst>
              <a:ext uri="{FF2B5EF4-FFF2-40B4-BE49-F238E27FC236}">
                <a16:creationId xmlns:a16="http://schemas.microsoft.com/office/drawing/2014/main" id="{4097D577-2727-4B35-B3D5-FBC5665D66B6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3358013"/>
            <a:ext cx="3175000" cy="2203450"/>
            <a:chOff x="3401" y="2571"/>
            <a:chExt cx="2000" cy="1388"/>
          </a:xfrm>
        </p:grpSpPr>
        <p:sp>
          <p:nvSpPr>
            <p:cNvPr id="311323" name="Oval 27">
              <a:extLst>
                <a:ext uri="{FF2B5EF4-FFF2-40B4-BE49-F238E27FC236}">
                  <a16:creationId xmlns:a16="http://schemas.microsoft.com/office/drawing/2014/main" id="{A996D6DA-8445-4F7C-9C7B-82EFBAFE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5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311324" name="Oval 28">
              <a:extLst>
                <a:ext uri="{FF2B5EF4-FFF2-40B4-BE49-F238E27FC236}">
                  <a16:creationId xmlns:a16="http://schemas.microsoft.com/office/drawing/2014/main" id="{ECB83240-0B67-4738-B0EC-C4A8058FB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2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311325" name="Oval 29">
              <a:extLst>
                <a:ext uri="{FF2B5EF4-FFF2-40B4-BE49-F238E27FC236}">
                  <a16:creationId xmlns:a16="http://schemas.microsoft.com/office/drawing/2014/main" id="{9A3CE0A8-CE04-4B4C-89B4-D45B6626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72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</a:p>
          </p:txBody>
        </p:sp>
        <p:sp>
          <p:nvSpPr>
            <p:cNvPr id="311326" name="Oval 30">
              <a:extLst>
                <a:ext uri="{FF2B5EF4-FFF2-40B4-BE49-F238E27FC236}">
                  <a16:creationId xmlns:a16="http://schemas.microsoft.com/office/drawing/2014/main" id="{3CC84F4D-B715-491F-A8C4-56C464C2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25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311327" name="Oval 31">
              <a:extLst>
                <a:ext uri="{FF2B5EF4-FFF2-40B4-BE49-F238E27FC236}">
                  <a16:creationId xmlns:a16="http://schemas.microsoft.com/office/drawing/2014/main" id="{9FD6E8A8-E198-48E9-A425-8DC60D3E4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" y="3715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</a:p>
          </p:txBody>
        </p:sp>
        <p:sp>
          <p:nvSpPr>
            <p:cNvPr id="311328" name="Oval 32">
              <a:extLst>
                <a:ext uri="{FF2B5EF4-FFF2-40B4-BE49-F238E27FC236}">
                  <a16:creationId xmlns:a16="http://schemas.microsoft.com/office/drawing/2014/main" id="{04E6B071-0429-49FE-AAC3-5FD420E3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3725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311329" name="Oval 33">
              <a:extLst>
                <a:ext uri="{FF2B5EF4-FFF2-40B4-BE49-F238E27FC236}">
                  <a16:creationId xmlns:a16="http://schemas.microsoft.com/office/drawing/2014/main" id="{58478D7C-5266-4BE8-89F8-3DA46E8D3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3182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</a:t>
              </a:r>
            </a:p>
          </p:txBody>
        </p:sp>
        <p:sp>
          <p:nvSpPr>
            <p:cNvPr id="311331" name="Line 35">
              <a:extLst>
                <a:ext uri="{FF2B5EF4-FFF2-40B4-BE49-F238E27FC236}">
                  <a16:creationId xmlns:a16="http://schemas.microsoft.com/office/drawing/2014/main" id="{F2BF6F82-B187-4C34-A933-1B8396103A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561" y="2871"/>
              <a:ext cx="0" cy="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2" name="Line 36">
              <a:extLst>
                <a:ext uri="{FF2B5EF4-FFF2-40B4-BE49-F238E27FC236}">
                  <a16:creationId xmlns:a16="http://schemas.microsoft.com/office/drawing/2014/main" id="{C55CB5C3-864A-4321-B0E8-F055805CAB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78" y="2078"/>
              <a:ext cx="0" cy="1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3" name="Line 37">
              <a:extLst>
                <a:ext uri="{FF2B5EF4-FFF2-40B4-BE49-F238E27FC236}">
                  <a16:creationId xmlns:a16="http://schemas.microsoft.com/office/drawing/2014/main" id="{D07D8908-1AB4-428C-8958-01069A2309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56" y="2964"/>
              <a:ext cx="911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4" name="Line 38">
              <a:extLst>
                <a:ext uri="{FF2B5EF4-FFF2-40B4-BE49-F238E27FC236}">
                  <a16:creationId xmlns:a16="http://schemas.microsoft.com/office/drawing/2014/main" id="{29D8ACCC-19A0-46FF-8369-E45B595E21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18" y="3582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5" name="Line 39">
              <a:extLst>
                <a:ext uri="{FF2B5EF4-FFF2-40B4-BE49-F238E27FC236}">
                  <a16:creationId xmlns:a16="http://schemas.microsoft.com/office/drawing/2014/main" id="{5F1FFBAB-54DC-41DA-8B64-E635E91506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66" y="3606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7" name="Line 41">
              <a:extLst>
                <a:ext uri="{FF2B5EF4-FFF2-40B4-BE49-F238E27FC236}">
                  <a16:creationId xmlns:a16="http://schemas.microsoft.com/office/drawing/2014/main" id="{885E6DCB-8778-48EF-8296-26EF06E73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434" y="2971"/>
              <a:ext cx="933" cy="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8" name="Line 42">
              <a:extLst>
                <a:ext uri="{FF2B5EF4-FFF2-40B4-BE49-F238E27FC236}">
                  <a16:creationId xmlns:a16="http://schemas.microsoft.com/office/drawing/2014/main" id="{F27BD6D9-67B8-4CA1-A24F-C4F8211B7A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742" y="2668"/>
              <a:ext cx="334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39" name="Line 43">
              <a:extLst>
                <a:ext uri="{FF2B5EF4-FFF2-40B4-BE49-F238E27FC236}">
                  <a16:creationId xmlns:a16="http://schemas.microsoft.com/office/drawing/2014/main" id="{D4D23D9C-25AE-4B20-A508-E8177D1996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4301" y="3267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40" name="Line 44">
              <a:extLst>
                <a:ext uri="{FF2B5EF4-FFF2-40B4-BE49-F238E27FC236}">
                  <a16:creationId xmlns:a16="http://schemas.microsoft.com/office/drawing/2014/main" id="{B1B0D5C8-49BE-4330-A90A-4FD8761FEF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142" y="3463"/>
              <a:ext cx="133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1342" name="Line 46">
              <a:extLst>
                <a:ext uri="{FF2B5EF4-FFF2-40B4-BE49-F238E27FC236}">
                  <a16:creationId xmlns:a16="http://schemas.microsoft.com/office/drawing/2014/main" id="{C8204F4C-7E12-46B7-8FEA-DD151C78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103" y="2844"/>
              <a:ext cx="132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11345" name="Text Box 49">
            <a:extLst>
              <a:ext uri="{FF2B5EF4-FFF2-40B4-BE49-F238E27FC236}">
                <a16:creationId xmlns:a16="http://schemas.microsoft.com/office/drawing/2014/main" id="{332CF443-FC5A-4E1E-8328-EEDB99911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742438"/>
            <a:ext cx="3341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 graph has no cycles, so it is a DAG.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17E8EF5A-214F-4090-9697-8137F04B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915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811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5C655E5-58C9-44E0-86B1-9EB089D11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444BBDCF-6029-4004-801C-C537882C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dfs(D)</a:t>
            </a:r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id="{DBFD6F8F-C82F-4FA4-A201-D199271FA1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B7487EB1-C711-42CB-9274-CF7E33493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8C8020BE-4E65-4514-B977-DCDEE468C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0967" name="AutoShape 7">
            <a:extLst>
              <a:ext uri="{FF2B5EF4-FFF2-40B4-BE49-F238E27FC236}">
                <a16:creationId xmlns:a16="http://schemas.microsoft.com/office/drawing/2014/main" id="{DD3B822C-B185-4318-AB2E-F8A12C8CE2B2}"/>
              </a:ext>
            </a:extLst>
          </p:cNvPr>
          <p:cNvCxnSpPr>
            <a:cxnSpLocks noChangeShapeType="1"/>
            <a:stCxn id="40964" idx="0"/>
            <a:endCxn id="4096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80" name="Oval 8">
            <a:extLst>
              <a:ext uri="{FF2B5EF4-FFF2-40B4-BE49-F238E27FC236}">
                <a16:creationId xmlns:a16="http://schemas.microsoft.com/office/drawing/2014/main" id="{E9C9F9EC-3346-4618-94AF-B3E090544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40969" name="AutoShape 9">
            <a:extLst>
              <a:ext uri="{FF2B5EF4-FFF2-40B4-BE49-F238E27FC236}">
                <a16:creationId xmlns:a16="http://schemas.microsoft.com/office/drawing/2014/main" id="{05D78A63-BF10-4465-9B11-ECFDFE0A331A}"/>
              </a:ext>
            </a:extLst>
          </p:cNvPr>
          <p:cNvCxnSpPr>
            <a:cxnSpLocks noChangeShapeType="1"/>
            <a:stCxn id="40965" idx="5"/>
            <a:endCxn id="5150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>
            <a:extLst>
              <a:ext uri="{FF2B5EF4-FFF2-40B4-BE49-F238E27FC236}">
                <a16:creationId xmlns:a16="http://schemas.microsoft.com/office/drawing/2014/main" id="{FDAA062C-3D88-4278-BE40-E1F20D305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0971" name="AutoShape 11">
            <a:extLst>
              <a:ext uri="{FF2B5EF4-FFF2-40B4-BE49-F238E27FC236}">
                <a16:creationId xmlns:a16="http://schemas.microsoft.com/office/drawing/2014/main" id="{B6440465-43E2-4FAE-B279-B086796AC8FD}"/>
              </a:ext>
            </a:extLst>
          </p:cNvPr>
          <p:cNvCxnSpPr>
            <a:cxnSpLocks noChangeShapeType="1"/>
            <a:stCxn id="40965" idx="6"/>
            <a:endCxn id="4097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84" name="Oval 12">
            <a:extLst>
              <a:ext uri="{FF2B5EF4-FFF2-40B4-BE49-F238E27FC236}">
                <a16:creationId xmlns:a16="http://schemas.microsoft.com/office/drawing/2014/main" id="{AD578A6D-1A66-42DB-856B-BF658FD5A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</a:t>
            </a:r>
          </a:p>
        </p:txBody>
      </p:sp>
      <p:sp>
        <p:nvSpPr>
          <p:cNvPr id="40973" name="Oval 13">
            <a:extLst>
              <a:ext uri="{FF2B5EF4-FFF2-40B4-BE49-F238E27FC236}">
                <a16:creationId xmlns:a16="http://schemas.microsoft.com/office/drawing/2014/main" id="{E672739C-3EA2-4A94-ABEE-D0CA504BA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0974" name="AutoShape 14">
            <a:extLst>
              <a:ext uri="{FF2B5EF4-FFF2-40B4-BE49-F238E27FC236}">
                <a16:creationId xmlns:a16="http://schemas.microsoft.com/office/drawing/2014/main" id="{356C0AC9-ECAA-4F63-AF65-B6864D1C83A3}"/>
              </a:ext>
            </a:extLst>
          </p:cNvPr>
          <p:cNvCxnSpPr>
            <a:cxnSpLocks noChangeShapeType="1"/>
            <a:stCxn id="40965" idx="4"/>
            <a:endCxn id="4096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5C4C2EAC-0BC3-4CF1-8A35-2EF71AF6EE41}"/>
              </a:ext>
            </a:extLst>
          </p:cNvPr>
          <p:cNvCxnSpPr>
            <a:cxnSpLocks noChangeShapeType="1"/>
            <a:stCxn id="40973" idx="2"/>
            <a:endCxn id="5150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>
            <a:extLst>
              <a:ext uri="{FF2B5EF4-FFF2-40B4-BE49-F238E27FC236}">
                <a16:creationId xmlns:a16="http://schemas.microsoft.com/office/drawing/2014/main" id="{34FD0BAC-6DA4-4322-B6E9-837A228159EF}"/>
              </a:ext>
            </a:extLst>
          </p:cNvPr>
          <p:cNvCxnSpPr>
            <a:cxnSpLocks noChangeShapeType="1"/>
            <a:stCxn id="40973" idx="3"/>
            <a:endCxn id="4096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59DB571E-22FC-4808-AE49-FBD560BDC279}"/>
              </a:ext>
            </a:extLst>
          </p:cNvPr>
          <p:cNvCxnSpPr>
            <a:cxnSpLocks noChangeShapeType="1"/>
            <a:stCxn id="40964" idx="7"/>
            <a:endCxn id="5150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05D0D907-E79B-46FD-93D6-721E713F5039}"/>
              </a:ext>
            </a:extLst>
          </p:cNvPr>
          <p:cNvCxnSpPr>
            <a:cxnSpLocks noChangeShapeType="1"/>
            <a:stCxn id="40973" idx="7"/>
            <a:endCxn id="4097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>
            <a:extLst>
              <a:ext uri="{FF2B5EF4-FFF2-40B4-BE49-F238E27FC236}">
                <a16:creationId xmlns:a16="http://schemas.microsoft.com/office/drawing/2014/main" id="{32BB97FB-720C-48AC-9CBA-A2BC32DE93F0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0" name="Oval 20">
            <a:extLst>
              <a:ext uri="{FF2B5EF4-FFF2-40B4-BE49-F238E27FC236}">
                <a16:creationId xmlns:a16="http://schemas.microsoft.com/office/drawing/2014/main" id="{8299CB52-DAAB-4E34-B3E5-3CAD9CBD1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0981" name="AutoShape 21">
            <a:extLst>
              <a:ext uri="{FF2B5EF4-FFF2-40B4-BE49-F238E27FC236}">
                <a16:creationId xmlns:a16="http://schemas.microsoft.com/office/drawing/2014/main" id="{B270BDD1-F1B4-455C-ADEC-B8DE17333B0A}"/>
              </a:ext>
            </a:extLst>
          </p:cNvPr>
          <p:cNvCxnSpPr>
            <a:cxnSpLocks noChangeShapeType="1"/>
            <a:stCxn id="40980" idx="2"/>
            <a:endCxn id="4096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6205F976-39D5-4308-801B-4B8016CE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22363524-28FA-4B18-A9D0-F22044C8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A9B67A2E-5C28-471F-9B81-0831575B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0985" name="AutoShape 26">
            <a:extLst>
              <a:ext uri="{FF2B5EF4-FFF2-40B4-BE49-F238E27FC236}">
                <a16:creationId xmlns:a16="http://schemas.microsoft.com/office/drawing/2014/main" id="{D087B01B-0F2E-41D0-BBA3-89BB9FEEE3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AutoShape 27">
            <a:extLst>
              <a:ext uri="{FF2B5EF4-FFF2-40B4-BE49-F238E27FC236}">
                <a16:creationId xmlns:a16="http://schemas.microsoft.com/office/drawing/2014/main" id="{874A51EA-00A3-4AE5-934F-BEC3BC14CCA5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3CF387E-9F3E-457B-B126-EF662FC8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9064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17122A0-A306-4D7C-9CFD-088F7C081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E6E02872-6579-4019-B5C7-F60E8751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B276FB71-30D6-4124-8656-AEAEC39CC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E451191D-BB05-486A-AFAD-6B094B4D5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48A812C8-EF3E-4062-93BA-3002250039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3015" name="AutoShape 7">
            <a:extLst>
              <a:ext uri="{FF2B5EF4-FFF2-40B4-BE49-F238E27FC236}">
                <a16:creationId xmlns:a16="http://schemas.microsoft.com/office/drawing/2014/main" id="{A7A4F2A1-D264-4207-B195-18632214E236}"/>
              </a:ext>
            </a:extLst>
          </p:cNvPr>
          <p:cNvCxnSpPr>
            <a:cxnSpLocks noChangeShapeType="1"/>
            <a:stCxn id="43012" idx="0"/>
            <a:endCxn id="4301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4600" name="Oval 8">
            <a:extLst>
              <a:ext uri="{FF2B5EF4-FFF2-40B4-BE49-F238E27FC236}">
                <a16:creationId xmlns:a16="http://schemas.microsoft.com/office/drawing/2014/main" id="{E3DAA124-B043-4A65-A5A7-E9ED80FE5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A</a:t>
            </a:r>
          </a:p>
        </p:txBody>
      </p:sp>
      <p:cxnSp>
        <p:nvCxnSpPr>
          <p:cNvPr id="43017" name="AutoShape 9">
            <a:extLst>
              <a:ext uri="{FF2B5EF4-FFF2-40B4-BE49-F238E27FC236}">
                <a16:creationId xmlns:a16="http://schemas.microsoft.com/office/drawing/2014/main" id="{D4AF5CAA-AD45-416D-BAF7-6113A0BDED1B}"/>
              </a:ext>
            </a:extLst>
          </p:cNvPr>
          <p:cNvCxnSpPr>
            <a:cxnSpLocks noChangeShapeType="1"/>
            <a:stCxn id="43013" idx="5"/>
            <a:endCxn id="49460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Oval 10">
            <a:extLst>
              <a:ext uri="{FF2B5EF4-FFF2-40B4-BE49-F238E27FC236}">
                <a16:creationId xmlns:a16="http://schemas.microsoft.com/office/drawing/2014/main" id="{A9A9537D-42E5-4678-946F-99C06B712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181B3FCF-C6D4-4BD8-94F3-0251B82CD445}"/>
              </a:ext>
            </a:extLst>
          </p:cNvPr>
          <p:cNvCxnSpPr>
            <a:cxnSpLocks noChangeShapeType="1"/>
            <a:stCxn id="43013" idx="6"/>
            <a:endCxn id="4301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Oval 12">
            <a:extLst>
              <a:ext uri="{FF2B5EF4-FFF2-40B4-BE49-F238E27FC236}">
                <a16:creationId xmlns:a16="http://schemas.microsoft.com/office/drawing/2014/main" id="{EFD8D97E-A141-457A-A722-DECD5D08A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28276765-E5B7-4077-B18C-59B5815C8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3022" name="AutoShape 14">
            <a:extLst>
              <a:ext uri="{FF2B5EF4-FFF2-40B4-BE49-F238E27FC236}">
                <a16:creationId xmlns:a16="http://schemas.microsoft.com/office/drawing/2014/main" id="{17E74D54-4803-4403-9DBC-8869126D0ACE}"/>
              </a:ext>
            </a:extLst>
          </p:cNvPr>
          <p:cNvCxnSpPr>
            <a:cxnSpLocks noChangeShapeType="1"/>
            <a:stCxn id="43013" idx="4"/>
            <a:endCxn id="4301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>
            <a:extLst>
              <a:ext uri="{FF2B5EF4-FFF2-40B4-BE49-F238E27FC236}">
                <a16:creationId xmlns:a16="http://schemas.microsoft.com/office/drawing/2014/main" id="{52945FBC-0754-468B-A27C-B77CA9DE7C18}"/>
              </a:ext>
            </a:extLst>
          </p:cNvPr>
          <p:cNvCxnSpPr>
            <a:cxnSpLocks noChangeShapeType="1"/>
            <a:stCxn id="43021" idx="2"/>
            <a:endCxn id="4302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>
            <a:extLst>
              <a:ext uri="{FF2B5EF4-FFF2-40B4-BE49-F238E27FC236}">
                <a16:creationId xmlns:a16="http://schemas.microsoft.com/office/drawing/2014/main" id="{F60AF3AE-6538-4C01-866C-1E88A2AC3CCA}"/>
              </a:ext>
            </a:extLst>
          </p:cNvPr>
          <p:cNvCxnSpPr>
            <a:cxnSpLocks noChangeShapeType="1"/>
            <a:stCxn id="43021" idx="3"/>
            <a:endCxn id="4301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>
            <a:extLst>
              <a:ext uri="{FF2B5EF4-FFF2-40B4-BE49-F238E27FC236}">
                <a16:creationId xmlns:a16="http://schemas.microsoft.com/office/drawing/2014/main" id="{976FD753-CC4B-4F1E-8A83-8445A6EA491D}"/>
              </a:ext>
            </a:extLst>
          </p:cNvPr>
          <p:cNvCxnSpPr>
            <a:cxnSpLocks noChangeShapeType="1"/>
            <a:stCxn id="43012" idx="7"/>
            <a:endCxn id="4302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>
            <a:extLst>
              <a:ext uri="{FF2B5EF4-FFF2-40B4-BE49-F238E27FC236}">
                <a16:creationId xmlns:a16="http://schemas.microsoft.com/office/drawing/2014/main" id="{FD074384-47BA-4A0E-88B1-8700DEE5F0AE}"/>
              </a:ext>
            </a:extLst>
          </p:cNvPr>
          <p:cNvCxnSpPr>
            <a:cxnSpLocks noChangeShapeType="1"/>
            <a:stCxn id="43021" idx="7"/>
            <a:endCxn id="4301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>
            <a:extLst>
              <a:ext uri="{FF2B5EF4-FFF2-40B4-BE49-F238E27FC236}">
                <a16:creationId xmlns:a16="http://schemas.microsoft.com/office/drawing/2014/main" id="{D0EDFF9C-36CE-4ADB-837E-E017D1A4F7B7}"/>
              </a:ext>
            </a:extLst>
          </p:cNvPr>
          <p:cNvCxnSpPr>
            <a:cxnSpLocks noChangeShapeType="1"/>
            <a:stCxn id="43020" idx="7"/>
            <a:endCxn id="49460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8" name="Oval 20">
            <a:extLst>
              <a:ext uri="{FF2B5EF4-FFF2-40B4-BE49-F238E27FC236}">
                <a16:creationId xmlns:a16="http://schemas.microsoft.com/office/drawing/2014/main" id="{10C5D556-60CD-4309-834D-6D8635C70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3029" name="AutoShape 21">
            <a:extLst>
              <a:ext uri="{FF2B5EF4-FFF2-40B4-BE49-F238E27FC236}">
                <a16:creationId xmlns:a16="http://schemas.microsoft.com/office/drawing/2014/main" id="{078BEF51-34B9-4FBA-A452-735C17847325}"/>
              </a:ext>
            </a:extLst>
          </p:cNvPr>
          <p:cNvCxnSpPr>
            <a:cxnSpLocks noChangeShapeType="1"/>
            <a:stCxn id="43028" idx="2"/>
            <a:endCxn id="4301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2D4A99E7-615C-4B65-9ACE-3D380B0E7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858779F1-B40F-49FD-87E9-800C8DF2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5BD1B799-9E84-44E7-8D6F-494FDD06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3033" name="Rectangle 26">
            <a:extLst>
              <a:ext uri="{FF2B5EF4-FFF2-40B4-BE49-F238E27FC236}">
                <a16:creationId xmlns:a16="http://schemas.microsoft.com/office/drawing/2014/main" id="{C3D03BAE-BB99-4CCC-855E-3AAA6405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3034" name="AutoShape 27">
            <a:extLst>
              <a:ext uri="{FF2B5EF4-FFF2-40B4-BE49-F238E27FC236}">
                <a16:creationId xmlns:a16="http://schemas.microsoft.com/office/drawing/2014/main" id="{D401F131-D2A9-4190-853C-8B612257B6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4620" name="AutoShape 28">
            <a:extLst>
              <a:ext uri="{FF2B5EF4-FFF2-40B4-BE49-F238E27FC236}">
                <a16:creationId xmlns:a16="http://schemas.microsoft.com/office/drawing/2014/main" id="{6A86233C-C207-4E06-9F34-9F7AEC7DA794}"/>
              </a:ext>
            </a:extLst>
          </p:cNvPr>
          <p:cNvCxnSpPr>
            <a:cxnSpLocks noChangeShapeType="1"/>
            <a:stCxn id="43021" idx="0"/>
            <a:endCxn id="494600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F9FCD7B7-1D3B-4757-B1D7-C999D1E4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686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4BD189-EB6F-4905-B332-52350670C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E99AB2A9-E4EF-4D2D-8E05-7C620AF4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dfs(A)</a:t>
            </a:r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8754549C-EEF5-4EFA-B540-9D980DB52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C68D6CAC-9AD9-4DD5-97A6-655BAAA36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C8558027-F0AF-480F-9AB8-0740258A2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5063" name="AutoShape 7">
            <a:extLst>
              <a:ext uri="{FF2B5EF4-FFF2-40B4-BE49-F238E27FC236}">
                <a16:creationId xmlns:a16="http://schemas.microsoft.com/office/drawing/2014/main" id="{FFC1FBB9-2E66-4F93-8B3D-A4E0B8812FE3}"/>
              </a:ext>
            </a:extLst>
          </p:cNvPr>
          <p:cNvCxnSpPr>
            <a:cxnSpLocks noChangeShapeType="1"/>
            <a:stCxn id="45060" idx="0"/>
            <a:endCxn id="4506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4" name="Oval 8">
            <a:extLst>
              <a:ext uri="{FF2B5EF4-FFF2-40B4-BE49-F238E27FC236}">
                <a16:creationId xmlns:a16="http://schemas.microsoft.com/office/drawing/2014/main" id="{37D46E83-4713-4F90-B4E2-6AEFB7980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5065" name="AutoShape 9">
            <a:extLst>
              <a:ext uri="{FF2B5EF4-FFF2-40B4-BE49-F238E27FC236}">
                <a16:creationId xmlns:a16="http://schemas.microsoft.com/office/drawing/2014/main" id="{C4F7F01D-DC69-42C6-BBF1-33C8DC6F0F07}"/>
              </a:ext>
            </a:extLst>
          </p:cNvPr>
          <p:cNvCxnSpPr>
            <a:cxnSpLocks noChangeShapeType="1"/>
            <a:stCxn id="45061" idx="5"/>
            <a:endCxn id="4506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Oval 10">
            <a:extLst>
              <a:ext uri="{FF2B5EF4-FFF2-40B4-BE49-F238E27FC236}">
                <a16:creationId xmlns:a16="http://schemas.microsoft.com/office/drawing/2014/main" id="{9D1F9DAA-9B53-4A5B-9B8A-DBB488873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2F5FAD5D-9D11-4F76-8C65-AAC13861CBAB}"/>
              </a:ext>
            </a:extLst>
          </p:cNvPr>
          <p:cNvCxnSpPr>
            <a:cxnSpLocks noChangeShapeType="1"/>
            <a:stCxn id="45061" idx="6"/>
            <a:endCxn id="4506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8" name="Oval 12">
            <a:extLst>
              <a:ext uri="{FF2B5EF4-FFF2-40B4-BE49-F238E27FC236}">
                <a16:creationId xmlns:a16="http://schemas.microsoft.com/office/drawing/2014/main" id="{9BDC280D-6099-4C22-AD0B-94E586335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34D315DF-31C9-489A-8553-F7F3A8FF7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39F47938-B080-4E9E-B6E8-9364829E3BFC}"/>
              </a:ext>
            </a:extLst>
          </p:cNvPr>
          <p:cNvCxnSpPr>
            <a:cxnSpLocks noChangeShapeType="1"/>
            <a:stCxn id="45061" idx="4"/>
            <a:endCxn id="4506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DADAF51C-7CE3-404C-BD24-9F0C81DAF45D}"/>
              </a:ext>
            </a:extLst>
          </p:cNvPr>
          <p:cNvCxnSpPr>
            <a:cxnSpLocks noChangeShapeType="1"/>
            <a:stCxn id="45069" idx="2"/>
            <a:endCxn id="4506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>
            <a:extLst>
              <a:ext uri="{FF2B5EF4-FFF2-40B4-BE49-F238E27FC236}">
                <a16:creationId xmlns:a16="http://schemas.microsoft.com/office/drawing/2014/main" id="{39040730-4749-4ED2-BA82-821874E6A0B6}"/>
              </a:ext>
            </a:extLst>
          </p:cNvPr>
          <p:cNvCxnSpPr>
            <a:cxnSpLocks noChangeShapeType="1"/>
            <a:stCxn id="45069" idx="3"/>
            <a:endCxn id="4506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>
            <a:extLst>
              <a:ext uri="{FF2B5EF4-FFF2-40B4-BE49-F238E27FC236}">
                <a16:creationId xmlns:a16="http://schemas.microsoft.com/office/drawing/2014/main" id="{C5DDC023-60EF-41DA-BCD6-B4E002B18E51}"/>
              </a:ext>
            </a:extLst>
          </p:cNvPr>
          <p:cNvCxnSpPr>
            <a:cxnSpLocks noChangeShapeType="1"/>
            <a:stCxn id="45060" idx="7"/>
            <a:endCxn id="4506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>
            <a:extLst>
              <a:ext uri="{FF2B5EF4-FFF2-40B4-BE49-F238E27FC236}">
                <a16:creationId xmlns:a16="http://schemas.microsoft.com/office/drawing/2014/main" id="{5EDCC928-AEFE-4667-859A-B855420ED7C3}"/>
              </a:ext>
            </a:extLst>
          </p:cNvPr>
          <p:cNvCxnSpPr>
            <a:cxnSpLocks noChangeShapeType="1"/>
            <a:stCxn id="45069" idx="7"/>
            <a:endCxn id="4506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>
            <a:extLst>
              <a:ext uri="{FF2B5EF4-FFF2-40B4-BE49-F238E27FC236}">
                <a16:creationId xmlns:a16="http://schemas.microsoft.com/office/drawing/2014/main" id="{F1C31D6D-E0FD-4A6B-9B8F-0434F2FCF59E}"/>
              </a:ext>
            </a:extLst>
          </p:cNvPr>
          <p:cNvCxnSpPr>
            <a:cxnSpLocks noChangeShapeType="1"/>
            <a:stCxn id="45068" idx="7"/>
            <a:endCxn id="4506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Oval 20">
            <a:extLst>
              <a:ext uri="{FF2B5EF4-FFF2-40B4-BE49-F238E27FC236}">
                <a16:creationId xmlns:a16="http://schemas.microsoft.com/office/drawing/2014/main" id="{3250F026-B35E-4708-B45E-3BE781F4C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5077" name="AutoShape 21">
            <a:extLst>
              <a:ext uri="{FF2B5EF4-FFF2-40B4-BE49-F238E27FC236}">
                <a16:creationId xmlns:a16="http://schemas.microsoft.com/office/drawing/2014/main" id="{0373065E-10DB-4C77-9371-55C8DACBF42F}"/>
              </a:ext>
            </a:extLst>
          </p:cNvPr>
          <p:cNvCxnSpPr>
            <a:cxnSpLocks noChangeShapeType="1"/>
            <a:stCxn id="45076" idx="2"/>
            <a:endCxn id="45060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65E3927C-4009-4D2E-BBAA-5FA911E7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CFA9A8D0-0EF7-48A6-B5E4-6BB0832D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5080" name="Rectangle 25">
            <a:extLst>
              <a:ext uri="{FF2B5EF4-FFF2-40B4-BE49-F238E27FC236}">
                <a16:creationId xmlns:a16="http://schemas.microsoft.com/office/drawing/2014/main" id="{41150D2A-5E39-4351-AC75-625FD7C8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5081" name="AutoShape 26">
            <a:extLst>
              <a:ext uri="{FF2B5EF4-FFF2-40B4-BE49-F238E27FC236}">
                <a16:creationId xmlns:a16="http://schemas.microsoft.com/office/drawing/2014/main" id="{7A35DACF-FC72-4114-9BB6-2D3607EF6A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2" name="Rectangle 27">
            <a:extLst>
              <a:ext uri="{FF2B5EF4-FFF2-40B4-BE49-F238E27FC236}">
                <a16:creationId xmlns:a16="http://schemas.microsoft.com/office/drawing/2014/main" id="{70F77360-742B-4FCE-B24C-F8869C13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0D18BD6-EFFC-4C25-BB7C-E7E03EB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7084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C58E384-244A-4481-9CEE-3472413C0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7107" name="Oval 4">
            <a:extLst>
              <a:ext uri="{FF2B5EF4-FFF2-40B4-BE49-F238E27FC236}">
                <a16:creationId xmlns:a16="http://schemas.microsoft.com/office/drawing/2014/main" id="{B5A062DF-E8A8-4C78-B810-2688776E8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7108" name="Oval 5">
            <a:extLst>
              <a:ext uri="{FF2B5EF4-FFF2-40B4-BE49-F238E27FC236}">
                <a16:creationId xmlns:a16="http://schemas.microsoft.com/office/drawing/2014/main" id="{9AA448B7-080E-417D-93CD-6AEEFDFA8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7109" name="Oval 6">
            <a:extLst>
              <a:ext uri="{FF2B5EF4-FFF2-40B4-BE49-F238E27FC236}">
                <a16:creationId xmlns:a16="http://schemas.microsoft.com/office/drawing/2014/main" id="{70B7F59F-131A-4799-98BF-28D097E46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7110" name="AutoShape 7">
            <a:extLst>
              <a:ext uri="{FF2B5EF4-FFF2-40B4-BE49-F238E27FC236}">
                <a16:creationId xmlns:a16="http://schemas.microsoft.com/office/drawing/2014/main" id="{07392353-6902-41C4-94ED-886DCB7ADE8A}"/>
              </a:ext>
            </a:extLst>
          </p:cNvPr>
          <p:cNvCxnSpPr>
            <a:cxnSpLocks noChangeShapeType="1"/>
            <a:stCxn id="47107" idx="0"/>
            <a:endCxn id="4710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Oval 8">
            <a:extLst>
              <a:ext uri="{FF2B5EF4-FFF2-40B4-BE49-F238E27FC236}">
                <a16:creationId xmlns:a16="http://schemas.microsoft.com/office/drawing/2014/main" id="{412A5D8C-4B0B-4D90-B244-DF9B6DFCE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7112" name="AutoShape 9">
            <a:extLst>
              <a:ext uri="{FF2B5EF4-FFF2-40B4-BE49-F238E27FC236}">
                <a16:creationId xmlns:a16="http://schemas.microsoft.com/office/drawing/2014/main" id="{F4047722-A041-4B25-A965-BFA69342543E}"/>
              </a:ext>
            </a:extLst>
          </p:cNvPr>
          <p:cNvCxnSpPr>
            <a:cxnSpLocks noChangeShapeType="1"/>
            <a:stCxn id="47108" idx="5"/>
            <a:endCxn id="4711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Oval 10">
            <a:extLst>
              <a:ext uri="{FF2B5EF4-FFF2-40B4-BE49-F238E27FC236}">
                <a16:creationId xmlns:a16="http://schemas.microsoft.com/office/drawing/2014/main" id="{99A083D9-B047-45E2-A11A-D7F52A13B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7114" name="AutoShape 11">
            <a:extLst>
              <a:ext uri="{FF2B5EF4-FFF2-40B4-BE49-F238E27FC236}">
                <a16:creationId xmlns:a16="http://schemas.microsoft.com/office/drawing/2014/main" id="{942DA5A6-D28B-497E-84FE-F7144ACE2ADF}"/>
              </a:ext>
            </a:extLst>
          </p:cNvPr>
          <p:cNvCxnSpPr>
            <a:cxnSpLocks noChangeShapeType="1"/>
            <a:stCxn id="47108" idx="6"/>
            <a:endCxn id="4711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Oval 12">
            <a:extLst>
              <a:ext uri="{FF2B5EF4-FFF2-40B4-BE49-F238E27FC236}">
                <a16:creationId xmlns:a16="http://schemas.microsoft.com/office/drawing/2014/main" id="{6EC206BC-9C5E-47E7-A491-19DD8BB6B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7116" name="Oval 13">
            <a:extLst>
              <a:ext uri="{FF2B5EF4-FFF2-40B4-BE49-F238E27FC236}">
                <a16:creationId xmlns:a16="http://schemas.microsoft.com/office/drawing/2014/main" id="{34C8387B-E80D-4B68-9557-0CB27405B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7117" name="AutoShape 14">
            <a:extLst>
              <a:ext uri="{FF2B5EF4-FFF2-40B4-BE49-F238E27FC236}">
                <a16:creationId xmlns:a16="http://schemas.microsoft.com/office/drawing/2014/main" id="{4B3CDB14-F58C-4894-B3E1-8A9E6A8AB956}"/>
              </a:ext>
            </a:extLst>
          </p:cNvPr>
          <p:cNvCxnSpPr>
            <a:cxnSpLocks noChangeShapeType="1"/>
            <a:stCxn id="47108" idx="4"/>
            <a:endCxn id="4710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5">
            <a:extLst>
              <a:ext uri="{FF2B5EF4-FFF2-40B4-BE49-F238E27FC236}">
                <a16:creationId xmlns:a16="http://schemas.microsoft.com/office/drawing/2014/main" id="{BD337C21-6BAF-4F05-983E-4B54BFD9133B}"/>
              </a:ext>
            </a:extLst>
          </p:cNvPr>
          <p:cNvCxnSpPr>
            <a:cxnSpLocks noChangeShapeType="1"/>
            <a:stCxn id="47116" idx="2"/>
            <a:endCxn id="4711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6">
            <a:extLst>
              <a:ext uri="{FF2B5EF4-FFF2-40B4-BE49-F238E27FC236}">
                <a16:creationId xmlns:a16="http://schemas.microsoft.com/office/drawing/2014/main" id="{0013476F-0946-475C-B8FF-9C7417A08DA2}"/>
              </a:ext>
            </a:extLst>
          </p:cNvPr>
          <p:cNvCxnSpPr>
            <a:cxnSpLocks noChangeShapeType="1"/>
            <a:stCxn id="47116" idx="3"/>
            <a:endCxn id="4710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7">
            <a:extLst>
              <a:ext uri="{FF2B5EF4-FFF2-40B4-BE49-F238E27FC236}">
                <a16:creationId xmlns:a16="http://schemas.microsoft.com/office/drawing/2014/main" id="{EB1E21A6-D588-4CF2-8D4C-3D657607F53B}"/>
              </a:ext>
            </a:extLst>
          </p:cNvPr>
          <p:cNvCxnSpPr>
            <a:cxnSpLocks noChangeShapeType="1"/>
            <a:stCxn id="47107" idx="7"/>
            <a:endCxn id="4711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8">
            <a:extLst>
              <a:ext uri="{FF2B5EF4-FFF2-40B4-BE49-F238E27FC236}">
                <a16:creationId xmlns:a16="http://schemas.microsoft.com/office/drawing/2014/main" id="{CBEF89BE-5BDB-41EE-ADEB-99F5F285D8C5}"/>
              </a:ext>
            </a:extLst>
          </p:cNvPr>
          <p:cNvCxnSpPr>
            <a:cxnSpLocks noChangeShapeType="1"/>
            <a:stCxn id="47116" idx="7"/>
            <a:endCxn id="4711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9">
            <a:extLst>
              <a:ext uri="{FF2B5EF4-FFF2-40B4-BE49-F238E27FC236}">
                <a16:creationId xmlns:a16="http://schemas.microsoft.com/office/drawing/2014/main" id="{F8228D02-D0DD-401A-B6F1-C176CAB2F090}"/>
              </a:ext>
            </a:extLst>
          </p:cNvPr>
          <p:cNvCxnSpPr>
            <a:cxnSpLocks noChangeShapeType="1"/>
            <a:stCxn id="47115" idx="7"/>
            <a:endCxn id="4711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Oval 20">
            <a:extLst>
              <a:ext uri="{FF2B5EF4-FFF2-40B4-BE49-F238E27FC236}">
                <a16:creationId xmlns:a16="http://schemas.microsoft.com/office/drawing/2014/main" id="{BAF15954-F66E-4CB5-806D-929436F8F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7124" name="AutoShape 21">
            <a:extLst>
              <a:ext uri="{FF2B5EF4-FFF2-40B4-BE49-F238E27FC236}">
                <a16:creationId xmlns:a16="http://schemas.microsoft.com/office/drawing/2014/main" id="{19BDAD30-AE46-47A6-9466-CE9D7FBA8D6A}"/>
              </a:ext>
            </a:extLst>
          </p:cNvPr>
          <p:cNvCxnSpPr>
            <a:cxnSpLocks noChangeShapeType="1"/>
            <a:stCxn id="47123" idx="2"/>
            <a:endCxn id="4710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Rectangle 22">
            <a:extLst>
              <a:ext uri="{FF2B5EF4-FFF2-40B4-BE49-F238E27FC236}">
                <a16:creationId xmlns:a16="http://schemas.microsoft.com/office/drawing/2014/main" id="{AAA6892B-4CE4-4FB3-B770-27769952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7126" name="Rectangle 23">
            <a:extLst>
              <a:ext uri="{FF2B5EF4-FFF2-40B4-BE49-F238E27FC236}">
                <a16:creationId xmlns:a16="http://schemas.microsoft.com/office/drawing/2014/main" id="{8ABED5AE-72E7-4535-B68D-B01D9942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127" name="Rectangle 24">
            <a:extLst>
              <a:ext uri="{FF2B5EF4-FFF2-40B4-BE49-F238E27FC236}">
                <a16:creationId xmlns:a16="http://schemas.microsoft.com/office/drawing/2014/main" id="{4EEC88D6-A2CF-4370-958C-18E8D29D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7128" name="AutoShape 25">
            <a:extLst>
              <a:ext uri="{FF2B5EF4-FFF2-40B4-BE49-F238E27FC236}">
                <a16:creationId xmlns:a16="http://schemas.microsoft.com/office/drawing/2014/main" id="{64CEDB21-DDDE-4420-A7D2-91DF3A576B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Rectangle 26">
            <a:extLst>
              <a:ext uri="{FF2B5EF4-FFF2-40B4-BE49-F238E27FC236}">
                <a16:creationId xmlns:a16="http://schemas.microsoft.com/office/drawing/2014/main" id="{D871EA7F-6EEF-4B4D-9710-4681C583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7130" name="Rectangle 27">
            <a:extLst>
              <a:ext uri="{FF2B5EF4-FFF2-40B4-BE49-F238E27FC236}">
                <a16:creationId xmlns:a16="http://schemas.microsoft.com/office/drawing/2014/main" id="{74D0B77B-CAD6-40BD-ACD6-5113C66D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32705CB-F578-4D6F-B427-522EC749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30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7AC8707-C2F5-49E9-A571-F6BC07024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30AE1A56-1624-4052-9091-0E1C88F4E2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BB18C658-2991-43B7-8F83-81D8E3B3C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1177672-86BD-4E56-BF95-DB6683DEC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9158" name="AutoShape 6">
            <a:extLst>
              <a:ext uri="{FF2B5EF4-FFF2-40B4-BE49-F238E27FC236}">
                <a16:creationId xmlns:a16="http://schemas.microsoft.com/office/drawing/2014/main" id="{F44B1213-0BBA-4BCD-BE51-D5A82EAB9BDE}"/>
              </a:ext>
            </a:extLst>
          </p:cNvPr>
          <p:cNvCxnSpPr>
            <a:cxnSpLocks noChangeShapeType="1"/>
            <a:stCxn id="49155" idx="0"/>
            <a:endCxn id="4915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Oval 7">
            <a:extLst>
              <a:ext uri="{FF2B5EF4-FFF2-40B4-BE49-F238E27FC236}">
                <a16:creationId xmlns:a16="http://schemas.microsoft.com/office/drawing/2014/main" id="{F06E5053-02D2-42EB-849A-F066AC77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9160" name="AutoShape 8">
            <a:extLst>
              <a:ext uri="{FF2B5EF4-FFF2-40B4-BE49-F238E27FC236}">
                <a16:creationId xmlns:a16="http://schemas.microsoft.com/office/drawing/2014/main" id="{EDAD6642-8F8A-4E9A-8E20-AF7292F163EB}"/>
              </a:ext>
            </a:extLst>
          </p:cNvPr>
          <p:cNvCxnSpPr>
            <a:cxnSpLocks noChangeShapeType="1"/>
            <a:stCxn id="49156" idx="5"/>
            <a:endCxn id="491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0745" name="Oval 9">
            <a:extLst>
              <a:ext uri="{FF2B5EF4-FFF2-40B4-BE49-F238E27FC236}">
                <a16:creationId xmlns:a16="http://schemas.microsoft.com/office/drawing/2014/main" id="{2A1F4A5A-802F-45D7-8A8C-B805FBA7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B</a:t>
            </a:r>
          </a:p>
        </p:txBody>
      </p: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B4412100-C3DA-408C-81F9-790CE88A3B7D}"/>
              </a:ext>
            </a:extLst>
          </p:cNvPr>
          <p:cNvCxnSpPr>
            <a:cxnSpLocks noChangeShapeType="1"/>
            <a:stCxn id="49156" idx="6"/>
            <a:endCxn id="5007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Oval 11">
            <a:extLst>
              <a:ext uri="{FF2B5EF4-FFF2-40B4-BE49-F238E27FC236}">
                <a16:creationId xmlns:a16="http://schemas.microsoft.com/office/drawing/2014/main" id="{D26C6EC1-A089-4475-90D3-C0DEA3CAA1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9A175033-681B-47DC-8026-963F258F3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26D8EF70-1DDA-460C-878F-E00C68C5E996}"/>
              </a:ext>
            </a:extLst>
          </p:cNvPr>
          <p:cNvCxnSpPr>
            <a:cxnSpLocks noChangeShapeType="1"/>
            <a:stCxn id="49156" idx="4"/>
            <a:endCxn id="4915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88AA7E1E-8DD3-4FB0-B6FC-5E9D083F3ACE}"/>
              </a:ext>
            </a:extLst>
          </p:cNvPr>
          <p:cNvCxnSpPr>
            <a:cxnSpLocks noChangeShapeType="1"/>
            <a:stCxn id="49164" idx="2"/>
            <a:endCxn id="4916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5C8A51F3-95D3-4C22-87F8-FF133445AB57}"/>
              </a:ext>
            </a:extLst>
          </p:cNvPr>
          <p:cNvCxnSpPr>
            <a:cxnSpLocks noChangeShapeType="1"/>
            <a:stCxn id="49164" idx="3"/>
            <a:endCxn id="4915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8B46385E-3F32-443B-A89D-F817AE824726}"/>
              </a:ext>
            </a:extLst>
          </p:cNvPr>
          <p:cNvCxnSpPr>
            <a:cxnSpLocks noChangeShapeType="1"/>
            <a:stCxn id="49155" idx="7"/>
            <a:endCxn id="4916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>
            <a:extLst>
              <a:ext uri="{FF2B5EF4-FFF2-40B4-BE49-F238E27FC236}">
                <a16:creationId xmlns:a16="http://schemas.microsoft.com/office/drawing/2014/main" id="{123CEEC8-DA19-460F-B24E-0C383B83F9DE}"/>
              </a:ext>
            </a:extLst>
          </p:cNvPr>
          <p:cNvCxnSpPr>
            <a:cxnSpLocks noChangeShapeType="1"/>
            <a:stCxn id="49164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>
            <a:extLst>
              <a:ext uri="{FF2B5EF4-FFF2-40B4-BE49-F238E27FC236}">
                <a16:creationId xmlns:a16="http://schemas.microsoft.com/office/drawing/2014/main" id="{F86EE39F-8A8D-44CE-BBC9-F77512B575C0}"/>
              </a:ext>
            </a:extLst>
          </p:cNvPr>
          <p:cNvCxnSpPr>
            <a:cxnSpLocks noChangeShapeType="1"/>
            <a:stCxn id="49163" idx="7"/>
            <a:endCxn id="491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Oval 19">
            <a:extLst>
              <a:ext uri="{FF2B5EF4-FFF2-40B4-BE49-F238E27FC236}">
                <a16:creationId xmlns:a16="http://schemas.microsoft.com/office/drawing/2014/main" id="{6A81528D-2C6C-4B1C-B250-DE0ADD156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9172" name="AutoShape 20">
            <a:extLst>
              <a:ext uri="{FF2B5EF4-FFF2-40B4-BE49-F238E27FC236}">
                <a16:creationId xmlns:a16="http://schemas.microsoft.com/office/drawing/2014/main" id="{88B7F69C-A979-46A6-AACD-3352E68FDA2C}"/>
              </a:ext>
            </a:extLst>
          </p:cNvPr>
          <p:cNvCxnSpPr>
            <a:cxnSpLocks noChangeShapeType="1"/>
            <a:stCxn id="49171" idx="2"/>
            <a:endCxn id="4915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2F84DCE0-0135-4664-96E7-4BAE4942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7958C216-1037-4841-BB76-7E5E50AC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2D550A08-6C2C-40DB-AD01-8968ED32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C8F7260F-A7FE-4D20-8937-08608E111F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24628FA3-E8C0-4986-8463-4B9A35D2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C0ACE497-99C7-48E8-9ADC-BE1E42A31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0763" name="Rectangle 27">
            <a:extLst>
              <a:ext uri="{FF2B5EF4-FFF2-40B4-BE49-F238E27FC236}">
                <a16:creationId xmlns:a16="http://schemas.microsoft.com/office/drawing/2014/main" id="{EA0C3521-5E99-472F-A073-B7B8AD3A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dfs(B)</a:t>
            </a:r>
          </a:p>
        </p:txBody>
      </p:sp>
      <p:cxnSp>
        <p:nvCxnSpPr>
          <p:cNvPr id="500764" name="AutoShape 28">
            <a:extLst>
              <a:ext uri="{FF2B5EF4-FFF2-40B4-BE49-F238E27FC236}">
                <a16:creationId xmlns:a16="http://schemas.microsoft.com/office/drawing/2014/main" id="{1D0B37A6-342C-43E4-AC33-D7EE1850B32E}"/>
              </a:ext>
            </a:extLst>
          </p:cNvPr>
          <p:cNvCxnSpPr>
            <a:cxnSpLocks noChangeShapeType="1"/>
            <a:stCxn id="49164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452F3CA-A98F-4866-9C01-0F364E85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361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CB89D9-D88D-4551-9345-26328667A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E8EDCDE8-E538-41EA-9A4F-E7CEF840F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B62129CD-4CFE-4BD5-9D78-ABBF379F1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A1097367-4238-4847-B1DA-DCC3B17FF0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206" name="AutoShape 6">
            <a:extLst>
              <a:ext uri="{FF2B5EF4-FFF2-40B4-BE49-F238E27FC236}">
                <a16:creationId xmlns:a16="http://schemas.microsoft.com/office/drawing/2014/main" id="{6971BA01-2F47-4A6D-A9F2-3BB9407B5DF7}"/>
              </a:ext>
            </a:extLst>
          </p:cNvPr>
          <p:cNvCxnSpPr>
            <a:cxnSpLocks noChangeShapeType="1"/>
            <a:stCxn id="51203" idx="0"/>
            <a:endCxn id="5120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7" name="Oval 7">
            <a:extLst>
              <a:ext uri="{FF2B5EF4-FFF2-40B4-BE49-F238E27FC236}">
                <a16:creationId xmlns:a16="http://schemas.microsoft.com/office/drawing/2014/main" id="{EF1AA205-D36C-4B96-B330-FE1610B9A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208" name="AutoShape 8">
            <a:extLst>
              <a:ext uri="{FF2B5EF4-FFF2-40B4-BE49-F238E27FC236}">
                <a16:creationId xmlns:a16="http://schemas.microsoft.com/office/drawing/2014/main" id="{EAE3757C-8F0A-4A46-991F-FD1022B9B15A}"/>
              </a:ext>
            </a:extLst>
          </p:cNvPr>
          <p:cNvCxnSpPr>
            <a:cxnSpLocks noChangeShapeType="1"/>
            <a:stCxn id="51204" idx="5"/>
            <a:endCxn id="5120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9" name="Oval 9">
            <a:extLst>
              <a:ext uri="{FF2B5EF4-FFF2-40B4-BE49-F238E27FC236}">
                <a16:creationId xmlns:a16="http://schemas.microsoft.com/office/drawing/2014/main" id="{8B1559F4-E30A-49D3-AD84-4DFB188C4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210" name="AutoShape 10">
            <a:extLst>
              <a:ext uri="{FF2B5EF4-FFF2-40B4-BE49-F238E27FC236}">
                <a16:creationId xmlns:a16="http://schemas.microsoft.com/office/drawing/2014/main" id="{CEBA2351-320F-48A1-AEFE-E3EF37EA39B2}"/>
              </a:ext>
            </a:extLst>
          </p:cNvPr>
          <p:cNvCxnSpPr>
            <a:cxnSpLocks noChangeShapeType="1"/>
            <a:stCxn id="51204" idx="6"/>
            <a:endCxn id="5120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1" name="Oval 11">
            <a:extLst>
              <a:ext uri="{FF2B5EF4-FFF2-40B4-BE49-F238E27FC236}">
                <a16:creationId xmlns:a16="http://schemas.microsoft.com/office/drawing/2014/main" id="{39F35549-C6D3-4D4F-831A-B7F502EA1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FD0E0ED1-DCD4-46E4-AB35-B89F3ED4E2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213" name="AutoShape 13">
            <a:extLst>
              <a:ext uri="{FF2B5EF4-FFF2-40B4-BE49-F238E27FC236}">
                <a16:creationId xmlns:a16="http://schemas.microsoft.com/office/drawing/2014/main" id="{C4B1B72E-029E-4E8A-9D0B-819847EBFDAD}"/>
              </a:ext>
            </a:extLst>
          </p:cNvPr>
          <p:cNvCxnSpPr>
            <a:cxnSpLocks noChangeShapeType="1"/>
            <a:stCxn id="51204" idx="4"/>
            <a:endCxn id="5120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>
            <a:extLst>
              <a:ext uri="{FF2B5EF4-FFF2-40B4-BE49-F238E27FC236}">
                <a16:creationId xmlns:a16="http://schemas.microsoft.com/office/drawing/2014/main" id="{545A7A1D-3522-480D-974E-B0ADEC921D61}"/>
              </a:ext>
            </a:extLst>
          </p:cNvPr>
          <p:cNvCxnSpPr>
            <a:cxnSpLocks noChangeShapeType="1"/>
            <a:stCxn id="51212" idx="2"/>
            <a:endCxn id="5121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>
            <a:extLst>
              <a:ext uri="{FF2B5EF4-FFF2-40B4-BE49-F238E27FC236}">
                <a16:creationId xmlns:a16="http://schemas.microsoft.com/office/drawing/2014/main" id="{01274BC1-DAB5-4D4F-B464-DD40A87D57E3}"/>
              </a:ext>
            </a:extLst>
          </p:cNvPr>
          <p:cNvCxnSpPr>
            <a:cxnSpLocks noChangeShapeType="1"/>
            <a:stCxn id="51212" idx="3"/>
            <a:endCxn id="5120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>
            <a:extLst>
              <a:ext uri="{FF2B5EF4-FFF2-40B4-BE49-F238E27FC236}">
                <a16:creationId xmlns:a16="http://schemas.microsoft.com/office/drawing/2014/main" id="{1BDB5CAF-EC89-41D2-8DCA-BEB726173110}"/>
              </a:ext>
            </a:extLst>
          </p:cNvPr>
          <p:cNvCxnSpPr>
            <a:cxnSpLocks noChangeShapeType="1"/>
            <a:stCxn id="51203" idx="7"/>
            <a:endCxn id="5121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>
            <a:extLst>
              <a:ext uri="{FF2B5EF4-FFF2-40B4-BE49-F238E27FC236}">
                <a16:creationId xmlns:a16="http://schemas.microsoft.com/office/drawing/2014/main" id="{63D750B7-DE85-4352-9C78-C4B205F7EC36}"/>
              </a:ext>
            </a:extLst>
          </p:cNvPr>
          <p:cNvCxnSpPr>
            <a:cxnSpLocks noChangeShapeType="1"/>
            <a:stCxn id="51212" idx="7"/>
            <a:endCxn id="5120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>
            <a:extLst>
              <a:ext uri="{FF2B5EF4-FFF2-40B4-BE49-F238E27FC236}">
                <a16:creationId xmlns:a16="http://schemas.microsoft.com/office/drawing/2014/main" id="{C4A9FD4A-1724-4F09-A2B4-4F451E8CF461}"/>
              </a:ext>
            </a:extLst>
          </p:cNvPr>
          <p:cNvCxnSpPr>
            <a:cxnSpLocks noChangeShapeType="1"/>
            <a:stCxn id="51211" idx="7"/>
            <a:endCxn id="5120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9" name="Oval 19">
            <a:extLst>
              <a:ext uri="{FF2B5EF4-FFF2-40B4-BE49-F238E27FC236}">
                <a16:creationId xmlns:a16="http://schemas.microsoft.com/office/drawing/2014/main" id="{64EA2D7D-83B8-4965-A78D-471D5C339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220" name="AutoShape 20">
            <a:extLst>
              <a:ext uri="{FF2B5EF4-FFF2-40B4-BE49-F238E27FC236}">
                <a16:creationId xmlns:a16="http://schemas.microsoft.com/office/drawing/2014/main" id="{1636CDCC-8ACE-46D4-9802-0D009623305E}"/>
              </a:ext>
            </a:extLst>
          </p:cNvPr>
          <p:cNvCxnSpPr>
            <a:cxnSpLocks noChangeShapeType="1"/>
            <a:stCxn id="51219" idx="2"/>
            <a:endCxn id="5120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D1267C90-D1C3-47F9-8964-51F02777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E643879A-DF99-4530-A1F7-4E91B264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813CE3A1-E953-44C9-B18C-8B41B7A8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1224" name="AutoShape 24">
            <a:extLst>
              <a:ext uri="{FF2B5EF4-FFF2-40B4-BE49-F238E27FC236}">
                <a16:creationId xmlns:a16="http://schemas.microsoft.com/office/drawing/2014/main" id="{0DF188FE-9BC6-4BC3-AA7F-A7AF9A9FE0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4D25C7AB-D7B1-425E-B327-F6FC2D2A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226" name="Rectangle 26">
            <a:extLst>
              <a:ext uri="{FF2B5EF4-FFF2-40B4-BE49-F238E27FC236}">
                <a16:creationId xmlns:a16="http://schemas.microsoft.com/office/drawing/2014/main" id="{C788C2AA-DA3F-431D-B826-FE5FFD10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811" name="Rectangle 27">
            <a:extLst>
              <a:ext uri="{FF2B5EF4-FFF2-40B4-BE49-F238E27FC236}">
                <a16:creationId xmlns:a16="http://schemas.microsoft.com/office/drawing/2014/main" id="{8B9BE07C-9D1D-4D56-9D29-59A917D3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dfs(B)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25F763E-D2A3-47E9-9590-7212FC84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139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03AD685-4E15-4FA1-AD69-621DD9901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81078ADC-9793-471A-9EA1-EC1D4E365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8A062173-BA4A-452F-94E5-013C39470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58E73CFC-6323-4EAB-B165-48CA9403B0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3254" name="AutoShape 6">
            <a:extLst>
              <a:ext uri="{FF2B5EF4-FFF2-40B4-BE49-F238E27FC236}">
                <a16:creationId xmlns:a16="http://schemas.microsoft.com/office/drawing/2014/main" id="{1534E0BF-3976-4358-82F6-5BA449E62F91}"/>
              </a:ext>
            </a:extLst>
          </p:cNvPr>
          <p:cNvCxnSpPr>
            <a:cxnSpLocks noChangeShapeType="1"/>
            <a:stCxn id="53251" idx="0"/>
            <a:endCxn id="5325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Oval 7">
            <a:extLst>
              <a:ext uri="{FF2B5EF4-FFF2-40B4-BE49-F238E27FC236}">
                <a16:creationId xmlns:a16="http://schemas.microsoft.com/office/drawing/2014/main" id="{BE7B7E70-2FD7-4A8C-8652-99F2ED442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3256" name="AutoShape 8">
            <a:extLst>
              <a:ext uri="{FF2B5EF4-FFF2-40B4-BE49-F238E27FC236}">
                <a16:creationId xmlns:a16="http://schemas.microsoft.com/office/drawing/2014/main" id="{511A60F0-55D7-47E7-99AF-31A4460CE46B}"/>
              </a:ext>
            </a:extLst>
          </p:cNvPr>
          <p:cNvCxnSpPr>
            <a:cxnSpLocks noChangeShapeType="1"/>
            <a:stCxn id="53252" idx="5"/>
            <a:endCxn id="5325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7" name="Oval 9">
            <a:extLst>
              <a:ext uri="{FF2B5EF4-FFF2-40B4-BE49-F238E27FC236}">
                <a16:creationId xmlns:a16="http://schemas.microsoft.com/office/drawing/2014/main" id="{58876422-1F6D-4189-910B-151BCEDBF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3258" name="AutoShape 10">
            <a:extLst>
              <a:ext uri="{FF2B5EF4-FFF2-40B4-BE49-F238E27FC236}">
                <a16:creationId xmlns:a16="http://schemas.microsoft.com/office/drawing/2014/main" id="{6D8BA415-6BC1-4C3A-B9E7-7CF365E8EBAF}"/>
              </a:ext>
            </a:extLst>
          </p:cNvPr>
          <p:cNvCxnSpPr>
            <a:cxnSpLocks noChangeShapeType="1"/>
            <a:stCxn id="53252" idx="6"/>
            <a:endCxn id="5325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9" name="Oval 11">
            <a:extLst>
              <a:ext uri="{FF2B5EF4-FFF2-40B4-BE49-F238E27FC236}">
                <a16:creationId xmlns:a16="http://schemas.microsoft.com/office/drawing/2014/main" id="{52191302-8F3A-4B33-A587-D000579C3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3260" name="Oval 12">
            <a:extLst>
              <a:ext uri="{FF2B5EF4-FFF2-40B4-BE49-F238E27FC236}">
                <a16:creationId xmlns:a16="http://schemas.microsoft.com/office/drawing/2014/main" id="{8767558D-984A-405B-997E-7EF455F63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CC728142-BA92-4F2B-AB58-A5474F9CD230}"/>
              </a:ext>
            </a:extLst>
          </p:cNvPr>
          <p:cNvCxnSpPr>
            <a:cxnSpLocks noChangeShapeType="1"/>
            <a:stCxn id="53252" idx="4"/>
            <a:endCxn id="5325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8EBBF708-221B-4AE4-B9B0-08A60223459D}"/>
              </a:ext>
            </a:extLst>
          </p:cNvPr>
          <p:cNvCxnSpPr>
            <a:cxnSpLocks noChangeShapeType="1"/>
            <a:stCxn id="53260" idx="2"/>
            <a:endCxn id="5325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E7EAB6F5-BBB9-452B-BCD5-6D6D17F434A3}"/>
              </a:ext>
            </a:extLst>
          </p:cNvPr>
          <p:cNvCxnSpPr>
            <a:cxnSpLocks noChangeShapeType="1"/>
            <a:stCxn id="53260" idx="3"/>
            <a:endCxn id="5325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50EB24EE-658E-429B-8BB2-963850826011}"/>
              </a:ext>
            </a:extLst>
          </p:cNvPr>
          <p:cNvCxnSpPr>
            <a:cxnSpLocks noChangeShapeType="1"/>
            <a:stCxn id="53251" idx="7"/>
            <a:endCxn id="5325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E82D48EA-39A6-40C7-AB08-9D9E28C49BA6}"/>
              </a:ext>
            </a:extLst>
          </p:cNvPr>
          <p:cNvCxnSpPr>
            <a:cxnSpLocks noChangeShapeType="1"/>
            <a:stCxn id="53260" idx="7"/>
            <a:endCxn id="5325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D94A9774-D8F8-4FF1-9BA3-579C9D7AD92F}"/>
              </a:ext>
            </a:extLst>
          </p:cNvPr>
          <p:cNvCxnSpPr>
            <a:cxnSpLocks noChangeShapeType="1"/>
            <a:stCxn id="53259" idx="7"/>
            <a:endCxn id="5325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Oval 19">
            <a:extLst>
              <a:ext uri="{FF2B5EF4-FFF2-40B4-BE49-F238E27FC236}">
                <a16:creationId xmlns:a16="http://schemas.microsoft.com/office/drawing/2014/main" id="{16658BF2-9440-403B-8618-C06F7523E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2196EDA9-C91F-483B-BCE2-3ABAB0F4A521}"/>
              </a:ext>
            </a:extLst>
          </p:cNvPr>
          <p:cNvCxnSpPr>
            <a:cxnSpLocks noChangeShapeType="1"/>
            <a:stCxn id="53267" idx="2"/>
            <a:endCxn id="5325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1">
            <a:extLst>
              <a:ext uri="{FF2B5EF4-FFF2-40B4-BE49-F238E27FC236}">
                <a16:creationId xmlns:a16="http://schemas.microsoft.com/office/drawing/2014/main" id="{E05D8635-81DD-4BC2-9841-5138C1EE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B47FE812-5036-47F0-81D7-856D1D289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334C59B7-6A83-45A7-B30A-3AD33904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DE08817A-1E5B-43B6-8745-204AB0CDA2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Rectangle 25">
            <a:extLst>
              <a:ext uri="{FF2B5EF4-FFF2-40B4-BE49-F238E27FC236}">
                <a16:creationId xmlns:a16="http://schemas.microsoft.com/office/drawing/2014/main" id="{539EB073-DED0-49A9-80AE-BB4B3ED7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1D331D10-22F1-41C3-AD4E-F863A59C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4859" name="Rectangle 27">
            <a:extLst>
              <a:ext uri="{FF2B5EF4-FFF2-40B4-BE49-F238E27FC236}">
                <a16:creationId xmlns:a16="http://schemas.microsoft.com/office/drawing/2014/main" id="{2716B4F7-D904-412D-9A16-1FE12A30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53276" name="Rectangle 29">
            <a:extLst>
              <a:ext uri="{FF2B5EF4-FFF2-40B4-BE49-F238E27FC236}">
                <a16:creationId xmlns:a16="http://schemas.microsoft.com/office/drawing/2014/main" id="{F6D2CEE4-7F34-40C2-90CF-B4F69516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739927D-5D3D-44B6-947F-4FE8BE6B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B0DB924-7A97-4867-A5E3-39CC282E8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5299" name="Oval 3">
            <a:extLst>
              <a:ext uri="{FF2B5EF4-FFF2-40B4-BE49-F238E27FC236}">
                <a16:creationId xmlns:a16="http://schemas.microsoft.com/office/drawing/2014/main" id="{89B16C84-DA52-47F9-8533-5AE4BF403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0448C92E-F58F-4B5B-92E7-889A1ED03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8999C9FC-AF57-4640-8DDE-E7DAFA855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5302" name="AutoShape 6">
            <a:extLst>
              <a:ext uri="{FF2B5EF4-FFF2-40B4-BE49-F238E27FC236}">
                <a16:creationId xmlns:a16="http://schemas.microsoft.com/office/drawing/2014/main" id="{175FE5B5-B533-4F2E-94A4-2457E7EFC2D6}"/>
              </a:ext>
            </a:extLst>
          </p:cNvPr>
          <p:cNvCxnSpPr>
            <a:cxnSpLocks noChangeShapeType="1"/>
            <a:stCxn id="55299" idx="0"/>
            <a:endCxn id="5530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3" name="Oval 7">
            <a:extLst>
              <a:ext uri="{FF2B5EF4-FFF2-40B4-BE49-F238E27FC236}">
                <a16:creationId xmlns:a16="http://schemas.microsoft.com/office/drawing/2014/main" id="{D9A8685F-7C8F-42A3-A9E4-A4B7F4008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5304" name="AutoShape 8">
            <a:extLst>
              <a:ext uri="{FF2B5EF4-FFF2-40B4-BE49-F238E27FC236}">
                <a16:creationId xmlns:a16="http://schemas.microsoft.com/office/drawing/2014/main" id="{715B1771-0B5B-48AA-95DB-340002C66690}"/>
              </a:ext>
            </a:extLst>
          </p:cNvPr>
          <p:cNvCxnSpPr>
            <a:cxnSpLocks noChangeShapeType="1"/>
            <a:stCxn id="55300" idx="5"/>
            <a:endCxn id="5530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Oval 9">
            <a:extLst>
              <a:ext uri="{FF2B5EF4-FFF2-40B4-BE49-F238E27FC236}">
                <a16:creationId xmlns:a16="http://schemas.microsoft.com/office/drawing/2014/main" id="{5EA8AAC6-A426-4979-A5A2-C89C33B33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5306" name="AutoShape 10">
            <a:extLst>
              <a:ext uri="{FF2B5EF4-FFF2-40B4-BE49-F238E27FC236}">
                <a16:creationId xmlns:a16="http://schemas.microsoft.com/office/drawing/2014/main" id="{2AAA9CF1-368B-4F26-978F-8B3CD9A981D4}"/>
              </a:ext>
            </a:extLst>
          </p:cNvPr>
          <p:cNvCxnSpPr>
            <a:cxnSpLocks noChangeShapeType="1"/>
            <a:stCxn id="55300" idx="6"/>
            <a:endCxn id="5530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7" name="Oval 11">
            <a:extLst>
              <a:ext uri="{FF2B5EF4-FFF2-40B4-BE49-F238E27FC236}">
                <a16:creationId xmlns:a16="http://schemas.microsoft.com/office/drawing/2014/main" id="{3A7DE7B1-2D12-4D59-AE78-D8AD4E02C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5308" name="Oval 12">
            <a:extLst>
              <a:ext uri="{FF2B5EF4-FFF2-40B4-BE49-F238E27FC236}">
                <a16:creationId xmlns:a16="http://schemas.microsoft.com/office/drawing/2014/main" id="{33EDFD85-5EA4-484F-B451-C73E3E09B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5309" name="AutoShape 13">
            <a:extLst>
              <a:ext uri="{FF2B5EF4-FFF2-40B4-BE49-F238E27FC236}">
                <a16:creationId xmlns:a16="http://schemas.microsoft.com/office/drawing/2014/main" id="{8DE717D8-4A83-40A0-9B86-C8C48530CC93}"/>
              </a:ext>
            </a:extLst>
          </p:cNvPr>
          <p:cNvCxnSpPr>
            <a:cxnSpLocks noChangeShapeType="1"/>
            <a:stCxn id="55300" idx="4"/>
            <a:endCxn id="5530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>
            <a:extLst>
              <a:ext uri="{FF2B5EF4-FFF2-40B4-BE49-F238E27FC236}">
                <a16:creationId xmlns:a16="http://schemas.microsoft.com/office/drawing/2014/main" id="{7DB1BCBA-5E45-4D22-82F1-80190761138E}"/>
              </a:ext>
            </a:extLst>
          </p:cNvPr>
          <p:cNvCxnSpPr>
            <a:cxnSpLocks noChangeShapeType="1"/>
            <a:stCxn id="55308" idx="2"/>
            <a:endCxn id="5530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>
            <a:extLst>
              <a:ext uri="{FF2B5EF4-FFF2-40B4-BE49-F238E27FC236}">
                <a16:creationId xmlns:a16="http://schemas.microsoft.com/office/drawing/2014/main" id="{B22CD190-11B8-45D8-A348-F7B87A063E96}"/>
              </a:ext>
            </a:extLst>
          </p:cNvPr>
          <p:cNvCxnSpPr>
            <a:cxnSpLocks noChangeShapeType="1"/>
            <a:stCxn id="55308" idx="3"/>
            <a:endCxn id="5529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B8E49FD8-AA11-4CED-8A58-D8EA3CC9D533}"/>
              </a:ext>
            </a:extLst>
          </p:cNvPr>
          <p:cNvCxnSpPr>
            <a:cxnSpLocks noChangeShapeType="1"/>
            <a:stCxn id="55299" idx="7"/>
            <a:endCxn id="5530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>
            <a:extLst>
              <a:ext uri="{FF2B5EF4-FFF2-40B4-BE49-F238E27FC236}">
                <a16:creationId xmlns:a16="http://schemas.microsoft.com/office/drawing/2014/main" id="{51F6175D-0256-4107-98FA-88ABC9F80441}"/>
              </a:ext>
            </a:extLst>
          </p:cNvPr>
          <p:cNvCxnSpPr>
            <a:cxnSpLocks noChangeShapeType="1"/>
            <a:stCxn id="55308" idx="7"/>
            <a:endCxn id="5530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F4A945C0-78DD-4649-B322-F6ED3515E55A}"/>
              </a:ext>
            </a:extLst>
          </p:cNvPr>
          <p:cNvCxnSpPr>
            <a:cxnSpLocks noChangeShapeType="1"/>
            <a:stCxn id="55307" idx="7"/>
            <a:endCxn id="5530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5" name="Oval 19">
            <a:extLst>
              <a:ext uri="{FF2B5EF4-FFF2-40B4-BE49-F238E27FC236}">
                <a16:creationId xmlns:a16="http://schemas.microsoft.com/office/drawing/2014/main" id="{D897C2BC-60A9-4852-B224-FA6164987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5316" name="AutoShape 20">
            <a:extLst>
              <a:ext uri="{FF2B5EF4-FFF2-40B4-BE49-F238E27FC236}">
                <a16:creationId xmlns:a16="http://schemas.microsoft.com/office/drawing/2014/main" id="{E499733F-AE4B-4673-AD24-34A37BBDDFF8}"/>
              </a:ext>
            </a:extLst>
          </p:cNvPr>
          <p:cNvCxnSpPr>
            <a:cxnSpLocks noChangeShapeType="1"/>
            <a:stCxn id="55315" idx="2"/>
            <a:endCxn id="5529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6B0A2704-5B64-4CCF-8688-5F439CE4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6B2D18A-7958-435E-9CE0-F1468EB5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0EE48BA8-127F-4A40-B0F2-CACFF0A0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5320" name="AutoShape 24">
            <a:extLst>
              <a:ext uri="{FF2B5EF4-FFF2-40B4-BE49-F238E27FC236}">
                <a16:creationId xmlns:a16="http://schemas.microsoft.com/office/drawing/2014/main" id="{0720E1EB-1A42-4D7F-AE4A-1B0FF632AB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2A659073-0245-4F20-B098-DE67BCF4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E85CB136-67A6-4360-BB77-B26D2D51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A590CE6F-2B52-4273-BF65-026F0B01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57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06909" name="Rectangle 29">
            <a:extLst>
              <a:ext uri="{FF2B5EF4-FFF2-40B4-BE49-F238E27FC236}">
                <a16:creationId xmlns:a16="http://schemas.microsoft.com/office/drawing/2014/main" id="{93647E37-665F-432B-A441-0D8EE06C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</p:txBody>
      </p: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510709D9-2BA3-47D7-B246-90D888A1823E}"/>
              </a:ext>
            </a:extLst>
          </p:cNvPr>
          <p:cNvCxnSpPr>
            <a:cxnSpLocks noChangeShapeType="1"/>
            <a:stCxn id="55303" idx="1"/>
            <a:endCxn id="55300" idx="5"/>
          </p:cNvCxnSpPr>
          <p:nvPr/>
        </p:nvCxnSpPr>
        <p:spPr bwMode="auto">
          <a:xfrm flipH="1" flipV="1">
            <a:off x="1631950" y="1325563"/>
            <a:ext cx="2057400" cy="13350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6" name="Rectangle 34">
            <a:extLst>
              <a:ext uri="{FF2B5EF4-FFF2-40B4-BE49-F238E27FC236}">
                <a16:creationId xmlns:a16="http://schemas.microsoft.com/office/drawing/2014/main" id="{402716A8-CF94-47F2-9352-AE1B2664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B32A54F-DECC-44C7-994E-057079F7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935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9790BC0-0412-4451-9945-B47208670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7347" name="Oval 3">
            <a:extLst>
              <a:ext uri="{FF2B5EF4-FFF2-40B4-BE49-F238E27FC236}">
                <a16:creationId xmlns:a16="http://schemas.microsoft.com/office/drawing/2014/main" id="{61F75AA6-580B-4BAD-811F-02286AD45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414A0FE8-C38F-409E-82CA-D37D8DFAC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8202B1C0-DE99-438D-B319-8D066F53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46A30E97-4406-4F26-83C5-9EB646C3A5B4}"/>
              </a:ext>
            </a:extLst>
          </p:cNvPr>
          <p:cNvCxnSpPr>
            <a:cxnSpLocks noChangeShapeType="1"/>
            <a:stCxn id="57347" idx="0"/>
            <a:endCxn id="5734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1" name="Oval 7">
            <a:extLst>
              <a:ext uri="{FF2B5EF4-FFF2-40B4-BE49-F238E27FC236}">
                <a16:creationId xmlns:a16="http://schemas.microsoft.com/office/drawing/2014/main" id="{0714E7A1-AEB5-4728-9999-BD45E5AA3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00B49D94-3615-44F7-897E-09E25C2E2815}"/>
              </a:ext>
            </a:extLst>
          </p:cNvPr>
          <p:cNvCxnSpPr>
            <a:cxnSpLocks noChangeShapeType="1"/>
            <a:stCxn id="57348" idx="5"/>
            <a:endCxn id="5735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9">
            <a:extLst>
              <a:ext uri="{FF2B5EF4-FFF2-40B4-BE49-F238E27FC236}">
                <a16:creationId xmlns:a16="http://schemas.microsoft.com/office/drawing/2014/main" id="{04440776-DA03-4F72-A19A-EB9ABA72F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8E56005B-8C49-4DED-9361-82BB1226ECED}"/>
              </a:ext>
            </a:extLst>
          </p:cNvPr>
          <p:cNvCxnSpPr>
            <a:cxnSpLocks noChangeShapeType="1"/>
            <a:stCxn id="57348" idx="6"/>
            <a:endCxn id="5735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5" name="Oval 11">
            <a:extLst>
              <a:ext uri="{FF2B5EF4-FFF2-40B4-BE49-F238E27FC236}">
                <a16:creationId xmlns:a16="http://schemas.microsoft.com/office/drawing/2014/main" id="{1B8129F9-CD10-49C6-8C5C-9CB52C414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7356" name="Oval 12">
            <a:extLst>
              <a:ext uri="{FF2B5EF4-FFF2-40B4-BE49-F238E27FC236}">
                <a16:creationId xmlns:a16="http://schemas.microsoft.com/office/drawing/2014/main" id="{DA208234-D902-4294-A42C-7B239D2FEE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8B9EE3C3-8A65-4945-A736-3370188A6840}"/>
              </a:ext>
            </a:extLst>
          </p:cNvPr>
          <p:cNvCxnSpPr>
            <a:cxnSpLocks noChangeShapeType="1"/>
            <a:stCxn id="57348" idx="4"/>
            <a:endCxn id="5734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EDE7A797-1F08-4753-8939-94027C9FAB85}"/>
              </a:ext>
            </a:extLst>
          </p:cNvPr>
          <p:cNvCxnSpPr>
            <a:cxnSpLocks noChangeShapeType="1"/>
            <a:stCxn id="57356" idx="2"/>
            <a:endCxn id="5735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C050C797-3655-45EF-80CA-84590C042BF8}"/>
              </a:ext>
            </a:extLst>
          </p:cNvPr>
          <p:cNvCxnSpPr>
            <a:cxnSpLocks noChangeShapeType="1"/>
            <a:stCxn id="57356" idx="3"/>
            <a:endCxn id="5734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FE2073E9-6564-4A95-BBC3-7F32FF558184}"/>
              </a:ext>
            </a:extLst>
          </p:cNvPr>
          <p:cNvCxnSpPr>
            <a:cxnSpLocks noChangeShapeType="1"/>
            <a:stCxn id="57347" idx="7"/>
            <a:endCxn id="5735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7D0507E4-6114-451C-B787-5F66E94E0370}"/>
              </a:ext>
            </a:extLst>
          </p:cNvPr>
          <p:cNvCxnSpPr>
            <a:cxnSpLocks noChangeShapeType="1"/>
            <a:stCxn id="57356" idx="7"/>
            <a:endCxn id="5735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>
            <a:extLst>
              <a:ext uri="{FF2B5EF4-FFF2-40B4-BE49-F238E27FC236}">
                <a16:creationId xmlns:a16="http://schemas.microsoft.com/office/drawing/2014/main" id="{CF623997-A202-4A03-8BFE-9B4E67156F25}"/>
              </a:ext>
            </a:extLst>
          </p:cNvPr>
          <p:cNvCxnSpPr>
            <a:cxnSpLocks noChangeShapeType="1"/>
            <a:stCxn id="57355" idx="7"/>
            <a:endCxn id="5735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3" name="Oval 19">
            <a:extLst>
              <a:ext uri="{FF2B5EF4-FFF2-40B4-BE49-F238E27FC236}">
                <a16:creationId xmlns:a16="http://schemas.microsoft.com/office/drawing/2014/main" id="{745EA992-C8BD-4036-A49C-7F69D982C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7364" name="AutoShape 20">
            <a:extLst>
              <a:ext uri="{FF2B5EF4-FFF2-40B4-BE49-F238E27FC236}">
                <a16:creationId xmlns:a16="http://schemas.microsoft.com/office/drawing/2014/main" id="{D8738EA9-325D-4A35-8FCC-2B530E5A5A0A}"/>
              </a:ext>
            </a:extLst>
          </p:cNvPr>
          <p:cNvCxnSpPr>
            <a:cxnSpLocks noChangeShapeType="1"/>
            <a:stCxn id="57363" idx="2"/>
            <a:endCxn id="5734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5" name="Rectangle 21">
            <a:extLst>
              <a:ext uri="{FF2B5EF4-FFF2-40B4-BE49-F238E27FC236}">
                <a16:creationId xmlns:a16="http://schemas.microsoft.com/office/drawing/2014/main" id="{E6A5E090-1D8E-420D-A96E-5042B287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5466C0BA-D7C5-46C6-B5A7-6687CBEF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67" name="Rectangle 23">
            <a:extLst>
              <a:ext uri="{FF2B5EF4-FFF2-40B4-BE49-F238E27FC236}">
                <a16:creationId xmlns:a16="http://schemas.microsoft.com/office/drawing/2014/main" id="{BEC0C0C6-B65B-4ED5-A99F-AA194B5E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7368" name="AutoShape 24">
            <a:extLst>
              <a:ext uri="{FF2B5EF4-FFF2-40B4-BE49-F238E27FC236}">
                <a16:creationId xmlns:a16="http://schemas.microsoft.com/office/drawing/2014/main" id="{B83B4094-3586-4CF5-92D8-5FA5AB1C71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9" name="Rectangle 25">
            <a:extLst>
              <a:ext uri="{FF2B5EF4-FFF2-40B4-BE49-F238E27FC236}">
                <a16:creationId xmlns:a16="http://schemas.microsoft.com/office/drawing/2014/main" id="{22843D86-7A2A-454C-BC24-52D2E55B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F42620E6-2292-4302-A135-6F57DE5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7147" name="Rectangle 27">
            <a:extLst>
              <a:ext uri="{FF2B5EF4-FFF2-40B4-BE49-F238E27FC236}">
                <a16:creationId xmlns:a16="http://schemas.microsoft.com/office/drawing/2014/main" id="{CB1F099B-E1BC-4926-A9BE-897BE7D4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517148" name="Rectangle 28">
            <a:extLst>
              <a:ext uri="{FF2B5EF4-FFF2-40B4-BE49-F238E27FC236}">
                <a16:creationId xmlns:a16="http://schemas.microsoft.com/office/drawing/2014/main" id="{4FFAF05B-E028-48BD-BB3E-4571005E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</p:txBody>
      </p:sp>
      <p:cxnSp>
        <p:nvCxnSpPr>
          <p:cNvPr id="517150" name="AutoShape 30">
            <a:extLst>
              <a:ext uri="{FF2B5EF4-FFF2-40B4-BE49-F238E27FC236}">
                <a16:creationId xmlns:a16="http://schemas.microsoft.com/office/drawing/2014/main" id="{F4DA8130-6114-40AB-8CEE-DB4F08833D99}"/>
              </a:ext>
            </a:extLst>
          </p:cNvPr>
          <p:cNvCxnSpPr>
            <a:cxnSpLocks noChangeShapeType="1"/>
            <a:stCxn id="57353" idx="1"/>
            <a:endCxn id="57348" idx="6"/>
          </p:cNvCxnSpPr>
          <p:nvPr/>
        </p:nvCxnSpPr>
        <p:spPr bwMode="auto">
          <a:xfrm flipH="1" flipV="1">
            <a:off x="1676400" y="1219200"/>
            <a:ext cx="3238500" cy="14414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4" name="Rectangle 33">
            <a:extLst>
              <a:ext uri="{FF2B5EF4-FFF2-40B4-BE49-F238E27FC236}">
                <a16:creationId xmlns:a16="http://schemas.microsoft.com/office/drawing/2014/main" id="{DD137B68-0292-4FF6-BAE1-AE5F04BE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EF83471-3EE3-41E1-992E-FA31F30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649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B641599-E6D0-4065-ADC1-DB7E5F802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9395" name="Oval 3">
            <a:extLst>
              <a:ext uri="{FF2B5EF4-FFF2-40B4-BE49-F238E27FC236}">
                <a16:creationId xmlns:a16="http://schemas.microsoft.com/office/drawing/2014/main" id="{997B5C37-E6F9-4378-BA14-712EFE80D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9172" name="Oval 4">
            <a:extLst>
              <a:ext uri="{FF2B5EF4-FFF2-40B4-BE49-F238E27FC236}">
                <a16:creationId xmlns:a16="http://schemas.microsoft.com/office/drawing/2014/main" id="{EFBB0A39-3E4F-4A90-A6BB-181BA176A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C</a:t>
            </a:r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DFDB12BD-0441-4DC2-9478-098458DD5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9398" name="AutoShape 6">
            <a:extLst>
              <a:ext uri="{FF2B5EF4-FFF2-40B4-BE49-F238E27FC236}">
                <a16:creationId xmlns:a16="http://schemas.microsoft.com/office/drawing/2014/main" id="{57651150-C99D-42C9-BCC8-B3FE8E9E0B0B}"/>
              </a:ext>
            </a:extLst>
          </p:cNvPr>
          <p:cNvCxnSpPr>
            <a:cxnSpLocks noChangeShapeType="1"/>
            <a:stCxn id="59395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9" name="Oval 7">
            <a:extLst>
              <a:ext uri="{FF2B5EF4-FFF2-40B4-BE49-F238E27FC236}">
                <a16:creationId xmlns:a16="http://schemas.microsoft.com/office/drawing/2014/main" id="{0C37E89F-6F7B-4A26-AC20-91F9D9D622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9400" name="AutoShape 8">
            <a:extLst>
              <a:ext uri="{FF2B5EF4-FFF2-40B4-BE49-F238E27FC236}">
                <a16:creationId xmlns:a16="http://schemas.microsoft.com/office/drawing/2014/main" id="{FD108297-AAAB-4AA1-8D15-8515DBA63006}"/>
              </a:ext>
            </a:extLst>
          </p:cNvPr>
          <p:cNvCxnSpPr>
            <a:cxnSpLocks noChangeShapeType="1"/>
            <a:stCxn id="519172" idx="5"/>
            <a:endCxn id="5939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1" name="Oval 9">
            <a:extLst>
              <a:ext uri="{FF2B5EF4-FFF2-40B4-BE49-F238E27FC236}">
                <a16:creationId xmlns:a16="http://schemas.microsoft.com/office/drawing/2014/main" id="{FA639742-8CB6-404E-880C-6A28935CF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9402" name="AutoShape 10">
            <a:extLst>
              <a:ext uri="{FF2B5EF4-FFF2-40B4-BE49-F238E27FC236}">
                <a16:creationId xmlns:a16="http://schemas.microsoft.com/office/drawing/2014/main" id="{423D8FB4-B3FD-4E03-8573-E4C6D1C811E6}"/>
              </a:ext>
            </a:extLst>
          </p:cNvPr>
          <p:cNvCxnSpPr>
            <a:cxnSpLocks noChangeShapeType="1"/>
            <a:stCxn id="519172" idx="6"/>
            <a:endCxn id="5940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3" name="Oval 11">
            <a:extLst>
              <a:ext uri="{FF2B5EF4-FFF2-40B4-BE49-F238E27FC236}">
                <a16:creationId xmlns:a16="http://schemas.microsoft.com/office/drawing/2014/main" id="{A34420BE-6E5E-4A92-8115-AD5D255A2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9404" name="Oval 12">
            <a:extLst>
              <a:ext uri="{FF2B5EF4-FFF2-40B4-BE49-F238E27FC236}">
                <a16:creationId xmlns:a16="http://schemas.microsoft.com/office/drawing/2014/main" id="{560D2605-1BA2-4917-9947-DDCCCD1D7B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7518AD02-9A4D-4974-8303-603683E5821C}"/>
              </a:ext>
            </a:extLst>
          </p:cNvPr>
          <p:cNvCxnSpPr>
            <a:cxnSpLocks noChangeShapeType="1"/>
            <a:stCxn id="519172" idx="4"/>
            <a:endCxn id="5939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>
            <a:extLst>
              <a:ext uri="{FF2B5EF4-FFF2-40B4-BE49-F238E27FC236}">
                <a16:creationId xmlns:a16="http://schemas.microsoft.com/office/drawing/2014/main" id="{1E0A9993-3D66-4E59-9B76-32DD326902C3}"/>
              </a:ext>
            </a:extLst>
          </p:cNvPr>
          <p:cNvCxnSpPr>
            <a:cxnSpLocks noChangeShapeType="1"/>
            <a:stCxn id="59404" idx="2"/>
            <a:endCxn id="5940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>
            <a:extLst>
              <a:ext uri="{FF2B5EF4-FFF2-40B4-BE49-F238E27FC236}">
                <a16:creationId xmlns:a16="http://schemas.microsoft.com/office/drawing/2014/main" id="{586C8F2E-DDE9-4676-8821-48E71938D549}"/>
              </a:ext>
            </a:extLst>
          </p:cNvPr>
          <p:cNvCxnSpPr>
            <a:cxnSpLocks noChangeShapeType="1"/>
            <a:stCxn id="59404" idx="3"/>
            <a:endCxn id="5939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BE3C7355-BC2F-4392-8C92-A1668FDA0F78}"/>
              </a:ext>
            </a:extLst>
          </p:cNvPr>
          <p:cNvCxnSpPr>
            <a:cxnSpLocks noChangeShapeType="1"/>
            <a:stCxn id="59395" idx="7"/>
            <a:endCxn id="5940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>
            <a:extLst>
              <a:ext uri="{FF2B5EF4-FFF2-40B4-BE49-F238E27FC236}">
                <a16:creationId xmlns:a16="http://schemas.microsoft.com/office/drawing/2014/main" id="{1A5F55A0-28E1-40B6-8D1B-005BEC96031E}"/>
              </a:ext>
            </a:extLst>
          </p:cNvPr>
          <p:cNvCxnSpPr>
            <a:cxnSpLocks noChangeShapeType="1"/>
            <a:stCxn id="59404" idx="7"/>
            <a:endCxn id="5940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>
            <a:extLst>
              <a:ext uri="{FF2B5EF4-FFF2-40B4-BE49-F238E27FC236}">
                <a16:creationId xmlns:a16="http://schemas.microsoft.com/office/drawing/2014/main" id="{953D7D08-46B7-413E-8E81-31F7BE8F8484}"/>
              </a:ext>
            </a:extLst>
          </p:cNvPr>
          <p:cNvCxnSpPr>
            <a:cxnSpLocks noChangeShapeType="1"/>
            <a:stCxn id="59403" idx="7"/>
            <a:endCxn id="5939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1" name="Oval 19">
            <a:extLst>
              <a:ext uri="{FF2B5EF4-FFF2-40B4-BE49-F238E27FC236}">
                <a16:creationId xmlns:a16="http://schemas.microsoft.com/office/drawing/2014/main" id="{779C4AA9-F222-4312-8ADF-B6662C072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76BABD44-3149-4DDC-933A-087C0AC82498}"/>
              </a:ext>
            </a:extLst>
          </p:cNvPr>
          <p:cNvCxnSpPr>
            <a:cxnSpLocks noChangeShapeType="1"/>
            <a:stCxn id="59411" idx="2"/>
            <a:endCxn id="5939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E2DDA4CA-166B-417D-A567-A2CB6BF4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D9BA9362-7C18-4EAB-ACB0-D2E0A05A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15" name="Rectangle 23">
            <a:extLst>
              <a:ext uri="{FF2B5EF4-FFF2-40B4-BE49-F238E27FC236}">
                <a16:creationId xmlns:a16="http://schemas.microsoft.com/office/drawing/2014/main" id="{4C8AE0AC-7866-4B23-B72C-A6108797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9416" name="AutoShape 24">
            <a:extLst>
              <a:ext uri="{FF2B5EF4-FFF2-40B4-BE49-F238E27FC236}">
                <a16:creationId xmlns:a16="http://schemas.microsoft.com/office/drawing/2014/main" id="{DB5D29BD-75C8-4868-AC7E-A00FEE483A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Rectangle 25">
            <a:extLst>
              <a:ext uri="{FF2B5EF4-FFF2-40B4-BE49-F238E27FC236}">
                <a16:creationId xmlns:a16="http://schemas.microsoft.com/office/drawing/2014/main" id="{A9416DE1-8704-4ECF-AF24-506DD3FA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D05ACD69-A2BC-407E-9DAC-2DD1F200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9195" name="Rectangle 27">
            <a:extLst>
              <a:ext uri="{FF2B5EF4-FFF2-40B4-BE49-F238E27FC236}">
                <a16:creationId xmlns:a16="http://schemas.microsoft.com/office/drawing/2014/main" id="{C40B1881-3499-44AF-B095-3F521AD2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9EBA5C24-C613-447D-8912-EFBDE71D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</p:txBody>
      </p:sp>
      <p:cxnSp>
        <p:nvCxnSpPr>
          <p:cNvPr id="519198" name="AutoShape 30">
            <a:extLst>
              <a:ext uri="{FF2B5EF4-FFF2-40B4-BE49-F238E27FC236}">
                <a16:creationId xmlns:a16="http://schemas.microsoft.com/office/drawing/2014/main" id="{4B8400FB-93CA-4717-82F0-74EE9F9AADC1}"/>
              </a:ext>
            </a:extLst>
          </p:cNvPr>
          <p:cNvCxnSpPr>
            <a:cxnSpLocks noChangeShapeType="1"/>
            <a:stCxn id="59395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2" name="Rectangle 32">
            <a:extLst>
              <a:ext uri="{FF2B5EF4-FFF2-40B4-BE49-F238E27FC236}">
                <a16:creationId xmlns:a16="http://schemas.microsoft.com/office/drawing/2014/main" id="{96AFA789-8595-4EA2-A8BB-CF50D600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1F96992-7B46-4490-8AC0-0B3B501C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808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0800D9C-17CC-4394-895A-CB49870F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Topological Sort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14DCB6FF-3BB7-4439-B5FB-7B9D7E5AA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6097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b="1" dirty="0"/>
              <a:t>topological sort</a:t>
            </a:r>
            <a:r>
              <a:rPr lang="en-US" dirty="0"/>
              <a:t> </a:t>
            </a:r>
            <a:r>
              <a:rPr lang="en-US" b="1" dirty="0"/>
              <a:t>of a DAG G</a:t>
            </a:r>
            <a:r>
              <a:rPr lang="en-US" dirty="0"/>
              <a:t> = (V, E) is a linear ordering of all its vertices such that if G contains an edge (u, v), then u appears before v in the ordering.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If the graph is cyclic, then no linear ordering is possible.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  <a:defRPr/>
            </a:pPr>
            <a:r>
              <a:rPr lang="en-US" sz="2400" dirty="0"/>
              <a:t>A topological sort of a graph can be viewed as an ordering of its vertices along a horizontal line so that all directed edges go from left to right.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  <a:defRPr/>
            </a:pPr>
            <a:r>
              <a:rPr lang="en-US" sz="2400" dirty="0"/>
              <a:t>Topological sorting is thus different from the usual kind of "sorting" 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840A-A038-48E2-98EC-482167F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6770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9FC7F03-18BF-40B1-8EC0-8F7DA6B45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61443" name="Oval 3">
            <a:extLst>
              <a:ext uri="{FF2B5EF4-FFF2-40B4-BE49-F238E27FC236}">
                <a16:creationId xmlns:a16="http://schemas.microsoft.com/office/drawing/2014/main" id="{DF99EF38-FA39-4C58-8F1A-CEED7C4BCC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ABFE2ADC-CC8C-43AE-A127-5F3F794BE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1445" name="Oval 5">
            <a:extLst>
              <a:ext uri="{FF2B5EF4-FFF2-40B4-BE49-F238E27FC236}">
                <a16:creationId xmlns:a16="http://schemas.microsoft.com/office/drawing/2014/main" id="{03954470-D0AA-4613-BEED-463FC18C7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61446" name="AutoShape 6">
            <a:extLst>
              <a:ext uri="{FF2B5EF4-FFF2-40B4-BE49-F238E27FC236}">
                <a16:creationId xmlns:a16="http://schemas.microsoft.com/office/drawing/2014/main" id="{A7AA0B09-A0BB-4FE0-94B4-A1625164273D}"/>
              </a:ext>
            </a:extLst>
          </p:cNvPr>
          <p:cNvCxnSpPr>
            <a:cxnSpLocks noChangeShapeType="1"/>
            <a:stCxn id="61443" idx="0"/>
            <a:endCxn id="6144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7" name="Oval 7">
            <a:extLst>
              <a:ext uri="{FF2B5EF4-FFF2-40B4-BE49-F238E27FC236}">
                <a16:creationId xmlns:a16="http://schemas.microsoft.com/office/drawing/2014/main" id="{291E0678-429F-4437-B493-B566DF703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61448" name="AutoShape 8">
            <a:extLst>
              <a:ext uri="{FF2B5EF4-FFF2-40B4-BE49-F238E27FC236}">
                <a16:creationId xmlns:a16="http://schemas.microsoft.com/office/drawing/2014/main" id="{461A2CF0-0668-431C-808D-1CCCC9D4AAE6}"/>
              </a:ext>
            </a:extLst>
          </p:cNvPr>
          <p:cNvCxnSpPr>
            <a:cxnSpLocks noChangeShapeType="1"/>
            <a:stCxn id="61444" idx="5"/>
            <a:endCxn id="6144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9" name="Oval 9">
            <a:extLst>
              <a:ext uri="{FF2B5EF4-FFF2-40B4-BE49-F238E27FC236}">
                <a16:creationId xmlns:a16="http://schemas.microsoft.com/office/drawing/2014/main" id="{812D4324-0374-401A-AE73-9337AF8E32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61450" name="AutoShape 10">
            <a:extLst>
              <a:ext uri="{FF2B5EF4-FFF2-40B4-BE49-F238E27FC236}">
                <a16:creationId xmlns:a16="http://schemas.microsoft.com/office/drawing/2014/main" id="{B2BA15F7-F7E6-47C4-89F8-9A0DACE9E958}"/>
              </a:ext>
            </a:extLst>
          </p:cNvPr>
          <p:cNvCxnSpPr>
            <a:cxnSpLocks noChangeShapeType="1"/>
            <a:stCxn id="61444" idx="6"/>
            <a:endCxn id="6144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Oval 11">
            <a:extLst>
              <a:ext uri="{FF2B5EF4-FFF2-40B4-BE49-F238E27FC236}">
                <a16:creationId xmlns:a16="http://schemas.microsoft.com/office/drawing/2014/main" id="{A415041C-4DEF-459A-9A7B-8375003CF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id="{CF762490-E4B8-4FA5-9F9E-A4ED97F58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E409A2BF-37A4-4031-8192-FBE1F8030F67}"/>
              </a:ext>
            </a:extLst>
          </p:cNvPr>
          <p:cNvCxnSpPr>
            <a:cxnSpLocks noChangeShapeType="1"/>
            <a:stCxn id="61444" idx="4"/>
            <a:endCxn id="6144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4">
            <a:extLst>
              <a:ext uri="{FF2B5EF4-FFF2-40B4-BE49-F238E27FC236}">
                <a16:creationId xmlns:a16="http://schemas.microsoft.com/office/drawing/2014/main" id="{BF252350-5C04-4EE7-A8FD-EF27599AFF6F}"/>
              </a:ext>
            </a:extLst>
          </p:cNvPr>
          <p:cNvCxnSpPr>
            <a:cxnSpLocks noChangeShapeType="1"/>
            <a:stCxn id="61452" idx="2"/>
            <a:endCxn id="6145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5">
            <a:extLst>
              <a:ext uri="{FF2B5EF4-FFF2-40B4-BE49-F238E27FC236}">
                <a16:creationId xmlns:a16="http://schemas.microsoft.com/office/drawing/2014/main" id="{C5D59C68-333E-4478-8E81-2FF3337EA6FC}"/>
              </a:ext>
            </a:extLst>
          </p:cNvPr>
          <p:cNvCxnSpPr>
            <a:cxnSpLocks noChangeShapeType="1"/>
            <a:stCxn id="61452" idx="3"/>
            <a:endCxn id="6144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EEFE3AF8-2F86-4248-9C6A-457D44F4391D}"/>
              </a:ext>
            </a:extLst>
          </p:cNvPr>
          <p:cNvCxnSpPr>
            <a:cxnSpLocks noChangeShapeType="1"/>
            <a:stCxn id="61443" idx="7"/>
            <a:endCxn id="6145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>
            <a:extLst>
              <a:ext uri="{FF2B5EF4-FFF2-40B4-BE49-F238E27FC236}">
                <a16:creationId xmlns:a16="http://schemas.microsoft.com/office/drawing/2014/main" id="{16D0C580-96A9-4EC0-B045-6744EFD3801D}"/>
              </a:ext>
            </a:extLst>
          </p:cNvPr>
          <p:cNvCxnSpPr>
            <a:cxnSpLocks noChangeShapeType="1"/>
            <a:stCxn id="61452" idx="7"/>
            <a:endCxn id="6144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>
            <a:extLst>
              <a:ext uri="{FF2B5EF4-FFF2-40B4-BE49-F238E27FC236}">
                <a16:creationId xmlns:a16="http://schemas.microsoft.com/office/drawing/2014/main" id="{ADFEA82F-7AA6-46AF-814E-DE69250E59BA}"/>
              </a:ext>
            </a:extLst>
          </p:cNvPr>
          <p:cNvCxnSpPr>
            <a:cxnSpLocks noChangeShapeType="1"/>
            <a:stCxn id="61451" idx="7"/>
            <a:endCxn id="6144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9" name="Oval 19">
            <a:extLst>
              <a:ext uri="{FF2B5EF4-FFF2-40B4-BE49-F238E27FC236}">
                <a16:creationId xmlns:a16="http://schemas.microsoft.com/office/drawing/2014/main" id="{A16445A8-E5D2-46D8-89A1-4F76813C4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C2F6B7D9-A872-4C97-8E73-3EEFACDFF0D0}"/>
              </a:ext>
            </a:extLst>
          </p:cNvPr>
          <p:cNvCxnSpPr>
            <a:cxnSpLocks noChangeShapeType="1"/>
            <a:stCxn id="61459" idx="2"/>
            <a:endCxn id="6144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1" name="Rectangle 21">
            <a:extLst>
              <a:ext uri="{FF2B5EF4-FFF2-40B4-BE49-F238E27FC236}">
                <a16:creationId xmlns:a16="http://schemas.microsoft.com/office/drawing/2014/main" id="{A6B6015D-C2EC-4048-8D74-B74A4370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5537200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3B16BE78-E992-4D50-9E4E-EBCBFCB1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AD0418BC-91AA-4A2A-8282-1A5F11C3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6419A85E-EF8B-44C7-9333-A6C8C5E9EF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5" name="Rectangle 25">
            <a:extLst>
              <a:ext uri="{FF2B5EF4-FFF2-40B4-BE49-F238E27FC236}">
                <a16:creationId xmlns:a16="http://schemas.microsoft.com/office/drawing/2014/main" id="{660F1D7F-4587-43AC-9BD7-9B6903CA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1466" name="Rectangle 26">
            <a:extLst>
              <a:ext uri="{FF2B5EF4-FFF2-40B4-BE49-F238E27FC236}">
                <a16:creationId xmlns:a16="http://schemas.microsoft.com/office/drawing/2014/main" id="{141B18BD-0D81-4B27-8AAE-B75B6E6C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1243" name="Rectangle 27">
            <a:extLst>
              <a:ext uri="{FF2B5EF4-FFF2-40B4-BE49-F238E27FC236}">
                <a16:creationId xmlns:a16="http://schemas.microsoft.com/office/drawing/2014/main" id="{87C1B751-8A59-42AD-87DE-1132B5AB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521244" name="Rectangle 28">
            <a:extLst>
              <a:ext uri="{FF2B5EF4-FFF2-40B4-BE49-F238E27FC236}">
                <a16:creationId xmlns:a16="http://schemas.microsoft.com/office/drawing/2014/main" id="{AD804E15-C66C-4DD4-AED9-83DE6A78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</p:txBody>
      </p:sp>
      <p:cxnSp>
        <p:nvCxnSpPr>
          <p:cNvPr id="521246" name="AutoShape 30">
            <a:extLst>
              <a:ext uri="{FF2B5EF4-FFF2-40B4-BE49-F238E27FC236}">
                <a16:creationId xmlns:a16="http://schemas.microsoft.com/office/drawing/2014/main" id="{95F4E7DF-7A53-49F8-96FF-AAAC740D37E1}"/>
              </a:ext>
            </a:extLst>
          </p:cNvPr>
          <p:cNvCxnSpPr>
            <a:cxnSpLocks noChangeShapeType="1"/>
            <a:stCxn id="61445" idx="1"/>
            <a:endCxn id="61444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0" name="Rectangle 31">
            <a:extLst>
              <a:ext uri="{FF2B5EF4-FFF2-40B4-BE49-F238E27FC236}">
                <a16:creationId xmlns:a16="http://schemas.microsoft.com/office/drawing/2014/main" id="{736CA6A3-978A-42B3-BDE8-B790AB855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223C279D-5FF6-4154-993E-586CF2C3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713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21863C-F0E1-4551-8CCA-0C96B6DE7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63491" name="Oval 3">
            <a:extLst>
              <a:ext uri="{FF2B5EF4-FFF2-40B4-BE49-F238E27FC236}">
                <a16:creationId xmlns:a16="http://schemas.microsoft.com/office/drawing/2014/main" id="{9A03400E-322F-40B9-86C2-C19836883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888C31BF-2445-4DB5-8C72-50CBD07AC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3493" name="Oval 5">
            <a:extLst>
              <a:ext uri="{FF2B5EF4-FFF2-40B4-BE49-F238E27FC236}">
                <a16:creationId xmlns:a16="http://schemas.microsoft.com/office/drawing/2014/main" id="{383D17C9-EE93-4CD4-9AF2-4B4F933FE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63494" name="AutoShape 6">
            <a:extLst>
              <a:ext uri="{FF2B5EF4-FFF2-40B4-BE49-F238E27FC236}">
                <a16:creationId xmlns:a16="http://schemas.microsoft.com/office/drawing/2014/main" id="{6CE0BD15-F1AE-4A65-948E-172C79EC000D}"/>
              </a:ext>
            </a:extLst>
          </p:cNvPr>
          <p:cNvCxnSpPr>
            <a:cxnSpLocks noChangeShapeType="1"/>
            <a:stCxn id="63491" idx="0"/>
            <a:endCxn id="6349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5" name="Oval 7">
            <a:extLst>
              <a:ext uri="{FF2B5EF4-FFF2-40B4-BE49-F238E27FC236}">
                <a16:creationId xmlns:a16="http://schemas.microsoft.com/office/drawing/2014/main" id="{DA8CAC31-184C-4376-BECB-979ABB9F9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63496" name="AutoShape 8">
            <a:extLst>
              <a:ext uri="{FF2B5EF4-FFF2-40B4-BE49-F238E27FC236}">
                <a16:creationId xmlns:a16="http://schemas.microsoft.com/office/drawing/2014/main" id="{A569AEB3-37F3-452A-B62A-69A1AEB0AC64}"/>
              </a:ext>
            </a:extLst>
          </p:cNvPr>
          <p:cNvCxnSpPr>
            <a:cxnSpLocks noChangeShapeType="1"/>
            <a:stCxn id="63492" idx="5"/>
            <a:endCxn id="6349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Oval 9">
            <a:extLst>
              <a:ext uri="{FF2B5EF4-FFF2-40B4-BE49-F238E27FC236}">
                <a16:creationId xmlns:a16="http://schemas.microsoft.com/office/drawing/2014/main" id="{F9760263-3578-48BB-A5AA-340530388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63498" name="AutoShape 10">
            <a:extLst>
              <a:ext uri="{FF2B5EF4-FFF2-40B4-BE49-F238E27FC236}">
                <a16:creationId xmlns:a16="http://schemas.microsoft.com/office/drawing/2014/main" id="{60313AAF-4C44-4F45-82ED-9D4A600D4442}"/>
              </a:ext>
            </a:extLst>
          </p:cNvPr>
          <p:cNvCxnSpPr>
            <a:cxnSpLocks noChangeShapeType="1"/>
            <a:stCxn id="63492" idx="6"/>
            <a:endCxn id="6349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9" name="Oval 11">
            <a:extLst>
              <a:ext uri="{FF2B5EF4-FFF2-40B4-BE49-F238E27FC236}">
                <a16:creationId xmlns:a16="http://schemas.microsoft.com/office/drawing/2014/main" id="{771CA7BB-FC7B-412B-9C2D-80C59C649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3500" name="Oval 12">
            <a:extLst>
              <a:ext uri="{FF2B5EF4-FFF2-40B4-BE49-F238E27FC236}">
                <a16:creationId xmlns:a16="http://schemas.microsoft.com/office/drawing/2014/main" id="{F3C0EBDD-D2F7-4311-BA3E-ECD5E70E3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BF333FFD-A4D4-4468-8FBF-46481A0DE083}"/>
              </a:ext>
            </a:extLst>
          </p:cNvPr>
          <p:cNvCxnSpPr>
            <a:cxnSpLocks noChangeShapeType="1"/>
            <a:stCxn id="63492" idx="4"/>
            <a:endCxn id="6349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82BA3AAF-3C9F-4459-ADEF-0E1F3C08097E}"/>
              </a:ext>
            </a:extLst>
          </p:cNvPr>
          <p:cNvCxnSpPr>
            <a:cxnSpLocks noChangeShapeType="1"/>
            <a:stCxn id="63500" idx="2"/>
            <a:endCxn id="6349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EBD1FE83-9AE8-4184-95E2-C1FABFA645C4}"/>
              </a:ext>
            </a:extLst>
          </p:cNvPr>
          <p:cNvCxnSpPr>
            <a:cxnSpLocks noChangeShapeType="1"/>
            <a:stCxn id="63500" idx="3"/>
            <a:endCxn id="6349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57D7EDC-5FF3-4030-94E1-DD25490BB99E}"/>
              </a:ext>
            </a:extLst>
          </p:cNvPr>
          <p:cNvCxnSpPr>
            <a:cxnSpLocks noChangeShapeType="1"/>
            <a:stCxn id="63491" idx="7"/>
            <a:endCxn id="6349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50F107D5-6180-4B78-B9BE-5A156D5ACBE2}"/>
              </a:ext>
            </a:extLst>
          </p:cNvPr>
          <p:cNvCxnSpPr>
            <a:cxnSpLocks noChangeShapeType="1"/>
            <a:stCxn id="63500" idx="7"/>
            <a:endCxn id="6349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2983677E-CF60-4C04-AD5D-8E4372F3D2E4}"/>
              </a:ext>
            </a:extLst>
          </p:cNvPr>
          <p:cNvCxnSpPr>
            <a:cxnSpLocks noChangeShapeType="1"/>
            <a:stCxn id="63499" idx="7"/>
            <a:endCxn id="6349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Oval 19">
            <a:extLst>
              <a:ext uri="{FF2B5EF4-FFF2-40B4-BE49-F238E27FC236}">
                <a16:creationId xmlns:a16="http://schemas.microsoft.com/office/drawing/2014/main" id="{304F18E1-C86E-4814-BC65-EE3A3AC9E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857ADA87-7E08-45F4-886B-483304CA8F92}"/>
              </a:ext>
            </a:extLst>
          </p:cNvPr>
          <p:cNvCxnSpPr>
            <a:cxnSpLocks noChangeShapeType="1"/>
            <a:stCxn id="63507" idx="2"/>
            <a:endCxn id="6349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DE8CA0CC-7B66-4507-A203-80FB367F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1BA0C60C-DA9B-4D28-BFFD-3C506026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8B8FDC24-91F3-4B8A-846A-A3B54AF4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63512" name="AutoShape 24">
            <a:extLst>
              <a:ext uri="{FF2B5EF4-FFF2-40B4-BE49-F238E27FC236}">
                <a16:creationId xmlns:a16="http://schemas.microsoft.com/office/drawing/2014/main" id="{0FD2CACF-BC2E-4C9D-98AD-007F5964BA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3" name="Rectangle 25">
            <a:extLst>
              <a:ext uri="{FF2B5EF4-FFF2-40B4-BE49-F238E27FC236}">
                <a16:creationId xmlns:a16="http://schemas.microsoft.com/office/drawing/2014/main" id="{637B2BE6-0C1F-47C9-8A73-1047860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B54B911F-4AB1-448E-AD46-A61EC413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8955" name="Rectangle 27">
            <a:extLst>
              <a:ext uri="{FF2B5EF4-FFF2-40B4-BE49-F238E27FC236}">
                <a16:creationId xmlns:a16="http://schemas.microsoft.com/office/drawing/2014/main" id="{C520D2F3-3DC4-4B3F-A5B2-DD2E308D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508957" name="Rectangle 29">
            <a:extLst>
              <a:ext uri="{FF2B5EF4-FFF2-40B4-BE49-F238E27FC236}">
                <a16:creationId xmlns:a16="http://schemas.microsoft.com/office/drawing/2014/main" id="{0A960A63-60BC-4D29-8718-E0C980EF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  dfs(G)</a:t>
            </a:r>
          </a:p>
        </p:txBody>
      </p:sp>
      <p:sp>
        <p:nvSpPr>
          <p:cNvPr id="63517" name="Rectangle 34">
            <a:extLst>
              <a:ext uri="{FF2B5EF4-FFF2-40B4-BE49-F238E27FC236}">
                <a16:creationId xmlns:a16="http://schemas.microsoft.com/office/drawing/2014/main" id="{CF2C5C17-B3D8-4B84-8BED-AF1486B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63518" name="AutoShape 35">
            <a:extLst>
              <a:ext uri="{FF2B5EF4-FFF2-40B4-BE49-F238E27FC236}">
                <a16:creationId xmlns:a16="http://schemas.microsoft.com/office/drawing/2014/main" id="{6FE6AB69-7508-4A9C-A6AB-3CEEA1D6871B}"/>
              </a:ext>
            </a:extLst>
          </p:cNvPr>
          <p:cNvCxnSpPr>
            <a:cxnSpLocks noChangeShapeType="1"/>
            <a:stCxn id="63493" idx="1"/>
            <a:endCxn id="63492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7797E78-878A-49F0-993A-7E726573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3584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ED2DC81-A153-4306-B103-B1571A5D3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65539" name="Oval 3">
            <a:extLst>
              <a:ext uri="{FF2B5EF4-FFF2-40B4-BE49-F238E27FC236}">
                <a16:creationId xmlns:a16="http://schemas.microsoft.com/office/drawing/2014/main" id="{3B8B1EA5-CF5D-4AF5-9E01-E2264F1F2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5540" name="Oval 4">
            <a:extLst>
              <a:ext uri="{FF2B5EF4-FFF2-40B4-BE49-F238E27FC236}">
                <a16:creationId xmlns:a16="http://schemas.microsoft.com/office/drawing/2014/main" id="{1375B2DD-F416-4577-8620-D3A9B3549C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5541" name="Oval 5">
            <a:extLst>
              <a:ext uri="{FF2B5EF4-FFF2-40B4-BE49-F238E27FC236}">
                <a16:creationId xmlns:a16="http://schemas.microsoft.com/office/drawing/2014/main" id="{07C9F3BD-D088-4E51-912D-D91DAD031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65542" name="AutoShape 6">
            <a:extLst>
              <a:ext uri="{FF2B5EF4-FFF2-40B4-BE49-F238E27FC236}">
                <a16:creationId xmlns:a16="http://schemas.microsoft.com/office/drawing/2014/main" id="{60A62B24-00AE-4146-A78A-258E08B63037}"/>
              </a:ext>
            </a:extLst>
          </p:cNvPr>
          <p:cNvCxnSpPr>
            <a:cxnSpLocks noChangeShapeType="1"/>
            <a:stCxn id="65539" idx="0"/>
            <a:endCxn id="6554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3" name="Oval 7">
            <a:extLst>
              <a:ext uri="{FF2B5EF4-FFF2-40B4-BE49-F238E27FC236}">
                <a16:creationId xmlns:a16="http://schemas.microsoft.com/office/drawing/2014/main" id="{180FADD1-AD4B-45EE-ABDB-C905F6460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65544" name="AutoShape 8">
            <a:extLst>
              <a:ext uri="{FF2B5EF4-FFF2-40B4-BE49-F238E27FC236}">
                <a16:creationId xmlns:a16="http://schemas.microsoft.com/office/drawing/2014/main" id="{DB2FC4B3-810F-472B-A4DC-B5960F1FFEF0}"/>
              </a:ext>
            </a:extLst>
          </p:cNvPr>
          <p:cNvCxnSpPr>
            <a:cxnSpLocks noChangeShapeType="1"/>
            <a:stCxn id="65540" idx="5"/>
            <a:endCxn id="6554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Oval 9">
            <a:extLst>
              <a:ext uri="{FF2B5EF4-FFF2-40B4-BE49-F238E27FC236}">
                <a16:creationId xmlns:a16="http://schemas.microsoft.com/office/drawing/2014/main" id="{AFEC8E97-D2C2-4E59-8583-18072ED66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65546" name="AutoShape 10">
            <a:extLst>
              <a:ext uri="{FF2B5EF4-FFF2-40B4-BE49-F238E27FC236}">
                <a16:creationId xmlns:a16="http://schemas.microsoft.com/office/drawing/2014/main" id="{F4CDDC66-6F7C-458F-AE1A-E35856E13EFA}"/>
              </a:ext>
            </a:extLst>
          </p:cNvPr>
          <p:cNvCxnSpPr>
            <a:cxnSpLocks noChangeShapeType="1"/>
            <a:stCxn id="65540" idx="6"/>
            <a:endCxn id="655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7" name="Oval 11">
            <a:extLst>
              <a:ext uri="{FF2B5EF4-FFF2-40B4-BE49-F238E27FC236}">
                <a16:creationId xmlns:a16="http://schemas.microsoft.com/office/drawing/2014/main" id="{673CE3FD-3C82-41D5-B034-61D52AB08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5548" name="Oval 12">
            <a:extLst>
              <a:ext uri="{FF2B5EF4-FFF2-40B4-BE49-F238E27FC236}">
                <a16:creationId xmlns:a16="http://schemas.microsoft.com/office/drawing/2014/main" id="{56D2EC60-6C26-4209-B4C4-8E30E6D6E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65549" name="AutoShape 13">
            <a:extLst>
              <a:ext uri="{FF2B5EF4-FFF2-40B4-BE49-F238E27FC236}">
                <a16:creationId xmlns:a16="http://schemas.microsoft.com/office/drawing/2014/main" id="{FBD34FE0-F66B-45A8-9A2D-FD01706A0079}"/>
              </a:ext>
            </a:extLst>
          </p:cNvPr>
          <p:cNvCxnSpPr>
            <a:cxnSpLocks noChangeShapeType="1"/>
            <a:stCxn id="65540" idx="4"/>
            <a:endCxn id="6554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4">
            <a:extLst>
              <a:ext uri="{FF2B5EF4-FFF2-40B4-BE49-F238E27FC236}">
                <a16:creationId xmlns:a16="http://schemas.microsoft.com/office/drawing/2014/main" id="{9DCC059D-199E-48BC-A6D0-B87DEAF6EEB1}"/>
              </a:ext>
            </a:extLst>
          </p:cNvPr>
          <p:cNvCxnSpPr>
            <a:cxnSpLocks noChangeShapeType="1"/>
            <a:stCxn id="65548" idx="2"/>
            <a:endCxn id="6554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5">
            <a:extLst>
              <a:ext uri="{FF2B5EF4-FFF2-40B4-BE49-F238E27FC236}">
                <a16:creationId xmlns:a16="http://schemas.microsoft.com/office/drawing/2014/main" id="{9A610A6C-E493-4EB9-8CAF-65C716F2A1AA}"/>
              </a:ext>
            </a:extLst>
          </p:cNvPr>
          <p:cNvCxnSpPr>
            <a:cxnSpLocks noChangeShapeType="1"/>
            <a:stCxn id="65548" idx="3"/>
            <a:endCxn id="6553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6">
            <a:extLst>
              <a:ext uri="{FF2B5EF4-FFF2-40B4-BE49-F238E27FC236}">
                <a16:creationId xmlns:a16="http://schemas.microsoft.com/office/drawing/2014/main" id="{D954CE29-F51B-4662-A065-29003F54CF28}"/>
              </a:ext>
            </a:extLst>
          </p:cNvPr>
          <p:cNvCxnSpPr>
            <a:cxnSpLocks noChangeShapeType="1"/>
            <a:stCxn id="65539" idx="7"/>
            <a:endCxn id="6554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7">
            <a:extLst>
              <a:ext uri="{FF2B5EF4-FFF2-40B4-BE49-F238E27FC236}">
                <a16:creationId xmlns:a16="http://schemas.microsoft.com/office/drawing/2014/main" id="{60A7F5EC-375B-4F21-9C00-B1C470467DE2}"/>
              </a:ext>
            </a:extLst>
          </p:cNvPr>
          <p:cNvCxnSpPr>
            <a:cxnSpLocks noChangeShapeType="1"/>
            <a:stCxn id="65548" idx="7"/>
            <a:endCxn id="655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8">
            <a:extLst>
              <a:ext uri="{FF2B5EF4-FFF2-40B4-BE49-F238E27FC236}">
                <a16:creationId xmlns:a16="http://schemas.microsoft.com/office/drawing/2014/main" id="{857F96AC-92EE-4873-9129-EE611152D57D}"/>
              </a:ext>
            </a:extLst>
          </p:cNvPr>
          <p:cNvCxnSpPr>
            <a:cxnSpLocks noChangeShapeType="1"/>
            <a:stCxn id="65547" idx="7"/>
            <a:endCxn id="6554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Oval 19">
            <a:extLst>
              <a:ext uri="{FF2B5EF4-FFF2-40B4-BE49-F238E27FC236}">
                <a16:creationId xmlns:a16="http://schemas.microsoft.com/office/drawing/2014/main" id="{91E97538-2A01-4120-B868-1B77380C9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65556" name="AutoShape 20">
            <a:extLst>
              <a:ext uri="{FF2B5EF4-FFF2-40B4-BE49-F238E27FC236}">
                <a16:creationId xmlns:a16="http://schemas.microsoft.com/office/drawing/2014/main" id="{0732C4AA-5D87-4BCB-9029-ECAD80354911}"/>
              </a:ext>
            </a:extLst>
          </p:cNvPr>
          <p:cNvCxnSpPr>
            <a:cxnSpLocks noChangeShapeType="1"/>
            <a:stCxn id="65555" idx="2"/>
            <a:endCxn id="6553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6A502A2E-F1FA-41D3-BC88-2B9B3E88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548D6C66-BDD1-4DF5-8166-290DC3FA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799C7CB6-7B20-4DE8-9E00-2780C4D2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65560" name="AutoShape 24">
            <a:extLst>
              <a:ext uri="{FF2B5EF4-FFF2-40B4-BE49-F238E27FC236}">
                <a16:creationId xmlns:a16="http://schemas.microsoft.com/office/drawing/2014/main" id="{FBFC156B-3BAF-4BDD-9503-D2138E5C2D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790B1D89-C459-4FCC-BD8F-7DC58970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5562" name="Rectangle 26">
            <a:extLst>
              <a:ext uri="{FF2B5EF4-FFF2-40B4-BE49-F238E27FC236}">
                <a16:creationId xmlns:a16="http://schemas.microsoft.com/office/drawing/2014/main" id="{93B4EA1B-C6B4-4DDB-9747-D0878C53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1003" name="Rectangle 27">
            <a:extLst>
              <a:ext uri="{FF2B5EF4-FFF2-40B4-BE49-F238E27FC236}">
                <a16:creationId xmlns:a16="http://schemas.microsoft.com/office/drawing/2014/main" id="{D8998C0E-BD45-415D-93E4-D17B538E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B52D4D2F-DAD2-4073-B2AD-4FF7D854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1005" name="Rectangle 29">
            <a:extLst>
              <a:ext uri="{FF2B5EF4-FFF2-40B4-BE49-F238E27FC236}">
                <a16:creationId xmlns:a16="http://schemas.microsoft.com/office/drawing/2014/main" id="{59A7C01B-342C-4834-B1BE-069DD9E3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dfs(C)</a:t>
            </a:r>
          </a:p>
        </p:txBody>
      </p:sp>
      <p:sp>
        <p:nvSpPr>
          <p:cNvPr id="65566" name="Rectangle 30">
            <a:extLst>
              <a:ext uri="{FF2B5EF4-FFF2-40B4-BE49-F238E27FC236}">
                <a16:creationId xmlns:a16="http://schemas.microsoft.com/office/drawing/2014/main" id="{0BD2192E-96A0-45C9-BB32-10C4B38D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AF8CF8E-A000-4583-BBC6-B5C27FCE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4023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AC5532B-D61B-4CBB-8EDB-F90BC2453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67587" name="Oval 3">
            <a:extLst>
              <a:ext uri="{FF2B5EF4-FFF2-40B4-BE49-F238E27FC236}">
                <a16:creationId xmlns:a16="http://schemas.microsoft.com/office/drawing/2014/main" id="{DA96F3C1-1B8D-4079-BB5A-9DD88CA42B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7588" name="Oval 4">
            <a:extLst>
              <a:ext uri="{FF2B5EF4-FFF2-40B4-BE49-F238E27FC236}">
                <a16:creationId xmlns:a16="http://schemas.microsoft.com/office/drawing/2014/main" id="{A4AC53D8-9B58-45B4-8F3E-916116D91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7589" name="Oval 5">
            <a:extLst>
              <a:ext uri="{FF2B5EF4-FFF2-40B4-BE49-F238E27FC236}">
                <a16:creationId xmlns:a16="http://schemas.microsoft.com/office/drawing/2014/main" id="{2DD1F3AB-C8B7-428F-A878-7AD7C3C7B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67590" name="AutoShape 6">
            <a:extLst>
              <a:ext uri="{FF2B5EF4-FFF2-40B4-BE49-F238E27FC236}">
                <a16:creationId xmlns:a16="http://schemas.microsoft.com/office/drawing/2014/main" id="{9D1CBF2E-1270-406E-A685-F0339E91BF50}"/>
              </a:ext>
            </a:extLst>
          </p:cNvPr>
          <p:cNvCxnSpPr>
            <a:cxnSpLocks noChangeShapeType="1"/>
            <a:stCxn id="67587" idx="0"/>
            <a:endCxn id="6758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1" name="Oval 7">
            <a:extLst>
              <a:ext uri="{FF2B5EF4-FFF2-40B4-BE49-F238E27FC236}">
                <a16:creationId xmlns:a16="http://schemas.microsoft.com/office/drawing/2014/main" id="{DD41B708-94FB-4DE3-A159-61E0F979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67592" name="AutoShape 8">
            <a:extLst>
              <a:ext uri="{FF2B5EF4-FFF2-40B4-BE49-F238E27FC236}">
                <a16:creationId xmlns:a16="http://schemas.microsoft.com/office/drawing/2014/main" id="{54DB6EFF-EE87-44FD-8523-73B4DDC9A933}"/>
              </a:ext>
            </a:extLst>
          </p:cNvPr>
          <p:cNvCxnSpPr>
            <a:cxnSpLocks noChangeShapeType="1"/>
            <a:stCxn id="67588" idx="5"/>
            <a:endCxn id="6759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Oval 9">
            <a:extLst>
              <a:ext uri="{FF2B5EF4-FFF2-40B4-BE49-F238E27FC236}">
                <a16:creationId xmlns:a16="http://schemas.microsoft.com/office/drawing/2014/main" id="{1CFDDB02-E376-44EB-868E-935228001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67594" name="AutoShape 10">
            <a:extLst>
              <a:ext uri="{FF2B5EF4-FFF2-40B4-BE49-F238E27FC236}">
                <a16:creationId xmlns:a16="http://schemas.microsoft.com/office/drawing/2014/main" id="{CA602BA1-B8B1-4EDC-9FC9-823D7BDBE122}"/>
              </a:ext>
            </a:extLst>
          </p:cNvPr>
          <p:cNvCxnSpPr>
            <a:cxnSpLocks noChangeShapeType="1"/>
            <a:stCxn id="67588" idx="6"/>
            <a:endCxn id="6759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5" name="Oval 11">
            <a:extLst>
              <a:ext uri="{FF2B5EF4-FFF2-40B4-BE49-F238E27FC236}">
                <a16:creationId xmlns:a16="http://schemas.microsoft.com/office/drawing/2014/main" id="{5F41ADE5-6E10-41A7-AEA3-531CF297AC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7596" name="Oval 12">
            <a:extLst>
              <a:ext uri="{FF2B5EF4-FFF2-40B4-BE49-F238E27FC236}">
                <a16:creationId xmlns:a16="http://schemas.microsoft.com/office/drawing/2014/main" id="{4F9AAB49-06F3-4EC3-AB42-7012222F3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67597" name="AutoShape 13">
            <a:extLst>
              <a:ext uri="{FF2B5EF4-FFF2-40B4-BE49-F238E27FC236}">
                <a16:creationId xmlns:a16="http://schemas.microsoft.com/office/drawing/2014/main" id="{84B2E799-C580-4B24-8E82-FF6F19DC6CDC}"/>
              </a:ext>
            </a:extLst>
          </p:cNvPr>
          <p:cNvCxnSpPr>
            <a:cxnSpLocks noChangeShapeType="1"/>
            <a:stCxn id="67588" idx="4"/>
            <a:endCxn id="6758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4">
            <a:extLst>
              <a:ext uri="{FF2B5EF4-FFF2-40B4-BE49-F238E27FC236}">
                <a16:creationId xmlns:a16="http://schemas.microsoft.com/office/drawing/2014/main" id="{3F082DB8-DC21-458B-9CF1-4AFB93FAEAF4}"/>
              </a:ext>
            </a:extLst>
          </p:cNvPr>
          <p:cNvCxnSpPr>
            <a:cxnSpLocks noChangeShapeType="1"/>
            <a:stCxn id="67596" idx="2"/>
            <a:endCxn id="6759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>
            <a:extLst>
              <a:ext uri="{FF2B5EF4-FFF2-40B4-BE49-F238E27FC236}">
                <a16:creationId xmlns:a16="http://schemas.microsoft.com/office/drawing/2014/main" id="{58FF7A42-CBF1-4EF0-AA93-6C6126FD698E}"/>
              </a:ext>
            </a:extLst>
          </p:cNvPr>
          <p:cNvCxnSpPr>
            <a:cxnSpLocks noChangeShapeType="1"/>
            <a:stCxn id="67596" idx="3"/>
            <a:endCxn id="6758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>
            <a:extLst>
              <a:ext uri="{FF2B5EF4-FFF2-40B4-BE49-F238E27FC236}">
                <a16:creationId xmlns:a16="http://schemas.microsoft.com/office/drawing/2014/main" id="{806A5F51-4EA9-42D9-AD38-F06612F88D01}"/>
              </a:ext>
            </a:extLst>
          </p:cNvPr>
          <p:cNvCxnSpPr>
            <a:cxnSpLocks noChangeShapeType="1"/>
            <a:stCxn id="67587" idx="7"/>
            <a:endCxn id="6759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>
            <a:extLst>
              <a:ext uri="{FF2B5EF4-FFF2-40B4-BE49-F238E27FC236}">
                <a16:creationId xmlns:a16="http://schemas.microsoft.com/office/drawing/2014/main" id="{11BDE8DD-91CB-442A-9264-B33667C3ADA4}"/>
              </a:ext>
            </a:extLst>
          </p:cNvPr>
          <p:cNvCxnSpPr>
            <a:cxnSpLocks noChangeShapeType="1"/>
            <a:stCxn id="67596" idx="7"/>
            <a:endCxn id="6759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>
            <a:extLst>
              <a:ext uri="{FF2B5EF4-FFF2-40B4-BE49-F238E27FC236}">
                <a16:creationId xmlns:a16="http://schemas.microsoft.com/office/drawing/2014/main" id="{E312A66D-DB8E-45D1-8112-DB06F1087753}"/>
              </a:ext>
            </a:extLst>
          </p:cNvPr>
          <p:cNvCxnSpPr>
            <a:cxnSpLocks noChangeShapeType="1"/>
            <a:stCxn id="67595" idx="7"/>
            <a:endCxn id="6759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3" name="Oval 19">
            <a:extLst>
              <a:ext uri="{FF2B5EF4-FFF2-40B4-BE49-F238E27FC236}">
                <a16:creationId xmlns:a16="http://schemas.microsoft.com/office/drawing/2014/main" id="{98F2F109-EFE7-4FE6-93C6-996906B69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67604" name="AutoShape 20">
            <a:extLst>
              <a:ext uri="{FF2B5EF4-FFF2-40B4-BE49-F238E27FC236}">
                <a16:creationId xmlns:a16="http://schemas.microsoft.com/office/drawing/2014/main" id="{0E6EE6C1-0496-46C9-B8AD-5A66C08166E3}"/>
              </a:ext>
            </a:extLst>
          </p:cNvPr>
          <p:cNvCxnSpPr>
            <a:cxnSpLocks noChangeShapeType="1"/>
            <a:stCxn id="67603" idx="2"/>
            <a:endCxn id="6758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5" name="Rectangle 21">
            <a:extLst>
              <a:ext uri="{FF2B5EF4-FFF2-40B4-BE49-F238E27FC236}">
                <a16:creationId xmlns:a16="http://schemas.microsoft.com/office/drawing/2014/main" id="{2FE2085A-6D8E-4B0F-B34E-199F295D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BC34F2CE-4B31-4F3C-9C0B-159B20F2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F0897E1E-22D0-470A-A0EC-3284F383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67608" name="AutoShape 24">
            <a:extLst>
              <a:ext uri="{FF2B5EF4-FFF2-40B4-BE49-F238E27FC236}">
                <a16:creationId xmlns:a16="http://schemas.microsoft.com/office/drawing/2014/main" id="{3E38D013-59B9-4578-BCF6-6933B95B2C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9" name="Rectangle 25">
            <a:extLst>
              <a:ext uri="{FF2B5EF4-FFF2-40B4-BE49-F238E27FC236}">
                <a16:creationId xmlns:a16="http://schemas.microsoft.com/office/drawing/2014/main" id="{64A8249A-B8D0-420D-86D2-C05D171B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7610" name="Rectangle 26">
            <a:extLst>
              <a:ext uri="{FF2B5EF4-FFF2-40B4-BE49-F238E27FC236}">
                <a16:creationId xmlns:a16="http://schemas.microsoft.com/office/drawing/2014/main" id="{0DA09810-3494-4382-88DD-B5CB8BCB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3051" name="Rectangle 27">
            <a:extLst>
              <a:ext uri="{FF2B5EF4-FFF2-40B4-BE49-F238E27FC236}">
                <a16:creationId xmlns:a16="http://schemas.microsoft.com/office/drawing/2014/main" id="{6AE98925-1DD4-4F0E-A4F9-897DABF1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67612" name="Rectangle 28">
            <a:extLst>
              <a:ext uri="{FF2B5EF4-FFF2-40B4-BE49-F238E27FC236}">
                <a16:creationId xmlns:a16="http://schemas.microsoft.com/office/drawing/2014/main" id="{B662B3D4-9BCE-4BFA-AE78-01CEBEA2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3053" name="Rectangle 29">
            <a:extLst>
              <a:ext uri="{FF2B5EF4-FFF2-40B4-BE49-F238E27FC236}">
                <a16:creationId xmlns:a16="http://schemas.microsoft.com/office/drawing/2014/main" id="{2A040F8D-E6A5-4436-99B9-A6A03FAE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67614" name="Rectangle 30">
            <a:extLst>
              <a:ext uri="{FF2B5EF4-FFF2-40B4-BE49-F238E27FC236}">
                <a16:creationId xmlns:a16="http://schemas.microsoft.com/office/drawing/2014/main" id="{78BC6E48-3F85-498C-82DB-328A565D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7615" name="Rectangle 31">
            <a:extLst>
              <a:ext uri="{FF2B5EF4-FFF2-40B4-BE49-F238E27FC236}">
                <a16:creationId xmlns:a16="http://schemas.microsoft.com/office/drawing/2014/main" id="{4CDBD051-6552-424A-934E-4589CAB4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5D6A9B5-D56B-4F50-9474-B5A804D9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72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61A7854-A812-4308-A871-C49891B58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69635" name="Oval 3">
            <a:extLst>
              <a:ext uri="{FF2B5EF4-FFF2-40B4-BE49-F238E27FC236}">
                <a16:creationId xmlns:a16="http://schemas.microsoft.com/office/drawing/2014/main" id="{48A9FE41-497E-477D-8477-F37BA50D32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9636" name="Oval 4">
            <a:extLst>
              <a:ext uri="{FF2B5EF4-FFF2-40B4-BE49-F238E27FC236}">
                <a16:creationId xmlns:a16="http://schemas.microsoft.com/office/drawing/2014/main" id="{841B4A99-7CA6-4A56-B796-84235D2B17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9637" name="Oval 5">
            <a:extLst>
              <a:ext uri="{FF2B5EF4-FFF2-40B4-BE49-F238E27FC236}">
                <a16:creationId xmlns:a16="http://schemas.microsoft.com/office/drawing/2014/main" id="{048A81AA-7D70-46EA-981C-715D9F91C3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69638" name="AutoShape 6">
            <a:extLst>
              <a:ext uri="{FF2B5EF4-FFF2-40B4-BE49-F238E27FC236}">
                <a16:creationId xmlns:a16="http://schemas.microsoft.com/office/drawing/2014/main" id="{8C70CD4D-7672-48F1-82D3-AC2FFCF1C40F}"/>
              </a:ext>
            </a:extLst>
          </p:cNvPr>
          <p:cNvCxnSpPr>
            <a:cxnSpLocks noChangeShapeType="1"/>
            <a:stCxn id="69635" idx="0"/>
            <a:endCxn id="6963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39" name="Oval 7">
            <a:extLst>
              <a:ext uri="{FF2B5EF4-FFF2-40B4-BE49-F238E27FC236}">
                <a16:creationId xmlns:a16="http://schemas.microsoft.com/office/drawing/2014/main" id="{6138D3C9-1A4E-4483-9FE5-81610B554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69640" name="AutoShape 8">
            <a:extLst>
              <a:ext uri="{FF2B5EF4-FFF2-40B4-BE49-F238E27FC236}">
                <a16:creationId xmlns:a16="http://schemas.microsoft.com/office/drawing/2014/main" id="{61D0F873-3D18-4E2C-A600-BB48D103AD88}"/>
              </a:ext>
            </a:extLst>
          </p:cNvPr>
          <p:cNvCxnSpPr>
            <a:cxnSpLocks noChangeShapeType="1"/>
            <a:stCxn id="69636" idx="5"/>
            <a:endCxn id="6963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Oval 9">
            <a:extLst>
              <a:ext uri="{FF2B5EF4-FFF2-40B4-BE49-F238E27FC236}">
                <a16:creationId xmlns:a16="http://schemas.microsoft.com/office/drawing/2014/main" id="{49DBAAAE-9DC1-42FE-A550-CE3D2CD75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69642" name="AutoShape 10">
            <a:extLst>
              <a:ext uri="{FF2B5EF4-FFF2-40B4-BE49-F238E27FC236}">
                <a16:creationId xmlns:a16="http://schemas.microsoft.com/office/drawing/2014/main" id="{9F8CDB89-4367-47A4-A7CB-631BB1BFFA6A}"/>
              </a:ext>
            </a:extLst>
          </p:cNvPr>
          <p:cNvCxnSpPr>
            <a:cxnSpLocks noChangeShapeType="1"/>
            <a:stCxn id="69636" idx="6"/>
            <a:endCxn id="6964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3" name="Oval 11">
            <a:extLst>
              <a:ext uri="{FF2B5EF4-FFF2-40B4-BE49-F238E27FC236}">
                <a16:creationId xmlns:a16="http://schemas.microsoft.com/office/drawing/2014/main" id="{6099C3BE-1158-429A-9F44-A587BAD8E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EB563F7F-1A94-4F40-A78F-FEA53409C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69645" name="AutoShape 13">
            <a:extLst>
              <a:ext uri="{FF2B5EF4-FFF2-40B4-BE49-F238E27FC236}">
                <a16:creationId xmlns:a16="http://schemas.microsoft.com/office/drawing/2014/main" id="{128D2735-82D8-44F1-BA33-48B6DBFDA385}"/>
              </a:ext>
            </a:extLst>
          </p:cNvPr>
          <p:cNvCxnSpPr>
            <a:cxnSpLocks noChangeShapeType="1"/>
            <a:stCxn id="69636" idx="4"/>
            <a:endCxn id="6963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4">
            <a:extLst>
              <a:ext uri="{FF2B5EF4-FFF2-40B4-BE49-F238E27FC236}">
                <a16:creationId xmlns:a16="http://schemas.microsoft.com/office/drawing/2014/main" id="{831FC219-FFF2-4463-B609-30BF78A37695}"/>
              </a:ext>
            </a:extLst>
          </p:cNvPr>
          <p:cNvCxnSpPr>
            <a:cxnSpLocks noChangeShapeType="1"/>
            <a:stCxn id="69644" idx="2"/>
            <a:endCxn id="6964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7A2BEBC5-D7E5-4BE8-8009-C3E9856F91A9}"/>
              </a:ext>
            </a:extLst>
          </p:cNvPr>
          <p:cNvCxnSpPr>
            <a:cxnSpLocks noChangeShapeType="1"/>
            <a:stCxn id="69644" idx="3"/>
            <a:endCxn id="6963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6">
            <a:extLst>
              <a:ext uri="{FF2B5EF4-FFF2-40B4-BE49-F238E27FC236}">
                <a16:creationId xmlns:a16="http://schemas.microsoft.com/office/drawing/2014/main" id="{4AB1DC9C-4056-4BAC-A2A2-A0128729182C}"/>
              </a:ext>
            </a:extLst>
          </p:cNvPr>
          <p:cNvCxnSpPr>
            <a:cxnSpLocks noChangeShapeType="1"/>
            <a:stCxn id="69635" idx="7"/>
            <a:endCxn id="6964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7">
            <a:extLst>
              <a:ext uri="{FF2B5EF4-FFF2-40B4-BE49-F238E27FC236}">
                <a16:creationId xmlns:a16="http://schemas.microsoft.com/office/drawing/2014/main" id="{1031D9E9-202B-475B-94A4-B63CFCC0063E}"/>
              </a:ext>
            </a:extLst>
          </p:cNvPr>
          <p:cNvCxnSpPr>
            <a:cxnSpLocks noChangeShapeType="1"/>
            <a:stCxn id="69644" idx="7"/>
            <a:endCxn id="6964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8">
            <a:extLst>
              <a:ext uri="{FF2B5EF4-FFF2-40B4-BE49-F238E27FC236}">
                <a16:creationId xmlns:a16="http://schemas.microsoft.com/office/drawing/2014/main" id="{0B55D643-6822-4917-AEA2-858511D33771}"/>
              </a:ext>
            </a:extLst>
          </p:cNvPr>
          <p:cNvCxnSpPr>
            <a:cxnSpLocks noChangeShapeType="1"/>
            <a:stCxn id="69643" idx="7"/>
            <a:endCxn id="6963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Oval 19">
            <a:extLst>
              <a:ext uri="{FF2B5EF4-FFF2-40B4-BE49-F238E27FC236}">
                <a16:creationId xmlns:a16="http://schemas.microsoft.com/office/drawing/2014/main" id="{9F447000-BB01-48CA-9721-B2DE85695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69652" name="AutoShape 20">
            <a:extLst>
              <a:ext uri="{FF2B5EF4-FFF2-40B4-BE49-F238E27FC236}">
                <a16:creationId xmlns:a16="http://schemas.microsoft.com/office/drawing/2014/main" id="{9C49280B-FA87-4D94-A9C3-037C6E958983}"/>
              </a:ext>
            </a:extLst>
          </p:cNvPr>
          <p:cNvCxnSpPr>
            <a:cxnSpLocks noChangeShapeType="1"/>
            <a:stCxn id="69651" idx="2"/>
            <a:endCxn id="6963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3" name="Rectangle 21">
            <a:extLst>
              <a:ext uri="{FF2B5EF4-FFF2-40B4-BE49-F238E27FC236}">
                <a16:creationId xmlns:a16="http://schemas.microsoft.com/office/drawing/2014/main" id="{00B93664-761F-4431-9956-459CB54F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93496F65-0655-452B-A70C-1AB8090A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C665A2F4-8907-446E-B036-660DAAC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69656" name="AutoShape 24">
            <a:extLst>
              <a:ext uri="{FF2B5EF4-FFF2-40B4-BE49-F238E27FC236}">
                <a16:creationId xmlns:a16="http://schemas.microsoft.com/office/drawing/2014/main" id="{8839CD01-01F9-4359-B05D-F3AB0B543E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3BE7C166-21D9-4B72-8619-0D198B89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AF298E7D-83C4-4E49-BC10-F148FE78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3291" name="Rectangle 27">
            <a:extLst>
              <a:ext uri="{FF2B5EF4-FFF2-40B4-BE49-F238E27FC236}">
                <a16:creationId xmlns:a16="http://schemas.microsoft.com/office/drawing/2014/main" id="{37CB4245-E6C0-40A0-9C61-6959D7EB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69660" name="Rectangle 28">
            <a:extLst>
              <a:ext uri="{FF2B5EF4-FFF2-40B4-BE49-F238E27FC236}">
                <a16:creationId xmlns:a16="http://schemas.microsoft.com/office/drawing/2014/main" id="{92DA5BAD-E8F3-43F8-B6FC-85E09A1E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23293" name="Rectangle 29">
            <a:extLst>
              <a:ext uri="{FF2B5EF4-FFF2-40B4-BE49-F238E27FC236}">
                <a16:creationId xmlns:a16="http://schemas.microsoft.com/office/drawing/2014/main" id="{2FB7E861-01B3-4A5D-BF47-586FB466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110" charset="0"/>
            </a:endParaRP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0D2E1B84-567A-4F33-9FDD-21C701A5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4D840A0A-1410-4EF8-8EF5-21D8CACC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523296" name="Rectangle 32">
            <a:extLst>
              <a:ext uri="{FF2B5EF4-FFF2-40B4-BE49-F238E27FC236}">
                <a16:creationId xmlns:a16="http://schemas.microsoft.com/office/drawing/2014/main" id="{F2B8ABE7-0377-49F7-95F8-42322741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6015038"/>
            <a:ext cx="4297362" cy="3667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Topological order: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110" charset="0"/>
              </a:rPr>
              <a:t>C G B A D E F H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F1C640E-509E-41E5-9ACD-93DC196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0337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DAG indicates precedence among events:</a:t>
            </a:r>
          </a:p>
          <a:p>
            <a:pPr lvl="1" eaLnBrk="1" hangingPunct="1"/>
            <a:r>
              <a:rPr lang="en-US" altLang="en-US" dirty="0"/>
              <a:t>events are graph vertices, edge from </a:t>
            </a:r>
            <a:r>
              <a:rPr lang="en-US" altLang="en-US" i="1" dirty="0"/>
              <a:t>u</a:t>
            </a:r>
            <a:r>
              <a:rPr lang="en-US" altLang="en-US" dirty="0"/>
              <a:t> to </a:t>
            </a:r>
            <a:r>
              <a:rPr lang="en-US" altLang="en-US" i="1" dirty="0"/>
              <a:t>v</a:t>
            </a:r>
            <a:r>
              <a:rPr lang="en-US" altLang="en-US" dirty="0"/>
              <a:t> means event </a:t>
            </a:r>
            <a:r>
              <a:rPr lang="en-US" altLang="en-US" i="1" dirty="0"/>
              <a:t>u</a:t>
            </a:r>
            <a:r>
              <a:rPr lang="en-US" altLang="en-US" dirty="0"/>
              <a:t> has precedence over event </a:t>
            </a:r>
            <a:r>
              <a:rPr lang="en-US" altLang="en-US" i="1" dirty="0"/>
              <a:t>v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Real-world example: </a:t>
            </a:r>
          </a:p>
          <a:p>
            <a:pPr lvl="1" eaLnBrk="1" hangingPunct="1"/>
            <a:r>
              <a:rPr lang="en-US" altLang="en-US" dirty="0"/>
              <a:t>getting dressed</a:t>
            </a:r>
          </a:p>
          <a:p>
            <a:pPr lvl="1" eaLnBrk="1" hangingPunct="1"/>
            <a:r>
              <a:rPr lang="en-US" altLang="en-US" dirty="0"/>
              <a:t>course registration</a:t>
            </a:r>
          </a:p>
          <a:p>
            <a:pPr lvl="1" eaLnBrk="1" hangingPunct="1"/>
            <a:r>
              <a:rPr lang="en-US" altLang="en-US" dirty="0"/>
              <a:t>tasks for eating meal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Precedence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/>
              <a:t>Tasks that have to be done to eat breakfast:</a:t>
            </a:r>
          </a:p>
          <a:p>
            <a:pPr lvl="1" eaLnBrk="1" hangingPunct="1"/>
            <a:r>
              <a:rPr lang="en-US" altLang="en-US"/>
              <a:t>get glass, pour juice, get bowl, pour cereal, pour milk, get spoon, eat.</a:t>
            </a:r>
          </a:p>
          <a:p>
            <a:pPr eaLnBrk="1" hangingPunct="1"/>
            <a:r>
              <a:rPr lang="en-US" altLang="en-US"/>
              <a:t>Certain events  must happen in a certain order (ex: get bowl before pouring milk)</a:t>
            </a:r>
          </a:p>
          <a:p>
            <a:pPr eaLnBrk="1" hangingPunct="1"/>
            <a:r>
              <a:rPr lang="en-US" altLang="en-US"/>
              <a:t>For other events, it doesn't matter (ex: get bowl and get spoon)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761B61B-66F5-40C9-A818-C92F40F6C971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6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1508125" y="1955800"/>
            <a:ext cx="133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glass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juice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bowl</a:t>
            </a:r>
          </a:p>
        </p:txBody>
      </p:sp>
      <p:sp>
        <p:nvSpPr>
          <p:cNvPr id="75782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165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cereal</a:t>
            </a:r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3810000" y="381000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milk</a:t>
            </a:r>
          </a:p>
        </p:txBody>
      </p:sp>
      <p:sp>
        <p:nvSpPr>
          <p:cNvPr id="75784" name="Text Box 9"/>
          <p:cNvSpPr txBox="1">
            <a:spLocks noChangeArrowheads="1"/>
          </p:cNvSpPr>
          <p:nvPr/>
        </p:nvSpPr>
        <p:spPr bwMode="auto">
          <a:xfrm>
            <a:off x="6019800" y="36576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spoon</a:t>
            </a:r>
          </a:p>
        </p:txBody>
      </p:sp>
      <p:sp>
        <p:nvSpPr>
          <p:cNvPr id="75785" name="Text Box 10"/>
          <p:cNvSpPr txBox="1">
            <a:spLocks noChangeArrowheads="1"/>
          </p:cNvSpPr>
          <p:nvPr/>
        </p:nvSpPr>
        <p:spPr bwMode="auto">
          <a:xfrm>
            <a:off x="3352800" y="4876800"/>
            <a:ext cx="1912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eat breakfast</a:t>
            </a:r>
          </a:p>
        </p:txBody>
      </p:sp>
      <p:sp>
        <p:nvSpPr>
          <p:cNvPr id="75786" name="AutoShape 11"/>
          <p:cNvSpPr>
            <a:spLocks noChangeArrowheads="1"/>
          </p:cNvSpPr>
          <p:nvPr/>
        </p:nvSpPr>
        <p:spPr bwMode="auto">
          <a:xfrm>
            <a:off x="14478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7" name="AutoShape 12"/>
          <p:cNvSpPr>
            <a:spLocks noChangeArrowheads="1"/>
          </p:cNvSpPr>
          <p:nvPr/>
        </p:nvSpPr>
        <p:spPr bwMode="auto">
          <a:xfrm>
            <a:off x="1524000" y="2743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8" name="AutoShape 13"/>
          <p:cNvSpPr>
            <a:spLocks noChangeArrowheads="1"/>
          </p:cNvSpPr>
          <p:nvPr/>
        </p:nvSpPr>
        <p:spPr bwMode="auto">
          <a:xfrm>
            <a:off x="3733800" y="21336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9" name="AutoShape 14"/>
          <p:cNvSpPr>
            <a:spLocks noChangeArrowheads="1"/>
          </p:cNvSpPr>
          <p:nvPr/>
        </p:nvSpPr>
        <p:spPr bwMode="auto">
          <a:xfrm>
            <a:off x="3733800" y="2895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0" name="AutoShape 15"/>
          <p:cNvSpPr>
            <a:spLocks noChangeArrowheads="1"/>
          </p:cNvSpPr>
          <p:nvPr/>
        </p:nvSpPr>
        <p:spPr bwMode="auto">
          <a:xfrm>
            <a:off x="3733800" y="38100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1" name="AutoShape 16"/>
          <p:cNvSpPr>
            <a:spLocks noChangeArrowheads="1"/>
          </p:cNvSpPr>
          <p:nvPr/>
        </p:nvSpPr>
        <p:spPr bwMode="auto">
          <a:xfrm>
            <a:off x="6019800" y="3657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2" name="AutoShape 17"/>
          <p:cNvSpPr>
            <a:spLocks noChangeArrowheads="1"/>
          </p:cNvSpPr>
          <p:nvPr/>
        </p:nvSpPr>
        <p:spPr bwMode="auto">
          <a:xfrm>
            <a:off x="3352800" y="4876800"/>
            <a:ext cx="2057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3" name="Line 18"/>
          <p:cNvSpPr>
            <a:spLocks noChangeShapeType="1"/>
          </p:cNvSpPr>
          <p:nvPr/>
        </p:nvSpPr>
        <p:spPr bwMode="auto">
          <a:xfrm>
            <a:off x="2286000" y="2438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19"/>
          <p:cNvSpPr>
            <a:spLocks noChangeShapeType="1"/>
          </p:cNvSpPr>
          <p:nvPr/>
        </p:nvSpPr>
        <p:spPr bwMode="auto">
          <a:xfrm>
            <a:off x="4495800" y="2590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20"/>
          <p:cNvSpPr>
            <a:spLocks noChangeShapeType="1"/>
          </p:cNvSpPr>
          <p:nvPr/>
        </p:nvSpPr>
        <p:spPr bwMode="auto">
          <a:xfrm>
            <a:off x="4495800" y="33528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1"/>
          <p:cNvSpPr>
            <a:spLocks noChangeShapeType="1"/>
          </p:cNvSpPr>
          <p:nvPr/>
        </p:nvSpPr>
        <p:spPr bwMode="auto">
          <a:xfrm>
            <a:off x="2286000" y="3200400"/>
            <a:ext cx="1219200" cy="1676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2"/>
          <p:cNvSpPr>
            <a:spLocks noChangeShapeType="1"/>
          </p:cNvSpPr>
          <p:nvPr/>
        </p:nvSpPr>
        <p:spPr bwMode="auto">
          <a:xfrm>
            <a:off x="4495800" y="42672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3"/>
          <p:cNvSpPr>
            <a:spLocks noChangeShapeType="1"/>
          </p:cNvSpPr>
          <p:nvPr/>
        </p:nvSpPr>
        <p:spPr bwMode="auto">
          <a:xfrm flipH="1">
            <a:off x="5334000" y="4114800"/>
            <a:ext cx="990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Text Box 24"/>
          <p:cNvSpPr txBox="1">
            <a:spLocks noChangeArrowheads="1"/>
          </p:cNvSpPr>
          <p:nvPr/>
        </p:nvSpPr>
        <p:spPr bwMode="auto">
          <a:xfrm>
            <a:off x="822325" y="5461000"/>
            <a:ext cx="651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00CC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Order:</a:t>
            </a:r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  glass, juice, bowl, cereal, milk, spoon, eat.</a:t>
            </a:r>
          </a:p>
        </p:txBody>
      </p:sp>
      <p:sp>
        <p:nvSpPr>
          <p:cNvPr id="165914" name="Rectangle 2"/>
          <p:cNvSpPr>
            <a:spLocks noChangeArrowheads="1"/>
          </p:cNvSpPr>
          <p:nvPr/>
        </p:nvSpPr>
        <p:spPr bwMode="auto">
          <a:xfrm>
            <a:off x="457200" y="333375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Precedence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1F598EB-8E64-444A-83CA-6B7C9E04A10D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162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Why Acyclic?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/>
              <a:t>Why must directed graph be acyclic for the topological sort problem?</a:t>
            </a:r>
          </a:p>
          <a:p>
            <a:pPr eaLnBrk="1" hangingPunct="1"/>
            <a:r>
              <a:rPr lang="en-US" altLang="en-US" dirty="0"/>
              <a:t>Otherwise, no way to order events linearly without violating a precedence constraint.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5E1DF7-74FF-4472-B2FD-C4BDD1F27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-11113"/>
            <a:ext cx="7772400" cy="719138"/>
          </a:xfrm>
        </p:spPr>
        <p:txBody>
          <a:bodyPr>
            <a:normAutofit/>
          </a:bodyPr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8435" name="Picture 3" descr="C:\Program Files\PhotoDeluxe 2.0\EZPhoto\Photo\9_18_A 1.bmp">
            <a:extLst>
              <a:ext uri="{FF2B5EF4-FFF2-40B4-BE49-F238E27FC236}">
                <a16:creationId xmlns:a16="http://schemas.microsoft.com/office/drawing/2014/main" id="{95B3D5C4-1E72-4763-B39D-B7871CF3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731838"/>
            <a:ext cx="794385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221" name="Text Box 5">
            <a:extLst>
              <a:ext uri="{FF2B5EF4-FFF2-40B4-BE49-F238E27FC236}">
                <a16:creationId xmlns:a16="http://schemas.microsoft.com/office/drawing/2014/main" id="{2DD14990-D695-4825-8A40-03535A64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5468938"/>
            <a:ext cx="5024438" cy="102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TOPOLOGICAL-SORT(G)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  DFS(G) computes “finishing times” for each vertex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 as each vertex is finished, insert it onto front of list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 return list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8B06E2C-D96E-4D44-A3A7-8C2F3557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08250"/>
            <a:ext cx="518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-110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-110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for</a:t>
            </a:r>
            <a:r>
              <a:rPr lang="en-US" altLang="en-US" sz="1800" i="1">
                <a:solidFill>
                  <a:schemeClr val="bg1"/>
                </a:solidFill>
              </a:rPr>
              <a:t> </a:t>
            </a:r>
            <a:r>
              <a:rPr lang="en-US" altLang="en-US" sz="1800">
                <a:solidFill>
                  <a:schemeClr val="bg1"/>
                </a:solidFill>
              </a:rPr>
              <a:t>Directed, Acyclic Graph (DAG)</a:t>
            </a:r>
          </a:p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 G=(V,E)</a:t>
            </a: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3223" name="Text Box 7">
            <a:extLst>
              <a:ext uri="{FF2B5EF4-FFF2-40B4-BE49-F238E27FC236}">
                <a16:creationId xmlns:a16="http://schemas.microsoft.com/office/drawing/2014/main" id="{10481DE9-7547-4049-A2F7-5E92656AD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765800"/>
            <a:ext cx="3849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Produces linear ordering of vertices.</a:t>
            </a:r>
          </a:p>
          <a:p>
            <a:pPr lvl="1" algn="ctr"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 edge (u,v), u is ordered before v.</a:t>
            </a:r>
            <a:endParaRPr lang="en-US" sz="1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EA1FD-959D-4E1F-B119-AEB68D3A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7846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0654C4E-1FA9-4ACB-A85C-E6E970D1E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EE301629-2D41-4978-95B9-85FC14262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2" y="1609724"/>
            <a:ext cx="7920037" cy="4746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following algorithm topologically sorts a DAG: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TOPOLOGICAL-SORT(G)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call DFS(G) to compute finishing times f[v] for each vertex v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as each vertex is finished, insert it onto the front of a linked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return the linked list of vertices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Note that all tree edges and non-tree edges point to the right</a:t>
            </a:r>
          </a:p>
          <a:p>
            <a:pPr lvl="2">
              <a:lnSpc>
                <a:spcPct val="90000"/>
              </a:lnSpc>
              <a:defRPr/>
            </a:pP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3EB47-6395-4C0B-A2B3-6F1C78AA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F15528-21DE-4FAA-801E-634DDDAF4B2B}" type="slidenum">
              <a:rPr lang="en-US" smtClean="0"/>
              <a:pPr>
                <a:defRPr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263670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1122</Words>
  <Application>Microsoft Office PowerPoint</Application>
  <PresentationFormat>On-screen Show (4:3)</PresentationFormat>
  <Paragraphs>451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Courier New</vt:lpstr>
      <vt:lpstr>Franklin Gothic Book</vt:lpstr>
      <vt:lpstr>Monotype Sorts</vt:lpstr>
      <vt:lpstr>Symbol</vt:lpstr>
      <vt:lpstr>Tahoma</vt:lpstr>
      <vt:lpstr>Times New Roman</vt:lpstr>
      <vt:lpstr>computer-bunny.blue</vt:lpstr>
      <vt:lpstr>Algorithms</vt:lpstr>
      <vt:lpstr>Definition: DAG</vt:lpstr>
      <vt:lpstr>Definition: Topological Sort</vt:lpstr>
      <vt:lpstr>Topological Sort</vt:lpstr>
      <vt:lpstr>Precedence Example</vt:lpstr>
      <vt:lpstr>PowerPoint Presentation</vt:lpstr>
      <vt:lpstr>Why Acyclic?</vt:lpstr>
      <vt:lpstr>Topological Sort</vt:lpstr>
      <vt:lpstr>Topological Sort</vt:lpstr>
      <vt:lpstr>Topological Sort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Shahriar Rahman</cp:lastModifiedBy>
  <cp:revision>7</cp:revision>
  <dcterms:modified xsi:type="dcterms:W3CDTF">2021-12-26T01:08:57Z</dcterms:modified>
</cp:coreProperties>
</file>