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5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11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6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26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1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17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9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3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9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59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  <a:t>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3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2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319"/>
            <a:ext cx="10515599" cy="369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925"/>
            <a:ext cx="10515600" cy="5562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67" y="1343818"/>
            <a:ext cx="4064467" cy="3245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414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Dilim</vt:lpstr>
      <vt:lpstr>Introduction </vt:lpstr>
      <vt:lpstr>Data</vt:lpstr>
      <vt:lpstr>Methodology</vt:lpstr>
      <vt:lpstr>Methodology</vt:lpstr>
      <vt:lpstr>PowerPoint Presentation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Fehmi Firat Polat</dc:creator>
  <cp:lastModifiedBy>Farhad Abbas Pour Khotbehsara</cp:lastModifiedBy>
  <cp:revision>2</cp:revision>
  <dcterms:created xsi:type="dcterms:W3CDTF">2020-01-21T22:22:32Z</dcterms:created>
  <dcterms:modified xsi:type="dcterms:W3CDTF">2021-07-08T07:53:24Z</dcterms:modified>
</cp:coreProperties>
</file>