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CE37C-21A9-4B42-B5C9-FF92FF610176}" v="26" dt="2023-04-01T14:44:0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van Mohammad Rezaee" userId="8caa03d0-4b71-444a-8f9e-14effa8752ad" providerId="ADAL" clId="{CFACE37C-21A9-4B42-B5C9-FF92FF610176}"/>
    <pc:docChg chg="undo custSel addSld modSld">
      <pc:chgData name="Rezvan Mohammad Rezaee" userId="8caa03d0-4b71-444a-8f9e-14effa8752ad" providerId="ADAL" clId="{CFACE37C-21A9-4B42-B5C9-FF92FF610176}" dt="2023-04-01T14:46:14.567" v="389" actId="403"/>
      <pc:docMkLst>
        <pc:docMk/>
      </pc:docMkLst>
      <pc:sldChg chg="delSp modSp new mod">
        <pc:chgData name="Rezvan Mohammad Rezaee" userId="8caa03d0-4b71-444a-8f9e-14effa8752ad" providerId="ADAL" clId="{CFACE37C-21A9-4B42-B5C9-FF92FF610176}" dt="2023-04-01T14:23:42.648" v="17" actId="478"/>
        <pc:sldMkLst>
          <pc:docMk/>
          <pc:sldMk cId="2935088059" sldId="256"/>
        </pc:sldMkLst>
        <pc:spChg chg="mod">
          <ac:chgData name="Rezvan Mohammad Rezaee" userId="8caa03d0-4b71-444a-8f9e-14effa8752ad" providerId="ADAL" clId="{CFACE37C-21A9-4B42-B5C9-FF92FF610176}" dt="2023-04-01T14:23:29.444" v="16" actId="20577"/>
          <ac:spMkLst>
            <pc:docMk/>
            <pc:sldMk cId="2935088059" sldId="256"/>
            <ac:spMk id="2" creationId="{828F86A1-D075-F842-E324-A49FC660ECB6}"/>
          </ac:spMkLst>
        </pc:spChg>
        <pc:spChg chg="del">
          <ac:chgData name="Rezvan Mohammad Rezaee" userId="8caa03d0-4b71-444a-8f9e-14effa8752ad" providerId="ADAL" clId="{CFACE37C-21A9-4B42-B5C9-FF92FF610176}" dt="2023-04-01T14:23:42.648" v="17" actId="478"/>
          <ac:spMkLst>
            <pc:docMk/>
            <pc:sldMk cId="2935088059" sldId="256"/>
            <ac:spMk id="3" creationId="{664CEC0C-83AF-A774-E93B-C6E6B7DD2869}"/>
          </ac:spMkLst>
        </pc:spChg>
      </pc:sldChg>
      <pc:sldChg chg="addSp delSp modSp new mod setBg">
        <pc:chgData name="Rezvan Mohammad Rezaee" userId="8caa03d0-4b71-444a-8f9e-14effa8752ad" providerId="ADAL" clId="{CFACE37C-21A9-4B42-B5C9-FF92FF610176}" dt="2023-04-01T14:27:06.738" v="124" actId="1076"/>
        <pc:sldMkLst>
          <pc:docMk/>
          <pc:sldMk cId="2775163558" sldId="257"/>
        </pc:sldMkLst>
        <pc:spChg chg="del mod">
          <ac:chgData name="Rezvan Mohammad Rezaee" userId="8caa03d0-4b71-444a-8f9e-14effa8752ad" providerId="ADAL" clId="{CFACE37C-21A9-4B42-B5C9-FF92FF610176}" dt="2023-04-01T14:24:24.880" v="39" actId="478"/>
          <ac:spMkLst>
            <pc:docMk/>
            <pc:sldMk cId="2775163558" sldId="257"/>
            <ac:spMk id="2" creationId="{39652490-C80D-F4B2-4802-C095FF2A8DA5}"/>
          </ac:spMkLst>
        </pc:spChg>
        <pc:spChg chg="mod ord">
          <ac:chgData name="Rezvan Mohammad Rezaee" userId="8caa03d0-4b71-444a-8f9e-14effa8752ad" providerId="ADAL" clId="{CFACE37C-21A9-4B42-B5C9-FF92FF610176}" dt="2023-04-01T14:27:02.499" v="123" actId="26606"/>
          <ac:spMkLst>
            <pc:docMk/>
            <pc:sldMk cId="2775163558" sldId="257"/>
            <ac:spMk id="3" creationId="{B9C9DD77-21B0-D73B-77B3-610E1EB9A325}"/>
          </ac:spMkLst>
        </pc:spChg>
        <pc:spChg chg="add del mod">
          <ac:chgData name="Rezvan Mohammad Rezaee" userId="8caa03d0-4b71-444a-8f9e-14effa8752ad" providerId="ADAL" clId="{CFACE37C-21A9-4B42-B5C9-FF92FF610176}" dt="2023-04-01T14:24:26.756" v="40" actId="478"/>
          <ac:spMkLst>
            <pc:docMk/>
            <pc:sldMk cId="2775163558" sldId="257"/>
            <ac:spMk id="5" creationId="{23A62312-9CDF-FB13-6C0C-403DEB36F472}"/>
          </ac:spMkLst>
        </pc:spChg>
        <pc:spChg chg="add del">
          <ac:chgData name="Rezvan Mohammad Rezaee" userId="8caa03d0-4b71-444a-8f9e-14effa8752ad" providerId="ADAL" clId="{CFACE37C-21A9-4B42-B5C9-FF92FF610176}" dt="2023-04-01T14:26:35.252" v="111" actId="26606"/>
          <ac:spMkLst>
            <pc:docMk/>
            <pc:sldMk cId="2775163558" sldId="257"/>
            <ac:spMk id="11" creationId="{2EB492CD-616E-47F8-933B-5E2D952A0593}"/>
          </ac:spMkLst>
        </pc:spChg>
        <pc:spChg chg="add">
          <ac:chgData name="Rezvan Mohammad Rezaee" userId="8caa03d0-4b71-444a-8f9e-14effa8752ad" providerId="ADAL" clId="{CFACE37C-21A9-4B42-B5C9-FF92FF610176}" dt="2023-04-01T14:27:02.499" v="123" actId="26606"/>
          <ac:spMkLst>
            <pc:docMk/>
            <pc:sldMk cId="2775163558" sldId="257"/>
            <ac:spMk id="12" creationId="{F821940F-7A1D-4ACC-85B4-A932898ABB37}"/>
          </ac:spMkLst>
        </pc:spChg>
        <pc:spChg chg="add del">
          <ac:chgData name="Rezvan Mohammad Rezaee" userId="8caa03d0-4b71-444a-8f9e-14effa8752ad" providerId="ADAL" clId="{CFACE37C-21A9-4B42-B5C9-FF92FF610176}" dt="2023-04-01T14:26:35.252" v="111" actId="26606"/>
          <ac:spMkLst>
            <pc:docMk/>
            <pc:sldMk cId="2775163558" sldId="257"/>
            <ac:spMk id="13" creationId="{59383CF9-23B5-4335-9B21-1791C4CF1C75}"/>
          </ac:spMkLst>
        </pc:spChg>
        <pc:spChg chg="add">
          <ac:chgData name="Rezvan Mohammad Rezaee" userId="8caa03d0-4b71-444a-8f9e-14effa8752ad" providerId="ADAL" clId="{CFACE37C-21A9-4B42-B5C9-FF92FF610176}" dt="2023-04-01T14:27:02.499" v="123" actId="26606"/>
          <ac:spMkLst>
            <pc:docMk/>
            <pc:sldMk cId="2775163558" sldId="257"/>
            <ac:spMk id="14" creationId="{16674508-81D3-48CF-96BF-7FC60EAA572A}"/>
          </ac:spMkLst>
        </pc:spChg>
        <pc:spChg chg="add del">
          <ac:chgData name="Rezvan Mohammad Rezaee" userId="8caa03d0-4b71-444a-8f9e-14effa8752ad" providerId="ADAL" clId="{CFACE37C-21A9-4B42-B5C9-FF92FF610176}" dt="2023-04-01T14:26:35.252" v="111" actId="26606"/>
          <ac:spMkLst>
            <pc:docMk/>
            <pc:sldMk cId="2775163558" sldId="257"/>
            <ac:spMk id="15" creationId="{0007FE00-9498-4706-B255-6437B0252C02}"/>
          </ac:spMkLst>
        </pc:spChg>
        <pc:spChg chg="add del">
          <ac:chgData name="Rezvan Mohammad Rezaee" userId="8caa03d0-4b71-444a-8f9e-14effa8752ad" providerId="ADAL" clId="{CFACE37C-21A9-4B42-B5C9-FF92FF610176}" dt="2023-04-01T14:26:38.724" v="113" actId="26606"/>
          <ac:spMkLst>
            <pc:docMk/>
            <pc:sldMk cId="2775163558" sldId="257"/>
            <ac:spMk id="20" creationId="{B6FACB3C-9069-4791-BC5C-0DB7CD19B853}"/>
          </ac:spMkLst>
        </pc:spChg>
        <pc:spChg chg="add del">
          <ac:chgData name="Rezvan Mohammad Rezaee" userId="8caa03d0-4b71-444a-8f9e-14effa8752ad" providerId="ADAL" clId="{CFACE37C-21A9-4B42-B5C9-FF92FF610176}" dt="2023-04-01T14:26:38.724" v="113" actId="26606"/>
          <ac:spMkLst>
            <pc:docMk/>
            <pc:sldMk cId="2775163558" sldId="257"/>
            <ac:spMk id="21" creationId="{71F2038E-D777-4B76-81DD-DD13EE91B9DD}"/>
          </ac:spMkLst>
        </pc:spChg>
        <pc:spChg chg="add del">
          <ac:chgData name="Rezvan Mohammad Rezaee" userId="8caa03d0-4b71-444a-8f9e-14effa8752ad" providerId="ADAL" clId="{CFACE37C-21A9-4B42-B5C9-FF92FF610176}" dt="2023-04-01T14:26:40.172" v="115" actId="26606"/>
          <ac:spMkLst>
            <pc:docMk/>
            <pc:sldMk cId="2775163558" sldId="257"/>
            <ac:spMk id="24" creationId="{04812C46-200A-4DEB-A05E-3ED6C68C2387}"/>
          </ac:spMkLst>
        </pc:spChg>
        <pc:spChg chg="add del">
          <ac:chgData name="Rezvan Mohammad Rezaee" userId="8caa03d0-4b71-444a-8f9e-14effa8752ad" providerId="ADAL" clId="{CFACE37C-21A9-4B42-B5C9-FF92FF610176}" dt="2023-04-01T14:26:40.172" v="115" actId="26606"/>
          <ac:spMkLst>
            <pc:docMk/>
            <pc:sldMk cId="2775163558" sldId="257"/>
            <ac:spMk id="25" creationId="{D1EA859B-E555-4109-94F3-6700E046E008}"/>
          </ac:spMkLst>
        </pc:spChg>
        <pc:spChg chg="add del">
          <ac:chgData name="Rezvan Mohammad Rezaee" userId="8caa03d0-4b71-444a-8f9e-14effa8752ad" providerId="ADAL" clId="{CFACE37C-21A9-4B42-B5C9-FF92FF610176}" dt="2023-04-01T14:26:43.117" v="117" actId="26606"/>
          <ac:spMkLst>
            <pc:docMk/>
            <pc:sldMk cId="2775163558" sldId="257"/>
            <ac:spMk id="27" creationId="{3346177D-ADC4-4968-B747-5CFCD390B5B9}"/>
          </ac:spMkLst>
        </pc:spChg>
        <pc:spChg chg="add del">
          <ac:chgData name="Rezvan Mohammad Rezaee" userId="8caa03d0-4b71-444a-8f9e-14effa8752ad" providerId="ADAL" clId="{CFACE37C-21A9-4B42-B5C9-FF92FF610176}" dt="2023-04-01T14:26:43.117" v="117" actId="26606"/>
          <ac:spMkLst>
            <pc:docMk/>
            <pc:sldMk cId="2775163558" sldId="257"/>
            <ac:spMk id="28" creationId="{0844A943-BF79-4FEA-ABB1-3BD54D236606}"/>
          </ac:spMkLst>
        </pc:spChg>
        <pc:spChg chg="add del">
          <ac:chgData name="Rezvan Mohammad Rezaee" userId="8caa03d0-4b71-444a-8f9e-14effa8752ad" providerId="ADAL" clId="{CFACE37C-21A9-4B42-B5C9-FF92FF610176}" dt="2023-04-01T14:26:43.117" v="117" actId="26606"/>
          <ac:spMkLst>
            <pc:docMk/>
            <pc:sldMk cId="2775163558" sldId="257"/>
            <ac:spMk id="29" creationId="{6437CC72-F4A8-4DC3-AFAB-D22C482C8100}"/>
          </ac:spMkLst>
        </pc:spChg>
        <pc:spChg chg="add del">
          <ac:chgData name="Rezvan Mohammad Rezaee" userId="8caa03d0-4b71-444a-8f9e-14effa8752ad" providerId="ADAL" clId="{CFACE37C-21A9-4B42-B5C9-FF92FF610176}" dt="2023-04-01T14:26:55.278" v="120" actId="26606"/>
          <ac:spMkLst>
            <pc:docMk/>
            <pc:sldMk cId="2775163558" sldId="257"/>
            <ac:spMk id="31" creationId="{45D37F4E-DDB4-456B-97E0-9937730A039F}"/>
          </ac:spMkLst>
        </pc:spChg>
        <pc:spChg chg="add del">
          <ac:chgData name="Rezvan Mohammad Rezaee" userId="8caa03d0-4b71-444a-8f9e-14effa8752ad" providerId="ADAL" clId="{CFACE37C-21A9-4B42-B5C9-FF92FF610176}" dt="2023-04-01T14:26:55.278" v="120" actId="26606"/>
          <ac:spMkLst>
            <pc:docMk/>
            <pc:sldMk cId="2775163558" sldId="257"/>
            <ac:spMk id="32" creationId="{B2DD41CD-8F47-4F56-AD12-4E2FF7696987}"/>
          </ac:spMkLst>
        </pc:spChg>
        <pc:grpChg chg="add del">
          <ac:chgData name="Rezvan Mohammad Rezaee" userId="8caa03d0-4b71-444a-8f9e-14effa8752ad" providerId="ADAL" clId="{CFACE37C-21A9-4B42-B5C9-FF92FF610176}" dt="2023-04-01T14:26:38.724" v="113" actId="26606"/>
          <ac:grpSpMkLst>
            <pc:docMk/>
            <pc:sldMk cId="2775163558" sldId="257"/>
            <ac:grpSpMk id="22" creationId="{DD354807-230F-4402-B1B9-F733A8F1F190}"/>
          </ac:grpSpMkLst>
        </pc:grpChg>
        <pc:picChg chg="add del mod">
          <ac:chgData name="Rezvan Mohammad Rezaee" userId="8caa03d0-4b71-444a-8f9e-14effa8752ad" providerId="ADAL" clId="{CFACE37C-21A9-4B42-B5C9-FF92FF610176}" dt="2023-04-01T14:26:55.780" v="121"/>
          <ac:picMkLst>
            <pc:docMk/>
            <pc:sldMk cId="2775163558" sldId="257"/>
            <ac:picMk id="6" creationId="{45B69CB9-66C0-A4F6-D9BD-DE0FC73B8D84}"/>
          </ac:picMkLst>
        </pc:picChg>
        <pc:picChg chg="add mod">
          <ac:chgData name="Rezvan Mohammad Rezaee" userId="8caa03d0-4b71-444a-8f9e-14effa8752ad" providerId="ADAL" clId="{CFACE37C-21A9-4B42-B5C9-FF92FF610176}" dt="2023-04-01T14:27:06.738" v="124" actId="1076"/>
          <ac:picMkLst>
            <pc:docMk/>
            <pc:sldMk cId="2775163558" sldId="257"/>
            <ac:picMk id="7" creationId="{3CF5299E-D468-B85C-F5F7-38D0C7499B1D}"/>
          </ac:picMkLst>
        </pc:picChg>
      </pc:sldChg>
      <pc:sldChg chg="addSp delSp modSp new mod">
        <pc:chgData name="Rezvan Mohammad Rezaee" userId="8caa03d0-4b71-444a-8f9e-14effa8752ad" providerId="ADAL" clId="{CFACE37C-21A9-4B42-B5C9-FF92FF610176}" dt="2023-04-01T14:34:10.543" v="220" actId="1076"/>
        <pc:sldMkLst>
          <pc:docMk/>
          <pc:sldMk cId="4258969767" sldId="258"/>
        </pc:sldMkLst>
        <pc:spChg chg="mod">
          <ac:chgData name="Rezvan Mohammad Rezaee" userId="8caa03d0-4b71-444a-8f9e-14effa8752ad" providerId="ADAL" clId="{CFACE37C-21A9-4B42-B5C9-FF92FF610176}" dt="2023-04-01T14:27:57.288" v="135" actId="20577"/>
          <ac:spMkLst>
            <pc:docMk/>
            <pc:sldMk cId="4258969767" sldId="258"/>
            <ac:spMk id="2" creationId="{3C784E34-86D1-1439-93EA-B7288DD84323}"/>
          </ac:spMkLst>
        </pc:spChg>
        <pc:spChg chg="del">
          <ac:chgData name="Rezvan Mohammad Rezaee" userId="8caa03d0-4b71-444a-8f9e-14effa8752ad" providerId="ADAL" clId="{CFACE37C-21A9-4B42-B5C9-FF92FF610176}" dt="2023-04-01T14:30:45.042" v="175" actId="478"/>
          <ac:spMkLst>
            <pc:docMk/>
            <pc:sldMk cId="4258969767" sldId="258"/>
            <ac:spMk id="3" creationId="{B7096595-5B79-E7D8-1F03-5F2AD3415C4A}"/>
          </ac:spMkLst>
        </pc:spChg>
        <pc:spChg chg="add mod">
          <ac:chgData name="Rezvan Mohammad Rezaee" userId="8caa03d0-4b71-444a-8f9e-14effa8752ad" providerId="ADAL" clId="{CFACE37C-21A9-4B42-B5C9-FF92FF610176}" dt="2023-04-01T14:30:49.602" v="176" actId="1076"/>
          <ac:spMkLst>
            <pc:docMk/>
            <pc:sldMk cId="4258969767" sldId="258"/>
            <ac:spMk id="8" creationId="{EFE81A11-A8A1-397F-056A-93078CA47809}"/>
          </ac:spMkLst>
        </pc:spChg>
        <pc:spChg chg="add mod">
          <ac:chgData name="Rezvan Mohammad Rezaee" userId="8caa03d0-4b71-444a-8f9e-14effa8752ad" providerId="ADAL" clId="{CFACE37C-21A9-4B42-B5C9-FF92FF610176}" dt="2023-04-01T14:30:49.602" v="176" actId="1076"/>
          <ac:spMkLst>
            <pc:docMk/>
            <pc:sldMk cId="4258969767" sldId="258"/>
            <ac:spMk id="11" creationId="{3E515983-3776-C6C9-CD56-4036178498BF}"/>
          </ac:spMkLst>
        </pc:spChg>
        <pc:spChg chg="add mod">
          <ac:chgData name="Rezvan Mohammad Rezaee" userId="8caa03d0-4b71-444a-8f9e-14effa8752ad" providerId="ADAL" clId="{CFACE37C-21A9-4B42-B5C9-FF92FF610176}" dt="2023-04-01T14:32:37.928" v="207" actId="20577"/>
          <ac:spMkLst>
            <pc:docMk/>
            <pc:sldMk cId="4258969767" sldId="258"/>
            <ac:spMk id="12" creationId="{BC1C7921-F3F5-260C-B5A4-DAFB7BEA0B61}"/>
          </ac:spMkLst>
        </pc:spChg>
        <pc:spChg chg="add del">
          <ac:chgData name="Rezvan Mohammad Rezaee" userId="8caa03d0-4b71-444a-8f9e-14effa8752ad" providerId="ADAL" clId="{CFACE37C-21A9-4B42-B5C9-FF92FF610176}" dt="2023-04-01T14:31:12.552" v="182"/>
          <ac:spMkLst>
            <pc:docMk/>
            <pc:sldMk cId="4258969767" sldId="258"/>
            <ac:spMk id="13" creationId="{F65CF213-3347-6107-BFE5-A1A69F0B3DEC}"/>
          </ac:spMkLst>
        </pc:spChg>
        <pc:spChg chg="add mod">
          <ac:chgData name="Rezvan Mohammad Rezaee" userId="8caa03d0-4b71-444a-8f9e-14effa8752ad" providerId="ADAL" clId="{CFACE37C-21A9-4B42-B5C9-FF92FF610176}" dt="2023-04-01T14:33:49.113" v="216"/>
          <ac:spMkLst>
            <pc:docMk/>
            <pc:sldMk cId="4258969767" sldId="258"/>
            <ac:spMk id="18" creationId="{47B3F564-F93D-7AB6-5A45-A2931619E307}"/>
          </ac:spMkLst>
        </pc:spChg>
        <pc:picChg chg="add del mod">
          <ac:chgData name="Rezvan Mohammad Rezaee" userId="8caa03d0-4b71-444a-8f9e-14effa8752ad" providerId="ADAL" clId="{CFACE37C-21A9-4B42-B5C9-FF92FF610176}" dt="2023-04-01T14:26:25.833" v="108" actId="21"/>
          <ac:picMkLst>
            <pc:docMk/>
            <pc:sldMk cId="4258969767" sldId="258"/>
            <ac:picMk id="5" creationId="{C6FF47D7-16DB-D391-CE1A-DD2BBFDF4D6A}"/>
          </ac:picMkLst>
        </pc:picChg>
        <pc:picChg chg="add mod">
          <ac:chgData name="Rezvan Mohammad Rezaee" userId="8caa03d0-4b71-444a-8f9e-14effa8752ad" providerId="ADAL" clId="{CFACE37C-21A9-4B42-B5C9-FF92FF610176}" dt="2023-04-01T14:30:49.602" v="176" actId="1076"/>
          <ac:picMkLst>
            <pc:docMk/>
            <pc:sldMk cId="4258969767" sldId="258"/>
            <ac:picMk id="7" creationId="{1397A1D5-DAB0-A481-7FDC-252F0F1BE12E}"/>
          </ac:picMkLst>
        </pc:picChg>
        <pc:picChg chg="add mod modCrop">
          <ac:chgData name="Rezvan Mohammad Rezaee" userId="8caa03d0-4b71-444a-8f9e-14effa8752ad" providerId="ADAL" clId="{CFACE37C-21A9-4B42-B5C9-FF92FF610176}" dt="2023-04-01T14:30:49.602" v="176" actId="1076"/>
          <ac:picMkLst>
            <pc:docMk/>
            <pc:sldMk cId="4258969767" sldId="258"/>
            <ac:picMk id="10" creationId="{0F0B8B85-C643-AE67-A265-64DB40B934B4}"/>
          </ac:picMkLst>
        </pc:picChg>
        <pc:picChg chg="add del">
          <ac:chgData name="Rezvan Mohammad Rezaee" userId="8caa03d0-4b71-444a-8f9e-14effa8752ad" providerId="ADAL" clId="{CFACE37C-21A9-4B42-B5C9-FF92FF610176}" dt="2023-04-01T14:33:04.346" v="209" actId="478"/>
          <ac:picMkLst>
            <pc:docMk/>
            <pc:sldMk cId="4258969767" sldId="258"/>
            <ac:picMk id="15" creationId="{897C9C5F-2686-2832-2C60-413A0241158D}"/>
          </ac:picMkLst>
        </pc:picChg>
        <pc:picChg chg="add mod">
          <ac:chgData name="Rezvan Mohammad Rezaee" userId="8caa03d0-4b71-444a-8f9e-14effa8752ad" providerId="ADAL" clId="{CFACE37C-21A9-4B42-B5C9-FF92FF610176}" dt="2023-04-01T14:33:16.084" v="211" actId="1076"/>
          <ac:picMkLst>
            <pc:docMk/>
            <pc:sldMk cId="4258969767" sldId="258"/>
            <ac:picMk id="17" creationId="{F04156A2-3511-B94B-CA03-D6CC8DE6B220}"/>
          </ac:picMkLst>
        </pc:picChg>
        <pc:picChg chg="add del">
          <ac:chgData name="Rezvan Mohammad Rezaee" userId="8caa03d0-4b71-444a-8f9e-14effa8752ad" providerId="ADAL" clId="{CFACE37C-21A9-4B42-B5C9-FF92FF610176}" dt="2023-04-01T14:34:03.515" v="218" actId="478"/>
          <ac:picMkLst>
            <pc:docMk/>
            <pc:sldMk cId="4258969767" sldId="258"/>
            <ac:picMk id="20" creationId="{DE5D49F6-5855-5759-7F2B-491CF9A9DD17}"/>
          </ac:picMkLst>
        </pc:picChg>
        <pc:picChg chg="add mod">
          <ac:chgData name="Rezvan Mohammad Rezaee" userId="8caa03d0-4b71-444a-8f9e-14effa8752ad" providerId="ADAL" clId="{CFACE37C-21A9-4B42-B5C9-FF92FF610176}" dt="2023-04-01T14:34:10.543" v="220" actId="1076"/>
          <ac:picMkLst>
            <pc:docMk/>
            <pc:sldMk cId="4258969767" sldId="258"/>
            <ac:picMk id="22" creationId="{04C33808-9CFD-CBA5-228C-B334BA44573F}"/>
          </ac:picMkLst>
        </pc:picChg>
      </pc:sldChg>
      <pc:sldChg chg="addSp delSp modSp add mod">
        <pc:chgData name="Rezvan Mohammad Rezaee" userId="8caa03d0-4b71-444a-8f9e-14effa8752ad" providerId="ADAL" clId="{CFACE37C-21A9-4B42-B5C9-FF92FF610176}" dt="2023-04-01T14:38:48.386" v="257" actId="1076"/>
        <pc:sldMkLst>
          <pc:docMk/>
          <pc:sldMk cId="736713610" sldId="259"/>
        </pc:sldMkLst>
        <pc:spChg chg="mod">
          <ac:chgData name="Rezvan Mohammad Rezaee" userId="8caa03d0-4b71-444a-8f9e-14effa8752ad" providerId="ADAL" clId="{CFACE37C-21A9-4B42-B5C9-FF92FF610176}" dt="2023-04-01T14:35:53.266" v="226" actId="20577"/>
          <ac:spMkLst>
            <pc:docMk/>
            <pc:sldMk cId="736713610" sldId="259"/>
            <ac:spMk id="2" creationId="{3C784E34-86D1-1439-93EA-B7288DD84323}"/>
          </ac:spMkLst>
        </pc:spChg>
        <pc:spChg chg="mod">
          <ac:chgData name="Rezvan Mohammad Rezaee" userId="8caa03d0-4b71-444a-8f9e-14effa8752ad" providerId="ADAL" clId="{CFACE37C-21A9-4B42-B5C9-FF92FF610176}" dt="2023-04-01T14:36:30.926" v="233"/>
          <ac:spMkLst>
            <pc:docMk/>
            <pc:sldMk cId="736713610" sldId="259"/>
            <ac:spMk id="11" creationId="{3E515983-3776-C6C9-CD56-4036178498BF}"/>
          </ac:spMkLst>
        </pc:spChg>
        <pc:spChg chg="mod">
          <ac:chgData name="Rezvan Mohammad Rezaee" userId="8caa03d0-4b71-444a-8f9e-14effa8752ad" providerId="ADAL" clId="{CFACE37C-21A9-4B42-B5C9-FF92FF610176}" dt="2023-04-01T14:37:40.443" v="249" actId="20577"/>
          <ac:spMkLst>
            <pc:docMk/>
            <pc:sldMk cId="736713610" sldId="259"/>
            <ac:spMk id="12" creationId="{BC1C7921-F3F5-260C-B5A4-DAFB7BEA0B61}"/>
          </ac:spMkLst>
        </pc:spChg>
        <pc:spChg chg="add del mod">
          <ac:chgData name="Rezvan Mohammad Rezaee" userId="8caa03d0-4b71-444a-8f9e-14effa8752ad" providerId="ADAL" clId="{CFACE37C-21A9-4B42-B5C9-FF92FF610176}" dt="2023-04-01T14:38:18.944" v="254" actId="478"/>
          <ac:spMkLst>
            <pc:docMk/>
            <pc:sldMk cId="736713610" sldId="259"/>
            <ac:spMk id="14" creationId="{DB5F373A-8438-4FAC-8DAF-C6DC9C606CAD}"/>
          </ac:spMkLst>
        </pc:spChg>
        <pc:spChg chg="mod">
          <ac:chgData name="Rezvan Mohammad Rezaee" userId="8caa03d0-4b71-444a-8f9e-14effa8752ad" providerId="ADAL" clId="{CFACE37C-21A9-4B42-B5C9-FF92FF610176}" dt="2023-04-01T14:38:33.200" v="255"/>
          <ac:spMkLst>
            <pc:docMk/>
            <pc:sldMk cId="736713610" sldId="259"/>
            <ac:spMk id="18" creationId="{47B3F564-F93D-7AB6-5A45-A2931619E307}"/>
          </ac:spMkLst>
        </pc:spChg>
        <pc:picChg chg="add mod">
          <ac:chgData name="Rezvan Mohammad Rezaee" userId="8caa03d0-4b71-444a-8f9e-14effa8752ad" providerId="ADAL" clId="{CFACE37C-21A9-4B42-B5C9-FF92FF610176}" dt="2023-04-01T14:36:17.682" v="232" actId="1076"/>
          <ac:picMkLst>
            <pc:docMk/>
            <pc:sldMk cId="736713610" sldId="259"/>
            <ac:picMk id="4" creationId="{E77CB56F-9D8E-3B5F-39FC-B38BF8BC4D23}"/>
          </ac:picMkLst>
        </pc:picChg>
        <pc:picChg chg="add del">
          <ac:chgData name="Rezvan Mohammad Rezaee" userId="8caa03d0-4b71-444a-8f9e-14effa8752ad" providerId="ADAL" clId="{CFACE37C-21A9-4B42-B5C9-FF92FF610176}" dt="2023-04-01T14:36:54.153" v="235" actId="478"/>
          <ac:picMkLst>
            <pc:docMk/>
            <pc:sldMk cId="736713610" sldId="259"/>
            <ac:picMk id="6" creationId="{4452BA16-A611-E183-05AB-FB44A11F99E5}"/>
          </ac:picMkLst>
        </pc:picChg>
        <pc:picChg chg="del">
          <ac:chgData name="Rezvan Mohammad Rezaee" userId="8caa03d0-4b71-444a-8f9e-14effa8752ad" providerId="ADAL" clId="{CFACE37C-21A9-4B42-B5C9-FF92FF610176}" dt="2023-04-01T14:35:56.085" v="227" actId="478"/>
          <ac:picMkLst>
            <pc:docMk/>
            <pc:sldMk cId="736713610" sldId="259"/>
            <ac:picMk id="7" creationId="{1397A1D5-DAB0-A481-7FDC-252F0F1BE12E}"/>
          </ac:picMkLst>
        </pc:picChg>
        <pc:picChg chg="del">
          <ac:chgData name="Rezvan Mohammad Rezaee" userId="8caa03d0-4b71-444a-8f9e-14effa8752ad" providerId="ADAL" clId="{CFACE37C-21A9-4B42-B5C9-FF92FF610176}" dt="2023-04-01T14:35:56.921" v="228" actId="478"/>
          <ac:picMkLst>
            <pc:docMk/>
            <pc:sldMk cId="736713610" sldId="259"/>
            <ac:picMk id="10" creationId="{0F0B8B85-C643-AE67-A265-64DB40B934B4}"/>
          </ac:picMkLst>
        </pc:picChg>
        <pc:picChg chg="add mod">
          <ac:chgData name="Rezvan Mohammad Rezaee" userId="8caa03d0-4b71-444a-8f9e-14effa8752ad" providerId="ADAL" clId="{CFACE37C-21A9-4B42-B5C9-FF92FF610176}" dt="2023-04-01T14:37:01.739" v="237" actId="1076"/>
          <ac:picMkLst>
            <pc:docMk/>
            <pc:sldMk cId="736713610" sldId="259"/>
            <ac:picMk id="13" creationId="{985FF0C7-0D68-7A3C-96F9-DE90E97A4862}"/>
          </ac:picMkLst>
        </pc:picChg>
        <pc:picChg chg="add mod">
          <ac:chgData name="Rezvan Mohammad Rezaee" userId="8caa03d0-4b71-444a-8f9e-14effa8752ad" providerId="ADAL" clId="{CFACE37C-21A9-4B42-B5C9-FF92FF610176}" dt="2023-04-01T14:38:01.486" v="251" actId="1076"/>
          <ac:picMkLst>
            <pc:docMk/>
            <pc:sldMk cId="736713610" sldId="259"/>
            <ac:picMk id="16" creationId="{E2679443-DB36-FF1B-82BA-0BA5891F7302}"/>
          </ac:picMkLst>
        </pc:picChg>
        <pc:picChg chg="del">
          <ac:chgData name="Rezvan Mohammad Rezaee" userId="8caa03d0-4b71-444a-8f9e-14effa8752ad" providerId="ADAL" clId="{CFACE37C-21A9-4B42-B5C9-FF92FF610176}" dt="2023-04-01T14:35:57.536" v="229" actId="478"/>
          <ac:picMkLst>
            <pc:docMk/>
            <pc:sldMk cId="736713610" sldId="259"/>
            <ac:picMk id="17" creationId="{F04156A2-3511-B94B-CA03-D6CC8DE6B220}"/>
          </ac:picMkLst>
        </pc:picChg>
        <pc:picChg chg="add mod">
          <ac:chgData name="Rezvan Mohammad Rezaee" userId="8caa03d0-4b71-444a-8f9e-14effa8752ad" providerId="ADAL" clId="{CFACE37C-21A9-4B42-B5C9-FF92FF610176}" dt="2023-04-01T14:38:48.386" v="257" actId="1076"/>
          <ac:picMkLst>
            <pc:docMk/>
            <pc:sldMk cId="736713610" sldId="259"/>
            <ac:picMk id="20" creationId="{58FE84F8-C799-4397-8907-365D53ED6086}"/>
          </ac:picMkLst>
        </pc:picChg>
        <pc:picChg chg="del">
          <ac:chgData name="Rezvan Mohammad Rezaee" userId="8caa03d0-4b71-444a-8f9e-14effa8752ad" providerId="ADAL" clId="{CFACE37C-21A9-4B42-B5C9-FF92FF610176}" dt="2023-04-01T14:35:58.795" v="230" actId="478"/>
          <ac:picMkLst>
            <pc:docMk/>
            <pc:sldMk cId="736713610" sldId="259"/>
            <ac:picMk id="22" creationId="{04C33808-9CFD-CBA5-228C-B334BA44573F}"/>
          </ac:picMkLst>
        </pc:picChg>
      </pc:sldChg>
      <pc:sldChg chg="modSp new mod">
        <pc:chgData name="Rezvan Mohammad Rezaee" userId="8caa03d0-4b71-444a-8f9e-14effa8752ad" providerId="ADAL" clId="{CFACE37C-21A9-4B42-B5C9-FF92FF610176}" dt="2023-04-01T14:39:11.215" v="274"/>
        <pc:sldMkLst>
          <pc:docMk/>
          <pc:sldMk cId="779940536" sldId="260"/>
        </pc:sldMkLst>
        <pc:spChg chg="mod">
          <ac:chgData name="Rezvan Mohammad Rezaee" userId="8caa03d0-4b71-444a-8f9e-14effa8752ad" providerId="ADAL" clId="{CFACE37C-21A9-4B42-B5C9-FF92FF610176}" dt="2023-04-01T14:38:59.084" v="268" actId="20577"/>
          <ac:spMkLst>
            <pc:docMk/>
            <pc:sldMk cId="779940536" sldId="260"/>
            <ac:spMk id="2" creationId="{7A1F9ADB-5A16-4B88-604D-21AF5EAB8F95}"/>
          </ac:spMkLst>
        </pc:spChg>
        <pc:spChg chg="mod">
          <ac:chgData name="Rezvan Mohammad Rezaee" userId="8caa03d0-4b71-444a-8f9e-14effa8752ad" providerId="ADAL" clId="{CFACE37C-21A9-4B42-B5C9-FF92FF610176}" dt="2023-04-01T14:39:11.215" v="274"/>
          <ac:spMkLst>
            <pc:docMk/>
            <pc:sldMk cId="779940536" sldId="260"/>
            <ac:spMk id="3" creationId="{853D20D2-041A-8582-3021-3A0BC288A246}"/>
          </ac:spMkLst>
        </pc:spChg>
      </pc:sldChg>
      <pc:sldChg chg="modSp new mod">
        <pc:chgData name="Rezvan Mohammad Rezaee" userId="8caa03d0-4b71-444a-8f9e-14effa8752ad" providerId="ADAL" clId="{CFACE37C-21A9-4B42-B5C9-FF92FF610176}" dt="2023-04-01T14:40:00.201" v="278" actId="5793"/>
        <pc:sldMkLst>
          <pc:docMk/>
          <pc:sldMk cId="3260458112" sldId="261"/>
        </pc:sldMkLst>
        <pc:spChg chg="mod">
          <ac:chgData name="Rezvan Mohammad Rezaee" userId="8caa03d0-4b71-444a-8f9e-14effa8752ad" providerId="ADAL" clId="{CFACE37C-21A9-4B42-B5C9-FF92FF610176}" dt="2023-04-01T14:39:50.375" v="276"/>
          <ac:spMkLst>
            <pc:docMk/>
            <pc:sldMk cId="3260458112" sldId="261"/>
            <ac:spMk id="2" creationId="{2E8EF7F7-8E85-46F0-5E13-B5A287209EB4}"/>
          </ac:spMkLst>
        </pc:spChg>
        <pc:spChg chg="mod">
          <ac:chgData name="Rezvan Mohammad Rezaee" userId="8caa03d0-4b71-444a-8f9e-14effa8752ad" providerId="ADAL" clId="{CFACE37C-21A9-4B42-B5C9-FF92FF610176}" dt="2023-04-01T14:40:00.201" v="278" actId="5793"/>
          <ac:spMkLst>
            <pc:docMk/>
            <pc:sldMk cId="3260458112" sldId="261"/>
            <ac:spMk id="3" creationId="{DBB7179A-5EC1-83A7-9EDA-D0C985B5F59F}"/>
          </ac:spMkLst>
        </pc:spChg>
      </pc:sldChg>
      <pc:sldChg chg="addSp delSp modSp new mod setBg">
        <pc:chgData name="Rezvan Mohammad Rezaee" userId="8caa03d0-4b71-444a-8f9e-14effa8752ad" providerId="ADAL" clId="{CFACE37C-21A9-4B42-B5C9-FF92FF610176}" dt="2023-04-01T14:46:14.567" v="389" actId="403"/>
        <pc:sldMkLst>
          <pc:docMk/>
          <pc:sldMk cId="2898934163" sldId="262"/>
        </pc:sldMkLst>
        <pc:spChg chg="mod">
          <ac:chgData name="Rezvan Mohammad Rezaee" userId="8caa03d0-4b71-444a-8f9e-14effa8752ad" providerId="ADAL" clId="{CFACE37C-21A9-4B42-B5C9-FF92FF610176}" dt="2023-04-01T14:45:42.864" v="375" actId="26606"/>
          <ac:spMkLst>
            <pc:docMk/>
            <pc:sldMk cId="2898934163" sldId="262"/>
            <ac:spMk id="2" creationId="{B490533C-DB2D-F4FC-B4D0-98F90F1869AD}"/>
          </ac:spMkLst>
        </pc:spChg>
        <pc:spChg chg="mod ord">
          <ac:chgData name="Rezvan Mohammad Rezaee" userId="8caa03d0-4b71-444a-8f9e-14effa8752ad" providerId="ADAL" clId="{CFACE37C-21A9-4B42-B5C9-FF92FF610176}" dt="2023-04-01T14:46:14.567" v="389" actId="403"/>
          <ac:spMkLst>
            <pc:docMk/>
            <pc:sldMk cId="2898934163" sldId="262"/>
            <ac:spMk id="3" creationId="{59B20481-52E0-4F10-2C0A-CE6DE45B791E}"/>
          </ac:spMkLst>
        </pc:spChg>
        <pc:spChg chg="add del">
          <ac:chgData name="Rezvan Mohammad Rezaee" userId="8caa03d0-4b71-444a-8f9e-14effa8752ad" providerId="ADAL" clId="{CFACE37C-21A9-4B42-B5C9-FF92FF610176}" dt="2023-04-01T14:45:40.272" v="372" actId="26606"/>
          <ac:spMkLst>
            <pc:docMk/>
            <pc:sldMk cId="2898934163" sldId="262"/>
            <ac:spMk id="9" creationId="{6897DEB4-4A88-4293-A935-9B25506C1530}"/>
          </ac:spMkLst>
        </pc:spChg>
        <pc:spChg chg="add del">
          <ac:chgData name="Rezvan Mohammad Rezaee" userId="8caa03d0-4b71-444a-8f9e-14effa8752ad" providerId="ADAL" clId="{CFACE37C-21A9-4B42-B5C9-FF92FF610176}" dt="2023-04-01T14:44:34.119" v="338" actId="26606"/>
          <ac:spMkLst>
            <pc:docMk/>
            <pc:sldMk cId="2898934163" sldId="262"/>
            <ac:spMk id="10" creationId="{058A14AF-9FB5-4CC7-BA35-E8E85D3EDF0E}"/>
          </ac:spMkLst>
        </pc:spChg>
        <pc:spChg chg="add del">
          <ac:chgData name="Rezvan Mohammad Rezaee" userId="8caa03d0-4b71-444a-8f9e-14effa8752ad" providerId="ADAL" clId="{CFACE37C-21A9-4B42-B5C9-FF92FF610176}" dt="2023-04-01T14:45:40.272" v="372" actId="26606"/>
          <ac:spMkLst>
            <pc:docMk/>
            <pc:sldMk cId="2898934163" sldId="262"/>
            <ac:spMk id="11" creationId="{FBE42BC3-6707-4CBF-9386-048B994A4F19}"/>
          </ac:spMkLst>
        </pc:spChg>
        <pc:spChg chg="add del">
          <ac:chgData name="Rezvan Mohammad Rezaee" userId="8caa03d0-4b71-444a-8f9e-14effa8752ad" providerId="ADAL" clId="{CFACE37C-21A9-4B42-B5C9-FF92FF610176}" dt="2023-04-01T14:44:34.119" v="338" actId="26606"/>
          <ac:spMkLst>
            <pc:docMk/>
            <pc:sldMk cId="2898934163" sldId="262"/>
            <ac:spMk id="12" creationId="{3A9A4357-BD1D-4622-A4FE-766E6AB8DE84}"/>
          </ac:spMkLst>
        </pc:spChg>
        <pc:spChg chg="add del">
          <ac:chgData name="Rezvan Mohammad Rezaee" userId="8caa03d0-4b71-444a-8f9e-14effa8752ad" providerId="ADAL" clId="{CFACE37C-21A9-4B42-B5C9-FF92FF610176}" dt="2023-04-01T14:45:42.822" v="374" actId="26606"/>
          <ac:spMkLst>
            <pc:docMk/>
            <pc:sldMk cId="2898934163" sldId="262"/>
            <ac:spMk id="13" creationId="{7B831B6F-405A-4B47-B9BB-5CA88F285844}"/>
          </ac:spMkLst>
        </pc:spChg>
        <pc:spChg chg="add del">
          <ac:chgData name="Rezvan Mohammad Rezaee" userId="8caa03d0-4b71-444a-8f9e-14effa8752ad" providerId="ADAL" clId="{CFACE37C-21A9-4B42-B5C9-FF92FF610176}" dt="2023-04-01T14:44:34.119" v="338" actId="26606"/>
          <ac:spMkLst>
            <pc:docMk/>
            <pc:sldMk cId="2898934163" sldId="262"/>
            <ac:spMk id="14" creationId="{E659831F-0D9A-4C63-9EBB-8435B85A440F}"/>
          </ac:spMkLst>
        </pc:spChg>
        <pc:spChg chg="add del">
          <ac:chgData name="Rezvan Mohammad Rezaee" userId="8caa03d0-4b71-444a-8f9e-14effa8752ad" providerId="ADAL" clId="{CFACE37C-21A9-4B42-B5C9-FF92FF610176}" dt="2023-04-01T14:45:42.822" v="374" actId="26606"/>
          <ac:spMkLst>
            <pc:docMk/>
            <pc:sldMk cId="2898934163" sldId="262"/>
            <ac:spMk id="15" creationId="{953EE71A-6488-4203-A7C4-77102FD0DCCA}"/>
          </ac:spMkLst>
        </pc:spChg>
        <pc:spChg chg="add del">
          <ac:chgData name="Rezvan Mohammad Rezaee" userId="8caa03d0-4b71-444a-8f9e-14effa8752ad" providerId="ADAL" clId="{CFACE37C-21A9-4B42-B5C9-FF92FF610176}" dt="2023-04-01T14:44:34.119" v="338" actId="26606"/>
          <ac:spMkLst>
            <pc:docMk/>
            <pc:sldMk cId="2898934163" sldId="262"/>
            <ac:spMk id="16" creationId="{E6995CE5-F890-4ABA-82A2-26507CE8D2A3}"/>
          </ac:spMkLst>
        </pc:spChg>
        <pc:spChg chg="add">
          <ac:chgData name="Rezvan Mohammad Rezaee" userId="8caa03d0-4b71-444a-8f9e-14effa8752ad" providerId="ADAL" clId="{CFACE37C-21A9-4B42-B5C9-FF92FF610176}" dt="2023-04-01T14:45:42.864" v="375" actId="26606"/>
          <ac:spMkLst>
            <pc:docMk/>
            <pc:sldMk cId="2898934163" sldId="262"/>
            <ac:spMk id="17" creationId="{637B2035-1FCB-439A-B421-095E136C7E07}"/>
          </ac:spMkLst>
        </pc:spChg>
        <pc:spChg chg="add del">
          <ac:chgData name="Rezvan Mohammad Rezaee" userId="8caa03d0-4b71-444a-8f9e-14effa8752ad" providerId="ADAL" clId="{CFACE37C-21A9-4B42-B5C9-FF92FF610176}" dt="2023-04-01T14:44:35.650" v="340" actId="26606"/>
          <ac:spMkLst>
            <pc:docMk/>
            <pc:sldMk cId="2898934163" sldId="262"/>
            <ac:spMk id="18" creationId="{F821940F-7A1D-4ACC-85B4-A932898ABB37}"/>
          </ac:spMkLst>
        </pc:spChg>
        <pc:spChg chg="add del">
          <ac:chgData name="Rezvan Mohammad Rezaee" userId="8caa03d0-4b71-444a-8f9e-14effa8752ad" providerId="ADAL" clId="{CFACE37C-21A9-4B42-B5C9-FF92FF610176}" dt="2023-04-01T14:44:35.650" v="340" actId="26606"/>
          <ac:spMkLst>
            <pc:docMk/>
            <pc:sldMk cId="2898934163" sldId="262"/>
            <ac:spMk id="19" creationId="{16674508-81D3-48CF-96BF-7FC60EAA572A}"/>
          </ac:spMkLst>
        </pc:spChg>
        <pc:spChg chg="add">
          <ac:chgData name="Rezvan Mohammad Rezaee" userId="8caa03d0-4b71-444a-8f9e-14effa8752ad" providerId="ADAL" clId="{CFACE37C-21A9-4B42-B5C9-FF92FF610176}" dt="2023-04-01T14:45:42.864" v="375" actId="26606"/>
          <ac:spMkLst>
            <pc:docMk/>
            <pc:sldMk cId="2898934163" sldId="262"/>
            <ac:spMk id="20" creationId="{B39A1F5A-E57E-4178-8F57-A18DC747E5E1}"/>
          </ac:spMkLst>
        </pc:spChg>
        <pc:spChg chg="add del">
          <ac:chgData name="Rezvan Mohammad Rezaee" userId="8caa03d0-4b71-444a-8f9e-14effa8752ad" providerId="ADAL" clId="{CFACE37C-21A9-4B42-B5C9-FF92FF610176}" dt="2023-04-01T14:45:06.273" v="356" actId="26606"/>
          <ac:spMkLst>
            <pc:docMk/>
            <pc:sldMk cId="2898934163" sldId="262"/>
            <ac:spMk id="21" creationId="{6897DEB4-4A88-4293-A935-9B25506C1530}"/>
          </ac:spMkLst>
        </pc:spChg>
        <pc:spChg chg="add del">
          <ac:chgData name="Rezvan Mohammad Rezaee" userId="8caa03d0-4b71-444a-8f9e-14effa8752ad" providerId="ADAL" clId="{CFACE37C-21A9-4B42-B5C9-FF92FF610176}" dt="2023-04-01T14:45:06.273" v="356" actId="26606"/>
          <ac:spMkLst>
            <pc:docMk/>
            <pc:sldMk cId="2898934163" sldId="262"/>
            <ac:spMk id="22" creationId="{FBE42BC3-6707-4CBF-9386-048B994A4F19}"/>
          </ac:spMkLst>
        </pc:spChg>
        <pc:spChg chg="add">
          <ac:chgData name="Rezvan Mohammad Rezaee" userId="8caa03d0-4b71-444a-8f9e-14effa8752ad" providerId="ADAL" clId="{CFACE37C-21A9-4B42-B5C9-FF92FF610176}" dt="2023-04-01T14:45:42.864" v="375" actId="26606"/>
          <ac:spMkLst>
            <pc:docMk/>
            <pc:sldMk cId="2898934163" sldId="262"/>
            <ac:spMk id="23" creationId="{CF93DC6C-1BFD-4414-BF23-471C8831CA04}"/>
          </ac:spMkLst>
        </pc:spChg>
        <pc:spChg chg="add">
          <ac:chgData name="Rezvan Mohammad Rezaee" userId="8caa03d0-4b71-444a-8f9e-14effa8752ad" providerId="ADAL" clId="{CFACE37C-21A9-4B42-B5C9-FF92FF610176}" dt="2023-04-01T14:45:42.864" v="375" actId="26606"/>
          <ac:spMkLst>
            <pc:docMk/>
            <pc:sldMk cId="2898934163" sldId="262"/>
            <ac:spMk id="24" creationId="{001928A5-13A8-4372-8A77-BCAAE5553E6F}"/>
          </ac:spMkLst>
        </pc:spChg>
        <pc:picChg chg="add del mod">
          <ac:chgData name="Rezvan Mohammad Rezaee" userId="8caa03d0-4b71-444a-8f9e-14effa8752ad" providerId="ADAL" clId="{CFACE37C-21A9-4B42-B5C9-FF92FF610176}" dt="2023-04-01T14:45:12.905" v="359" actId="478"/>
          <ac:picMkLst>
            <pc:docMk/>
            <pc:sldMk cId="2898934163" sldId="262"/>
            <ac:picMk id="5" creationId="{65B57614-4D5A-8818-9902-E0CB25CC629A}"/>
          </ac:picMkLst>
        </pc:picChg>
        <pc:picChg chg="add del mod">
          <ac:chgData name="Rezvan Mohammad Rezaee" userId="8caa03d0-4b71-444a-8f9e-14effa8752ad" providerId="ADAL" clId="{CFACE37C-21A9-4B42-B5C9-FF92FF610176}" dt="2023-04-01T14:45:48.274" v="376" actId="478"/>
          <ac:picMkLst>
            <pc:docMk/>
            <pc:sldMk cId="2898934163" sldId="262"/>
            <ac:picMk id="7" creationId="{364B6BA1-3C44-D90A-4A8C-05D74161D585}"/>
          </ac:picMkLst>
        </pc:picChg>
        <pc:picChg chg="add mod">
          <ac:chgData name="Rezvan Mohammad Rezaee" userId="8caa03d0-4b71-444a-8f9e-14effa8752ad" providerId="ADAL" clId="{CFACE37C-21A9-4B42-B5C9-FF92FF610176}" dt="2023-04-01T14:46:00.686" v="381" actId="1076"/>
          <ac:picMkLst>
            <pc:docMk/>
            <pc:sldMk cId="2898934163" sldId="262"/>
            <ac:picMk id="25" creationId="{A3D8FF67-267D-0E7E-AD7D-C2592B9923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0CAE-FA31-FAB2-A19C-EDCB50BE8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34BD6-05C1-1721-7028-839DE8E0E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D773-958D-31E7-CB2B-AC59C48D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E87F-BBC3-D615-45E0-CA3AA974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6C9B-8512-F5FB-E4AF-E5E8B9D4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5056-F770-B9C1-960B-58D914EA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CA927-EE16-8080-9FA7-B451AF4D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0722-7E2D-EE72-2DB7-95FEBE8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FB74-5EE7-1D7A-F088-8626B8B6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3830-8660-44A7-08C4-8F124DEC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208BD-BA00-9D0F-68A1-AB4DE1CB4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44F0B-DCE9-9AA9-834E-78D1CE14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A60E-E78C-C3FE-BFC2-E62834BD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50006-8744-14D5-2DE4-A786F786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1210-3BB5-B98F-C322-CFF91EA2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6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EEAB-9349-05BC-8886-98F4ECA9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1148-9C63-95D1-2444-FB491283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CA83-5096-DCE9-2D11-F04C6830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6AA2-6449-A189-5560-1A4EAA6B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610E-0B2D-A267-C6F8-4E94DCCE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2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C95B-D5E8-91DB-63E7-A8D06638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D118-8DFD-C288-4A5D-D82BCC1C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1DF0-6279-6B8A-FB40-4EDFBF3A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F688-1360-D144-7075-4AFA6E5B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8600-78A5-3DA0-3A2A-B4CC8184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8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A4A8-D42E-504A-E319-3E2E170A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C6B2-BA36-B018-ACE7-C414FC25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581E7-8C68-C706-5B87-FDA44292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07D9F-DD6D-A7E8-12BC-D10823F7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288E-FBD4-7520-7614-9F7C1CBC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BDBF-F629-61EA-B3CD-54DA3AA1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68A0-B398-C2A4-2ECD-82438E0E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D899-FDA2-B8AA-8F60-3D075437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701A6-0FDD-6E40-6936-AE7B26AE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2C664-DAA3-8C3F-D0CA-911C08898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1CA56-854E-AC7E-298E-4634AAAC0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26444-F583-72E0-FF64-7DFAE4E3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699AE-61D8-B548-A914-4934F257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C2EA0-0FD4-EE90-DD5E-CCD775BC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139-0263-2B9C-679C-C140E5AD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DAD76-3ACC-AB9E-4CB8-0D9895ED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7F87-B2EC-EB37-5955-B45F167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46860-0D0A-CA8B-EE2F-87D7AFD9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2A777-6A57-9B53-D879-3DEBE11E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C4315-92AF-1F8A-7A25-B99AB5E6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8B158-BF1F-907C-151D-16A91C5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D55E-0BB4-9A3E-9453-CFB31F4B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352B-11BD-5374-9221-1516816E0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CAFB-A50D-5CF5-EDFA-35DE1D8D7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60F73-F9B2-1FAE-D840-EA56F82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CEE6-164D-7F3C-00BD-51596616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C2512-88ED-D7EA-CB71-60C31FB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9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554E-713D-3039-BFC6-C1614E42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CDCE3-30AD-530E-3250-57AF653CB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A4B1B-2E33-656E-DA69-294CDAF8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A463-CEBA-DB77-5902-3CF85C20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99BDC-CB76-D932-9F30-C3CC5795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B000C-996D-E75E-72C7-1D96C6BE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C3BBB-C6D2-C052-AD57-AFF59ED3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9D59-7345-24B5-A26D-F63A195B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2C18-7A56-2339-4F51-FB4FB7498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0CEB-E461-40E8-823A-B84C5745ECF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EF6B9-C149-EF16-BBBB-776E33C4E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C7E2-66B9-9C3F-3DDF-5DC62F1E2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5FA3-B848-4DEC-9A4F-0F812FC2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86A1-D075-F842-E324-A49FC660E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</p:spTree>
    <p:extLst>
      <p:ext uri="{BB962C8B-B14F-4D97-AF65-F5344CB8AC3E}">
        <p14:creationId xmlns:p14="http://schemas.microsoft.com/office/powerpoint/2010/main" val="29350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DD77-21B0-D73B-77B3-610E1EB9A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0" i="0">
                <a:effectLst/>
                <a:latin typeface="euclid_circular_a"/>
              </a:rPr>
              <a:t>Red-Black tree is a self-balancing binary search tree with an extra bit for the color of the node.</a:t>
            </a:r>
          </a:p>
          <a:p>
            <a:pPr marL="0" indent="0">
              <a:buNone/>
            </a:pPr>
            <a:endParaRPr lang="en-US" sz="1700" b="0" i="0">
              <a:effectLst/>
              <a:latin typeface="euclid_circular_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700" b="1" i="0">
                <a:effectLst/>
                <a:latin typeface="euclid_circular_a"/>
              </a:rPr>
              <a:t>Red/Black Property:</a:t>
            </a:r>
            <a:r>
              <a:rPr lang="en-US" sz="1700" b="0" i="0">
                <a:effectLst/>
                <a:latin typeface="euclid_circular_a"/>
              </a:rPr>
              <a:t> Every node is colored, either red or black.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b="1" i="0">
                <a:effectLst/>
                <a:latin typeface="euclid_circular_a"/>
              </a:rPr>
              <a:t>Root Property:</a:t>
            </a:r>
            <a:r>
              <a:rPr lang="en-US" sz="1700" b="0" i="0">
                <a:effectLst/>
                <a:latin typeface="euclid_circular_a"/>
              </a:rPr>
              <a:t> The root is black.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b="1" i="0">
                <a:effectLst/>
                <a:latin typeface="euclid_circular_a"/>
              </a:rPr>
              <a:t>Leaf Property:</a:t>
            </a:r>
            <a:r>
              <a:rPr lang="en-US" sz="1700" b="0" i="0">
                <a:effectLst/>
                <a:latin typeface="euclid_circular_a"/>
              </a:rPr>
              <a:t> Every leaf (NIL) is black.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b="1" i="0">
                <a:effectLst/>
                <a:latin typeface="euclid_circular_a"/>
              </a:rPr>
              <a:t>Red Property:</a:t>
            </a:r>
            <a:r>
              <a:rPr lang="en-US" sz="1700" b="0" i="0">
                <a:effectLst/>
                <a:latin typeface="euclid_circular_a"/>
              </a:rPr>
              <a:t> If a red node has children, then the children are always black.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b="1" i="0">
                <a:effectLst/>
                <a:latin typeface="euclid_circular_a"/>
              </a:rPr>
              <a:t>Depth Property:</a:t>
            </a:r>
            <a:r>
              <a:rPr lang="en-US" sz="1700" b="0" i="0">
                <a:effectLst/>
                <a:latin typeface="euclid_circular_a"/>
              </a:rPr>
              <a:t> For each node, any simple path from this node to any of its descendant leaf has the same black-depth (the number of black nodes).</a:t>
            </a:r>
          </a:p>
          <a:p>
            <a:endParaRPr lang="en-US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5299E-D468-B85C-F5F7-38D0C749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4" y="2433098"/>
            <a:ext cx="4737650" cy="31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4E34-86D1-1439-93EA-B7288DD8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7A1D5-DAB0-A481-7FDC-252F0F1B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714"/>
            <a:ext cx="1844200" cy="1943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81A11-A8A1-397F-056A-93078CA47809}"/>
              </a:ext>
            </a:extLst>
          </p:cNvPr>
          <p:cNvSpPr txBox="1"/>
          <p:nvPr/>
        </p:nvSpPr>
        <p:spPr>
          <a:xfrm>
            <a:off x="993384" y="3623485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0B8B85-C643-AE67-A265-64DB40B93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1" r="11542"/>
          <a:stretch/>
        </p:blipFill>
        <p:spPr>
          <a:xfrm>
            <a:off x="3353125" y="1767696"/>
            <a:ext cx="1720645" cy="1661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515983-3776-C6C9-CD56-4036178498BF}"/>
              </a:ext>
            </a:extLst>
          </p:cNvPr>
          <p:cNvSpPr txBox="1"/>
          <p:nvPr/>
        </p:nvSpPr>
        <p:spPr>
          <a:xfrm>
            <a:off x="3353126" y="3520253"/>
            <a:ext cx="1720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1. If </a:t>
            </a:r>
            <a:r>
              <a:rPr lang="en-US" b="0" i="0" dirty="0">
                <a:effectLst/>
                <a:latin typeface="Droid Sans Mono"/>
              </a:rPr>
              <a:t>y</a:t>
            </a:r>
            <a:r>
              <a:rPr lang="en-US" b="0" i="0" dirty="0">
                <a:effectLst/>
                <a:latin typeface="euclid_circular_a"/>
              </a:rPr>
              <a:t> has a left subtree, assign </a:t>
            </a:r>
            <a:r>
              <a:rPr lang="en-US" b="0" i="0" dirty="0">
                <a:effectLst/>
                <a:latin typeface="Droid Sans Mono"/>
              </a:rPr>
              <a:t>x</a:t>
            </a:r>
            <a:r>
              <a:rPr lang="en-US" b="0" i="0" dirty="0">
                <a:effectLst/>
                <a:latin typeface="euclid_circular_a"/>
              </a:rPr>
              <a:t> as the parent of the left subtree of </a:t>
            </a:r>
            <a:r>
              <a:rPr lang="en-US" b="0" i="0" dirty="0">
                <a:effectLst/>
                <a:latin typeface="Droid Sans Mono"/>
              </a:rPr>
              <a:t>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C7921-F3F5-260C-B5A4-DAFB7BEA0B61}"/>
              </a:ext>
            </a:extLst>
          </p:cNvPr>
          <p:cNvSpPr txBox="1"/>
          <p:nvPr/>
        </p:nvSpPr>
        <p:spPr>
          <a:xfrm>
            <a:off x="5744497" y="3520253"/>
            <a:ext cx="1887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If the parent of x is NULL, make y as the root of the tree. </a:t>
            </a:r>
          </a:p>
          <a:p>
            <a:r>
              <a:rPr lang="en-US" dirty="0"/>
              <a:t>3. Else if x is the left child of p, make y as the left child of p</a:t>
            </a:r>
          </a:p>
          <a:p>
            <a:r>
              <a:rPr lang="en-US" dirty="0"/>
              <a:t>4. Else assign y as the right child of 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4156A2-3511-B94B-CA03-D6CC8DE6B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495" y="1904868"/>
            <a:ext cx="1775614" cy="15241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B3F564-F93D-7AB6-5A45-A2931619E307}"/>
              </a:ext>
            </a:extLst>
          </p:cNvPr>
          <p:cNvSpPr txBox="1"/>
          <p:nvPr/>
        </p:nvSpPr>
        <p:spPr>
          <a:xfrm>
            <a:off x="8445910" y="3569982"/>
            <a:ext cx="16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Make y as the parent of x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4C33808-9CFD-CBA5-228C-B334BA445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274" y="1542886"/>
            <a:ext cx="1828958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4E34-86D1-1439-93EA-B7288DD8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81A11-A8A1-397F-056A-93078CA47809}"/>
              </a:ext>
            </a:extLst>
          </p:cNvPr>
          <p:cNvSpPr txBox="1"/>
          <p:nvPr/>
        </p:nvSpPr>
        <p:spPr>
          <a:xfrm>
            <a:off x="993384" y="3623485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15983-3776-C6C9-CD56-4036178498BF}"/>
              </a:ext>
            </a:extLst>
          </p:cNvPr>
          <p:cNvSpPr txBox="1"/>
          <p:nvPr/>
        </p:nvSpPr>
        <p:spPr>
          <a:xfrm>
            <a:off x="3353126" y="3520253"/>
            <a:ext cx="1720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1. If </a:t>
            </a:r>
            <a:r>
              <a:rPr lang="en-US" b="0" i="0" dirty="0">
                <a:effectLst/>
                <a:latin typeface="Droid Sans Mono"/>
              </a:rPr>
              <a:t>x</a:t>
            </a:r>
            <a:r>
              <a:rPr lang="en-US" b="0" i="0" dirty="0">
                <a:effectLst/>
                <a:latin typeface="euclid_circular_a"/>
              </a:rPr>
              <a:t> has a right subtree, assign y as the parent of the right subtree of </a:t>
            </a:r>
            <a:r>
              <a:rPr lang="en-US" b="0" i="0" dirty="0">
                <a:effectLst/>
                <a:latin typeface="Droid Sans Mono"/>
              </a:rPr>
              <a:t>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C7921-F3F5-260C-B5A4-DAFB7BEA0B61}"/>
              </a:ext>
            </a:extLst>
          </p:cNvPr>
          <p:cNvSpPr txBox="1"/>
          <p:nvPr/>
        </p:nvSpPr>
        <p:spPr>
          <a:xfrm>
            <a:off x="5744497" y="3520253"/>
            <a:ext cx="1887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If the parent of y is NULL, make x as the root of the tree.</a:t>
            </a:r>
          </a:p>
          <a:p>
            <a:r>
              <a:rPr lang="en-US" dirty="0"/>
              <a:t>3. Else if y is the right child of its parent p, make x as the right child of p.</a:t>
            </a:r>
          </a:p>
          <a:p>
            <a:r>
              <a:rPr lang="en-US" dirty="0"/>
              <a:t>4. Else assign x as the left child of 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3F564-F93D-7AB6-5A45-A2931619E307}"/>
              </a:ext>
            </a:extLst>
          </p:cNvPr>
          <p:cNvSpPr txBox="1"/>
          <p:nvPr/>
        </p:nvSpPr>
        <p:spPr>
          <a:xfrm>
            <a:off x="8445910" y="3569982"/>
            <a:ext cx="16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Make x as the parent of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B56F-9D8E-3B5F-39FC-B38BF8BC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4" y="1581148"/>
            <a:ext cx="1912786" cy="2042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FF0C7-0D68-7A3C-96F9-DE90E97A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31" y="1661390"/>
            <a:ext cx="2004234" cy="1661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679443-DB36-FF1B-82BA-0BA5891F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57" y="1658932"/>
            <a:ext cx="2004234" cy="14555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FE84F8-C799-4397-8907-365D53ED6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437" y="1394284"/>
            <a:ext cx="1943268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F7F7-8E85-46F0-5E13-B5A28720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an element into a Red-Black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179A-5EC1-83A7-9EDA-D0C985B5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inserting a new node, the new node is always inserted as a RED node. After insertion of a new node, if the tree is violating the properties of the red-black tree then, we do the following operations.</a:t>
            </a:r>
          </a:p>
          <a:p>
            <a:endParaRPr lang="en-US" dirty="0"/>
          </a:p>
          <a:p>
            <a:r>
              <a:rPr lang="en-US" dirty="0"/>
              <a:t>Recolor</a:t>
            </a:r>
          </a:p>
          <a:p>
            <a:r>
              <a:rPr lang="en-US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326045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0533C-DB2D-F4FC-B4D0-98F90F18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Algorithm to insert a node</a:t>
            </a: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0481-52E0-4F10-2C0A-CE6DE45B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4" y="0"/>
            <a:ext cx="5467933" cy="672526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Let y be the leaf (i.e., NIL) and x be the root of the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Check if the tree is empty (i.e., whether x is NIL). If yes, insert newNode as a root node and color it black.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Else, repeat steps following steps until leaf (NIL) is reached.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/>
              <a:t>Compare newKey with rootKey.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/>
              <a:t>If newKey is greater than rootKey, traverse through the right subtree.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/>
              <a:t>Else traverse through the left subtree.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Assign the parent of the leaf as a parent of newNode.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leafKey is greater than newKey, make newNode as rightChild.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Else, make newNode as leftChild.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Assign NULL to the left and rightChild of newNode.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Assign RED color to newNode.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Call InsertFix-algorithm to maintain the property of red-black tree if violated.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D8FF67-267D-0E7E-AD7D-C2592B99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51" y="3159107"/>
            <a:ext cx="4687435" cy="32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3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9ADB-5A16-4B88-604D-21AF5EAB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20D2-041A-8582-3021-3A0BC288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https://www.programiz.com/dsa/red-black-tree</a:t>
            </a:r>
          </a:p>
        </p:txBody>
      </p:sp>
    </p:spTree>
    <p:extLst>
      <p:ext uri="{BB962C8B-B14F-4D97-AF65-F5344CB8AC3E}">
        <p14:creationId xmlns:p14="http://schemas.microsoft.com/office/powerpoint/2010/main" val="77994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Droid Sans Mono</vt:lpstr>
      <vt:lpstr>euclid_circular_a</vt:lpstr>
      <vt:lpstr>Office Theme</vt:lpstr>
      <vt:lpstr>Red-Black Tree</vt:lpstr>
      <vt:lpstr>PowerPoint Presentation</vt:lpstr>
      <vt:lpstr>Left Rotate</vt:lpstr>
      <vt:lpstr>Right Rotate</vt:lpstr>
      <vt:lpstr>Inserting an element into a Red-Black Tree</vt:lpstr>
      <vt:lpstr>Algorithm to insert a node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</dc:title>
  <dc:creator>Rezvan Mohammad Rezaee</dc:creator>
  <cp:lastModifiedBy>Rezvan Mohammad Rezaee</cp:lastModifiedBy>
  <cp:revision>1</cp:revision>
  <dcterms:created xsi:type="dcterms:W3CDTF">2023-04-01T14:23:09Z</dcterms:created>
  <dcterms:modified xsi:type="dcterms:W3CDTF">2023-04-01T14:46:18Z</dcterms:modified>
</cp:coreProperties>
</file>