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6fb66942f42b27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6fb66942f42b2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fb66942f42b27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fb66942f42b27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fb66942f42b27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fb66942f42b27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6fb66942f42b27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6fb66942f42b27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fb66942f42b27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fb66942f42b27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fb66942f42b27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fb66942f42b27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fb66942f42b27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fb66942f42b27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fb66942f42b27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fb66942f42b27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fb66942f42b27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fb66942f42b27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Bubble sort pseudocode</a:t>
            </a:r>
            <a:endParaRPr>
              <a:solidFill>
                <a:srgbClr val="C27BA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454" y="1088116"/>
            <a:ext cx="58784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32" y="661250"/>
            <a:ext cx="58784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25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16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83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42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95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86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93" y="15239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