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6fb66942f42b27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6fb66942f42b27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fb66942f42b27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6fb66942f42b27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6fb66942f42b27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6fb66942f42b27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6fb66942f42b27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6fb66942f42b27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6fb66942f42b27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6fb66942f42b27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6fb66942f42b27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6fb66942f42b27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6fb66942f42b27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6fb66942f42b27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6fb66942f42b27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6fb66942f42b27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22fe554b7547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722fe554b754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6fb66942f42b27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6fb66942f42b27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Bubble sort pseudocode</a:t>
            </a:r>
            <a:endParaRPr>
              <a:solidFill>
                <a:srgbClr val="C27BA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454" y="1088116"/>
            <a:ext cx="58784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293" y="152390"/>
            <a:ext cx="74441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32" y="661250"/>
            <a:ext cx="58784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25" y="152400"/>
            <a:ext cx="74441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16" y="152400"/>
            <a:ext cx="74441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983" y="152400"/>
            <a:ext cx="74441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342" y="152400"/>
            <a:ext cx="74441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095" y="152400"/>
            <a:ext cx="74441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639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86" y="152400"/>
            <a:ext cx="74441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