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3" r:id="rId2"/>
  </p:sld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8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3389854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600" y="273600"/>
            <a:ext cx="10972320" cy="1144800"/>
          </a:xfrm>
          <a:prstGeom prst="rect">
            <a:avLst/>
          </a:prstGeom>
        </p:spPr>
        <p:txBody>
          <a:bodyPr lIns="0" tIns="0" rIns="0" bIns="0" anchor="ctr"/>
          <a:lstStyle/>
          <a:p>
            <a:pPr algn="ctr"/>
            <a:endParaRPr lang="en-US" sz="4400" b="0" strike="noStrike" spc="-1">
              <a:latin typeface="Arial"/>
            </a:endParaRPr>
          </a:p>
        </p:txBody>
      </p:sp>
      <p:sp>
        <p:nvSpPr>
          <p:cNvPr id="24" name="PlaceHolder 2"/>
          <p:cNvSpPr>
            <a:spLocks noGrp="1"/>
          </p:cNvSpPr>
          <p:nvPr>
            <p:ph type="body"/>
          </p:nvPr>
        </p:nvSpPr>
        <p:spPr>
          <a:xfrm>
            <a:off x="609600" y="1604520"/>
            <a:ext cx="10972320" cy="1896840"/>
          </a:xfrm>
          <a:prstGeom prst="rect">
            <a:avLst/>
          </a:prstGeom>
        </p:spPr>
        <p:txBody>
          <a:bodyPr lIns="0" tIns="0" rIns="0" bIns="0">
            <a:normAutofit/>
          </a:bodyPr>
          <a:lstStyle/>
          <a:p>
            <a:endParaRPr lang="en-US" sz="3200" b="0" strike="noStrike" spc="-1">
              <a:latin typeface="Arial"/>
            </a:endParaRPr>
          </a:p>
        </p:txBody>
      </p:sp>
      <p:sp>
        <p:nvSpPr>
          <p:cNvPr id="25" name="PlaceHolder 3"/>
          <p:cNvSpPr>
            <a:spLocks noGrp="1"/>
          </p:cNvSpPr>
          <p:nvPr>
            <p:ph type="body"/>
          </p:nvPr>
        </p:nvSpPr>
        <p:spPr>
          <a:xfrm>
            <a:off x="609600" y="3682080"/>
            <a:ext cx="10972320" cy="1896840"/>
          </a:xfrm>
          <a:prstGeom prst="rect">
            <a:avLst/>
          </a:prstGeom>
        </p:spPr>
        <p:txBody>
          <a:bodyPr lIns="0" tIns="0" rIns="0" bIns="0">
            <a:normAutofit/>
          </a:bodyPr>
          <a:lstStyle/>
          <a:p>
            <a:endParaRPr lang="en-US" sz="3200" b="0" strike="noStrike" spc="-1">
              <a:latin typeface="Arial"/>
            </a:endParaRPr>
          </a:p>
        </p:txBody>
      </p:sp>
    </p:spTree>
    <p:extLst>
      <p:ext uri="{BB962C8B-B14F-4D97-AF65-F5344CB8AC3E}">
        <p14:creationId xmlns:p14="http://schemas.microsoft.com/office/powerpoint/2010/main" val="15593179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600" y="273600"/>
            <a:ext cx="10972320" cy="1144800"/>
          </a:xfrm>
          <a:prstGeom prst="rect">
            <a:avLst/>
          </a:prstGeom>
        </p:spPr>
        <p:txBody>
          <a:bodyPr lIns="0" tIns="0" rIns="0" bIns="0" anchor="ctr"/>
          <a:lstStyle/>
          <a:p>
            <a:pPr algn="ctr"/>
            <a:endParaRPr lang="en-US" sz="4400" b="0" strike="noStrike" spc="-1">
              <a:latin typeface="Arial"/>
            </a:endParaRPr>
          </a:p>
        </p:txBody>
      </p:sp>
      <p:sp>
        <p:nvSpPr>
          <p:cNvPr id="27" name="PlaceHolder 2"/>
          <p:cNvSpPr>
            <a:spLocks noGrp="1"/>
          </p:cNvSpPr>
          <p:nvPr>
            <p:ph type="body"/>
          </p:nvPr>
        </p:nvSpPr>
        <p:spPr>
          <a:xfrm>
            <a:off x="609600" y="1604520"/>
            <a:ext cx="5354400" cy="1896840"/>
          </a:xfrm>
          <a:prstGeom prst="rect">
            <a:avLst/>
          </a:prstGeom>
        </p:spPr>
        <p:txBody>
          <a:bodyPr lIns="0" tIns="0" rIns="0" bIns="0">
            <a:normAutofit/>
          </a:bodyPr>
          <a:lstStyle/>
          <a:p>
            <a:endParaRPr lang="en-US" sz="3200" b="0" strike="noStrike" spc="-1">
              <a:latin typeface="Arial"/>
            </a:endParaRPr>
          </a:p>
        </p:txBody>
      </p:sp>
      <p:sp>
        <p:nvSpPr>
          <p:cNvPr id="28" name="PlaceHolder 3"/>
          <p:cNvSpPr>
            <a:spLocks noGrp="1"/>
          </p:cNvSpPr>
          <p:nvPr>
            <p:ph type="body"/>
          </p:nvPr>
        </p:nvSpPr>
        <p:spPr>
          <a:xfrm>
            <a:off x="6232320" y="1604520"/>
            <a:ext cx="5354400" cy="1896840"/>
          </a:xfrm>
          <a:prstGeom prst="rect">
            <a:avLst/>
          </a:prstGeom>
        </p:spPr>
        <p:txBody>
          <a:bodyPr lIns="0" tIns="0" rIns="0" bIns="0">
            <a:normAutofit/>
          </a:bodyPr>
          <a:lstStyle/>
          <a:p>
            <a:endParaRPr lang="en-US" sz="3200" b="0" strike="noStrike" spc="-1">
              <a:latin typeface="Arial"/>
            </a:endParaRPr>
          </a:p>
        </p:txBody>
      </p:sp>
      <p:sp>
        <p:nvSpPr>
          <p:cNvPr id="29" name="PlaceHolder 4"/>
          <p:cNvSpPr>
            <a:spLocks noGrp="1"/>
          </p:cNvSpPr>
          <p:nvPr>
            <p:ph type="body"/>
          </p:nvPr>
        </p:nvSpPr>
        <p:spPr>
          <a:xfrm>
            <a:off x="609600" y="3682080"/>
            <a:ext cx="5354400" cy="1896840"/>
          </a:xfrm>
          <a:prstGeom prst="rect">
            <a:avLst/>
          </a:prstGeom>
        </p:spPr>
        <p:txBody>
          <a:bodyPr lIns="0" tIns="0" rIns="0" bIns="0">
            <a:normAutofit/>
          </a:bodyPr>
          <a:lstStyle/>
          <a:p>
            <a:endParaRPr lang="en-US" sz="3200" b="0" strike="noStrike" spc="-1">
              <a:latin typeface="Arial"/>
            </a:endParaRPr>
          </a:p>
        </p:txBody>
      </p:sp>
      <p:sp>
        <p:nvSpPr>
          <p:cNvPr id="30" name="PlaceHolder 5"/>
          <p:cNvSpPr>
            <a:spLocks noGrp="1"/>
          </p:cNvSpPr>
          <p:nvPr>
            <p:ph type="body"/>
          </p:nvPr>
        </p:nvSpPr>
        <p:spPr>
          <a:xfrm>
            <a:off x="6232320" y="3682080"/>
            <a:ext cx="5354400" cy="1896840"/>
          </a:xfrm>
          <a:prstGeom prst="rect">
            <a:avLst/>
          </a:prstGeom>
        </p:spPr>
        <p:txBody>
          <a:bodyPr lIns="0" tIns="0" rIns="0" bIns="0">
            <a:normAutofit/>
          </a:bodyPr>
          <a:lstStyle/>
          <a:p>
            <a:endParaRPr lang="en-US" sz="3200" b="0" strike="noStrike" spc="-1">
              <a:latin typeface="Arial"/>
            </a:endParaRPr>
          </a:p>
        </p:txBody>
      </p:sp>
    </p:spTree>
    <p:extLst>
      <p:ext uri="{BB962C8B-B14F-4D97-AF65-F5344CB8AC3E}">
        <p14:creationId xmlns:p14="http://schemas.microsoft.com/office/powerpoint/2010/main" val="28455414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600" y="273600"/>
            <a:ext cx="10972320" cy="1144800"/>
          </a:xfrm>
          <a:prstGeom prst="rect">
            <a:avLst/>
          </a:prstGeom>
        </p:spPr>
        <p:txBody>
          <a:bodyPr lIns="0" tIns="0" rIns="0" bIns="0" anchor="ctr"/>
          <a:lstStyle/>
          <a:p>
            <a:pPr algn="ctr"/>
            <a:endParaRPr lang="en-US" sz="4400" b="0" strike="noStrike" spc="-1">
              <a:latin typeface="Arial"/>
            </a:endParaRPr>
          </a:p>
        </p:txBody>
      </p:sp>
      <p:sp>
        <p:nvSpPr>
          <p:cNvPr id="32" name="PlaceHolder 2"/>
          <p:cNvSpPr>
            <a:spLocks noGrp="1"/>
          </p:cNvSpPr>
          <p:nvPr>
            <p:ph type="body"/>
          </p:nvPr>
        </p:nvSpPr>
        <p:spPr>
          <a:xfrm>
            <a:off x="609600" y="1604520"/>
            <a:ext cx="3532800" cy="1896840"/>
          </a:xfrm>
          <a:prstGeom prst="rect">
            <a:avLst/>
          </a:prstGeom>
        </p:spPr>
        <p:txBody>
          <a:bodyPr lIns="0" tIns="0" rIns="0" bIns="0">
            <a:normAutofit/>
          </a:bodyPr>
          <a:lstStyle/>
          <a:p>
            <a:endParaRPr lang="en-US" sz="3200" b="0" strike="noStrike" spc="-1">
              <a:latin typeface="Arial"/>
            </a:endParaRPr>
          </a:p>
        </p:txBody>
      </p:sp>
      <p:sp>
        <p:nvSpPr>
          <p:cNvPr id="33" name="PlaceHolder 3"/>
          <p:cNvSpPr>
            <a:spLocks noGrp="1"/>
          </p:cNvSpPr>
          <p:nvPr>
            <p:ph type="body"/>
          </p:nvPr>
        </p:nvSpPr>
        <p:spPr>
          <a:xfrm>
            <a:off x="4319520" y="1604520"/>
            <a:ext cx="3532800" cy="1896840"/>
          </a:xfrm>
          <a:prstGeom prst="rect">
            <a:avLst/>
          </a:prstGeom>
        </p:spPr>
        <p:txBody>
          <a:bodyPr lIns="0" tIns="0" rIns="0" bIns="0">
            <a:normAutofit/>
          </a:bodyPr>
          <a:lstStyle/>
          <a:p>
            <a:endParaRPr lang="en-US" sz="3200" b="0" strike="noStrike" spc="-1">
              <a:latin typeface="Arial"/>
            </a:endParaRPr>
          </a:p>
        </p:txBody>
      </p:sp>
      <p:sp>
        <p:nvSpPr>
          <p:cNvPr id="34" name="PlaceHolder 4"/>
          <p:cNvSpPr>
            <a:spLocks noGrp="1"/>
          </p:cNvSpPr>
          <p:nvPr>
            <p:ph type="body"/>
          </p:nvPr>
        </p:nvSpPr>
        <p:spPr>
          <a:xfrm>
            <a:off x="8029440" y="1604520"/>
            <a:ext cx="3532800" cy="1896840"/>
          </a:xfrm>
          <a:prstGeom prst="rect">
            <a:avLst/>
          </a:prstGeom>
        </p:spPr>
        <p:txBody>
          <a:bodyPr lIns="0" tIns="0" rIns="0" bIns="0">
            <a:normAutofit/>
          </a:bodyPr>
          <a:lstStyle/>
          <a:p>
            <a:endParaRPr lang="en-US" sz="3200" b="0" strike="noStrike" spc="-1">
              <a:latin typeface="Arial"/>
            </a:endParaRPr>
          </a:p>
        </p:txBody>
      </p:sp>
      <p:sp>
        <p:nvSpPr>
          <p:cNvPr id="35" name="PlaceHolder 5"/>
          <p:cNvSpPr>
            <a:spLocks noGrp="1"/>
          </p:cNvSpPr>
          <p:nvPr>
            <p:ph type="body"/>
          </p:nvPr>
        </p:nvSpPr>
        <p:spPr>
          <a:xfrm>
            <a:off x="609600" y="3682080"/>
            <a:ext cx="3532800" cy="1896840"/>
          </a:xfrm>
          <a:prstGeom prst="rect">
            <a:avLst/>
          </a:prstGeom>
        </p:spPr>
        <p:txBody>
          <a:bodyPr lIns="0" tIns="0" rIns="0" bIns="0">
            <a:normAutofit/>
          </a:bodyPr>
          <a:lstStyle/>
          <a:p>
            <a:endParaRPr lang="en-US" sz="3200" b="0" strike="noStrike" spc="-1">
              <a:latin typeface="Arial"/>
            </a:endParaRPr>
          </a:p>
        </p:txBody>
      </p:sp>
      <p:sp>
        <p:nvSpPr>
          <p:cNvPr id="36" name="PlaceHolder 6"/>
          <p:cNvSpPr>
            <a:spLocks noGrp="1"/>
          </p:cNvSpPr>
          <p:nvPr>
            <p:ph type="body"/>
          </p:nvPr>
        </p:nvSpPr>
        <p:spPr>
          <a:xfrm>
            <a:off x="4319520" y="3682080"/>
            <a:ext cx="3532800" cy="1896840"/>
          </a:xfrm>
          <a:prstGeom prst="rect">
            <a:avLst/>
          </a:prstGeom>
        </p:spPr>
        <p:txBody>
          <a:bodyPr lIns="0" tIns="0" rIns="0" bIns="0">
            <a:normAutofit/>
          </a:bodyPr>
          <a:lstStyle/>
          <a:p>
            <a:endParaRPr lang="en-US" sz="3200" b="0" strike="noStrike" spc="-1">
              <a:latin typeface="Arial"/>
            </a:endParaRPr>
          </a:p>
        </p:txBody>
      </p:sp>
      <p:sp>
        <p:nvSpPr>
          <p:cNvPr id="37" name="PlaceHolder 7"/>
          <p:cNvSpPr>
            <a:spLocks noGrp="1"/>
          </p:cNvSpPr>
          <p:nvPr>
            <p:ph type="body"/>
          </p:nvPr>
        </p:nvSpPr>
        <p:spPr>
          <a:xfrm>
            <a:off x="8029440" y="3682080"/>
            <a:ext cx="3532800" cy="1896840"/>
          </a:xfrm>
          <a:prstGeom prst="rect">
            <a:avLst/>
          </a:prstGeom>
        </p:spPr>
        <p:txBody>
          <a:bodyPr lIns="0" tIns="0" rIns="0" bIns="0">
            <a:normAutofit/>
          </a:bodyPr>
          <a:lstStyle/>
          <a:p>
            <a:endParaRPr lang="en-US" sz="3200" b="0" strike="noStrike" spc="-1">
              <a:latin typeface="Arial"/>
            </a:endParaRPr>
          </a:p>
        </p:txBody>
      </p:sp>
    </p:spTree>
    <p:extLst>
      <p:ext uri="{BB962C8B-B14F-4D97-AF65-F5344CB8AC3E}">
        <p14:creationId xmlns:p14="http://schemas.microsoft.com/office/powerpoint/2010/main" val="35525816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6426270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609600" y="273600"/>
            <a:ext cx="10972320" cy="1144800"/>
          </a:xfrm>
          <a:prstGeom prst="rect">
            <a:avLst/>
          </a:prstGeom>
        </p:spPr>
        <p:txBody>
          <a:bodyPr lIns="0" tIns="0" rIns="0" bIns="0" anchor="ctr"/>
          <a:lstStyle/>
          <a:p>
            <a:pPr algn="ctr"/>
            <a:endParaRPr lang="en-US" sz="4400" b="0" strike="noStrike" spc="-1">
              <a:latin typeface="Arial"/>
            </a:endParaRPr>
          </a:p>
        </p:txBody>
      </p:sp>
      <p:sp>
        <p:nvSpPr>
          <p:cNvPr id="41" name="PlaceHolder 2"/>
          <p:cNvSpPr>
            <a:spLocks noGrp="1"/>
          </p:cNvSpPr>
          <p:nvPr>
            <p:ph type="subTitle"/>
          </p:nvPr>
        </p:nvSpPr>
        <p:spPr>
          <a:xfrm>
            <a:off x="609600" y="1604520"/>
            <a:ext cx="10972320" cy="3977280"/>
          </a:xfrm>
          <a:prstGeom prst="rect">
            <a:avLst/>
          </a:prstGeom>
        </p:spPr>
        <p:txBody>
          <a:bodyPr lIns="0" tIns="0" rIns="0" bIns="0" anchor="ctr"/>
          <a:lstStyle/>
          <a:p>
            <a:pPr algn="ctr"/>
            <a:endParaRPr lang="en-US" sz="3200" b="0" strike="noStrike" spc="-1">
              <a:latin typeface="Arial"/>
            </a:endParaRPr>
          </a:p>
        </p:txBody>
      </p:sp>
    </p:spTree>
    <p:extLst>
      <p:ext uri="{BB962C8B-B14F-4D97-AF65-F5344CB8AC3E}">
        <p14:creationId xmlns:p14="http://schemas.microsoft.com/office/powerpoint/2010/main" val="15776540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609600" y="273600"/>
            <a:ext cx="10972320" cy="1144800"/>
          </a:xfrm>
          <a:prstGeom prst="rect">
            <a:avLst/>
          </a:prstGeom>
        </p:spPr>
        <p:txBody>
          <a:bodyPr lIns="0" tIns="0" rIns="0" bIns="0" anchor="ctr"/>
          <a:lstStyle/>
          <a:p>
            <a:pPr algn="ctr"/>
            <a:endParaRPr lang="en-US" sz="4400" b="0" strike="noStrike" spc="-1">
              <a:latin typeface="Arial"/>
            </a:endParaRPr>
          </a:p>
        </p:txBody>
      </p:sp>
      <p:sp>
        <p:nvSpPr>
          <p:cNvPr id="43" name="PlaceHolder 2"/>
          <p:cNvSpPr>
            <a:spLocks noGrp="1"/>
          </p:cNvSpPr>
          <p:nvPr>
            <p:ph type="body"/>
          </p:nvPr>
        </p:nvSpPr>
        <p:spPr>
          <a:xfrm>
            <a:off x="609600" y="1604520"/>
            <a:ext cx="10972320" cy="3977280"/>
          </a:xfrm>
          <a:prstGeom prst="rect">
            <a:avLst/>
          </a:prstGeom>
        </p:spPr>
        <p:txBody>
          <a:bodyPr lIns="0" tIns="0" rIns="0" bIns="0">
            <a:normAutofit/>
          </a:bodyPr>
          <a:lstStyle/>
          <a:p>
            <a:endParaRPr lang="en-US" sz="3200" b="0" strike="noStrike" spc="-1">
              <a:latin typeface="Arial"/>
            </a:endParaRPr>
          </a:p>
        </p:txBody>
      </p:sp>
    </p:spTree>
    <p:extLst>
      <p:ext uri="{BB962C8B-B14F-4D97-AF65-F5344CB8AC3E}">
        <p14:creationId xmlns:p14="http://schemas.microsoft.com/office/powerpoint/2010/main" val="8572688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609600" y="273600"/>
            <a:ext cx="10972320" cy="1144800"/>
          </a:xfrm>
          <a:prstGeom prst="rect">
            <a:avLst/>
          </a:prstGeom>
        </p:spPr>
        <p:txBody>
          <a:bodyPr lIns="0" tIns="0" rIns="0" bIns="0" anchor="ctr"/>
          <a:lstStyle/>
          <a:p>
            <a:pPr algn="ctr"/>
            <a:endParaRPr lang="en-US" sz="4400" b="0" strike="noStrike" spc="-1">
              <a:latin typeface="Arial"/>
            </a:endParaRPr>
          </a:p>
        </p:txBody>
      </p:sp>
      <p:sp>
        <p:nvSpPr>
          <p:cNvPr id="45" name="PlaceHolder 2"/>
          <p:cNvSpPr>
            <a:spLocks noGrp="1"/>
          </p:cNvSpPr>
          <p:nvPr>
            <p:ph type="body"/>
          </p:nvPr>
        </p:nvSpPr>
        <p:spPr>
          <a:xfrm>
            <a:off x="609600" y="1604520"/>
            <a:ext cx="5354400" cy="3977280"/>
          </a:xfrm>
          <a:prstGeom prst="rect">
            <a:avLst/>
          </a:prstGeom>
        </p:spPr>
        <p:txBody>
          <a:bodyPr lIns="0" tIns="0" rIns="0" bIns="0">
            <a:normAutofit/>
          </a:bodyPr>
          <a:lstStyle/>
          <a:p>
            <a:endParaRPr lang="en-US" sz="3200" b="0" strike="noStrike" spc="-1">
              <a:latin typeface="Arial"/>
            </a:endParaRPr>
          </a:p>
        </p:txBody>
      </p:sp>
      <p:sp>
        <p:nvSpPr>
          <p:cNvPr id="46" name="PlaceHolder 3"/>
          <p:cNvSpPr>
            <a:spLocks noGrp="1"/>
          </p:cNvSpPr>
          <p:nvPr>
            <p:ph type="body"/>
          </p:nvPr>
        </p:nvSpPr>
        <p:spPr>
          <a:xfrm>
            <a:off x="6232320" y="1604520"/>
            <a:ext cx="5354400" cy="3977280"/>
          </a:xfrm>
          <a:prstGeom prst="rect">
            <a:avLst/>
          </a:prstGeom>
        </p:spPr>
        <p:txBody>
          <a:bodyPr lIns="0" tIns="0" rIns="0" bIns="0">
            <a:normAutofit/>
          </a:bodyPr>
          <a:lstStyle/>
          <a:p>
            <a:endParaRPr lang="en-US" sz="3200" b="0" strike="noStrike" spc="-1">
              <a:latin typeface="Arial"/>
            </a:endParaRPr>
          </a:p>
        </p:txBody>
      </p:sp>
    </p:spTree>
    <p:extLst>
      <p:ext uri="{BB962C8B-B14F-4D97-AF65-F5344CB8AC3E}">
        <p14:creationId xmlns:p14="http://schemas.microsoft.com/office/powerpoint/2010/main" val="45700596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609600" y="273600"/>
            <a:ext cx="10972320" cy="1144800"/>
          </a:xfrm>
          <a:prstGeom prst="rect">
            <a:avLst/>
          </a:prstGeom>
        </p:spPr>
        <p:txBody>
          <a:bodyPr lIns="0" tIns="0" rIns="0" bIns="0" anchor="ctr"/>
          <a:lstStyle/>
          <a:p>
            <a:pPr algn="ctr"/>
            <a:endParaRPr lang="en-US" sz="4400" b="0" strike="noStrike" spc="-1">
              <a:latin typeface="Arial"/>
            </a:endParaRPr>
          </a:p>
        </p:txBody>
      </p:sp>
    </p:spTree>
    <p:extLst>
      <p:ext uri="{BB962C8B-B14F-4D97-AF65-F5344CB8AC3E}">
        <p14:creationId xmlns:p14="http://schemas.microsoft.com/office/powerpoint/2010/main" val="95121090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609600" y="273600"/>
            <a:ext cx="10972320" cy="5307840"/>
          </a:xfrm>
          <a:prstGeom prst="rect">
            <a:avLst/>
          </a:prstGeom>
        </p:spPr>
        <p:txBody>
          <a:bodyPr lIns="0" tIns="0" rIns="0" bIns="0" anchor="ctr"/>
          <a:lstStyle/>
          <a:p>
            <a:pPr algn="ctr"/>
            <a:endParaRPr lang="en-US" sz="3200" b="0" strike="noStrike" spc="-1">
              <a:latin typeface="Arial"/>
            </a:endParaRPr>
          </a:p>
        </p:txBody>
      </p:sp>
    </p:spTree>
    <p:extLst>
      <p:ext uri="{BB962C8B-B14F-4D97-AF65-F5344CB8AC3E}">
        <p14:creationId xmlns:p14="http://schemas.microsoft.com/office/powerpoint/2010/main" val="188414056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609600" y="273600"/>
            <a:ext cx="10972320" cy="1144800"/>
          </a:xfrm>
          <a:prstGeom prst="rect">
            <a:avLst/>
          </a:prstGeom>
        </p:spPr>
        <p:txBody>
          <a:bodyPr lIns="0" tIns="0" rIns="0" bIns="0" anchor="ctr"/>
          <a:lstStyle/>
          <a:p>
            <a:pPr algn="ctr"/>
            <a:endParaRPr lang="en-US" sz="4400" b="0" strike="noStrike" spc="-1">
              <a:latin typeface="Arial"/>
            </a:endParaRPr>
          </a:p>
        </p:txBody>
      </p:sp>
      <p:sp>
        <p:nvSpPr>
          <p:cNvPr id="50" name="PlaceHolder 2"/>
          <p:cNvSpPr>
            <a:spLocks noGrp="1"/>
          </p:cNvSpPr>
          <p:nvPr>
            <p:ph type="body"/>
          </p:nvPr>
        </p:nvSpPr>
        <p:spPr>
          <a:xfrm>
            <a:off x="609600" y="1604520"/>
            <a:ext cx="5354400" cy="1896840"/>
          </a:xfrm>
          <a:prstGeom prst="rect">
            <a:avLst/>
          </a:prstGeom>
        </p:spPr>
        <p:txBody>
          <a:bodyPr lIns="0" tIns="0" rIns="0" bIns="0">
            <a:normAutofit/>
          </a:bodyPr>
          <a:lstStyle/>
          <a:p>
            <a:endParaRPr lang="en-US" sz="3200" b="0" strike="noStrike" spc="-1">
              <a:latin typeface="Arial"/>
            </a:endParaRPr>
          </a:p>
        </p:txBody>
      </p:sp>
      <p:sp>
        <p:nvSpPr>
          <p:cNvPr id="51" name="PlaceHolder 3"/>
          <p:cNvSpPr>
            <a:spLocks noGrp="1"/>
          </p:cNvSpPr>
          <p:nvPr>
            <p:ph type="body"/>
          </p:nvPr>
        </p:nvSpPr>
        <p:spPr>
          <a:xfrm>
            <a:off x="6232320" y="1604520"/>
            <a:ext cx="5354400" cy="3977280"/>
          </a:xfrm>
          <a:prstGeom prst="rect">
            <a:avLst/>
          </a:prstGeom>
        </p:spPr>
        <p:txBody>
          <a:bodyPr lIns="0" tIns="0" rIns="0" bIns="0">
            <a:normAutofit/>
          </a:bodyPr>
          <a:lstStyle/>
          <a:p>
            <a:endParaRPr lang="en-US" sz="3200" b="0" strike="noStrike" spc="-1">
              <a:latin typeface="Arial"/>
            </a:endParaRPr>
          </a:p>
        </p:txBody>
      </p:sp>
      <p:sp>
        <p:nvSpPr>
          <p:cNvPr id="52" name="PlaceHolder 4"/>
          <p:cNvSpPr>
            <a:spLocks noGrp="1"/>
          </p:cNvSpPr>
          <p:nvPr>
            <p:ph type="body"/>
          </p:nvPr>
        </p:nvSpPr>
        <p:spPr>
          <a:xfrm>
            <a:off x="609600" y="3682080"/>
            <a:ext cx="5354400" cy="1896840"/>
          </a:xfrm>
          <a:prstGeom prst="rect">
            <a:avLst/>
          </a:prstGeom>
        </p:spPr>
        <p:txBody>
          <a:bodyPr lIns="0" tIns="0" rIns="0" bIns="0">
            <a:normAutofit/>
          </a:bodyPr>
          <a:lstStyle/>
          <a:p>
            <a:endParaRPr lang="en-US" sz="3200" b="0" strike="noStrike" spc="-1">
              <a:latin typeface="Arial"/>
            </a:endParaRPr>
          </a:p>
        </p:txBody>
      </p:sp>
    </p:spTree>
    <p:extLst>
      <p:ext uri="{BB962C8B-B14F-4D97-AF65-F5344CB8AC3E}">
        <p14:creationId xmlns:p14="http://schemas.microsoft.com/office/powerpoint/2010/main" val="32842547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09600" y="273600"/>
            <a:ext cx="10972320" cy="1144800"/>
          </a:xfrm>
          <a:prstGeom prst="rect">
            <a:avLst/>
          </a:prstGeom>
        </p:spPr>
        <p:txBody>
          <a:bodyPr lIns="0" tIns="0" rIns="0" bIns="0" anchor="ctr"/>
          <a:lstStyle/>
          <a:p>
            <a:pPr algn="ctr"/>
            <a:endParaRPr lang="en-US" sz="4400" b="0" strike="noStrike" spc="-1">
              <a:latin typeface="Arial"/>
            </a:endParaRPr>
          </a:p>
        </p:txBody>
      </p:sp>
      <p:sp>
        <p:nvSpPr>
          <p:cNvPr id="3" name="PlaceHolder 2"/>
          <p:cNvSpPr>
            <a:spLocks noGrp="1"/>
          </p:cNvSpPr>
          <p:nvPr>
            <p:ph type="subTitle"/>
          </p:nvPr>
        </p:nvSpPr>
        <p:spPr>
          <a:xfrm>
            <a:off x="609600" y="1604520"/>
            <a:ext cx="10972320" cy="3977280"/>
          </a:xfrm>
          <a:prstGeom prst="rect">
            <a:avLst/>
          </a:prstGeom>
        </p:spPr>
        <p:txBody>
          <a:bodyPr lIns="0" tIns="0" rIns="0" bIns="0" anchor="ctr"/>
          <a:lstStyle/>
          <a:p>
            <a:pPr algn="ctr"/>
            <a:endParaRPr lang="en-US" sz="3200" b="0" strike="noStrike" spc="-1">
              <a:latin typeface="Arial"/>
            </a:endParaRPr>
          </a:p>
        </p:txBody>
      </p:sp>
    </p:spTree>
    <p:extLst>
      <p:ext uri="{BB962C8B-B14F-4D97-AF65-F5344CB8AC3E}">
        <p14:creationId xmlns:p14="http://schemas.microsoft.com/office/powerpoint/2010/main" val="401571860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609600" y="273600"/>
            <a:ext cx="10972320" cy="1144800"/>
          </a:xfrm>
          <a:prstGeom prst="rect">
            <a:avLst/>
          </a:prstGeom>
        </p:spPr>
        <p:txBody>
          <a:bodyPr lIns="0" tIns="0" rIns="0" bIns="0" anchor="ctr"/>
          <a:lstStyle/>
          <a:p>
            <a:pPr algn="ctr"/>
            <a:endParaRPr lang="en-US" sz="4400" b="0" strike="noStrike" spc="-1">
              <a:latin typeface="Arial"/>
            </a:endParaRPr>
          </a:p>
        </p:txBody>
      </p:sp>
      <p:sp>
        <p:nvSpPr>
          <p:cNvPr id="54" name="PlaceHolder 2"/>
          <p:cNvSpPr>
            <a:spLocks noGrp="1"/>
          </p:cNvSpPr>
          <p:nvPr>
            <p:ph type="body"/>
          </p:nvPr>
        </p:nvSpPr>
        <p:spPr>
          <a:xfrm>
            <a:off x="609600" y="1604520"/>
            <a:ext cx="5354400" cy="3977280"/>
          </a:xfrm>
          <a:prstGeom prst="rect">
            <a:avLst/>
          </a:prstGeom>
        </p:spPr>
        <p:txBody>
          <a:bodyPr lIns="0" tIns="0" rIns="0" bIns="0">
            <a:normAutofit/>
          </a:bodyPr>
          <a:lstStyle/>
          <a:p>
            <a:endParaRPr lang="en-US" sz="3200" b="0" strike="noStrike" spc="-1">
              <a:latin typeface="Arial"/>
            </a:endParaRPr>
          </a:p>
        </p:txBody>
      </p:sp>
      <p:sp>
        <p:nvSpPr>
          <p:cNvPr id="55" name="PlaceHolder 3"/>
          <p:cNvSpPr>
            <a:spLocks noGrp="1"/>
          </p:cNvSpPr>
          <p:nvPr>
            <p:ph type="body"/>
          </p:nvPr>
        </p:nvSpPr>
        <p:spPr>
          <a:xfrm>
            <a:off x="6232320" y="1604520"/>
            <a:ext cx="5354400" cy="1896840"/>
          </a:xfrm>
          <a:prstGeom prst="rect">
            <a:avLst/>
          </a:prstGeom>
        </p:spPr>
        <p:txBody>
          <a:bodyPr lIns="0" tIns="0" rIns="0" bIns="0">
            <a:normAutofit/>
          </a:bodyPr>
          <a:lstStyle/>
          <a:p>
            <a:endParaRPr lang="en-US" sz="3200" b="0" strike="noStrike" spc="-1">
              <a:latin typeface="Arial"/>
            </a:endParaRPr>
          </a:p>
        </p:txBody>
      </p:sp>
      <p:sp>
        <p:nvSpPr>
          <p:cNvPr id="56" name="PlaceHolder 4"/>
          <p:cNvSpPr>
            <a:spLocks noGrp="1"/>
          </p:cNvSpPr>
          <p:nvPr>
            <p:ph type="body"/>
          </p:nvPr>
        </p:nvSpPr>
        <p:spPr>
          <a:xfrm>
            <a:off x="6232320" y="3682080"/>
            <a:ext cx="5354400" cy="1896840"/>
          </a:xfrm>
          <a:prstGeom prst="rect">
            <a:avLst/>
          </a:prstGeom>
        </p:spPr>
        <p:txBody>
          <a:bodyPr lIns="0" tIns="0" rIns="0" bIns="0">
            <a:normAutofit/>
          </a:bodyPr>
          <a:lstStyle/>
          <a:p>
            <a:endParaRPr lang="en-US" sz="3200" b="0" strike="noStrike" spc="-1">
              <a:latin typeface="Arial"/>
            </a:endParaRPr>
          </a:p>
        </p:txBody>
      </p:sp>
    </p:spTree>
    <p:extLst>
      <p:ext uri="{BB962C8B-B14F-4D97-AF65-F5344CB8AC3E}">
        <p14:creationId xmlns:p14="http://schemas.microsoft.com/office/powerpoint/2010/main" val="259057826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09600" y="273600"/>
            <a:ext cx="10972320" cy="1144800"/>
          </a:xfrm>
          <a:prstGeom prst="rect">
            <a:avLst/>
          </a:prstGeom>
        </p:spPr>
        <p:txBody>
          <a:bodyPr lIns="0" tIns="0" rIns="0" bIns="0" anchor="ctr"/>
          <a:lstStyle/>
          <a:p>
            <a:pPr algn="ctr"/>
            <a:endParaRPr lang="en-US" sz="4400" b="0" strike="noStrike" spc="-1">
              <a:latin typeface="Arial"/>
            </a:endParaRPr>
          </a:p>
        </p:txBody>
      </p:sp>
      <p:sp>
        <p:nvSpPr>
          <p:cNvPr id="58" name="PlaceHolder 2"/>
          <p:cNvSpPr>
            <a:spLocks noGrp="1"/>
          </p:cNvSpPr>
          <p:nvPr>
            <p:ph type="body"/>
          </p:nvPr>
        </p:nvSpPr>
        <p:spPr>
          <a:xfrm>
            <a:off x="609600" y="1604520"/>
            <a:ext cx="5354400" cy="1896840"/>
          </a:xfrm>
          <a:prstGeom prst="rect">
            <a:avLst/>
          </a:prstGeom>
        </p:spPr>
        <p:txBody>
          <a:bodyPr lIns="0" tIns="0" rIns="0" bIns="0">
            <a:normAutofit/>
          </a:bodyPr>
          <a:lstStyle/>
          <a:p>
            <a:endParaRPr lang="en-US" sz="3200" b="0" strike="noStrike" spc="-1">
              <a:latin typeface="Arial"/>
            </a:endParaRPr>
          </a:p>
        </p:txBody>
      </p:sp>
      <p:sp>
        <p:nvSpPr>
          <p:cNvPr id="59" name="PlaceHolder 3"/>
          <p:cNvSpPr>
            <a:spLocks noGrp="1"/>
          </p:cNvSpPr>
          <p:nvPr>
            <p:ph type="body"/>
          </p:nvPr>
        </p:nvSpPr>
        <p:spPr>
          <a:xfrm>
            <a:off x="6232320" y="1604520"/>
            <a:ext cx="5354400" cy="1896840"/>
          </a:xfrm>
          <a:prstGeom prst="rect">
            <a:avLst/>
          </a:prstGeom>
        </p:spPr>
        <p:txBody>
          <a:bodyPr lIns="0" tIns="0" rIns="0" bIns="0">
            <a:normAutofit/>
          </a:bodyPr>
          <a:lstStyle/>
          <a:p>
            <a:endParaRPr lang="en-US" sz="3200" b="0" strike="noStrike" spc="-1">
              <a:latin typeface="Arial"/>
            </a:endParaRPr>
          </a:p>
        </p:txBody>
      </p:sp>
      <p:sp>
        <p:nvSpPr>
          <p:cNvPr id="60" name="PlaceHolder 4"/>
          <p:cNvSpPr>
            <a:spLocks noGrp="1"/>
          </p:cNvSpPr>
          <p:nvPr>
            <p:ph type="body"/>
          </p:nvPr>
        </p:nvSpPr>
        <p:spPr>
          <a:xfrm>
            <a:off x="609600" y="3682080"/>
            <a:ext cx="10972320" cy="1896840"/>
          </a:xfrm>
          <a:prstGeom prst="rect">
            <a:avLst/>
          </a:prstGeom>
        </p:spPr>
        <p:txBody>
          <a:bodyPr lIns="0" tIns="0" rIns="0" bIns="0">
            <a:normAutofit/>
          </a:bodyPr>
          <a:lstStyle/>
          <a:p>
            <a:endParaRPr lang="en-US" sz="3200" b="0" strike="noStrike" spc="-1">
              <a:latin typeface="Arial"/>
            </a:endParaRPr>
          </a:p>
        </p:txBody>
      </p:sp>
    </p:spTree>
    <p:extLst>
      <p:ext uri="{BB962C8B-B14F-4D97-AF65-F5344CB8AC3E}">
        <p14:creationId xmlns:p14="http://schemas.microsoft.com/office/powerpoint/2010/main" val="94251002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09600" y="273600"/>
            <a:ext cx="10972320" cy="1144800"/>
          </a:xfrm>
          <a:prstGeom prst="rect">
            <a:avLst/>
          </a:prstGeom>
        </p:spPr>
        <p:txBody>
          <a:bodyPr lIns="0" tIns="0" rIns="0" bIns="0" anchor="ctr"/>
          <a:lstStyle/>
          <a:p>
            <a:pPr algn="ctr"/>
            <a:endParaRPr lang="en-US" sz="4400" b="0" strike="noStrike" spc="-1">
              <a:latin typeface="Arial"/>
            </a:endParaRPr>
          </a:p>
        </p:txBody>
      </p:sp>
      <p:sp>
        <p:nvSpPr>
          <p:cNvPr id="62" name="PlaceHolder 2"/>
          <p:cNvSpPr>
            <a:spLocks noGrp="1"/>
          </p:cNvSpPr>
          <p:nvPr>
            <p:ph type="body"/>
          </p:nvPr>
        </p:nvSpPr>
        <p:spPr>
          <a:xfrm>
            <a:off x="609600" y="1604520"/>
            <a:ext cx="10972320" cy="1896840"/>
          </a:xfrm>
          <a:prstGeom prst="rect">
            <a:avLst/>
          </a:prstGeom>
        </p:spPr>
        <p:txBody>
          <a:bodyPr lIns="0" tIns="0" rIns="0" bIns="0">
            <a:normAutofit/>
          </a:bodyPr>
          <a:lstStyle/>
          <a:p>
            <a:endParaRPr lang="en-US" sz="3200" b="0" strike="noStrike" spc="-1">
              <a:latin typeface="Arial"/>
            </a:endParaRPr>
          </a:p>
        </p:txBody>
      </p:sp>
      <p:sp>
        <p:nvSpPr>
          <p:cNvPr id="63" name="PlaceHolder 3"/>
          <p:cNvSpPr>
            <a:spLocks noGrp="1"/>
          </p:cNvSpPr>
          <p:nvPr>
            <p:ph type="body"/>
          </p:nvPr>
        </p:nvSpPr>
        <p:spPr>
          <a:xfrm>
            <a:off x="609600" y="3682080"/>
            <a:ext cx="10972320" cy="1896840"/>
          </a:xfrm>
          <a:prstGeom prst="rect">
            <a:avLst/>
          </a:prstGeom>
        </p:spPr>
        <p:txBody>
          <a:bodyPr lIns="0" tIns="0" rIns="0" bIns="0">
            <a:normAutofit/>
          </a:bodyPr>
          <a:lstStyle/>
          <a:p>
            <a:endParaRPr lang="en-US" sz="3200" b="0" strike="noStrike" spc="-1">
              <a:latin typeface="Arial"/>
            </a:endParaRPr>
          </a:p>
        </p:txBody>
      </p:sp>
    </p:spTree>
    <p:extLst>
      <p:ext uri="{BB962C8B-B14F-4D97-AF65-F5344CB8AC3E}">
        <p14:creationId xmlns:p14="http://schemas.microsoft.com/office/powerpoint/2010/main" val="400709094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609600" y="273600"/>
            <a:ext cx="10972320" cy="1144800"/>
          </a:xfrm>
          <a:prstGeom prst="rect">
            <a:avLst/>
          </a:prstGeom>
        </p:spPr>
        <p:txBody>
          <a:bodyPr lIns="0" tIns="0" rIns="0" bIns="0" anchor="ctr"/>
          <a:lstStyle/>
          <a:p>
            <a:pPr algn="ctr"/>
            <a:endParaRPr lang="en-US" sz="4400" b="0" strike="noStrike" spc="-1">
              <a:latin typeface="Arial"/>
            </a:endParaRPr>
          </a:p>
        </p:txBody>
      </p:sp>
      <p:sp>
        <p:nvSpPr>
          <p:cNvPr id="65" name="PlaceHolder 2"/>
          <p:cNvSpPr>
            <a:spLocks noGrp="1"/>
          </p:cNvSpPr>
          <p:nvPr>
            <p:ph type="body"/>
          </p:nvPr>
        </p:nvSpPr>
        <p:spPr>
          <a:xfrm>
            <a:off x="609600" y="1604520"/>
            <a:ext cx="5354400" cy="1896840"/>
          </a:xfrm>
          <a:prstGeom prst="rect">
            <a:avLst/>
          </a:prstGeom>
        </p:spPr>
        <p:txBody>
          <a:bodyPr lIns="0" tIns="0" rIns="0" bIns="0">
            <a:normAutofit/>
          </a:bodyPr>
          <a:lstStyle/>
          <a:p>
            <a:endParaRPr lang="en-US" sz="3200" b="0" strike="noStrike" spc="-1">
              <a:latin typeface="Arial"/>
            </a:endParaRPr>
          </a:p>
        </p:txBody>
      </p:sp>
      <p:sp>
        <p:nvSpPr>
          <p:cNvPr id="66" name="PlaceHolder 3"/>
          <p:cNvSpPr>
            <a:spLocks noGrp="1"/>
          </p:cNvSpPr>
          <p:nvPr>
            <p:ph type="body"/>
          </p:nvPr>
        </p:nvSpPr>
        <p:spPr>
          <a:xfrm>
            <a:off x="6232320" y="1604520"/>
            <a:ext cx="5354400" cy="1896840"/>
          </a:xfrm>
          <a:prstGeom prst="rect">
            <a:avLst/>
          </a:prstGeom>
        </p:spPr>
        <p:txBody>
          <a:bodyPr lIns="0" tIns="0" rIns="0" bIns="0">
            <a:normAutofit/>
          </a:bodyPr>
          <a:lstStyle/>
          <a:p>
            <a:endParaRPr lang="en-US" sz="3200" b="0" strike="noStrike" spc="-1">
              <a:latin typeface="Arial"/>
            </a:endParaRPr>
          </a:p>
        </p:txBody>
      </p:sp>
      <p:sp>
        <p:nvSpPr>
          <p:cNvPr id="67" name="PlaceHolder 4"/>
          <p:cNvSpPr>
            <a:spLocks noGrp="1"/>
          </p:cNvSpPr>
          <p:nvPr>
            <p:ph type="body"/>
          </p:nvPr>
        </p:nvSpPr>
        <p:spPr>
          <a:xfrm>
            <a:off x="609600" y="3682080"/>
            <a:ext cx="5354400" cy="1896840"/>
          </a:xfrm>
          <a:prstGeom prst="rect">
            <a:avLst/>
          </a:prstGeom>
        </p:spPr>
        <p:txBody>
          <a:bodyPr lIns="0" tIns="0" rIns="0" bIns="0">
            <a:normAutofit/>
          </a:bodyPr>
          <a:lstStyle/>
          <a:p>
            <a:endParaRPr lang="en-US" sz="3200" b="0" strike="noStrike" spc="-1">
              <a:latin typeface="Arial"/>
            </a:endParaRPr>
          </a:p>
        </p:txBody>
      </p:sp>
      <p:sp>
        <p:nvSpPr>
          <p:cNvPr id="68" name="PlaceHolder 5"/>
          <p:cNvSpPr>
            <a:spLocks noGrp="1"/>
          </p:cNvSpPr>
          <p:nvPr>
            <p:ph type="body"/>
          </p:nvPr>
        </p:nvSpPr>
        <p:spPr>
          <a:xfrm>
            <a:off x="6232320" y="3682080"/>
            <a:ext cx="5354400" cy="1896840"/>
          </a:xfrm>
          <a:prstGeom prst="rect">
            <a:avLst/>
          </a:prstGeom>
        </p:spPr>
        <p:txBody>
          <a:bodyPr lIns="0" tIns="0" rIns="0" bIns="0">
            <a:normAutofit/>
          </a:bodyPr>
          <a:lstStyle/>
          <a:p>
            <a:endParaRPr lang="en-US" sz="3200" b="0" strike="noStrike" spc="-1">
              <a:latin typeface="Arial"/>
            </a:endParaRPr>
          </a:p>
        </p:txBody>
      </p:sp>
    </p:spTree>
    <p:extLst>
      <p:ext uri="{BB962C8B-B14F-4D97-AF65-F5344CB8AC3E}">
        <p14:creationId xmlns:p14="http://schemas.microsoft.com/office/powerpoint/2010/main" val="292409611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600" y="273600"/>
            <a:ext cx="10972320" cy="1144800"/>
          </a:xfrm>
          <a:prstGeom prst="rect">
            <a:avLst/>
          </a:prstGeom>
        </p:spPr>
        <p:txBody>
          <a:bodyPr lIns="0" tIns="0" rIns="0" bIns="0" anchor="ctr"/>
          <a:lstStyle/>
          <a:p>
            <a:pPr algn="ctr"/>
            <a:endParaRPr lang="en-US" sz="4400" b="0" strike="noStrike" spc="-1">
              <a:latin typeface="Arial"/>
            </a:endParaRPr>
          </a:p>
        </p:txBody>
      </p:sp>
      <p:sp>
        <p:nvSpPr>
          <p:cNvPr id="70" name="PlaceHolder 2"/>
          <p:cNvSpPr>
            <a:spLocks noGrp="1"/>
          </p:cNvSpPr>
          <p:nvPr>
            <p:ph type="body"/>
          </p:nvPr>
        </p:nvSpPr>
        <p:spPr>
          <a:xfrm>
            <a:off x="609600" y="1604520"/>
            <a:ext cx="3532800" cy="1896840"/>
          </a:xfrm>
          <a:prstGeom prst="rect">
            <a:avLst/>
          </a:prstGeom>
        </p:spPr>
        <p:txBody>
          <a:bodyPr lIns="0" tIns="0" rIns="0" bIns="0">
            <a:normAutofit/>
          </a:bodyPr>
          <a:lstStyle/>
          <a:p>
            <a:endParaRPr lang="en-US" sz="3200" b="0" strike="noStrike" spc="-1">
              <a:latin typeface="Arial"/>
            </a:endParaRPr>
          </a:p>
        </p:txBody>
      </p:sp>
      <p:sp>
        <p:nvSpPr>
          <p:cNvPr id="71" name="PlaceHolder 3"/>
          <p:cNvSpPr>
            <a:spLocks noGrp="1"/>
          </p:cNvSpPr>
          <p:nvPr>
            <p:ph type="body"/>
          </p:nvPr>
        </p:nvSpPr>
        <p:spPr>
          <a:xfrm>
            <a:off x="4319520" y="1604520"/>
            <a:ext cx="3532800" cy="1896840"/>
          </a:xfrm>
          <a:prstGeom prst="rect">
            <a:avLst/>
          </a:prstGeom>
        </p:spPr>
        <p:txBody>
          <a:bodyPr lIns="0" tIns="0" rIns="0" bIns="0">
            <a:normAutofit/>
          </a:bodyPr>
          <a:lstStyle/>
          <a:p>
            <a:endParaRPr lang="en-US" sz="3200" b="0" strike="noStrike" spc="-1">
              <a:latin typeface="Arial"/>
            </a:endParaRPr>
          </a:p>
        </p:txBody>
      </p:sp>
      <p:sp>
        <p:nvSpPr>
          <p:cNvPr id="72" name="PlaceHolder 4"/>
          <p:cNvSpPr>
            <a:spLocks noGrp="1"/>
          </p:cNvSpPr>
          <p:nvPr>
            <p:ph type="body"/>
          </p:nvPr>
        </p:nvSpPr>
        <p:spPr>
          <a:xfrm>
            <a:off x="8029440" y="1604520"/>
            <a:ext cx="3532800" cy="1896840"/>
          </a:xfrm>
          <a:prstGeom prst="rect">
            <a:avLst/>
          </a:prstGeom>
        </p:spPr>
        <p:txBody>
          <a:bodyPr lIns="0" tIns="0" rIns="0" bIns="0">
            <a:normAutofit/>
          </a:bodyPr>
          <a:lstStyle/>
          <a:p>
            <a:endParaRPr lang="en-US" sz="3200" b="0" strike="noStrike" spc="-1">
              <a:latin typeface="Arial"/>
            </a:endParaRPr>
          </a:p>
        </p:txBody>
      </p:sp>
      <p:sp>
        <p:nvSpPr>
          <p:cNvPr id="73" name="PlaceHolder 5"/>
          <p:cNvSpPr>
            <a:spLocks noGrp="1"/>
          </p:cNvSpPr>
          <p:nvPr>
            <p:ph type="body"/>
          </p:nvPr>
        </p:nvSpPr>
        <p:spPr>
          <a:xfrm>
            <a:off x="609600" y="3682080"/>
            <a:ext cx="3532800" cy="1896840"/>
          </a:xfrm>
          <a:prstGeom prst="rect">
            <a:avLst/>
          </a:prstGeom>
        </p:spPr>
        <p:txBody>
          <a:bodyPr lIns="0" tIns="0" rIns="0" bIns="0">
            <a:normAutofit/>
          </a:bodyPr>
          <a:lstStyle/>
          <a:p>
            <a:endParaRPr lang="en-US" sz="3200" b="0" strike="noStrike" spc="-1">
              <a:latin typeface="Arial"/>
            </a:endParaRPr>
          </a:p>
        </p:txBody>
      </p:sp>
      <p:sp>
        <p:nvSpPr>
          <p:cNvPr id="74" name="PlaceHolder 6"/>
          <p:cNvSpPr>
            <a:spLocks noGrp="1"/>
          </p:cNvSpPr>
          <p:nvPr>
            <p:ph type="body"/>
          </p:nvPr>
        </p:nvSpPr>
        <p:spPr>
          <a:xfrm>
            <a:off x="4319520" y="3682080"/>
            <a:ext cx="3532800" cy="1896840"/>
          </a:xfrm>
          <a:prstGeom prst="rect">
            <a:avLst/>
          </a:prstGeom>
        </p:spPr>
        <p:txBody>
          <a:bodyPr lIns="0" tIns="0" rIns="0" bIns="0">
            <a:normAutofit/>
          </a:bodyPr>
          <a:lstStyle/>
          <a:p>
            <a:endParaRPr lang="en-US" sz="3200" b="0" strike="noStrike" spc="-1">
              <a:latin typeface="Arial"/>
            </a:endParaRPr>
          </a:p>
        </p:txBody>
      </p:sp>
      <p:sp>
        <p:nvSpPr>
          <p:cNvPr id="75" name="PlaceHolder 7"/>
          <p:cNvSpPr>
            <a:spLocks noGrp="1"/>
          </p:cNvSpPr>
          <p:nvPr>
            <p:ph type="body"/>
          </p:nvPr>
        </p:nvSpPr>
        <p:spPr>
          <a:xfrm>
            <a:off x="8029440" y="3682080"/>
            <a:ext cx="3532800" cy="1896840"/>
          </a:xfrm>
          <a:prstGeom prst="rect">
            <a:avLst/>
          </a:prstGeom>
        </p:spPr>
        <p:txBody>
          <a:bodyPr lIns="0" tIns="0" rIns="0" bIns="0">
            <a:normAutofit/>
          </a:bodyPr>
          <a:lstStyle/>
          <a:p>
            <a:endParaRPr lang="en-US" sz="3200" b="0" strike="noStrike" spc="-1">
              <a:latin typeface="Arial"/>
            </a:endParaRPr>
          </a:p>
        </p:txBody>
      </p:sp>
    </p:spTree>
    <p:extLst>
      <p:ext uri="{BB962C8B-B14F-4D97-AF65-F5344CB8AC3E}">
        <p14:creationId xmlns:p14="http://schemas.microsoft.com/office/powerpoint/2010/main" val="3741504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09600" y="273600"/>
            <a:ext cx="10972320" cy="1144800"/>
          </a:xfrm>
          <a:prstGeom prst="rect">
            <a:avLst/>
          </a:prstGeom>
        </p:spPr>
        <p:txBody>
          <a:bodyPr lIns="0" tIns="0" rIns="0" bIns="0" anchor="ctr"/>
          <a:lstStyle/>
          <a:p>
            <a:pPr algn="ctr"/>
            <a:endParaRPr lang="en-US" sz="4400" b="0" strike="noStrike" spc="-1">
              <a:latin typeface="Arial"/>
            </a:endParaRPr>
          </a:p>
        </p:txBody>
      </p:sp>
      <p:sp>
        <p:nvSpPr>
          <p:cNvPr id="5" name="PlaceHolder 2"/>
          <p:cNvSpPr>
            <a:spLocks noGrp="1"/>
          </p:cNvSpPr>
          <p:nvPr>
            <p:ph type="body"/>
          </p:nvPr>
        </p:nvSpPr>
        <p:spPr>
          <a:xfrm>
            <a:off x="609600" y="1604520"/>
            <a:ext cx="10972320" cy="3977280"/>
          </a:xfrm>
          <a:prstGeom prst="rect">
            <a:avLst/>
          </a:prstGeom>
        </p:spPr>
        <p:txBody>
          <a:bodyPr lIns="0" tIns="0" rIns="0" bIns="0">
            <a:normAutofit/>
          </a:bodyPr>
          <a:lstStyle/>
          <a:p>
            <a:endParaRPr lang="en-US" sz="3200" b="0" strike="noStrike" spc="-1">
              <a:latin typeface="Arial"/>
            </a:endParaRPr>
          </a:p>
        </p:txBody>
      </p:sp>
    </p:spTree>
    <p:extLst>
      <p:ext uri="{BB962C8B-B14F-4D97-AF65-F5344CB8AC3E}">
        <p14:creationId xmlns:p14="http://schemas.microsoft.com/office/powerpoint/2010/main" val="38473929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09600" y="273600"/>
            <a:ext cx="10972320" cy="1144800"/>
          </a:xfrm>
          <a:prstGeom prst="rect">
            <a:avLst/>
          </a:prstGeom>
        </p:spPr>
        <p:txBody>
          <a:bodyPr lIns="0" tIns="0" rIns="0" bIns="0" anchor="ctr"/>
          <a:lstStyle/>
          <a:p>
            <a:pPr algn="ctr"/>
            <a:endParaRPr lang="en-US" sz="4400" b="0" strike="noStrike" spc="-1">
              <a:latin typeface="Arial"/>
            </a:endParaRPr>
          </a:p>
        </p:txBody>
      </p:sp>
      <p:sp>
        <p:nvSpPr>
          <p:cNvPr id="7" name="PlaceHolder 2"/>
          <p:cNvSpPr>
            <a:spLocks noGrp="1"/>
          </p:cNvSpPr>
          <p:nvPr>
            <p:ph type="body"/>
          </p:nvPr>
        </p:nvSpPr>
        <p:spPr>
          <a:xfrm>
            <a:off x="609600" y="1604520"/>
            <a:ext cx="5354400" cy="3977280"/>
          </a:xfrm>
          <a:prstGeom prst="rect">
            <a:avLst/>
          </a:prstGeom>
        </p:spPr>
        <p:txBody>
          <a:bodyPr lIns="0" tIns="0" rIns="0" bIns="0">
            <a:normAutofit/>
          </a:bodyPr>
          <a:lstStyle/>
          <a:p>
            <a:endParaRPr lang="en-US" sz="3200" b="0" strike="noStrike" spc="-1">
              <a:latin typeface="Arial"/>
            </a:endParaRPr>
          </a:p>
        </p:txBody>
      </p:sp>
      <p:sp>
        <p:nvSpPr>
          <p:cNvPr id="8" name="PlaceHolder 3"/>
          <p:cNvSpPr>
            <a:spLocks noGrp="1"/>
          </p:cNvSpPr>
          <p:nvPr>
            <p:ph type="body"/>
          </p:nvPr>
        </p:nvSpPr>
        <p:spPr>
          <a:xfrm>
            <a:off x="6232320" y="1604520"/>
            <a:ext cx="5354400" cy="3977280"/>
          </a:xfrm>
          <a:prstGeom prst="rect">
            <a:avLst/>
          </a:prstGeom>
        </p:spPr>
        <p:txBody>
          <a:bodyPr lIns="0" tIns="0" rIns="0" bIns="0">
            <a:normAutofit/>
          </a:bodyPr>
          <a:lstStyle/>
          <a:p>
            <a:endParaRPr lang="en-US" sz="3200" b="0" strike="noStrike" spc="-1">
              <a:latin typeface="Arial"/>
            </a:endParaRPr>
          </a:p>
        </p:txBody>
      </p:sp>
    </p:spTree>
    <p:extLst>
      <p:ext uri="{BB962C8B-B14F-4D97-AF65-F5344CB8AC3E}">
        <p14:creationId xmlns:p14="http://schemas.microsoft.com/office/powerpoint/2010/main" val="32599751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09600" y="273600"/>
            <a:ext cx="10972320" cy="1144800"/>
          </a:xfrm>
          <a:prstGeom prst="rect">
            <a:avLst/>
          </a:prstGeom>
        </p:spPr>
        <p:txBody>
          <a:bodyPr lIns="0" tIns="0" rIns="0" bIns="0" anchor="ctr"/>
          <a:lstStyle/>
          <a:p>
            <a:pPr algn="ctr"/>
            <a:endParaRPr lang="en-US" sz="4400" b="0" strike="noStrike" spc="-1">
              <a:latin typeface="Arial"/>
            </a:endParaRPr>
          </a:p>
        </p:txBody>
      </p:sp>
    </p:spTree>
    <p:extLst>
      <p:ext uri="{BB962C8B-B14F-4D97-AF65-F5344CB8AC3E}">
        <p14:creationId xmlns:p14="http://schemas.microsoft.com/office/powerpoint/2010/main" val="33352043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09600" y="273600"/>
            <a:ext cx="10972320" cy="5307840"/>
          </a:xfrm>
          <a:prstGeom prst="rect">
            <a:avLst/>
          </a:prstGeom>
        </p:spPr>
        <p:txBody>
          <a:bodyPr lIns="0" tIns="0" rIns="0" bIns="0" anchor="ctr"/>
          <a:lstStyle/>
          <a:p>
            <a:pPr algn="ctr"/>
            <a:endParaRPr lang="en-US" sz="3200" b="0" strike="noStrike" spc="-1">
              <a:latin typeface="Arial"/>
            </a:endParaRPr>
          </a:p>
        </p:txBody>
      </p:sp>
    </p:spTree>
    <p:extLst>
      <p:ext uri="{BB962C8B-B14F-4D97-AF65-F5344CB8AC3E}">
        <p14:creationId xmlns:p14="http://schemas.microsoft.com/office/powerpoint/2010/main" val="25069038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600" y="273600"/>
            <a:ext cx="10972320" cy="1144800"/>
          </a:xfrm>
          <a:prstGeom prst="rect">
            <a:avLst/>
          </a:prstGeom>
        </p:spPr>
        <p:txBody>
          <a:bodyPr lIns="0" tIns="0" rIns="0" bIns="0" anchor="ctr"/>
          <a:lstStyle/>
          <a:p>
            <a:pPr algn="ctr"/>
            <a:endParaRPr lang="en-US" sz="4400" b="0" strike="noStrike" spc="-1">
              <a:latin typeface="Arial"/>
            </a:endParaRPr>
          </a:p>
        </p:txBody>
      </p:sp>
      <p:sp>
        <p:nvSpPr>
          <p:cNvPr id="12" name="PlaceHolder 2"/>
          <p:cNvSpPr>
            <a:spLocks noGrp="1"/>
          </p:cNvSpPr>
          <p:nvPr>
            <p:ph type="body"/>
          </p:nvPr>
        </p:nvSpPr>
        <p:spPr>
          <a:xfrm>
            <a:off x="609600" y="1604520"/>
            <a:ext cx="5354400" cy="1896840"/>
          </a:xfrm>
          <a:prstGeom prst="rect">
            <a:avLst/>
          </a:prstGeom>
        </p:spPr>
        <p:txBody>
          <a:bodyPr lIns="0" tIns="0" rIns="0" bIns="0">
            <a:normAutofit/>
          </a:bodyPr>
          <a:lstStyle/>
          <a:p>
            <a:endParaRPr lang="en-US" sz="3200" b="0" strike="noStrike" spc="-1">
              <a:latin typeface="Arial"/>
            </a:endParaRPr>
          </a:p>
        </p:txBody>
      </p:sp>
      <p:sp>
        <p:nvSpPr>
          <p:cNvPr id="13" name="PlaceHolder 3"/>
          <p:cNvSpPr>
            <a:spLocks noGrp="1"/>
          </p:cNvSpPr>
          <p:nvPr>
            <p:ph type="body"/>
          </p:nvPr>
        </p:nvSpPr>
        <p:spPr>
          <a:xfrm>
            <a:off x="6232320" y="1604520"/>
            <a:ext cx="5354400" cy="3977280"/>
          </a:xfrm>
          <a:prstGeom prst="rect">
            <a:avLst/>
          </a:prstGeom>
        </p:spPr>
        <p:txBody>
          <a:bodyPr lIns="0" tIns="0" rIns="0" bIns="0">
            <a:normAutofit/>
          </a:bodyPr>
          <a:lstStyle/>
          <a:p>
            <a:endParaRPr lang="en-US" sz="3200" b="0" strike="noStrike" spc="-1">
              <a:latin typeface="Arial"/>
            </a:endParaRPr>
          </a:p>
        </p:txBody>
      </p:sp>
      <p:sp>
        <p:nvSpPr>
          <p:cNvPr id="14" name="PlaceHolder 4"/>
          <p:cNvSpPr>
            <a:spLocks noGrp="1"/>
          </p:cNvSpPr>
          <p:nvPr>
            <p:ph type="body"/>
          </p:nvPr>
        </p:nvSpPr>
        <p:spPr>
          <a:xfrm>
            <a:off x="609600" y="3682080"/>
            <a:ext cx="5354400" cy="1896840"/>
          </a:xfrm>
          <a:prstGeom prst="rect">
            <a:avLst/>
          </a:prstGeom>
        </p:spPr>
        <p:txBody>
          <a:bodyPr lIns="0" tIns="0" rIns="0" bIns="0">
            <a:normAutofit/>
          </a:bodyPr>
          <a:lstStyle/>
          <a:p>
            <a:endParaRPr lang="en-US" sz="3200" b="0" strike="noStrike" spc="-1">
              <a:latin typeface="Arial"/>
            </a:endParaRPr>
          </a:p>
        </p:txBody>
      </p:sp>
    </p:spTree>
    <p:extLst>
      <p:ext uri="{BB962C8B-B14F-4D97-AF65-F5344CB8AC3E}">
        <p14:creationId xmlns:p14="http://schemas.microsoft.com/office/powerpoint/2010/main" val="9942640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600" y="273600"/>
            <a:ext cx="10972320" cy="1144800"/>
          </a:xfrm>
          <a:prstGeom prst="rect">
            <a:avLst/>
          </a:prstGeom>
        </p:spPr>
        <p:txBody>
          <a:bodyPr lIns="0" tIns="0" rIns="0" bIns="0" anchor="ctr"/>
          <a:lstStyle/>
          <a:p>
            <a:pPr algn="ctr"/>
            <a:endParaRPr lang="en-US" sz="4400" b="0" strike="noStrike" spc="-1">
              <a:latin typeface="Arial"/>
            </a:endParaRPr>
          </a:p>
        </p:txBody>
      </p:sp>
      <p:sp>
        <p:nvSpPr>
          <p:cNvPr id="16" name="PlaceHolder 2"/>
          <p:cNvSpPr>
            <a:spLocks noGrp="1"/>
          </p:cNvSpPr>
          <p:nvPr>
            <p:ph type="body"/>
          </p:nvPr>
        </p:nvSpPr>
        <p:spPr>
          <a:xfrm>
            <a:off x="609600" y="1604520"/>
            <a:ext cx="5354400" cy="3977280"/>
          </a:xfrm>
          <a:prstGeom prst="rect">
            <a:avLst/>
          </a:prstGeom>
        </p:spPr>
        <p:txBody>
          <a:bodyPr lIns="0" tIns="0" rIns="0" bIns="0">
            <a:normAutofit/>
          </a:bodyPr>
          <a:lstStyle/>
          <a:p>
            <a:endParaRPr lang="en-US" sz="3200" b="0" strike="noStrike" spc="-1">
              <a:latin typeface="Arial"/>
            </a:endParaRPr>
          </a:p>
        </p:txBody>
      </p:sp>
      <p:sp>
        <p:nvSpPr>
          <p:cNvPr id="17" name="PlaceHolder 3"/>
          <p:cNvSpPr>
            <a:spLocks noGrp="1"/>
          </p:cNvSpPr>
          <p:nvPr>
            <p:ph type="body"/>
          </p:nvPr>
        </p:nvSpPr>
        <p:spPr>
          <a:xfrm>
            <a:off x="6232320" y="1604520"/>
            <a:ext cx="5354400" cy="1896840"/>
          </a:xfrm>
          <a:prstGeom prst="rect">
            <a:avLst/>
          </a:prstGeom>
        </p:spPr>
        <p:txBody>
          <a:bodyPr lIns="0" tIns="0" rIns="0" bIns="0">
            <a:normAutofit/>
          </a:bodyPr>
          <a:lstStyle/>
          <a:p>
            <a:endParaRPr lang="en-US" sz="3200" b="0" strike="noStrike" spc="-1">
              <a:latin typeface="Arial"/>
            </a:endParaRPr>
          </a:p>
        </p:txBody>
      </p:sp>
      <p:sp>
        <p:nvSpPr>
          <p:cNvPr id="18" name="PlaceHolder 4"/>
          <p:cNvSpPr>
            <a:spLocks noGrp="1"/>
          </p:cNvSpPr>
          <p:nvPr>
            <p:ph type="body"/>
          </p:nvPr>
        </p:nvSpPr>
        <p:spPr>
          <a:xfrm>
            <a:off x="6232320" y="3682080"/>
            <a:ext cx="5354400" cy="1896840"/>
          </a:xfrm>
          <a:prstGeom prst="rect">
            <a:avLst/>
          </a:prstGeom>
        </p:spPr>
        <p:txBody>
          <a:bodyPr lIns="0" tIns="0" rIns="0" bIns="0">
            <a:normAutofit/>
          </a:bodyPr>
          <a:lstStyle/>
          <a:p>
            <a:endParaRPr lang="en-US" sz="3200" b="0" strike="noStrike" spc="-1">
              <a:latin typeface="Arial"/>
            </a:endParaRPr>
          </a:p>
        </p:txBody>
      </p:sp>
    </p:spTree>
    <p:extLst>
      <p:ext uri="{BB962C8B-B14F-4D97-AF65-F5344CB8AC3E}">
        <p14:creationId xmlns:p14="http://schemas.microsoft.com/office/powerpoint/2010/main" val="42761302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600" y="273600"/>
            <a:ext cx="10972320" cy="1144800"/>
          </a:xfrm>
          <a:prstGeom prst="rect">
            <a:avLst/>
          </a:prstGeom>
        </p:spPr>
        <p:txBody>
          <a:bodyPr lIns="0" tIns="0" rIns="0" bIns="0" anchor="ctr"/>
          <a:lstStyle/>
          <a:p>
            <a:pPr algn="ctr"/>
            <a:endParaRPr lang="en-US" sz="4400" b="0" strike="noStrike" spc="-1">
              <a:latin typeface="Arial"/>
            </a:endParaRPr>
          </a:p>
        </p:txBody>
      </p:sp>
      <p:sp>
        <p:nvSpPr>
          <p:cNvPr id="20" name="PlaceHolder 2"/>
          <p:cNvSpPr>
            <a:spLocks noGrp="1"/>
          </p:cNvSpPr>
          <p:nvPr>
            <p:ph type="body"/>
          </p:nvPr>
        </p:nvSpPr>
        <p:spPr>
          <a:xfrm>
            <a:off x="609600" y="1604520"/>
            <a:ext cx="5354400" cy="1896840"/>
          </a:xfrm>
          <a:prstGeom prst="rect">
            <a:avLst/>
          </a:prstGeom>
        </p:spPr>
        <p:txBody>
          <a:bodyPr lIns="0" tIns="0" rIns="0" bIns="0">
            <a:normAutofit/>
          </a:bodyPr>
          <a:lstStyle/>
          <a:p>
            <a:endParaRPr lang="en-US" sz="3200" b="0" strike="noStrike" spc="-1">
              <a:latin typeface="Arial"/>
            </a:endParaRPr>
          </a:p>
        </p:txBody>
      </p:sp>
      <p:sp>
        <p:nvSpPr>
          <p:cNvPr id="21" name="PlaceHolder 3"/>
          <p:cNvSpPr>
            <a:spLocks noGrp="1"/>
          </p:cNvSpPr>
          <p:nvPr>
            <p:ph type="body"/>
          </p:nvPr>
        </p:nvSpPr>
        <p:spPr>
          <a:xfrm>
            <a:off x="6232320" y="1604520"/>
            <a:ext cx="5354400" cy="1896840"/>
          </a:xfrm>
          <a:prstGeom prst="rect">
            <a:avLst/>
          </a:prstGeom>
        </p:spPr>
        <p:txBody>
          <a:bodyPr lIns="0" tIns="0" rIns="0" bIns="0">
            <a:normAutofit/>
          </a:bodyPr>
          <a:lstStyle/>
          <a:p>
            <a:endParaRPr lang="en-US" sz="3200" b="0" strike="noStrike" spc="-1">
              <a:latin typeface="Arial"/>
            </a:endParaRPr>
          </a:p>
        </p:txBody>
      </p:sp>
      <p:sp>
        <p:nvSpPr>
          <p:cNvPr id="22" name="PlaceHolder 4"/>
          <p:cNvSpPr>
            <a:spLocks noGrp="1"/>
          </p:cNvSpPr>
          <p:nvPr>
            <p:ph type="body"/>
          </p:nvPr>
        </p:nvSpPr>
        <p:spPr>
          <a:xfrm>
            <a:off x="609600" y="3682080"/>
            <a:ext cx="10972320" cy="1896840"/>
          </a:xfrm>
          <a:prstGeom prst="rect">
            <a:avLst/>
          </a:prstGeom>
        </p:spPr>
        <p:txBody>
          <a:bodyPr lIns="0" tIns="0" rIns="0" bIns="0">
            <a:normAutofit/>
          </a:bodyPr>
          <a:lstStyle/>
          <a:p>
            <a:endParaRPr lang="en-US" sz="3200" b="0" strike="noStrike" spc="-1">
              <a:latin typeface="Arial"/>
            </a:endParaRPr>
          </a:p>
        </p:txBody>
      </p:sp>
    </p:spTree>
    <p:extLst>
      <p:ext uri="{BB962C8B-B14F-4D97-AF65-F5344CB8AC3E}">
        <p14:creationId xmlns:p14="http://schemas.microsoft.com/office/powerpoint/2010/main" val="24455098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609600" y="274680"/>
            <a:ext cx="10971840" cy="1142280"/>
          </a:xfrm>
          <a:prstGeom prst="rect">
            <a:avLst/>
          </a:prstGeom>
        </p:spPr>
        <p:txBody>
          <a:bodyPr lIns="0" tIns="0" rIns="0" bIns="0" anchor="ctr"/>
          <a:lstStyle/>
          <a:p>
            <a:r>
              <a:rPr lang="en-US" sz="1800" b="0" strike="noStrike" spc="-1">
                <a:latin typeface="Arial"/>
              </a:rPr>
              <a:t>Click to edit the title text format</a:t>
            </a:r>
          </a:p>
        </p:txBody>
      </p:sp>
      <p:sp>
        <p:nvSpPr>
          <p:cNvPr id="3" name="PlaceHolder 2"/>
          <p:cNvSpPr>
            <a:spLocks noGrp="1"/>
          </p:cNvSpPr>
          <p:nvPr>
            <p:ph type="body"/>
          </p:nvPr>
        </p:nvSpPr>
        <p:spPr>
          <a:xfrm>
            <a:off x="609600" y="1604520"/>
            <a:ext cx="1097232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extLst>
      <p:ext uri="{BB962C8B-B14F-4D97-AF65-F5344CB8AC3E}">
        <p14:creationId xmlns:p14="http://schemas.microsoft.com/office/powerpoint/2010/main" val="100942371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432000" indent="-324000" algn="l" defTabSz="914400" rtl="0" eaLnBrk="1" latinLnBrk="0" hangingPunct="1">
        <a:lnSpc>
          <a:spcPct val="90000"/>
        </a:lnSpc>
        <a:spcBef>
          <a:spcPts val="1417"/>
        </a:spcBef>
        <a:buClr>
          <a:srgbClr val="000000"/>
        </a:buClr>
        <a:buSzPct val="45000"/>
        <a:buFont typeface="Wingdings"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609600" y="273600"/>
            <a:ext cx="10972320" cy="1144800"/>
          </a:xfrm>
          <a:prstGeom prst="rect">
            <a:avLst/>
          </a:prstGeom>
        </p:spPr>
        <p:txBody>
          <a:bodyPr lIns="0" tIns="0" rIns="0" bIns="0" anchor="ctr"/>
          <a:lstStyle/>
          <a:p>
            <a:pPr algn="ctr"/>
            <a:r>
              <a:rPr lang="en-US" sz="4400" b="0" strike="noStrike" spc="-1">
                <a:latin typeface="Arial"/>
              </a:rPr>
              <a:t>Click to edit the title text format</a:t>
            </a:r>
          </a:p>
        </p:txBody>
      </p:sp>
      <p:sp>
        <p:nvSpPr>
          <p:cNvPr id="39" name="PlaceHolder 2"/>
          <p:cNvSpPr>
            <a:spLocks noGrp="1"/>
          </p:cNvSpPr>
          <p:nvPr>
            <p:ph type="body"/>
          </p:nvPr>
        </p:nvSpPr>
        <p:spPr>
          <a:xfrm>
            <a:off x="609600" y="1604520"/>
            <a:ext cx="1097232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extLst>
      <p:ext uri="{BB962C8B-B14F-4D97-AF65-F5344CB8AC3E}">
        <p14:creationId xmlns:p14="http://schemas.microsoft.com/office/powerpoint/2010/main" val="3135036171"/>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432000" indent="-324000" algn="l" defTabSz="914400" rtl="0" eaLnBrk="1" latinLnBrk="0" hangingPunct="1">
        <a:lnSpc>
          <a:spcPct val="90000"/>
        </a:lnSpc>
        <a:spcBef>
          <a:spcPts val="1417"/>
        </a:spcBef>
        <a:buClr>
          <a:srgbClr val="000000"/>
        </a:buClr>
        <a:buSzPct val="45000"/>
        <a:buFont typeface="Wingdings"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hyperlink" Target="https://data.cityofnewyork.us/City-Government/Borough-Boundaries/tqmj-j8zm" TargetMode="External"/><Relationship Id="rId2" Type="http://schemas.openxmlformats.org/officeDocument/2006/relationships/hyperlink" Target="https://cocl.us/new_york_dataset" TargetMode="Externa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s://cocl.us/new_york_dataset" TargetMode="Externa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2" name="Rectangle 81">
            <a:extLst>
              <a:ext uri="{FF2B5EF4-FFF2-40B4-BE49-F238E27FC236}">
                <a16:creationId xmlns="" xmlns:a16="http://schemas.microsoft.com/office/drawing/2014/main" id="{3B854194-185D-494D-905C-7C7CB2E30F6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524001" y="0"/>
            <a:ext cx="456158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4" name="Rectangle 83">
            <a:extLst>
              <a:ext uri="{FF2B5EF4-FFF2-40B4-BE49-F238E27FC236}">
                <a16:creationId xmlns="" xmlns:a16="http://schemas.microsoft.com/office/drawing/2014/main" id="{B4F5FA0D-0104-4987-8241-EFF7C85B88D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524001" y="0"/>
            <a:ext cx="9143999"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pic>
        <p:nvPicPr>
          <p:cNvPr id="86" name="Picture 85">
            <a:extLst>
              <a:ext uri="{FF2B5EF4-FFF2-40B4-BE49-F238E27FC236}">
                <a16:creationId xmlns="" xmlns:a16="http://schemas.microsoft.com/office/drawing/2014/main" id="{2897127E-6CEF-446C-BE87-93B7C46E49D1}"/>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1524000" y="0"/>
            <a:ext cx="9144000" cy="6858000"/>
          </a:xfrm>
          <a:prstGeom prst="rect">
            <a:avLst/>
          </a:prstGeom>
        </p:spPr>
      </p:pic>
      <p:sp>
        <p:nvSpPr>
          <p:cNvPr id="76" name="TextShape 1"/>
          <p:cNvSpPr txBox="1"/>
          <p:nvPr/>
        </p:nvSpPr>
        <p:spPr>
          <a:xfrm>
            <a:off x="2004060" y="2053641"/>
            <a:ext cx="2751871" cy="2760098"/>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2100">
                <a:solidFill>
                  <a:srgbClr val="FFFFFF"/>
                </a:solidFill>
                <a:ea typeface="+mj-ea"/>
                <a:cs typeface="+mj-cs"/>
              </a:rPr>
              <a:t/>
            </a:r>
            <a:br>
              <a:rPr lang="en-US" sz="2100">
                <a:solidFill>
                  <a:srgbClr val="FFFFFF"/>
                </a:solidFill>
                <a:ea typeface="+mj-ea"/>
                <a:cs typeface="+mj-cs"/>
              </a:rPr>
            </a:br>
            <a:r>
              <a:rPr lang="en-US" sz="2100">
                <a:solidFill>
                  <a:srgbClr val="FFFFFF"/>
                </a:solidFill>
                <a:ea typeface="+mj-ea"/>
                <a:cs typeface="+mj-cs"/>
              </a:rPr>
              <a:t/>
            </a:r>
            <a:br>
              <a:rPr lang="en-US" sz="2100">
                <a:solidFill>
                  <a:srgbClr val="FFFFFF"/>
                </a:solidFill>
                <a:ea typeface="+mj-ea"/>
                <a:cs typeface="+mj-cs"/>
              </a:rPr>
            </a:br>
            <a:r>
              <a:rPr lang="en-US" sz="2100">
                <a:solidFill>
                  <a:srgbClr val="FFFFFF"/>
                </a:solidFill>
                <a:ea typeface="+mj-ea"/>
                <a:cs typeface="+mj-cs"/>
              </a:rPr>
              <a:t/>
            </a:r>
            <a:br>
              <a:rPr lang="en-US" sz="2100">
                <a:solidFill>
                  <a:srgbClr val="FFFFFF"/>
                </a:solidFill>
                <a:ea typeface="+mj-ea"/>
                <a:cs typeface="+mj-cs"/>
              </a:rPr>
            </a:br>
            <a:r>
              <a:rPr lang="en-US" sz="2100">
                <a:solidFill>
                  <a:srgbClr val="FFFFFF"/>
                </a:solidFill>
                <a:ea typeface="+mj-ea"/>
                <a:cs typeface="+mj-cs"/>
              </a:rPr>
              <a:t/>
            </a:r>
            <a:br>
              <a:rPr lang="en-US" sz="2100">
                <a:solidFill>
                  <a:srgbClr val="FFFFFF"/>
                </a:solidFill>
                <a:ea typeface="+mj-ea"/>
                <a:cs typeface="+mj-cs"/>
              </a:rPr>
            </a:br>
            <a:r>
              <a:rPr lang="en-US" sz="2100">
                <a:solidFill>
                  <a:srgbClr val="FFFFFF"/>
                </a:solidFill>
                <a:ea typeface="+mj-ea"/>
                <a:cs typeface="+mj-cs"/>
              </a:rPr>
              <a:t/>
            </a:r>
            <a:br>
              <a:rPr lang="en-US" sz="2100">
                <a:solidFill>
                  <a:srgbClr val="FFFFFF"/>
                </a:solidFill>
                <a:ea typeface="+mj-ea"/>
                <a:cs typeface="+mj-cs"/>
              </a:rPr>
            </a:br>
            <a:r>
              <a:rPr lang="en-US" sz="2100">
                <a:solidFill>
                  <a:srgbClr val="FFFFFF"/>
                </a:solidFill>
                <a:ea typeface="+mj-ea"/>
                <a:cs typeface="+mj-cs"/>
              </a:rPr>
              <a:t/>
            </a:r>
            <a:br>
              <a:rPr lang="en-US" sz="2100">
                <a:solidFill>
                  <a:srgbClr val="FFFFFF"/>
                </a:solidFill>
                <a:ea typeface="+mj-ea"/>
                <a:cs typeface="+mj-cs"/>
              </a:rPr>
            </a:br>
            <a:r>
              <a:rPr lang="en-US" sz="2100">
                <a:solidFill>
                  <a:srgbClr val="FFFFFF"/>
                </a:solidFill>
                <a:ea typeface="+mj-ea"/>
                <a:cs typeface="+mj-cs"/>
              </a:rPr>
              <a:t/>
            </a:r>
            <a:br>
              <a:rPr lang="en-US" sz="2100">
                <a:solidFill>
                  <a:srgbClr val="FFFFFF"/>
                </a:solidFill>
                <a:ea typeface="+mj-ea"/>
                <a:cs typeface="+mj-cs"/>
              </a:rPr>
            </a:br>
            <a:r>
              <a:rPr lang="en-US" sz="2100">
                <a:solidFill>
                  <a:srgbClr val="FFFFFF"/>
                </a:solidFill>
                <a:ea typeface="+mj-ea"/>
                <a:cs typeface="+mj-cs"/>
              </a:rPr>
              <a:t/>
            </a:r>
            <a:br>
              <a:rPr lang="en-US" sz="2100">
                <a:solidFill>
                  <a:srgbClr val="FFFFFF"/>
                </a:solidFill>
                <a:ea typeface="+mj-ea"/>
                <a:cs typeface="+mj-cs"/>
              </a:rPr>
            </a:br>
            <a:r>
              <a:rPr lang="en-US" sz="2100" spc="-1">
                <a:solidFill>
                  <a:srgbClr val="FFFFFF"/>
                </a:solidFill>
                <a:ea typeface="+mj-ea"/>
                <a:cs typeface="+mj-cs"/>
              </a:rPr>
              <a:t>IBM Data Science</a:t>
            </a:r>
          </a:p>
        </p:txBody>
      </p:sp>
      <p:sp>
        <p:nvSpPr>
          <p:cNvPr id="77" name="TextShape 2"/>
          <p:cNvSpPr txBox="1"/>
          <p:nvPr/>
        </p:nvSpPr>
        <p:spPr>
          <a:xfrm>
            <a:off x="6091931" y="801866"/>
            <a:ext cx="3979563" cy="5230634"/>
          </a:xfrm>
          <a:prstGeom prst="rect">
            <a:avLst/>
          </a:prstGeom>
        </p:spPr>
        <p:txBody>
          <a:bodyPr vert="horz" lIns="91440" tIns="45720" rIns="91440" bIns="45720" rtlCol="0" anchor="ctr">
            <a:normAutofit/>
          </a:bodyPr>
          <a:lstStyle/>
          <a:p>
            <a:pPr indent="-228600">
              <a:lnSpc>
                <a:spcPct val="90000"/>
              </a:lnSpc>
              <a:buFont typeface="Arial" panose="020B0604020202020204" pitchFamily="34" charset="0"/>
              <a:buChar char="•"/>
            </a:pPr>
            <a:endParaRPr lang="en-US" sz="2100" b="1" spc="-1">
              <a:solidFill>
                <a:srgbClr val="000000"/>
              </a:solidFill>
            </a:endParaRPr>
          </a:p>
          <a:p>
            <a:pPr indent="-228600">
              <a:lnSpc>
                <a:spcPct val="90000"/>
              </a:lnSpc>
              <a:buFont typeface="Arial" panose="020B0604020202020204" pitchFamily="34" charset="0"/>
              <a:buChar char="•"/>
            </a:pPr>
            <a:endParaRPr lang="en-US" sz="2100" spc="-1">
              <a:solidFill>
                <a:srgbClr val="000000"/>
              </a:solidFill>
            </a:endParaRPr>
          </a:p>
          <a:p>
            <a:pPr indent="-228600">
              <a:lnSpc>
                <a:spcPct val="90000"/>
              </a:lnSpc>
              <a:buFont typeface="Arial" panose="020B0604020202020204" pitchFamily="34" charset="0"/>
              <a:buChar char="•"/>
            </a:pPr>
            <a:endParaRPr lang="en-US" sz="2100" spc="-1">
              <a:solidFill>
                <a:srgbClr val="000000"/>
              </a:solidFill>
            </a:endParaRPr>
          </a:p>
          <a:p>
            <a:pPr marL="487800" indent="-228600">
              <a:lnSpc>
                <a:spcPct val="90000"/>
              </a:lnSpc>
              <a:spcAft>
                <a:spcPts val="1199"/>
              </a:spcAft>
              <a:buFont typeface="Arial" panose="020B0604020202020204" pitchFamily="34" charset="0"/>
              <a:buChar char="•"/>
            </a:pPr>
            <a:endParaRPr lang="en-US" sz="2100" spc="-1">
              <a:solidFill>
                <a:srgbClr val="000000"/>
              </a:solidFill>
            </a:endParaRPr>
          </a:p>
          <a:p>
            <a:pPr marL="30600" indent="-228600">
              <a:lnSpc>
                <a:spcPct val="90000"/>
              </a:lnSpc>
              <a:spcAft>
                <a:spcPts val="1199"/>
              </a:spcAft>
              <a:buFont typeface="Arial" panose="020B0604020202020204" pitchFamily="34" charset="0"/>
              <a:buChar char="•"/>
            </a:pPr>
            <a:endParaRPr lang="en-US" sz="2100" spc="-1">
              <a:solidFill>
                <a:srgbClr val="000000"/>
              </a:solidFill>
            </a:endParaRPr>
          </a:p>
          <a:p>
            <a:pPr marL="487800" indent="-228600">
              <a:lnSpc>
                <a:spcPct val="90000"/>
              </a:lnSpc>
              <a:spcAft>
                <a:spcPts val="1199"/>
              </a:spcAft>
              <a:buFont typeface="Arial" panose="020B0604020202020204" pitchFamily="34" charset="0"/>
              <a:buChar char="•"/>
            </a:pPr>
            <a:endParaRPr lang="en-US" sz="2100" spc="-1">
              <a:solidFill>
                <a:srgbClr val="000000"/>
              </a:solidFill>
            </a:endParaRPr>
          </a:p>
          <a:p>
            <a:pPr marL="487800" indent="-228600">
              <a:lnSpc>
                <a:spcPct val="90000"/>
              </a:lnSpc>
              <a:spcAft>
                <a:spcPts val="1199"/>
              </a:spcAft>
              <a:buFont typeface="Arial" panose="020B0604020202020204" pitchFamily="34" charset="0"/>
              <a:buChar char="•"/>
            </a:pPr>
            <a:endParaRPr lang="en-US" sz="2100" spc="-1">
              <a:solidFill>
                <a:srgbClr val="000000"/>
              </a:solidFill>
            </a:endParaRPr>
          </a:p>
          <a:p>
            <a:pPr marL="487800" indent="-228600">
              <a:lnSpc>
                <a:spcPct val="90000"/>
              </a:lnSpc>
              <a:spcAft>
                <a:spcPts val="1199"/>
              </a:spcAft>
              <a:buFont typeface="Arial" panose="020B0604020202020204" pitchFamily="34" charset="0"/>
              <a:buChar char="•"/>
            </a:pPr>
            <a:endParaRPr lang="en-US" sz="2100" spc="-1">
              <a:solidFill>
                <a:srgbClr val="000000"/>
              </a:solidFill>
            </a:endParaRPr>
          </a:p>
          <a:p>
            <a:pPr marL="457200" indent="-228600">
              <a:lnSpc>
                <a:spcPct val="90000"/>
              </a:lnSpc>
              <a:spcAft>
                <a:spcPts val="340"/>
              </a:spcAft>
              <a:buFont typeface="Arial" panose="020B0604020202020204" pitchFamily="34" charset="0"/>
              <a:buChar char="•"/>
            </a:pPr>
            <a:endParaRPr lang="en-US" sz="2100" spc="-1">
              <a:solidFill>
                <a:srgbClr val="000000"/>
              </a:solidFill>
            </a:endParaRPr>
          </a:p>
          <a:p>
            <a:pPr marL="457200" indent="-228600">
              <a:lnSpc>
                <a:spcPct val="90000"/>
              </a:lnSpc>
              <a:spcAft>
                <a:spcPts val="340"/>
              </a:spcAft>
              <a:buFont typeface="Arial" panose="020B0604020202020204" pitchFamily="34" charset="0"/>
              <a:buChar char="•"/>
            </a:pPr>
            <a:endParaRPr lang="en-US" sz="2100" spc="-1">
              <a:solidFill>
                <a:srgbClr val="000000"/>
              </a:solidFill>
            </a:endParaRPr>
          </a:p>
          <a:p>
            <a:pPr marL="457200" indent="-228600">
              <a:lnSpc>
                <a:spcPct val="90000"/>
              </a:lnSpc>
              <a:spcAft>
                <a:spcPts val="340"/>
              </a:spcAft>
              <a:buFont typeface="Arial" panose="020B0604020202020204" pitchFamily="34" charset="0"/>
              <a:buChar char="•"/>
            </a:pPr>
            <a:endParaRPr lang="en-US" sz="2100" spc="-1">
              <a:solidFill>
                <a:srgbClr val="000000"/>
              </a:solidFill>
            </a:endParaRPr>
          </a:p>
        </p:txBody>
      </p:sp>
    </p:spTree>
    <p:extLst>
      <p:ext uri="{BB962C8B-B14F-4D97-AF65-F5344CB8AC3E}">
        <p14:creationId xmlns:p14="http://schemas.microsoft.com/office/powerpoint/2010/main" val="701913980"/>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0" name="Rectangle 99">
            <a:extLst>
              <a:ext uri="{FF2B5EF4-FFF2-40B4-BE49-F238E27FC236}">
                <a16:creationId xmlns="" xmlns:a16="http://schemas.microsoft.com/office/drawing/2014/main" id="{3B854194-185D-494D-905C-7C7CB2E30F6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524001" y="0"/>
            <a:ext cx="456158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02" name="Rectangle 101">
            <a:extLst>
              <a:ext uri="{FF2B5EF4-FFF2-40B4-BE49-F238E27FC236}">
                <a16:creationId xmlns="" xmlns:a16="http://schemas.microsoft.com/office/drawing/2014/main" id="{B4F5FA0D-0104-4987-8241-EFF7C85B88D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524001" y="0"/>
            <a:ext cx="9143999"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pic>
        <p:nvPicPr>
          <p:cNvPr id="104" name="Picture 103">
            <a:extLst>
              <a:ext uri="{FF2B5EF4-FFF2-40B4-BE49-F238E27FC236}">
                <a16:creationId xmlns="" xmlns:a16="http://schemas.microsoft.com/office/drawing/2014/main" id="{2897127E-6CEF-446C-BE87-93B7C46E49D1}"/>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1524000" y="0"/>
            <a:ext cx="9144000" cy="6858000"/>
          </a:xfrm>
          <a:prstGeom prst="rect">
            <a:avLst/>
          </a:prstGeom>
        </p:spPr>
      </p:pic>
      <p:sp>
        <p:nvSpPr>
          <p:cNvPr id="94" name="TextShape 1"/>
          <p:cNvSpPr txBox="1"/>
          <p:nvPr/>
        </p:nvSpPr>
        <p:spPr>
          <a:xfrm>
            <a:off x="2004060" y="2053641"/>
            <a:ext cx="2751871" cy="2760098"/>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700" spc="-1">
                <a:solidFill>
                  <a:srgbClr val="FFFFFF"/>
                </a:solidFill>
                <a:ea typeface="+mj-ea"/>
                <a:cs typeface="+mj-cs"/>
              </a:rPr>
              <a:t>8. </a:t>
            </a:r>
            <a:r>
              <a:rPr lang="en-US" sz="3700" b="1" spc="-1">
                <a:solidFill>
                  <a:srgbClr val="FFFFFF"/>
                </a:solidFill>
                <a:ea typeface="+mj-ea"/>
                <a:cs typeface="+mj-cs"/>
              </a:rPr>
              <a:t>Machine Learning with Python</a:t>
            </a:r>
            <a:endParaRPr lang="en-US" sz="3700" spc="-1">
              <a:solidFill>
                <a:srgbClr val="FFFFFF"/>
              </a:solidFill>
              <a:ea typeface="+mj-ea"/>
              <a:cs typeface="+mj-cs"/>
            </a:endParaRPr>
          </a:p>
        </p:txBody>
      </p:sp>
      <p:sp>
        <p:nvSpPr>
          <p:cNvPr id="95" name="TextShape 2"/>
          <p:cNvSpPr txBox="1"/>
          <p:nvPr/>
        </p:nvSpPr>
        <p:spPr>
          <a:xfrm>
            <a:off x="6091931" y="801866"/>
            <a:ext cx="3979563" cy="5230634"/>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2100" spc="-1">
                <a:solidFill>
                  <a:srgbClr val="000000"/>
                </a:solidFill>
              </a:rPr>
              <a:t>In this course I have learned about some of machine learning topics like supervised and unsupervised learning, classification, clustering and some Python libraries like Sci-kit learn and Scipy.</a:t>
            </a:r>
          </a:p>
        </p:txBody>
      </p:sp>
    </p:spTree>
    <p:extLst>
      <p:ext uri="{BB962C8B-B14F-4D97-AF65-F5344CB8AC3E}">
        <p14:creationId xmlns:p14="http://schemas.microsoft.com/office/powerpoint/2010/main" val="3442902063"/>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2" name="Rectangle 101">
            <a:extLst>
              <a:ext uri="{FF2B5EF4-FFF2-40B4-BE49-F238E27FC236}">
                <a16:creationId xmlns="" xmlns:a16="http://schemas.microsoft.com/office/drawing/2014/main" id="{3B854194-185D-494D-905C-7C7CB2E30F6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524001" y="0"/>
            <a:ext cx="456158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04" name="Rectangle 103">
            <a:extLst>
              <a:ext uri="{FF2B5EF4-FFF2-40B4-BE49-F238E27FC236}">
                <a16:creationId xmlns="" xmlns:a16="http://schemas.microsoft.com/office/drawing/2014/main" id="{B4F5FA0D-0104-4987-8241-EFF7C85B88D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524001" y="0"/>
            <a:ext cx="9143999"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pic>
        <p:nvPicPr>
          <p:cNvPr id="106" name="Picture 105">
            <a:extLst>
              <a:ext uri="{FF2B5EF4-FFF2-40B4-BE49-F238E27FC236}">
                <a16:creationId xmlns="" xmlns:a16="http://schemas.microsoft.com/office/drawing/2014/main" id="{2897127E-6CEF-446C-BE87-93B7C46E49D1}"/>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1524000" y="0"/>
            <a:ext cx="9144000" cy="6858000"/>
          </a:xfrm>
          <a:prstGeom prst="rect">
            <a:avLst/>
          </a:prstGeom>
        </p:spPr>
      </p:pic>
      <p:sp>
        <p:nvSpPr>
          <p:cNvPr id="96" name="TextShape 1"/>
          <p:cNvSpPr txBox="1"/>
          <p:nvPr/>
        </p:nvSpPr>
        <p:spPr>
          <a:xfrm>
            <a:off x="2004060" y="2053641"/>
            <a:ext cx="2751871" cy="2760098"/>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100" b="1" spc="-1">
                <a:solidFill>
                  <a:srgbClr val="FFFFFF"/>
                </a:solidFill>
                <a:ea typeface="+mj-ea"/>
                <a:cs typeface="+mj-cs"/>
              </a:rPr>
              <a:t>9. Applied Data Science Capstone</a:t>
            </a:r>
            <a:endParaRPr lang="en-US" sz="4100" spc="-1">
              <a:solidFill>
                <a:srgbClr val="FFFFFF"/>
              </a:solidFill>
              <a:ea typeface="+mj-ea"/>
              <a:cs typeface="+mj-cs"/>
            </a:endParaRPr>
          </a:p>
        </p:txBody>
      </p:sp>
      <p:sp>
        <p:nvSpPr>
          <p:cNvPr id="97" name="TextShape 2"/>
          <p:cNvSpPr txBox="1"/>
          <p:nvPr/>
        </p:nvSpPr>
        <p:spPr>
          <a:xfrm>
            <a:off x="6091931" y="801866"/>
            <a:ext cx="3979563" cy="5230634"/>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2100" spc="-1">
                <a:solidFill>
                  <a:srgbClr val="000000"/>
                </a:solidFill>
              </a:rPr>
              <a:t>In this course I have learned about FourSquare API ( It is a restful API to retrieve the data about venues in different neighborhoods around the world and   I have applied this learnings to complete my Capstone Project</a:t>
            </a:r>
          </a:p>
        </p:txBody>
      </p:sp>
    </p:spTree>
    <p:extLst>
      <p:ext uri="{BB962C8B-B14F-4D97-AF65-F5344CB8AC3E}">
        <p14:creationId xmlns:p14="http://schemas.microsoft.com/office/powerpoint/2010/main" val="3019275319"/>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8" name="Rectangle 102">
            <a:extLst>
              <a:ext uri="{FF2B5EF4-FFF2-40B4-BE49-F238E27FC236}">
                <a16:creationId xmlns="" xmlns:a16="http://schemas.microsoft.com/office/drawing/2014/main" id="{559AE206-7EBA-4D33-8BC9-9D8158553F0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52400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sz="1350">
              <a:solidFill>
                <a:prstClr val="white"/>
              </a:solidFill>
              <a:latin typeface="Calibri" panose="020F0502020204030204"/>
            </a:endParaRPr>
          </a:p>
        </p:txBody>
      </p:sp>
      <p:sp>
        <p:nvSpPr>
          <p:cNvPr id="98" name="TextShape 1"/>
          <p:cNvSpPr txBox="1"/>
          <p:nvPr/>
        </p:nvSpPr>
        <p:spPr>
          <a:xfrm>
            <a:off x="2152651" y="4555056"/>
            <a:ext cx="5174047" cy="1723125"/>
          </a:xfrm>
          <a:prstGeom prst="rect">
            <a:avLst/>
          </a:prstGeom>
        </p:spPr>
        <p:txBody>
          <a:bodyPr vert="horz" lIns="91440" tIns="45720" rIns="91440" bIns="45720" rtlCol="0" anchor="ctr">
            <a:normAutofit/>
          </a:bodyPr>
          <a:lstStyle/>
          <a:p>
            <a:pPr algn="r">
              <a:lnSpc>
                <a:spcPct val="90000"/>
              </a:lnSpc>
              <a:spcBef>
                <a:spcPct val="0"/>
              </a:spcBef>
              <a:spcAft>
                <a:spcPts val="600"/>
              </a:spcAft>
            </a:pPr>
            <a:r>
              <a:rPr lang="en-US" sz="5600" spc="-1">
                <a:solidFill>
                  <a:prstClr val="black"/>
                </a:solidFill>
                <a:ea typeface="+mj-ea"/>
                <a:cs typeface="+mj-cs"/>
              </a:rPr>
              <a:t>Capstone Project</a:t>
            </a:r>
          </a:p>
        </p:txBody>
      </p:sp>
      <p:sp>
        <p:nvSpPr>
          <p:cNvPr id="110" name="Oval 104">
            <a:extLst>
              <a:ext uri="{FF2B5EF4-FFF2-40B4-BE49-F238E27FC236}">
                <a16:creationId xmlns="" xmlns:a16="http://schemas.microsoft.com/office/drawing/2014/main" id="{6437D937-A7F1-4011-92B4-328E5BE1B16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965425" y="1322611"/>
            <a:ext cx="1682850" cy="168284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sz="1350">
              <a:solidFill>
                <a:prstClr val="white"/>
              </a:solidFill>
              <a:latin typeface="Calibri" panose="020F0502020204030204"/>
            </a:endParaRPr>
          </a:p>
        </p:txBody>
      </p:sp>
      <p:sp>
        <p:nvSpPr>
          <p:cNvPr id="107" name="Oval 106">
            <a:extLst>
              <a:ext uri="{FF2B5EF4-FFF2-40B4-BE49-F238E27FC236}">
                <a16:creationId xmlns="" xmlns:a16="http://schemas.microsoft.com/office/drawing/2014/main" id="{B672F332-AF08-46C6-94F0-77684310D7B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070253" y="2707205"/>
            <a:ext cx="721796" cy="72179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sz="1350">
              <a:solidFill>
                <a:prstClr val="white"/>
              </a:solidFill>
              <a:latin typeface="Calibri" panose="020F0502020204030204"/>
            </a:endParaRPr>
          </a:p>
        </p:txBody>
      </p:sp>
      <p:sp>
        <p:nvSpPr>
          <p:cNvPr id="109" name="Oval 108">
            <a:extLst>
              <a:ext uri="{FF2B5EF4-FFF2-40B4-BE49-F238E27FC236}">
                <a16:creationId xmlns="" xmlns:a16="http://schemas.microsoft.com/office/drawing/2014/main" id="{34244EF8-D73A-40E1-BE73-D46E6B4B04E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5368375" y="2603244"/>
            <a:ext cx="220271" cy="22027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sz="1350">
              <a:solidFill>
                <a:prstClr val="white"/>
              </a:solidFill>
              <a:latin typeface="Calibri" panose="020F0502020204030204"/>
            </a:endParaRPr>
          </a:p>
        </p:txBody>
      </p:sp>
      <p:sp>
        <p:nvSpPr>
          <p:cNvPr id="111" name="Freeform: Shape 110">
            <a:extLst>
              <a:ext uri="{FF2B5EF4-FFF2-40B4-BE49-F238E27FC236}">
                <a16:creationId xmlns="" xmlns:a16="http://schemas.microsoft.com/office/drawing/2014/main" id="{AB84D7E8-4ECB-42D7-ADBF-01689B0F24A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5853087" y="0"/>
            <a:ext cx="4814914" cy="3429000"/>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sz="1350">
              <a:solidFill>
                <a:prstClr val="white"/>
              </a:solidFill>
              <a:latin typeface="Calibri" panose="020F0502020204030204"/>
            </a:endParaRPr>
          </a:p>
        </p:txBody>
      </p:sp>
      <p:cxnSp>
        <p:nvCxnSpPr>
          <p:cNvPr id="113" name="Straight Connector 112">
            <a:extLst>
              <a:ext uri="{FF2B5EF4-FFF2-40B4-BE49-F238E27FC236}">
                <a16:creationId xmlns="" xmlns:a16="http://schemas.microsoft.com/office/drawing/2014/main" id="{9E8E38ED-369A-44C2-B635-0BED0E48A6E8}"/>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7503834" y="4776880"/>
            <a:ext cx="0" cy="130302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4376147"/>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9" name="CustomShape 1"/>
          <p:cNvSpPr/>
          <p:nvPr/>
        </p:nvSpPr>
        <p:spPr>
          <a:xfrm>
            <a:off x="1524000" y="0"/>
            <a:ext cx="9143280" cy="685728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p:style>
      </p:sp>
      <p:sp>
        <p:nvSpPr>
          <p:cNvPr id="100" name="CustomShape 2"/>
          <p:cNvSpPr/>
          <p:nvPr/>
        </p:nvSpPr>
        <p:spPr>
          <a:xfrm flipH="1">
            <a:off x="1523280" y="0"/>
            <a:ext cx="3315240" cy="6857280"/>
          </a:xfrm>
          <a:custGeom>
            <a:avLst/>
            <a:gdLst/>
            <a:ahLst/>
            <a:cxnLst/>
            <a:rect l="l" t="t" r="r" b="b"/>
            <a:pathLst>
              <a:path w="4421332" h="6858000">
                <a:moveTo>
                  <a:pt x="4421332" y="0"/>
                </a:moveTo>
                <a:lnTo>
                  <a:pt x="69075" y="0"/>
                </a:lnTo>
                <a:lnTo>
                  <a:pt x="35131" y="267128"/>
                </a:lnTo>
                <a:cubicBezTo>
                  <a:pt x="11901" y="495874"/>
                  <a:pt x="0" y="727970"/>
                  <a:pt x="0" y="962845"/>
                </a:cubicBezTo>
                <a:cubicBezTo>
                  <a:pt x="0" y="3429034"/>
                  <a:pt x="1312002" y="5588789"/>
                  <a:pt x="3276103" y="6782205"/>
                </a:cubicBezTo>
                <a:lnTo>
                  <a:pt x="3407923" y="6858000"/>
                </a:lnTo>
                <a:lnTo>
                  <a:pt x="442133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p:style>
      </p:sp>
      <p:sp>
        <p:nvSpPr>
          <p:cNvPr id="101" name="CustomShape 3"/>
          <p:cNvSpPr/>
          <p:nvPr/>
        </p:nvSpPr>
        <p:spPr>
          <a:xfrm>
            <a:off x="1524000" y="0"/>
            <a:ext cx="3173400" cy="6857280"/>
          </a:xfrm>
          <a:custGeom>
            <a:avLst/>
            <a:gdLst/>
            <a:ahLst/>
            <a:cxnLst/>
            <a:rect l="l" t="t" r="r" b="b"/>
            <a:pathLst>
              <a:path w="4232227" h="6858000">
                <a:moveTo>
                  <a:pt x="0" y="0"/>
                </a:moveTo>
                <a:lnTo>
                  <a:pt x="4161853" y="0"/>
                </a:lnTo>
                <a:lnTo>
                  <a:pt x="4197953" y="284091"/>
                </a:lnTo>
                <a:cubicBezTo>
                  <a:pt x="4220617" y="507260"/>
                  <a:pt x="4232227" y="733696"/>
                  <a:pt x="4232227" y="962844"/>
                </a:cubicBezTo>
                <a:cubicBezTo>
                  <a:pt x="4232227" y="3483472"/>
                  <a:pt x="2827409" y="5675986"/>
                  <a:pt x="758007" y="6800152"/>
                </a:cubicBezTo>
                <a:lnTo>
                  <a:pt x="645060" y="6858000"/>
                </a:lnTo>
                <a:lnTo>
                  <a:pt x="0" y="6858000"/>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p:style>
      </p:sp>
      <p:sp>
        <p:nvSpPr>
          <p:cNvPr id="102" name="CustomShape 4"/>
          <p:cNvSpPr/>
          <p:nvPr/>
        </p:nvSpPr>
        <p:spPr>
          <a:xfrm>
            <a:off x="2127360" y="1412640"/>
            <a:ext cx="2152440" cy="215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90000"/>
              </a:lnSpc>
            </a:pPr>
            <a:r>
              <a:rPr lang="en-US" sz="2900" spc="-1">
                <a:solidFill>
                  <a:srgbClr val="FFFFFF"/>
                </a:solidFill>
              </a:rPr>
              <a:t> Background</a:t>
            </a:r>
            <a:endParaRPr lang="en-US" sz="2900" spc="-1">
              <a:solidFill>
                <a:prstClr val="black"/>
              </a:solidFill>
            </a:endParaRPr>
          </a:p>
        </p:txBody>
      </p:sp>
      <p:sp>
        <p:nvSpPr>
          <p:cNvPr id="103" name="CustomShape 5"/>
          <p:cNvSpPr/>
          <p:nvPr/>
        </p:nvSpPr>
        <p:spPr>
          <a:xfrm>
            <a:off x="5423160" y="1412640"/>
            <a:ext cx="2193840" cy="4363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90000"/>
              </a:lnSpc>
              <a:spcBef>
                <a:spcPts val="241"/>
              </a:spcBef>
            </a:pPr>
            <a:r>
              <a:rPr lang="en-US" sz="1200" spc="-1">
                <a:solidFill>
                  <a:srgbClr val="000000"/>
                </a:solidFill>
              </a:rPr>
              <a:t>New York City's demographics show that it is a large and ethnically diverse metropolis. It is the largest city in the United States with a long history of international immigration. New York City was home to nearly 8.5 million people in 2014, accounting for over 40% of the population of New York State and a slightly lower percentage of the New York metropolitan area, home to approximately 23.6 million. Over the last decade the city has been growing faster than the region. The New York region continues to be by far the leading metropolitan gateway for legal immigrants admitted into the United States.</a:t>
            </a:r>
            <a:endParaRPr lang="en-US" sz="1200" spc="-1">
              <a:solidFill>
                <a:prstClr val="black"/>
              </a:solidFill>
            </a:endParaRPr>
          </a:p>
        </p:txBody>
      </p:sp>
      <p:sp>
        <p:nvSpPr>
          <p:cNvPr id="104" name="CustomShape 6"/>
          <p:cNvSpPr/>
          <p:nvPr/>
        </p:nvSpPr>
        <p:spPr>
          <a:xfrm>
            <a:off x="7870080" y="1143000"/>
            <a:ext cx="2193840" cy="4363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90000"/>
              </a:lnSpc>
              <a:spcAft>
                <a:spcPts val="601"/>
              </a:spcAft>
            </a:pPr>
            <a:endParaRPr lang="en-US" spc="-1">
              <a:solidFill>
                <a:prstClr val="black"/>
              </a:solidFill>
            </a:endParaRPr>
          </a:p>
          <a:p>
            <a:pPr>
              <a:lnSpc>
                <a:spcPct val="90000"/>
              </a:lnSpc>
              <a:spcAft>
                <a:spcPts val="601"/>
              </a:spcAft>
            </a:pPr>
            <a:r>
              <a:rPr lang="en-US" sz="1200" spc="-1">
                <a:solidFill>
                  <a:srgbClr val="000000"/>
                </a:solidFill>
              </a:rPr>
              <a:t>Throughout its history, New York City has been a major point of entry for immigrants; the term "melting pot" was coined to describe densely populated immigrant neighborhoods on the Lower East Side. As many as 800 languages are spoken in New York, making it the most linguistically diverse city in the world. English remains the most widely spoken language, although there are areas in the outer boroughs in which up to 25% of people speak English as an alternate language, and/or have limited or no English language fluency. English is least spoken in neighborhoods such as Flushing, Sunset Park, and Corona.</a:t>
            </a:r>
            <a:endParaRPr lang="en-US" sz="1200" spc="-1">
              <a:solidFill>
                <a:prstClr val="black"/>
              </a:solidFill>
            </a:endParaRPr>
          </a:p>
          <a:p>
            <a:pPr>
              <a:lnSpc>
                <a:spcPct val="90000"/>
              </a:lnSpc>
              <a:spcAft>
                <a:spcPts val="601"/>
              </a:spcAft>
            </a:pPr>
            <a:endParaRPr lang="en-US" sz="1200" spc="-1">
              <a:solidFill>
                <a:prstClr val="black"/>
              </a:solidFill>
            </a:endParaRPr>
          </a:p>
        </p:txBody>
      </p:sp>
    </p:spTree>
    <p:extLst>
      <p:ext uri="{BB962C8B-B14F-4D97-AF65-F5344CB8AC3E}">
        <p14:creationId xmlns:p14="http://schemas.microsoft.com/office/powerpoint/2010/main" val="2701423848"/>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5" name="CustomShape 1"/>
          <p:cNvSpPr/>
          <p:nvPr/>
        </p:nvSpPr>
        <p:spPr>
          <a:xfrm>
            <a:off x="1524000" y="0"/>
            <a:ext cx="9143280" cy="685728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p:style>
      </p:sp>
      <p:sp>
        <p:nvSpPr>
          <p:cNvPr id="106" name="CustomShape 2"/>
          <p:cNvSpPr/>
          <p:nvPr/>
        </p:nvSpPr>
        <p:spPr>
          <a:xfrm flipH="1">
            <a:off x="1523280" y="0"/>
            <a:ext cx="3315240" cy="6857280"/>
          </a:xfrm>
          <a:custGeom>
            <a:avLst/>
            <a:gdLst/>
            <a:ahLst/>
            <a:cxnLst/>
            <a:rect l="l" t="t" r="r" b="b"/>
            <a:pathLst>
              <a:path w="4421332" h="6858000">
                <a:moveTo>
                  <a:pt x="4421332" y="0"/>
                </a:moveTo>
                <a:lnTo>
                  <a:pt x="69075" y="0"/>
                </a:lnTo>
                <a:lnTo>
                  <a:pt x="35131" y="267128"/>
                </a:lnTo>
                <a:cubicBezTo>
                  <a:pt x="11901" y="495874"/>
                  <a:pt x="0" y="727970"/>
                  <a:pt x="0" y="962845"/>
                </a:cubicBezTo>
                <a:cubicBezTo>
                  <a:pt x="0" y="3429034"/>
                  <a:pt x="1312002" y="5588789"/>
                  <a:pt x="3276103" y="6782205"/>
                </a:cubicBezTo>
                <a:lnTo>
                  <a:pt x="3407923" y="6858000"/>
                </a:lnTo>
                <a:lnTo>
                  <a:pt x="442133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p:style>
      </p:sp>
      <p:sp>
        <p:nvSpPr>
          <p:cNvPr id="107" name="CustomShape 3"/>
          <p:cNvSpPr/>
          <p:nvPr/>
        </p:nvSpPr>
        <p:spPr>
          <a:xfrm>
            <a:off x="1524000" y="0"/>
            <a:ext cx="3173400" cy="6857280"/>
          </a:xfrm>
          <a:custGeom>
            <a:avLst/>
            <a:gdLst/>
            <a:ahLst/>
            <a:cxnLst/>
            <a:rect l="l" t="t" r="r" b="b"/>
            <a:pathLst>
              <a:path w="4232227" h="6858000">
                <a:moveTo>
                  <a:pt x="0" y="0"/>
                </a:moveTo>
                <a:lnTo>
                  <a:pt x="4161853" y="0"/>
                </a:lnTo>
                <a:lnTo>
                  <a:pt x="4197953" y="284091"/>
                </a:lnTo>
                <a:cubicBezTo>
                  <a:pt x="4220617" y="507260"/>
                  <a:pt x="4232227" y="733696"/>
                  <a:pt x="4232227" y="962844"/>
                </a:cubicBezTo>
                <a:cubicBezTo>
                  <a:pt x="4232227" y="3483472"/>
                  <a:pt x="2827409" y="5675986"/>
                  <a:pt x="758007" y="6800152"/>
                </a:cubicBezTo>
                <a:lnTo>
                  <a:pt x="645060" y="6858000"/>
                </a:lnTo>
                <a:lnTo>
                  <a:pt x="0" y="6858000"/>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p:style>
      </p:sp>
      <p:sp>
        <p:nvSpPr>
          <p:cNvPr id="108" name="CustomShape 4"/>
          <p:cNvSpPr/>
          <p:nvPr/>
        </p:nvSpPr>
        <p:spPr>
          <a:xfrm>
            <a:off x="2127360" y="1412640"/>
            <a:ext cx="2152440" cy="215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90000"/>
              </a:lnSpc>
            </a:pPr>
            <a:r>
              <a:rPr lang="en-US" sz="2900" spc="-1">
                <a:solidFill>
                  <a:srgbClr val="FFFFFF"/>
                </a:solidFill>
              </a:rPr>
              <a:t> Introduction</a:t>
            </a:r>
            <a:endParaRPr lang="en-US" sz="2900" spc="-1">
              <a:solidFill>
                <a:prstClr val="black"/>
              </a:solidFill>
            </a:endParaRPr>
          </a:p>
        </p:txBody>
      </p:sp>
      <p:sp>
        <p:nvSpPr>
          <p:cNvPr id="109" name="CustomShape 5"/>
          <p:cNvSpPr/>
          <p:nvPr/>
        </p:nvSpPr>
        <p:spPr>
          <a:xfrm>
            <a:off x="5018520" y="1412640"/>
            <a:ext cx="2193840" cy="4363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90000"/>
              </a:lnSpc>
              <a:spcBef>
                <a:spcPts val="340"/>
              </a:spcBef>
            </a:pPr>
            <a:r>
              <a:rPr lang="en-US" sz="1700" spc="-1">
                <a:solidFill>
                  <a:srgbClr val="000000"/>
                </a:solidFill>
              </a:rPr>
              <a:t>With it's diverse culture , comes diverse food items. There are many restaurants in New York City, each belonging each belonging to different categories like Chinese , Indian , French etc. So as part of this project , we will list and visualize all major parts of New York City that has great Indian restaurants.</a:t>
            </a:r>
            <a:endParaRPr lang="en-US" sz="1700" spc="-1">
              <a:solidFill>
                <a:prstClr val="black"/>
              </a:solidFill>
            </a:endParaRPr>
          </a:p>
        </p:txBody>
      </p:sp>
      <p:sp>
        <p:nvSpPr>
          <p:cNvPr id="110" name="CustomShape 6"/>
          <p:cNvSpPr/>
          <p:nvPr/>
        </p:nvSpPr>
        <p:spPr>
          <a:xfrm>
            <a:off x="7772520" y="1412640"/>
            <a:ext cx="2284200" cy="4363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90000"/>
              </a:lnSpc>
              <a:spcAft>
                <a:spcPts val="601"/>
              </a:spcAft>
            </a:pPr>
            <a:r>
              <a:rPr lang="en-US" sz="2000" spc="-1">
                <a:solidFill>
                  <a:srgbClr val="000000"/>
                </a:solidFill>
              </a:rPr>
              <a:t>Queries that can be answered using this project?</a:t>
            </a:r>
            <a:endParaRPr lang="en-US" sz="2000" spc="-1">
              <a:solidFill>
                <a:prstClr val="black"/>
              </a:solidFill>
            </a:endParaRPr>
          </a:p>
          <a:p>
            <a:pPr>
              <a:lnSpc>
                <a:spcPct val="90000"/>
              </a:lnSpc>
              <a:spcAft>
                <a:spcPts val="601"/>
              </a:spcAft>
            </a:pPr>
            <a:endParaRPr lang="en-US" sz="2000" spc="-1">
              <a:solidFill>
                <a:prstClr val="black"/>
              </a:solidFill>
            </a:endParaRPr>
          </a:p>
          <a:p>
            <a:pPr marL="285840" indent="-227880">
              <a:lnSpc>
                <a:spcPct val="90000"/>
              </a:lnSpc>
              <a:spcAft>
                <a:spcPts val="601"/>
              </a:spcAft>
              <a:buClr>
                <a:srgbClr val="000000"/>
              </a:buClr>
              <a:buFont typeface="Arial"/>
              <a:buChar char="•"/>
            </a:pPr>
            <a:r>
              <a:rPr lang="en-US" sz="1400" spc="-1">
                <a:solidFill>
                  <a:srgbClr val="000000"/>
                </a:solidFill>
              </a:rPr>
              <a:t>What is best location in New York City for Indian Cuisine ?</a:t>
            </a:r>
            <a:endParaRPr lang="en-US" sz="1400" spc="-1">
              <a:solidFill>
                <a:prstClr val="black"/>
              </a:solidFill>
            </a:endParaRPr>
          </a:p>
          <a:p>
            <a:pPr marL="285840" indent="-227880">
              <a:lnSpc>
                <a:spcPct val="90000"/>
              </a:lnSpc>
              <a:spcAft>
                <a:spcPts val="601"/>
              </a:spcAft>
              <a:buClr>
                <a:srgbClr val="000000"/>
              </a:buClr>
              <a:buFont typeface="Arial"/>
              <a:buChar char="•"/>
            </a:pPr>
            <a:r>
              <a:rPr lang="en-US" sz="1400" spc="-1">
                <a:solidFill>
                  <a:srgbClr val="000000"/>
                </a:solidFill>
              </a:rPr>
              <a:t>Which areas have potential Indian Restaurant Market ?</a:t>
            </a:r>
            <a:endParaRPr lang="en-US" sz="1400" spc="-1">
              <a:solidFill>
                <a:prstClr val="black"/>
              </a:solidFill>
            </a:endParaRPr>
          </a:p>
          <a:p>
            <a:pPr marL="285840" indent="-227880">
              <a:lnSpc>
                <a:spcPct val="90000"/>
              </a:lnSpc>
              <a:spcAft>
                <a:spcPts val="601"/>
              </a:spcAft>
              <a:buClr>
                <a:srgbClr val="000000"/>
              </a:buClr>
              <a:buFont typeface="Arial"/>
              <a:buChar char="•"/>
            </a:pPr>
            <a:r>
              <a:rPr lang="en-US" sz="1400" spc="-1">
                <a:solidFill>
                  <a:srgbClr val="000000"/>
                </a:solidFill>
              </a:rPr>
              <a:t>Which all areas lack Indian Restaurants ?</a:t>
            </a:r>
            <a:endParaRPr lang="en-US" sz="1400" spc="-1">
              <a:solidFill>
                <a:prstClr val="black"/>
              </a:solidFill>
            </a:endParaRPr>
          </a:p>
          <a:p>
            <a:pPr marL="285840" indent="-227880">
              <a:lnSpc>
                <a:spcPct val="90000"/>
              </a:lnSpc>
              <a:spcAft>
                <a:spcPts val="601"/>
              </a:spcAft>
              <a:buClr>
                <a:srgbClr val="000000"/>
              </a:buClr>
              <a:buFont typeface="Arial"/>
              <a:buChar char="•"/>
            </a:pPr>
            <a:r>
              <a:rPr lang="en-US" sz="1400" spc="-1">
                <a:solidFill>
                  <a:srgbClr val="000000"/>
                </a:solidFill>
              </a:rPr>
              <a:t>Which is the best place to stay if I prefer Indian Cuisine ?</a:t>
            </a:r>
            <a:endParaRPr lang="en-US" sz="1400" spc="-1">
              <a:solidFill>
                <a:prstClr val="black"/>
              </a:solidFill>
            </a:endParaRPr>
          </a:p>
          <a:p>
            <a:pPr>
              <a:lnSpc>
                <a:spcPct val="90000"/>
              </a:lnSpc>
              <a:spcAft>
                <a:spcPts val="601"/>
              </a:spcAft>
            </a:pPr>
            <a:endParaRPr lang="en-US" sz="1400" spc="-1">
              <a:solidFill>
                <a:prstClr val="black"/>
              </a:solidFill>
            </a:endParaRPr>
          </a:p>
        </p:txBody>
      </p:sp>
    </p:spTree>
    <p:extLst>
      <p:ext uri="{BB962C8B-B14F-4D97-AF65-F5344CB8AC3E}">
        <p14:creationId xmlns:p14="http://schemas.microsoft.com/office/powerpoint/2010/main" val="256116941"/>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1" name="CustomShape 1"/>
          <p:cNvSpPr/>
          <p:nvPr/>
        </p:nvSpPr>
        <p:spPr>
          <a:xfrm>
            <a:off x="1524000" y="0"/>
            <a:ext cx="3489840" cy="685728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p:style>
      </p:sp>
      <p:sp>
        <p:nvSpPr>
          <p:cNvPr id="112" name="CustomShape 2"/>
          <p:cNvSpPr/>
          <p:nvPr/>
        </p:nvSpPr>
        <p:spPr>
          <a:xfrm>
            <a:off x="2152560" y="811080"/>
            <a:ext cx="2500920" cy="540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r>
              <a:rPr lang="en-US" sz="4400" spc="-1">
                <a:solidFill>
                  <a:srgbClr val="FFFFFF"/>
                </a:solidFill>
              </a:rPr>
              <a:t>Data to be used </a:t>
            </a:r>
            <a:endParaRPr lang="en-US" sz="4400" spc="-1">
              <a:solidFill>
                <a:prstClr val="black"/>
              </a:solidFill>
            </a:endParaRPr>
          </a:p>
        </p:txBody>
      </p:sp>
      <p:sp>
        <p:nvSpPr>
          <p:cNvPr id="113" name="CustomShape 3"/>
          <p:cNvSpPr/>
          <p:nvPr/>
        </p:nvSpPr>
        <p:spPr>
          <a:xfrm>
            <a:off x="5014560" y="0"/>
            <a:ext cx="105840" cy="6857280"/>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p:style>
      </p:sp>
      <p:grpSp>
        <p:nvGrpSpPr>
          <p:cNvPr id="114" name="Group 4"/>
          <p:cNvGrpSpPr/>
          <p:nvPr/>
        </p:nvGrpSpPr>
        <p:grpSpPr>
          <a:xfrm>
            <a:off x="5618640" y="830520"/>
            <a:ext cx="4566600" cy="5208840"/>
            <a:chOff x="4094640" y="830520"/>
            <a:chExt cx="4566600" cy="5208840"/>
          </a:xfrm>
        </p:grpSpPr>
        <p:sp>
          <p:nvSpPr>
            <p:cNvPr id="115" name="CustomShape 5"/>
            <p:cNvSpPr/>
            <p:nvPr/>
          </p:nvSpPr>
          <p:spPr>
            <a:xfrm>
              <a:off x="4094640" y="830520"/>
              <a:ext cx="4566600" cy="1543680"/>
            </a:xfrm>
            <a:prstGeom prst="roundRect">
              <a:avLst>
                <a:gd name="adj" fmla="val 16667"/>
              </a:avLst>
            </a:prstGeom>
            <a:solidFill>
              <a:schemeClr val="accent2">
                <a:hueOff val="0"/>
                <a:satOff val="0"/>
                <a:lumOff val="0"/>
                <a:alphaOff val="0"/>
              </a:schemeClr>
            </a:solidFill>
            <a:ln>
              <a:solidFill>
                <a:schemeClr val="lt1">
                  <a:hueOff val="0"/>
                  <a:satOff val="0"/>
                  <a:lumOff val="0"/>
                  <a:alphaOff val="0"/>
                </a:schemeClr>
              </a:solidFill>
              <a:round/>
            </a:ln>
          </p:spPr>
          <p:style>
            <a:lnRef idx="2">
              <a:scrgbClr r="0" g="0" b="0"/>
            </a:lnRef>
            <a:fillRef idx="0">
              <a:scrgbClr r="0" g="0" b="0"/>
            </a:fillRef>
            <a:effectRef idx="0">
              <a:scrgbClr r="0" g="0" b="0"/>
            </a:effectRef>
            <a:fontRef idx="minor"/>
          </p:style>
          <p:txBody>
            <a:bodyPr lIns="132480" tIns="132480" rIns="57240" bIns="132840" anchor="ctr"/>
            <a:lstStyle/>
            <a:p>
              <a:pPr>
                <a:lnSpc>
                  <a:spcPct val="90000"/>
                </a:lnSpc>
                <a:spcAft>
                  <a:spcPts val="524"/>
                </a:spcAft>
              </a:pPr>
              <a:r>
                <a:rPr lang="en-US" sz="1500" spc="-1">
                  <a:solidFill>
                    <a:srgbClr val="FFFFFF"/>
                  </a:solidFill>
                </a:rPr>
                <a:t>1. Data source : </a:t>
              </a:r>
              <a:r>
                <a:rPr lang="en-US" sz="1500" u="sng" spc="-1">
                  <a:solidFill>
                    <a:srgbClr val="0000FF"/>
                  </a:solidFill>
                  <a:hlinkClick r:id="rId2"/>
                </a:rPr>
                <a:t>https://cocl.us/new_york_dataset</a:t>
              </a:r>
              <a:endParaRPr lang="en-US" sz="1500" spc="-1">
                <a:solidFill>
                  <a:prstClr val="black"/>
                </a:solidFill>
              </a:endParaRPr>
            </a:p>
            <a:p>
              <a:pPr>
                <a:lnSpc>
                  <a:spcPct val="90000"/>
                </a:lnSpc>
                <a:spcAft>
                  <a:spcPts val="524"/>
                </a:spcAft>
              </a:pPr>
              <a:r>
                <a:rPr lang="en-US" sz="1500" spc="-1">
                  <a:solidFill>
                    <a:srgbClr val="FFFFFF"/>
                  </a:solidFill>
                </a:rPr>
                <a:t>Description - his data set contains the required information. And we will use this data set to explore various neighborhoods of new york city. Indian restaurants in each neighborhood of New York city. </a:t>
              </a:r>
              <a:endParaRPr lang="en-US" sz="1500" spc="-1">
                <a:solidFill>
                  <a:prstClr val="black"/>
                </a:solidFill>
              </a:endParaRPr>
            </a:p>
          </p:txBody>
        </p:sp>
        <p:sp>
          <p:nvSpPr>
            <p:cNvPr id="116" name="CustomShape 6"/>
            <p:cNvSpPr/>
            <p:nvPr/>
          </p:nvSpPr>
          <p:spPr>
            <a:xfrm>
              <a:off x="4094640" y="2656800"/>
              <a:ext cx="4566600" cy="1543680"/>
            </a:xfrm>
            <a:prstGeom prst="roundRect">
              <a:avLst>
                <a:gd name="adj" fmla="val 16667"/>
              </a:avLst>
            </a:prstGeom>
            <a:solidFill>
              <a:schemeClr val="accent3">
                <a:hueOff val="0"/>
                <a:satOff val="0"/>
                <a:lumOff val="0"/>
                <a:alphaOff val="0"/>
              </a:schemeClr>
            </a:solidFill>
            <a:ln>
              <a:solidFill>
                <a:schemeClr val="lt1">
                  <a:hueOff val="0"/>
                  <a:satOff val="0"/>
                  <a:lumOff val="0"/>
                  <a:alphaOff val="0"/>
                </a:schemeClr>
              </a:solidFill>
              <a:round/>
            </a:ln>
          </p:spPr>
          <p:style>
            <a:lnRef idx="2">
              <a:scrgbClr r="0" g="0" b="0"/>
            </a:lnRef>
            <a:fillRef idx="0">
              <a:scrgbClr r="0" g="0" b="0"/>
            </a:fillRef>
            <a:effectRef idx="0">
              <a:scrgbClr r="0" g="0" b="0"/>
            </a:effectRef>
            <a:fontRef idx="minor"/>
          </p:style>
          <p:txBody>
            <a:bodyPr lIns="132480" tIns="132480" rIns="57240" bIns="132840" anchor="ctr"/>
            <a:lstStyle/>
            <a:p>
              <a:pPr>
                <a:lnSpc>
                  <a:spcPct val="90000"/>
                </a:lnSpc>
                <a:spcAft>
                  <a:spcPts val="524"/>
                </a:spcAft>
              </a:pPr>
              <a:r>
                <a:rPr lang="en-US" sz="1500" spc="-1">
                  <a:solidFill>
                    <a:srgbClr val="FFFFFF"/>
                  </a:solidFill>
                </a:rPr>
                <a:t>2. Data source : Foursquare API</a:t>
              </a:r>
              <a:endParaRPr lang="en-US" sz="1500" spc="-1">
                <a:solidFill>
                  <a:prstClr val="black"/>
                </a:solidFill>
              </a:endParaRPr>
            </a:p>
            <a:p>
              <a:pPr>
                <a:lnSpc>
                  <a:spcPct val="90000"/>
                </a:lnSpc>
                <a:spcAft>
                  <a:spcPts val="524"/>
                </a:spcAft>
              </a:pPr>
              <a:r>
                <a:rPr lang="en-US" sz="1500" spc="-1">
                  <a:solidFill>
                    <a:srgbClr val="FFFFFF"/>
                  </a:solidFill>
                </a:rPr>
                <a:t>Description : By using this API we will get all the venues in each neighborhood. We can filter these venues to get only Indian Restaurants.</a:t>
              </a:r>
              <a:endParaRPr lang="en-US" sz="1500" spc="-1">
                <a:solidFill>
                  <a:prstClr val="black"/>
                </a:solidFill>
              </a:endParaRPr>
            </a:p>
          </p:txBody>
        </p:sp>
        <p:sp>
          <p:nvSpPr>
            <p:cNvPr id="117" name="CustomShape 7"/>
            <p:cNvSpPr/>
            <p:nvPr/>
          </p:nvSpPr>
          <p:spPr>
            <a:xfrm>
              <a:off x="4094640" y="4495680"/>
              <a:ext cx="4566600" cy="1543680"/>
            </a:xfrm>
            <a:prstGeom prst="roundRect">
              <a:avLst>
                <a:gd name="adj" fmla="val 16667"/>
              </a:avLst>
            </a:prstGeom>
            <a:solidFill>
              <a:schemeClr val="accent4">
                <a:hueOff val="0"/>
                <a:satOff val="0"/>
                <a:lumOff val="0"/>
                <a:alphaOff val="0"/>
              </a:schemeClr>
            </a:solidFill>
            <a:ln>
              <a:solidFill>
                <a:schemeClr val="lt1">
                  <a:hueOff val="0"/>
                  <a:satOff val="0"/>
                  <a:lumOff val="0"/>
                  <a:alphaOff val="0"/>
                </a:schemeClr>
              </a:solidFill>
              <a:round/>
            </a:ln>
          </p:spPr>
          <p:style>
            <a:lnRef idx="2">
              <a:scrgbClr r="0" g="0" b="0"/>
            </a:lnRef>
            <a:fillRef idx="0">
              <a:scrgbClr r="0" g="0" b="0"/>
            </a:fillRef>
            <a:effectRef idx="0">
              <a:scrgbClr r="0" g="0" b="0"/>
            </a:effectRef>
            <a:fontRef idx="minor"/>
          </p:style>
          <p:txBody>
            <a:bodyPr lIns="132480" tIns="132480" rIns="57240" bIns="132840" anchor="ctr"/>
            <a:lstStyle/>
            <a:p>
              <a:pPr>
                <a:lnSpc>
                  <a:spcPct val="90000"/>
                </a:lnSpc>
                <a:spcAft>
                  <a:spcPts val="524"/>
                </a:spcAft>
              </a:pPr>
              <a:r>
                <a:rPr lang="en-US" sz="1500" spc="-1">
                  <a:solidFill>
                    <a:srgbClr val="FFFFFF"/>
                  </a:solidFill>
                </a:rPr>
                <a:t>3. Data source : </a:t>
              </a:r>
              <a:r>
                <a:rPr lang="en-US" sz="1500" u="sng" spc="-1">
                  <a:solidFill>
                    <a:srgbClr val="0000FF"/>
                  </a:solidFill>
                  <a:hlinkClick r:id="rId3"/>
                </a:rPr>
                <a:t>https://data.cityofnewyork.us/City-Government/Borough-Boundaries/tqmj-j8zm</a:t>
              </a:r>
              <a:endParaRPr lang="en-US" sz="1500" spc="-1">
                <a:solidFill>
                  <a:prstClr val="black"/>
                </a:solidFill>
              </a:endParaRPr>
            </a:p>
            <a:p>
              <a:pPr>
                <a:lnSpc>
                  <a:spcPct val="90000"/>
                </a:lnSpc>
                <a:spcAft>
                  <a:spcPts val="524"/>
                </a:spcAft>
              </a:pPr>
              <a:r>
                <a:rPr lang="en-US" sz="1500" spc="-1">
                  <a:solidFill>
                    <a:srgbClr val="FFFFFF"/>
                  </a:solidFill>
                </a:rPr>
                <a:t>Description : By using this geo space data we will get the New York Borough boundaries that will help us to visualize choropleth map.</a:t>
              </a:r>
              <a:endParaRPr lang="en-US" sz="1500" spc="-1">
                <a:solidFill>
                  <a:prstClr val="black"/>
                </a:solidFill>
              </a:endParaRPr>
            </a:p>
          </p:txBody>
        </p:sp>
      </p:grpSp>
      <p:grpSp>
        <p:nvGrpSpPr>
          <p:cNvPr id="118" name="Group 8"/>
          <p:cNvGrpSpPr/>
          <p:nvPr/>
        </p:nvGrpSpPr>
        <p:grpSpPr>
          <a:xfrm>
            <a:off x="1524000" y="0"/>
            <a:ext cx="36000" cy="36000"/>
            <a:chOff x="0" y="0"/>
            <a:chExt cx="36000" cy="36000"/>
          </a:xfrm>
        </p:grpSpPr>
      </p:grpSp>
    </p:spTree>
    <p:extLst>
      <p:ext uri="{BB962C8B-B14F-4D97-AF65-F5344CB8AC3E}">
        <p14:creationId xmlns:p14="http://schemas.microsoft.com/office/powerpoint/2010/main" val="2722311816"/>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9" name="CustomShape 1"/>
          <p:cNvSpPr/>
          <p:nvPr/>
        </p:nvSpPr>
        <p:spPr>
          <a:xfrm>
            <a:off x="1524000" y="0"/>
            <a:ext cx="3489840" cy="685728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p:style>
      </p:sp>
      <p:sp>
        <p:nvSpPr>
          <p:cNvPr id="120" name="CustomShape 2"/>
          <p:cNvSpPr/>
          <p:nvPr/>
        </p:nvSpPr>
        <p:spPr>
          <a:xfrm>
            <a:off x="2152560" y="811080"/>
            <a:ext cx="2500920" cy="540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r>
              <a:rPr lang="en-US" sz="4100" spc="-1">
                <a:solidFill>
                  <a:srgbClr val="FFFFFF"/>
                </a:solidFill>
              </a:rPr>
              <a:t>Approach</a:t>
            </a:r>
            <a:endParaRPr lang="en-US" sz="4100" spc="-1">
              <a:solidFill>
                <a:prstClr val="black"/>
              </a:solidFill>
            </a:endParaRPr>
          </a:p>
        </p:txBody>
      </p:sp>
      <p:sp>
        <p:nvSpPr>
          <p:cNvPr id="121" name="CustomShape 3"/>
          <p:cNvSpPr/>
          <p:nvPr/>
        </p:nvSpPr>
        <p:spPr>
          <a:xfrm>
            <a:off x="5014560" y="0"/>
            <a:ext cx="105840" cy="6857280"/>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p:style>
      </p:sp>
      <p:grpSp>
        <p:nvGrpSpPr>
          <p:cNvPr id="122" name="Group 4"/>
          <p:cNvGrpSpPr/>
          <p:nvPr/>
        </p:nvGrpSpPr>
        <p:grpSpPr>
          <a:xfrm>
            <a:off x="5547360" y="1097280"/>
            <a:ext cx="4637880" cy="4571640"/>
            <a:chOff x="4023360" y="1097280"/>
            <a:chExt cx="4637880" cy="4571640"/>
          </a:xfrm>
        </p:grpSpPr>
        <p:sp>
          <p:nvSpPr>
            <p:cNvPr id="123" name="CustomShape 5"/>
            <p:cNvSpPr/>
            <p:nvPr/>
          </p:nvSpPr>
          <p:spPr>
            <a:xfrm>
              <a:off x="4094640" y="1097280"/>
              <a:ext cx="4566600" cy="694440"/>
            </a:xfrm>
            <a:prstGeom prst="roundRect">
              <a:avLst>
                <a:gd name="adj" fmla="val 16667"/>
              </a:avLst>
            </a:prstGeom>
            <a:solidFill>
              <a:schemeClr val="accent5">
                <a:hueOff val="0"/>
                <a:satOff val="0"/>
                <a:lumOff val="0"/>
                <a:alphaOff val="0"/>
              </a:schemeClr>
            </a:solidFill>
            <a:ln>
              <a:solidFill>
                <a:schemeClr val="lt1">
                  <a:hueOff val="0"/>
                  <a:satOff val="0"/>
                  <a:lumOff val="0"/>
                  <a:alphaOff val="0"/>
                </a:schemeClr>
              </a:solidFill>
              <a:round/>
            </a:ln>
          </p:spPr>
          <p:style>
            <a:lnRef idx="2">
              <a:scrgbClr r="0" g="0" b="0"/>
            </a:lnRef>
            <a:fillRef idx="0">
              <a:scrgbClr r="0" g="0" b="0"/>
            </a:fillRef>
            <a:effectRef idx="0">
              <a:scrgbClr r="0" g="0" b="0"/>
            </a:effectRef>
            <a:fontRef idx="minor"/>
          </p:style>
          <p:txBody>
            <a:bodyPr lIns="102600" tIns="102600" rIns="68760" bIns="102600" anchor="ctr"/>
            <a:lstStyle/>
            <a:p>
              <a:pPr>
                <a:lnSpc>
                  <a:spcPct val="90000"/>
                </a:lnSpc>
                <a:spcAft>
                  <a:spcPts val="629"/>
                </a:spcAft>
              </a:pPr>
              <a:r>
                <a:rPr lang="en-US" spc="-1">
                  <a:solidFill>
                    <a:srgbClr val="FFFFFF"/>
                  </a:solidFill>
                </a:rPr>
                <a:t>Collect the New York city data from https://cocl.us/new_york_dataset</a:t>
              </a:r>
              <a:endParaRPr lang="en-US" spc="-1">
                <a:solidFill>
                  <a:prstClr val="black"/>
                </a:solidFill>
              </a:endParaRPr>
            </a:p>
          </p:txBody>
        </p:sp>
        <p:sp>
          <p:nvSpPr>
            <p:cNvPr id="124" name="CustomShape 6"/>
            <p:cNvSpPr/>
            <p:nvPr/>
          </p:nvSpPr>
          <p:spPr>
            <a:xfrm>
              <a:off x="4094640" y="2011680"/>
              <a:ext cx="4566600" cy="694440"/>
            </a:xfrm>
            <a:prstGeom prst="roundRect">
              <a:avLst>
                <a:gd name="adj" fmla="val 16667"/>
              </a:avLst>
            </a:prstGeom>
            <a:solidFill>
              <a:schemeClr val="accent5">
                <a:hueOff val="-1986775"/>
                <a:satOff val="7962"/>
                <a:lumOff val="1726"/>
                <a:alphaOff val="0"/>
              </a:schemeClr>
            </a:solidFill>
            <a:ln>
              <a:solidFill>
                <a:schemeClr val="lt1">
                  <a:hueOff val="0"/>
                  <a:satOff val="0"/>
                  <a:lumOff val="0"/>
                  <a:alphaOff val="0"/>
                </a:schemeClr>
              </a:solidFill>
              <a:round/>
            </a:ln>
          </p:spPr>
          <p:style>
            <a:lnRef idx="2">
              <a:scrgbClr r="0" g="0" b="0"/>
            </a:lnRef>
            <a:fillRef idx="0">
              <a:scrgbClr r="0" g="0" b="0"/>
            </a:fillRef>
            <a:effectRef idx="0">
              <a:scrgbClr r="0" g="0" b="0"/>
            </a:effectRef>
            <a:fontRef idx="minor"/>
          </p:style>
          <p:txBody>
            <a:bodyPr lIns="102600" tIns="102600" rIns="68760" bIns="102600" anchor="ctr"/>
            <a:lstStyle/>
            <a:p>
              <a:pPr>
                <a:lnSpc>
                  <a:spcPct val="90000"/>
                </a:lnSpc>
                <a:spcAft>
                  <a:spcPts val="629"/>
                </a:spcAft>
              </a:pPr>
              <a:r>
                <a:rPr lang="en-US" spc="-1">
                  <a:solidFill>
                    <a:srgbClr val="FFFFFF"/>
                  </a:solidFill>
                </a:rPr>
                <a:t>Using FourSquare API we will find all venues for each neighborhood.</a:t>
              </a:r>
              <a:endParaRPr lang="en-US" spc="-1">
                <a:solidFill>
                  <a:prstClr val="black"/>
                </a:solidFill>
              </a:endParaRPr>
            </a:p>
          </p:txBody>
        </p:sp>
        <p:sp>
          <p:nvSpPr>
            <p:cNvPr id="125" name="CustomShape 7"/>
            <p:cNvSpPr/>
            <p:nvPr/>
          </p:nvSpPr>
          <p:spPr>
            <a:xfrm>
              <a:off x="4023360" y="2962800"/>
              <a:ext cx="4566600" cy="694440"/>
            </a:xfrm>
            <a:prstGeom prst="roundRect">
              <a:avLst>
                <a:gd name="adj" fmla="val 16667"/>
              </a:avLst>
            </a:prstGeom>
            <a:solidFill>
              <a:schemeClr val="accent5">
                <a:hueOff val="-3973551"/>
                <a:satOff val="15924"/>
                <a:lumOff val="3451"/>
                <a:alphaOff val="0"/>
              </a:schemeClr>
            </a:solidFill>
            <a:ln>
              <a:solidFill>
                <a:schemeClr val="lt1">
                  <a:hueOff val="0"/>
                  <a:satOff val="0"/>
                  <a:lumOff val="0"/>
                  <a:alphaOff val="0"/>
                </a:schemeClr>
              </a:solidFill>
              <a:round/>
            </a:ln>
          </p:spPr>
          <p:style>
            <a:lnRef idx="2">
              <a:scrgbClr r="0" g="0" b="0"/>
            </a:lnRef>
            <a:fillRef idx="0">
              <a:scrgbClr r="0" g="0" b="0"/>
            </a:fillRef>
            <a:effectRef idx="0">
              <a:scrgbClr r="0" g="0" b="0"/>
            </a:effectRef>
            <a:fontRef idx="minor"/>
          </p:style>
          <p:txBody>
            <a:bodyPr lIns="102600" tIns="102600" rIns="68760" bIns="102600" anchor="ctr"/>
            <a:lstStyle/>
            <a:p>
              <a:pPr>
                <a:lnSpc>
                  <a:spcPct val="90000"/>
                </a:lnSpc>
                <a:spcAft>
                  <a:spcPts val="629"/>
                </a:spcAft>
              </a:pPr>
              <a:r>
                <a:rPr lang="en-US" spc="-1">
                  <a:solidFill>
                    <a:srgbClr val="FFFFFF"/>
                  </a:solidFill>
                </a:rPr>
                <a:t>Filter out all venues that are Indian Restaurants.</a:t>
              </a:r>
              <a:endParaRPr lang="en-US" spc="-1">
                <a:solidFill>
                  <a:prstClr val="black"/>
                </a:solidFill>
              </a:endParaRPr>
            </a:p>
          </p:txBody>
        </p:sp>
        <p:sp>
          <p:nvSpPr>
            <p:cNvPr id="126" name="CustomShape 8"/>
            <p:cNvSpPr/>
            <p:nvPr/>
          </p:nvSpPr>
          <p:spPr>
            <a:xfrm>
              <a:off x="4023360" y="3931920"/>
              <a:ext cx="4566600" cy="694440"/>
            </a:xfrm>
            <a:prstGeom prst="roundRect">
              <a:avLst>
                <a:gd name="adj" fmla="val 16667"/>
              </a:avLst>
            </a:prstGeom>
            <a:solidFill>
              <a:schemeClr val="accent5">
                <a:hueOff val="-5960326"/>
                <a:satOff val="23887"/>
                <a:lumOff val="5177"/>
                <a:alphaOff val="0"/>
              </a:schemeClr>
            </a:solidFill>
            <a:ln>
              <a:solidFill>
                <a:schemeClr val="lt1">
                  <a:hueOff val="0"/>
                  <a:satOff val="0"/>
                  <a:lumOff val="0"/>
                  <a:alphaOff val="0"/>
                </a:schemeClr>
              </a:solidFill>
              <a:round/>
            </a:ln>
          </p:spPr>
          <p:style>
            <a:lnRef idx="2">
              <a:scrgbClr r="0" g="0" b="0"/>
            </a:lnRef>
            <a:fillRef idx="0">
              <a:scrgbClr r="0" g="0" b="0"/>
            </a:fillRef>
            <a:effectRef idx="0">
              <a:scrgbClr r="0" g="0" b="0"/>
            </a:effectRef>
            <a:fontRef idx="minor"/>
          </p:style>
          <p:txBody>
            <a:bodyPr lIns="102600" tIns="102600" rIns="68760" bIns="102600" anchor="ctr"/>
            <a:lstStyle/>
            <a:p>
              <a:pPr>
                <a:lnSpc>
                  <a:spcPct val="90000"/>
                </a:lnSpc>
                <a:spcAft>
                  <a:spcPts val="629"/>
                </a:spcAft>
              </a:pPr>
              <a:r>
                <a:rPr lang="en-US" spc="-1">
                  <a:solidFill>
                    <a:srgbClr val="FFFFFF"/>
                  </a:solidFill>
                </a:rPr>
                <a:t>Find rating , tips and like count for each Indian Restaurants using FourSquare API.</a:t>
              </a:r>
              <a:endParaRPr lang="en-US" spc="-1">
                <a:solidFill>
                  <a:prstClr val="black"/>
                </a:solidFill>
              </a:endParaRPr>
            </a:p>
          </p:txBody>
        </p:sp>
        <p:sp>
          <p:nvSpPr>
            <p:cNvPr id="127" name="CustomShape 9"/>
            <p:cNvSpPr/>
            <p:nvPr/>
          </p:nvSpPr>
          <p:spPr>
            <a:xfrm>
              <a:off x="4023360" y="4974480"/>
              <a:ext cx="4566600" cy="694440"/>
            </a:xfrm>
            <a:prstGeom prst="roundRect">
              <a:avLst>
                <a:gd name="adj" fmla="val 16667"/>
              </a:avLst>
            </a:prstGeom>
            <a:solidFill>
              <a:schemeClr val="accent5">
                <a:hueOff val="-7947101"/>
                <a:satOff val="31849"/>
                <a:lumOff val="6902"/>
                <a:alphaOff val="0"/>
              </a:schemeClr>
            </a:solidFill>
            <a:ln>
              <a:solidFill>
                <a:schemeClr val="lt1">
                  <a:hueOff val="0"/>
                  <a:satOff val="0"/>
                  <a:lumOff val="0"/>
                  <a:alphaOff val="0"/>
                </a:schemeClr>
              </a:solidFill>
              <a:round/>
            </a:ln>
          </p:spPr>
          <p:style>
            <a:lnRef idx="2">
              <a:scrgbClr r="0" g="0" b="0"/>
            </a:lnRef>
            <a:fillRef idx="0">
              <a:scrgbClr r="0" g="0" b="0"/>
            </a:fillRef>
            <a:effectRef idx="0">
              <a:scrgbClr r="0" g="0" b="0"/>
            </a:effectRef>
            <a:fontRef idx="minor"/>
          </p:style>
          <p:txBody>
            <a:bodyPr lIns="102600" tIns="102600" rIns="68760" bIns="102600" anchor="ctr"/>
            <a:lstStyle/>
            <a:p>
              <a:pPr>
                <a:lnSpc>
                  <a:spcPct val="90000"/>
                </a:lnSpc>
                <a:spcAft>
                  <a:spcPts val="629"/>
                </a:spcAft>
              </a:pPr>
              <a:r>
                <a:rPr lang="en-US" spc="-1">
                  <a:solidFill>
                    <a:srgbClr val="FFFFFF"/>
                  </a:solidFill>
                </a:rPr>
                <a:t>Using rating for each restaurant , we will sort that data.</a:t>
              </a:r>
              <a:endParaRPr lang="en-US" spc="-1">
                <a:solidFill>
                  <a:prstClr val="black"/>
                </a:solidFill>
              </a:endParaRPr>
            </a:p>
          </p:txBody>
        </p:sp>
      </p:grpSp>
      <p:grpSp>
        <p:nvGrpSpPr>
          <p:cNvPr id="128" name="Group 10"/>
          <p:cNvGrpSpPr/>
          <p:nvPr/>
        </p:nvGrpSpPr>
        <p:grpSpPr>
          <a:xfrm>
            <a:off x="1524000" y="0"/>
            <a:ext cx="36000" cy="36000"/>
            <a:chOff x="0" y="0"/>
            <a:chExt cx="36000" cy="36000"/>
          </a:xfrm>
        </p:grpSpPr>
      </p:grpSp>
    </p:spTree>
    <p:extLst>
      <p:ext uri="{BB962C8B-B14F-4D97-AF65-F5344CB8AC3E}">
        <p14:creationId xmlns:p14="http://schemas.microsoft.com/office/powerpoint/2010/main" val="2463573056"/>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9" name="CustomShape 1"/>
          <p:cNvSpPr/>
          <p:nvPr/>
        </p:nvSpPr>
        <p:spPr>
          <a:xfrm>
            <a:off x="1524000" y="0"/>
            <a:ext cx="3489840" cy="685728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p:style>
      </p:sp>
      <p:sp>
        <p:nvSpPr>
          <p:cNvPr id="130" name="CustomShape 2"/>
          <p:cNvSpPr/>
          <p:nvPr/>
        </p:nvSpPr>
        <p:spPr>
          <a:xfrm>
            <a:off x="2152560" y="811080"/>
            <a:ext cx="2500920" cy="540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r>
              <a:rPr lang="en-US" sz="4400" spc="-1">
                <a:solidFill>
                  <a:srgbClr val="FFFFFF"/>
                </a:solidFill>
              </a:rPr>
              <a:t>Libraries to be used</a:t>
            </a:r>
            <a:endParaRPr lang="en-US" sz="4400" spc="-1">
              <a:solidFill>
                <a:prstClr val="black"/>
              </a:solidFill>
            </a:endParaRPr>
          </a:p>
        </p:txBody>
      </p:sp>
      <p:sp>
        <p:nvSpPr>
          <p:cNvPr id="131" name="CustomShape 3"/>
          <p:cNvSpPr/>
          <p:nvPr/>
        </p:nvSpPr>
        <p:spPr>
          <a:xfrm>
            <a:off x="5014560" y="0"/>
            <a:ext cx="105840" cy="6857280"/>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p:style>
      </p:sp>
      <p:grpSp>
        <p:nvGrpSpPr>
          <p:cNvPr id="132" name="Group 4"/>
          <p:cNvGrpSpPr/>
          <p:nvPr/>
        </p:nvGrpSpPr>
        <p:grpSpPr>
          <a:xfrm>
            <a:off x="5618640" y="1064520"/>
            <a:ext cx="4591800" cy="4787280"/>
            <a:chOff x="4094640" y="1064520"/>
            <a:chExt cx="4591800" cy="4787280"/>
          </a:xfrm>
        </p:grpSpPr>
        <p:sp>
          <p:nvSpPr>
            <p:cNvPr id="133" name="CustomShape 5"/>
            <p:cNvSpPr/>
            <p:nvPr/>
          </p:nvSpPr>
          <p:spPr>
            <a:xfrm>
              <a:off x="4094640" y="1064520"/>
              <a:ext cx="4566600" cy="1118880"/>
            </a:xfrm>
            <a:prstGeom prst="roundRect">
              <a:avLst>
                <a:gd name="adj" fmla="val 16667"/>
              </a:avLst>
            </a:prstGeom>
            <a:solidFill>
              <a:schemeClr val="accent2">
                <a:hueOff val="0"/>
                <a:satOff val="0"/>
                <a:lumOff val="0"/>
                <a:alphaOff val="0"/>
              </a:schemeClr>
            </a:solidFill>
            <a:ln>
              <a:solidFill>
                <a:schemeClr val="lt1">
                  <a:hueOff val="0"/>
                  <a:satOff val="0"/>
                  <a:lumOff val="0"/>
                  <a:alphaOff val="0"/>
                </a:schemeClr>
              </a:solidFill>
              <a:round/>
            </a:ln>
          </p:spPr>
          <p:style>
            <a:lnRef idx="2">
              <a:scrgbClr r="0" g="0" b="0"/>
            </a:lnRef>
            <a:fillRef idx="0">
              <a:scrgbClr r="0" g="0" b="0"/>
            </a:fillRef>
            <a:effectRef idx="0">
              <a:scrgbClr r="0" g="0" b="0"/>
            </a:effectRef>
            <a:fontRef idx="minor"/>
          </p:style>
          <p:txBody>
            <a:bodyPr lIns="165240" tIns="165240" rIns="110520" bIns="165240" anchor="ctr"/>
            <a:lstStyle/>
            <a:p>
              <a:pPr>
                <a:lnSpc>
                  <a:spcPct val="90000"/>
                </a:lnSpc>
                <a:spcAft>
                  <a:spcPts val="1015"/>
                </a:spcAft>
              </a:pPr>
              <a:r>
                <a:rPr lang="en-US" sz="2900" spc="-1">
                  <a:solidFill>
                    <a:srgbClr val="FFFFFF"/>
                  </a:solidFill>
                </a:rPr>
                <a:t>pandas and numpy for handling data.</a:t>
              </a:r>
              <a:endParaRPr lang="en-US" sz="2900" spc="-1">
                <a:solidFill>
                  <a:prstClr val="black"/>
                </a:solidFill>
              </a:endParaRPr>
            </a:p>
          </p:txBody>
        </p:sp>
        <p:sp>
          <p:nvSpPr>
            <p:cNvPr id="134" name="CustomShape 6"/>
            <p:cNvSpPr/>
            <p:nvPr/>
          </p:nvSpPr>
          <p:spPr>
            <a:xfrm>
              <a:off x="4094640" y="2834640"/>
              <a:ext cx="4566600" cy="1118880"/>
            </a:xfrm>
            <a:prstGeom prst="roundRect">
              <a:avLst>
                <a:gd name="adj" fmla="val 16667"/>
              </a:avLst>
            </a:prstGeom>
            <a:solidFill>
              <a:schemeClr val="accent2">
                <a:hueOff val="1560506"/>
                <a:satOff val="-1946"/>
                <a:lumOff val="458"/>
                <a:alphaOff val="0"/>
              </a:schemeClr>
            </a:solidFill>
            <a:ln>
              <a:solidFill>
                <a:schemeClr val="lt1">
                  <a:hueOff val="0"/>
                  <a:satOff val="0"/>
                  <a:lumOff val="0"/>
                  <a:alphaOff val="0"/>
                </a:schemeClr>
              </a:solidFill>
              <a:round/>
            </a:ln>
          </p:spPr>
          <p:style>
            <a:lnRef idx="2">
              <a:scrgbClr r="0" g="0" b="0"/>
            </a:lnRef>
            <a:fillRef idx="0">
              <a:scrgbClr r="0" g="0" b="0"/>
            </a:fillRef>
            <a:effectRef idx="0">
              <a:scrgbClr r="0" g="0" b="0"/>
            </a:effectRef>
            <a:fontRef idx="minor"/>
          </p:style>
          <p:txBody>
            <a:bodyPr lIns="165240" tIns="165240" rIns="110520" bIns="165240" anchor="ctr"/>
            <a:lstStyle/>
            <a:p>
              <a:pPr>
                <a:lnSpc>
                  <a:spcPct val="90000"/>
                </a:lnSpc>
                <a:spcAft>
                  <a:spcPts val="1015"/>
                </a:spcAft>
              </a:pPr>
              <a:r>
                <a:rPr lang="en-US" sz="2900" spc="-1">
                  <a:solidFill>
                    <a:srgbClr val="FFFFFF"/>
                  </a:solidFill>
                </a:rPr>
                <a:t>request module for using FourSquare API.</a:t>
              </a:r>
              <a:endParaRPr lang="en-US" sz="2900" spc="-1">
                <a:solidFill>
                  <a:prstClr val="black"/>
                </a:solidFill>
              </a:endParaRPr>
            </a:p>
          </p:txBody>
        </p:sp>
        <p:sp>
          <p:nvSpPr>
            <p:cNvPr id="135" name="CustomShape 7"/>
            <p:cNvSpPr/>
            <p:nvPr/>
          </p:nvSpPr>
          <p:spPr>
            <a:xfrm>
              <a:off x="4119840" y="4732920"/>
              <a:ext cx="4566600" cy="1118880"/>
            </a:xfrm>
            <a:prstGeom prst="roundRect">
              <a:avLst>
                <a:gd name="adj" fmla="val 16667"/>
              </a:avLst>
            </a:prstGeom>
            <a:solidFill>
              <a:schemeClr val="accent2">
                <a:hueOff val="3121013"/>
                <a:satOff val="-3893"/>
                <a:lumOff val="915"/>
                <a:alphaOff val="0"/>
              </a:schemeClr>
            </a:solidFill>
            <a:ln>
              <a:solidFill>
                <a:schemeClr val="lt1">
                  <a:hueOff val="0"/>
                  <a:satOff val="0"/>
                  <a:lumOff val="0"/>
                  <a:alphaOff val="0"/>
                </a:schemeClr>
              </a:solidFill>
              <a:round/>
            </a:ln>
          </p:spPr>
          <p:style>
            <a:lnRef idx="2">
              <a:scrgbClr r="0" g="0" b="0"/>
            </a:lnRef>
            <a:fillRef idx="0">
              <a:scrgbClr r="0" g="0" b="0"/>
            </a:fillRef>
            <a:effectRef idx="0">
              <a:scrgbClr r="0" g="0" b="0"/>
            </a:effectRef>
            <a:fontRef idx="minor"/>
          </p:style>
          <p:txBody>
            <a:bodyPr lIns="165240" tIns="165240" rIns="110520" bIns="165240" anchor="ctr"/>
            <a:lstStyle/>
            <a:p>
              <a:pPr>
                <a:lnSpc>
                  <a:spcPct val="90000"/>
                </a:lnSpc>
                <a:spcAft>
                  <a:spcPts val="1015"/>
                </a:spcAft>
              </a:pPr>
              <a:r>
                <a:rPr lang="en-US" sz="2900" spc="-1">
                  <a:solidFill>
                    <a:srgbClr val="FFFFFF"/>
                  </a:solidFill>
                </a:rPr>
                <a:t>geopy to get co-ordinates of City of New York.</a:t>
              </a:r>
              <a:endParaRPr lang="en-US" sz="2900" spc="-1">
                <a:solidFill>
                  <a:prstClr val="black"/>
                </a:solidFill>
              </a:endParaRPr>
            </a:p>
          </p:txBody>
        </p:sp>
      </p:grpSp>
      <p:grpSp>
        <p:nvGrpSpPr>
          <p:cNvPr id="136" name="Group 8"/>
          <p:cNvGrpSpPr/>
          <p:nvPr/>
        </p:nvGrpSpPr>
        <p:grpSpPr>
          <a:xfrm>
            <a:off x="1524000" y="0"/>
            <a:ext cx="36000" cy="36000"/>
            <a:chOff x="0" y="0"/>
            <a:chExt cx="36000" cy="36000"/>
          </a:xfrm>
        </p:grpSpPr>
      </p:grpSp>
    </p:spTree>
    <p:extLst>
      <p:ext uri="{BB962C8B-B14F-4D97-AF65-F5344CB8AC3E}">
        <p14:creationId xmlns:p14="http://schemas.microsoft.com/office/powerpoint/2010/main" val="3761152407"/>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7" name="CustomShape 1"/>
          <p:cNvSpPr/>
          <p:nvPr/>
        </p:nvSpPr>
        <p:spPr>
          <a:xfrm>
            <a:off x="1524000" y="0"/>
            <a:ext cx="3489840" cy="6857280"/>
          </a:xfrm>
          <a:prstGeom prst="rect">
            <a:avLst/>
          </a:prstGeom>
          <a:solidFill>
            <a:srgbClr val="3F3F3F"/>
          </a:solidFill>
          <a:ln>
            <a:noFill/>
          </a:ln>
        </p:spPr>
        <p:style>
          <a:lnRef idx="0">
            <a:scrgbClr r="0" g="0" b="0"/>
          </a:lnRef>
          <a:fillRef idx="0">
            <a:scrgbClr r="0" g="0" b="0"/>
          </a:fillRef>
          <a:effectRef idx="0">
            <a:scrgbClr r="0" g="0" b="0"/>
          </a:effectRef>
          <a:fontRef idx="minor"/>
        </p:style>
      </p:sp>
      <p:sp>
        <p:nvSpPr>
          <p:cNvPr id="138" name="CustomShape 2"/>
          <p:cNvSpPr/>
          <p:nvPr/>
        </p:nvSpPr>
        <p:spPr>
          <a:xfrm>
            <a:off x="2006760" y="623520"/>
            <a:ext cx="2522160" cy="1606320"/>
          </a:xfrm>
          <a:prstGeom prst="rect">
            <a:avLst/>
          </a:prstGeom>
          <a:noFill/>
          <a:ln w="19080">
            <a:solidFill>
              <a:srgbClr val="FFFFFF"/>
            </a:solidFill>
            <a:round/>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90000"/>
              </a:lnSpc>
            </a:pPr>
            <a:r>
              <a:rPr lang="en-US" sz="2400" spc="-1">
                <a:solidFill>
                  <a:srgbClr val="FFFFFF"/>
                </a:solidFill>
              </a:rPr>
              <a:t>Step 1 </a:t>
            </a:r>
            <a:endParaRPr lang="en-US" sz="2400" spc="-1">
              <a:solidFill>
                <a:prstClr val="black"/>
              </a:solidFill>
            </a:endParaRPr>
          </a:p>
        </p:txBody>
      </p:sp>
      <p:sp>
        <p:nvSpPr>
          <p:cNvPr id="139" name="CustomShape 3"/>
          <p:cNvSpPr/>
          <p:nvPr/>
        </p:nvSpPr>
        <p:spPr>
          <a:xfrm>
            <a:off x="2006760" y="2638080"/>
            <a:ext cx="2522160" cy="3414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285840" indent="-227880">
              <a:lnSpc>
                <a:spcPct val="90000"/>
              </a:lnSpc>
              <a:spcAft>
                <a:spcPts val="601"/>
              </a:spcAft>
              <a:buClr>
                <a:srgbClr val="FFFFFF"/>
              </a:buClr>
              <a:buFont typeface="Arial"/>
              <a:buChar char="•"/>
            </a:pPr>
            <a:r>
              <a:rPr lang="en-US" sz="1700" spc="-1">
                <a:solidFill>
                  <a:srgbClr val="FFFFFF"/>
                </a:solidFill>
              </a:rPr>
              <a:t>Load data from  </a:t>
            </a:r>
            <a:r>
              <a:rPr lang="en-US" sz="1700" u="sng" spc="-1">
                <a:solidFill>
                  <a:srgbClr val="0000FF"/>
                </a:solidFill>
                <a:hlinkClick r:id="rId2"/>
              </a:rPr>
              <a:t>https://cocl.us/new_york_dataset</a:t>
            </a:r>
            <a:r>
              <a:rPr lang="en-US" sz="1700" spc="-1">
                <a:solidFill>
                  <a:srgbClr val="FFFFFF"/>
                </a:solidFill>
              </a:rPr>
              <a:t> </a:t>
            </a:r>
            <a:endParaRPr lang="en-US" sz="1700" spc="-1">
              <a:solidFill>
                <a:prstClr val="black"/>
              </a:solidFill>
            </a:endParaRPr>
          </a:p>
          <a:p>
            <a:pPr marL="57240">
              <a:lnSpc>
                <a:spcPct val="90000"/>
              </a:lnSpc>
              <a:spcAft>
                <a:spcPts val="601"/>
              </a:spcAft>
            </a:pPr>
            <a:r>
              <a:rPr lang="en-US" sz="1700" spc="-1">
                <a:solidFill>
                  <a:srgbClr val="FFFFFF"/>
                </a:solidFill>
              </a:rPr>
              <a:t>   in pandas Dataframe.</a:t>
            </a:r>
            <a:endParaRPr lang="en-US" sz="1700" spc="-1">
              <a:solidFill>
                <a:prstClr val="black"/>
              </a:solidFill>
            </a:endParaRPr>
          </a:p>
          <a:p>
            <a:pPr marL="57240">
              <a:lnSpc>
                <a:spcPct val="90000"/>
              </a:lnSpc>
              <a:spcAft>
                <a:spcPts val="601"/>
              </a:spcAft>
            </a:pPr>
            <a:endParaRPr lang="en-US" sz="1700" spc="-1">
              <a:solidFill>
                <a:prstClr val="black"/>
              </a:solidFill>
            </a:endParaRPr>
          </a:p>
          <a:p>
            <a:pPr marL="285840" indent="-227880">
              <a:lnSpc>
                <a:spcPct val="90000"/>
              </a:lnSpc>
              <a:spcAft>
                <a:spcPts val="601"/>
              </a:spcAft>
              <a:buClr>
                <a:srgbClr val="FFFFFF"/>
              </a:buClr>
              <a:buFont typeface="Arial"/>
              <a:buChar char="•"/>
            </a:pPr>
            <a:r>
              <a:rPr lang="en-US" sz="1700" spc="-1">
                <a:solidFill>
                  <a:srgbClr val="FFFFFF"/>
                </a:solidFill>
              </a:rPr>
              <a:t>Getting Latitude and Longitude for each address geopy library.</a:t>
            </a:r>
            <a:endParaRPr lang="en-US" sz="1700" spc="-1">
              <a:solidFill>
                <a:prstClr val="black"/>
              </a:solidFill>
            </a:endParaRPr>
          </a:p>
          <a:p>
            <a:pPr>
              <a:lnSpc>
                <a:spcPct val="90000"/>
              </a:lnSpc>
              <a:spcAft>
                <a:spcPts val="601"/>
              </a:spcAft>
            </a:pPr>
            <a:endParaRPr lang="en-US" sz="1700" spc="-1">
              <a:solidFill>
                <a:prstClr val="black"/>
              </a:solidFill>
            </a:endParaRPr>
          </a:p>
          <a:p>
            <a:pPr>
              <a:lnSpc>
                <a:spcPct val="90000"/>
              </a:lnSpc>
              <a:spcAft>
                <a:spcPts val="601"/>
              </a:spcAft>
            </a:pPr>
            <a:endParaRPr lang="en-US" sz="1700" spc="-1">
              <a:solidFill>
                <a:prstClr val="black"/>
              </a:solidFill>
            </a:endParaRPr>
          </a:p>
        </p:txBody>
      </p:sp>
      <p:pic>
        <p:nvPicPr>
          <p:cNvPr id="140" name="Content Placeholder 4"/>
          <p:cNvPicPr/>
          <p:nvPr/>
        </p:nvPicPr>
        <p:blipFill>
          <a:blip r:embed="rId3"/>
          <a:stretch/>
        </p:blipFill>
        <p:spPr>
          <a:xfrm>
            <a:off x="5497320" y="2188440"/>
            <a:ext cx="4687200" cy="2319840"/>
          </a:xfrm>
          <a:prstGeom prst="rect">
            <a:avLst/>
          </a:prstGeom>
          <a:ln>
            <a:noFill/>
          </a:ln>
        </p:spPr>
      </p:pic>
      <p:sp>
        <p:nvSpPr>
          <p:cNvPr id="141" name="CustomShape 4"/>
          <p:cNvSpPr/>
          <p:nvPr/>
        </p:nvSpPr>
        <p:spPr>
          <a:xfrm>
            <a:off x="5497320" y="4572000"/>
            <a:ext cx="7466760" cy="1171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spcAft>
                <a:spcPts val="601"/>
              </a:spcAft>
            </a:pPr>
            <a:r>
              <a:rPr lang="en-US" sz="1400" spc="-1">
                <a:solidFill>
                  <a:srgbClr val="000000"/>
                </a:solidFill>
              </a:rPr>
              <a:t>As result – </a:t>
            </a:r>
            <a:endParaRPr lang="en-US" sz="1400" spc="-1">
              <a:solidFill>
                <a:prstClr val="black"/>
              </a:solidFill>
            </a:endParaRPr>
          </a:p>
          <a:p>
            <a:pPr>
              <a:spcAft>
                <a:spcPts val="601"/>
              </a:spcAft>
            </a:pPr>
            <a:r>
              <a:rPr lang="en-US" sz="1400" spc="-1">
                <a:solidFill>
                  <a:srgbClr val="000000"/>
                </a:solidFill>
              </a:rPr>
              <a:t>We have 306 rows like this.</a:t>
            </a:r>
            <a:endParaRPr lang="en-US" sz="1400" spc="-1">
              <a:solidFill>
                <a:prstClr val="black"/>
              </a:solidFill>
            </a:endParaRPr>
          </a:p>
          <a:p>
            <a:pPr>
              <a:spcAft>
                <a:spcPts val="601"/>
              </a:spcAft>
            </a:pPr>
            <a:endParaRPr lang="en-US" sz="1400" spc="-1">
              <a:solidFill>
                <a:prstClr val="black"/>
              </a:solidFill>
            </a:endParaRPr>
          </a:p>
          <a:p>
            <a:pPr>
              <a:spcAft>
                <a:spcPts val="601"/>
              </a:spcAft>
            </a:pPr>
            <a:endParaRPr lang="en-US" sz="1400" spc="-1">
              <a:solidFill>
                <a:prstClr val="black"/>
              </a:solidFill>
            </a:endParaRPr>
          </a:p>
        </p:txBody>
      </p:sp>
    </p:spTree>
    <p:extLst>
      <p:ext uri="{BB962C8B-B14F-4D97-AF65-F5344CB8AC3E}">
        <p14:creationId xmlns:p14="http://schemas.microsoft.com/office/powerpoint/2010/main" val="3056342655"/>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2" name="CustomShape 1"/>
          <p:cNvSpPr/>
          <p:nvPr/>
        </p:nvSpPr>
        <p:spPr>
          <a:xfrm>
            <a:off x="6647880" y="5346720"/>
            <a:ext cx="4019400" cy="1510560"/>
          </a:xfrm>
          <a:custGeom>
            <a:avLst/>
            <a:gdLst/>
            <a:ahLst/>
            <a:cxnLst/>
            <a:rect l="l" t="t" r="r" b="b"/>
            <a:pathLst>
              <a:path w="5360045" h="1511304">
                <a:moveTo>
                  <a:pt x="4545473" y="0"/>
                </a:moveTo>
                <a:lnTo>
                  <a:pt x="5360045" y="0"/>
                </a:lnTo>
                <a:lnTo>
                  <a:pt x="5360045" y="1046730"/>
                </a:lnTo>
                <a:lnTo>
                  <a:pt x="5360045" y="1508760"/>
                </a:lnTo>
                <a:lnTo>
                  <a:pt x="5360045" y="1511304"/>
                </a:lnTo>
                <a:lnTo>
                  <a:pt x="4545474" y="1511304"/>
                </a:lnTo>
                <a:lnTo>
                  <a:pt x="2525897" y="1511304"/>
                </a:lnTo>
                <a:lnTo>
                  <a:pt x="0" y="1511304"/>
                </a:lnTo>
                <a:lnTo>
                  <a:pt x="697617" y="3"/>
                </a:lnTo>
                <a:lnTo>
                  <a:pt x="4545473" y="3"/>
                </a:lnTo>
                <a:close/>
              </a:path>
            </a:pathLst>
          </a:custGeom>
          <a:solidFill>
            <a:srgbClr val="404040">
              <a:alpha val="85000"/>
            </a:srgbClr>
          </a:solidFill>
          <a:ln>
            <a:noFill/>
          </a:ln>
        </p:spPr>
        <p:style>
          <a:lnRef idx="2">
            <a:schemeClr val="accent1">
              <a:shade val="50000"/>
            </a:schemeClr>
          </a:lnRef>
          <a:fillRef idx="1">
            <a:schemeClr val="accent1"/>
          </a:fillRef>
          <a:effectRef idx="0">
            <a:schemeClr val="accent1"/>
          </a:effectRef>
          <a:fontRef idx="minor"/>
        </p:style>
      </p:sp>
      <p:sp>
        <p:nvSpPr>
          <p:cNvPr id="143" name="CustomShape 2"/>
          <p:cNvSpPr/>
          <p:nvPr/>
        </p:nvSpPr>
        <p:spPr>
          <a:xfrm>
            <a:off x="1524000" y="5346720"/>
            <a:ext cx="5509080" cy="1510560"/>
          </a:xfrm>
          <a:custGeom>
            <a:avLst/>
            <a:gdLst/>
            <a:ahLst/>
            <a:cxnLst/>
            <a:rect l="l" t="t" r="r" b="b"/>
            <a:pathLst>
              <a:path w="7346605" h="1511306">
                <a:moveTo>
                  <a:pt x="0" y="0"/>
                </a:moveTo>
                <a:lnTo>
                  <a:pt x="239486" y="0"/>
                </a:lnTo>
                <a:lnTo>
                  <a:pt x="1209568" y="0"/>
                </a:lnTo>
                <a:lnTo>
                  <a:pt x="2405743" y="0"/>
                </a:lnTo>
                <a:lnTo>
                  <a:pt x="2405743" y="2544"/>
                </a:lnTo>
                <a:lnTo>
                  <a:pt x="2801131" y="2544"/>
                </a:lnTo>
                <a:lnTo>
                  <a:pt x="2801131" y="0"/>
                </a:lnTo>
                <a:lnTo>
                  <a:pt x="7346605" y="0"/>
                </a:lnTo>
                <a:lnTo>
                  <a:pt x="6648988" y="1511301"/>
                </a:lnTo>
                <a:lnTo>
                  <a:pt x="2801132" y="1511301"/>
                </a:lnTo>
                <a:lnTo>
                  <a:pt x="2801132" y="1511304"/>
                </a:lnTo>
                <a:lnTo>
                  <a:pt x="2405743" y="1511304"/>
                </a:lnTo>
                <a:lnTo>
                  <a:pt x="2405743" y="1511306"/>
                </a:lnTo>
                <a:lnTo>
                  <a:pt x="1333411" y="1511306"/>
                </a:lnTo>
                <a:lnTo>
                  <a:pt x="1219208" y="1511306"/>
                </a:lnTo>
                <a:lnTo>
                  <a:pt x="1209568" y="1511306"/>
                </a:lnTo>
                <a:lnTo>
                  <a:pt x="239486" y="1511306"/>
                </a:lnTo>
                <a:lnTo>
                  <a:pt x="0" y="1511306"/>
                </a:lnTo>
                <a:close/>
              </a:path>
            </a:pathLst>
          </a:custGeom>
          <a:solidFill>
            <a:srgbClr val="D0CECE"/>
          </a:solidFill>
          <a:ln>
            <a:noFill/>
          </a:ln>
        </p:spPr>
        <p:style>
          <a:lnRef idx="2">
            <a:schemeClr val="accent1">
              <a:shade val="50000"/>
            </a:schemeClr>
          </a:lnRef>
          <a:fillRef idx="1">
            <a:schemeClr val="accent1"/>
          </a:fillRef>
          <a:effectRef idx="0">
            <a:schemeClr val="accent1"/>
          </a:effectRef>
          <a:fontRef idx="minor"/>
        </p:style>
      </p:sp>
      <p:sp>
        <p:nvSpPr>
          <p:cNvPr id="144" name="CustomShape 3"/>
          <p:cNvSpPr/>
          <p:nvPr/>
        </p:nvSpPr>
        <p:spPr>
          <a:xfrm>
            <a:off x="2236440" y="5529960"/>
            <a:ext cx="4269600" cy="1095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90000"/>
              </a:lnSpc>
            </a:pPr>
            <a:r>
              <a:rPr lang="en-US" sz="2700" spc="-1">
                <a:solidFill>
                  <a:srgbClr val="303030"/>
                </a:solidFill>
              </a:rPr>
              <a:t>Number of neighborhoods in each Borough</a:t>
            </a:r>
            <a:endParaRPr lang="en-US" sz="2700" spc="-1">
              <a:solidFill>
                <a:prstClr val="black"/>
              </a:solidFill>
            </a:endParaRPr>
          </a:p>
        </p:txBody>
      </p:sp>
      <p:pic>
        <p:nvPicPr>
          <p:cNvPr id="145" name="Content Placeholder 4"/>
          <p:cNvPicPr/>
          <p:nvPr/>
        </p:nvPicPr>
        <p:blipFill>
          <a:blip r:embed="rId2"/>
          <a:stretch/>
        </p:blipFill>
        <p:spPr>
          <a:xfrm>
            <a:off x="3124200" y="1046520"/>
            <a:ext cx="5700960" cy="3819240"/>
          </a:xfrm>
          <a:prstGeom prst="rect">
            <a:avLst/>
          </a:prstGeom>
          <a:ln>
            <a:noFill/>
          </a:ln>
        </p:spPr>
      </p:pic>
    </p:spTree>
    <p:extLst>
      <p:ext uri="{BB962C8B-B14F-4D97-AF65-F5344CB8AC3E}">
        <p14:creationId xmlns:p14="http://schemas.microsoft.com/office/powerpoint/2010/main" val="960484854"/>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4" name="Rectangle 83">
            <a:extLst>
              <a:ext uri="{FF2B5EF4-FFF2-40B4-BE49-F238E27FC236}">
                <a16:creationId xmlns="" xmlns:a16="http://schemas.microsoft.com/office/drawing/2014/main" id="{3B854194-185D-494D-905C-7C7CB2E30F6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524001" y="0"/>
            <a:ext cx="456158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96" name="Rectangle 85">
            <a:extLst>
              <a:ext uri="{FF2B5EF4-FFF2-40B4-BE49-F238E27FC236}">
                <a16:creationId xmlns="" xmlns:a16="http://schemas.microsoft.com/office/drawing/2014/main" id="{B4F5FA0D-0104-4987-8241-EFF7C85B88D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524001" y="0"/>
            <a:ext cx="9143999"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pic>
        <p:nvPicPr>
          <p:cNvPr id="88" name="Picture 87">
            <a:extLst>
              <a:ext uri="{FF2B5EF4-FFF2-40B4-BE49-F238E27FC236}">
                <a16:creationId xmlns="" xmlns:a16="http://schemas.microsoft.com/office/drawing/2014/main" id="{2897127E-6CEF-446C-BE87-93B7C46E49D1}"/>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1524000" y="0"/>
            <a:ext cx="9144000" cy="6858000"/>
          </a:xfrm>
          <a:prstGeom prst="rect">
            <a:avLst/>
          </a:prstGeom>
        </p:spPr>
      </p:pic>
      <p:sp>
        <p:nvSpPr>
          <p:cNvPr id="78" name="TextShape 1"/>
          <p:cNvSpPr txBox="1"/>
          <p:nvPr/>
        </p:nvSpPr>
        <p:spPr>
          <a:xfrm>
            <a:off x="2004060" y="2053641"/>
            <a:ext cx="2751871" cy="2760098"/>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700" spc="-1">
                <a:solidFill>
                  <a:srgbClr val="FFFFFF"/>
                </a:solidFill>
                <a:ea typeface="+mj-ea"/>
                <a:cs typeface="+mj-cs"/>
              </a:rPr>
              <a:t>There are 9 courses in this certification</a:t>
            </a:r>
          </a:p>
        </p:txBody>
      </p:sp>
      <p:sp>
        <p:nvSpPr>
          <p:cNvPr id="79" name="TextShape 2"/>
          <p:cNvSpPr txBox="1"/>
          <p:nvPr/>
        </p:nvSpPr>
        <p:spPr>
          <a:xfrm>
            <a:off x="6091931" y="801866"/>
            <a:ext cx="3979563" cy="5230634"/>
          </a:xfrm>
          <a:prstGeom prst="rect">
            <a:avLst/>
          </a:prstGeom>
        </p:spPr>
        <p:txBody>
          <a:bodyPr vert="horz" lIns="91440" tIns="45720" rIns="91440" bIns="45720" rtlCol="0" anchor="ctr">
            <a:normAutofit/>
          </a:bodyPr>
          <a:lstStyle/>
          <a:p>
            <a:pPr marL="432000" indent="-228600">
              <a:lnSpc>
                <a:spcPct val="90000"/>
              </a:lnSpc>
              <a:spcBef>
                <a:spcPts val="1417"/>
              </a:spcBef>
              <a:buClr>
                <a:srgbClr val="000000"/>
              </a:buClr>
              <a:buSzPct val="45000"/>
              <a:buFont typeface="Arial" panose="020B0604020202020204" pitchFamily="34" charset="0"/>
              <a:buChar char="•"/>
            </a:pPr>
            <a:endParaRPr lang="en-US" spc="-1">
              <a:solidFill>
                <a:srgbClr val="000000"/>
              </a:solidFill>
            </a:endParaRPr>
          </a:p>
          <a:p>
            <a:pPr marL="432000" indent="-228600">
              <a:lnSpc>
                <a:spcPct val="90000"/>
              </a:lnSpc>
              <a:spcBef>
                <a:spcPts val="1417"/>
              </a:spcBef>
              <a:buClr>
                <a:srgbClr val="000000"/>
              </a:buClr>
              <a:buSzPct val="45000"/>
              <a:buFont typeface="Arial" panose="020B0604020202020204" pitchFamily="34" charset="0"/>
              <a:buChar char="•"/>
            </a:pPr>
            <a:r>
              <a:rPr lang="en-US" spc="-1">
                <a:solidFill>
                  <a:srgbClr val="000000"/>
                </a:solidFill>
              </a:rPr>
              <a:t>1. What is Data Science ?</a:t>
            </a:r>
          </a:p>
          <a:p>
            <a:pPr marL="432000" indent="-228600">
              <a:lnSpc>
                <a:spcPct val="90000"/>
              </a:lnSpc>
              <a:spcBef>
                <a:spcPts val="1417"/>
              </a:spcBef>
              <a:buClr>
                <a:srgbClr val="000000"/>
              </a:buClr>
              <a:buSzPct val="45000"/>
              <a:buFont typeface="Arial" panose="020B0604020202020204" pitchFamily="34" charset="0"/>
              <a:buChar char="•"/>
            </a:pPr>
            <a:r>
              <a:rPr lang="en-US" spc="-1">
                <a:solidFill>
                  <a:srgbClr val="000000"/>
                </a:solidFill>
              </a:rPr>
              <a:t>2. Open Source tools for Data Science </a:t>
            </a:r>
          </a:p>
          <a:p>
            <a:pPr marL="432000" indent="-228600">
              <a:lnSpc>
                <a:spcPct val="90000"/>
              </a:lnSpc>
              <a:spcBef>
                <a:spcPts val="1417"/>
              </a:spcBef>
              <a:buClr>
                <a:srgbClr val="000000"/>
              </a:buClr>
              <a:buSzPct val="45000"/>
              <a:buFont typeface="Arial" panose="020B0604020202020204" pitchFamily="34" charset="0"/>
              <a:buChar char="•"/>
            </a:pPr>
            <a:r>
              <a:rPr lang="en-US" spc="-1">
                <a:solidFill>
                  <a:srgbClr val="000000"/>
                </a:solidFill>
              </a:rPr>
              <a:t>3. Data Science Methodology</a:t>
            </a:r>
          </a:p>
          <a:p>
            <a:pPr marL="432000" indent="-228600">
              <a:lnSpc>
                <a:spcPct val="90000"/>
              </a:lnSpc>
              <a:spcBef>
                <a:spcPts val="1417"/>
              </a:spcBef>
              <a:buClr>
                <a:srgbClr val="000000"/>
              </a:buClr>
              <a:buSzPct val="45000"/>
              <a:buFont typeface="Arial" panose="020B0604020202020204" pitchFamily="34" charset="0"/>
              <a:buChar char="•"/>
            </a:pPr>
            <a:r>
              <a:rPr lang="en-US" spc="-1">
                <a:solidFill>
                  <a:srgbClr val="000000"/>
                </a:solidFill>
              </a:rPr>
              <a:t>4. Python for Data Science and AI</a:t>
            </a:r>
          </a:p>
          <a:p>
            <a:pPr marL="432000" indent="-228600">
              <a:lnSpc>
                <a:spcPct val="90000"/>
              </a:lnSpc>
              <a:spcBef>
                <a:spcPts val="1417"/>
              </a:spcBef>
              <a:buClr>
                <a:srgbClr val="000000"/>
              </a:buClr>
              <a:buSzPct val="45000"/>
              <a:buFont typeface="Arial" panose="020B0604020202020204" pitchFamily="34" charset="0"/>
              <a:buChar char="•"/>
            </a:pPr>
            <a:r>
              <a:rPr lang="en-US" spc="-1">
                <a:solidFill>
                  <a:srgbClr val="000000"/>
                </a:solidFill>
              </a:rPr>
              <a:t>5. Databases and SQL for Data Science</a:t>
            </a:r>
          </a:p>
          <a:p>
            <a:pPr marL="432000" indent="-228600">
              <a:lnSpc>
                <a:spcPct val="90000"/>
              </a:lnSpc>
              <a:spcBef>
                <a:spcPts val="1417"/>
              </a:spcBef>
              <a:buClr>
                <a:srgbClr val="000000"/>
              </a:buClr>
              <a:buSzPct val="45000"/>
              <a:buFont typeface="Arial" panose="020B0604020202020204" pitchFamily="34" charset="0"/>
              <a:buChar char="•"/>
            </a:pPr>
            <a:r>
              <a:rPr lang="en-US" spc="-1">
                <a:solidFill>
                  <a:srgbClr val="000000"/>
                </a:solidFill>
              </a:rPr>
              <a:t>6. Data Analysis with Python</a:t>
            </a:r>
          </a:p>
          <a:p>
            <a:pPr marL="432000" indent="-228600">
              <a:lnSpc>
                <a:spcPct val="90000"/>
              </a:lnSpc>
              <a:spcBef>
                <a:spcPts val="1417"/>
              </a:spcBef>
              <a:buClr>
                <a:srgbClr val="000000"/>
              </a:buClr>
              <a:buSzPct val="45000"/>
              <a:buFont typeface="Arial" panose="020B0604020202020204" pitchFamily="34" charset="0"/>
              <a:buChar char="•"/>
            </a:pPr>
            <a:r>
              <a:rPr lang="en-US" spc="-1">
                <a:solidFill>
                  <a:srgbClr val="000000"/>
                </a:solidFill>
              </a:rPr>
              <a:t>7. Data visualization with  Python</a:t>
            </a:r>
          </a:p>
          <a:p>
            <a:pPr marL="432000" indent="-228600">
              <a:lnSpc>
                <a:spcPct val="90000"/>
              </a:lnSpc>
              <a:spcBef>
                <a:spcPts val="1417"/>
              </a:spcBef>
              <a:buClr>
                <a:srgbClr val="000000"/>
              </a:buClr>
              <a:buSzPct val="45000"/>
              <a:buFont typeface="Arial" panose="020B0604020202020204" pitchFamily="34" charset="0"/>
              <a:buChar char="•"/>
            </a:pPr>
            <a:r>
              <a:rPr lang="en-US" spc="-1">
                <a:solidFill>
                  <a:srgbClr val="000000"/>
                </a:solidFill>
              </a:rPr>
              <a:t>8. Machine Learning with Python</a:t>
            </a:r>
          </a:p>
          <a:p>
            <a:pPr marL="432000" indent="-228600">
              <a:lnSpc>
                <a:spcPct val="90000"/>
              </a:lnSpc>
              <a:spcBef>
                <a:spcPts val="1417"/>
              </a:spcBef>
              <a:buClr>
                <a:srgbClr val="000000"/>
              </a:buClr>
              <a:buSzPct val="45000"/>
              <a:buFont typeface="Arial" panose="020B0604020202020204" pitchFamily="34" charset="0"/>
              <a:buChar char="•"/>
            </a:pPr>
            <a:r>
              <a:rPr lang="en-US" spc="-1">
                <a:solidFill>
                  <a:srgbClr val="000000"/>
                </a:solidFill>
              </a:rPr>
              <a:t>9. Applied Data Science Capstone</a:t>
            </a:r>
          </a:p>
        </p:txBody>
      </p:sp>
    </p:spTree>
    <p:extLst>
      <p:ext uri="{BB962C8B-B14F-4D97-AF65-F5344CB8AC3E}">
        <p14:creationId xmlns:p14="http://schemas.microsoft.com/office/powerpoint/2010/main" val="2499097131"/>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6" name="CustomShape 1"/>
          <p:cNvSpPr/>
          <p:nvPr/>
        </p:nvSpPr>
        <p:spPr>
          <a:xfrm rot="16200000">
            <a:off x="2215560" y="799920"/>
            <a:ext cx="2199600" cy="2506320"/>
          </a:xfrm>
          <a:prstGeom prst="downArrow">
            <a:avLst>
              <a:gd name="adj1" fmla="val 100000"/>
              <a:gd name="adj2" fmla="val 15788"/>
            </a:avLst>
          </a:prstGeom>
          <a:solidFill>
            <a:srgbClr val="404040"/>
          </a:solidFill>
          <a:ln w="54000">
            <a:noFill/>
          </a:ln>
        </p:spPr>
        <p:style>
          <a:lnRef idx="2">
            <a:schemeClr val="accent1">
              <a:shade val="50000"/>
            </a:schemeClr>
          </a:lnRef>
          <a:fillRef idx="1">
            <a:schemeClr val="accent1"/>
          </a:fillRef>
          <a:effectRef idx="0">
            <a:schemeClr val="accent1"/>
          </a:effectRef>
          <a:fontRef idx="minor"/>
        </p:style>
      </p:sp>
      <p:sp>
        <p:nvSpPr>
          <p:cNvPr id="147" name="CustomShape 2"/>
          <p:cNvSpPr/>
          <p:nvPr/>
        </p:nvSpPr>
        <p:spPr>
          <a:xfrm>
            <a:off x="2249040" y="1204200"/>
            <a:ext cx="2001240" cy="1780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90000"/>
              </a:lnSpc>
            </a:pPr>
            <a:r>
              <a:rPr lang="en-US" sz="2800" spc="-1">
                <a:solidFill>
                  <a:srgbClr val="FFFFFF"/>
                </a:solidFill>
              </a:rPr>
              <a:t>Step 2 </a:t>
            </a:r>
            <a:endParaRPr lang="en-US" sz="2800" spc="-1">
              <a:solidFill>
                <a:prstClr val="black"/>
              </a:solidFill>
            </a:endParaRPr>
          </a:p>
        </p:txBody>
      </p:sp>
      <p:sp>
        <p:nvSpPr>
          <p:cNvPr id="148" name="CustomShape 3"/>
          <p:cNvSpPr/>
          <p:nvPr/>
        </p:nvSpPr>
        <p:spPr>
          <a:xfrm>
            <a:off x="2249040" y="3404520"/>
            <a:ext cx="2001240" cy="2426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285840" indent="-227880">
              <a:lnSpc>
                <a:spcPct val="90000"/>
              </a:lnSpc>
              <a:spcAft>
                <a:spcPts val="601"/>
              </a:spcAft>
              <a:buClr>
                <a:srgbClr val="000000"/>
              </a:buClr>
              <a:buFont typeface="Arial"/>
              <a:buChar char="•"/>
            </a:pPr>
            <a:r>
              <a:rPr lang="en-US" sz="1400" spc="-1">
                <a:solidFill>
                  <a:srgbClr val="000000"/>
                </a:solidFill>
              </a:rPr>
              <a:t>Filter out which Borough and Neighborhood have maximum number of Indian Restaurants using FourSquare API.</a:t>
            </a:r>
            <a:endParaRPr lang="en-US" sz="1400" spc="-1">
              <a:solidFill>
                <a:prstClr val="black"/>
              </a:solidFill>
            </a:endParaRPr>
          </a:p>
          <a:p>
            <a:pPr marL="57240">
              <a:lnSpc>
                <a:spcPct val="90000"/>
              </a:lnSpc>
              <a:spcAft>
                <a:spcPts val="601"/>
              </a:spcAft>
            </a:pPr>
            <a:endParaRPr lang="en-US" sz="1400" spc="-1">
              <a:solidFill>
                <a:prstClr val="black"/>
              </a:solidFill>
            </a:endParaRPr>
          </a:p>
          <a:p>
            <a:pPr marL="57240">
              <a:lnSpc>
                <a:spcPct val="90000"/>
              </a:lnSpc>
              <a:spcAft>
                <a:spcPts val="601"/>
              </a:spcAft>
            </a:pPr>
            <a:endParaRPr lang="en-US" sz="1400" spc="-1">
              <a:solidFill>
                <a:prstClr val="black"/>
              </a:solidFill>
            </a:endParaRPr>
          </a:p>
          <a:p>
            <a:pPr marL="57240">
              <a:lnSpc>
                <a:spcPct val="90000"/>
              </a:lnSpc>
              <a:spcAft>
                <a:spcPts val="601"/>
              </a:spcAft>
            </a:pPr>
            <a:endParaRPr lang="en-US" sz="1400" spc="-1">
              <a:solidFill>
                <a:prstClr val="black"/>
              </a:solidFill>
            </a:endParaRPr>
          </a:p>
        </p:txBody>
      </p:sp>
      <p:pic>
        <p:nvPicPr>
          <p:cNvPr id="149" name="Picture 7"/>
          <p:cNvPicPr/>
          <p:nvPr/>
        </p:nvPicPr>
        <p:blipFill>
          <a:blip r:embed="rId2"/>
          <a:stretch/>
        </p:blipFill>
        <p:spPr>
          <a:xfrm>
            <a:off x="5020680" y="1710720"/>
            <a:ext cx="5177160" cy="3313080"/>
          </a:xfrm>
          <a:prstGeom prst="rect">
            <a:avLst/>
          </a:prstGeom>
          <a:ln>
            <a:noFill/>
          </a:ln>
        </p:spPr>
      </p:pic>
      <p:sp>
        <p:nvSpPr>
          <p:cNvPr id="150" name="CustomShape 4"/>
          <p:cNvSpPr/>
          <p:nvPr/>
        </p:nvSpPr>
        <p:spPr>
          <a:xfrm>
            <a:off x="2819280" y="5562720"/>
            <a:ext cx="632376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US" b="1" spc="-1">
                <a:solidFill>
                  <a:srgbClr val="000000"/>
                </a:solidFill>
              </a:rPr>
              <a:t>Result </a:t>
            </a:r>
            <a:r>
              <a:rPr lang="en-US" spc="-1">
                <a:solidFill>
                  <a:srgbClr val="000000"/>
                </a:solidFill>
              </a:rPr>
              <a:t>– </a:t>
            </a:r>
            <a:r>
              <a:rPr lang="en-US" spc="-1">
                <a:solidFill>
                  <a:srgbClr val="595959"/>
                </a:solidFill>
              </a:rPr>
              <a:t>Queens has maximum number of Restaurants</a:t>
            </a:r>
            <a:endParaRPr lang="en-US" spc="-1">
              <a:solidFill>
                <a:prstClr val="black"/>
              </a:solidFill>
            </a:endParaRPr>
          </a:p>
        </p:txBody>
      </p:sp>
    </p:spTree>
    <p:extLst>
      <p:ext uri="{BB962C8B-B14F-4D97-AF65-F5344CB8AC3E}">
        <p14:creationId xmlns:p14="http://schemas.microsoft.com/office/powerpoint/2010/main" val="1444339934"/>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1" name="CustomShape 1"/>
          <p:cNvSpPr/>
          <p:nvPr/>
        </p:nvSpPr>
        <p:spPr>
          <a:xfrm rot="16200000">
            <a:off x="2215560" y="799920"/>
            <a:ext cx="2199600" cy="2506320"/>
          </a:xfrm>
          <a:prstGeom prst="downArrow">
            <a:avLst>
              <a:gd name="adj1" fmla="val 100000"/>
              <a:gd name="adj2" fmla="val 15788"/>
            </a:avLst>
          </a:prstGeom>
          <a:solidFill>
            <a:srgbClr val="404040"/>
          </a:solidFill>
          <a:ln w="54000">
            <a:noFill/>
          </a:ln>
        </p:spPr>
        <p:style>
          <a:lnRef idx="2">
            <a:schemeClr val="accent1">
              <a:shade val="50000"/>
            </a:schemeClr>
          </a:lnRef>
          <a:fillRef idx="1">
            <a:schemeClr val="accent1"/>
          </a:fillRef>
          <a:effectRef idx="0">
            <a:schemeClr val="accent1"/>
          </a:effectRef>
          <a:fontRef idx="minor"/>
        </p:style>
      </p:sp>
      <p:sp>
        <p:nvSpPr>
          <p:cNvPr id="152" name="CustomShape 2"/>
          <p:cNvSpPr/>
          <p:nvPr/>
        </p:nvSpPr>
        <p:spPr>
          <a:xfrm>
            <a:off x="2249040" y="1204200"/>
            <a:ext cx="2001240" cy="1780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90000"/>
              </a:lnSpc>
            </a:pPr>
            <a:r>
              <a:rPr lang="en-US" sz="2800" spc="-1">
                <a:solidFill>
                  <a:srgbClr val="FFFFFF"/>
                </a:solidFill>
              </a:rPr>
              <a:t>Step 2 </a:t>
            </a:r>
            <a:endParaRPr lang="en-US" sz="2800" spc="-1">
              <a:solidFill>
                <a:prstClr val="black"/>
              </a:solidFill>
            </a:endParaRPr>
          </a:p>
        </p:txBody>
      </p:sp>
      <p:sp>
        <p:nvSpPr>
          <p:cNvPr id="153" name="CustomShape 3"/>
          <p:cNvSpPr/>
          <p:nvPr/>
        </p:nvSpPr>
        <p:spPr>
          <a:xfrm>
            <a:off x="2249040" y="3404520"/>
            <a:ext cx="2001240" cy="2426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285840" indent="-227880">
              <a:lnSpc>
                <a:spcPct val="90000"/>
              </a:lnSpc>
              <a:spcAft>
                <a:spcPts val="601"/>
              </a:spcAft>
              <a:buClr>
                <a:srgbClr val="000000"/>
              </a:buClr>
              <a:buFont typeface="Arial"/>
              <a:buChar char="•"/>
            </a:pPr>
            <a:r>
              <a:rPr lang="en-US" sz="1400" spc="-1">
                <a:solidFill>
                  <a:srgbClr val="000000"/>
                </a:solidFill>
              </a:rPr>
              <a:t>Filter out which Borough and Neighborhood have maximum number of Indian Restaurants using FourSquare API.</a:t>
            </a:r>
            <a:endParaRPr lang="en-US" sz="1400" spc="-1">
              <a:solidFill>
                <a:prstClr val="black"/>
              </a:solidFill>
            </a:endParaRPr>
          </a:p>
          <a:p>
            <a:pPr marL="57240">
              <a:lnSpc>
                <a:spcPct val="90000"/>
              </a:lnSpc>
              <a:spcAft>
                <a:spcPts val="601"/>
              </a:spcAft>
            </a:pPr>
            <a:endParaRPr lang="en-US" sz="1400" spc="-1">
              <a:solidFill>
                <a:prstClr val="black"/>
              </a:solidFill>
            </a:endParaRPr>
          </a:p>
          <a:p>
            <a:pPr marL="57240">
              <a:lnSpc>
                <a:spcPct val="90000"/>
              </a:lnSpc>
              <a:spcAft>
                <a:spcPts val="601"/>
              </a:spcAft>
            </a:pPr>
            <a:endParaRPr lang="en-US" sz="1400" spc="-1">
              <a:solidFill>
                <a:prstClr val="black"/>
              </a:solidFill>
            </a:endParaRPr>
          </a:p>
          <a:p>
            <a:pPr marL="57240">
              <a:lnSpc>
                <a:spcPct val="90000"/>
              </a:lnSpc>
              <a:spcAft>
                <a:spcPts val="601"/>
              </a:spcAft>
            </a:pPr>
            <a:endParaRPr lang="en-US" sz="1400" spc="-1">
              <a:solidFill>
                <a:prstClr val="black"/>
              </a:solidFill>
            </a:endParaRPr>
          </a:p>
        </p:txBody>
      </p:sp>
      <p:sp>
        <p:nvSpPr>
          <p:cNvPr id="154" name="CustomShape 4"/>
          <p:cNvSpPr/>
          <p:nvPr/>
        </p:nvSpPr>
        <p:spPr>
          <a:xfrm>
            <a:off x="2819280" y="5562720"/>
            <a:ext cx="632376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US" b="1" spc="-1">
                <a:solidFill>
                  <a:srgbClr val="000000"/>
                </a:solidFill>
              </a:rPr>
              <a:t>Result </a:t>
            </a:r>
            <a:r>
              <a:rPr lang="en-US" spc="-1">
                <a:solidFill>
                  <a:srgbClr val="000000"/>
                </a:solidFill>
              </a:rPr>
              <a:t>– </a:t>
            </a:r>
            <a:r>
              <a:rPr lang="en-US" spc="-1">
                <a:solidFill>
                  <a:srgbClr val="595959"/>
                </a:solidFill>
              </a:rPr>
              <a:t>Floral Park has maximum number of Restaurants</a:t>
            </a:r>
            <a:endParaRPr lang="en-US" spc="-1">
              <a:solidFill>
                <a:prstClr val="black"/>
              </a:solidFill>
            </a:endParaRPr>
          </a:p>
        </p:txBody>
      </p:sp>
      <p:pic>
        <p:nvPicPr>
          <p:cNvPr id="155" name="Picture 3"/>
          <p:cNvPicPr/>
          <p:nvPr/>
        </p:nvPicPr>
        <p:blipFill>
          <a:blip r:embed="rId2"/>
          <a:stretch/>
        </p:blipFill>
        <p:spPr>
          <a:xfrm>
            <a:off x="4876680" y="1259640"/>
            <a:ext cx="4876200" cy="3450600"/>
          </a:xfrm>
          <a:prstGeom prst="rect">
            <a:avLst/>
          </a:prstGeom>
          <a:ln>
            <a:noFill/>
          </a:ln>
        </p:spPr>
      </p:pic>
    </p:spTree>
    <p:extLst>
      <p:ext uri="{BB962C8B-B14F-4D97-AF65-F5344CB8AC3E}">
        <p14:creationId xmlns:p14="http://schemas.microsoft.com/office/powerpoint/2010/main" val="92711374"/>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6" name="CustomShape 1"/>
          <p:cNvSpPr/>
          <p:nvPr/>
        </p:nvSpPr>
        <p:spPr>
          <a:xfrm>
            <a:off x="1807680" y="343440"/>
            <a:ext cx="8578440" cy="1843560"/>
          </a:xfrm>
          <a:prstGeom prst="rect">
            <a:avLst/>
          </a:prstGeom>
          <a:solidFill>
            <a:srgbClr val="404040"/>
          </a:solidFill>
          <a:ln w="127080">
            <a:solidFill>
              <a:srgbClr val="404040"/>
            </a:solidFill>
            <a:round/>
          </a:ln>
        </p:spPr>
        <p:style>
          <a:lnRef idx="2">
            <a:schemeClr val="accent1">
              <a:shade val="50000"/>
            </a:schemeClr>
          </a:lnRef>
          <a:fillRef idx="1">
            <a:schemeClr val="accent1"/>
          </a:fillRef>
          <a:effectRef idx="0">
            <a:schemeClr val="accent1"/>
          </a:effectRef>
          <a:fontRef idx="minor"/>
        </p:style>
      </p:sp>
      <p:sp>
        <p:nvSpPr>
          <p:cNvPr id="157" name="CustomShape 2"/>
          <p:cNvSpPr/>
          <p:nvPr/>
        </p:nvSpPr>
        <p:spPr>
          <a:xfrm>
            <a:off x="1918560" y="466560"/>
            <a:ext cx="8354160" cy="929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rmAutofit/>
          </a:bodyPr>
          <a:lstStyle/>
          <a:p>
            <a:pPr algn="ctr">
              <a:lnSpc>
                <a:spcPct val="90000"/>
              </a:lnSpc>
            </a:pPr>
            <a:r>
              <a:rPr lang="en-US" sz="4300" spc="-1">
                <a:solidFill>
                  <a:srgbClr val="FFFFFF"/>
                </a:solidFill>
              </a:rPr>
              <a:t>List of Restaurants in Floral Park</a:t>
            </a:r>
            <a:endParaRPr lang="en-US" sz="4300" spc="-1">
              <a:solidFill>
                <a:prstClr val="black"/>
              </a:solidFill>
            </a:endParaRPr>
          </a:p>
        </p:txBody>
      </p:sp>
      <p:sp>
        <p:nvSpPr>
          <p:cNvPr id="158" name="Line 3"/>
          <p:cNvSpPr/>
          <p:nvPr/>
        </p:nvSpPr>
        <p:spPr>
          <a:xfrm>
            <a:off x="3181080" y="1448280"/>
            <a:ext cx="5829480" cy="360"/>
          </a:xfrm>
          <a:prstGeom prst="line">
            <a:avLst/>
          </a:prstGeom>
          <a:ln w="22320">
            <a:solidFill>
              <a:srgbClr val="D9D9D9"/>
            </a:solidFill>
            <a:round/>
          </a:ln>
        </p:spPr>
        <p:style>
          <a:lnRef idx="1">
            <a:schemeClr val="accent1"/>
          </a:lnRef>
          <a:fillRef idx="0">
            <a:schemeClr val="accent1"/>
          </a:fillRef>
          <a:effectRef idx="0">
            <a:schemeClr val="accent1"/>
          </a:effectRef>
          <a:fontRef idx="minor"/>
        </p:style>
      </p:sp>
      <p:pic>
        <p:nvPicPr>
          <p:cNvPr id="159" name="Content Placeholder 4"/>
          <p:cNvPicPr/>
          <p:nvPr/>
        </p:nvPicPr>
        <p:blipFill>
          <a:blip r:embed="rId2"/>
          <a:stretch/>
        </p:blipFill>
        <p:spPr>
          <a:xfrm>
            <a:off x="2321760" y="2509920"/>
            <a:ext cx="7506720" cy="3997080"/>
          </a:xfrm>
          <a:prstGeom prst="rect">
            <a:avLst/>
          </a:prstGeom>
          <a:ln>
            <a:noFill/>
          </a:ln>
        </p:spPr>
      </p:pic>
    </p:spTree>
    <p:extLst>
      <p:ext uri="{BB962C8B-B14F-4D97-AF65-F5344CB8AC3E}">
        <p14:creationId xmlns:p14="http://schemas.microsoft.com/office/powerpoint/2010/main" val="2662201398"/>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0" name="CustomShape 1"/>
          <p:cNvSpPr/>
          <p:nvPr/>
        </p:nvSpPr>
        <p:spPr>
          <a:xfrm>
            <a:off x="1524000" y="651600"/>
            <a:ext cx="9143280" cy="7358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161" name="CustomShape 2"/>
          <p:cNvSpPr/>
          <p:nvPr/>
        </p:nvSpPr>
        <p:spPr>
          <a:xfrm>
            <a:off x="2152560" y="672840"/>
            <a:ext cx="7886160" cy="714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r>
              <a:rPr lang="en-US" sz="2800" spc="-1">
                <a:solidFill>
                  <a:srgbClr val="FFFFFF"/>
                </a:solidFill>
              </a:rPr>
              <a:t>Step 3</a:t>
            </a:r>
            <a:endParaRPr lang="en-US" sz="2800" spc="-1">
              <a:solidFill>
                <a:prstClr val="black"/>
              </a:solidFill>
            </a:endParaRPr>
          </a:p>
        </p:txBody>
      </p:sp>
      <p:sp>
        <p:nvSpPr>
          <p:cNvPr id="162" name="CustomShape 3"/>
          <p:cNvSpPr/>
          <p:nvPr/>
        </p:nvSpPr>
        <p:spPr>
          <a:xfrm>
            <a:off x="2595720" y="1597320"/>
            <a:ext cx="7000200" cy="869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343080" indent="-342360" algn="ctr">
              <a:spcBef>
                <a:spcPts val="281"/>
              </a:spcBef>
              <a:buClr>
                <a:srgbClr val="000000"/>
              </a:buClr>
              <a:buFont typeface="Arial"/>
              <a:buChar char="•"/>
            </a:pPr>
            <a:r>
              <a:rPr lang="en-US" sz="1400" spc="-1">
                <a:solidFill>
                  <a:srgbClr val="000000"/>
                </a:solidFill>
              </a:rPr>
              <a:t>Get likes, ratings, tips on each of Indian Restaurant using FourSquare API</a:t>
            </a:r>
            <a:endParaRPr lang="en-US" sz="1400" spc="-1">
              <a:solidFill>
                <a:prstClr val="black"/>
              </a:solidFill>
            </a:endParaRPr>
          </a:p>
          <a:p>
            <a:pPr algn="ctr">
              <a:spcBef>
                <a:spcPts val="281"/>
              </a:spcBef>
            </a:pPr>
            <a:endParaRPr lang="en-US" sz="1400" spc="-1">
              <a:solidFill>
                <a:prstClr val="black"/>
              </a:solidFill>
            </a:endParaRPr>
          </a:p>
        </p:txBody>
      </p:sp>
      <p:pic>
        <p:nvPicPr>
          <p:cNvPr id="163" name="Picture 4"/>
          <p:cNvPicPr/>
          <p:nvPr/>
        </p:nvPicPr>
        <p:blipFill>
          <a:blip r:embed="rId2"/>
          <a:stretch/>
        </p:blipFill>
        <p:spPr>
          <a:xfrm>
            <a:off x="2152560" y="3206880"/>
            <a:ext cx="7886160" cy="2030040"/>
          </a:xfrm>
          <a:prstGeom prst="rect">
            <a:avLst/>
          </a:prstGeom>
          <a:ln>
            <a:noFill/>
          </a:ln>
        </p:spPr>
      </p:pic>
    </p:spTree>
    <p:extLst>
      <p:ext uri="{BB962C8B-B14F-4D97-AF65-F5344CB8AC3E}">
        <p14:creationId xmlns:p14="http://schemas.microsoft.com/office/powerpoint/2010/main" val="772565184"/>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4" name="CustomShape 1"/>
          <p:cNvSpPr/>
          <p:nvPr/>
        </p:nvSpPr>
        <p:spPr>
          <a:xfrm>
            <a:off x="1516440" y="0"/>
            <a:ext cx="3051720" cy="68572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165" name="CustomShape 2"/>
          <p:cNvSpPr/>
          <p:nvPr/>
        </p:nvSpPr>
        <p:spPr>
          <a:xfrm>
            <a:off x="2006760" y="640080"/>
            <a:ext cx="2321640" cy="5612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r>
              <a:rPr lang="en-US" sz="4400" spc="-1">
                <a:solidFill>
                  <a:srgbClr val="FFFFFF"/>
                </a:solidFill>
              </a:rPr>
              <a:t>Result</a:t>
            </a:r>
            <a:endParaRPr lang="en-US" sz="4400" spc="-1">
              <a:solidFill>
                <a:prstClr val="black"/>
              </a:solidFill>
            </a:endParaRPr>
          </a:p>
        </p:txBody>
      </p:sp>
      <p:sp>
        <p:nvSpPr>
          <p:cNvPr id="166" name="CustomShape 3"/>
          <p:cNvSpPr/>
          <p:nvPr/>
        </p:nvSpPr>
        <p:spPr>
          <a:xfrm>
            <a:off x="5048760" y="533520"/>
            <a:ext cx="5135760" cy="2484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343080" indent="-342360">
              <a:spcBef>
                <a:spcPts val="479"/>
              </a:spcBef>
              <a:buClr>
                <a:srgbClr val="558ED5"/>
              </a:buClr>
              <a:buFont typeface="Arial"/>
              <a:buChar char="•"/>
            </a:pPr>
            <a:r>
              <a:rPr lang="en-US" sz="2400" spc="-1">
                <a:solidFill>
                  <a:srgbClr val="558ED5"/>
                </a:solidFill>
              </a:rPr>
              <a:t>Restaurant with maximum like </a:t>
            </a:r>
            <a:endParaRPr lang="en-US" sz="2400" spc="-1">
              <a:solidFill>
                <a:prstClr val="black"/>
              </a:solidFill>
            </a:endParaRPr>
          </a:p>
          <a:p>
            <a:pPr>
              <a:spcBef>
                <a:spcPts val="479"/>
              </a:spcBef>
            </a:pPr>
            <a:endParaRPr lang="en-US" sz="2400" spc="-1">
              <a:solidFill>
                <a:prstClr val="black"/>
              </a:solidFill>
            </a:endParaRPr>
          </a:p>
        </p:txBody>
      </p:sp>
      <p:pic>
        <p:nvPicPr>
          <p:cNvPr id="167" name="Picture 4"/>
          <p:cNvPicPr/>
          <p:nvPr/>
        </p:nvPicPr>
        <p:blipFill>
          <a:blip r:embed="rId2"/>
          <a:stretch/>
        </p:blipFill>
        <p:spPr>
          <a:xfrm>
            <a:off x="4805400" y="2514600"/>
            <a:ext cx="5634720" cy="1971720"/>
          </a:xfrm>
          <a:prstGeom prst="rect">
            <a:avLst/>
          </a:prstGeom>
          <a:ln>
            <a:noFill/>
          </a:ln>
        </p:spPr>
      </p:pic>
    </p:spTree>
    <p:extLst>
      <p:ext uri="{BB962C8B-B14F-4D97-AF65-F5344CB8AC3E}">
        <p14:creationId xmlns:p14="http://schemas.microsoft.com/office/powerpoint/2010/main" val="3509144068"/>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8" name="CustomShape 1"/>
          <p:cNvSpPr/>
          <p:nvPr/>
        </p:nvSpPr>
        <p:spPr>
          <a:xfrm>
            <a:off x="1516440" y="0"/>
            <a:ext cx="3051720" cy="68572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169" name="CustomShape 2"/>
          <p:cNvSpPr/>
          <p:nvPr/>
        </p:nvSpPr>
        <p:spPr>
          <a:xfrm>
            <a:off x="2006760" y="640080"/>
            <a:ext cx="2321640" cy="5612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r>
              <a:rPr lang="en-US" sz="4400" spc="-1">
                <a:solidFill>
                  <a:srgbClr val="FFFFFF"/>
                </a:solidFill>
              </a:rPr>
              <a:t>Result</a:t>
            </a:r>
            <a:endParaRPr lang="en-US" sz="4400" spc="-1">
              <a:solidFill>
                <a:prstClr val="black"/>
              </a:solidFill>
            </a:endParaRPr>
          </a:p>
        </p:txBody>
      </p:sp>
      <p:sp>
        <p:nvSpPr>
          <p:cNvPr id="170" name="CustomShape 3"/>
          <p:cNvSpPr/>
          <p:nvPr/>
        </p:nvSpPr>
        <p:spPr>
          <a:xfrm>
            <a:off x="4842480" y="640080"/>
            <a:ext cx="5443560" cy="2484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343080" indent="-342360">
              <a:spcBef>
                <a:spcPts val="479"/>
              </a:spcBef>
              <a:buClr>
                <a:srgbClr val="558ED5"/>
              </a:buClr>
              <a:buFont typeface="Arial"/>
              <a:buChar char="•"/>
            </a:pPr>
            <a:r>
              <a:rPr lang="en-US" sz="2400" spc="-1">
                <a:solidFill>
                  <a:srgbClr val="558ED5"/>
                </a:solidFill>
              </a:rPr>
              <a:t>Restaurant having maximum Rating </a:t>
            </a:r>
            <a:endParaRPr lang="en-US" sz="2400" spc="-1">
              <a:solidFill>
                <a:prstClr val="black"/>
              </a:solidFill>
            </a:endParaRPr>
          </a:p>
          <a:p>
            <a:pPr>
              <a:spcBef>
                <a:spcPts val="360"/>
              </a:spcBef>
            </a:pPr>
            <a:endParaRPr lang="en-US" sz="2400" spc="-1">
              <a:solidFill>
                <a:prstClr val="black"/>
              </a:solidFill>
            </a:endParaRPr>
          </a:p>
        </p:txBody>
      </p:sp>
      <p:pic>
        <p:nvPicPr>
          <p:cNvPr id="171" name="Picture 5"/>
          <p:cNvPicPr/>
          <p:nvPr/>
        </p:nvPicPr>
        <p:blipFill>
          <a:blip r:embed="rId2"/>
          <a:stretch/>
        </p:blipFill>
        <p:spPr>
          <a:xfrm>
            <a:off x="4819080" y="2504880"/>
            <a:ext cx="5781960" cy="2066400"/>
          </a:xfrm>
          <a:prstGeom prst="rect">
            <a:avLst/>
          </a:prstGeom>
          <a:ln>
            <a:noFill/>
          </a:ln>
        </p:spPr>
      </p:pic>
    </p:spTree>
    <p:extLst>
      <p:ext uri="{BB962C8B-B14F-4D97-AF65-F5344CB8AC3E}">
        <p14:creationId xmlns:p14="http://schemas.microsoft.com/office/powerpoint/2010/main" val="4068644432"/>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2" name="CustomShape 1"/>
          <p:cNvSpPr/>
          <p:nvPr/>
        </p:nvSpPr>
        <p:spPr>
          <a:xfrm>
            <a:off x="1887240" y="470880"/>
            <a:ext cx="3285000" cy="5891400"/>
          </a:xfrm>
          <a:custGeom>
            <a:avLst/>
            <a:gdLst/>
            <a:ahLst/>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p:style>
      </p:sp>
      <p:sp>
        <p:nvSpPr>
          <p:cNvPr id="173" name="CustomShape 2"/>
          <p:cNvSpPr/>
          <p:nvPr/>
        </p:nvSpPr>
        <p:spPr>
          <a:xfrm>
            <a:off x="2171280" y="1011960"/>
            <a:ext cx="2561400" cy="4794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r>
              <a:rPr lang="en-US" sz="3700" spc="-1">
                <a:solidFill>
                  <a:srgbClr val="FFFFFF"/>
                </a:solidFill>
              </a:rPr>
              <a:t>Conclusion</a:t>
            </a:r>
            <a:endParaRPr lang="en-US" sz="3700" spc="-1">
              <a:solidFill>
                <a:prstClr val="black"/>
              </a:solidFill>
            </a:endParaRPr>
          </a:p>
        </p:txBody>
      </p:sp>
      <p:grpSp>
        <p:nvGrpSpPr>
          <p:cNvPr id="174" name="Group 3"/>
          <p:cNvGrpSpPr/>
          <p:nvPr/>
        </p:nvGrpSpPr>
        <p:grpSpPr>
          <a:xfrm>
            <a:off x="5419560" y="970920"/>
            <a:ext cx="4884480" cy="4884480"/>
            <a:chOff x="3895560" y="970920"/>
            <a:chExt cx="4884480" cy="4884480"/>
          </a:xfrm>
        </p:grpSpPr>
        <p:sp>
          <p:nvSpPr>
            <p:cNvPr id="175" name="CustomShape 4"/>
            <p:cNvSpPr/>
            <p:nvPr/>
          </p:nvSpPr>
          <p:spPr>
            <a:xfrm>
              <a:off x="3895560" y="970920"/>
              <a:ext cx="4884480" cy="4884480"/>
            </a:xfrm>
            <a:prstGeom prst="diamond">
              <a:avLst/>
            </a:prstGeom>
            <a:solidFill>
              <a:schemeClr val="accent2">
                <a:tint val="40000"/>
                <a:hueOff val="0"/>
                <a:satOff val="0"/>
                <a:lumOff val="0"/>
                <a:alphaOff val="0"/>
              </a:schemeClr>
            </a:solidFill>
            <a:ln>
              <a:noFill/>
            </a:ln>
          </p:spPr>
          <p:style>
            <a:lnRef idx="0">
              <a:scrgbClr r="0" g="0" b="0"/>
            </a:lnRef>
            <a:fillRef idx="0">
              <a:scrgbClr r="0" g="0" b="0"/>
            </a:fillRef>
            <a:effectRef idx="0">
              <a:scrgbClr r="0" g="0" b="0"/>
            </a:effectRef>
            <a:fontRef idx="minor"/>
          </p:style>
        </p:sp>
        <p:sp>
          <p:nvSpPr>
            <p:cNvPr id="176" name="CustomShape 5"/>
            <p:cNvSpPr/>
            <p:nvPr/>
          </p:nvSpPr>
          <p:spPr>
            <a:xfrm>
              <a:off x="4359960" y="1434960"/>
              <a:ext cx="1904400" cy="1904400"/>
            </a:xfrm>
            <a:prstGeom prst="roundRect">
              <a:avLst>
                <a:gd name="adj" fmla="val 16667"/>
              </a:avLst>
            </a:prstGeom>
            <a:solidFill>
              <a:schemeClr val="accent2">
                <a:hueOff val="0"/>
                <a:satOff val="0"/>
                <a:lumOff val="0"/>
                <a:alphaOff val="0"/>
              </a:schemeClr>
            </a:solidFill>
            <a:ln>
              <a:solidFill>
                <a:schemeClr val="lt1">
                  <a:hueOff val="0"/>
                  <a:satOff val="0"/>
                  <a:lumOff val="0"/>
                  <a:alphaOff val="0"/>
                </a:schemeClr>
              </a:solidFill>
              <a:round/>
            </a:ln>
          </p:spPr>
          <p:style>
            <a:lnRef idx="2">
              <a:scrgbClr r="0" g="0" b="0"/>
            </a:lnRef>
            <a:fillRef idx="0">
              <a:scrgbClr r="0" g="0" b="0"/>
            </a:fillRef>
            <a:effectRef idx="0">
              <a:scrgbClr r="0" g="0" b="0"/>
            </a:effectRef>
            <a:fontRef idx="minor"/>
          </p:style>
          <p:txBody>
            <a:bodyPr lIns="150120" tIns="150120" rIns="57240" bIns="150480" anchor="ctr"/>
            <a:lstStyle/>
            <a:p>
              <a:pPr algn="ctr">
                <a:lnSpc>
                  <a:spcPct val="90000"/>
                </a:lnSpc>
                <a:spcAft>
                  <a:spcPts val="524"/>
                </a:spcAft>
              </a:pPr>
              <a:r>
                <a:rPr lang="en-US" sz="1500" spc="-1">
                  <a:solidFill>
                    <a:srgbClr val="FFFFFF"/>
                  </a:solidFill>
                </a:rPr>
                <a:t>Astoria(Queens), Blissville(Queens), Civic Center(Manhattan) are some of the best neighborhoods for indian cuisine.</a:t>
              </a:r>
              <a:endParaRPr lang="en-US" sz="1500" spc="-1">
                <a:solidFill>
                  <a:prstClr val="black"/>
                </a:solidFill>
              </a:endParaRPr>
            </a:p>
          </p:txBody>
        </p:sp>
        <p:sp>
          <p:nvSpPr>
            <p:cNvPr id="177" name="CustomShape 6"/>
            <p:cNvSpPr/>
            <p:nvPr/>
          </p:nvSpPr>
          <p:spPr>
            <a:xfrm>
              <a:off x="6411600" y="1434960"/>
              <a:ext cx="1904400" cy="1904400"/>
            </a:xfrm>
            <a:prstGeom prst="roundRect">
              <a:avLst>
                <a:gd name="adj" fmla="val 16667"/>
              </a:avLst>
            </a:prstGeom>
            <a:solidFill>
              <a:schemeClr val="accent3">
                <a:hueOff val="0"/>
                <a:satOff val="0"/>
                <a:lumOff val="0"/>
                <a:alphaOff val="0"/>
              </a:schemeClr>
            </a:solidFill>
            <a:ln>
              <a:solidFill>
                <a:schemeClr val="lt1">
                  <a:hueOff val="0"/>
                  <a:satOff val="0"/>
                  <a:lumOff val="0"/>
                  <a:alphaOff val="0"/>
                </a:schemeClr>
              </a:solidFill>
              <a:round/>
            </a:ln>
          </p:spPr>
          <p:style>
            <a:lnRef idx="2">
              <a:scrgbClr r="0" g="0" b="0"/>
            </a:lnRef>
            <a:fillRef idx="0">
              <a:scrgbClr r="0" g="0" b="0"/>
            </a:fillRef>
            <a:effectRef idx="0">
              <a:scrgbClr r="0" g="0" b="0"/>
            </a:effectRef>
            <a:fontRef idx="minor"/>
          </p:style>
          <p:txBody>
            <a:bodyPr lIns="150120" tIns="150120" rIns="57240" bIns="150480" anchor="ctr"/>
            <a:lstStyle/>
            <a:p>
              <a:pPr algn="ctr">
                <a:lnSpc>
                  <a:spcPct val="90000"/>
                </a:lnSpc>
                <a:spcAft>
                  <a:spcPts val="524"/>
                </a:spcAft>
              </a:pPr>
              <a:r>
                <a:rPr lang="en-US" sz="1500" spc="-1">
                  <a:solidFill>
                    <a:srgbClr val="FFFFFF"/>
                  </a:solidFill>
                </a:rPr>
                <a:t>Manhattan have potential Indian Resturant Market</a:t>
              </a:r>
              <a:endParaRPr lang="en-US" sz="1500" spc="-1">
                <a:solidFill>
                  <a:prstClr val="black"/>
                </a:solidFill>
              </a:endParaRPr>
            </a:p>
          </p:txBody>
        </p:sp>
        <p:sp>
          <p:nvSpPr>
            <p:cNvPr id="178" name="CustomShape 7"/>
            <p:cNvSpPr/>
            <p:nvPr/>
          </p:nvSpPr>
          <p:spPr>
            <a:xfrm>
              <a:off x="4359960" y="3486960"/>
              <a:ext cx="1904400" cy="1904400"/>
            </a:xfrm>
            <a:prstGeom prst="roundRect">
              <a:avLst>
                <a:gd name="adj" fmla="val 16667"/>
              </a:avLst>
            </a:prstGeom>
            <a:solidFill>
              <a:schemeClr val="accent4">
                <a:hueOff val="0"/>
                <a:satOff val="0"/>
                <a:lumOff val="0"/>
                <a:alphaOff val="0"/>
              </a:schemeClr>
            </a:solidFill>
            <a:ln>
              <a:solidFill>
                <a:schemeClr val="lt1">
                  <a:hueOff val="0"/>
                  <a:satOff val="0"/>
                  <a:lumOff val="0"/>
                  <a:alphaOff val="0"/>
                </a:schemeClr>
              </a:solidFill>
              <a:round/>
            </a:ln>
          </p:spPr>
          <p:style>
            <a:lnRef idx="2">
              <a:scrgbClr r="0" g="0" b="0"/>
            </a:lnRef>
            <a:fillRef idx="0">
              <a:scrgbClr r="0" g="0" b="0"/>
            </a:fillRef>
            <a:effectRef idx="0">
              <a:scrgbClr r="0" g="0" b="0"/>
            </a:effectRef>
            <a:fontRef idx="minor"/>
          </p:style>
          <p:txBody>
            <a:bodyPr lIns="150120" tIns="150120" rIns="57240" bIns="150480" anchor="ctr"/>
            <a:lstStyle/>
            <a:p>
              <a:pPr algn="ctr">
                <a:lnSpc>
                  <a:spcPct val="90000"/>
                </a:lnSpc>
                <a:spcAft>
                  <a:spcPts val="524"/>
                </a:spcAft>
              </a:pPr>
              <a:r>
                <a:rPr lang="en-US" sz="1500" spc="-1">
                  <a:solidFill>
                    <a:srgbClr val="FFFFFF"/>
                  </a:solidFill>
                </a:rPr>
                <a:t>Staten Island ranks last in average rating of Indian Restaurants.</a:t>
              </a:r>
              <a:endParaRPr lang="en-US" sz="1500" spc="-1">
                <a:solidFill>
                  <a:prstClr val="black"/>
                </a:solidFill>
              </a:endParaRPr>
            </a:p>
          </p:txBody>
        </p:sp>
        <p:sp>
          <p:nvSpPr>
            <p:cNvPr id="179" name="CustomShape 8"/>
            <p:cNvSpPr/>
            <p:nvPr/>
          </p:nvSpPr>
          <p:spPr>
            <a:xfrm>
              <a:off x="6411600" y="3486960"/>
              <a:ext cx="1904400" cy="1904400"/>
            </a:xfrm>
            <a:prstGeom prst="roundRect">
              <a:avLst>
                <a:gd name="adj" fmla="val 16667"/>
              </a:avLst>
            </a:prstGeom>
            <a:solidFill>
              <a:schemeClr val="accent5">
                <a:hueOff val="0"/>
                <a:satOff val="0"/>
                <a:lumOff val="0"/>
                <a:alphaOff val="0"/>
              </a:schemeClr>
            </a:solidFill>
            <a:ln>
              <a:solidFill>
                <a:schemeClr val="lt1">
                  <a:hueOff val="0"/>
                  <a:satOff val="0"/>
                  <a:lumOff val="0"/>
                  <a:alphaOff val="0"/>
                </a:schemeClr>
              </a:solidFill>
              <a:round/>
            </a:ln>
          </p:spPr>
          <p:style>
            <a:lnRef idx="2">
              <a:scrgbClr r="0" g="0" b="0"/>
            </a:lnRef>
            <a:fillRef idx="0">
              <a:scrgbClr r="0" g="0" b="0"/>
            </a:fillRef>
            <a:effectRef idx="0">
              <a:scrgbClr r="0" g="0" b="0"/>
            </a:effectRef>
            <a:fontRef idx="minor"/>
          </p:style>
          <p:txBody>
            <a:bodyPr lIns="150120" tIns="150120" rIns="57240" bIns="150480" anchor="ctr"/>
            <a:lstStyle/>
            <a:p>
              <a:pPr algn="ctr">
                <a:lnSpc>
                  <a:spcPct val="90000"/>
                </a:lnSpc>
                <a:spcAft>
                  <a:spcPts val="524"/>
                </a:spcAft>
              </a:pPr>
              <a:r>
                <a:rPr lang="en-US" sz="1500" spc="-1">
                  <a:solidFill>
                    <a:srgbClr val="FFFFFF"/>
                  </a:solidFill>
                </a:rPr>
                <a:t>Manhattan is the best place to stay if you prefer Indian Cuisine.</a:t>
              </a:r>
              <a:endParaRPr lang="en-US" sz="1500" spc="-1">
                <a:solidFill>
                  <a:prstClr val="black"/>
                </a:solidFill>
              </a:endParaRPr>
            </a:p>
          </p:txBody>
        </p:sp>
      </p:grpSp>
      <p:grpSp>
        <p:nvGrpSpPr>
          <p:cNvPr id="180" name="Group 9"/>
          <p:cNvGrpSpPr/>
          <p:nvPr/>
        </p:nvGrpSpPr>
        <p:grpSpPr>
          <a:xfrm>
            <a:off x="1524000" y="0"/>
            <a:ext cx="36000" cy="36000"/>
            <a:chOff x="0" y="0"/>
            <a:chExt cx="36000" cy="36000"/>
          </a:xfrm>
        </p:grpSpPr>
      </p:grpSp>
    </p:spTree>
    <p:extLst>
      <p:ext uri="{BB962C8B-B14F-4D97-AF65-F5344CB8AC3E}">
        <p14:creationId xmlns:p14="http://schemas.microsoft.com/office/powerpoint/2010/main" val="1347393559"/>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1" name="CustomShape 1"/>
          <p:cNvSpPr/>
          <p:nvPr/>
        </p:nvSpPr>
        <p:spPr>
          <a:xfrm>
            <a:off x="1524000" y="0"/>
            <a:ext cx="4567320" cy="6857280"/>
          </a:xfrm>
          <a:prstGeom prst="rect">
            <a:avLst/>
          </a:prstGeom>
          <a:gradFill rotWithShape="0">
            <a:gsLst>
              <a:gs pos="0">
                <a:srgbClr val="CC3A18"/>
              </a:gs>
              <a:gs pos="25000">
                <a:srgbClr val="CC3A18"/>
              </a:gs>
              <a:gs pos="94000">
                <a:schemeClr val="bg2">
                  <a:lumMod val="25000"/>
                </a:schemeClr>
              </a:gs>
              <a:gs pos="100000">
                <a:schemeClr val="bg2">
                  <a:lumMod val="25000"/>
                </a:schemeClr>
              </a:gs>
            </a:gsLst>
            <a:lin ang="4200000"/>
          </a:gradFill>
          <a:ln>
            <a:noFill/>
          </a:ln>
        </p:spPr>
        <p:style>
          <a:lnRef idx="2">
            <a:schemeClr val="accent1">
              <a:shade val="50000"/>
            </a:schemeClr>
          </a:lnRef>
          <a:fillRef idx="1">
            <a:schemeClr val="accent1"/>
          </a:fillRef>
          <a:effectRef idx="0">
            <a:schemeClr val="accent1"/>
          </a:effectRef>
          <a:fontRef idx="minor"/>
        </p:style>
      </p:sp>
      <p:pic>
        <p:nvPicPr>
          <p:cNvPr id="182" name="Picture 9"/>
          <p:cNvPicPr/>
          <p:nvPr/>
        </p:nvPicPr>
        <p:blipFill>
          <a:blip r:embed="rId2"/>
          <a:stretch/>
        </p:blipFill>
        <p:spPr>
          <a:xfrm>
            <a:off x="1524000" y="0"/>
            <a:ext cx="9143280" cy="6857280"/>
          </a:xfrm>
          <a:prstGeom prst="rect">
            <a:avLst/>
          </a:prstGeom>
          <a:ln>
            <a:noFill/>
          </a:ln>
        </p:spPr>
      </p:pic>
      <p:sp>
        <p:nvSpPr>
          <p:cNvPr id="183" name="CustomShape 2"/>
          <p:cNvSpPr/>
          <p:nvPr/>
        </p:nvSpPr>
        <p:spPr>
          <a:xfrm>
            <a:off x="2003880" y="2053800"/>
            <a:ext cx="2751120" cy="2759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r>
              <a:rPr lang="en-US" sz="4400" spc="-1">
                <a:solidFill>
                  <a:srgbClr val="FFFFFF"/>
                </a:solidFill>
              </a:rPr>
              <a:t>Limitation	</a:t>
            </a:r>
            <a:endParaRPr lang="en-US" sz="4400" spc="-1">
              <a:solidFill>
                <a:prstClr val="black"/>
              </a:solidFill>
            </a:endParaRPr>
          </a:p>
        </p:txBody>
      </p:sp>
      <p:sp>
        <p:nvSpPr>
          <p:cNvPr id="184" name="CustomShape 3"/>
          <p:cNvSpPr/>
          <p:nvPr/>
        </p:nvSpPr>
        <p:spPr>
          <a:xfrm>
            <a:off x="5791080" y="801720"/>
            <a:ext cx="4279680" cy="5230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spcBef>
                <a:spcPts val="420"/>
              </a:spcBef>
            </a:pPr>
            <a:endParaRPr lang="en-US" spc="-1">
              <a:solidFill>
                <a:prstClr val="black"/>
              </a:solidFill>
            </a:endParaRPr>
          </a:p>
          <a:p>
            <a:pPr>
              <a:spcBef>
                <a:spcPts val="420"/>
              </a:spcBef>
            </a:pPr>
            <a:r>
              <a:rPr lang="en-US" sz="2100" spc="-1">
                <a:solidFill>
                  <a:srgbClr val="E46C0A"/>
                </a:solidFill>
              </a:rPr>
              <a:t>The accuracy of data depends purely depends on the data provided by FourSquare</a:t>
            </a:r>
            <a:endParaRPr lang="en-US" sz="2100" spc="-1">
              <a:solidFill>
                <a:prstClr val="black"/>
              </a:solidFill>
            </a:endParaRPr>
          </a:p>
          <a:p>
            <a:pPr>
              <a:spcBef>
                <a:spcPts val="420"/>
              </a:spcBef>
            </a:pPr>
            <a:endParaRPr lang="en-US" sz="2100" spc="-1">
              <a:solidFill>
                <a:prstClr val="black"/>
              </a:solidFill>
            </a:endParaRPr>
          </a:p>
        </p:txBody>
      </p:sp>
    </p:spTree>
    <p:extLst>
      <p:ext uri="{BB962C8B-B14F-4D97-AF65-F5344CB8AC3E}">
        <p14:creationId xmlns:p14="http://schemas.microsoft.com/office/powerpoint/2010/main" val="1291992566"/>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5" name="CustomShape 1"/>
          <p:cNvSpPr/>
          <p:nvPr/>
        </p:nvSpPr>
        <p:spPr>
          <a:xfrm>
            <a:off x="1880760" y="0"/>
            <a:ext cx="8182080" cy="6857280"/>
          </a:xfrm>
          <a:prstGeom prst="rect">
            <a:avLst/>
          </a:prstGeom>
          <a:gradFill rotWithShape="0">
            <a:gsLst>
              <a:gs pos="0">
                <a:srgbClr val="009ED8"/>
              </a:gs>
              <a:gs pos="25000">
                <a:srgbClr val="009ED8"/>
              </a:gs>
              <a:gs pos="94000">
                <a:schemeClr val="bg2">
                  <a:lumMod val="25000"/>
                </a:schemeClr>
              </a:gs>
              <a:gs pos="100000">
                <a:schemeClr val="bg2">
                  <a:lumMod val="25000"/>
                </a:schemeClr>
              </a:gs>
            </a:gsLst>
            <a:lin ang="4200000"/>
          </a:gradFill>
          <a:ln>
            <a:noFill/>
          </a:ln>
        </p:spPr>
        <p:style>
          <a:lnRef idx="2">
            <a:schemeClr val="accent1">
              <a:shade val="50000"/>
            </a:schemeClr>
          </a:lnRef>
          <a:fillRef idx="1">
            <a:schemeClr val="accent1"/>
          </a:fillRef>
          <a:effectRef idx="0">
            <a:schemeClr val="accent1"/>
          </a:effectRef>
          <a:fontRef idx="minor"/>
        </p:style>
      </p:sp>
      <p:sp>
        <p:nvSpPr>
          <p:cNvPr id="186" name="CustomShape 2"/>
          <p:cNvSpPr/>
          <p:nvPr/>
        </p:nvSpPr>
        <p:spPr>
          <a:xfrm>
            <a:off x="3808200" y="4074840"/>
            <a:ext cx="4578120" cy="681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gn="ctr">
              <a:lnSpc>
                <a:spcPct val="90000"/>
              </a:lnSpc>
              <a:spcBef>
                <a:spcPts val="1001"/>
              </a:spcBef>
            </a:pPr>
            <a:r>
              <a:rPr lang="en-US" sz="2400" spc="-1">
                <a:solidFill>
                  <a:srgbClr val="FFFFFF"/>
                </a:solidFill>
              </a:rPr>
              <a:t>Any queries ?</a:t>
            </a:r>
            <a:endParaRPr lang="en-US" sz="2400" spc="-1">
              <a:solidFill>
                <a:prstClr val="black"/>
              </a:solidFill>
            </a:endParaRPr>
          </a:p>
        </p:txBody>
      </p:sp>
      <p:pic>
        <p:nvPicPr>
          <p:cNvPr id="187" name="Picture 15"/>
          <p:cNvPicPr/>
          <p:nvPr/>
        </p:nvPicPr>
        <p:blipFill>
          <a:blip r:embed="rId2"/>
          <a:stretch/>
        </p:blipFill>
        <p:spPr>
          <a:xfrm>
            <a:off x="1524000" y="0"/>
            <a:ext cx="9143280" cy="6857280"/>
          </a:xfrm>
          <a:prstGeom prst="rect">
            <a:avLst/>
          </a:prstGeom>
          <a:ln>
            <a:noFill/>
          </a:ln>
        </p:spPr>
      </p:pic>
      <p:sp>
        <p:nvSpPr>
          <p:cNvPr id="188" name="CustomShape 3"/>
          <p:cNvSpPr/>
          <p:nvPr/>
        </p:nvSpPr>
        <p:spPr>
          <a:xfrm>
            <a:off x="3808200" y="2043720"/>
            <a:ext cx="4578120" cy="2030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rmAutofit/>
          </a:bodyPr>
          <a:lstStyle/>
          <a:p>
            <a:pPr algn="ctr">
              <a:lnSpc>
                <a:spcPct val="90000"/>
              </a:lnSpc>
            </a:pPr>
            <a:r>
              <a:rPr lang="en-US" sz="6000" spc="-1">
                <a:solidFill>
                  <a:srgbClr val="FFFFFF"/>
                </a:solidFill>
              </a:rPr>
              <a:t>Thank you</a:t>
            </a:r>
            <a:endParaRPr lang="en-US" sz="6000" spc="-1">
              <a:solidFill>
                <a:prstClr val="black"/>
              </a:solidFill>
            </a:endParaRPr>
          </a:p>
        </p:txBody>
      </p:sp>
    </p:spTree>
    <p:extLst>
      <p:ext uri="{BB962C8B-B14F-4D97-AF65-F5344CB8AC3E}">
        <p14:creationId xmlns:p14="http://schemas.microsoft.com/office/powerpoint/2010/main" val="437713966"/>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6" name="Rectangle 85">
            <a:extLst>
              <a:ext uri="{FF2B5EF4-FFF2-40B4-BE49-F238E27FC236}">
                <a16:creationId xmlns="" xmlns:a16="http://schemas.microsoft.com/office/drawing/2014/main" id="{3B854194-185D-494D-905C-7C7CB2E30F6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524001" y="0"/>
            <a:ext cx="456158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8" name="Rectangle 87">
            <a:extLst>
              <a:ext uri="{FF2B5EF4-FFF2-40B4-BE49-F238E27FC236}">
                <a16:creationId xmlns="" xmlns:a16="http://schemas.microsoft.com/office/drawing/2014/main" id="{B4F5FA0D-0104-4987-8241-EFF7C85B88D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524001" y="0"/>
            <a:ext cx="9143999"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pic>
        <p:nvPicPr>
          <p:cNvPr id="90" name="Picture 89">
            <a:extLst>
              <a:ext uri="{FF2B5EF4-FFF2-40B4-BE49-F238E27FC236}">
                <a16:creationId xmlns="" xmlns:a16="http://schemas.microsoft.com/office/drawing/2014/main" id="{2897127E-6CEF-446C-BE87-93B7C46E49D1}"/>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1524000" y="0"/>
            <a:ext cx="9144000" cy="6858000"/>
          </a:xfrm>
          <a:prstGeom prst="rect">
            <a:avLst/>
          </a:prstGeom>
        </p:spPr>
      </p:pic>
      <p:sp>
        <p:nvSpPr>
          <p:cNvPr id="80" name="TextShape 1"/>
          <p:cNvSpPr txBox="1"/>
          <p:nvPr/>
        </p:nvSpPr>
        <p:spPr>
          <a:xfrm>
            <a:off x="2004060" y="2053641"/>
            <a:ext cx="2751871" cy="2760098"/>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400" spc="-1">
                <a:solidFill>
                  <a:srgbClr val="FFFFFF"/>
                </a:solidFill>
                <a:ea typeface="+mj-ea"/>
                <a:cs typeface="+mj-cs"/>
              </a:rPr>
              <a:t>1. What is  Data Science?</a:t>
            </a:r>
          </a:p>
        </p:txBody>
      </p:sp>
      <p:sp>
        <p:nvSpPr>
          <p:cNvPr id="81" name="TextShape 2"/>
          <p:cNvSpPr txBox="1"/>
          <p:nvPr/>
        </p:nvSpPr>
        <p:spPr>
          <a:xfrm>
            <a:off x="6091931" y="801866"/>
            <a:ext cx="3979563" cy="5230634"/>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endParaRPr lang="en-US" sz="2100" spc="-1">
              <a:solidFill>
                <a:srgbClr val="000000"/>
              </a:solidFill>
            </a:endParaRPr>
          </a:p>
          <a:p>
            <a:pPr indent="-228600">
              <a:lnSpc>
                <a:spcPct val="90000"/>
              </a:lnSpc>
              <a:spcAft>
                <a:spcPts val="600"/>
              </a:spcAft>
              <a:buFont typeface="Arial" panose="020B0604020202020204" pitchFamily="34" charset="0"/>
              <a:buChar char="•"/>
            </a:pPr>
            <a:r>
              <a:rPr lang="en-US" sz="2100" spc="-1">
                <a:solidFill>
                  <a:srgbClr val="000000"/>
                </a:solidFill>
              </a:rPr>
              <a:t>Data science is the art of uncovering the insights and trends that are hiding behind data. It's when you translate data into a story. So use storytelling to generate insight. And with these insights, you can make strategic choices for a company or an institution.</a:t>
            </a:r>
          </a:p>
        </p:txBody>
      </p:sp>
    </p:spTree>
    <p:extLst>
      <p:ext uri="{BB962C8B-B14F-4D97-AF65-F5344CB8AC3E}">
        <p14:creationId xmlns:p14="http://schemas.microsoft.com/office/powerpoint/2010/main" val="6375903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7" name="Rectangle 96">
            <a:extLst>
              <a:ext uri="{FF2B5EF4-FFF2-40B4-BE49-F238E27FC236}">
                <a16:creationId xmlns="" xmlns:a16="http://schemas.microsoft.com/office/drawing/2014/main" id="{3B854194-185D-494D-905C-7C7CB2E30F6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524001" y="0"/>
            <a:ext cx="456158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99" name="Rectangle 98">
            <a:extLst>
              <a:ext uri="{FF2B5EF4-FFF2-40B4-BE49-F238E27FC236}">
                <a16:creationId xmlns="" xmlns:a16="http://schemas.microsoft.com/office/drawing/2014/main" id="{B4F5FA0D-0104-4987-8241-EFF7C85B88D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524001" y="0"/>
            <a:ext cx="9143999"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pic>
        <p:nvPicPr>
          <p:cNvPr id="101" name="Picture 100">
            <a:extLst>
              <a:ext uri="{FF2B5EF4-FFF2-40B4-BE49-F238E27FC236}">
                <a16:creationId xmlns="" xmlns:a16="http://schemas.microsoft.com/office/drawing/2014/main" id="{2897127E-6CEF-446C-BE87-93B7C46E49D1}"/>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1524000" y="0"/>
            <a:ext cx="9144000" cy="6858000"/>
          </a:xfrm>
          <a:prstGeom prst="rect">
            <a:avLst/>
          </a:prstGeom>
        </p:spPr>
      </p:pic>
      <p:sp>
        <p:nvSpPr>
          <p:cNvPr id="82" name="TextShape 1"/>
          <p:cNvSpPr txBox="1"/>
          <p:nvPr/>
        </p:nvSpPr>
        <p:spPr>
          <a:xfrm>
            <a:off x="2004060" y="2053641"/>
            <a:ext cx="2751871" cy="2760098"/>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700" spc="-1" dirty="0">
                <a:solidFill>
                  <a:srgbClr val="FFFFFF"/>
                </a:solidFill>
                <a:ea typeface="+mj-ea"/>
                <a:cs typeface="+mj-cs"/>
              </a:rPr>
              <a:t>2. Open Source tools for Data Science </a:t>
            </a:r>
          </a:p>
        </p:txBody>
      </p:sp>
      <p:sp>
        <p:nvSpPr>
          <p:cNvPr id="83" name="TextShape 2"/>
          <p:cNvSpPr txBox="1"/>
          <p:nvPr/>
        </p:nvSpPr>
        <p:spPr>
          <a:xfrm>
            <a:off x="6091931" y="801866"/>
            <a:ext cx="3979563" cy="5230634"/>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2100" spc="-1" dirty="0">
                <a:solidFill>
                  <a:srgbClr val="000000"/>
                </a:solidFill>
              </a:rPr>
              <a:t>In this course, I have learned about various open source tools for Data Science.</a:t>
            </a:r>
          </a:p>
          <a:p>
            <a:pPr indent="-228600">
              <a:lnSpc>
                <a:spcPct val="90000"/>
              </a:lnSpc>
              <a:spcAft>
                <a:spcPts val="600"/>
              </a:spcAft>
              <a:buFont typeface="Arial" panose="020B0604020202020204" pitchFamily="34" charset="0"/>
              <a:buChar char="•"/>
            </a:pPr>
            <a:r>
              <a:rPr lang="en-US" sz="2100" spc="-1" dirty="0">
                <a:solidFill>
                  <a:srgbClr val="000000"/>
                </a:solidFill>
              </a:rPr>
              <a:t>Skill Network Labs</a:t>
            </a:r>
          </a:p>
          <a:p>
            <a:pPr indent="-228600">
              <a:lnSpc>
                <a:spcPct val="90000"/>
              </a:lnSpc>
              <a:spcAft>
                <a:spcPts val="600"/>
              </a:spcAft>
              <a:buFont typeface="Arial" panose="020B0604020202020204" pitchFamily="34" charset="0"/>
              <a:buChar char="•"/>
            </a:pPr>
            <a:r>
              <a:rPr lang="en-US" sz="2100" spc="-1">
                <a:solidFill>
                  <a:srgbClr val="000000"/>
                </a:solidFill>
              </a:rPr>
              <a:t>Jupyter</a:t>
            </a:r>
            <a:r>
              <a:rPr lang="en-US" sz="2100" spc="-1" dirty="0">
                <a:solidFill>
                  <a:srgbClr val="000000"/>
                </a:solidFill>
              </a:rPr>
              <a:t> Notebooks</a:t>
            </a:r>
          </a:p>
          <a:p>
            <a:pPr indent="-228600">
              <a:lnSpc>
                <a:spcPct val="90000"/>
              </a:lnSpc>
              <a:spcAft>
                <a:spcPts val="600"/>
              </a:spcAft>
              <a:buFont typeface="Arial" panose="020B0604020202020204" pitchFamily="34" charset="0"/>
              <a:buChar char="•"/>
            </a:pPr>
            <a:r>
              <a:rPr lang="en-US" sz="2100" spc="-1" dirty="0">
                <a:solidFill>
                  <a:srgbClr val="000000"/>
                </a:solidFill>
              </a:rPr>
              <a:t>Apache Zeppelin Notebooks</a:t>
            </a:r>
          </a:p>
          <a:p>
            <a:pPr indent="-228600">
              <a:lnSpc>
                <a:spcPct val="90000"/>
              </a:lnSpc>
              <a:spcAft>
                <a:spcPts val="600"/>
              </a:spcAft>
              <a:buFont typeface="Arial" panose="020B0604020202020204" pitchFamily="34" charset="0"/>
              <a:buChar char="•"/>
            </a:pPr>
            <a:r>
              <a:rPr lang="en-US" sz="2100" spc="-1">
                <a:solidFill>
                  <a:srgbClr val="000000"/>
                </a:solidFill>
              </a:rPr>
              <a:t>Rstudio</a:t>
            </a:r>
            <a:r>
              <a:rPr lang="en-US" sz="2100" spc="-1" dirty="0">
                <a:solidFill>
                  <a:srgbClr val="000000"/>
                </a:solidFill>
              </a:rPr>
              <a:t> IDE</a:t>
            </a:r>
          </a:p>
          <a:p>
            <a:pPr indent="-228600">
              <a:lnSpc>
                <a:spcPct val="90000"/>
              </a:lnSpc>
              <a:spcAft>
                <a:spcPts val="600"/>
              </a:spcAft>
              <a:buFont typeface="Arial" panose="020B0604020202020204" pitchFamily="34" charset="0"/>
              <a:buChar char="•"/>
            </a:pPr>
            <a:r>
              <a:rPr lang="en-US" sz="2100" spc="-1" dirty="0">
                <a:solidFill>
                  <a:srgbClr val="000000"/>
                </a:solidFill>
              </a:rPr>
              <a:t>IBM Watson studio</a:t>
            </a:r>
          </a:p>
        </p:txBody>
      </p:sp>
    </p:spTree>
    <p:extLst>
      <p:ext uri="{BB962C8B-B14F-4D97-AF65-F5344CB8AC3E}">
        <p14:creationId xmlns:p14="http://schemas.microsoft.com/office/powerpoint/2010/main" val="33632085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0" name="Rectangle 89">
            <a:extLst>
              <a:ext uri="{FF2B5EF4-FFF2-40B4-BE49-F238E27FC236}">
                <a16:creationId xmlns="" xmlns:a16="http://schemas.microsoft.com/office/drawing/2014/main" id="{3B854194-185D-494D-905C-7C7CB2E30F6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524001" y="0"/>
            <a:ext cx="456158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92" name="Rectangle 91">
            <a:extLst>
              <a:ext uri="{FF2B5EF4-FFF2-40B4-BE49-F238E27FC236}">
                <a16:creationId xmlns="" xmlns:a16="http://schemas.microsoft.com/office/drawing/2014/main" id="{B4F5FA0D-0104-4987-8241-EFF7C85B88D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524001" y="0"/>
            <a:ext cx="9143999"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pic>
        <p:nvPicPr>
          <p:cNvPr id="94" name="Picture 93">
            <a:extLst>
              <a:ext uri="{FF2B5EF4-FFF2-40B4-BE49-F238E27FC236}">
                <a16:creationId xmlns="" xmlns:a16="http://schemas.microsoft.com/office/drawing/2014/main" id="{2897127E-6CEF-446C-BE87-93B7C46E49D1}"/>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1524000" y="0"/>
            <a:ext cx="9144000" cy="6858000"/>
          </a:xfrm>
          <a:prstGeom prst="rect">
            <a:avLst/>
          </a:prstGeom>
        </p:spPr>
      </p:pic>
      <p:sp>
        <p:nvSpPr>
          <p:cNvPr id="84" name="TextShape 1"/>
          <p:cNvSpPr txBox="1"/>
          <p:nvPr/>
        </p:nvSpPr>
        <p:spPr>
          <a:xfrm>
            <a:off x="2004060" y="2053641"/>
            <a:ext cx="2751871" cy="2760098"/>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400" spc="-1" dirty="0">
                <a:solidFill>
                  <a:srgbClr val="FFFFFF"/>
                </a:solidFill>
                <a:ea typeface="+mj-ea"/>
                <a:cs typeface="+mj-cs"/>
              </a:rPr>
              <a:t>3. Data Science Methodology</a:t>
            </a:r>
          </a:p>
        </p:txBody>
      </p:sp>
      <p:sp>
        <p:nvSpPr>
          <p:cNvPr id="85" name="TextShape 2"/>
          <p:cNvSpPr txBox="1"/>
          <p:nvPr/>
        </p:nvSpPr>
        <p:spPr>
          <a:xfrm>
            <a:off x="6091931" y="801866"/>
            <a:ext cx="3979563" cy="5230634"/>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2100" spc="-1">
                <a:solidFill>
                  <a:srgbClr val="000000"/>
                </a:solidFill>
              </a:rPr>
              <a:t>In this course I have learned about the major steps involved in tackling a data science problem. - The major steps involved in practicing data science, from forming a concrete business or research problem, to collecting and analyzing data, to building a model, and understanding the feedback after model deployment. - How data scientists think!.</a:t>
            </a:r>
          </a:p>
        </p:txBody>
      </p:sp>
    </p:spTree>
    <p:extLst>
      <p:ext uri="{BB962C8B-B14F-4D97-AF65-F5344CB8AC3E}">
        <p14:creationId xmlns:p14="http://schemas.microsoft.com/office/powerpoint/2010/main" val="27603190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2" name="Rectangle 91">
            <a:extLst>
              <a:ext uri="{FF2B5EF4-FFF2-40B4-BE49-F238E27FC236}">
                <a16:creationId xmlns="" xmlns:a16="http://schemas.microsoft.com/office/drawing/2014/main" id="{3B854194-185D-494D-905C-7C7CB2E30F6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524001" y="0"/>
            <a:ext cx="456158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94" name="Rectangle 93">
            <a:extLst>
              <a:ext uri="{FF2B5EF4-FFF2-40B4-BE49-F238E27FC236}">
                <a16:creationId xmlns="" xmlns:a16="http://schemas.microsoft.com/office/drawing/2014/main" id="{B4F5FA0D-0104-4987-8241-EFF7C85B88D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524001" y="0"/>
            <a:ext cx="9143999"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pic>
        <p:nvPicPr>
          <p:cNvPr id="96" name="Picture 95">
            <a:extLst>
              <a:ext uri="{FF2B5EF4-FFF2-40B4-BE49-F238E27FC236}">
                <a16:creationId xmlns="" xmlns:a16="http://schemas.microsoft.com/office/drawing/2014/main" id="{2897127E-6CEF-446C-BE87-93B7C46E49D1}"/>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1524000" y="0"/>
            <a:ext cx="9144000" cy="6858000"/>
          </a:xfrm>
          <a:prstGeom prst="rect">
            <a:avLst/>
          </a:prstGeom>
        </p:spPr>
      </p:pic>
      <p:sp>
        <p:nvSpPr>
          <p:cNvPr id="86" name="TextShape 1"/>
          <p:cNvSpPr txBox="1"/>
          <p:nvPr/>
        </p:nvSpPr>
        <p:spPr>
          <a:xfrm>
            <a:off x="2004060" y="2053641"/>
            <a:ext cx="2751871" cy="2760098"/>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400" b="1" spc="-1">
                <a:solidFill>
                  <a:srgbClr val="FFFFFF"/>
                </a:solidFill>
                <a:ea typeface="+mj-ea"/>
                <a:cs typeface="+mj-cs"/>
              </a:rPr>
              <a:t>4. Python for Data Science and AI</a:t>
            </a:r>
            <a:endParaRPr lang="en-US" sz="4400" spc="-1">
              <a:solidFill>
                <a:srgbClr val="FFFFFF"/>
              </a:solidFill>
              <a:ea typeface="+mj-ea"/>
              <a:cs typeface="+mj-cs"/>
            </a:endParaRPr>
          </a:p>
        </p:txBody>
      </p:sp>
      <p:sp>
        <p:nvSpPr>
          <p:cNvPr id="87" name="TextShape 2"/>
          <p:cNvSpPr txBox="1"/>
          <p:nvPr/>
        </p:nvSpPr>
        <p:spPr>
          <a:xfrm>
            <a:off x="6091931" y="801866"/>
            <a:ext cx="3979563" cy="5230634"/>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2100" spc="-1">
                <a:solidFill>
                  <a:srgbClr val="000000"/>
                </a:solidFill>
              </a:rPr>
              <a:t>In this course I have learned about Python Basics like types, expressions, variables, string operations, lists, tuples, sets, dictionaries, Loops, objects and classes, file handling, pandas and numpy.</a:t>
            </a:r>
          </a:p>
        </p:txBody>
      </p:sp>
    </p:spTree>
    <p:extLst>
      <p:ext uri="{BB962C8B-B14F-4D97-AF65-F5344CB8AC3E}">
        <p14:creationId xmlns:p14="http://schemas.microsoft.com/office/powerpoint/2010/main" val="13533592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4" name="Rectangle 93">
            <a:extLst>
              <a:ext uri="{FF2B5EF4-FFF2-40B4-BE49-F238E27FC236}">
                <a16:creationId xmlns="" xmlns:a16="http://schemas.microsoft.com/office/drawing/2014/main" id="{3B854194-185D-494D-905C-7C7CB2E30F6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524001" y="0"/>
            <a:ext cx="456158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96" name="Rectangle 95">
            <a:extLst>
              <a:ext uri="{FF2B5EF4-FFF2-40B4-BE49-F238E27FC236}">
                <a16:creationId xmlns="" xmlns:a16="http://schemas.microsoft.com/office/drawing/2014/main" id="{B4F5FA0D-0104-4987-8241-EFF7C85B88D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524001" y="0"/>
            <a:ext cx="9143999"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pic>
        <p:nvPicPr>
          <p:cNvPr id="98" name="Picture 97">
            <a:extLst>
              <a:ext uri="{FF2B5EF4-FFF2-40B4-BE49-F238E27FC236}">
                <a16:creationId xmlns="" xmlns:a16="http://schemas.microsoft.com/office/drawing/2014/main" id="{2897127E-6CEF-446C-BE87-93B7C46E49D1}"/>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1524000" y="0"/>
            <a:ext cx="9144000" cy="6858000"/>
          </a:xfrm>
          <a:prstGeom prst="rect">
            <a:avLst/>
          </a:prstGeom>
        </p:spPr>
      </p:pic>
      <p:sp>
        <p:nvSpPr>
          <p:cNvPr id="88" name="TextShape 1"/>
          <p:cNvSpPr txBox="1"/>
          <p:nvPr/>
        </p:nvSpPr>
        <p:spPr>
          <a:xfrm>
            <a:off x="2004060" y="2053641"/>
            <a:ext cx="2751871" cy="2760098"/>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700" b="1" spc="-1" dirty="0">
                <a:solidFill>
                  <a:srgbClr val="FFFFFF"/>
                </a:solidFill>
                <a:ea typeface="+mj-ea"/>
                <a:cs typeface="+mj-cs"/>
              </a:rPr>
              <a:t>5. Databases and SQL for Data Science</a:t>
            </a:r>
            <a:endParaRPr lang="en-US" sz="3700" spc="-1" dirty="0">
              <a:solidFill>
                <a:srgbClr val="FFFFFF"/>
              </a:solidFill>
              <a:ea typeface="+mj-ea"/>
              <a:cs typeface="+mj-cs"/>
            </a:endParaRPr>
          </a:p>
        </p:txBody>
      </p:sp>
      <p:sp>
        <p:nvSpPr>
          <p:cNvPr id="89" name="TextShape 2"/>
          <p:cNvSpPr txBox="1"/>
          <p:nvPr/>
        </p:nvSpPr>
        <p:spPr>
          <a:xfrm>
            <a:off x="6091931" y="801866"/>
            <a:ext cx="3979563" cy="5230634"/>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1900" spc="-1">
                <a:solidFill>
                  <a:srgbClr val="000000"/>
                </a:solidFill>
              </a:rPr>
              <a:t>In this course, I have learned about relational database concepts  that helps to apply foundational knowledge of the SQL language, performing SQL access in a data science environment. The emphasis in this course is on hands-on and practical learning. I have also created some database instances in the cloud. I have done series of hands-on labs, practice building and running SQL queries in this lab. I have  also learned how we can access databases from Jupyter notebooks using SQL and Python.</a:t>
            </a:r>
          </a:p>
        </p:txBody>
      </p:sp>
    </p:spTree>
    <p:extLst>
      <p:ext uri="{BB962C8B-B14F-4D97-AF65-F5344CB8AC3E}">
        <p14:creationId xmlns:p14="http://schemas.microsoft.com/office/powerpoint/2010/main" val="40726442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6" name="Rectangle 95">
            <a:extLst>
              <a:ext uri="{FF2B5EF4-FFF2-40B4-BE49-F238E27FC236}">
                <a16:creationId xmlns="" xmlns:a16="http://schemas.microsoft.com/office/drawing/2014/main" id="{3B854194-185D-494D-905C-7C7CB2E30F6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524001" y="0"/>
            <a:ext cx="456158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98" name="Rectangle 97">
            <a:extLst>
              <a:ext uri="{FF2B5EF4-FFF2-40B4-BE49-F238E27FC236}">
                <a16:creationId xmlns="" xmlns:a16="http://schemas.microsoft.com/office/drawing/2014/main" id="{B4F5FA0D-0104-4987-8241-EFF7C85B88D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524001" y="0"/>
            <a:ext cx="9143999"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pic>
        <p:nvPicPr>
          <p:cNvPr id="100" name="Picture 99">
            <a:extLst>
              <a:ext uri="{FF2B5EF4-FFF2-40B4-BE49-F238E27FC236}">
                <a16:creationId xmlns="" xmlns:a16="http://schemas.microsoft.com/office/drawing/2014/main" id="{2897127E-6CEF-446C-BE87-93B7C46E49D1}"/>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1524000" y="0"/>
            <a:ext cx="9144000" cy="6858000"/>
          </a:xfrm>
          <a:prstGeom prst="rect">
            <a:avLst/>
          </a:prstGeom>
        </p:spPr>
      </p:pic>
      <p:sp>
        <p:nvSpPr>
          <p:cNvPr id="90" name="TextShape 1"/>
          <p:cNvSpPr txBox="1"/>
          <p:nvPr/>
        </p:nvSpPr>
        <p:spPr>
          <a:xfrm>
            <a:off x="2004060" y="2053641"/>
            <a:ext cx="2751871" cy="2760098"/>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400" b="1" spc="-1">
                <a:solidFill>
                  <a:srgbClr val="FFFFFF"/>
                </a:solidFill>
                <a:ea typeface="+mj-ea"/>
                <a:cs typeface="+mj-cs"/>
              </a:rPr>
              <a:t>6. Data Analysis with Python</a:t>
            </a:r>
            <a:endParaRPr lang="en-US" sz="4400" spc="-1">
              <a:solidFill>
                <a:srgbClr val="FFFFFF"/>
              </a:solidFill>
              <a:ea typeface="+mj-ea"/>
              <a:cs typeface="+mj-cs"/>
            </a:endParaRPr>
          </a:p>
        </p:txBody>
      </p:sp>
      <p:sp>
        <p:nvSpPr>
          <p:cNvPr id="91" name="TextShape 2"/>
          <p:cNvSpPr txBox="1"/>
          <p:nvPr/>
        </p:nvSpPr>
        <p:spPr>
          <a:xfrm>
            <a:off x="6091931" y="801866"/>
            <a:ext cx="3979563" cy="5230634"/>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2100" spc="-1">
                <a:solidFill>
                  <a:srgbClr val="000000"/>
                </a:solidFill>
              </a:rPr>
              <a:t>In this course I have learned about Importing Datasets, Cleaning the Data , Data frame manipulation, Summarizing the Data. It includes following parts: Data Analysis libraries, use of Pandas, Numpy and Scipy libraries to work with a sample dataset. I have used this library to load, manipulate, analyze, and visualize cool datasets.</a:t>
            </a:r>
          </a:p>
        </p:txBody>
      </p:sp>
    </p:spTree>
    <p:extLst>
      <p:ext uri="{BB962C8B-B14F-4D97-AF65-F5344CB8AC3E}">
        <p14:creationId xmlns:p14="http://schemas.microsoft.com/office/powerpoint/2010/main" val="1340391294"/>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8" name="Rectangle 97">
            <a:extLst>
              <a:ext uri="{FF2B5EF4-FFF2-40B4-BE49-F238E27FC236}">
                <a16:creationId xmlns="" xmlns:a16="http://schemas.microsoft.com/office/drawing/2014/main" id="{3B854194-185D-494D-905C-7C7CB2E30F6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524001" y="0"/>
            <a:ext cx="456158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00" name="Rectangle 99">
            <a:extLst>
              <a:ext uri="{FF2B5EF4-FFF2-40B4-BE49-F238E27FC236}">
                <a16:creationId xmlns="" xmlns:a16="http://schemas.microsoft.com/office/drawing/2014/main" id="{B4F5FA0D-0104-4987-8241-EFF7C85B88D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524001" y="0"/>
            <a:ext cx="9143999"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pic>
        <p:nvPicPr>
          <p:cNvPr id="102" name="Picture 101">
            <a:extLst>
              <a:ext uri="{FF2B5EF4-FFF2-40B4-BE49-F238E27FC236}">
                <a16:creationId xmlns="" xmlns:a16="http://schemas.microsoft.com/office/drawing/2014/main" id="{2897127E-6CEF-446C-BE87-93B7C46E49D1}"/>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1524000" y="0"/>
            <a:ext cx="9144000" cy="6858000"/>
          </a:xfrm>
          <a:prstGeom prst="rect">
            <a:avLst/>
          </a:prstGeom>
        </p:spPr>
      </p:pic>
      <p:sp>
        <p:nvSpPr>
          <p:cNvPr id="92" name="TextShape 1"/>
          <p:cNvSpPr txBox="1"/>
          <p:nvPr/>
        </p:nvSpPr>
        <p:spPr>
          <a:xfrm>
            <a:off x="2004060" y="2053641"/>
            <a:ext cx="2751871" cy="2760098"/>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400" spc="-1">
                <a:solidFill>
                  <a:srgbClr val="FFFFFF"/>
                </a:solidFill>
                <a:ea typeface="+mj-ea"/>
                <a:cs typeface="+mj-cs"/>
              </a:rPr>
              <a:t>7. Data visualization with  Python</a:t>
            </a:r>
          </a:p>
        </p:txBody>
      </p:sp>
      <p:sp>
        <p:nvSpPr>
          <p:cNvPr id="93" name="TextShape 2"/>
          <p:cNvSpPr txBox="1"/>
          <p:nvPr/>
        </p:nvSpPr>
        <p:spPr>
          <a:xfrm>
            <a:off x="6091931" y="801866"/>
            <a:ext cx="3979563" cy="5230634"/>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2100" spc="-1">
                <a:solidFill>
                  <a:srgbClr val="000000"/>
                </a:solidFill>
              </a:rPr>
              <a:t>This course was all about several data visualization libraries in Python like Matplotlib, Seaborn, and Folium and how we can tell a compelling story by visualizing the data and findings from the data</a:t>
            </a:r>
          </a:p>
        </p:txBody>
      </p:sp>
    </p:spTree>
    <p:extLst>
      <p:ext uri="{BB962C8B-B14F-4D97-AF65-F5344CB8AC3E}">
        <p14:creationId xmlns:p14="http://schemas.microsoft.com/office/powerpoint/2010/main" val="2433475103"/>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1279</Words>
  <Application>Microsoft Office PowerPoint</Application>
  <PresentationFormat>Widescreen</PresentationFormat>
  <Paragraphs>108</Paragraphs>
  <Slides>28</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28</vt:i4>
      </vt:variant>
    </vt:vector>
  </HeadingPairs>
  <TitlesOfParts>
    <vt:vector size="35" baseType="lpstr">
      <vt:lpstr>Arial</vt:lpstr>
      <vt:lpstr>Calibri</vt:lpstr>
      <vt:lpstr>DejaVu Sans</vt:lpstr>
      <vt:lpstr>Symbol</vt:lpstr>
      <vt:lpstr>Wingdings</vt:lpstr>
      <vt:lpstr>1_Office Theme</vt:lpstr>
      <vt:lpstr>2_Office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Fathima, Farha</dc:creator>
  <cp:lastModifiedBy>Fathima, Farha</cp:lastModifiedBy>
  <cp:revision>1</cp:revision>
  <dcterms:created xsi:type="dcterms:W3CDTF">2021-01-28T11:32:50Z</dcterms:created>
  <dcterms:modified xsi:type="dcterms:W3CDTF">2021-01-28T11:33:27Z</dcterms:modified>
</cp:coreProperties>
</file>