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B5F2DAB-7301-40AA-8EE6-183BD067C711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117911D-EDB5-4F7B-ACA3-23F477039EFE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675D367-EC8F-4EE9-9025-EAADBB44D943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9143640" cy="24285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695160" y="2705040"/>
            <a:ext cx="7752960" cy="17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Devfest Cochin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Farha Abdul Kareem</a:t>
            </a:r>
            <a:r>
              <a:rPr b="0" lang="en-IN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r>
              <a:rPr b="0" lang="en-IN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r>
              <a:rPr b="0" lang="en-IN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MEC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@farhakareem</a:t>
            </a:r>
            <a:r>
              <a:rPr b="0" lang="en-IN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Google Shape;56;p13" descr=""/>
          <p:cNvPicPr/>
          <p:nvPr/>
        </p:nvPicPr>
        <p:blipFill>
          <a:blip r:embed="rId1"/>
          <a:stretch/>
        </p:blipFill>
        <p:spPr>
          <a:xfrm>
            <a:off x="2580120" y="467280"/>
            <a:ext cx="3983400" cy="149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40040" y="91440"/>
            <a:ext cx="667476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DialogFlow Agent Creation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Google Shape;120;p22" descr=""/>
          <p:cNvPicPr/>
          <p:nvPr/>
        </p:nvPicPr>
        <p:blipFill>
          <a:blip r:embed="rId1"/>
          <a:stretch/>
        </p:blipFill>
        <p:spPr>
          <a:xfrm>
            <a:off x="893520" y="671760"/>
            <a:ext cx="7356600" cy="413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25;p23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60580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5821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Intents: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08800" y="1746720"/>
            <a:ext cx="8520120" cy="687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object that maps user utterances to your agent's response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ctr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Default Welcome Intent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ctr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Default Fallback Intent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Google Shape;132;p24" descr=""/>
          <p:cNvPicPr/>
          <p:nvPr/>
        </p:nvPicPr>
        <p:blipFill>
          <a:blip r:embed="rId1"/>
          <a:srcRect l="7521" t="9312" r="8880" b="13578"/>
          <a:stretch/>
        </p:blipFill>
        <p:spPr>
          <a:xfrm>
            <a:off x="0" y="0"/>
            <a:ext cx="13438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37;p25" descr=""/>
          <p:cNvPicPr/>
          <p:nvPr/>
        </p:nvPicPr>
        <p:blipFill>
          <a:blip r:embed="rId1"/>
          <a:stretch/>
        </p:blipFill>
        <p:spPr>
          <a:xfrm>
            <a:off x="784800" y="732600"/>
            <a:ext cx="7574040" cy="42580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1314360" y="217080"/>
            <a:ext cx="63432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Your Assistant’s first response :)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90680" y="4245480"/>
            <a:ext cx="395352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Entity Extraction</a:t>
            </a:r>
            <a:r>
              <a:rPr b="1" lang="en-IN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r>
              <a:rPr b="0" lang="en-IN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— </a:t>
            </a:r>
            <a:r>
              <a:rPr b="0" lang="en-IN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Identify key words and phrases spoken by the user.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018160" y="4035960"/>
            <a:ext cx="1010520" cy="10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63636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oogle Shape;145;p26" descr=""/>
          <p:cNvPicPr/>
          <p:nvPr/>
        </p:nvPicPr>
        <p:blipFill>
          <a:blip r:embed="rId1"/>
          <a:srcRect l="0" t="0" r="10522" b="19461"/>
          <a:stretch/>
        </p:blipFill>
        <p:spPr>
          <a:xfrm>
            <a:off x="1200960" y="228600"/>
            <a:ext cx="6446160" cy="362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4160" y="754200"/>
            <a:ext cx="8995320" cy="40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RESPONSES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(Search for Action on Google Responses)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Default Response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Simple Responses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212121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Basic card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212121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Browsing Carousal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212121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Suggestion Chip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212121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Media Responses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212121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Table card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212121"/>
              </a:buClr>
              <a:buFont typeface="Bree Serif"/>
              <a:buAutoNum type="arabicPeriod"/>
            </a:pPr>
            <a:r>
              <a:rPr b="0" lang="en-IN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List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Google Shape;151;p27" descr=""/>
          <p:cNvPicPr/>
          <p:nvPr/>
        </p:nvPicPr>
        <p:blipFill>
          <a:blip r:embed="rId1"/>
          <a:srcRect l="7521" t="9312" r="8880" b="13578"/>
          <a:stretch/>
        </p:blipFill>
        <p:spPr>
          <a:xfrm>
            <a:off x="0" y="0"/>
            <a:ext cx="13438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187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FEEDBACK!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Google form.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Google Shape;62;p14" descr=""/>
          <p:cNvPicPr/>
          <p:nvPr/>
        </p:nvPicPr>
        <p:blipFill>
          <a:blip r:embed="rId1"/>
          <a:srcRect l="7521" t="9312" r="8880" b="13578"/>
          <a:stretch/>
        </p:blipFill>
        <p:spPr>
          <a:xfrm>
            <a:off x="367560" y="310320"/>
            <a:ext cx="13438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19080" y="2149200"/>
            <a:ext cx="731484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6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Google Shape;62;p14" descr=""/>
          <p:cNvPicPr/>
          <p:nvPr/>
        </p:nvPicPr>
        <p:blipFill>
          <a:blip r:embed="rId1"/>
          <a:srcRect l="7521" t="9312" r="8880" b="13578"/>
          <a:stretch/>
        </p:blipFill>
        <p:spPr>
          <a:xfrm>
            <a:off x="367560" y="310320"/>
            <a:ext cx="13438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1152360"/>
            <a:ext cx="8520120" cy="250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Telegram.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 the Telegram Group - Search @devact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t.me/devact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Google Shape;62;p14" descr=""/>
          <p:cNvPicPr/>
          <p:nvPr/>
        </p:nvPicPr>
        <p:blipFill>
          <a:blip r:embed="rId1"/>
          <a:srcRect l="7521" t="9312" r="8880" b="13578"/>
          <a:stretch/>
        </p:blipFill>
        <p:spPr>
          <a:xfrm>
            <a:off x="367560" y="310320"/>
            <a:ext cx="1343880" cy="123948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63;p14" descr=""/>
          <p:cNvPicPr/>
          <p:nvPr/>
        </p:nvPicPr>
        <p:blipFill>
          <a:blip r:embed="rId2"/>
          <a:stretch/>
        </p:blipFill>
        <p:spPr>
          <a:xfrm>
            <a:off x="7501680" y="359640"/>
            <a:ext cx="12394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00280" y="902880"/>
            <a:ext cx="438876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Think of a </a:t>
            </a: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case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that you are going to build.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 wild.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it simple for now.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minutes to think :)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Google Shape;69;p15" descr=""/>
          <p:cNvPicPr/>
          <p:nvPr/>
        </p:nvPicPr>
        <p:blipFill>
          <a:blip r:embed="rId1"/>
          <a:stretch/>
        </p:blipFill>
        <p:spPr>
          <a:xfrm>
            <a:off x="5189040" y="902880"/>
            <a:ext cx="3649680" cy="36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74;p16" descr=""/>
          <p:cNvPicPr/>
          <p:nvPr/>
        </p:nvPicPr>
        <p:blipFill>
          <a:blip r:embed="rId1"/>
          <a:srcRect l="0" t="3696" r="0" b="3228"/>
          <a:stretch/>
        </p:blipFill>
        <p:spPr>
          <a:xfrm>
            <a:off x="859320" y="903600"/>
            <a:ext cx="7425360" cy="38851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588680" y="297000"/>
            <a:ext cx="5988960" cy="5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 to Action on Google Console.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749040" y="3319560"/>
            <a:ext cx="971280" cy="840600"/>
          </a:xfrm>
          <a:custGeom>
            <a:avLst/>
            <a:gdLst/>
            <a:ahLst/>
            <a:rect l="l" t="t" r="r" b="b"/>
            <a:pathLst>
              <a:path w="38862" h="33633">
                <a:moveTo>
                  <a:pt x="38862" y="33633"/>
                </a:moveTo>
                <a:cubicBezTo>
                  <a:pt x="36424" y="28070"/>
                  <a:pt x="30708" y="2315"/>
                  <a:pt x="24231" y="257"/>
                </a:cubicBezTo>
                <a:cubicBezTo>
                  <a:pt x="17754" y="-1800"/>
                  <a:pt x="4039" y="17783"/>
                  <a:pt x="0" y="21288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 flipH="1">
            <a:off x="3383280" y="3429000"/>
            <a:ext cx="4341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3349080" y="3943440"/>
            <a:ext cx="6397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Google Shape;79;p16" descr=""/>
          <p:cNvPicPr/>
          <p:nvPr/>
        </p:nvPicPr>
        <p:blipFill>
          <a:blip r:embed="rId2"/>
          <a:srcRect l="7521" t="9312" r="8880" b="13578"/>
          <a:stretch/>
        </p:blipFill>
        <p:spPr>
          <a:xfrm>
            <a:off x="0" y="0"/>
            <a:ext cx="13438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84;p17" descr=""/>
          <p:cNvPicPr/>
          <p:nvPr/>
        </p:nvPicPr>
        <p:blipFill>
          <a:blip r:embed="rId1"/>
          <a:srcRect l="30972" t="22096" r="30792" b="17156"/>
          <a:stretch/>
        </p:blipFill>
        <p:spPr>
          <a:xfrm>
            <a:off x="4692960" y="775440"/>
            <a:ext cx="3882240" cy="34682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56200" y="858600"/>
            <a:ext cx="344664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Type in your project name- for the use case you selected.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Create Project :)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Google Shape;86;p17" descr=""/>
          <p:cNvPicPr/>
          <p:nvPr/>
        </p:nvPicPr>
        <p:blipFill>
          <a:blip r:embed="rId2"/>
          <a:srcRect l="7521" t="9312" r="8880" b="13578"/>
          <a:stretch/>
        </p:blipFill>
        <p:spPr>
          <a:xfrm>
            <a:off x="0" y="0"/>
            <a:ext cx="13438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91;p18" descr=""/>
          <p:cNvPicPr/>
          <p:nvPr/>
        </p:nvPicPr>
        <p:blipFill>
          <a:blip r:embed="rId1"/>
          <a:srcRect l="0" t="8686" r="0" b="2913"/>
          <a:stretch/>
        </p:blipFill>
        <p:spPr>
          <a:xfrm>
            <a:off x="268920" y="582840"/>
            <a:ext cx="8605800" cy="41486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6892200" y="1954440"/>
            <a:ext cx="628200" cy="285480"/>
          </a:xfrm>
          <a:prstGeom prst="flowChartTerminator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 flipH="1">
            <a:off x="7520040" y="1714680"/>
            <a:ext cx="571320" cy="38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1457280" y="1571760"/>
            <a:ext cx="622872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SKIP for now :)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99;p19" descr=""/>
          <p:cNvPicPr/>
          <p:nvPr/>
        </p:nvPicPr>
        <p:blipFill>
          <a:blip r:embed="rId1"/>
          <a:srcRect l="0" t="8184" r="0" b="3701"/>
          <a:stretch/>
        </p:blipFill>
        <p:spPr>
          <a:xfrm>
            <a:off x="447840" y="857160"/>
            <a:ext cx="8248320" cy="4085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708480" y="160200"/>
            <a:ext cx="76921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-&gt; Actions -&gt; Add your first Action.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05;p20" descr=""/>
          <p:cNvPicPr/>
          <p:nvPr/>
        </p:nvPicPr>
        <p:blipFill>
          <a:blip r:embed="rId1"/>
          <a:srcRect l="28745" t="23071" r="28618" b="17397"/>
          <a:stretch/>
        </p:blipFill>
        <p:spPr>
          <a:xfrm>
            <a:off x="4286160" y="1200240"/>
            <a:ext cx="3668760" cy="288000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2920" y="1622880"/>
            <a:ext cx="352008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Intent.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Google Shape;107;p20" descr=""/>
          <p:cNvPicPr/>
          <p:nvPr/>
        </p:nvPicPr>
        <p:blipFill>
          <a:blip r:embed="rId2"/>
          <a:srcRect l="7521" t="9312" r="8880" b="13578"/>
          <a:stretch/>
        </p:blipFill>
        <p:spPr>
          <a:xfrm>
            <a:off x="0" y="0"/>
            <a:ext cx="1343880" cy="12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12;p21" descr=""/>
          <p:cNvPicPr/>
          <p:nvPr/>
        </p:nvPicPr>
        <p:blipFill>
          <a:blip r:embed="rId1"/>
          <a:srcRect l="0" t="0" r="0" b="4641"/>
          <a:stretch/>
        </p:blipFill>
        <p:spPr>
          <a:xfrm>
            <a:off x="3819600" y="1074960"/>
            <a:ext cx="4901040" cy="262728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377280" y="1257480"/>
            <a:ext cx="3051720" cy="24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most widely used tool to build Actions for more than 400M+ Google Assistant devices.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Google Shape;114;p21" descr=""/>
          <p:cNvPicPr/>
          <p:nvPr/>
        </p:nvPicPr>
        <p:blipFill>
          <a:blip r:embed="rId2"/>
          <a:stretch/>
        </p:blipFill>
        <p:spPr>
          <a:xfrm>
            <a:off x="-39960" y="360360"/>
            <a:ext cx="3886200" cy="133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2019-01-15T22:55:08Z</dcterms:modified>
  <cp:revision>1</cp:revision>
  <dc:subject/>
  <dc:title/>
</cp:coreProperties>
</file>