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Kaggle Credit Card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Prepared By: Syed Farhan Ahmed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Dataset Understanding</a:t>
            </a:r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E83B8-6ABA-3C3D-BD08-EB0269500146}"/>
              </a:ext>
            </a:extLst>
          </p:cNvPr>
          <p:cNvSpPr txBox="1"/>
          <p:nvPr/>
        </p:nvSpPr>
        <p:spPr>
          <a:xfrm>
            <a:off x="521207" y="1983414"/>
            <a:ext cx="6096000" cy="264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PK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Total number of clients in application dataset: 438557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PK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Total number of unique clients in application dataset: 438510</a:t>
            </a:r>
            <a:b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Total number of clients in credit dataset: 1048575</a:t>
            </a:r>
            <a:b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Total number of unique clients in credit dataset: 45985</a:t>
            </a:r>
            <a:b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Common ID on both dataset assembles : 36457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7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Dataset Analysis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049D3-9B92-958D-8BB5-C5E70634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4" y="2922497"/>
            <a:ext cx="2219635" cy="347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7D4EE-5051-560F-2CCD-06353262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88" y="2922497"/>
            <a:ext cx="1876687" cy="11526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8"/>
            <a:ext cx="6877119" cy="14764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Checking Nulls, Duplicates and Outliers in the dataset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Nulls – 134203 we need to remove this column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Occupation_Type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it will create disturbance in the dataset while training and if we clean only values then dataset will get reduce.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Duplicates – 47 Duplicates in application dataset and 1002590 duplicates in credit dataset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K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5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Dataset Analysis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Checking Nulls, Duplicates and Outliers in the dataset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Outliers – As it can be seen experience, income, family member shows some outliers which we plot through Box plot.</a:t>
            </a:r>
            <a:endParaRPr lang="en-PK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5FE3D-4894-6E4F-177C-22BB902B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2279570"/>
            <a:ext cx="10942661" cy="27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Dataset Analysis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9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Visualizing some key features with respect to histogram through matplotlib library</a:t>
            </a:r>
            <a:endParaRPr lang="en-PK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C7FF7-CAE4-3897-4595-A980E16F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0" y="2409576"/>
            <a:ext cx="7380829" cy="37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Dataset Analysis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9"/>
            <a:ext cx="6877119" cy="19928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Applying Vintage analysis to identify the window of days of application which got Approved and Rejected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we analyze length of time since initial approval of credit card which is 60days through by getting min and max of opening month balances.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 it means if any customer is delaying more than 60days will automatically rejected.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K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121C5-1799-4888-08AB-509BDA56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3171110"/>
            <a:ext cx="6569987" cy="30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Dataset Analysis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9"/>
            <a:ext cx="6877119" cy="19928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Now Doing couple of steps like below to get start with model training.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Feature Engineering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Fixing Imbalance Data set with SMOTE(library)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Feature Correlation with Seaborn Library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Calculating Information Value for dependencies on independent and dependent variables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Feature Scaling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RFE (Recursive Feature Elimination) for Feature Selection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br>
              <a:rPr lang="en-US" sz="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K" sz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D927A-870B-95D1-E130-A304F223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5" y="2901369"/>
            <a:ext cx="5925377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5BE0D-5FAC-F272-C063-1ED3A82D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5" y="3841108"/>
            <a:ext cx="7614725" cy="26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6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9"/>
            <a:ext cx="6877119" cy="16288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Now Doing couple of steps like below to get start with model training.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Producing model training on multiple classifiers like Logistic Regression, Decision Trees, KNN,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Did training on 25K dataset (where training split was 70% and Testing 30%)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Also performed classification matric for identifying accuracy, recall, precision,f1score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Achieved highest accuracy with Logistic Regression 98.42%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br>
              <a:rPr lang="en-US" sz="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K" sz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EB8CE-784D-54A1-E135-A04BF16B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3074077"/>
            <a:ext cx="5571692" cy="3335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6CDFD-38F8-5084-5D34-ACC35BDF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08" y="3074076"/>
            <a:ext cx="4646591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0F7-9C24-EFDE-4E73-D587903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7B270F-7CE3-327F-502F-3BDD60252131}"/>
              </a:ext>
            </a:extLst>
          </p:cNvPr>
          <p:cNvSpPr txBox="1">
            <a:spLocks/>
          </p:cNvSpPr>
          <p:nvPr/>
        </p:nvSpPr>
        <p:spPr>
          <a:xfrm>
            <a:off x="521206" y="1275239"/>
            <a:ext cx="6877119" cy="16288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Here we can see that a lot of preprocessing and data cleansing has been done to acquire good accuracy I have tried multi model technique to see if we are getting better accuracy other than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logisitic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But Since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Logisitic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transparent because it understand the coefficient of feature which further predict the class of target variable.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Achieved highest accuracy with Logistic Regression 98.42%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br>
              <a:rPr lang="en-US" sz="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K" sz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1399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{8B0AF7FE-B372-4DA3-9072-C4190E353DA6}tf10001108_win32</Template>
  <TotalTime>58</TotalTime>
  <Words>485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var(--jp-code-font-family)</vt:lpstr>
      <vt:lpstr>Wingdings</vt:lpstr>
      <vt:lpstr>WelcomeDoc</vt:lpstr>
      <vt:lpstr>Kaggle Credit Card Modeling</vt:lpstr>
      <vt:lpstr>Credit Card Dataset Understanding</vt:lpstr>
      <vt:lpstr>Credit Card Dataset Analysis</vt:lpstr>
      <vt:lpstr>Credit Card Dataset Analysis</vt:lpstr>
      <vt:lpstr>Credit Card Dataset Analysis</vt:lpstr>
      <vt:lpstr>Credit Card Dataset Analysis</vt:lpstr>
      <vt:lpstr>Credit Card Dataset Analysis</vt:lpstr>
      <vt:lpstr>Modeling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Credit Card Modeling</dc:title>
  <dc:creator>syedfarhan</dc:creator>
  <cp:keywords/>
  <cp:lastModifiedBy>syedfarhan</cp:lastModifiedBy>
  <cp:revision>2</cp:revision>
  <dcterms:created xsi:type="dcterms:W3CDTF">2022-12-01T12:29:59Z</dcterms:created>
  <dcterms:modified xsi:type="dcterms:W3CDTF">2022-12-01T13:28:26Z</dcterms:modified>
  <cp:version/>
</cp:coreProperties>
</file>