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DD1A-B12B-47B1-B701-A7E1B5A5EB6E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2BDE9-59F9-4F25-A983-749ABEE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2BDE9-59F9-4F25-A983-749ABEE69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98D-0E2B-4037-AAD7-A9893979A6F0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DBA0-FC65-41A0-97DB-1265B358094B}" type="datetime1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012-2675-4A7E-A7FB-9AB18A327DA5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A02-E94C-4B4B-97E5-D6DC3DEE6657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44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3D47-A842-4ABC-8C33-019D91DD5DAB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674D-D46A-43BA-9DC4-EB48479A8D58}" type="datetime1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AE26-3899-4F2C-A932-440D3C5568F4}" type="datetime1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0D1-885D-4983-92EC-7A17F0071EEC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664C-EF51-491E-BF77-DA8E7E77AC25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A453-D1B7-4709-8383-DF9F4E4B9856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EB0-8D92-4166-8D10-AE806E40346B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3C54-A804-4404-BC8E-884E4CFBD95F}" type="datetime1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988B-BEFE-4F62-8F7A-E81DF59ABB91}" type="datetime1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6F2A-1C81-451D-89E5-1C5FAA1C9FA2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F268-83B8-4017-A144-989EB316024C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786-20C3-4599-87E8-F34324B2C53F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709E-2A4B-46F9-B6B3-E4DFB1E57CD8}" type="datetime1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0E0AD0-5B12-4BDB-9EF4-1584EB7B7BBC}" type="datetime1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EC13-3CC8-4AAB-AC27-9B2B1F19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KERNEL MODULES: LINUX OPERATING SYSTEM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408445"/>
            <a:ext cx="8825658" cy="86142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AKSHAT JINDAL 12 CSS 08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Aly Akhtar 12 css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Conflict Resolution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 mechanism that allows different device drivers to reserve hardware resources and to protect those resources from accidental use by another driver.</a:t>
            </a:r>
          </a:p>
          <a:p>
            <a:r>
              <a:rPr lang="en-US" altLang="en-US" sz="2400" dirty="0"/>
              <a:t>The conflict resolution module aims to:</a:t>
            </a:r>
          </a:p>
          <a:p>
            <a:pPr lvl="1"/>
            <a:r>
              <a:rPr lang="en-US" altLang="en-US" sz="2400" dirty="0"/>
              <a:t>Prevent modules from clashing over access to hardware resources</a:t>
            </a:r>
          </a:p>
          <a:p>
            <a:pPr lvl="1"/>
            <a:r>
              <a:rPr lang="en-US" altLang="en-US" sz="2400" dirty="0"/>
              <a:t>Prevent autoprobes</a:t>
            </a:r>
            <a:r>
              <a:rPr lang="en-US" altLang="en-US" sz="2400" i="1" dirty="0"/>
              <a:t> </a:t>
            </a:r>
            <a:r>
              <a:rPr lang="en-US" altLang="en-US" sz="2400" dirty="0"/>
              <a:t>from interfering with existing device drivers</a:t>
            </a:r>
          </a:p>
          <a:p>
            <a:pPr lvl="1"/>
            <a:r>
              <a:rPr lang="en-US" altLang="en-US" sz="2400" dirty="0"/>
              <a:t>Resolve conflicts with multiple drivers trying to access the same </a:t>
            </a:r>
            <a:r>
              <a:rPr lang="en-US" altLang="en-US" sz="2400" dirty="0" smtClean="0"/>
              <a:t>hardware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Sample Module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556"/>
            <a:ext cx="9058119" cy="4818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#include &lt;</a:t>
            </a:r>
            <a:r>
              <a:rPr lang="en-US" altLang="en-US" dirty="0" smtClean="0"/>
              <a:t>linux/</a:t>
            </a:r>
            <a:r>
              <a:rPr lang="en-US" altLang="en-US" dirty="0" err="1" smtClean="0"/>
              <a:t>module.h</a:t>
            </a:r>
            <a:r>
              <a:rPr lang="en-US" altLang="en-US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int init_module( void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printk( </a:t>
            </a:r>
            <a:r>
              <a:rPr lang="en-US" altLang="en-US" dirty="0" smtClean="0"/>
              <a:t>“Hello</a:t>
            </a:r>
            <a:r>
              <a:rPr lang="en-US" altLang="en-US" dirty="0"/>
              <a:t>, world!\n”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return  0;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void cleanup_module( void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		printk( </a:t>
            </a:r>
            <a:r>
              <a:rPr lang="en-US" altLang="en-US" dirty="0" smtClean="0"/>
              <a:t>“Goodbye </a:t>
            </a:r>
            <a:r>
              <a:rPr lang="en-US" altLang="en-US" dirty="0"/>
              <a:t>everyone\n”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MODULE_LICENSE(“GPL”);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64428" y="2393323"/>
            <a:ext cx="1944710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64427" y="3202545"/>
            <a:ext cx="1944710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64427" y="4438917"/>
            <a:ext cx="1944710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64427" y="6023019"/>
            <a:ext cx="1944710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164427" y="1620590"/>
            <a:ext cx="1944710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95504" y="1429556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LINUX HEADER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5504" y="2165028"/>
            <a:ext cx="43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 INITIALISING 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5504" y="3017879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PRINTING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5504" y="4263807"/>
            <a:ext cx="367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 REMOVAL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5504" y="5838353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 LICENSING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What </a:t>
            </a:r>
            <a:r>
              <a:rPr lang="en-US" altLang="en-US" b="1" dirty="0"/>
              <a:t>is a </a:t>
            </a:r>
            <a:r>
              <a:rPr lang="en-US" altLang="en-US" b="1" dirty="0">
                <a:solidFill>
                  <a:srgbClr val="FFFF00"/>
                </a:solidFill>
              </a:rPr>
              <a:t>Kernel</a:t>
            </a:r>
            <a:r>
              <a:rPr lang="en-US" altLang="en-US" b="1" dirty="0"/>
              <a:t>?</a:t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>
                <a:solidFill>
                  <a:srgbClr val="FFFF00"/>
                </a:solidFill>
              </a:rPr>
              <a:t>Kernel</a:t>
            </a:r>
            <a:r>
              <a:rPr lang="en-US" altLang="en-US" sz="3200" dirty="0"/>
              <a:t> is </a:t>
            </a:r>
            <a:r>
              <a:rPr lang="en-US" altLang="en-US" sz="3200" dirty="0" smtClean="0"/>
              <a:t>the</a:t>
            </a:r>
            <a:r>
              <a:rPr lang="en-US" altLang="en-US" sz="3200" dirty="0" smtClean="0">
                <a:solidFill>
                  <a:srgbClr val="FFFF00"/>
                </a:solidFill>
              </a:rPr>
              <a:t> </a:t>
            </a:r>
            <a:r>
              <a:rPr lang="en-US" altLang="en-US" sz="3200" dirty="0"/>
              <a:t>heart of an Operating System. The </a:t>
            </a:r>
            <a:r>
              <a:rPr lang="en-US" altLang="en-US" sz="3200" dirty="0">
                <a:solidFill>
                  <a:srgbClr val="FFFF00"/>
                </a:solidFill>
              </a:rPr>
              <a:t>Kernel</a:t>
            </a:r>
            <a:r>
              <a:rPr lang="en-US" altLang="en-US" sz="3200" dirty="0"/>
              <a:t> is responsible for maintaining all the important abstractions of the operating system, including such things as virtual memory and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K</a:t>
            </a:r>
            <a:r>
              <a:rPr lang="en-US" sz="3200" dirty="0" smtClean="0"/>
              <a:t>ernel acts as an interface between hardware and the Application Software.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/>
              <a:t>What is a </a:t>
            </a:r>
            <a:r>
              <a:rPr lang="en-US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altLang="en-US" sz="3200" b="1" dirty="0">
                <a:solidFill>
                  <a:srgbClr val="0000FF"/>
                </a:solidFill>
              </a:rPr>
              <a:t> </a:t>
            </a:r>
            <a:r>
              <a:rPr lang="en-US" altLang="en-US" sz="3200" dirty="0"/>
              <a:t>are pieces of code that can be loaded and unloaded into the kernel upon demand.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They </a:t>
            </a:r>
            <a:r>
              <a:rPr lang="en-US" altLang="en-US" sz="3200" dirty="0"/>
              <a:t>extend the </a:t>
            </a:r>
            <a:r>
              <a:rPr lang="en-US" altLang="en-US" sz="3200" i="1" dirty="0"/>
              <a:t>functionality of the kernel </a:t>
            </a:r>
            <a:r>
              <a:rPr lang="en-US" altLang="en-US" sz="3200" dirty="0"/>
              <a:t>without the need to reboot the system.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For </a:t>
            </a:r>
            <a:r>
              <a:rPr lang="en-US" altLang="en-US" sz="3200" dirty="0"/>
              <a:t>example, one type of </a:t>
            </a:r>
            <a:r>
              <a:rPr lang="en-US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is the device driver, which allows the kernel to access hardware connected to the system.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dirty="0"/>
              <a:t>Use of </a:t>
            </a:r>
            <a:r>
              <a:rPr lang="en-US" altLang="en-US" sz="4400" b="1" i="1" dirty="0">
                <a:solidFill>
                  <a:schemeClr val="accent3"/>
                </a:solidFill>
              </a:rPr>
              <a:t>Kernel Module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/>
              <a:t>The </a:t>
            </a:r>
            <a:r>
              <a:rPr lang="en-US" altLang="en-US" sz="3200" b="1" i="1" dirty="0">
                <a:solidFill>
                  <a:schemeClr val="accent3"/>
                </a:solidFill>
              </a:rPr>
              <a:t>Kernel’s Module </a:t>
            </a:r>
            <a:r>
              <a:rPr lang="en-US" altLang="en-US" sz="3200" dirty="0"/>
              <a:t>interface to allow third parties to write and distribute, on their own terms, device drivers or file systems that could not be distributed under the </a:t>
            </a:r>
            <a:r>
              <a:rPr lang="en-US" altLang="en-US" sz="3200" dirty="0" smtClean="0"/>
              <a:t>GPL(General Public License).</a:t>
            </a:r>
            <a:endParaRPr lang="en-US" altLang="en-US" sz="3200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i="1" dirty="0" smtClean="0">
                <a:solidFill>
                  <a:schemeClr val="accent3"/>
                </a:solidFill>
              </a:rPr>
              <a:t>Kernel </a:t>
            </a:r>
            <a:r>
              <a:rPr lang="en-US" altLang="en-US" sz="3200" b="1" i="1" dirty="0">
                <a:solidFill>
                  <a:schemeClr val="accent3"/>
                </a:solidFill>
              </a:rPr>
              <a:t>Modules </a:t>
            </a:r>
            <a:r>
              <a:rPr lang="en-US" altLang="en-US" sz="3200" dirty="0"/>
              <a:t>allow a Linux system to be set up with a standard, minimal kernel, without any extra device drivers built in.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solidFill>
                  <a:schemeClr val="tx1"/>
                </a:solidFill>
              </a:rPr>
              <a:t>Advantages of </a:t>
            </a:r>
            <a:r>
              <a:rPr lang="en-US" altLang="en-US" sz="4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Module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gives flexibility to the system.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3200" dirty="0"/>
              <a:t> Saving of time and money.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3200" dirty="0"/>
              <a:t> Less complicated kernel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dirty="0">
                <a:solidFill>
                  <a:schemeClr val="tx1"/>
                </a:solidFill>
              </a:rPr>
              <a:t>Disadvantages of Kernel Module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One minor </a:t>
            </a:r>
            <a:r>
              <a:rPr lang="en-US" sz="3200" dirty="0" smtClean="0"/>
              <a:t>disadvantage </a:t>
            </a:r>
            <a:r>
              <a:rPr lang="en-US" sz="3200" dirty="0"/>
              <a:t>of preferring a modular kernel </a:t>
            </a:r>
            <a:r>
              <a:rPr lang="en-US" sz="3200" dirty="0" smtClean="0"/>
              <a:t>is </a:t>
            </a:r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Fragmentation</a:t>
            </a:r>
            <a:r>
              <a:rPr lang="en-US" sz="3200" i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Penalty</a:t>
            </a:r>
            <a:r>
              <a:rPr lang="en-US" sz="3200" dirty="0"/>
              <a:t>. F</a:t>
            </a:r>
            <a:r>
              <a:rPr lang="en-US" sz="3200" dirty="0" smtClean="0"/>
              <a:t>or </a:t>
            </a:r>
            <a:r>
              <a:rPr lang="en-US" sz="3200" dirty="0"/>
              <a:t>example, once the </a:t>
            </a:r>
            <a:r>
              <a:rPr lang="en-US" sz="3200" dirty="0" smtClean="0"/>
              <a:t>file systems </a:t>
            </a:r>
            <a:r>
              <a:rPr lang="en-US" sz="3200" dirty="0"/>
              <a:t>have been </a:t>
            </a:r>
            <a:r>
              <a:rPr lang="en-US" sz="3200" dirty="0" smtClean="0"/>
              <a:t>mounted</a:t>
            </a:r>
            <a:r>
              <a:rPr lang="en-US" sz="3200" dirty="0"/>
              <a:t> </a:t>
            </a:r>
            <a:r>
              <a:rPr lang="en-US" sz="3200" dirty="0" smtClean="0"/>
              <a:t>that </a:t>
            </a:r>
            <a:r>
              <a:rPr lang="en-US" sz="3200" dirty="0"/>
              <a:t>contain the </a:t>
            </a:r>
            <a:r>
              <a:rPr lang="en-US" sz="3200" dirty="0" smtClean="0"/>
              <a:t>modules, it </a:t>
            </a:r>
            <a:r>
              <a:rPr lang="en-US" sz="3200" dirty="0"/>
              <a:t>is probable that any new kernel code insertion will cause the kernel to become fragmented, thereby introducing a minor performance penalty.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i="1" dirty="0" smtClean="0">
                <a:solidFill>
                  <a:schemeClr val="tx1"/>
                </a:solidFill>
              </a:rPr>
              <a:t>The Module Support Under Linux Has Three Components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.</a:t>
            </a:r>
            <a:br>
              <a:rPr lang="en-US" altLang="en-US" sz="4400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503678"/>
            <a:ext cx="8946541" cy="4195481"/>
          </a:xfrm>
        </p:spPr>
        <p:txBody>
          <a:bodyPr/>
          <a:lstStyle/>
          <a:p>
            <a:pPr lvl="1"/>
            <a:r>
              <a:rPr lang="en-US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Module-management System</a:t>
            </a:r>
          </a:p>
          <a:p>
            <a:pPr lvl="1"/>
            <a:r>
              <a:rPr lang="en-US" altLang="en-US" sz="3200" dirty="0" smtClean="0">
                <a:solidFill>
                  <a:schemeClr val="accent3"/>
                </a:solidFill>
              </a:rPr>
              <a:t>Driver-registration System</a:t>
            </a:r>
          </a:p>
          <a:p>
            <a:pPr lvl="1"/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</a:rPr>
              <a:t>Conflict-resolution Mechanism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 Management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Supports loading modules into memory and letting them talk to the rest of the kernel</a:t>
            </a:r>
          </a:p>
          <a:p>
            <a:r>
              <a:rPr lang="en-US" altLang="en-US" sz="2200" dirty="0"/>
              <a:t>Module loading is split into two separate sections:</a:t>
            </a:r>
          </a:p>
          <a:p>
            <a:pPr lvl="1"/>
            <a:r>
              <a:rPr lang="en-US" altLang="en-US" sz="2200" dirty="0"/>
              <a:t>Managing sections of module code in kernel memory</a:t>
            </a:r>
          </a:p>
          <a:p>
            <a:pPr lvl="1"/>
            <a:r>
              <a:rPr lang="en-US" altLang="en-US" sz="2200" dirty="0"/>
              <a:t>Handling symbols that modules are allowed to reference</a:t>
            </a:r>
          </a:p>
          <a:p>
            <a:r>
              <a:rPr lang="en-US" altLang="en-US" sz="2200" dirty="0"/>
              <a:t>The module requestor manages loading requested, but currently unloaded, </a:t>
            </a:r>
            <a:r>
              <a:rPr lang="en-US" altLang="en-US" sz="2200" dirty="0" smtClean="0"/>
              <a:t>modules. It </a:t>
            </a:r>
            <a:r>
              <a:rPr lang="en-US" altLang="en-US" sz="2200" dirty="0"/>
              <a:t>also regularly queries the kernel to see whether a dynamically loaded module is still in use, and will unload it when it is no longer actively needed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accent3"/>
                </a:solidFill>
              </a:rPr>
              <a:t>Driver Registration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modules to tell the rest of the kernel that a new driver has become available</a:t>
            </a:r>
          </a:p>
          <a:p>
            <a:r>
              <a:rPr lang="en-US" altLang="en-US" dirty="0"/>
              <a:t>The kernel maintains dynamic tables of all known drivers, and provides a set of routines to allow drivers to be added to or removed from these tables at any time</a:t>
            </a:r>
          </a:p>
          <a:p>
            <a:r>
              <a:rPr lang="en-US" altLang="en-US" dirty="0"/>
              <a:t>Registration tables include the following items:  </a:t>
            </a:r>
          </a:p>
          <a:p>
            <a:pPr lvl="1"/>
            <a:r>
              <a:rPr lang="en-US" altLang="en-US" dirty="0"/>
              <a:t>Device drivers</a:t>
            </a:r>
          </a:p>
          <a:p>
            <a:pPr lvl="1"/>
            <a:r>
              <a:rPr lang="en-US" altLang="en-US" dirty="0"/>
              <a:t>File systems </a:t>
            </a:r>
          </a:p>
          <a:p>
            <a:pPr lvl="1"/>
            <a:r>
              <a:rPr lang="en-US" altLang="en-US" dirty="0"/>
              <a:t>Network protocols</a:t>
            </a:r>
          </a:p>
          <a:p>
            <a:pPr lvl="1"/>
            <a:r>
              <a:rPr lang="en-US" altLang="en-US" dirty="0"/>
              <a:t>Binary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C13-3CC8-4AAB-AC27-9B2B1F1933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532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KERNEL MODULES: LINUX OPERATING SYSTEM</vt:lpstr>
      <vt:lpstr>What is a Kernel? </vt:lpstr>
      <vt:lpstr>What is a Kernel Module</vt:lpstr>
      <vt:lpstr>Use of Kernel Module</vt:lpstr>
      <vt:lpstr>Advantages of Kernel Module</vt:lpstr>
      <vt:lpstr>Disadvantages of Kernel Module</vt:lpstr>
      <vt:lpstr>The Module Support Under Linux Has Three Components. </vt:lpstr>
      <vt:lpstr>Module Management </vt:lpstr>
      <vt:lpstr>Driver Registration</vt:lpstr>
      <vt:lpstr>Conflict Resolution</vt:lpstr>
      <vt:lpstr>Sample Module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</dc:title>
  <dc:creator>samurai_aly@live.com</dc:creator>
  <cp:lastModifiedBy>samurai_aly@live.com</cp:lastModifiedBy>
  <cp:revision>33</cp:revision>
  <dcterms:created xsi:type="dcterms:W3CDTF">2015-02-08T11:40:58Z</dcterms:created>
  <dcterms:modified xsi:type="dcterms:W3CDTF">2015-02-08T13:26:07Z</dcterms:modified>
</cp:coreProperties>
</file>