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16" y="-84"/>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7" name="Rectangle 1"/>
          <p:cNvSpPr/>
          <p:nvPr/>
        </p:nvSpPr>
        <p:spPr>
          <a:xfrm>
            <a:off x="0" y="0"/>
            <a:ext cx="7560000" cy="10692000"/>
          </a:xfrm>
          <a:prstGeom prst="rect">
            <a:avLst/>
          </a:prstGeom>
          <a:solidFill>
            <a:srgbClr val="FFFFFF"/>
          </a:solidFill>
          <a:ln w="9360">
            <a:noFill/>
          </a:ln>
        </p:spPr>
      </p:sp>
      <p:sp>
        <p:nvSpPr>
          <p:cNvPr id="158" name="CustomShape 2"/>
          <p:cNvSpPr/>
          <p:nvPr/>
        </p:nvSpPr>
        <p:spPr>
          <a:xfrm>
            <a:off x="0" y="0"/>
            <a:ext cx="7559640" cy="10691640"/>
          </a:xfrm>
          <a:prstGeom prst="roundRect">
            <a:avLst>
              <a:gd name="adj" fmla="val 4"/>
            </a:avLst>
          </a:prstGeom>
          <a:solidFill>
            <a:srgbClr val="FFFFFF"/>
          </a:solidFill>
          <a:ln>
            <a:noFill/>
          </a:ln>
        </p:spPr>
      </p:sp>
      <p:sp>
        <p:nvSpPr>
          <p:cNvPr id="159" name="CustomShape 3"/>
          <p:cNvSpPr/>
          <p:nvPr/>
        </p:nvSpPr>
        <p:spPr>
          <a:xfrm>
            <a:off x="0" y="0"/>
            <a:ext cx="7559640" cy="10691640"/>
          </a:xfrm>
          <a:prstGeom prst="roundRect">
            <a:avLst>
              <a:gd name="adj" fmla="val 4"/>
            </a:avLst>
          </a:prstGeom>
          <a:solidFill>
            <a:srgbClr val="FFFFFF"/>
          </a:solidFill>
          <a:ln>
            <a:noFill/>
          </a:ln>
        </p:spPr>
      </p:sp>
      <p:sp>
        <p:nvSpPr>
          <p:cNvPr id="160" name="CustomShape 4"/>
          <p:cNvSpPr/>
          <p:nvPr/>
        </p:nvSpPr>
        <p:spPr>
          <a:xfrm>
            <a:off x="0" y="0"/>
            <a:ext cx="7559640" cy="10691640"/>
          </a:xfrm>
          <a:prstGeom prst="roundRect">
            <a:avLst>
              <a:gd name="adj" fmla="val 4"/>
            </a:avLst>
          </a:prstGeom>
          <a:solidFill>
            <a:srgbClr val="FFFFFF"/>
          </a:solidFill>
          <a:ln>
            <a:noFill/>
          </a:ln>
        </p:spPr>
      </p:sp>
      <p:sp>
        <p:nvSpPr>
          <p:cNvPr id="161" name="PlaceHolder 5"/>
          <p:cNvSpPr>
            <a:spLocks noGrp="1"/>
          </p:cNvSpPr>
          <p:nvPr>
            <p:ph type="body"/>
          </p:nvPr>
        </p:nvSpPr>
        <p:spPr>
          <a:xfrm>
            <a:off x="720720" y="4679640"/>
            <a:ext cx="6113520" cy="5033880"/>
          </a:xfrm>
          <a:prstGeom prst="rect">
            <a:avLst/>
          </a:prstGeom>
        </p:spPr>
        <p:txBody>
          <a:bodyPr lIns="0" tIns="0" rIns="0" bIns="0"/>
          <a:lstStyle/>
          <a:p>
            <a:r>
              <a:rPr lang="en-IN" sz="1200">
                <a:latin typeface="Times New Roman"/>
              </a:rPr>
              <a:t>Click to edit the notes format</a:t>
            </a:r>
            <a:endParaRPr/>
          </a:p>
        </p:txBody>
      </p:sp>
      <p:sp>
        <p:nvSpPr>
          <p:cNvPr id="162" name="PlaceHolder 6"/>
          <p:cNvSpPr>
            <a:spLocks noGrp="1"/>
          </p:cNvSpPr>
          <p:nvPr>
            <p:ph type="hdr"/>
          </p:nvPr>
        </p:nvSpPr>
        <p:spPr>
          <a:xfrm>
            <a:off x="-360" y="0"/>
            <a:ext cx="3274920" cy="528480"/>
          </a:xfrm>
          <a:prstGeom prst="rect">
            <a:avLst/>
          </a:prstGeom>
        </p:spPr>
        <p:txBody>
          <a:bodyPr lIns="0" tIns="0" rIns="0" bIns="0"/>
          <a:lstStyle/>
          <a:p>
            <a:pPr>
              <a:lnSpc>
                <a:spcPct val="93000"/>
              </a:lnSpc>
              <a:buFont typeface="StarSymbol"/>
              <a:buChar char=""/>
            </a:pPr>
            <a:r>
              <a:rPr lang="en-IN" sz="1400">
                <a:solidFill>
                  <a:srgbClr val="000000"/>
                </a:solidFill>
                <a:latin typeface="Times New Roman"/>
                <a:ea typeface="DejaVu Sans"/>
              </a:rPr>
              <a:t>&lt;header&gt;</a:t>
            </a:r>
            <a:endParaRPr/>
          </a:p>
        </p:txBody>
      </p:sp>
      <p:sp>
        <p:nvSpPr>
          <p:cNvPr id="163" name="PlaceHolder 7"/>
          <p:cNvSpPr>
            <a:spLocks noGrp="1"/>
          </p:cNvSpPr>
          <p:nvPr>
            <p:ph type="dt"/>
          </p:nvPr>
        </p:nvSpPr>
        <p:spPr>
          <a:xfrm>
            <a:off x="4277880" y="0"/>
            <a:ext cx="3274920" cy="528480"/>
          </a:xfrm>
          <a:prstGeom prst="rect">
            <a:avLst/>
          </a:prstGeom>
        </p:spPr>
        <p:txBody>
          <a:bodyPr lIns="0" tIns="0" rIns="0" bIns="0"/>
          <a:lstStyle/>
          <a:p>
            <a:pPr algn="r">
              <a:lnSpc>
                <a:spcPct val="93000"/>
              </a:lnSpc>
              <a:buFont typeface="StarSymbol"/>
              <a:buChar char=""/>
            </a:pPr>
            <a:r>
              <a:rPr lang="en-IN" sz="1400">
                <a:solidFill>
                  <a:srgbClr val="000000"/>
                </a:solidFill>
                <a:latin typeface="Times New Roman"/>
                <a:ea typeface="DejaVu Sans"/>
              </a:rPr>
              <a:t>&lt;date/time&gt;</a:t>
            </a:r>
            <a:endParaRPr/>
          </a:p>
        </p:txBody>
      </p:sp>
      <p:sp>
        <p:nvSpPr>
          <p:cNvPr id="164" name="PlaceHolder 8"/>
          <p:cNvSpPr>
            <a:spLocks noGrp="1"/>
          </p:cNvSpPr>
          <p:nvPr>
            <p:ph type="ftr"/>
          </p:nvPr>
        </p:nvSpPr>
        <p:spPr>
          <a:xfrm>
            <a:off x="-360" y="10156320"/>
            <a:ext cx="3274920" cy="528840"/>
          </a:xfrm>
          <a:prstGeom prst="rect">
            <a:avLst/>
          </a:prstGeom>
        </p:spPr>
        <p:txBody>
          <a:bodyPr lIns="0" tIns="0" rIns="0" bIns="0" anchor="b"/>
          <a:lstStyle/>
          <a:p>
            <a:pPr>
              <a:lnSpc>
                <a:spcPct val="93000"/>
              </a:lnSpc>
              <a:buFont typeface="StarSymbol"/>
              <a:buChar char=""/>
            </a:pPr>
            <a:r>
              <a:rPr lang="en-IN" sz="1400">
                <a:solidFill>
                  <a:srgbClr val="000000"/>
                </a:solidFill>
                <a:latin typeface="Times New Roman"/>
                <a:ea typeface="DejaVu Sans"/>
              </a:rPr>
              <a:t>&lt;footer&gt;</a:t>
            </a:r>
            <a:endParaRPr/>
          </a:p>
        </p:txBody>
      </p:sp>
      <p:sp>
        <p:nvSpPr>
          <p:cNvPr id="165" name="PlaceHolder 9"/>
          <p:cNvSpPr>
            <a:spLocks noGrp="1"/>
          </p:cNvSpPr>
          <p:nvPr>
            <p:ph type="sldNum"/>
          </p:nvPr>
        </p:nvSpPr>
        <p:spPr>
          <a:xfrm>
            <a:off x="4277880" y="10156320"/>
            <a:ext cx="3274920" cy="528840"/>
          </a:xfrm>
          <a:prstGeom prst="rect">
            <a:avLst/>
          </a:prstGeom>
        </p:spPr>
        <p:txBody>
          <a:bodyPr lIns="0" tIns="0" rIns="0" bIns="0" anchor="b"/>
          <a:lstStyle/>
          <a:p>
            <a:pPr algn="r">
              <a:lnSpc>
                <a:spcPct val="93000"/>
              </a:lnSpc>
              <a:buFont typeface="StarSymbol"/>
              <a:buChar char=""/>
            </a:pPr>
            <a:fld id="{C3BA112A-3AFC-4508-A131-E3332287777D}" type="slidenum">
              <a:rPr lang="en-IN" sz="1400">
                <a:solidFill>
                  <a:srgbClr val="000000"/>
                </a:solidFill>
                <a:latin typeface="Times New Roman"/>
                <a:ea typeface="DejaVu Sans"/>
              </a:rPr>
              <a:t>‹#›</a:t>
            </a:fld>
            <a:endParaRPr/>
          </a:p>
        </p:txBody>
      </p:sp>
    </p:spTree>
    <p:extLst>
      <p:ext uri="{BB962C8B-B14F-4D97-AF65-F5344CB8AC3E}">
        <p14:creationId xmlns:p14="http://schemas.microsoft.com/office/powerpoint/2010/main" val="90352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720720" y="4680000"/>
            <a:ext cx="6119640" cy="5040360"/>
          </a:xfrm>
          <a:prstGeom prst="rect">
            <a:avLst/>
          </a:pr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720720" y="4680000"/>
            <a:ext cx="6114960" cy="5035680"/>
          </a:xfrm>
          <a:prstGeom prst="rect">
            <a:avLst/>
          </a:pr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720720" y="4680000"/>
            <a:ext cx="6119640" cy="5040360"/>
          </a:xfrm>
          <a:prstGeom prst="rect">
            <a:avLst/>
          </a:pr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720720" y="4680000"/>
            <a:ext cx="6119640" cy="5040360"/>
          </a:xfrm>
          <a:prstGeom prst="rect">
            <a:avLst/>
          </a:pr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20720" y="4680000"/>
            <a:ext cx="6118200" cy="5038560"/>
          </a:xfrm>
          <a:prstGeom prst="rect">
            <a:avLst/>
          </a:pr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720720" y="4680000"/>
            <a:ext cx="6116760" cy="5037120"/>
          </a:xfrm>
          <a:prstGeom prst="rect">
            <a:avLst/>
          </a:pr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720720" y="4680000"/>
            <a:ext cx="6116760" cy="5037120"/>
          </a:xfrm>
          <a:prstGeom prst="rect">
            <a:avLst/>
          </a:pr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720720" y="4680000"/>
            <a:ext cx="6114960" cy="503568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720720" y="4680000"/>
            <a:ext cx="6114960" cy="5035680"/>
          </a:xfrm>
          <a:prstGeom prst="rect">
            <a:avLst/>
          </a:pr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720720" y="4680000"/>
            <a:ext cx="6114960" cy="5035680"/>
          </a:xfrm>
          <a:prstGeom prst="rect">
            <a:avLst/>
          </a:pr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2920" y="1768320"/>
            <a:ext cx="9064440" cy="2088360"/>
          </a:xfrm>
          <a:prstGeom prst="rect">
            <a:avLst/>
          </a:prstGeom>
        </p:spPr>
        <p:txBody>
          <a:bodyPr lIns="0" tIns="24120" rIns="0" bIns="0"/>
          <a:lstStyle/>
          <a:p>
            <a:endParaRPr/>
          </a:p>
        </p:txBody>
      </p:sp>
      <p:sp>
        <p:nvSpPr>
          <p:cNvPr id="28" name="PlaceHolder 3"/>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31"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32"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
        <p:nvSpPr>
          <p:cNvPr id="33" name="PlaceHolder 5"/>
          <p:cNvSpPr>
            <a:spLocks noGrp="1"/>
          </p:cNvSpPr>
          <p:nvPr>
            <p:ph type="body"/>
          </p:nvPr>
        </p:nvSpPr>
        <p:spPr>
          <a:xfrm>
            <a:off x="502920" y="4055400"/>
            <a:ext cx="4423320" cy="2088360"/>
          </a:xfrm>
          <a:prstGeom prst="rect">
            <a:avLst/>
          </a:prstGeom>
        </p:spPr>
        <p:txBody>
          <a:bodyPr lIns="0" tIns="2412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
        <p:nvSpPr>
          <p:cNvPr id="36" name="PlaceHolder 3"/>
          <p:cNvSpPr>
            <a:spLocks noGrp="1"/>
          </p:cNvSpPr>
          <p:nvPr>
            <p:ph type="body"/>
          </p:nvPr>
        </p:nvSpPr>
        <p:spPr>
          <a:xfrm>
            <a:off x="502920" y="1768320"/>
            <a:ext cx="9064440" cy="4378320"/>
          </a:xfrm>
          <a:prstGeom prst="rect">
            <a:avLst/>
          </a:prstGeom>
        </p:spPr>
        <p:txBody>
          <a:bodyPr lIns="0" tIns="24120" rIns="0" bIns="0"/>
          <a:lstStyle/>
          <a:p>
            <a:endParaRPr/>
          </a:p>
        </p:txBody>
      </p:sp>
      <p:pic>
        <p:nvPicPr>
          <p:cNvPr id="37" name="Picture 36"/>
          <p:cNvPicPr/>
          <p:nvPr/>
        </p:nvPicPr>
        <p:blipFill>
          <a:blip r:embed="rId2"/>
          <a:stretch>
            <a:fillRect/>
          </a:stretch>
        </p:blipFill>
        <p:spPr>
          <a:xfrm>
            <a:off x="2291040" y="1768320"/>
            <a:ext cx="5487480" cy="4378320"/>
          </a:xfrm>
          <a:prstGeom prst="rect">
            <a:avLst/>
          </a:prstGeom>
          <a:ln>
            <a:noFill/>
          </a:ln>
        </p:spPr>
      </p:pic>
      <p:pic>
        <p:nvPicPr>
          <p:cNvPr id="38" name="Picture 37"/>
          <p:cNvPicPr/>
          <p:nvPr/>
        </p:nvPicPr>
        <p:blipFill>
          <a:blip r:embed="rId2"/>
          <a:stretch>
            <a:fillRect/>
          </a:stretch>
        </p:blipFill>
        <p:spPr>
          <a:xfrm>
            <a:off x="2291040" y="1768320"/>
            <a:ext cx="5487480" cy="4378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46" name="PlaceHolder 2"/>
          <p:cNvSpPr>
            <a:spLocks noGrp="1"/>
          </p:cNvSpPr>
          <p:nvPr>
            <p:ph type="subTitle"/>
          </p:nvPr>
        </p:nvSpPr>
        <p:spPr>
          <a:xfrm>
            <a:off x="502920" y="1768320"/>
            <a:ext cx="9064440" cy="43786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51" name="PlaceHolder 3"/>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2920" y="301680"/>
            <a:ext cx="9064440" cy="582228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56" name="PlaceHolder 3"/>
          <p:cNvSpPr>
            <a:spLocks noGrp="1"/>
          </p:cNvSpPr>
          <p:nvPr>
            <p:ph type="body"/>
          </p:nvPr>
        </p:nvSpPr>
        <p:spPr>
          <a:xfrm>
            <a:off x="502920" y="4055400"/>
            <a:ext cx="4423320" cy="2088360"/>
          </a:xfrm>
          <a:prstGeom prst="rect">
            <a:avLst/>
          </a:prstGeom>
        </p:spPr>
        <p:txBody>
          <a:bodyPr lIns="0" tIns="24120" rIns="0" bIns="0"/>
          <a:lstStyle/>
          <a:p>
            <a:endParaRPr/>
          </a:p>
        </p:txBody>
      </p:sp>
      <p:sp>
        <p:nvSpPr>
          <p:cNvPr id="57" name="PlaceHolder 4"/>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2920" y="1768320"/>
            <a:ext cx="9064440" cy="43786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60"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61"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64"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65" name="PlaceHolder 4"/>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502920" y="1768320"/>
            <a:ext cx="9064440" cy="2088360"/>
          </a:xfrm>
          <a:prstGeom prst="rect">
            <a:avLst/>
          </a:prstGeom>
        </p:spPr>
        <p:txBody>
          <a:bodyPr lIns="0" tIns="24120" rIns="0" bIns="0"/>
          <a:lstStyle/>
          <a:p>
            <a:endParaRPr/>
          </a:p>
        </p:txBody>
      </p:sp>
      <p:sp>
        <p:nvSpPr>
          <p:cNvPr id="68" name="PlaceHolder 3"/>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71"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72"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
        <p:nvSpPr>
          <p:cNvPr id="73" name="PlaceHolder 5"/>
          <p:cNvSpPr>
            <a:spLocks noGrp="1"/>
          </p:cNvSpPr>
          <p:nvPr>
            <p:ph type="body"/>
          </p:nvPr>
        </p:nvSpPr>
        <p:spPr>
          <a:xfrm>
            <a:off x="502920" y="4055400"/>
            <a:ext cx="4423320" cy="2088360"/>
          </a:xfrm>
          <a:prstGeom prst="rect">
            <a:avLst/>
          </a:prstGeom>
        </p:spPr>
        <p:txBody>
          <a:bodyPr lIns="0" tIns="2412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
        <p:nvSpPr>
          <p:cNvPr id="76" name="PlaceHolder 3"/>
          <p:cNvSpPr>
            <a:spLocks noGrp="1"/>
          </p:cNvSpPr>
          <p:nvPr>
            <p:ph type="body"/>
          </p:nvPr>
        </p:nvSpPr>
        <p:spPr>
          <a:xfrm>
            <a:off x="502920" y="1768320"/>
            <a:ext cx="9064440" cy="4378320"/>
          </a:xfrm>
          <a:prstGeom prst="rect">
            <a:avLst/>
          </a:prstGeom>
        </p:spPr>
        <p:txBody>
          <a:bodyPr lIns="0" tIns="24120" rIns="0" bIns="0"/>
          <a:lstStyle/>
          <a:p>
            <a:endParaRPr/>
          </a:p>
        </p:txBody>
      </p:sp>
      <p:pic>
        <p:nvPicPr>
          <p:cNvPr id="77" name="Picture 76"/>
          <p:cNvPicPr/>
          <p:nvPr/>
        </p:nvPicPr>
        <p:blipFill>
          <a:blip r:embed="rId2"/>
          <a:stretch>
            <a:fillRect/>
          </a:stretch>
        </p:blipFill>
        <p:spPr>
          <a:xfrm>
            <a:off x="2291040" y="1768320"/>
            <a:ext cx="5487480" cy="4378320"/>
          </a:xfrm>
          <a:prstGeom prst="rect">
            <a:avLst/>
          </a:prstGeom>
          <a:ln>
            <a:noFill/>
          </a:ln>
        </p:spPr>
      </p:pic>
      <p:pic>
        <p:nvPicPr>
          <p:cNvPr id="78" name="Picture 77"/>
          <p:cNvPicPr/>
          <p:nvPr/>
        </p:nvPicPr>
        <p:blipFill>
          <a:blip r:embed="rId2"/>
          <a:stretch>
            <a:fillRect/>
          </a:stretch>
        </p:blipFill>
        <p:spPr>
          <a:xfrm>
            <a:off x="2291040" y="1768320"/>
            <a:ext cx="5487480" cy="43783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85" name="PlaceHolder 2"/>
          <p:cNvSpPr>
            <a:spLocks noGrp="1"/>
          </p:cNvSpPr>
          <p:nvPr>
            <p:ph type="subTitle"/>
          </p:nvPr>
        </p:nvSpPr>
        <p:spPr>
          <a:xfrm>
            <a:off x="502920" y="1768320"/>
            <a:ext cx="9064440" cy="437868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87"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89"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90" name="PlaceHolder 3"/>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502920" y="301680"/>
            <a:ext cx="9064440" cy="582228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94"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95" name="PlaceHolder 3"/>
          <p:cNvSpPr>
            <a:spLocks noGrp="1"/>
          </p:cNvSpPr>
          <p:nvPr>
            <p:ph type="body"/>
          </p:nvPr>
        </p:nvSpPr>
        <p:spPr>
          <a:xfrm>
            <a:off x="502920" y="4055400"/>
            <a:ext cx="4423320" cy="2088360"/>
          </a:xfrm>
          <a:prstGeom prst="rect">
            <a:avLst/>
          </a:prstGeom>
        </p:spPr>
        <p:txBody>
          <a:bodyPr lIns="0" tIns="24120" rIns="0" bIns="0"/>
          <a:lstStyle/>
          <a:p>
            <a:endParaRPr/>
          </a:p>
        </p:txBody>
      </p:sp>
      <p:sp>
        <p:nvSpPr>
          <p:cNvPr id="96" name="PlaceHolder 4"/>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98"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99"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100"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103"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104" name="PlaceHolder 4"/>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06" name="PlaceHolder 2"/>
          <p:cNvSpPr>
            <a:spLocks noGrp="1"/>
          </p:cNvSpPr>
          <p:nvPr>
            <p:ph type="body"/>
          </p:nvPr>
        </p:nvSpPr>
        <p:spPr>
          <a:xfrm>
            <a:off x="502920" y="1768320"/>
            <a:ext cx="9064440" cy="2088360"/>
          </a:xfrm>
          <a:prstGeom prst="rect">
            <a:avLst/>
          </a:prstGeom>
        </p:spPr>
        <p:txBody>
          <a:bodyPr lIns="0" tIns="24120" rIns="0" bIns="0"/>
          <a:lstStyle/>
          <a:p>
            <a:endParaRPr/>
          </a:p>
        </p:txBody>
      </p:sp>
      <p:sp>
        <p:nvSpPr>
          <p:cNvPr id="107" name="PlaceHolder 3"/>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09"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110"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111"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
        <p:nvSpPr>
          <p:cNvPr id="112" name="PlaceHolder 5"/>
          <p:cNvSpPr>
            <a:spLocks noGrp="1"/>
          </p:cNvSpPr>
          <p:nvPr>
            <p:ph type="body"/>
          </p:nvPr>
        </p:nvSpPr>
        <p:spPr>
          <a:xfrm>
            <a:off x="502920" y="4055400"/>
            <a:ext cx="4423320" cy="2088360"/>
          </a:xfrm>
          <a:prstGeom prst="rect">
            <a:avLst/>
          </a:prstGeom>
        </p:spPr>
        <p:txBody>
          <a:bodyPr lIns="0" tIns="2412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14"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
        <p:nvSpPr>
          <p:cNvPr id="115" name="PlaceHolder 3"/>
          <p:cNvSpPr>
            <a:spLocks noGrp="1"/>
          </p:cNvSpPr>
          <p:nvPr>
            <p:ph type="body"/>
          </p:nvPr>
        </p:nvSpPr>
        <p:spPr>
          <a:xfrm>
            <a:off x="502920" y="1768320"/>
            <a:ext cx="9064440" cy="4378320"/>
          </a:xfrm>
          <a:prstGeom prst="rect">
            <a:avLst/>
          </a:prstGeom>
        </p:spPr>
        <p:txBody>
          <a:bodyPr lIns="0" tIns="24120" rIns="0" bIns="0"/>
          <a:lstStyle/>
          <a:p>
            <a:endParaRPr/>
          </a:p>
        </p:txBody>
      </p:sp>
      <p:pic>
        <p:nvPicPr>
          <p:cNvPr id="116" name="Picture 115"/>
          <p:cNvPicPr/>
          <p:nvPr/>
        </p:nvPicPr>
        <p:blipFill>
          <a:blip r:embed="rId2"/>
          <a:stretch>
            <a:fillRect/>
          </a:stretch>
        </p:blipFill>
        <p:spPr>
          <a:xfrm>
            <a:off x="2291040" y="1768320"/>
            <a:ext cx="5487480" cy="4378320"/>
          </a:xfrm>
          <a:prstGeom prst="rect">
            <a:avLst/>
          </a:prstGeom>
          <a:ln>
            <a:noFill/>
          </a:ln>
        </p:spPr>
      </p:pic>
      <p:pic>
        <p:nvPicPr>
          <p:cNvPr id="117" name="Picture 116"/>
          <p:cNvPicPr/>
          <p:nvPr/>
        </p:nvPicPr>
        <p:blipFill>
          <a:blip r:embed="rId2"/>
          <a:stretch>
            <a:fillRect/>
          </a:stretch>
        </p:blipFill>
        <p:spPr>
          <a:xfrm>
            <a:off x="2291040" y="1768320"/>
            <a:ext cx="5487480" cy="437832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24" name="PlaceHolder 2"/>
          <p:cNvSpPr>
            <a:spLocks noGrp="1"/>
          </p:cNvSpPr>
          <p:nvPr>
            <p:ph type="subTitle"/>
          </p:nvPr>
        </p:nvSpPr>
        <p:spPr>
          <a:xfrm>
            <a:off x="502920" y="1768320"/>
            <a:ext cx="9064440" cy="437868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26"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11" name="PlaceHolder 3"/>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28"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129" name="PlaceHolder 3"/>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02920" y="301680"/>
            <a:ext cx="9064440" cy="582228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33"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134" name="PlaceHolder 3"/>
          <p:cNvSpPr>
            <a:spLocks noGrp="1"/>
          </p:cNvSpPr>
          <p:nvPr>
            <p:ph type="body"/>
          </p:nvPr>
        </p:nvSpPr>
        <p:spPr>
          <a:xfrm>
            <a:off x="502920" y="4055400"/>
            <a:ext cx="4423320" cy="2088360"/>
          </a:xfrm>
          <a:prstGeom prst="rect">
            <a:avLst/>
          </a:prstGeom>
        </p:spPr>
        <p:txBody>
          <a:bodyPr lIns="0" tIns="24120" rIns="0" bIns="0"/>
          <a:lstStyle/>
          <a:p>
            <a:endParaRPr/>
          </a:p>
        </p:txBody>
      </p:sp>
      <p:sp>
        <p:nvSpPr>
          <p:cNvPr id="135" name="PlaceHolder 4"/>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37"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138"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139"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41"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142"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143" name="PlaceHolder 4"/>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45" name="PlaceHolder 2"/>
          <p:cNvSpPr>
            <a:spLocks noGrp="1"/>
          </p:cNvSpPr>
          <p:nvPr>
            <p:ph type="body"/>
          </p:nvPr>
        </p:nvSpPr>
        <p:spPr>
          <a:xfrm>
            <a:off x="502920" y="1768320"/>
            <a:ext cx="9064440" cy="2088360"/>
          </a:xfrm>
          <a:prstGeom prst="rect">
            <a:avLst/>
          </a:prstGeom>
        </p:spPr>
        <p:txBody>
          <a:bodyPr lIns="0" tIns="24120" rIns="0" bIns="0"/>
          <a:lstStyle/>
          <a:p>
            <a:endParaRPr/>
          </a:p>
        </p:txBody>
      </p:sp>
      <p:sp>
        <p:nvSpPr>
          <p:cNvPr id="146" name="PlaceHolder 3"/>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48"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149"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150"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
        <p:nvSpPr>
          <p:cNvPr id="151" name="PlaceHolder 5"/>
          <p:cNvSpPr>
            <a:spLocks noGrp="1"/>
          </p:cNvSpPr>
          <p:nvPr>
            <p:ph type="body"/>
          </p:nvPr>
        </p:nvSpPr>
        <p:spPr>
          <a:xfrm>
            <a:off x="502920" y="4055400"/>
            <a:ext cx="4423320" cy="2088360"/>
          </a:xfrm>
          <a:prstGeom prst="rect">
            <a:avLst/>
          </a:prstGeom>
        </p:spPr>
        <p:txBody>
          <a:bodyPr lIns="0" tIns="24120" rIns="0" bIns="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53" name="PlaceHolder 2"/>
          <p:cNvSpPr>
            <a:spLocks noGrp="1"/>
          </p:cNvSpPr>
          <p:nvPr>
            <p:ph type="body"/>
          </p:nvPr>
        </p:nvSpPr>
        <p:spPr>
          <a:xfrm>
            <a:off x="502920" y="1768320"/>
            <a:ext cx="9064440" cy="4378320"/>
          </a:xfrm>
          <a:prstGeom prst="rect">
            <a:avLst/>
          </a:prstGeom>
        </p:spPr>
        <p:txBody>
          <a:bodyPr lIns="0" tIns="24120" rIns="0" bIns="0"/>
          <a:lstStyle/>
          <a:p>
            <a:endParaRPr/>
          </a:p>
        </p:txBody>
      </p:sp>
      <p:sp>
        <p:nvSpPr>
          <p:cNvPr id="154" name="PlaceHolder 3"/>
          <p:cNvSpPr>
            <a:spLocks noGrp="1"/>
          </p:cNvSpPr>
          <p:nvPr>
            <p:ph type="body"/>
          </p:nvPr>
        </p:nvSpPr>
        <p:spPr>
          <a:xfrm>
            <a:off x="502920" y="1768320"/>
            <a:ext cx="9064440" cy="4378320"/>
          </a:xfrm>
          <a:prstGeom prst="rect">
            <a:avLst/>
          </a:prstGeom>
        </p:spPr>
        <p:txBody>
          <a:bodyPr lIns="0" tIns="24120" rIns="0" bIns="0"/>
          <a:lstStyle/>
          <a:p>
            <a:endParaRPr/>
          </a:p>
        </p:txBody>
      </p:sp>
      <p:pic>
        <p:nvPicPr>
          <p:cNvPr id="155" name="Picture 154"/>
          <p:cNvPicPr/>
          <p:nvPr/>
        </p:nvPicPr>
        <p:blipFill>
          <a:blip r:embed="rId2"/>
          <a:stretch>
            <a:fillRect/>
          </a:stretch>
        </p:blipFill>
        <p:spPr>
          <a:xfrm>
            <a:off x="2291040" y="1768320"/>
            <a:ext cx="5487480" cy="4378320"/>
          </a:xfrm>
          <a:prstGeom prst="rect">
            <a:avLst/>
          </a:prstGeom>
          <a:ln>
            <a:noFill/>
          </a:ln>
        </p:spPr>
      </p:pic>
      <p:pic>
        <p:nvPicPr>
          <p:cNvPr id="156" name="Picture 155"/>
          <p:cNvPicPr/>
          <p:nvPr/>
        </p:nvPicPr>
        <p:blipFill>
          <a:blip r:embed="rId2"/>
          <a:stretch>
            <a:fillRect/>
          </a:stretch>
        </p:blipFill>
        <p:spPr>
          <a:xfrm>
            <a:off x="2291040" y="1768320"/>
            <a:ext cx="5487480" cy="43783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2920" y="301680"/>
            <a:ext cx="9064440" cy="582228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16" name="PlaceHolder 3"/>
          <p:cNvSpPr>
            <a:spLocks noGrp="1"/>
          </p:cNvSpPr>
          <p:nvPr>
            <p:ph type="body"/>
          </p:nvPr>
        </p:nvSpPr>
        <p:spPr>
          <a:xfrm>
            <a:off x="502920" y="4055400"/>
            <a:ext cx="4423320" cy="2088360"/>
          </a:xfrm>
          <a:prstGeom prst="rect">
            <a:avLst/>
          </a:prstGeom>
        </p:spPr>
        <p:txBody>
          <a:bodyPr lIns="0" tIns="24120" rIns="0" bIns="0"/>
          <a:lstStyle/>
          <a:p>
            <a:endParaRPr/>
          </a:p>
        </p:txBody>
      </p:sp>
      <p:sp>
        <p:nvSpPr>
          <p:cNvPr id="17" name="PlaceHolder 4"/>
          <p:cNvSpPr>
            <a:spLocks noGrp="1"/>
          </p:cNvSpPr>
          <p:nvPr>
            <p:ph type="body"/>
          </p:nvPr>
        </p:nvSpPr>
        <p:spPr>
          <a:xfrm>
            <a:off x="5147640" y="1768320"/>
            <a:ext cx="4423320" cy="4378320"/>
          </a:xfrm>
          <a:prstGeom prst="rect">
            <a:avLst/>
          </a:prstGeom>
        </p:spPr>
        <p:txBody>
          <a:bodyPr lIns="0" tIns="2412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2920" y="1768320"/>
            <a:ext cx="4423320" cy="4378320"/>
          </a:xfrm>
          <a:prstGeom prst="rect">
            <a:avLst/>
          </a:prstGeom>
        </p:spPr>
        <p:txBody>
          <a:bodyPr lIns="0" tIns="24120" rIns="0" bIns="0"/>
          <a:lstStyle/>
          <a:p>
            <a:endParaRPr/>
          </a:p>
        </p:txBody>
      </p:sp>
      <p:sp>
        <p:nvSpPr>
          <p:cNvPr id="20"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21" name="PlaceHolder 4"/>
          <p:cNvSpPr>
            <a:spLocks noGrp="1"/>
          </p:cNvSpPr>
          <p:nvPr>
            <p:ph type="body"/>
          </p:nvPr>
        </p:nvSpPr>
        <p:spPr>
          <a:xfrm>
            <a:off x="5147640" y="4055400"/>
            <a:ext cx="4423320" cy="2088360"/>
          </a:xfrm>
          <a:prstGeom prst="rect">
            <a:avLst/>
          </a:prstGeom>
        </p:spPr>
        <p:txBody>
          <a:bodyPr lIns="0" tIns="2412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2920" y="301680"/>
            <a:ext cx="9064440" cy="125604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2920" y="1768320"/>
            <a:ext cx="4423320" cy="2088360"/>
          </a:xfrm>
          <a:prstGeom prst="rect">
            <a:avLst/>
          </a:prstGeom>
        </p:spPr>
        <p:txBody>
          <a:bodyPr lIns="0" tIns="24120" rIns="0" bIns="0"/>
          <a:lstStyle/>
          <a:p>
            <a:endParaRPr/>
          </a:p>
        </p:txBody>
      </p:sp>
      <p:sp>
        <p:nvSpPr>
          <p:cNvPr id="24" name="PlaceHolder 3"/>
          <p:cNvSpPr>
            <a:spLocks noGrp="1"/>
          </p:cNvSpPr>
          <p:nvPr>
            <p:ph type="body"/>
          </p:nvPr>
        </p:nvSpPr>
        <p:spPr>
          <a:xfrm>
            <a:off x="5147640" y="1768320"/>
            <a:ext cx="4423320" cy="2088360"/>
          </a:xfrm>
          <a:prstGeom prst="rect">
            <a:avLst/>
          </a:prstGeom>
        </p:spPr>
        <p:txBody>
          <a:bodyPr lIns="0" tIns="24120" rIns="0" bIns="0"/>
          <a:lstStyle/>
          <a:p>
            <a:endParaRPr/>
          </a:p>
        </p:txBody>
      </p:sp>
      <p:sp>
        <p:nvSpPr>
          <p:cNvPr id="25" name="PlaceHolder 4"/>
          <p:cNvSpPr>
            <a:spLocks noGrp="1"/>
          </p:cNvSpPr>
          <p:nvPr>
            <p:ph type="body"/>
          </p:nvPr>
        </p:nvSpPr>
        <p:spPr>
          <a:xfrm>
            <a:off x="502920" y="4055400"/>
            <a:ext cx="9064440" cy="2088360"/>
          </a:xfrm>
          <a:prstGeom prst="rect">
            <a:avLst/>
          </a:prstGeom>
        </p:spPr>
        <p:txBody>
          <a:bodyPr lIns="0" tIns="2412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680"/>
            <a:ext cx="9064440" cy="125568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2920" y="1768320"/>
            <a:ext cx="9064440" cy="4378320"/>
          </a:xfrm>
          <a:prstGeom prst="rect">
            <a:avLst/>
          </a:prstGeom>
        </p:spPr>
        <p:txBody>
          <a:bodyPr lIns="0" tIns="24120" rIns="0" bIns="0"/>
          <a:lstStyle/>
          <a:p>
            <a:pPr>
              <a:buFont typeface="StarSymbol"/>
              <a:buChar char=""/>
            </a:pPr>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2" name="PlaceHolder 3"/>
          <p:cNvSpPr>
            <a:spLocks noGrp="1"/>
          </p:cNvSpPr>
          <p:nvPr>
            <p:ph type="dt"/>
          </p:nvPr>
        </p:nvSpPr>
        <p:spPr>
          <a:xfrm>
            <a:off x="503280" y="6886080"/>
            <a:ext cx="2341440" cy="514440"/>
          </a:xfrm>
          <a:prstGeom prst="rect">
            <a:avLst/>
          </a:prstGeom>
        </p:spPr>
        <p:txBody>
          <a:bodyPr lIns="0" tIns="0" rIns="0" bIns="0"/>
          <a:lstStyle/>
          <a:p>
            <a:pPr>
              <a:buFont typeface="StarSymbol"/>
              <a:buChar char=""/>
            </a:pPr>
            <a:r>
              <a:rPr lang="en-IN">
                <a:latin typeface="Arial"/>
              </a:rPr>
              <a:t>&lt;date/time&gt;</a:t>
            </a:r>
            <a:endParaRPr/>
          </a:p>
        </p:txBody>
      </p:sp>
      <p:sp>
        <p:nvSpPr>
          <p:cNvPr id="3" name="PlaceHolder 4"/>
          <p:cNvSpPr>
            <a:spLocks noGrp="1"/>
          </p:cNvSpPr>
          <p:nvPr>
            <p:ph type="ftr"/>
          </p:nvPr>
        </p:nvSpPr>
        <p:spPr>
          <a:xfrm>
            <a:off x="3447720" y="6886080"/>
            <a:ext cx="3189240" cy="514440"/>
          </a:xfrm>
          <a:prstGeom prst="rect">
            <a:avLst/>
          </a:prstGeom>
        </p:spPr>
        <p:txBody>
          <a:bodyPr lIns="0" tIns="0" rIns="0" bIns="0"/>
          <a:lstStyle/>
          <a:p>
            <a:pPr>
              <a:buFont typeface="StarSymbol"/>
              <a:buChar char=""/>
            </a:pPr>
            <a:r>
              <a:rPr lang="en-IN">
                <a:latin typeface="Arial"/>
              </a:rPr>
              <a:t>&lt;footer&gt;</a:t>
            </a:r>
            <a:endParaRPr/>
          </a:p>
        </p:txBody>
      </p:sp>
      <p:sp>
        <p:nvSpPr>
          <p:cNvPr id="4" name="PlaceHolder 5"/>
          <p:cNvSpPr>
            <a:spLocks noGrp="1"/>
          </p:cNvSpPr>
          <p:nvPr>
            <p:ph type="sldNum"/>
          </p:nvPr>
        </p:nvSpPr>
        <p:spPr>
          <a:xfrm>
            <a:off x="7227360" y="6886080"/>
            <a:ext cx="2341800" cy="514440"/>
          </a:xfrm>
          <a:prstGeom prst="rect">
            <a:avLst/>
          </a:prstGeom>
        </p:spPr>
        <p:txBody>
          <a:bodyPr lIns="0" tIns="0" rIns="0" bIns="0"/>
          <a:lstStyle/>
          <a:p>
            <a:pPr>
              <a:buFont typeface="StarSymbol"/>
              <a:buChar char=""/>
            </a:pPr>
            <a:fld id="{D113D397-CB68-423F-845A-37F27D4F10BA}" type="slidenum">
              <a:rPr lang="en-IN">
                <a:latin typeface="Arial"/>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8"/>
          <p:cNvPicPr/>
          <p:nvPr/>
        </p:nvPicPr>
        <p:blipFill>
          <a:blip r:embed="rId14"/>
          <a:stretch>
            <a:fillRect/>
          </a:stretch>
        </p:blipFill>
        <p:spPr>
          <a:xfrm>
            <a:off x="0" y="0"/>
            <a:ext cx="10078920" cy="7554960"/>
          </a:xfrm>
          <a:prstGeom prst="rect">
            <a:avLst/>
          </a:prstGeom>
          <a:ln>
            <a:noFill/>
          </a:ln>
        </p:spPr>
      </p:pic>
      <p:sp>
        <p:nvSpPr>
          <p:cNvPr id="40" name="PlaceHolder 1"/>
          <p:cNvSpPr>
            <a:spLocks noGrp="1"/>
          </p:cNvSpPr>
          <p:nvPr>
            <p:ph type="title"/>
          </p:nvPr>
        </p:nvSpPr>
        <p:spPr>
          <a:xfrm>
            <a:off x="502920" y="287280"/>
            <a:ext cx="8093160" cy="1098720"/>
          </a:xfrm>
          <a:prstGeom prst="rect">
            <a:avLst/>
          </a:prstGeom>
        </p:spPr>
        <p:txBody>
          <a:bodyPr lIns="0" tIns="0" rIns="0" bIns="0" anchor="ctr"/>
          <a:lstStyle/>
          <a:p>
            <a:pPr algn="ctr"/>
            <a:r>
              <a:rPr lang="en-IN" sz="5900">
                <a:latin typeface="Times New Roman"/>
              </a:rPr>
              <a:t>Click to edit the title text format</a:t>
            </a:r>
            <a:endParaRPr/>
          </a:p>
        </p:txBody>
      </p:sp>
      <p:sp>
        <p:nvSpPr>
          <p:cNvPr id="41" name="PlaceHolder 2"/>
          <p:cNvSpPr>
            <a:spLocks noGrp="1"/>
          </p:cNvSpPr>
          <p:nvPr>
            <p:ph type="body"/>
          </p:nvPr>
        </p:nvSpPr>
        <p:spPr>
          <a:xfrm>
            <a:off x="503280" y="1824120"/>
            <a:ext cx="9066240" cy="4378320"/>
          </a:xfrm>
          <a:prstGeom prst="rect">
            <a:avLst/>
          </a:prstGeom>
        </p:spPr>
        <p:txBody>
          <a:bodyPr lIns="0" tIns="37800" rIns="0" bIns="0"/>
          <a:lstStyle/>
          <a:p>
            <a:pPr>
              <a:buFont typeface="StarSymbol"/>
              <a:buChar char=""/>
            </a:pPr>
            <a:r>
              <a:rPr lang="en-IN" sz="4300">
                <a:latin typeface="Times New Roman"/>
              </a:rPr>
              <a:t>Click to edit the outline text format</a:t>
            </a:r>
            <a:endParaRPr/>
          </a:p>
          <a:p>
            <a:pPr lvl="1">
              <a:buFont typeface="Times New Roman"/>
              <a:buChar char="–"/>
            </a:pPr>
            <a:r>
              <a:rPr lang="en-IN" sz="3700">
                <a:latin typeface="Times New Roman"/>
              </a:rPr>
              <a:t>Second Outline Level</a:t>
            </a:r>
            <a:endParaRPr/>
          </a:p>
          <a:p>
            <a:pPr lvl="2">
              <a:buFont typeface="Times New Roman"/>
              <a:buChar char="•"/>
            </a:pPr>
            <a:r>
              <a:rPr lang="en-IN" sz="3200">
                <a:latin typeface="Times New Roman"/>
              </a:rPr>
              <a:t>Third Outline Level</a:t>
            </a:r>
            <a:endParaRPr/>
          </a:p>
          <a:p>
            <a:pPr lvl="3">
              <a:buFont typeface="Times New Roman"/>
              <a:buChar char="–"/>
            </a:pPr>
            <a:r>
              <a:rPr lang="en-IN" sz="2700">
                <a:latin typeface="Times New Roman"/>
              </a:rPr>
              <a:t>Fourth Outline Level</a:t>
            </a:r>
            <a:endParaRPr/>
          </a:p>
          <a:p>
            <a:pPr lvl="4">
              <a:buFont typeface="Times New Roman"/>
              <a:buChar char="»"/>
            </a:pPr>
            <a:r>
              <a:rPr lang="en-IN" sz="2700">
                <a:latin typeface="Times New Roman"/>
              </a:rPr>
              <a:t>Fifth Outline Level</a:t>
            </a:r>
            <a:endParaRPr/>
          </a:p>
          <a:p>
            <a:pPr lvl="5">
              <a:buFont typeface="Times New Roman"/>
              <a:buChar char="»"/>
            </a:pPr>
            <a:r>
              <a:rPr lang="en-IN" sz="2700">
                <a:latin typeface="Times New Roman"/>
              </a:rPr>
              <a:t>Sixth Outline Level</a:t>
            </a:r>
            <a:endParaRPr/>
          </a:p>
          <a:p>
            <a:pPr lvl="6">
              <a:buFont typeface="Times New Roman"/>
              <a:buChar char="»"/>
            </a:pPr>
            <a:r>
              <a:rPr lang="en-IN" sz="2700">
                <a:latin typeface="Times New Roman"/>
              </a:rPr>
              <a:t>Seventh Outline Level</a:t>
            </a:r>
            <a:endParaRPr/>
          </a:p>
        </p:txBody>
      </p:sp>
      <p:sp>
        <p:nvSpPr>
          <p:cNvPr id="42" name="PlaceHolder 3"/>
          <p:cNvSpPr>
            <a:spLocks noGrp="1"/>
          </p:cNvSpPr>
          <p:nvPr>
            <p:ph type="dt"/>
          </p:nvPr>
        </p:nvSpPr>
        <p:spPr>
          <a:xfrm>
            <a:off x="503280" y="6886080"/>
            <a:ext cx="2341440" cy="514440"/>
          </a:xfrm>
          <a:prstGeom prst="rect">
            <a:avLst/>
          </a:prstGeom>
        </p:spPr>
        <p:txBody>
          <a:bodyPr lIns="0" tIns="0" rIns="0" bIns="0"/>
          <a:lstStyle/>
          <a:p>
            <a:pPr>
              <a:lnSpc>
                <a:spcPct val="93000"/>
              </a:lnSpc>
              <a:buFont typeface="StarSymbol"/>
              <a:buChar char=""/>
            </a:pPr>
            <a:r>
              <a:rPr lang="en-IN" sz="1400">
                <a:solidFill>
                  <a:srgbClr val="000000"/>
                </a:solidFill>
                <a:latin typeface="Times New Roman"/>
                <a:ea typeface="DejaVu Sans"/>
              </a:rPr>
              <a:t>&lt;date/time&gt;</a:t>
            </a:r>
            <a:endParaRPr/>
          </a:p>
        </p:txBody>
      </p:sp>
      <p:sp>
        <p:nvSpPr>
          <p:cNvPr id="43" name="PlaceHolder 4"/>
          <p:cNvSpPr>
            <a:spLocks noGrp="1"/>
          </p:cNvSpPr>
          <p:nvPr>
            <p:ph type="ftr"/>
          </p:nvPr>
        </p:nvSpPr>
        <p:spPr>
          <a:xfrm>
            <a:off x="3447720" y="6886080"/>
            <a:ext cx="3189240" cy="514440"/>
          </a:xfrm>
          <a:prstGeom prst="rect">
            <a:avLst/>
          </a:prstGeom>
        </p:spPr>
        <p:txBody>
          <a:bodyPr lIns="0" tIns="0" rIns="0" bIns="0"/>
          <a:lstStyle/>
          <a:p>
            <a:pPr algn="ctr">
              <a:lnSpc>
                <a:spcPct val="93000"/>
              </a:lnSpc>
              <a:buFont typeface="StarSymbol"/>
              <a:buChar char=""/>
            </a:pPr>
            <a:r>
              <a:rPr lang="en-IN" sz="1400">
                <a:solidFill>
                  <a:srgbClr val="000000"/>
                </a:solidFill>
                <a:latin typeface="Times New Roman"/>
                <a:ea typeface="DejaVu Sans"/>
              </a:rPr>
              <a:t>&lt;footer&gt;</a:t>
            </a:r>
            <a:endParaRPr/>
          </a:p>
        </p:txBody>
      </p:sp>
      <p:sp>
        <p:nvSpPr>
          <p:cNvPr id="44" name="PlaceHolder 5"/>
          <p:cNvSpPr>
            <a:spLocks noGrp="1"/>
          </p:cNvSpPr>
          <p:nvPr>
            <p:ph type="sldNum"/>
          </p:nvPr>
        </p:nvSpPr>
        <p:spPr>
          <a:xfrm>
            <a:off x="7227360" y="6886080"/>
            <a:ext cx="2341800" cy="514440"/>
          </a:xfrm>
          <a:prstGeom prst="rect">
            <a:avLst/>
          </a:prstGeom>
        </p:spPr>
        <p:txBody>
          <a:bodyPr lIns="0" tIns="0" rIns="0" bIns="0"/>
          <a:lstStyle/>
          <a:p>
            <a:pPr algn="r">
              <a:lnSpc>
                <a:spcPct val="93000"/>
              </a:lnSpc>
              <a:buFont typeface="StarSymbol"/>
              <a:buChar char=""/>
            </a:pPr>
            <a:fld id="{50199292-991F-4C59-B3A1-A0F3174D8C1A}" type="slidenum">
              <a:rPr lang="en-IN" sz="1400">
                <a:solidFill>
                  <a:srgbClr val="000000"/>
                </a:solidFill>
                <a:latin typeface="Times New Roman"/>
                <a:ea typeface="DejaVu Sans"/>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503280" y="301680"/>
            <a:ext cx="9066240" cy="1257120"/>
          </a:xfrm>
          <a:prstGeom prst="rect">
            <a:avLst/>
          </a:prstGeom>
        </p:spPr>
        <p:txBody>
          <a:bodyPr lIns="0" tIns="0" rIns="0" bIns="0" anchor="ctr"/>
          <a:lstStyle/>
          <a:p>
            <a:pPr algn="ctr"/>
            <a:r>
              <a:rPr lang="en-IN" sz="4400">
                <a:latin typeface="Arial"/>
              </a:rPr>
              <a:t>Click to edit the title text format</a:t>
            </a:r>
            <a:endParaRPr/>
          </a:p>
        </p:txBody>
      </p:sp>
      <p:sp>
        <p:nvSpPr>
          <p:cNvPr id="80" name="PlaceHolder 2"/>
          <p:cNvSpPr>
            <a:spLocks noGrp="1"/>
          </p:cNvSpPr>
          <p:nvPr>
            <p:ph type="body"/>
          </p:nvPr>
        </p:nvSpPr>
        <p:spPr>
          <a:xfrm>
            <a:off x="503280" y="1767960"/>
            <a:ext cx="9066240" cy="4380120"/>
          </a:xfrm>
          <a:prstGeom prst="rect">
            <a:avLst/>
          </a:prstGeom>
        </p:spPr>
        <p:txBody>
          <a:bodyPr lIns="0" tIns="24120" rIns="0" bIns="0"/>
          <a:lstStyle/>
          <a:p>
            <a:pPr>
              <a:buFont typeface="StarSymbol"/>
              <a:buChar char=""/>
            </a:pPr>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81" name="PlaceHolder 3"/>
          <p:cNvSpPr>
            <a:spLocks noGrp="1"/>
          </p:cNvSpPr>
          <p:nvPr>
            <p:ph type="dt"/>
          </p:nvPr>
        </p:nvSpPr>
        <p:spPr>
          <a:xfrm>
            <a:off x="502920" y="6886440"/>
            <a:ext cx="2343240" cy="516240"/>
          </a:xfrm>
          <a:prstGeom prst="rect">
            <a:avLst/>
          </a:prstGeom>
        </p:spPr>
        <p:txBody>
          <a:bodyPr lIns="0" tIns="0" rIns="0" bIns="0"/>
          <a:lstStyle/>
          <a:p>
            <a:pPr>
              <a:lnSpc>
                <a:spcPct val="93000"/>
              </a:lnSpc>
              <a:buFont typeface="StarSymbol"/>
              <a:buChar char=""/>
            </a:pPr>
            <a:r>
              <a:rPr lang="en-IN" sz="1400">
                <a:latin typeface="Times New Roman"/>
                <a:ea typeface="DejaVu Sans"/>
              </a:rPr>
              <a:t>&lt;date/time&gt;</a:t>
            </a:r>
            <a:endParaRPr/>
          </a:p>
        </p:txBody>
      </p:sp>
      <p:sp>
        <p:nvSpPr>
          <p:cNvPr id="82" name="PlaceHolder 4"/>
          <p:cNvSpPr>
            <a:spLocks noGrp="1"/>
          </p:cNvSpPr>
          <p:nvPr>
            <p:ph type="ftr"/>
          </p:nvPr>
        </p:nvSpPr>
        <p:spPr>
          <a:xfrm>
            <a:off x="3447720" y="6886440"/>
            <a:ext cx="3190680" cy="516240"/>
          </a:xfrm>
          <a:prstGeom prst="rect">
            <a:avLst/>
          </a:prstGeom>
        </p:spPr>
        <p:txBody>
          <a:bodyPr lIns="0" tIns="0" rIns="0" bIns="0"/>
          <a:lstStyle/>
          <a:p>
            <a:pPr algn="ctr">
              <a:lnSpc>
                <a:spcPct val="93000"/>
              </a:lnSpc>
              <a:buFont typeface="StarSymbol"/>
              <a:buChar char=""/>
            </a:pPr>
            <a:r>
              <a:rPr lang="en-IN" sz="1400">
                <a:latin typeface="Times New Roman"/>
                <a:ea typeface="DejaVu Sans"/>
              </a:rPr>
              <a:t>&lt;footer&gt;</a:t>
            </a:r>
            <a:endParaRPr/>
          </a:p>
        </p:txBody>
      </p:sp>
      <p:sp>
        <p:nvSpPr>
          <p:cNvPr id="83" name="PlaceHolder 5"/>
          <p:cNvSpPr>
            <a:spLocks noGrp="1"/>
          </p:cNvSpPr>
          <p:nvPr>
            <p:ph type="sldNum"/>
          </p:nvPr>
        </p:nvSpPr>
        <p:spPr>
          <a:xfrm>
            <a:off x="7227360" y="6886440"/>
            <a:ext cx="2343240" cy="516240"/>
          </a:xfrm>
          <a:prstGeom prst="rect">
            <a:avLst/>
          </a:prstGeom>
        </p:spPr>
        <p:txBody>
          <a:bodyPr lIns="0" tIns="0" rIns="0" bIns="0"/>
          <a:lstStyle/>
          <a:p>
            <a:pPr algn="r">
              <a:lnSpc>
                <a:spcPct val="93000"/>
              </a:lnSpc>
              <a:buFont typeface="StarSymbol"/>
              <a:buChar char=""/>
            </a:pPr>
            <a:fld id="{0A2F6ACE-9B0D-4ACF-936C-A6359F4E9580}" type="slidenum">
              <a:rPr lang="en-IN" sz="1400">
                <a:latin typeface="Times New Roman"/>
                <a:ea typeface="DejaVu Sans"/>
              </a:r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503280" y="301680"/>
            <a:ext cx="9066240" cy="1257120"/>
          </a:xfrm>
          <a:prstGeom prst="rect">
            <a:avLst/>
          </a:prstGeom>
        </p:spPr>
        <p:txBody>
          <a:bodyPr lIns="0" tIns="0" rIns="0" bIns="0" anchor="ctr"/>
          <a:lstStyle/>
          <a:p>
            <a:pPr algn="ctr"/>
            <a:r>
              <a:rPr lang="en-IN" sz="4400">
                <a:latin typeface="Arial"/>
              </a:rPr>
              <a:t>Click to edit the title text format</a:t>
            </a:r>
            <a:endParaRPr/>
          </a:p>
        </p:txBody>
      </p:sp>
      <p:sp>
        <p:nvSpPr>
          <p:cNvPr id="119" name="PlaceHolder 2"/>
          <p:cNvSpPr>
            <a:spLocks noGrp="1"/>
          </p:cNvSpPr>
          <p:nvPr>
            <p:ph type="body"/>
          </p:nvPr>
        </p:nvSpPr>
        <p:spPr>
          <a:xfrm>
            <a:off x="503280" y="1767960"/>
            <a:ext cx="9066240" cy="4380120"/>
          </a:xfrm>
          <a:prstGeom prst="rect">
            <a:avLst/>
          </a:prstGeom>
        </p:spPr>
        <p:txBody>
          <a:bodyPr lIns="0" tIns="24120" rIns="0" bIns="0"/>
          <a:lstStyle/>
          <a:p>
            <a:pPr>
              <a:buFont typeface="StarSymbol"/>
              <a:buChar char=""/>
            </a:pPr>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120" name="PlaceHolder 3"/>
          <p:cNvSpPr>
            <a:spLocks noGrp="1"/>
          </p:cNvSpPr>
          <p:nvPr>
            <p:ph type="dt"/>
          </p:nvPr>
        </p:nvSpPr>
        <p:spPr>
          <a:xfrm>
            <a:off x="502920" y="6886440"/>
            <a:ext cx="2343240" cy="516240"/>
          </a:xfrm>
          <a:prstGeom prst="rect">
            <a:avLst/>
          </a:prstGeom>
        </p:spPr>
        <p:txBody>
          <a:bodyPr lIns="0" tIns="0" rIns="0" bIns="0"/>
          <a:lstStyle/>
          <a:p>
            <a:pPr>
              <a:lnSpc>
                <a:spcPct val="93000"/>
              </a:lnSpc>
              <a:buFont typeface="StarSymbol"/>
              <a:buChar char=""/>
            </a:pPr>
            <a:r>
              <a:rPr lang="en-IN" sz="1400">
                <a:latin typeface="Times New Roman"/>
                <a:ea typeface="DejaVu Sans"/>
              </a:rPr>
              <a:t>&lt;date/time&gt;</a:t>
            </a:r>
            <a:endParaRPr/>
          </a:p>
        </p:txBody>
      </p:sp>
      <p:sp>
        <p:nvSpPr>
          <p:cNvPr id="121" name="PlaceHolder 4"/>
          <p:cNvSpPr>
            <a:spLocks noGrp="1"/>
          </p:cNvSpPr>
          <p:nvPr>
            <p:ph type="ftr"/>
          </p:nvPr>
        </p:nvSpPr>
        <p:spPr>
          <a:xfrm>
            <a:off x="3447720" y="6886440"/>
            <a:ext cx="3190680" cy="516240"/>
          </a:xfrm>
          <a:prstGeom prst="rect">
            <a:avLst/>
          </a:prstGeom>
        </p:spPr>
        <p:txBody>
          <a:bodyPr lIns="0" tIns="0" rIns="0" bIns="0"/>
          <a:lstStyle/>
          <a:p>
            <a:pPr algn="ctr">
              <a:lnSpc>
                <a:spcPct val="93000"/>
              </a:lnSpc>
              <a:buFont typeface="StarSymbol"/>
              <a:buChar char=""/>
            </a:pPr>
            <a:r>
              <a:rPr lang="en-IN" sz="1400">
                <a:latin typeface="Times New Roman"/>
                <a:ea typeface="DejaVu Sans"/>
              </a:rPr>
              <a:t>&lt;footer&gt;</a:t>
            </a:r>
            <a:endParaRPr/>
          </a:p>
        </p:txBody>
      </p:sp>
      <p:sp>
        <p:nvSpPr>
          <p:cNvPr id="122" name="PlaceHolder 5"/>
          <p:cNvSpPr>
            <a:spLocks noGrp="1"/>
          </p:cNvSpPr>
          <p:nvPr>
            <p:ph type="sldNum"/>
          </p:nvPr>
        </p:nvSpPr>
        <p:spPr>
          <a:xfrm>
            <a:off x="7227360" y="6886440"/>
            <a:ext cx="2343240" cy="516240"/>
          </a:xfrm>
          <a:prstGeom prst="rect">
            <a:avLst/>
          </a:prstGeom>
        </p:spPr>
        <p:txBody>
          <a:bodyPr lIns="0" tIns="0" rIns="0" bIns="0"/>
          <a:lstStyle/>
          <a:p>
            <a:pPr algn="r">
              <a:lnSpc>
                <a:spcPct val="93000"/>
              </a:lnSpc>
              <a:buFont typeface="StarSymbol"/>
              <a:buChar char=""/>
            </a:pPr>
            <a:fld id="{9FB93ACC-0E30-4A08-92AB-A0B7CE84F93A}" type="slidenum">
              <a:rPr lang="en-IN" sz="1400">
                <a:latin typeface="Times New Roman"/>
                <a:ea typeface="DejaVu Sans"/>
              </a:r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504720" y="3119400"/>
            <a:ext cx="9070920" cy="1860480"/>
          </a:xfrm>
          <a:prstGeom prst="rect">
            <a:avLst/>
          </a:prstGeom>
          <a:noFill/>
          <a:ln>
            <a:noFill/>
          </a:ln>
        </p:spPr>
        <p:txBody>
          <a:bodyPr lIns="0" tIns="58320" rIns="0" bIns="0" anchor="ctr"/>
          <a:lstStyle/>
          <a:p>
            <a:pPr algn="ctr">
              <a:lnSpc>
                <a:spcPct val="93000"/>
              </a:lnSpc>
              <a:buFont typeface="StarSymbol"/>
              <a:buChar char=""/>
            </a:pPr>
            <a:r>
              <a:rPr lang="en-IN" sz="6600">
                <a:solidFill>
                  <a:srgbClr val="000080"/>
                </a:solidFill>
                <a:latin typeface="Times New Roman"/>
                <a:ea typeface="Droid Sans Fallback"/>
              </a:rPr>
              <a:t>REAL TIME OPERATING SYSTEMS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502920" y="287280"/>
            <a:ext cx="8093160" cy="1098720"/>
          </a:xfrm>
          <a:prstGeom prst="rect">
            <a:avLst/>
          </a:prstGeom>
        </p:spPr>
        <p:txBody>
          <a:bodyPr lIns="0" tIns="0" rIns="0" bIns="0" anchor="ctr"/>
          <a:lstStyle/>
          <a:p>
            <a:pPr algn="ctr"/>
            <a:r>
              <a:rPr lang="en-IN" sz="5900">
                <a:latin typeface="Times New Roman"/>
              </a:rPr>
              <a:t>INSTALLING RTOS</a:t>
            </a:r>
            <a:endParaRPr/>
          </a:p>
        </p:txBody>
      </p:sp>
      <p:sp>
        <p:nvSpPr>
          <p:cNvPr id="184" name="TextShape 2"/>
          <p:cNvSpPr txBox="1"/>
          <p:nvPr/>
        </p:nvSpPr>
        <p:spPr>
          <a:xfrm>
            <a:off x="216000" y="1824120"/>
            <a:ext cx="9720000" cy="5591880"/>
          </a:xfrm>
          <a:prstGeom prst="rect">
            <a:avLst/>
          </a:prstGeom>
        </p:spPr>
        <p:txBody>
          <a:bodyPr lIns="0" tIns="37800" rIns="0" bIns="0"/>
          <a:lstStyle/>
          <a:p>
            <a:pPr>
              <a:buFont typeface="StarSymbol"/>
              <a:buChar char=""/>
            </a:pPr>
            <a:r>
              <a:rPr lang="en-IN" sz="2400" b="1">
                <a:latin typeface="Times New Roman"/>
              </a:rPr>
              <a:t>1. Import the key to the keyring</a:t>
            </a:r>
            <a:endParaRPr/>
          </a:p>
          <a:p>
            <a:pPr>
              <a:buFont typeface="StarSymbol"/>
              <a:buChar char=""/>
            </a:pPr>
            <a:r>
              <a:rPr lang="en-IN" sz="2400">
                <a:latin typeface="Times New Roman"/>
              </a:rPr>
              <a:t>sudo apt-key adv --recv-key --keyserver keyserver.ubuntu.com 57ED9602</a:t>
            </a:r>
            <a:endParaRPr/>
          </a:p>
          <a:p>
            <a:pPr>
              <a:buFont typeface="StarSymbol"/>
              <a:buChar char=""/>
            </a:pPr>
            <a:endParaRPr/>
          </a:p>
          <a:p>
            <a:pPr>
              <a:buFont typeface="StarSymbol"/>
              <a:buChar char=""/>
            </a:pPr>
            <a:endParaRPr/>
          </a:p>
          <a:p>
            <a:pPr>
              <a:buFont typeface="StarSymbol"/>
              <a:buChar char=""/>
            </a:pPr>
            <a:endParaRPr/>
          </a:p>
        </p:txBody>
      </p:sp>
      <p:pic>
        <p:nvPicPr>
          <p:cNvPr id="185" name="Picture 184"/>
          <p:cNvPicPr/>
          <p:nvPr/>
        </p:nvPicPr>
        <p:blipFill>
          <a:blip r:embed="rId2"/>
          <a:stretch>
            <a:fillRect/>
          </a:stretch>
        </p:blipFill>
        <p:spPr>
          <a:xfrm>
            <a:off x="432000" y="2952000"/>
            <a:ext cx="9144000" cy="4176000"/>
          </a:xfrm>
          <a:prstGeom prst="rect">
            <a:avLst/>
          </a:prstGeom>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Shape 1"/>
          <p:cNvSpPr txBox="1"/>
          <p:nvPr/>
        </p:nvSpPr>
        <p:spPr>
          <a:xfrm>
            <a:off x="474840" y="182160"/>
            <a:ext cx="8093160" cy="1501920"/>
          </a:xfrm>
          <a:prstGeom prst="rect">
            <a:avLst/>
          </a:prstGeom>
        </p:spPr>
        <p:txBody>
          <a:bodyPr lIns="0" tIns="0" rIns="0" bIns="0" anchor="ctr"/>
          <a:lstStyle/>
          <a:p>
            <a:pPr algn="ctr"/>
            <a:r>
              <a:rPr lang="en-IN" sz="2800" b="1">
                <a:latin typeface="Times New Roman"/>
              </a:rPr>
              <a:t>2. Add the repository</a:t>
            </a:r>
            <a:r>
              <a:rPr lang="en-IN" sz="2200">
                <a:latin typeface="Times New Roman"/>
              </a:rPr>
              <a:t>
</a:t>
            </a:r>
            <a:r>
              <a:rPr lang="en-IN" sz="2600">
                <a:latin typeface="Times New Roman"/>
              </a:rPr>
              <a:t>sudo sh -c 'echo deb [arch=amd64] http://deb.capocasa.net/rt trusty universe &gt; /etc/apt/sources.list.d/linux-rt-cmc.list'
</a:t>
            </a:r>
            <a:endParaRPr/>
          </a:p>
        </p:txBody>
      </p:sp>
      <p:sp>
        <p:nvSpPr>
          <p:cNvPr id="187" name="TextShape 2"/>
          <p:cNvSpPr txBox="1"/>
          <p:nvPr/>
        </p:nvSpPr>
        <p:spPr>
          <a:xfrm>
            <a:off x="503280" y="1824120"/>
            <a:ext cx="9066240" cy="4378320"/>
          </a:xfrm>
          <a:prstGeom prst="rect">
            <a:avLst/>
          </a:prstGeom>
        </p:spPr>
        <p:txBody>
          <a:bodyPr lIns="0" tIns="37800" rIns="0" bIns="0"/>
          <a:lstStyle/>
          <a:p>
            <a:endParaRPr/>
          </a:p>
        </p:txBody>
      </p:sp>
      <p:pic>
        <p:nvPicPr>
          <p:cNvPr id="188" name="Picture 187"/>
          <p:cNvPicPr/>
          <p:nvPr/>
        </p:nvPicPr>
        <p:blipFill>
          <a:blip r:embed="rId2"/>
          <a:stretch>
            <a:fillRect/>
          </a:stretch>
        </p:blipFill>
        <p:spPr>
          <a:xfrm>
            <a:off x="3600" y="1749240"/>
            <a:ext cx="10079640" cy="5666760"/>
          </a:xfrm>
          <a:prstGeom prst="rect">
            <a:avLst/>
          </a:prstGeom>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502920" y="213480"/>
            <a:ext cx="8093160" cy="1246680"/>
          </a:xfrm>
          <a:prstGeom prst="rect">
            <a:avLst/>
          </a:prstGeom>
        </p:spPr>
        <p:txBody>
          <a:bodyPr lIns="0" tIns="0" rIns="0" bIns="0" anchor="ctr"/>
          <a:lstStyle/>
          <a:p>
            <a:pPr algn="ctr"/>
            <a:r>
              <a:rPr lang="en-IN" sz="4400">
                <a:latin typeface="Times New Roman"/>
              </a:rPr>
              <a:t>3. Check if linux-rt-cmc.list exists and verify its contents</a:t>
            </a:r>
            <a:endParaRPr/>
          </a:p>
        </p:txBody>
      </p:sp>
      <p:sp>
        <p:nvSpPr>
          <p:cNvPr id="190" name="TextShape 2"/>
          <p:cNvSpPr txBox="1"/>
          <p:nvPr/>
        </p:nvSpPr>
        <p:spPr>
          <a:xfrm>
            <a:off x="503280" y="1824120"/>
            <a:ext cx="9066240" cy="4378320"/>
          </a:xfrm>
          <a:prstGeom prst="rect">
            <a:avLst/>
          </a:prstGeom>
        </p:spPr>
        <p:txBody>
          <a:bodyPr lIns="0" tIns="37800" rIns="0" bIns="0"/>
          <a:lstStyle/>
          <a:p>
            <a:endParaRPr/>
          </a:p>
        </p:txBody>
      </p:sp>
      <p:pic>
        <p:nvPicPr>
          <p:cNvPr id="191" name="Picture 190"/>
          <p:cNvPicPr/>
          <p:nvPr/>
        </p:nvPicPr>
        <p:blipFill>
          <a:blip r:embed="rId2"/>
          <a:stretch>
            <a:fillRect/>
          </a:stretch>
        </p:blipFill>
        <p:spPr>
          <a:xfrm>
            <a:off x="0" y="1749240"/>
            <a:ext cx="10079640" cy="5666760"/>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3280" y="191160"/>
            <a:ext cx="8093160" cy="1869840"/>
          </a:xfrm>
          <a:prstGeom prst="rect">
            <a:avLst/>
          </a:prstGeom>
        </p:spPr>
        <p:txBody>
          <a:bodyPr lIns="0" tIns="0" rIns="0" bIns="0" anchor="ctr"/>
          <a:lstStyle/>
          <a:p>
            <a:pPr algn="ctr"/>
            <a:r>
              <a:rPr lang="en-IN" sz="4400" b="1">
                <a:latin typeface="Times New Roman"/>
              </a:rPr>
              <a:t>4. Update the sources</a:t>
            </a:r>
            <a:r>
              <a:rPr lang="en-IN" sz="4400">
                <a:latin typeface="Times New Roman"/>
              </a:rPr>
              <a:t>
sudo apt-get update
</a:t>
            </a:r>
            <a:endParaRPr/>
          </a:p>
        </p:txBody>
      </p:sp>
      <p:sp>
        <p:nvSpPr>
          <p:cNvPr id="193" name="TextShape 2"/>
          <p:cNvSpPr txBox="1"/>
          <p:nvPr/>
        </p:nvSpPr>
        <p:spPr>
          <a:xfrm>
            <a:off x="503280" y="1824120"/>
            <a:ext cx="9066240" cy="4378320"/>
          </a:xfrm>
          <a:prstGeom prst="rect">
            <a:avLst/>
          </a:prstGeom>
        </p:spPr>
        <p:txBody>
          <a:bodyPr lIns="0" tIns="37800" rIns="0" bIns="0"/>
          <a:lstStyle/>
          <a:p>
            <a:endParaRPr/>
          </a:p>
        </p:txBody>
      </p:sp>
      <p:pic>
        <p:nvPicPr>
          <p:cNvPr id="194" name="Picture 193"/>
          <p:cNvPicPr/>
          <p:nvPr/>
        </p:nvPicPr>
        <p:blipFill>
          <a:blip r:embed="rId2"/>
          <a:stretch>
            <a:fillRect/>
          </a:stretch>
        </p:blipFill>
        <p:spPr>
          <a:xfrm>
            <a:off x="360" y="1749240"/>
            <a:ext cx="10079640" cy="5666760"/>
          </a:xfrm>
          <a:prstGeom prst="rect">
            <a:avLst/>
          </a:prstGeom>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403920" y="178200"/>
            <a:ext cx="8380080" cy="1813320"/>
          </a:xfrm>
          <a:prstGeom prst="rect">
            <a:avLst/>
          </a:prstGeom>
        </p:spPr>
        <p:txBody>
          <a:bodyPr lIns="0" tIns="0" rIns="0" bIns="0" anchor="ctr"/>
          <a:lstStyle/>
          <a:p>
            <a:pPr algn="ctr"/>
            <a:r>
              <a:rPr lang="en-IN" sz="3200" b="1">
                <a:latin typeface="Times New Roman"/>
              </a:rPr>
              <a:t>5. Install the patch</a:t>
            </a:r>
            <a:r>
              <a:rPr lang="en-IN" sz="3200">
                <a:latin typeface="Times New Roman"/>
              </a:rPr>
              <a:t>
sudo apt-get install `apt-cache search linux- | grep '\-rt[0-9]*\s' | cut -f1 -d\ `
</a:t>
            </a:r>
            <a:endParaRPr/>
          </a:p>
        </p:txBody>
      </p:sp>
      <p:sp>
        <p:nvSpPr>
          <p:cNvPr id="196" name="TextShape 2"/>
          <p:cNvSpPr txBox="1"/>
          <p:nvPr/>
        </p:nvSpPr>
        <p:spPr>
          <a:xfrm>
            <a:off x="503280" y="1824120"/>
            <a:ext cx="9066240" cy="4378320"/>
          </a:xfrm>
          <a:prstGeom prst="rect">
            <a:avLst/>
          </a:prstGeom>
        </p:spPr>
        <p:txBody>
          <a:bodyPr lIns="0" tIns="37800" rIns="0" bIns="0"/>
          <a:lstStyle/>
          <a:p>
            <a:endParaRPr/>
          </a:p>
        </p:txBody>
      </p:sp>
      <p:pic>
        <p:nvPicPr>
          <p:cNvPr id="197" name="Picture 196"/>
          <p:cNvPicPr/>
          <p:nvPr/>
        </p:nvPicPr>
        <p:blipFill>
          <a:blip r:embed="rId2"/>
          <a:stretch>
            <a:fillRect/>
          </a:stretch>
        </p:blipFill>
        <p:spPr>
          <a:xfrm>
            <a:off x="3600" y="1749240"/>
            <a:ext cx="10079640" cy="566676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502920" y="270000"/>
            <a:ext cx="8093160" cy="1133640"/>
          </a:xfrm>
          <a:prstGeom prst="rect">
            <a:avLst/>
          </a:prstGeom>
        </p:spPr>
        <p:txBody>
          <a:bodyPr lIns="0" tIns="0" rIns="0" bIns="0" anchor="ctr"/>
          <a:lstStyle/>
          <a:p>
            <a:pPr algn="ctr"/>
            <a:r>
              <a:rPr lang="en-IN" sz="4000" b="1">
                <a:latin typeface="Times New Roman"/>
              </a:rPr>
              <a:t>6. Update GRUB entries and reboot</a:t>
            </a:r>
            <a:r>
              <a:rPr lang="en-IN" sz="4000">
                <a:latin typeface="Times New Roman"/>
              </a:rPr>
              <a:t>
sudo update-grub</a:t>
            </a:r>
            <a:endParaRPr/>
          </a:p>
        </p:txBody>
      </p:sp>
      <p:sp>
        <p:nvSpPr>
          <p:cNvPr id="199" name="TextShape 2"/>
          <p:cNvSpPr txBox="1"/>
          <p:nvPr/>
        </p:nvSpPr>
        <p:spPr>
          <a:xfrm>
            <a:off x="503280" y="1824120"/>
            <a:ext cx="9066240" cy="4378320"/>
          </a:xfrm>
          <a:prstGeom prst="rect">
            <a:avLst/>
          </a:prstGeom>
        </p:spPr>
        <p:txBody>
          <a:bodyPr lIns="0" tIns="37800" rIns="0" bIns="0"/>
          <a:lstStyle/>
          <a:p>
            <a:endParaRPr/>
          </a:p>
        </p:txBody>
      </p:sp>
      <p:pic>
        <p:nvPicPr>
          <p:cNvPr id="200" name="Picture 199"/>
          <p:cNvPicPr/>
          <p:nvPr/>
        </p:nvPicPr>
        <p:blipFill>
          <a:blip r:embed="rId2"/>
          <a:stretch>
            <a:fillRect/>
          </a:stretch>
        </p:blipFill>
        <p:spPr>
          <a:xfrm>
            <a:off x="360" y="1677240"/>
            <a:ext cx="10079640" cy="5666760"/>
          </a:xfrm>
          <a:prstGeom prst="rect">
            <a:avLst/>
          </a:prstGeom>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502920" y="287280"/>
            <a:ext cx="8093160" cy="1098720"/>
          </a:xfrm>
          <a:prstGeom prst="rect">
            <a:avLst/>
          </a:prstGeom>
        </p:spPr>
        <p:txBody>
          <a:bodyPr lIns="0" tIns="0" rIns="0" bIns="0" anchor="ctr"/>
          <a:lstStyle/>
          <a:p>
            <a:pPr algn="ctr"/>
            <a:r>
              <a:rPr lang="en-IN" sz="5900">
                <a:latin typeface="Times New Roman"/>
              </a:rPr>
              <a:t>Final Notes</a:t>
            </a:r>
            <a:endParaRPr/>
          </a:p>
        </p:txBody>
      </p:sp>
      <p:sp>
        <p:nvSpPr>
          <p:cNvPr id="202" name="TextShape 2"/>
          <p:cNvSpPr txBox="1"/>
          <p:nvPr/>
        </p:nvSpPr>
        <p:spPr>
          <a:xfrm>
            <a:off x="503280" y="1824120"/>
            <a:ext cx="9066240" cy="5231880"/>
          </a:xfrm>
          <a:prstGeom prst="rect">
            <a:avLst/>
          </a:prstGeom>
        </p:spPr>
        <p:txBody>
          <a:bodyPr lIns="0" tIns="37800" rIns="0" bIns="0"/>
          <a:lstStyle/>
          <a:p>
            <a:pPr>
              <a:buFont typeface="StarSymbol"/>
              <a:buChar char=""/>
            </a:pPr>
            <a:r>
              <a:rPr lang="en-IN" sz="3200">
                <a:latin typeface="Times New Roman"/>
              </a:rPr>
              <a:t>1. We have installed a Soft RTOS. A Soft RTOS is ideal for most users. In case you wish to install a Hard RTOS you can download the patch from</a:t>
            </a:r>
            <a:endParaRPr/>
          </a:p>
          <a:p>
            <a:pPr>
              <a:buFont typeface="StarSymbol"/>
              <a:buChar char=""/>
            </a:pPr>
            <a:r>
              <a:rPr lang="en-IN" sz="3200" b="1">
                <a:latin typeface="Times New Roman"/>
              </a:rPr>
              <a:t>https://www.kernel.org/pub/linux/kernel/projects/rt/ </a:t>
            </a:r>
            <a:endParaRPr/>
          </a:p>
          <a:p>
            <a:pPr>
              <a:buFont typeface="StarSymbol"/>
              <a:buChar char=""/>
            </a:pPr>
            <a:r>
              <a:rPr lang="en-IN" sz="3200">
                <a:latin typeface="Times New Roman"/>
              </a:rPr>
              <a:t>2. It has also been reported that hard-freezes occur, after installation due to conflicts with AppArmor. Although we haven't faced any problems till now, in case of repeated hard-freezes it is advisable to remove the AppArmor.</a:t>
            </a:r>
            <a:endParaRPr/>
          </a:p>
          <a:p>
            <a:pPr algn="ctr">
              <a:buFont typeface="StarSymbol"/>
              <a:buChar char=""/>
            </a:pPr>
            <a:r>
              <a:rPr lang="en-IN" sz="3200" b="1">
                <a:latin typeface="Times New Roman"/>
              </a:rPr>
              <a:t>sudo apt-get remove apparmor</a:t>
            </a:r>
            <a:endParaRPr/>
          </a:p>
          <a:p>
            <a:pPr>
              <a:buFont typeface="StarSymbol"/>
              <a:buChar char=""/>
            </a:pPr>
            <a:endParaRPr/>
          </a:p>
          <a:p>
            <a:pPr>
              <a:buFont typeface="StarSymbol"/>
              <a:buChar char=""/>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p:cNvSpPr/>
          <p:nvPr/>
        </p:nvSpPr>
        <p:spPr>
          <a:xfrm>
            <a:off x="320760" y="2762280"/>
            <a:ext cx="9447120" cy="2030400"/>
          </a:xfrm>
          <a:prstGeom prst="rect">
            <a:avLst/>
          </a:prstGeom>
          <a:noFill/>
          <a:ln>
            <a:noFill/>
          </a:ln>
        </p:spPr>
        <p:txBody>
          <a:bodyPr lIns="90000" tIns="45000" rIns="90000" bIns="45000"/>
          <a:lstStyle/>
          <a:p>
            <a:pPr algn="ctr">
              <a:lnSpc>
                <a:spcPct val="93000"/>
              </a:lnSpc>
              <a:buFont typeface="StarSymbol"/>
              <a:buChar char=""/>
            </a:pPr>
            <a:r>
              <a:rPr lang="en-IN" sz="6600" dirty="0">
                <a:solidFill>
                  <a:srgbClr val="000080"/>
                </a:solidFill>
                <a:latin typeface="Times New Roman"/>
                <a:ea typeface="Droid Sans Fallback"/>
              </a:rPr>
              <a:t>A Presentation by</a:t>
            </a:r>
            <a:endParaRPr dirty="0"/>
          </a:p>
          <a:p>
            <a:pPr algn="ctr">
              <a:lnSpc>
                <a:spcPct val="93000"/>
              </a:lnSpc>
              <a:buFont typeface="StarSymbol"/>
              <a:buChar char=""/>
            </a:pPr>
            <a:r>
              <a:rPr lang="en-IN" sz="6600" dirty="0" err="1">
                <a:solidFill>
                  <a:srgbClr val="FF3333"/>
                </a:solidFill>
                <a:latin typeface="Times New Roman"/>
                <a:ea typeface="Droid Sans Fallback"/>
              </a:rPr>
              <a:t>Asif</a:t>
            </a:r>
            <a:r>
              <a:rPr lang="en-IN" sz="6600" dirty="0">
                <a:solidFill>
                  <a:srgbClr val="FF3333"/>
                </a:solidFill>
                <a:latin typeface="Times New Roman"/>
                <a:ea typeface="Droid Sans Fallback"/>
              </a:rPr>
              <a:t> </a:t>
            </a:r>
            <a:r>
              <a:rPr lang="en-IN" sz="6600" dirty="0" smtClean="0">
                <a:solidFill>
                  <a:srgbClr val="FF3333"/>
                </a:solidFill>
                <a:latin typeface="Times New Roman"/>
                <a:ea typeface="Droid Sans Fallback"/>
              </a:rPr>
              <a:t>Khan 12CSS14</a:t>
            </a:r>
            <a:endParaRPr dirty="0"/>
          </a:p>
          <a:p>
            <a:pPr algn="ctr">
              <a:lnSpc>
                <a:spcPct val="93000"/>
              </a:lnSpc>
              <a:buFont typeface="StarSymbol"/>
              <a:buChar char=""/>
            </a:pPr>
            <a:r>
              <a:rPr lang="en-IN" sz="6600" dirty="0" err="1">
                <a:solidFill>
                  <a:srgbClr val="FF3333"/>
                </a:solidFill>
                <a:latin typeface="Times New Roman"/>
                <a:ea typeface="Droid Sans Fallback"/>
              </a:rPr>
              <a:t>Athul</a:t>
            </a:r>
            <a:r>
              <a:rPr lang="en-IN" sz="6600" dirty="0">
                <a:solidFill>
                  <a:srgbClr val="FF3333"/>
                </a:solidFill>
                <a:latin typeface="Times New Roman"/>
                <a:ea typeface="Droid Sans Fallback"/>
              </a:rPr>
              <a:t> </a:t>
            </a:r>
            <a:r>
              <a:rPr lang="en-IN" sz="6600" dirty="0" err="1" smtClean="0">
                <a:solidFill>
                  <a:srgbClr val="FF3333"/>
                </a:solidFill>
                <a:latin typeface="Times New Roman"/>
                <a:ea typeface="Droid Sans Fallback"/>
              </a:rPr>
              <a:t>Biju</a:t>
            </a:r>
            <a:r>
              <a:rPr lang="en-IN" sz="6600" smtClean="0">
                <a:solidFill>
                  <a:srgbClr val="FF3333"/>
                </a:solidFill>
                <a:latin typeface="Times New Roman"/>
                <a:ea typeface="Droid Sans Fallback"/>
              </a:rPr>
              <a:t> 12CSS15</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 name="TextShape 1"/>
          <p:cNvSpPr txBox="1"/>
          <p:nvPr/>
        </p:nvSpPr>
        <p:spPr>
          <a:xfrm>
            <a:off x="503280" y="286920"/>
            <a:ext cx="8099280" cy="1104840"/>
          </a:xfrm>
          <a:prstGeom prst="rect">
            <a:avLst/>
          </a:prstGeom>
        </p:spPr>
        <p:txBody>
          <a:bodyPr lIns="0" tIns="52200" rIns="0" bIns="0" anchor="ctr"/>
          <a:lstStyle/>
          <a:p>
            <a:pPr algn="ctr">
              <a:lnSpc>
                <a:spcPct val="93000"/>
              </a:lnSpc>
              <a:buFont typeface="StarSymbol"/>
              <a:buChar char=""/>
            </a:pPr>
            <a:r>
              <a:rPr lang="en-IN" sz="5900">
                <a:solidFill>
                  <a:srgbClr val="000080"/>
                </a:solidFill>
                <a:latin typeface="Times New Roman"/>
              </a:rPr>
              <a:t>WHAT IS RTOS?</a:t>
            </a:r>
            <a:endParaRPr/>
          </a:p>
        </p:txBody>
      </p:sp>
      <p:sp>
        <p:nvSpPr>
          <p:cNvPr id="168" name="TextShape 2"/>
          <p:cNvSpPr txBox="1"/>
          <p:nvPr/>
        </p:nvSpPr>
        <p:spPr>
          <a:xfrm>
            <a:off x="502920" y="1823760"/>
            <a:ext cx="9072360" cy="4384440"/>
          </a:xfrm>
          <a:prstGeom prst="rect">
            <a:avLst/>
          </a:prstGeom>
        </p:spPr>
        <p:txBody>
          <a:bodyPr lIns="0" tIns="37800" rIns="0" bIns="0"/>
          <a:lstStyle/>
          <a:p>
            <a:pPr>
              <a:lnSpc>
                <a:spcPct val="93000"/>
              </a:lnSpc>
              <a:buSzPct val="45000"/>
              <a:buFont typeface="StarSymbol"/>
              <a:buChar char=""/>
            </a:pPr>
            <a:r>
              <a:rPr lang="en-IN" sz="3600" dirty="0">
                <a:solidFill>
                  <a:srgbClr val="000000"/>
                </a:solidFill>
                <a:latin typeface="Times New Roman"/>
              </a:rPr>
              <a:t>A Real Time Operating System is an operating system tailor made for giving quick responses in real time applications. It is intended to serve Real Time application process data as it comes in, typically without buffering delays. RTOS is not characterized by the volume of work it can perform in a given time interval but rather the consistency in the time taken to do it. </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TextShape 1"/>
          <p:cNvSpPr txBox="1"/>
          <p:nvPr/>
        </p:nvSpPr>
        <p:spPr>
          <a:xfrm>
            <a:off x="503280" y="286920"/>
            <a:ext cx="8097840" cy="1103400"/>
          </a:xfrm>
          <a:prstGeom prst="rect">
            <a:avLst/>
          </a:prstGeom>
        </p:spPr>
        <p:txBody>
          <a:bodyPr lIns="0" tIns="38880" rIns="0" bIns="0" anchor="ctr"/>
          <a:lstStyle/>
          <a:p>
            <a:pPr algn="ctr">
              <a:lnSpc>
                <a:spcPct val="93000"/>
              </a:lnSpc>
              <a:buFont typeface="StarSymbol"/>
              <a:buChar char=""/>
            </a:pPr>
            <a:r>
              <a:rPr lang="en-IN" sz="4400">
                <a:solidFill>
                  <a:srgbClr val="000080"/>
                </a:solidFill>
                <a:latin typeface="Times New Roman"/>
              </a:rPr>
              <a:t>DIFFERENCES BETWEEN RTOS AND GPOS</a:t>
            </a:r>
            <a:endParaRPr/>
          </a:p>
        </p:txBody>
      </p:sp>
      <p:sp>
        <p:nvSpPr>
          <p:cNvPr id="170" name="TextShape 2"/>
          <p:cNvSpPr txBox="1"/>
          <p:nvPr/>
        </p:nvSpPr>
        <p:spPr>
          <a:xfrm>
            <a:off x="503280" y="1823760"/>
            <a:ext cx="4425840" cy="5087880"/>
          </a:xfrm>
          <a:prstGeom prst="rect">
            <a:avLst/>
          </a:prstGeom>
        </p:spPr>
        <p:txBody>
          <a:bodyPr lIns="0" tIns="37800" rIns="0" bIns="0"/>
          <a:lstStyle/>
          <a:p>
            <a:pPr>
              <a:lnSpc>
                <a:spcPct val="93000"/>
              </a:lnSpc>
              <a:buSzPct val="45000"/>
              <a:buFont typeface="StarSymbol"/>
              <a:buChar char=""/>
            </a:pPr>
            <a:r>
              <a:rPr lang="en-IN" sz="4400" dirty="0">
                <a:solidFill>
                  <a:srgbClr val="008000"/>
                </a:solidFill>
                <a:latin typeface="Times New Roman"/>
              </a:rPr>
              <a:t>RTOS</a:t>
            </a:r>
            <a:endParaRPr dirty="0"/>
          </a:p>
          <a:p>
            <a:pPr>
              <a:lnSpc>
                <a:spcPct val="93000"/>
              </a:lnSpc>
              <a:buSzPct val="45000"/>
              <a:buFont typeface="Wingdings" charset="2"/>
              <a:buChar char=""/>
            </a:pPr>
            <a:r>
              <a:rPr lang="en-IN" sz="2800" dirty="0">
                <a:solidFill>
                  <a:srgbClr val="000000"/>
                </a:solidFill>
                <a:latin typeface="Times New Roman"/>
              </a:rPr>
              <a:t>Priority based scheduling</a:t>
            </a:r>
            <a:endParaRPr dirty="0"/>
          </a:p>
          <a:p>
            <a:pPr>
              <a:lnSpc>
                <a:spcPct val="93000"/>
              </a:lnSpc>
              <a:buSzPct val="45000"/>
              <a:buFont typeface="Wingdings" charset="2"/>
              <a:buChar char=""/>
            </a:pPr>
            <a:r>
              <a:rPr lang="en-IN" sz="2800" dirty="0">
                <a:solidFill>
                  <a:srgbClr val="000000"/>
                </a:solidFill>
                <a:latin typeface="Times New Roman"/>
              </a:rPr>
              <a:t>Kernel is pre-emptive either completely or </a:t>
            </a:r>
            <a:r>
              <a:rPr lang="en-IN" sz="2800" dirty="0" err="1">
                <a:solidFill>
                  <a:srgbClr val="000000"/>
                </a:solidFill>
                <a:latin typeface="Times New Roman"/>
              </a:rPr>
              <a:t>upto</a:t>
            </a:r>
            <a:r>
              <a:rPr lang="en-IN" sz="2800" dirty="0">
                <a:solidFill>
                  <a:srgbClr val="000000"/>
                </a:solidFill>
                <a:latin typeface="Times New Roman"/>
              </a:rPr>
              <a:t> maximum degree</a:t>
            </a:r>
            <a:endParaRPr dirty="0"/>
          </a:p>
          <a:p>
            <a:pPr>
              <a:lnSpc>
                <a:spcPct val="93000"/>
              </a:lnSpc>
              <a:buSzPct val="45000"/>
              <a:buFont typeface="Wingdings" charset="2"/>
              <a:buChar char=""/>
            </a:pPr>
            <a:r>
              <a:rPr lang="en-IN" sz="2800" dirty="0" smtClean="0">
                <a:solidFill>
                  <a:srgbClr val="000000"/>
                </a:solidFill>
                <a:latin typeface="Times New Roman"/>
              </a:rPr>
              <a:t>Predictable </a:t>
            </a:r>
            <a:r>
              <a:rPr lang="en-IN" sz="2800" dirty="0">
                <a:solidFill>
                  <a:srgbClr val="000000"/>
                </a:solidFill>
                <a:latin typeface="Times New Roman"/>
              </a:rPr>
              <a:t>behaviour</a:t>
            </a:r>
            <a:endParaRPr dirty="0"/>
          </a:p>
          <a:p>
            <a:pPr>
              <a:lnSpc>
                <a:spcPct val="93000"/>
              </a:lnSpc>
              <a:buSzPct val="45000"/>
              <a:buFont typeface="Wingdings" charset="2"/>
              <a:buChar char=""/>
            </a:pPr>
            <a:r>
              <a:rPr lang="en-IN" sz="2800" dirty="0">
                <a:solidFill>
                  <a:srgbClr val="000000"/>
                </a:solidFill>
                <a:latin typeface="Times New Roman"/>
              </a:rPr>
              <a:t>Priority inversion is a major issue  					 									                                 	</a:t>
            </a:r>
            <a:endParaRPr dirty="0"/>
          </a:p>
          <a:p>
            <a:pPr>
              <a:lnSpc>
                <a:spcPct val="93000"/>
              </a:lnSpc>
              <a:buSzPct val="45000"/>
              <a:buFont typeface="StarSymbol"/>
              <a:buChar char=""/>
            </a:pPr>
            <a:r>
              <a:rPr lang="en-IN" sz="2800" dirty="0">
                <a:solidFill>
                  <a:srgbClr val="000000"/>
                </a:solidFill>
                <a:latin typeface="Times New Roman"/>
              </a:rPr>
              <a:t>				</a:t>
            </a:r>
            <a:endParaRPr dirty="0"/>
          </a:p>
        </p:txBody>
      </p:sp>
      <p:sp>
        <p:nvSpPr>
          <p:cNvPr id="171" name="CustomShape 3"/>
          <p:cNvSpPr/>
          <p:nvPr/>
        </p:nvSpPr>
        <p:spPr>
          <a:xfrm>
            <a:off x="5151600" y="1824120"/>
            <a:ext cx="4425840" cy="4383000"/>
          </a:xfrm>
          <a:prstGeom prst="rect">
            <a:avLst/>
          </a:prstGeom>
          <a:noFill/>
          <a:ln>
            <a:noFill/>
          </a:ln>
        </p:spPr>
        <p:txBody>
          <a:bodyPr lIns="0" tIns="37800" rIns="0" bIns="0"/>
          <a:lstStyle/>
          <a:p>
            <a:pPr lvl="2">
              <a:lnSpc>
                <a:spcPct val="93000"/>
              </a:lnSpc>
              <a:buFont typeface="StarSymbol"/>
              <a:buChar char=""/>
            </a:pPr>
            <a:r>
              <a:rPr lang="en-IN" sz="4400">
                <a:solidFill>
                  <a:srgbClr val="008000"/>
                </a:solidFill>
                <a:latin typeface="Times New Roman"/>
                <a:ea typeface="Droid Sans Fallback"/>
              </a:rPr>
              <a:t>GPOS</a:t>
            </a:r>
            <a:endParaRPr/>
          </a:p>
          <a:p>
            <a:pPr>
              <a:lnSpc>
                <a:spcPct val="93000"/>
              </a:lnSpc>
              <a:buSzPct val="45000"/>
              <a:buFont typeface="Wingdings" charset="2"/>
              <a:buChar char=""/>
            </a:pPr>
            <a:r>
              <a:rPr lang="en-IN" sz="2800">
                <a:solidFill>
                  <a:srgbClr val="000000"/>
                </a:solidFill>
                <a:latin typeface="Times New Roman"/>
                <a:ea typeface="Droid Sans Fallback"/>
              </a:rPr>
              <a:t>Dynamically adjustable  scheduling for optimised output</a:t>
            </a:r>
            <a:endParaRPr/>
          </a:p>
          <a:p>
            <a:pPr>
              <a:lnSpc>
                <a:spcPct val="93000"/>
              </a:lnSpc>
              <a:buSzPct val="45000"/>
              <a:buFont typeface="Wingdings" charset="2"/>
              <a:buChar char=""/>
            </a:pPr>
            <a:r>
              <a:rPr lang="en-IN" sz="2800">
                <a:solidFill>
                  <a:srgbClr val="000000"/>
                </a:solidFill>
                <a:latin typeface="Times New Roman"/>
                <a:ea typeface="Droid Sans Fallback"/>
              </a:rPr>
              <a:t>Kernel is non pre-emptive or have large non-preemptive code sections</a:t>
            </a:r>
            <a:endParaRPr/>
          </a:p>
          <a:p>
            <a:pPr>
              <a:lnSpc>
                <a:spcPct val="93000"/>
              </a:lnSpc>
              <a:buSzPct val="45000"/>
              <a:buFont typeface="Wingdings" charset="2"/>
              <a:buChar char=""/>
            </a:pPr>
            <a:r>
              <a:rPr lang="en-IN" sz="2800">
                <a:solidFill>
                  <a:srgbClr val="000000"/>
                </a:solidFill>
                <a:latin typeface="Times New Roman"/>
                <a:ea typeface="Droid Sans Fallback"/>
              </a:rPr>
              <a:t>No predicatbility</a:t>
            </a:r>
            <a:endParaRPr/>
          </a:p>
          <a:p>
            <a:pPr>
              <a:lnSpc>
                <a:spcPct val="93000"/>
              </a:lnSpc>
              <a:buSzPct val="45000"/>
              <a:buFont typeface="Wingdings" charset="2"/>
              <a:buChar char=""/>
            </a:pPr>
            <a:r>
              <a:rPr lang="en-IN" sz="2800">
                <a:solidFill>
                  <a:srgbClr val="000000"/>
                </a:solidFill>
                <a:latin typeface="Times New Roman"/>
                <a:ea typeface="Droid Sans Fallback"/>
              </a:rPr>
              <a:t>Priority inversion usually remains unnoticed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TextShape 1"/>
          <p:cNvSpPr txBox="1"/>
          <p:nvPr/>
        </p:nvSpPr>
        <p:spPr>
          <a:xfrm>
            <a:off x="502920" y="286920"/>
            <a:ext cx="8096040" cy="1101960"/>
          </a:xfrm>
          <a:prstGeom prst="rect">
            <a:avLst/>
          </a:prstGeom>
        </p:spPr>
        <p:txBody>
          <a:bodyPr lIns="0" tIns="0" rIns="0" bIns="0" anchor="ctr"/>
          <a:lstStyle/>
          <a:p>
            <a:pPr algn="ctr">
              <a:buFont typeface="StarSymbol"/>
              <a:buChar char=""/>
            </a:pPr>
            <a:r>
              <a:rPr lang="en-IN" sz="5900">
                <a:solidFill>
                  <a:srgbClr val="000080"/>
                </a:solidFill>
                <a:latin typeface="Times New Roman"/>
              </a:rPr>
              <a:t>TYPES OF RTOS</a:t>
            </a:r>
            <a:endParaRPr/>
          </a:p>
        </p:txBody>
      </p:sp>
      <p:sp>
        <p:nvSpPr>
          <p:cNvPr id="173" name="TextShape 2"/>
          <p:cNvSpPr txBox="1"/>
          <p:nvPr/>
        </p:nvSpPr>
        <p:spPr>
          <a:xfrm>
            <a:off x="502920" y="1052280"/>
            <a:ext cx="9069480" cy="5924520"/>
          </a:xfrm>
          <a:prstGeom prst="rect">
            <a:avLst/>
          </a:prstGeom>
        </p:spPr>
        <p:txBody>
          <a:bodyPr lIns="0" tIns="0" rIns="0" bIns="0" anchor="ctr"/>
          <a:lstStyle/>
          <a:p>
            <a:pPr algn="ctr">
              <a:buFont typeface="StarSymbol"/>
              <a:buChar char=""/>
            </a:pPr>
            <a:endParaRPr/>
          </a:p>
          <a:p>
            <a:pPr algn="ctr">
              <a:buFont typeface="StarSymbol"/>
              <a:buChar char=""/>
            </a:pPr>
            <a:endParaRPr/>
          </a:p>
          <a:p>
            <a:pPr algn="ctr">
              <a:buFont typeface="StarSymbol"/>
              <a:buChar char=""/>
            </a:pPr>
            <a:r>
              <a:rPr lang="en-IN" sz="3600" u="sng">
                <a:solidFill>
                  <a:srgbClr val="800000"/>
                </a:solidFill>
                <a:latin typeface="Arial"/>
              </a:rPr>
              <a:t>HARD RTOS</a:t>
            </a:r>
            <a:endParaRPr/>
          </a:p>
          <a:p>
            <a:pPr algn="ctr">
              <a:lnSpc>
                <a:spcPct val="94000"/>
              </a:lnSpc>
              <a:buFont typeface="StarSymbol"/>
              <a:buChar char=""/>
            </a:pPr>
            <a:endParaRPr/>
          </a:p>
          <a:p>
            <a:pPr>
              <a:lnSpc>
                <a:spcPct val="94000"/>
              </a:lnSpc>
              <a:buSzPct val="45000"/>
              <a:buFont typeface="Wingdings" charset="2"/>
              <a:buChar char=""/>
            </a:pPr>
            <a:r>
              <a:rPr lang="en-US" sz="2800">
                <a:solidFill>
                  <a:srgbClr val="000000"/>
                </a:solidFill>
                <a:latin typeface="Century Schoolbook L"/>
                <a:ea typeface="DejaVu Sans"/>
              </a:rPr>
              <a:t> Strict timing requirements</a:t>
            </a:r>
            <a:endParaRPr/>
          </a:p>
          <a:p>
            <a:pPr>
              <a:lnSpc>
                <a:spcPct val="94000"/>
              </a:lnSpc>
              <a:buSzPct val="45000"/>
              <a:buFont typeface="Wingdings" charset="2"/>
              <a:buChar char=""/>
            </a:pPr>
            <a:r>
              <a:rPr lang="en-US" sz="2800">
                <a:solidFill>
                  <a:srgbClr val="000000"/>
                </a:solidFill>
                <a:latin typeface="Century Schoolbook L"/>
                <a:ea typeface="DejaVu Sans"/>
              </a:rPr>
              <a:t> Optimized w.r.t. predictability and timing limits</a:t>
            </a:r>
            <a:endParaRPr/>
          </a:p>
          <a:p>
            <a:pPr>
              <a:lnSpc>
                <a:spcPct val="94000"/>
              </a:lnSpc>
              <a:buSzPct val="45000"/>
              <a:buFont typeface="Wingdings" charset="2"/>
              <a:buChar char=""/>
            </a:pPr>
            <a:r>
              <a:rPr lang="en-US" sz="2800">
                <a:solidFill>
                  <a:srgbClr val="000000"/>
                </a:solidFill>
                <a:latin typeface="Century Schoolbook L"/>
                <a:ea typeface="DejaVu Sans"/>
              </a:rPr>
              <a:t> Does not share critical resources such as CPU</a:t>
            </a:r>
            <a:endParaRPr/>
          </a:p>
          <a:p>
            <a:pPr>
              <a:lnSpc>
                <a:spcPct val="94000"/>
              </a:lnSpc>
              <a:buSzPct val="45000"/>
              <a:buFont typeface="Wingdings" charset="2"/>
              <a:buChar char=""/>
            </a:pPr>
            <a:r>
              <a:rPr lang="en-US" sz="2800">
                <a:solidFill>
                  <a:srgbClr val="000000"/>
                </a:solidFill>
                <a:latin typeface="Century Schoolbook L"/>
                <a:ea typeface="DejaVu Sans"/>
              </a:rPr>
              <a:t> Missing a single deadline causes system failure</a:t>
            </a:r>
            <a:endParaRPr/>
          </a:p>
          <a:p>
            <a:pPr>
              <a:lnSpc>
                <a:spcPct val="94000"/>
              </a:lnSpc>
              <a:buSzPct val="45000"/>
              <a:buFont typeface="Wingdings" charset="2"/>
              <a:buChar char=""/>
            </a:pPr>
            <a:r>
              <a:rPr lang="en-US" sz="2800">
                <a:solidFill>
                  <a:srgbClr val="000000"/>
                </a:solidFill>
                <a:latin typeface="Century Schoolbook L"/>
                <a:ea typeface="DejaVu Sans"/>
              </a:rPr>
              <a:t> Examples of application under hard real time </a:t>
            </a:r>
            <a:endParaRPr/>
          </a:p>
          <a:p>
            <a:pPr>
              <a:lnSpc>
                <a:spcPct val="94000"/>
              </a:lnSpc>
              <a:buSzPct val="45000"/>
              <a:buFont typeface="Wingdings" charset="2"/>
              <a:buChar char=""/>
            </a:pPr>
            <a:r>
              <a:rPr lang="en-US" sz="2800">
                <a:solidFill>
                  <a:srgbClr val="000000"/>
                </a:solidFill>
                <a:latin typeface="Century Schoolbook L"/>
                <a:ea typeface="DejaVu Sans"/>
              </a:rPr>
              <a:t>	 	</a:t>
            </a:r>
            <a:r>
              <a:rPr lang="en-US" sz="2400" i="1">
                <a:solidFill>
                  <a:srgbClr val="000000"/>
                </a:solidFill>
                <a:latin typeface="Century Schoolbook L"/>
                <a:ea typeface="DejaVu Sans"/>
              </a:rPr>
              <a:t>Defense applications</a:t>
            </a:r>
            <a:endParaRPr/>
          </a:p>
          <a:p>
            <a:pPr>
              <a:lnSpc>
                <a:spcPct val="94000"/>
              </a:lnSpc>
              <a:buSzPct val="45000"/>
              <a:buFont typeface="Wingdings" charset="2"/>
              <a:buChar char=""/>
            </a:pPr>
            <a:r>
              <a:rPr lang="en-US" sz="2400" i="1">
                <a:solidFill>
                  <a:srgbClr val="000000"/>
                </a:solidFill>
                <a:latin typeface="Century Schoolbook L"/>
                <a:ea typeface="DejaVu Sans"/>
              </a:rPr>
              <a:t>	 	Fuel ignition controller for automobile engine</a:t>
            </a:r>
            <a:endParaRPr/>
          </a:p>
          <a:p>
            <a:pPr>
              <a:lnSpc>
                <a:spcPct val="94000"/>
              </a:lnSpc>
              <a:buSzPct val="45000"/>
              <a:buFont typeface="Wingdings" charset="2"/>
              <a:buChar char=""/>
            </a:pPr>
            <a:r>
              <a:rPr lang="en-US" sz="2400" i="1">
                <a:solidFill>
                  <a:srgbClr val="000000"/>
                </a:solidFill>
                <a:latin typeface="Century Schoolbook L"/>
                <a:ea typeface="DejaVu Sans"/>
              </a:rPr>
              <a:t>	 	Life supporting medical equipment</a:t>
            </a:r>
            <a:endParaRPr/>
          </a:p>
          <a:p>
            <a:pPr>
              <a:lnSpc>
                <a:spcPct val="94000"/>
              </a:lnSpc>
              <a:buSzPct val="45000"/>
              <a:buFont typeface="Wingdings" charset="2"/>
              <a:buChar char=""/>
            </a:pPr>
            <a:r>
              <a:rPr lang="en-US" sz="2400" i="1">
                <a:solidFill>
                  <a:srgbClr val="000000"/>
                </a:solidFill>
                <a:latin typeface="Century Schoolbook L"/>
                <a:ea typeface="DejaVu Sans"/>
              </a:rPr>
              <a:t>	 	Industrial control system</a:t>
            </a:r>
            <a:endParaRPr/>
          </a:p>
          <a:p>
            <a:pPr algn="ctr">
              <a:lnSpc>
                <a:spcPct val="94000"/>
              </a:lnSpc>
              <a:buSzPct val="45000"/>
              <a:buFont typeface="StarSymbol"/>
              <a:buChar char=""/>
            </a:pPr>
            <a:endParaRPr/>
          </a:p>
          <a:p>
            <a:pPr algn="ctr">
              <a:lnSpc>
                <a:spcPct val="94000"/>
              </a:lnSpc>
              <a:buFont typeface="StarSymbol"/>
              <a:buChar char=""/>
            </a:pP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TextShape 1"/>
          <p:cNvSpPr txBox="1"/>
          <p:nvPr/>
        </p:nvSpPr>
        <p:spPr>
          <a:xfrm>
            <a:off x="502920" y="286920"/>
            <a:ext cx="8096040" cy="1101960"/>
          </a:xfrm>
          <a:prstGeom prst="rect">
            <a:avLst/>
          </a:prstGeom>
        </p:spPr>
        <p:txBody>
          <a:bodyPr lIns="0" tIns="0" rIns="0" bIns="0" anchor="ctr"/>
          <a:lstStyle/>
          <a:p>
            <a:pPr algn="ctr">
              <a:buFont typeface="StarSymbol"/>
              <a:buChar char=""/>
            </a:pPr>
            <a:r>
              <a:rPr lang="en-IN" sz="3600" u="sng">
                <a:solidFill>
                  <a:srgbClr val="800000"/>
                </a:solidFill>
                <a:latin typeface="Times New Roman"/>
              </a:rPr>
              <a:t>SOFT RTOS</a:t>
            </a:r>
            <a:endParaRPr/>
          </a:p>
        </p:txBody>
      </p:sp>
      <p:sp>
        <p:nvSpPr>
          <p:cNvPr id="175" name="TextShape 2"/>
          <p:cNvSpPr txBox="1"/>
          <p:nvPr/>
        </p:nvSpPr>
        <p:spPr>
          <a:xfrm>
            <a:off x="502920" y="1823760"/>
            <a:ext cx="9069480" cy="4381560"/>
          </a:xfrm>
          <a:prstGeom prst="rect">
            <a:avLst/>
          </a:prstGeom>
        </p:spPr>
        <p:txBody>
          <a:bodyPr lIns="0" tIns="37800" rIns="0" bIns="0"/>
          <a:lstStyle/>
          <a:p>
            <a:pPr>
              <a:lnSpc>
                <a:spcPct val="93000"/>
              </a:lnSpc>
              <a:buSzPct val="45000"/>
              <a:buFont typeface="Wingdings" charset="2"/>
              <a:buChar char=""/>
            </a:pPr>
            <a:r>
              <a:rPr lang="en-US" sz="2800">
                <a:solidFill>
                  <a:srgbClr val="000000"/>
                </a:solidFill>
                <a:latin typeface="Century Schoolbook L"/>
                <a:ea typeface="DejaVu Sans"/>
              </a:rPr>
              <a:t> Relatively tolerable timing deadlines</a:t>
            </a:r>
            <a:endParaRPr/>
          </a:p>
          <a:p>
            <a:pPr>
              <a:lnSpc>
                <a:spcPct val="93000"/>
              </a:lnSpc>
              <a:buSzPct val="45000"/>
              <a:buFont typeface="Wingdings" charset="2"/>
              <a:buChar char=""/>
            </a:pPr>
            <a:r>
              <a:rPr lang="en-US" sz="2800">
                <a:solidFill>
                  <a:srgbClr val="000000"/>
                </a:solidFill>
                <a:latin typeface="Century Schoolbook L"/>
                <a:ea typeface="DejaVu Sans"/>
              </a:rPr>
              <a:t> Tolerance is defined as a part of policy</a:t>
            </a:r>
            <a:endParaRPr/>
          </a:p>
          <a:p>
            <a:pPr>
              <a:lnSpc>
                <a:spcPct val="93000"/>
              </a:lnSpc>
              <a:buSzPct val="45000"/>
              <a:buFont typeface="Wingdings" charset="2"/>
              <a:buChar char=""/>
            </a:pPr>
            <a:r>
              <a:rPr lang="en-US" sz="2800">
                <a:solidFill>
                  <a:srgbClr val="000000"/>
                </a:solidFill>
                <a:latin typeface="Century Schoolbook L"/>
                <a:ea typeface="DejaVu Sans"/>
              </a:rPr>
              <a:t> Occasional deadline missing may not cause system failure</a:t>
            </a:r>
            <a:endParaRPr/>
          </a:p>
          <a:p>
            <a:pPr>
              <a:lnSpc>
                <a:spcPct val="93000"/>
              </a:lnSpc>
              <a:buSzPct val="45000"/>
              <a:buFont typeface="Wingdings" charset="2"/>
              <a:buChar char=""/>
            </a:pPr>
            <a:r>
              <a:rPr lang="en-US" sz="2800">
                <a:solidFill>
                  <a:srgbClr val="000000"/>
                </a:solidFill>
                <a:latin typeface="Century Schoolbook L"/>
                <a:ea typeface="DejaVu Sans"/>
              </a:rPr>
              <a:t> Examples of applications under soft real time</a:t>
            </a:r>
            <a:endParaRPr/>
          </a:p>
          <a:p>
            <a:pPr lvl="1">
              <a:lnSpc>
                <a:spcPct val="93000"/>
              </a:lnSpc>
              <a:buSzPct val="45000"/>
              <a:buFont typeface="StarSymbol"/>
              <a:buChar char=""/>
            </a:pPr>
            <a:r>
              <a:rPr lang="en-US" sz="2400" i="1">
                <a:solidFill>
                  <a:srgbClr val="000000"/>
                </a:solidFill>
                <a:latin typeface="Century Schoolbook L"/>
                <a:ea typeface="DejaVu Sans"/>
              </a:rPr>
              <a:t>Audio processing</a:t>
            </a:r>
            <a:endParaRPr/>
          </a:p>
          <a:p>
            <a:pPr lvl="1">
              <a:lnSpc>
                <a:spcPct val="93000"/>
              </a:lnSpc>
              <a:buSzPct val="45000"/>
              <a:buFont typeface="Wingdings" charset="2"/>
              <a:buChar char=""/>
            </a:pPr>
            <a:r>
              <a:rPr lang="en-US" sz="2400" i="1">
                <a:solidFill>
                  <a:srgbClr val="000000"/>
                </a:solidFill>
                <a:latin typeface="Century Schoolbook L"/>
                <a:ea typeface="DejaVu Sans"/>
              </a:rPr>
              <a:t>Real-time video processing</a:t>
            </a:r>
            <a:endParaRPr/>
          </a:p>
          <a:p>
            <a:pPr lvl="1">
              <a:lnSpc>
                <a:spcPct val="93000"/>
              </a:lnSpc>
              <a:buSzPct val="45000"/>
              <a:buFont typeface="Wingdings" charset="2"/>
              <a:buChar char=""/>
            </a:pPr>
            <a:r>
              <a:rPr lang="en-US" sz="2400" i="1">
                <a:solidFill>
                  <a:srgbClr val="000000"/>
                </a:solidFill>
                <a:latin typeface="Century Schoolbook L"/>
                <a:ea typeface="DejaVu Sans"/>
              </a:rPr>
              <a:t>Network interface subsystem</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TextShape 1"/>
          <p:cNvSpPr txBox="1"/>
          <p:nvPr/>
        </p:nvSpPr>
        <p:spPr>
          <a:xfrm>
            <a:off x="502920" y="286920"/>
            <a:ext cx="8096040" cy="1101960"/>
          </a:xfrm>
          <a:prstGeom prst="rect">
            <a:avLst/>
          </a:prstGeom>
        </p:spPr>
        <p:txBody>
          <a:bodyPr lIns="0" tIns="0" rIns="0" bIns="0" anchor="ctr"/>
          <a:lstStyle/>
          <a:p>
            <a:pPr algn="ctr">
              <a:buFont typeface="StarSymbol"/>
              <a:buChar char=""/>
            </a:pPr>
            <a:r>
              <a:rPr lang="en-IN" sz="5900">
                <a:solidFill>
                  <a:srgbClr val="000080"/>
                </a:solidFill>
                <a:latin typeface="Times New Roman"/>
              </a:rPr>
              <a:t>FEATURES OF RTOS</a:t>
            </a:r>
            <a:endParaRPr/>
          </a:p>
        </p:txBody>
      </p:sp>
      <p:sp>
        <p:nvSpPr>
          <p:cNvPr id="177" name="TextShape 2"/>
          <p:cNvSpPr txBox="1"/>
          <p:nvPr/>
        </p:nvSpPr>
        <p:spPr>
          <a:xfrm>
            <a:off x="502920" y="1823760"/>
            <a:ext cx="9069480" cy="4871880"/>
          </a:xfrm>
          <a:prstGeom prst="rect">
            <a:avLst/>
          </a:prstGeom>
        </p:spPr>
        <p:txBody>
          <a:bodyPr lIns="0" tIns="37800" rIns="0" bIns="0"/>
          <a:lstStyle/>
          <a:p>
            <a:pPr>
              <a:lnSpc>
                <a:spcPct val="93000"/>
              </a:lnSpc>
              <a:buFont typeface="StarSymbol"/>
              <a:buChar char=""/>
            </a:pPr>
            <a:r>
              <a:rPr lang="en-US" sz="2400" b="1">
                <a:latin typeface="Century Schoolbook L"/>
                <a:ea typeface="Arial"/>
              </a:rPr>
              <a:t>Multitasking Capabilities </a:t>
            </a:r>
            <a:r>
              <a:rPr lang="en-US" sz="2400">
                <a:latin typeface="Century Schoolbook L"/>
                <a:ea typeface="Arial"/>
              </a:rPr>
              <a:t>:</a:t>
            </a:r>
            <a:r>
              <a:rPr lang="en-US" sz="2400" i="1">
                <a:latin typeface="Century Schoolbook L"/>
                <a:ea typeface="Arial"/>
              </a:rPr>
              <a:t> A RT application is divided into multiple tasks. The separation into tasks helps to keep the CPU busy.</a:t>
            </a:r>
            <a:endParaRPr/>
          </a:p>
          <a:p>
            <a:pPr>
              <a:lnSpc>
                <a:spcPct val="93000"/>
              </a:lnSpc>
              <a:buFont typeface="StarSymbol"/>
              <a:buChar char=""/>
            </a:pPr>
            <a:r>
              <a:rPr lang="en-US" sz="2400" b="1">
                <a:latin typeface="Century Schoolbook L"/>
                <a:ea typeface="Arial"/>
              </a:rPr>
              <a:t>Short Interrupt Latency </a:t>
            </a:r>
            <a:r>
              <a:rPr lang="en-US" sz="2400" i="1">
                <a:latin typeface="Century Schoolbook L"/>
                <a:ea typeface="Arial"/>
              </a:rPr>
              <a:t>:
Interrupt Latency = Hardware delay to get interrupt signal to the processor + time to complete the current instruction + time executing system code in preparation for transferring execution to the devices interrupt handler.</a:t>
            </a:r>
            <a:endParaRPr/>
          </a:p>
          <a:p>
            <a:pPr>
              <a:lnSpc>
                <a:spcPct val="93000"/>
              </a:lnSpc>
              <a:buFont typeface="StarSymbol"/>
              <a:buChar char=""/>
            </a:pPr>
            <a:r>
              <a:rPr lang="en-US" sz="2400" b="1" i="1">
                <a:latin typeface="Century Schoolbook L"/>
                <a:ea typeface="Arial"/>
              </a:rPr>
              <a:t>Fast Context Switch </a:t>
            </a:r>
            <a:r>
              <a:rPr lang="en-US" sz="2400" i="1">
                <a:latin typeface="Century Schoolbook L"/>
                <a:ea typeface="Arial"/>
              </a:rPr>
              <a:t>: The time between the OS recognizing that the awaited event has arrived and the beginning of the waiting task is called  context switch time(dispatch latency).This switching time should be minimum.</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CustomShape 1"/>
          <p:cNvSpPr/>
          <p:nvPr/>
        </p:nvSpPr>
        <p:spPr>
          <a:xfrm>
            <a:off x="431640" y="1295280"/>
            <a:ext cx="9288720" cy="6120000"/>
          </a:xfrm>
          <a:prstGeom prst="rect">
            <a:avLst/>
          </a:prstGeom>
          <a:noFill/>
          <a:ln>
            <a:noFill/>
          </a:ln>
        </p:spPr>
        <p:txBody>
          <a:bodyPr lIns="0" tIns="0" rIns="0" bIns="0" anchor="ctr"/>
          <a:lstStyle/>
          <a:p>
            <a:pPr>
              <a:lnSpc>
                <a:spcPct val="94000"/>
              </a:lnSpc>
              <a:buFont typeface="StarSymbol"/>
              <a:buChar char=""/>
            </a:pPr>
            <a:r>
              <a:rPr lang="en-US" sz="2400" b="1">
                <a:latin typeface="Century Schoolbook L"/>
                <a:ea typeface="Arial"/>
              </a:rPr>
              <a:t>Control Of Memory Management </a:t>
            </a:r>
            <a:r>
              <a:rPr lang="en-US" sz="2400" i="1">
                <a:latin typeface="Century Schoolbook L"/>
                <a:ea typeface="Arial"/>
              </a:rPr>
              <a:t>: An OS should provide a way for tasks to lock its code and data into real memory so that it can guarantee predictable response to a interrupt. </a:t>
            </a:r>
            <a:endParaRPr/>
          </a:p>
          <a:p>
            <a:pPr>
              <a:lnSpc>
                <a:spcPct val="94000"/>
              </a:lnSpc>
              <a:buFont typeface="StarSymbol"/>
              <a:buChar char=""/>
            </a:pPr>
            <a:endParaRPr/>
          </a:p>
          <a:p>
            <a:pPr>
              <a:lnSpc>
                <a:spcPct val="94000"/>
              </a:lnSpc>
              <a:buFont typeface="StarSymbol"/>
              <a:buChar char=""/>
            </a:pPr>
            <a:r>
              <a:rPr lang="en-US" sz="2400" b="1">
                <a:latin typeface="Century Schoolbook L"/>
                <a:ea typeface="Arial"/>
              </a:rPr>
              <a:t> Proper scheduling</a:t>
            </a:r>
            <a:r>
              <a:rPr lang="en-US" sz="2400" i="1">
                <a:latin typeface="Century Schoolbook L"/>
                <a:ea typeface="Arial"/>
              </a:rPr>
              <a:t> : An OS must provide the facility to schedule properly time constrained tasks.
</a:t>
            </a:r>
            <a:endParaRPr/>
          </a:p>
          <a:p>
            <a:pPr>
              <a:lnSpc>
                <a:spcPct val="94000"/>
              </a:lnSpc>
              <a:buFont typeface="StarSymbol"/>
              <a:buChar char=""/>
            </a:pPr>
            <a:r>
              <a:rPr lang="en-US" sz="2400" b="1">
                <a:latin typeface="Century Schoolbook L"/>
                <a:ea typeface="Arial"/>
              </a:rPr>
              <a:t>Fine granularity Timer Services</a:t>
            </a:r>
            <a:r>
              <a:rPr lang="en-US" sz="2400" i="1">
                <a:latin typeface="Century Schoolbook L"/>
                <a:ea typeface="Arial"/>
              </a:rPr>
              <a:t> : Millisecond resolution is the bare minimum . Microseconds resolution is required in some cases.</a:t>
            </a:r>
            <a:endParaRPr/>
          </a:p>
          <a:p>
            <a:pPr>
              <a:lnSpc>
                <a:spcPct val="94000"/>
              </a:lnSpc>
              <a:buFont typeface="StarSymbol"/>
              <a:buChar char=""/>
            </a:pPr>
            <a:endParaRPr/>
          </a:p>
          <a:p>
            <a:pPr>
              <a:lnSpc>
                <a:spcPct val="94000"/>
              </a:lnSpc>
              <a:buFont typeface="StarSymbol"/>
              <a:buChar char=""/>
            </a:pPr>
            <a:r>
              <a:rPr lang="en-US" sz="2400" b="1">
                <a:latin typeface="Century Schoolbook L"/>
                <a:ea typeface="Arial"/>
              </a:rPr>
              <a:t> Rich set of Inter Task Communication Mechanism </a:t>
            </a:r>
            <a:r>
              <a:rPr lang="en-US" sz="2400" i="1">
                <a:latin typeface="Century Schoolbook L"/>
                <a:ea typeface="Arial"/>
              </a:rPr>
              <a:t>:
  Message queues, shared memory ,
  Synchronization –Semaphores, event flags
</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TextShape 1"/>
          <p:cNvSpPr txBox="1"/>
          <p:nvPr/>
        </p:nvSpPr>
        <p:spPr>
          <a:xfrm>
            <a:off x="502920" y="287280"/>
            <a:ext cx="8094600" cy="1100160"/>
          </a:xfrm>
          <a:prstGeom prst="rect">
            <a:avLst/>
          </a:prstGeom>
        </p:spPr>
        <p:txBody>
          <a:bodyPr lIns="0" tIns="0" rIns="0" bIns="0" anchor="ctr"/>
          <a:lstStyle/>
          <a:p>
            <a:pPr algn="ctr">
              <a:buFont typeface="StarSymbol"/>
              <a:buChar char=""/>
            </a:pPr>
            <a:r>
              <a:rPr lang="en-IN" sz="5400" dirty="0">
                <a:solidFill>
                  <a:srgbClr val="000080"/>
                </a:solidFill>
                <a:latin typeface="Times New Roman"/>
              </a:rPr>
              <a:t>SCHEDULING IN RTOS</a:t>
            </a:r>
            <a:endParaRPr sz="5400" dirty="0"/>
          </a:p>
        </p:txBody>
      </p:sp>
      <p:sp>
        <p:nvSpPr>
          <p:cNvPr id="180" name="TextShape 2"/>
          <p:cNvSpPr txBox="1"/>
          <p:nvPr/>
        </p:nvSpPr>
        <p:spPr>
          <a:xfrm>
            <a:off x="503280" y="347760"/>
            <a:ext cx="9067680" cy="8329680"/>
          </a:xfrm>
          <a:prstGeom prst="rect">
            <a:avLst/>
          </a:prstGeom>
        </p:spPr>
        <p:txBody>
          <a:bodyPr lIns="0" tIns="0" rIns="0" bIns="0" anchor="ctr"/>
          <a:lstStyle/>
          <a:p>
            <a:pPr algn="ctr">
              <a:buFont typeface="StarSymbol"/>
              <a:buChar char=""/>
            </a:pPr>
            <a:endParaRPr dirty="0"/>
          </a:p>
          <a:p>
            <a:pPr algn="ctr">
              <a:buFont typeface="StarSymbol"/>
              <a:buChar char=""/>
            </a:pPr>
            <a:endParaRPr dirty="0"/>
          </a:p>
          <a:p>
            <a:pPr algn="ctr">
              <a:buFont typeface="StarSymbol"/>
              <a:buChar char=""/>
            </a:pPr>
            <a:endParaRPr dirty="0"/>
          </a:p>
          <a:p>
            <a:pPr algn="ctr">
              <a:buFont typeface="StarSymbol"/>
              <a:buChar char=""/>
            </a:pPr>
            <a:r>
              <a:rPr lang="en-IN" sz="3200" u="sng" dirty="0">
                <a:solidFill>
                  <a:srgbClr val="008000"/>
                </a:solidFill>
                <a:latin typeface="Arial"/>
              </a:rPr>
              <a:t>TYPES OF SCHEDULING POLICIES IN A RTOS</a:t>
            </a:r>
            <a:endParaRPr dirty="0"/>
          </a:p>
          <a:p>
            <a:pPr algn="ctr">
              <a:buFont typeface="StarSymbol"/>
              <a:buChar char=""/>
            </a:pPr>
            <a:endParaRPr dirty="0"/>
          </a:p>
          <a:p>
            <a:pPr>
              <a:lnSpc>
                <a:spcPct val="94000"/>
              </a:lnSpc>
              <a:buFont typeface="StarSymbol"/>
              <a:buChar char=""/>
            </a:pPr>
            <a:r>
              <a:rPr lang="en-IN" sz="2800" b="1" dirty="0">
                <a:solidFill>
                  <a:srgbClr val="000000"/>
                </a:solidFill>
                <a:latin typeface="Century Schoolbook L"/>
              </a:rPr>
              <a:t>Co-operative Scheduling</a:t>
            </a:r>
            <a:r>
              <a:rPr lang="en-IN" sz="2800" dirty="0">
                <a:solidFill>
                  <a:srgbClr val="000000"/>
                </a:solidFill>
                <a:latin typeface="Century Schoolbook L"/>
              </a:rPr>
              <a:t> : </a:t>
            </a:r>
            <a:r>
              <a:rPr lang="en-IN" sz="2800" i="1" dirty="0">
                <a:solidFill>
                  <a:srgbClr val="000000"/>
                </a:solidFill>
                <a:latin typeface="Century Schoolbook L"/>
              </a:rPr>
              <a:t>It relies on the current process to give up the CPU.</a:t>
            </a:r>
            <a:endParaRPr dirty="0"/>
          </a:p>
          <a:p>
            <a:pPr>
              <a:lnSpc>
                <a:spcPct val="94000"/>
              </a:lnSpc>
              <a:buFont typeface="StarSymbol"/>
              <a:buChar char=""/>
            </a:pPr>
            <a:endParaRPr dirty="0"/>
          </a:p>
          <a:p>
            <a:pPr>
              <a:lnSpc>
                <a:spcPct val="94000"/>
              </a:lnSpc>
              <a:buFont typeface="StarSymbol"/>
              <a:buChar char=""/>
            </a:pPr>
            <a:r>
              <a:rPr lang="en-IN" sz="2800" b="1" dirty="0">
                <a:solidFill>
                  <a:srgbClr val="000000"/>
                </a:solidFill>
                <a:latin typeface="Century Schoolbook L"/>
              </a:rPr>
              <a:t>Pre-emptive Scheduling </a:t>
            </a:r>
            <a:r>
              <a:rPr lang="en-IN" sz="2800" dirty="0">
                <a:solidFill>
                  <a:srgbClr val="000000"/>
                </a:solidFill>
                <a:latin typeface="Century Schoolbook L"/>
              </a:rPr>
              <a:t>:</a:t>
            </a:r>
            <a:endParaRPr dirty="0"/>
          </a:p>
          <a:p>
            <a:pPr>
              <a:lnSpc>
                <a:spcPct val="94000"/>
              </a:lnSpc>
              <a:buFont typeface="StarSymbol"/>
              <a:buChar char=""/>
            </a:pPr>
            <a:r>
              <a:rPr lang="en-IN" sz="2800" dirty="0">
                <a:solidFill>
                  <a:srgbClr val="000000"/>
                </a:solidFill>
                <a:latin typeface="Century Schoolbook L"/>
              </a:rPr>
              <a:t>	</a:t>
            </a:r>
            <a:r>
              <a:rPr lang="en-IN" sz="2800" u="sng" dirty="0">
                <a:solidFill>
                  <a:srgbClr val="000000"/>
                </a:solidFill>
                <a:latin typeface="Century Schoolbook L"/>
              </a:rPr>
              <a:t>Rate Monotonic Scheduling</a:t>
            </a:r>
            <a:r>
              <a:rPr lang="en-IN" sz="2800" dirty="0">
                <a:solidFill>
                  <a:srgbClr val="000000"/>
                </a:solidFill>
                <a:latin typeface="Century Schoolbook L"/>
              </a:rPr>
              <a:t> : </a:t>
            </a:r>
            <a:r>
              <a:rPr lang="en-IN" sz="2800" i="1" dirty="0">
                <a:solidFill>
                  <a:srgbClr val="000000"/>
                </a:solidFill>
                <a:latin typeface="Century Schoolbook L"/>
              </a:rPr>
              <a:t>Shorter the cycle duration of the process, greater the priority.</a:t>
            </a:r>
            <a:endParaRPr dirty="0"/>
          </a:p>
          <a:p>
            <a:pPr>
              <a:lnSpc>
                <a:spcPct val="94000"/>
              </a:lnSpc>
              <a:buFont typeface="StarSymbol"/>
              <a:buChar char=""/>
            </a:pPr>
            <a:r>
              <a:rPr lang="en-IN" sz="2800" i="1" dirty="0">
                <a:solidFill>
                  <a:srgbClr val="000000"/>
                </a:solidFill>
                <a:latin typeface="Century Schoolbook L"/>
              </a:rPr>
              <a:t>	</a:t>
            </a:r>
            <a:r>
              <a:rPr lang="en-IN" sz="2800" u="sng" dirty="0">
                <a:solidFill>
                  <a:srgbClr val="000000"/>
                </a:solidFill>
                <a:latin typeface="Century Schoolbook L"/>
              </a:rPr>
              <a:t>Round Robin Scheduling</a:t>
            </a:r>
            <a:r>
              <a:rPr lang="en-IN" sz="2800" dirty="0">
                <a:solidFill>
                  <a:srgbClr val="000000"/>
                </a:solidFill>
                <a:latin typeface="Century Schoolbook L"/>
              </a:rPr>
              <a:t> : </a:t>
            </a:r>
            <a:r>
              <a:rPr lang="en-IN" sz="2800" i="1" dirty="0">
                <a:solidFill>
                  <a:srgbClr val="000000"/>
                </a:solidFill>
                <a:latin typeface="Century Schoolbook L"/>
              </a:rPr>
              <a:t>Time Slices allocated to each process in a circular order.</a:t>
            </a:r>
            <a:endParaRPr dirty="0"/>
          </a:p>
          <a:p>
            <a:pPr>
              <a:lnSpc>
                <a:spcPct val="94000"/>
              </a:lnSpc>
              <a:buFont typeface="StarSymbol"/>
              <a:buChar char=""/>
            </a:pPr>
            <a:r>
              <a:rPr lang="en-IN" sz="2800" u="sng" dirty="0">
                <a:solidFill>
                  <a:srgbClr val="000000"/>
                </a:solidFill>
                <a:latin typeface="Century Schoolbook L"/>
              </a:rPr>
              <a:t>	Fixed Priority Pre-emptive Scheduling</a:t>
            </a:r>
            <a:r>
              <a:rPr lang="en-IN" sz="2800" i="1" dirty="0">
                <a:solidFill>
                  <a:srgbClr val="000000"/>
                </a:solidFill>
                <a:latin typeface="Century Schoolbook L"/>
              </a:rPr>
              <a:t> </a:t>
            </a:r>
            <a:r>
              <a:rPr lang="en-IN" sz="2800" dirty="0">
                <a:solidFill>
                  <a:srgbClr val="000000"/>
                </a:solidFill>
                <a:latin typeface="Century Schoolbook L"/>
              </a:rPr>
              <a:t>: </a:t>
            </a:r>
            <a:r>
              <a:rPr lang="en-IN" sz="2800" i="1" dirty="0">
                <a:solidFill>
                  <a:srgbClr val="000000"/>
                </a:solidFill>
                <a:latin typeface="Century Schoolbook L"/>
              </a:rPr>
              <a:t>The highest priority process is executed at any specific time.</a:t>
            </a:r>
            <a:endParaRPr dirty="0"/>
          </a:p>
          <a:p>
            <a:pPr>
              <a:lnSpc>
                <a:spcPct val="94000"/>
              </a:lnSpc>
              <a:buFont typeface="StarSymbol"/>
              <a:buChar char=""/>
            </a:pPr>
            <a:r>
              <a:rPr lang="en-IN" sz="2800" i="1" dirty="0">
                <a:solidFill>
                  <a:srgbClr val="000000"/>
                </a:solidFill>
                <a:latin typeface="Century Schoolbook L"/>
              </a:rPr>
              <a:t>	</a:t>
            </a:r>
            <a:endParaRPr dirty="0"/>
          </a:p>
          <a:p>
            <a:pPr>
              <a:lnSpc>
                <a:spcPct val="94000"/>
              </a:lnSpc>
              <a:buFont typeface="StarSymbol"/>
              <a:buChar char=""/>
            </a:pPr>
            <a:endParaRPr dirty="0"/>
          </a:p>
          <a:p>
            <a:pPr>
              <a:lnSpc>
                <a:spcPct val="94000"/>
              </a:lnSpc>
              <a:buFont typeface="StarSymbol"/>
              <a:buChar char=""/>
            </a:pPr>
            <a:endParaRPr dirty="0"/>
          </a:p>
          <a:p>
            <a:pPr>
              <a:lnSpc>
                <a:spcPct val="94000"/>
              </a:lnSpc>
              <a:buFont typeface="StarSymbol"/>
              <a:buChar char=""/>
            </a:pPr>
            <a:endParaRPr dirty="0"/>
          </a:p>
          <a:p>
            <a:pPr>
              <a:lnSpc>
                <a:spcPct val="94000"/>
              </a:lnSpc>
              <a:buFont typeface="StarSymbol"/>
              <a:buChar char=""/>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 name="TextShape 1"/>
          <p:cNvSpPr txBox="1"/>
          <p:nvPr/>
        </p:nvSpPr>
        <p:spPr>
          <a:xfrm>
            <a:off x="502920" y="287280"/>
            <a:ext cx="8094600" cy="1100160"/>
          </a:xfrm>
          <a:prstGeom prst="rect">
            <a:avLst/>
          </a:prstGeom>
        </p:spPr>
        <p:txBody>
          <a:bodyPr lIns="0" tIns="0" rIns="0" bIns="0" anchor="ctr"/>
          <a:lstStyle/>
          <a:p>
            <a:pPr algn="ctr">
              <a:buFont typeface="StarSymbol"/>
              <a:buChar char=""/>
            </a:pPr>
            <a:r>
              <a:rPr lang="en-IN" sz="5900">
                <a:solidFill>
                  <a:srgbClr val="000080"/>
                </a:solidFill>
                <a:latin typeface="Times New Roman"/>
              </a:rPr>
              <a:t>EXAMPLES OF RTOS</a:t>
            </a:r>
            <a:endParaRPr/>
          </a:p>
        </p:txBody>
      </p:sp>
      <p:sp>
        <p:nvSpPr>
          <p:cNvPr id="182" name="TextShape 2"/>
          <p:cNvSpPr txBox="1"/>
          <p:nvPr/>
        </p:nvSpPr>
        <p:spPr>
          <a:xfrm>
            <a:off x="503280" y="1824120"/>
            <a:ext cx="9067680" cy="4379760"/>
          </a:xfrm>
          <a:prstGeom prst="rect">
            <a:avLst/>
          </a:prstGeom>
        </p:spPr>
        <p:txBody>
          <a:bodyPr lIns="0" tIns="37800" rIns="0" bIns="0"/>
          <a:lstStyle/>
          <a:p>
            <a:pPr>
              <a:buFont typeface="StarSymbol"/>
              <a:buChar char=""/>
            </a:pPr>
            <a:r>
              <a:rPr lang="en-IN" sz="2800" b="1">
                <a:latin typeface="Times New Roman"/>
              </a:rPr>
              <a:t>LYNX OS</a:t>
            </a:r>
            <a:endParaRPr/>
          </a:p>
          <a:p>
            <a:pPr>
              <a:buFont typeface="StarSymbol"/>
              <a:buChar char=""/>
            </a:pPr>
            <a:r>
              <a:rPr lang="en-IN" sz="2800" b="1">
                <a:latin typeface="Times New Roman"/>
              </a:rPr>
              <a:t>ENEA OSE : </a:t>
            </a:r>
            <a:r>
              <a:rPr lang="en-IN" sz="2800" i="1">
                <a:latin typeface="Times New Roman"/>
              </a:rPr>
              <a:t>Embedded operating system used in 1.75 billion mobile handsets across the world.</a:t>
            </a:r>
            <a:endParaRPr/>
          </a:p>
          <a:p>
            <a:pPr>
              <a:buFont typeface="StarSymbol"/>
              <a:buChar char=""/>
            </a:pPr>
            <a:r>
              <a:rPr lang="en-IN" sz="2800" b="1">
                <a:latin typeface="Times New Roman"/>
              </a:rPr>
              <a:t>QNX : </a:t>
            </a:r>
            <a:r>
              <a:rPr lang="en-IN" sz="2800" i="1">
                <a:latin typeface="Times New Roman"/>
              </a:rPr>
              <a:t>Real time micro-kernel based operating system owned by Blackberry.</a:t>
            </a:r>
            <a:endParaRPr/>
          </a:p>
          <a:p>
            <a:pPr>
              <a:buFont typeface="StarSymbol"/>
              <a:buChar char=""/>
            </a:pPr>
            <a:r>
              <a:rPr lang="en-IN" sz="2800" b="1">
                <a:latin typeface="Times New Roman"/>
              </a:rPr>
              <a:t>WINDOWS CE : </a:t>
            </a:r>
            <a:r>
              <a:rPr lang="en-IN" sz="2800" i="1">
                <a:latin typeface="Times New Roman"/>
              </a:rPr>
              <a:t>RTOS developed by Microsoft. It uses an exclusive hybrid kernel.</a:t>
            </a:r>
            <a:endParaRPr/>
          </a:p>
          <a:p>
            <a:pPr>
              <a:buFont typeface="StarSymbol"/>
              <a:buChar char=""/>
            </a:pPr>
            <a:r>
              <a:rPr lang="en-IN" sz="2800" b="1">
                <a:latin typeface="Times New Roman"/>
              </a:rPr>
              <a:t>FREE RTOS : </a:t>
            </a:r>
            <a:r>
              <a:rPr lang="en-IN" sz="2800" i="1">
                <a:latin typeface="Times New Roman"/>
              </a:rPr>
              <a:t>Open source RTOS that occupies a very less amount of memory.</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525</Words>
  <Application>Microsoft Office PowerPoint</Application>
  <PresentationFormat>Custom</PresentationFormat>
  <Paragraphs>85</Paragraphs>
  <Slides>17</Slides>
  <Notes>10</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Athul</cp:lastModifiedBy>
  <cp:revision>2</cp:revision>
  <dcterms:modified xsi:type="dcterms:W3CDTF">2015-04-23T07:16:11Z</dcterms:modified>
</cp:coreProperties>
</file>