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73" r:id="rId7"/>
    <p:sldId id="263" r:id="rId8"/>
    <p:sldId id="272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75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0476F-3758-43EC-A1A4-64656F9B02BD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E749D-B3D6-4A9E-8C1A-D4991F99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7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EAA72-C96F-4271-ACAC-7851DFB974D0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6209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76B38-C195-4653-A306-218DC2B1A98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70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8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5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2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2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5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9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7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4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8E43-82E4-44C0-8F81-335425C59454}" type="datetimeFigureOut">
              <a:rPr lang="en-IN" smtClean="0"/>
              <a:t>08-04-2015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C63E-0398-40B9-8B87-375F20E77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5"/>
          <p:cNvSpPr txBox="1">
            <a:spLocks noChangeArrowheads="1"/>
          </p:cNvSpPr>
          <p:nvPr/>
        </p:nvSpPr>
        <p:spPr bwMode="auto">
          <a:xfrm>
            <a:off x="2865438" y="1295400"/>
            <a:ext cx="6362700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8800" b="1" i="1" dirty="0">
                <a:solidFill>
                  <a:schemeClr val="accent2">
                    <a:lumMod val="75000"/>
                  </a:schemeClr>
                </a:solidFill>
              </a:rPr>
              <a:t>File Transfer</a:t>
            </a:r>
            <a:br>
              <a:rPr lang="en-US" altLang="en-US" sz="8800" b="1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sz="8800" b="1" i="1" dirty="0">
                <a:solidFill>
                  <a:schemeClr val="accent2">
                    <a:lumMod val="75000"/>
                  </a:schemeClr>
                </a:solidFill>
              </a:rPr>
              <a:t>Protocol</a:t>
            </a:r>
          </a:p>
          <a:p>
            <a:pPr algn="ctr"/>
            <a:r>
              <a:rPr lang="en-US" altLang="en-US" sz="8800" b="1" i="1" dirty="0">
                <a:solidFill>
                  <a:schemeClr val="accent2">
                    <a:lumMod val="75000"/>
                  </a:schemeClr>
                </a:solidFill>
              </a:rPr>
              <a:t>(FTP)</a:t>
            </a:r>
          </a:p>
        </p:txBody>
      </p:sp>
    </p:spTree>
    <p:extLst>
      <p:ext uri="{BB962C8B-B14F-4D97-AF65-F5344CB8AC3E}">
        <p14:creationId xmlns:p14="http://schemas.microsoft.com/office/powerpoint/2010/main" val="3361617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3338" y="1340888"/>
            <a:ext cx="29484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dirty="0" smtClean="0">
                <a:solidFill>
                  <a:schemeClr val="accent2">
                    <a:lumMod val="75000"/>
                  </a:schemeClr>
                </a:solidFill>
              </a:rPr>
              <a:t>VSFTDP</a:t>
            </a:r>
            <a:endParaRPr lang="en-IN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45028" y="2896754"/>
            <a:ext cx="10524932" cy="279492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b="1" dirty="0" smtClean="0"/>
              <a:t>The Very Secure FTP Daemon (VSFTDP) is one of the more popular and robust FTP servers available for the Linux community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8980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23" y="850316"/>
            <a:ext cx="10515600" cy="3926957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</a:rPr>
              <a:t>How to install </a:t>
            </a:r>
            <a:r>
              <a:rPr lang="en-IN" sz="4800" dirty="0" err="1" smtClean="0">
                <a:solidFill>
                  <a:schemeClr val="accent2">
                    <a:lumMod val="75000"/>
                  </a:schemeClr>
                </a:solidFill>
              </a:rPr>
              <a:t>vsftpd</a:t>
            </a:r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sz="4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err="1" smtClean="0"/>
              <a:t>sudo</a:t>
            </a:r>
            <a:r>
              <a:rPr lang="en-IN" sz="4800" dirty="0" smtClean="0"/>
              <a:t> apt-get install </a:t>
            </a:r>
            <a:r>
              <a:rPr lang="en-IN" sz="4800" dirty="0" err="1" smtClean="0"/>
              <a:t>vsftdp</a:t>
            </a:r>
            <a:r>
              <a:rPr lang="en-IN" sz="4800" dirty="0" smtClean="0"/>
              <a:t>  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47682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615820"/>
            <a:ext cx="11868539" cy="56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72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98646" y="261257"/>
            <a:ext cx="9144000" cy="1698172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chemeClr val="accent2">
                    <a:lumMod val="75000"/>
                  </a:schemeClr>
                </a:solidFill>
              </a:rPr>
              <a:t>IMPLEMENTING FTP IN LOCAL HOST</a:t>
            </a:r>
            <a:br>
              <a:rPr lang="en-IN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2800" b="1" dirty="0" smtClean="0"/>
              <a:t>ftp localhost</a:t>
            </a:r>
            <a:endParaRPr lang="en-IN" sz="5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6" y="2202025"/>
            <a:ext cx="11893420" cy="4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75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63705"/>
            <a:ext cx="11708363" cy="132556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                 IMPLEMENTING FTP IN NETWORK </a:t>
            </a:r>
            <a:b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100" dirty="0" smtClean="0"/>
              <a:t>1. GETTING IP OF SERVER (</a:t>
            </a:r>
            <a:r>
              <a:rPr lang="en-IN" sz="3100" dirty="0" err="1" smtClean="0"/>
              <a:t>ifconfig</a:t>
            </a:r>
            <a:r>
              <a:rPr lang="en-IN" sz="3100" dirty="0" smtClean="0"/>
              <a:t>)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" y="1436913"/>
            <a:ext cx="12061371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75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3" y="0"/>
            <a:ext cx="11316477" cy="13255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2. USING FTP SERVER VIA WINDOWS CLIENT   (ftp </a:t>
            </a:r>
            <a:r>
              <a:rPr lang="en-IN" sz="2800" dirty="0" smtClean="0"/>
              <a:t>[</a:t>
            </a:r>
            <a:r>
              <a:rPr lang="en-IN" sz="2800" dirty="0" err="1" smtClean="0"/>
              <a:t>ip</a:t>
            </a:r>
            <a:r>
              <a:rPr lang="en-IN" sz="2800" dirty="0" smtClean="0"/>
              <a:t> address of the server] )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9" y="1026368"/>
            <a:ext cx="11880980" cy="5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22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Large confetti"/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466390" y="3013788"/>
            <a:ext cx="32592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b="1" dirty="0" smtClean="0">
                <a:latin typeface="Times" panose="02020603050405020304" pitchFamily="18" charset="0"/>
              </a:rPr>
              <a:t>FILEZILLA</a:t>
            </a:r>
            <a:endParaRPr lang="en-US" altLang="en-US" sz="4400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07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2">
                    <a:lumMod val="75000"/>
                  </a:schemeClr>
                </a:solidFill>
              </a:rPr>
              <a:t>WHAT IS FILEZILLA?</a:t>
            </a:r>
            <a:endParaRPr lang="en-IN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FILEZILLA IS FREE, CROSS PLATFORM FTP APPLICATION SOFTWARE.</a:t>
            </a:r>
          </a:p>
          <a:p>
            <a:r>
              <a:rPr lang="en-IN" dirty="0" smtClean="0"/>
              <a:t>ALSO SUPPORTS IPv6, WHICH IS THE LATEST VERSION OF INTERNET PROTOCOL.</a:t>
            </a:r>
          </a:p>
          <a:p>
            <a:r>
              <a:rPr lang="en-IN" dirty="0" smtClean="0"/>
              <a:t>FILEZILLA IS FREE AT UBUNTU SOFTWARE CENTER.</a:t>
            </a:r>
          </a:p>
          <a:p>
            <a:r>
              <a:rPr lang="en-IN" dirty="0" smtClean="0"/>
              <a:t>YOU CAN INSTALL FILEZILLA USING FOLLOWING COMMAND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   ( SUDO APT GET FILEZILLA)  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78874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0" y="234498"/>
            <a:ext cx="11353800" cy="6296931"/>
          </a:xfrm>
        </p:spPr>
      </p:pic>
    </p:spTree>
    <p:extLst>
      <p:ext uri="{BB962C8B-B14F-4D97-AF65-F5344CB8AC3E}">
        <p14:creationId xmlns:p14="http://schemas.microsoft.com/office/powerpoint/2010/main" val="3358442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789855" y="1828800"/>
            <a:ext cx="6934200" cy="35814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847255" y="914400"/>
            <a:ext cx="26862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72418" y="1981200"/>
            <a:ext cx="558518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200" b="1" dirty="0"/>
              <a:t>  CONNECTIONS</a:t>
            </a:r>
          </a:p>
          <a:p>
            <a:pPr eaLnBrk="1" hangingPunct="1">
              <a:buFontTx/>
              <a:buChar char="•"/>
            </a:pPr>
            <a:r>
              <a:rPr lang="en-US" altLang="en-US" sz="3200" b="1" dirty="0"/>
              <a:t>  COMMUNICATION</a:t>
            </a:r>
          </a:p>
          <a:p>
            <a:pPr eaLnBrk="1" hangingPunct="1">
              <a:buFontTx/>
              <a:buChar char="•"/>
            </a:pPr>
            <a:r>
              <a:rPr lang="en-US" altLang="en-US" sz="3200" b="1" dirty="0"/>
              <a:t>  COMMAND </a:t>
            </a:r>
            <a:r>
              <a:rPr lang="en-US" altLang="en-US" sz="3200" b="1" dirty="0" smtClean="0"/>
              <a:t>PROCESSING</a:t>
            </a:r>
            <a:endParaRPr lang="en-US" altLang="en-US" sz="3200" b="1" dirty="0"/>
          </a:p>
          <a:p>
            <a:pPr eaLnBrk="1" hangingPunct="1">
              <a:buFontTx/>
              <a:buChar char="•"/>
            </a:pPr>
            <a:r>
              <a:rPr lang="en-US" altLang="en-US" sz="3200" b="1" dirty="0"/>
              <a:t>  </a:t>
            </a:r>
            <a:r>
              <a:rPr lang="en-US" altLang="en-US" sz="3200" b="1" dirty="0" smtClean="0"/>
              <a:t>FTP LOGIN</a:t>
            </a:r>
            <a:endParaRPr lang="en-US" altLang="en-US" sz="3200" b="1" dirty="0"/>
          </a:p>
          <a:p>
            <a:pPr eaLnBrk="1" hangingPunct="1">
              <a:buFontTx/>
              <a:buChar char="•"/>
            </a:pPr>
            <a:r>
              <a:rPr lang="en-US" altLang="en-US" sz="3200" b="1" dirty="0"/>
              <a:t>  </a:t>
            </a:r>
            <a:r>
              <a:rPr lang="en-US" altLang="en-US" sz="3200" b="1" dirty="0" smtClean="0"/>
              <a:t>USING FILEZILLA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272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88837" y="1812925"/>
            <a:ext cx="8229600" cy="3444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FTP uses the services of TCP.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It needs two TCP connections.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The well-known port 21 is used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for the control connection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and the well-known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port 20 for the data connection.</a:t>
            </a:r>
          </a:p>
        </p:txBody>
      </p:sp>
    </p:spTree>
    <p:extLst>
      <p:ext uri="{BB962C8B-B14F-4D97-AF65-F5344CB8AC3E}">
        <p14:creationId xmlns:p14="http://schemas.microsoft.com/office/powerpoint/2010/main" val="1171518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4645" y="0"/>
            <a:ext cx="12061371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 algn="ctr"/>
            <a:r>
              <a:rPr lang="en-US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FILE TRANSFER</a:t>
            </a:r>
          </a:p>
          <a:p>
            <a:pPr algn="ctr"/>
            <a:endParaRPr lang="en-US" altLang="en-US" sz="5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2466276"/>
            <a:ext cx="924974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alt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Transferring files from one computer to another is one of the most common tasks expected from a networking or internetworking environment. As a matter of fact, the greatest volume of data exchange in the Internet today is due to file transfer. </a:t>
            </a:r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67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690564"/>
            <a:ext cx="6837363" cy="563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11"/>
          <p:cNvSpPr>
            <a:spLocks noChangeArrowheads="1"/>
          </p:cNvSpPr>
          <p:nvPr/>
        </p:nvSpPr>
        <p:spPr bwMode="auto">
          <a:xfrm>
            <a:off x="2362200" y="152400"/>
            <a:ext cx="66090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Connections</a:t>
            </a:r>
            <a:r>
              <a:rPr lang="en-US" altLang="en-US" sz="3200" b="1" dirty="0">
                <a:solidFill>
                  <a:schemeClr val="accent2"/>
                </a:solidFill>
                <a:latin typeface="Times" panose="02020603050405020304" pitchFamily="18" charset="0"/>
              </a:rPr>
              <a:t>: The control connection</a:t>
            </a:r>
          </a:p>
        </p:txBody>
      </p:sp>
    </p:spTree>
    <p:extLst>
      <p:ext uri="{BB962C8B-B14F-4D97-AF65-F5344CB8AC3E}">
        <p14:creationId xmlns:p14="http://schemas.microsoft.com/office/powerpoint/2010/main" val="1551630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97064"/>
            <a:ext cx="84582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581400" y="533400"/>
            <a:ext cx="51387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Times" panose="02020603050405020304" pitchFamily="18" charset="0"/>
              </a:rPr>
              <a:t>Communication</a:t>
            </a:r>
          </a:p>
          <a:p>
            <a:pPr algn="ctr" eaLnBrk="1" hangingPunct="1"/>
            <a:r>
              <a:rPr lang="en-US" altLang="en-US" sz="3200" b="1" dirty="0">
                <a:solidFill>
                  <a:schemeClr val="accent2"/>
                </a:solidFill>
                <a:latin typeface="Times" panose="02020603050405020304" pitchFamily="18" charset="0"/>
              </a:rPr>
              <a:t>Using the control connection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169159" y="3732245"/>
            <a:ext cx="1754155" cy="354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86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4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Connection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609600" indent="-609600"/>
            <a:r>
              <a:rPr lang="en-US" altLang="en-US" dirty="0" smtClean="0"/>
              <a:t>Uses Server’s well-known port 20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Client issues a passive open on </a:t>
            </a:r>
            <a:r>
              <a:rPr lang="en-US" altLang="en-US" dirty="0" smtClean="0"/>
              <a:t>a random port</a:t>
            </a:r>
            <a:r>
              <a:rPr lang="en-US" altLang="en-US" dirty="0" smtClean="0"/>
              <a:t>, say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Client uses PORT command to tell the server about the port number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Server issues an active open from port 20 to port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Server creates a child </a:t>
            </a:r>
            <a:r>
              <a:rPr lang="en-US" altLang="en-US" dirty="0" smtClean="0"/>
              <a:t>server/random </a:t>
            </a:r>
            <a:r>
              <a:rPr lang="en-US" altLang="en-US" dirty="0" smtClean="0"/>
              <a:t>port number to serve the client</a:t>
            </a:r>
          </a:p>
        </p:txBody>
      </p:sp>
    </p:spTree>
    <p:extLst>
      <p:ext uri="{BB962C8B-B14F-4D97-AF65-F5344CB8AC3E}">
        <p14:creationId xmlns:p14="http://schemas.microsoft.com/office/powerpoint/2010/main" val="654994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3688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Using the data connection</a:t>
            </a:r>
          </a:p>
        </p:txBody>
      </p:sp>
      <p:sp>
        <p:nvSpPr>
          <p:cNvPr id="881669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535238"/>
            <a:ext cx="8686799" cy="252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74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Large confetti"/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100012" y="2895600"/>
            <a:ext cx="256975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b="1" dirty="0" smtClean="0">
                <a:latin typeface="Times" panose="02020603050405020304" pitchFamily="18" charset="0"/>
              </a:rPr>
              <a:t>FTP </a:t>
            </a:r>
          </a:p>
          <a:p>
            <a:pPr algn="ctr" eaLnBrk="1" hangingPunct="1"/>
            <a:r>
              <a:rPr lang="en-US" altLang="en-US" sz="4400" b="1" dirty="0" smtClean="0">
                <a:latin typeface="Times" panose="02020603050405020304" pitchFamily="18" charset="0"/>
              </a:rPr>
              <a:t>LOGIN</a:t>
            </a:r>
            <a:endParaRPr lang="en-US" altLang="en-US" sz="4400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10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249</Words>
  <Application>Microsoft Office PowerPoint</Application>
  <PresentationFormat>Widescreen</PresentationFormat>
  <Paragraphs>39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Data Connection</vt:lpstr>
      <vt:lpstr>PowerPoint Presentation</vt:lpstr>
      <vt:lpstr>PowerPoint Presentation</vt:lpstr>
      <vt:lpstr>PowerPoint Presentation</vt:lpstr>
      <vt:lpstr>How to install vsftpd?  sudo apt-get install vsftdp   </vt:lpstr>
      <vt:lpstr>PowerPoint Presentation</vt:lpstr>
      <vt:lpstr>IMPLEMENTING FTP IN LOCAL HOST ftp localhost</vt:lpstr>
      <vt:lpstr>                   IMPLEMENTING FTP IN NETWORK   1. GETTING IP OF SERVER (ifconfig)  </vt:lpstr>
      <vt:lpstr>2. USING FTP SERVER VIA WINDOWS CLIENT   (ftp [ip address of the server] )</vt:lpstr>
      <vt:lpstr>PowerPoint Presentation</vt:lpstr>
      <vt:lpstr>WHAT IS FILEZILLA?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</dc:creator>
  <cp:lastModifiedBy>Sheikh</cp:lastModifiedBy>
  <cp:revision>19</cp:revision>
  <dcterms:created xsi:type="dcterms:W3CDTF">2015-04-08T14:08:14Z</dcterms:created>
  <dcterms:modified xsi:type="dcterms:W3CDTF">2015-04-08T15:57:16Z</dcterms:modified>
</cp:coreProperties>
</file>