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930c996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6930c996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6930c996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6930c996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6930c996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6930c996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930c996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6930c996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6930c9966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6930c9966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07e95c7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07e95c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07e95c7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07e95c7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5a4164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5a4164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57125" y="1683475"/>
            <a:ext cx="53169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Trebuchet MS"/>
                <a:ea typeface="Trebuchet MS"/>
                <a:cs typeface="Trebuchet MS"/>
                <a:sym typeface="Trebuchet MS"/>
              </a:rPr>
              <a:t>Lambda</a:t>
            </a:r>
            <a:endParaRPr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303800" y="713625"/>
            <a:ext cx="79458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2"/>
                </a:solidFill>
                <a:highlight>
                  <a:schemeClr val="dk1"/>
                </a:highlight>
              </a:rPr>
              <a:t>Why was lambda named as it is?</a:t>
            </a:r>
            <a:endParaRPr b="1" sz="36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17350" y="1787375"/>
            <a:ext cx="8139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In mathematics , lambda in calculus are self contained functions that can be used as bricks for large problems.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Just like that in AWS lambda is a serverless service in which it automatically runs code without managing servers as well as scales up and down as per the requirements of the user 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 of lambda ?</a:t>
            </a:r>
            <a:endParaRPr b="1" sz="48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92175" y="1919075"/>
            <a:ext cx="87456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As </a:t>
            </a: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we know that lambda is a serverless service in AWS.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The main purpose of lambda is to reduce the overhead and the cost of maintaining the infrastructure (servers).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It is a service made with considering the cost of server maintenance , OS maintenance , and capacity maintenance.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13" y="289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Trebuchet MS"/>
                <a:ea typeface="Trebuchet MS"/>
                <a:cs typeface="Trebuchet MS"/>
                <a:sym typeface="Trebuchet MS"/>
              </a:rPr>
              <a:t>How to use lambda?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18063" y="1296375"/>
            <a:ext cx="8797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Step 1. Log in to your IAM account. Make sure you have administrator access. Click on functions in lambda console</a:t>
            </a:r>
            <a:endParaRPr b="1"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63" y="2185525"/>
            <a:ext cx="5261176" cy="295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6"/>
          <p:cNvCxnSpPr/>
          <p:nvPr/>
        </p:nvCxnSpPr>
        <p:spPr>
          <a:xfrm rot="10800000">
            <a:off x="1993275" y="3138200"/>
            <a:ext cx="502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49" y="956075"/>
            <a:ext cx="7774500" cy="37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55950" y="0"/>
            <a:ext cx="88338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Step 2. Click on create </a:t>
            </a:r>
            <a:r>
              <a:rPr b="1" lang="en-GB" sz="2400">
                <a:solidFill>
                  <a:schemeClr val="lt2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r>
              <a:rPr b="1" lang="en-GB" sz="2400">
                <a:solidFill>
                  <a:schemeClr val="lt2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 and do changes as shown below.</a:t>
            </a:r>
            <a:endParaRPr b="1" sz="2400">
              <a:solidFill>
                <a:schemeClr val="lt2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330700" y="280675"/>
            <a:ext cx="888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Step 3. Successfully your lambda function is created.</a:t>
            </a:r>
            <a:endParaRPr b="1" sz="2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5" y="1285125"/>
            <a:ext cx="8839200" cy="3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242400" y="0"/>
            <a:ext cx="865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Step 4. To change the code source scroll down to code source. Click on index.mjs and replace the given code with the existing one. Click on deploy.</a:t>
            </a:r>
            <a:endParaRPr b="1" sz="2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15650" y="1562250"/>
            <a:ext cx="83127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handler =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(event, context) =&gt; </a:t>
            </a:r>
            <a:r>
              <a:rPr lang="en-GB" sz="12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length = event.length;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width = event.width;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area = calculateArea(length, width);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-GB" sz="12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`The area is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${area}</a:t>
            </a:r>
            <a:r>
              <a:rPr lang="en-GB" sz="12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-GB" sz="12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'CloudWatch log group: '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context.logGroupName);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GB" sz="12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"area"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 area,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.stringify(data);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calculateArea</a:t>
            </a:r>
            <a:r>
              <a:rPr lang="en-GB" sz="12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(length, width) {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79493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length * width;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122950" y="124825"/>
            <a:ext cx="89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Step 5. Create new test event and replace the JSON with the code. Click save.</a:t>
            </a:r>
            <a:endParaRPr b="1" sz="2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98680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"length"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98680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98680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"width"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98680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482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482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482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14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25" y="3087825"/>
            <a:ext cx="5595525" cy="18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0750" y="2246700"/>
            <a:ext cx="9763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82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400">
                <a:solidFill>
                  <a:schemeClr val="l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Step 6. To test , click on the run icon next to your test event</a:t>
            </a:r>
            <a:endParaRPr b="1" sz="2400">
              <a:solidFill>
                <a:schemeClr val="lt2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147150" y="315325"/>
            <a:ext cx="8849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Your output after testing should look like this.</a:t>
            </a:r>
            <a:endParaRPr b="1" sz="3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1000" y="1319775"/>
            <a:ext cx="87456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Status: Succeeded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Test Event Name: myTestEvent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\"area\":42}"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Function Logs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START RequestId: 5c012b0a-18f7-4805-b2f6-40912935034a Version: $LATEST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2024-08-31T23:39:45.313Z	5c012b0a-18f7-4805-b2f6-40912935034a	INFO	The area is 42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2024-08-31T23:39:45.331Z	5c012b0a-18f7-4805-b2f6-40912935034a	INFO	CloudWatch log group:  /aws/lambda/myLambdaFunction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END RequestId: 5c012b0a-18f7-4805-b2f6-40912935034a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REPORT RequestId: 5c012b0a-18f7-4805-b2f6-40912935034a	Duration: 20.67 ms	Billed Duration: 21 ms	Memory Size: 128 MB	Max Memory Used: 66 MB	Init Duration: 163.87 ms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Request ID</a:t>
            </a:r>
            <a:endParaRPr sz="12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5c012b0a-18f7-4805-b2f6-40912935034a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