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6be892f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6be892f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6be892f4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6be892f4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6be892f4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6be892f4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6be892f4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6be892f4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6be892f4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6be892f4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be892f4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be892f4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6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0"/>
              <a:t>E.B.S.</a:t>
            </a:r>
            <a:endParaRPr sz="6000"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Elastic Block Store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What is EBS ?</a:t>
            </a:r>
            <a:endParaRPr sz="3000"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EBS is a block-level storage service within AWS that provides persistent, high-performance storage volumes for EC2 instances.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1F1F1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It is basically a way to store data in the cloud that persists even when your instance is turned off.</a:t>
            </a:r>
            <a:endParaRPr sz="2000">
              <a:solidFill>
                <a:srgbClr val="1F1F1F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When to use EBS ?</a:t>
            </a:r>
            <a:endParaRPr sz="3000"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4644675" y="886825"/>
            <a:ext cx="41664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When you want your data to be stored after the deletion of the instance.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For hosting databases.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400"/>
              <a:t>It can be used to transfer data from your </a:t>
            </a:r>
            <a:r>
              <a:rPr lang="en-GB" sz="2400"/>
              <a:t>companies</a:t>
            </a:r>
            <a:r>
              <a:rPr lang="en-GB" sz="2400"/>
              <a:t> servers to cloud .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EBS volumes</a:t>
            </a:r>
            <a:endParaRPr sz="3000"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4644675" y="800225"/>
            <a:ext cx="4166400" cy="37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volume is a block-level storage device that you can attach to Amazon EC2 instances.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●"/>
            </a:pPr>
            <a:r>
              <a:rPr lang="en-GB" sz="20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Think of it as a virtual hard drive, allowing you to store data persistently, even if the EC2 instance is stopped or terminated.</a:t>
            </a:r>
            <a:endParaRPr sz="2000"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Types of EBS volumes</a:t>
            </a:r>
            <a:endParaRPr sz="3000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4644675" y="500925"/>
            <a:ext cx="4166400" cy="45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gp2/gp3 - For general purpose.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io1/io2 - For heavy workloads , high </a:t>
            </a:r>
            <a:r>
              <a:rPr lang="en-GB" sz="2000"/>
              <a:t>performance and consistent IOPS.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st1 - For intensive workloads like data warehousing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sc1 - For storing infrequently used data. Usually cost effective.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standard - For less demanding workloads.	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25" y="62850"/>
            <a:ext cx="3706500" cy="250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How to use EBS ?</a:t>
            </a:r>
            <a:endParaRPr sz="30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Step 1</a:t>
            </a:r>
            <a:r>
              <a:rPr lang="en-GB" sz="2000"/>
              <a:t>. Create an EC2 instance, create key pair , then scroll down and click on add new volume under “configure storage”. Leave everything default and launch instance.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000"/>
              <a:t>Step 2.</a:t>
            </a:r>
            <a:r>
              <a:rPr lang="en-GB" sz="2000"/>
              <a:t> Select the instance and navigate down to the storage option</a:t>
            </a:r>
            <a:endParaRPr sz="20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55625"/>
            <a:ext cx="4296575" cy="2710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157525" y="194100"/>
            <a:ext cx="8866800" cy="71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Step 3. </a:t>
            </a:r>
            <a:r>
              <a:rPr lang="en-GB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Click on “volume” under elastic block store on left panel, you will see 2 volumes.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7963" y="1209000"/>
            <a:ext cx="6998083" cy="39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