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7444d82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7444d82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07444d82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07444d82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07444d82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07444d82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07444d82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07444d82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07444d82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07444d82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07444d82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07444d82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317050" y="896550"/>
            <a:ext cx="2486400" cy="167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7200"/>
              <a:t>E.F.S.</a:t>
            </a:r>
            <a:endParaRPr sz="7200"/>
          </a:p>
        </p:txBody>
      </p:sp>
      <p:sp>
        <p:nvSpPr>
          <p:cNvPr id="86" name="Google Shape;86;p13"/>
          <p:cNvSpPr txBox="1"/>
          <p:nvPr>
            <p:ph idx="1" type="subTitle"/>
          </p:nvPr>
        </p:nvSpPr>
        <p:spPr>
          <a:xfrm>
            <a:off x="2618825" y="3207500"/>
            <a:ext cx="4085100" cy="9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Elastic File System</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What is elastic file system ?</a:t>
            </a:r>
            <a:endParaRPr sz="3600"/>
          </a:p>
        </p:txBody>
      </p:sp>
      <p:sp>
        <p:nvSpPr>
          <p:cNvPr id="92" name="Google Shape;92;p14"/>
          <p:cNvSpPr txBox="1"/>
          <p:nvPr>
            <p:ph idx="1" type="body"/>
          </p:nvPr>
        </p:nvSpPr>
        <p:spPr>
          <a:xfrm>
            <a:off x="311700" y="1229875"/>
            <a:ext cx="8520600" cy="3622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In the simplest terms , EFS is like </a:t>
            </a:r>
            <a:r>
              <a:rPr lang="en-GB" sz="2400"/>
              <a:t>shared</a:t>
            </a:r>
            <a:r>
              <a:rPr lang="en-GB" sz="2400"/>
              <a:t> drive in the cloud that can be accessed by multiple servers or computers running in AWS.</a:t>
            </a:r>
            <a:endParaRPr sz="2400"/>
          </a:p>
          <a:p>
            <a:pPr indent="-381000" lvl="0" marL="457200" rtl="0" algn="l">
              <a:spcBef>
                <a:spcPts val="0"/>
              </a:spcBef>
              <a:spcAft>
                <a:spcPts val="0"/>
              </a:spcAft>
              <a:buSzPts val="2400"/>
              <a:buChar char="●"/>
            </a:pPr>
            <a:r>
              <a:rPr lang="en-GB" sz="2400"/>
              <a:t>EFS provides a fully managed system that can be accessed by multiple EC2 instances.</a:t>
            </a:r>
            <a:endParaRPr sz="2400"/>
          </a:p>
          <a:p>
            <a:pPr indent="-381000" lvl="0" marL="457200" rtl="0" algn="l">
              <a:spcBef>
                <a:spcPts val="0"/>
              </a:spcBef>
              <a:spcAft>
                <a:spcPts val="0"/>
              </a:spcAft>
              <a:buSzPts val="2400"/>
              <a:buChar char="●"/>
            </a:pPr>
            <a:r>
              <a:rPr lang="en-GB" sz="2400"/>
              <a:t>It is a useful thing as it helps in accessing the data simultaneously from different applications.</a:t>
            </a:r>
            <a:endParaRPr sz="2400"/>
          </a:p>
          <a:p>
            <a:pPr indent="0" lvl="0" marL="0" rtl="0" algn="l">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What is the purpose of EFS ?</a:t>
            </a:r>
            <a:endParaRPr sz="3600"/>
          </a:p>
        </p:txBody>
      </p:sp>
      <p:sp>
        <p:nvSpPr>
          <p:cNvPr id="98" name="Google Shape;98;p15"/>
          <p:cNvSpPr txBox="1"/>
          <p:nvPr>
            <p:ph idx="1" type="body"/>
          </p:nvPr>
        </p:nvSpPr>
        <p:spPr>
          <a:xfrm>
            <a:off x="311700" y="1319775"/>
            <a:ext cx="8520600" cy="3152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The primary purpose of EFS is to provide reliable and easily </a:t>
            </a:r>
            <a:r>
              <a:rPr lang="en-GB" sz="2400"/>
              <a:t>manageable</a:t>
            </a:r>
            <a:r>
              <a:rPr lang="en-GB" sz="2400"/>
              <a:t> file system for various works , specially those that require shared access to data.</a:t>
            </a:r>
            <a:endParaRPr sz="2400"/>
          </a:p>
          <a:p>
            <a:pPr indent="-381000" lvl="0" marL="457200" rtl="0" algn="l">
              <a:spcBef>
                <a:spcPts val="0"/>
              </a:spcBef>
              <a:spcAft>
                <a:spcPts val="0"/>
              </a:spcAft>
              <a:buSzPts val="2400"/>
              <a:buChar char="●"/>
            </a:pPr>
            <a:r>
              <a:rPr lang="en-GB" sz="2400"/>
              <a:t>One of its key feature is that its serverless service, meaning that it automatically scales up or down as your file data needs change without doing any kind of changes manually.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80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How to use EFS?</a:t>
            </a:r>
            <a:endParaRPr sz="3600"/>
          </a:p>
        </p:txBody>
      </p:sp>
      <p:sp>
        <p:nvSpPr>
          <p:cNvPr id="104" name="Google Shape;104;p16"/>
          <p:cNvSpPr txBox="1"/>
          <p:nvPr>
            <p:ph idx="1" type="body"/>
          </p:nvPr>
        </p:nvSpPr>
        <p:spPr>
          <a:xfrm>
            <a:off x="311700" y="7969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Step 1. Sign-in to your IAM account. Create an EFS from the AWS console. Choose the default VPC (virtual private cloud).</a:t>
            </a:r>
            <a:endParaRPr sz="2400"/>
          </a:p>
        </p:txBody>
      </p:sp>
      <p:pic>
        <p:nvPicPr>
          <p:cNvPr id="105" name="Google Shape;105;p16"/>
          <p:cNvPicPr preferRelativeResize="0"/>
          <p:nvPr/>
        </p:nvPicPr>
        <p:blipFill>
          <a:blip r:embed="rId3">
            <a:alphaModFix/>
          </a:blip>
          <a:stretch>
            <a:fillRect/>
          </a:stretch>
        </p:blipFill>
        <p:spPr>
          <a:xfrm>
            <a:off x="1179350" y="1787375"/>
            <a:ext cx="5195475" cy="308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86875"/>
            <a:ext cx="8520600" cy="46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Step 2. Create one or more EC2 instances as per your requirement from the EC2 dashboard. Using the linux AMI.</a:t>
            </a:r>
            <a:endParaRPr sz="2400"/>
          </a:p>
        </p:txBody>
      </p:sp>
      <p:pic>
        <p:nvPicPr>
          <p:cNvPr id="111" name="Google Shape;111;p17"/>
          <p:cNvPicPr preferRelativeResize="0"/>
          <p:nvPr/>
        </p:nvPicPr>
        <p:blipFill>
          <a:blip r:embed="rId3">
            <a:alphaModFix/>
          </a:blip>
          <a:stretch>
            <a:fillRect/>
          </a:stretch>
        </p:blipFill>
        <p:spPr>
          <a:xfrm>
            <a:off x="2262625" y="1268575"/>
            <a:ext cx="375285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156150"/>
            <a:ext cx="8520600" cy="464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Step 3. Allow the EC2 instance security group to access EFS.connect to EFS from your instance. Basically there are 2 methods to do so but we will use linux method.</a:t>
            </a:r>
            <a:endParaRPr sz="2400"/>
          </a:p>
        </p:txBody>
      </p:sp>
      <p:pic>
        <p:nvPicPr>
          <p:cNvPr id="117" name="Google Shape;117;p18"/>
          <p:cNvPicPr preferRelativeResize="0"/>
          <p:nvPr/>
        </p:nvPicPr>
        <p:blipFill>
          <a:blip r:embed="rId3">
            <a:alphaModFix/>
          </a:blip>
          <a:stretch>
            <a:fillRect/>
          </a:stretch>
        </p:blipFill>
        <p:spPr>
          <a:xfrm>
            <a:off x="311700" y="1545650"/>
            <a:ext cx="6305595" cy="325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73450"/>
            <a:ext cx="8520600" cy="45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GB" sz="2400"/>
              <a:t>Step 4. Once you have connected to AWS EFS from your instance, you will have a folder in which any file created can be modified from any connected instance. </a:t>
            </a:r>
            <a:endParaRPr sz="2400"/>
          </a:p>
        </p:txBody>
      </p:sp>
      <p:pic>
        <p:nvPicPr>
          <p:cNvPr id="123" name="Google Shape;123;p19"/>
          <p:cNvPicPr preferRelativeResize="0"/>
          <p:nvPr/>
        </p:nvPicPr>
        <p:blipFill>
          <a:blip r:embed="rId3">
            <a:alphaModFix/>
          </a:blip>
          <a:stretch>
            <a:fillRect/>
          </a:stretch>
        </p:blipFill>
        <p:spPr>
          <a:xfrm>
            <a:off x="0" y="173455"/>
            <a:ext cx="9144000" cy="31253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