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c42c8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c42c8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52c68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52c68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c42c8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c42c8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c42c8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c42c8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6c42c87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06c42c87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6c42c87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6c42c87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06c42c87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06c42c87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06c42c87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06c42c87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06c42c87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06c42c87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46950" y="264525"/>
            <a:ext cx="88029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</a:t>
            </a:r>
            <a:r>
              <a:rPr lang="en-GB" sz="6000"/>
              <a:t>I.A.M.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(Identity Access Management)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setup MFA :</a:t>
            </a:r>
            <a:endParaRPr sz="30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06250" y="1412475"/>
            <a:ext cx="81315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Step 1. Sign-in to your account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2. Select the desired IAM user.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3. Click on security credentials tab . under the multifactor authentication section, choose manage.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4. Choose the type of MFA you want to use.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5. Once the device is configured you will be required to use another verification code generated by your MFA.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614200"/>
            <a:ext cx="70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Identity Access Management :</a:t>
            </a:r>
            <a:endParaRPr sz="3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11475" y="1601825"/>
            <a:ext cx="83031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84950" y="1601825"/>
            <a:ext cx="83031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Identity Access Management is a tool that controls who has access to your aws (amazon web services ) resources and what they can do with them.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Basically , it is like a security guard that makes sure only the right people with the right permissions can access the things you need.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Its a cybersecurity 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practices</a:t>
            </a: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enables IT administrators to restrict access to organizational resources so that only the people who need access or have access.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Key components of I.A.M.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43400" y="1567550"/>
            <a:ext cx="72930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Groups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M.F.A. 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(multi factor authentication)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6375" y="393750"/>
            <a:ext cx="7809600" cy="4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User : </a:t>
            </a:r>
            <a:r>
              <a:rPr lang="en-GB" sz="2000"/>
              <a:t>Lets take an example , 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An i.a.m. user is an employee at a company who is given limited access as per the requirement whereas , a root user is the owner of that company with the absolute authority and power who can fire (delete user) at any time.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Group :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 let a group be created whose name is “admin” then the users in that group can be granted the any permission in one click rather than give them permission one by one.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MFA : </a:t>
            </a:r>
            <a:r>
              <a:rPr lang="en-GB" sz="2000">
                <a:latin typeface="Lato"/>
                <a:ea typeface="Lato"/>
                <a:cs typeface="Lato"/>
                <a:sym typeface="Lato"/>
              </a:rPr>
              <a:t>MFA is a multi level security system that protects the users data from any threats and unauthorised means.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create an I.A.M. user</a:t>
            </a:r>
            <a:endParaRPr sz="3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16000" y="1307850"/>
            <a:ext cx="8112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Step 1.  Sign in as a root user provide username and password when required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697050"/>
            <a:ext cx="6586450" cy="33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320450" y="150925"/>
            <a:ext cx="73191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Step 2.  Navigate to the the dashboard tab , click on identity and access management drop-down menu on the left side , then click on users option. </a:t>
            </a:r>
            <a:endParaRPr sz="18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0" y="1509100"/>
            <a:ext cx="8601800" cy="35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82725" y="196800"/>
            <a:ext cx="755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Step 3.  Click on add user. Provide username and click on aws management console access. </a:t>
            </a:r>
            <a:r>
              <a:rPr lang="en-GB" sz="1800"/>
              <a:t>Click  on the checkbox next to administrator option (giving the user permission to become an administrator). Click next. </a:t>
            </a:r>
            <a:r>
              <a:rPr lang="en-GB" sz="1800"/>
              <a:t> </a:t>
            </a:r>
            <a:endParaRPr sz="18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0" y="1471375"/>
            <a:ext cx="8488650" cy="35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10075" y="171625"/>
            <a:ext cx="753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Step 5.  Set permissions. Add the user to a group. Click on review and create the user .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1525"/>
            <a:ext cx="8857350" cy="36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create Groups :</a:t>
            </a:r>
            <a:endParaRPr sz="3000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64525" y="1748800"/>
            <a:ext cx="85677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Step 1. Navigate to the IAM dashboard and select “groups”.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2. Click “create group” and provide a group name.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Step 3. Attach group policies to define group’s permissions.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Step 4. Add users to the group for instant permission granting.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