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6930c9966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6930c9966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6930c9966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6930c9966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6930c9966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6930c9966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6930c9966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6930c9966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6930c9966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6930c9966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6930c9966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6930c9966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2870100" y="2104950"/>
            <a:ext cx="34038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Lambda</a:t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1303800" y="713625"/>
            <a:ext cx="7030500" cy="8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Why was lambda named as it is?</a:t>
            </a:r>
            <a:endParaRPr sz="360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17350" y="1787375"/>
            <a:ext cx="8139600" cy="32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In mathematics , lambda in calculus are self contained functions that can be used as bricks for large problems.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Just like that in AWS lambda is a serverless service in which it automatically runs code without managing servers as well as scales up and down as per the requirements of the user 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Purpose of lambda ?</a:t>
            </a:r>
            <a:endParaRPr sz="3600"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192175" y="1919075"/>
            <a:ext cx="8745600" cy="31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As we know that lambda is a serverless service in AWS.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The main purpose of lambda is to reduce the overhead and the cost of maintaining the infrastructure (servers).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It is a service made with considering the cost of server maintenance , OS maintenance , and capacity maintenance.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953250" y="773375"/>
            <a:ext cx="69108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Lambda v/s EFS</a:t>
            </a:r>
            <a:endParaRPr sz="3600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140225" y="1919075"/>
            <a:ext cx="4454100" cy="30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Lambda service focuses on computational tasks.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Lambda has temporary storage.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3rd point  enables lambda functions to access files and data beyond their temporary storage.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Lambda can access wide range of use with EFS.</a:t>
            </a:r>
            <a:endParaRPr sz="2000"/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572000" y="1919075"/>
            <a:ext cx="4365900" cy="30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EFS service focuses on file access and storage.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EFS ha durable and scalable storage.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EFS can be used with Lambda to provide persistent storage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It extends lambda’s capabilities.</a:t>
            </a:r>
            <a:endParaRPr sz="2000"/>
          </a:p>
        </p:txBody>
      </p:sp>
      <p:cxnSp>
        <p:nvCxnSpPr>
          <p:cNvPr id="87" name="Google Shape;87;p16"/>
          <p:cNvCxnSpPr/>
          <p:nvPr/>
        </p:nvCxnSpPr>
        <p:spPr>
          <a:xfrm>
            <a:off x="4608300" y="1718100"/>
            <a:ext cx="0" cy="34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How to use lambda?</a:t>
            </a:r>
            <a:endParaRPr sz="3000"/>
          </a:p>
        </p:txBody>
      </p:sp>
      <p:sp>
        <p:nvSpPr>
          <p:cNvPr id="93" name="Google Shape;93;p17"/>
          <p:cNvSpPr txBox="1"/>
          <p:nvPr/>
        </p:nvSpPr>
        <p:spPr>
          <a:xfrm>
            <a:off x="174850" y="886825"/>
            <a:ext cx="8797800" cy="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Step 1. Log in to your IAM account. Make sure you have administrator access. Click on functions in lambda console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975" y="1743500"/>
            <a:ext cx="5981543" cy="3362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7"/>
          <p:cNvCxnSpPr/>
          <p:nvPr/>
        </p:nvCxnSpPr>
        <p:spPr>
          <a:xfrm rot="10800000">
            <a:off x="1993275" y="3138200"/>
            <a:ext cx="502200" cy="3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88" y="1042675"/>
            <a:ext cx="8331625" cy="400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155950" y="0"/>
            <a:ext cx="853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Step 2. Click on create </a:t>
            </a:r>
            <a:r>
              <a:rPr lang="en-GB" sz="3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function</a:t>
            </a:r>
            <a:r>
              <a:rPr lang="en-GB" sz="3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and do changes as shown below.</a:t>
            </a:r>
            <a:endParaRPr sz="3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105575" y="90175"/>
            <a:ext cx="8884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Step 3. Successfully your lambda function is created.</a:t>
            </a:r>
            <a:endParaRPr sz="3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75" y="1285125"/>
            <a:ext cx="8839200" cy="33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