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07d906eb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07d906eb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7d906eb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7d906eb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07d906e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07d906e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S.N.S</a:t>
            </a:r>
            <a:endParaRPr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Simple Notification Service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222900" y="845600"/>
            <a:ext cx="5101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SNS?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 simple words, SNS is a simple notification service that lets applications quickly send notifications like SMS , e-mails , etc. to multiple users.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Think of it as a broadcast or a simple messaging service.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use SNS 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Step 1. Navigate to SNS console. click on topics . then click on create topic.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Do these changes.</a:t>
            </a:r>
            <a:endParaRPr sz="24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325" y="2571750"/>
            <a:ext cx="3913901" cy="22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40275" y="159450"/>
            <a:ext cx="88497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2. Click on create topic. Scroll down and click on create subscription. Select the e-mail protocol and enter your e-mail. After 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receiving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the email, click on confirm subscription in the mail.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497" y="1562250"/>
            <a:ext cx="6082999" cy="327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