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E2A1-1A48-43F0-8DFF-6C3D1BE423E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EC67-60CC-4AC9-B8B1-47213FC3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6 - Textbook</a:t>
            </a:r>
          </a:p>
        </p:txBody>
      </p:sp>
    </p:spTree>
    <p:extLst>
      <p:ext uri="{BB962C8B-B14F-4D97-AF65-F5344CB8AC3E}">
        <p14:creationId xmlns:p14="http://schemas.microsoft.com/office/powerpoint/2010/main" val="181822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2854"/>
          </a:xfrm>
        </p:spPr>
        <p:txBody>
          <a:bodyPr/>
          <a:lstStyle/>
          <a:p>
            <a:r>
              <a:rPr lang="en-US" dirty="0" smtClean="0"/>
              <a:t>Attribute Byte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151792"/>
            <a:ext cx="8850923" cy="363503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2343"/>
              </p:ext>
            </p:extLst>
          </p:nvPr>
        </p:nvGraphicFramePr>
        <p:xfrm>
          <a:off x="2234223" y="48960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1967529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332928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83389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448668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690423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3245071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71041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974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Foreground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331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Blink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Intensity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933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982361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267607"/>
            <a:ext cx="3241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2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192"/>
          </a:xfrm>
        </p:spPr>
        <p:txBody>
          <a:bodyPr/>
          <a:lstStyle/>
          <a:p>
            <a:r>
              <a:rPr lang="en-US" dirty="0" smtClean="0"/>
              <a:t>Display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104029"/>
              </p:ext>
            </p:extLst>
          </p:nvPr>
        </p:nvGraphicFramePr>
        <p:xfrm>
          <a:off x="2213285" y="1183786"/>
          <a:ext cx="776543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3">
                  <a:extLst>
                    <a:ext uri="{9D8B030D-6E8A-4147-A177-3AD203B41FA5}">
                      <a16:colId xmlns:a16="http://schemas.microsoft.com/office/drawing/2014/main" xmlns="" val="60565651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01061234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10452153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16522674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250910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82589599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195513616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339510896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96292162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5250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B8000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B8002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B8004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87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X+2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X+4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X+6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X+160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73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38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1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670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02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14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7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766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8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0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9830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7316" y="81445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80 Columns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89733" y="359500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25 Rows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40199" y="1481899"/>
            <a:ext cx="20518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Display Memory region starts at Physical Address 0xB8000.</a:t>
            </a:r>
          </a:p>
          <a:p>
            <a:endParaRPr lang="en-US" sz="2400" b="1" dirty="0"/>
          </a:p>
          <a:p>
            <a:r>
              <a:rPr lang="en-US" sz="2400" b="1" dirty="0" smtClean="0"/>
              <a:t>Everything that you write at this Memory will be visible on screen.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988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192"/>
          </a:xfrm>
        </p:spPr>
        <p:txBody>
          <a:bodyPr/>
          <a:lstStyle/>
          <a:p>
            <a:r>
              <a:rPr lang="en-US" dirty="0" smtClean="0"/>
              <a:t>Desired Screen Location (</a:t>
            </a:r>
            <a:r>
              <a:rPr lang="en-US" dirty="0" err="1" smtClean="0"/>
              <a:t>r,c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106903"/>
              </p:ext>
            </p:extLst>
          </p:nvPr>
        </p:nvGraphicFramePr>
        <p:xfrm>
          <a:off x="2213285" y="1183786"/>
          <a:ext cx="776543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3">
                  <a:extLst>
                    <a:ext uri="{9D8B030D-6E8A-4147-A177-3AD203B41FA5}">
                      <a16:colId xmlns:a16="http://schemas.microsoft.com/office/drawing/2014/main" xmlns="" val="60565651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01061234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10452153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16522674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250910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82589599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195513616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339510896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96292162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5250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87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80x1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73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80x2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38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80x3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1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670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80xr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02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14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7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766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8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0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9830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7316" y="81445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80 Columns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89733" y="359500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25 Rows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7729" y="1412518"/>
            <a:ext cx="11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Word No.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5684" y="1737646"/>
            <a:ext cx="2217892" cy="442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0060" y="3894032"/>
            <a:ext cx="1927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Word No.</a:t>
            </a:r>
          </a:p>
          <a:p>
            <a:r>
              <a:rPr lang="en-US" b="1" dirty="0" smtClean="0"/>
              <a:t>(80 x r) + c</a:t>
            </a:r>
          </a:p>
          <a:p>
            <a:r>
              <a:rPr lang="en-US" b="1" dirty="0" smtClean="0"/>
              <a:t>Byte No.</a:t>
            </a:r>
          </a:p>
          <a:p>
            <a:r>
              <a:rPr lang="en-US" b="1" dirty="0" smtClean="0"/>
              <a:t>((80xr)+c)x2</a:t>
            </a:r>
          </a:p>
          <a:p>
            <a:endParaRPr lang="en-US" b="1" dirty="0" smtClean="0"/>
          </a:p>
          <a:p>
            <a:r>
              <a:rPr lang="en-US" b="1" dirty="0" smtClean="0"/>
              <a:t>Logical Address:</a:t>
            </a:r>
            <a:endParaRPr lang="en-US" b="1" dirty="0"/>
          </a:p>
          <a:p>
            <a:r>
              <a:rPr lang="en-US" b="1" dirty="0" smtClean="0"/>
              <a:t>B800: </a:t>
            </a:r>
            <a:r>
              <a:rPr lang="en-US" b="1" dirty="0"/>
              <a:t>((80xr)+</a:t>
            </a:r>
            <a:r>
              <a:rPr lang="en-US" b="1" dirty="0" smtClean="0"/>
              <a:t>c)x2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44226" y="4078698"/>
            <a:ext cx="4151774" cy="4707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8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192"/>
          </a:xfrm>
        </p:spPr>
        <p:txBody>
          <a:bodyPr/>
          <a:lstStyle/>
          <a:p>
            <a:r>
              <a:rPr lang="en-US" dirty="0" smtClean="0"/>
              <a:t>Display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60" y="1176949"/>
            <a:ext cx="7758479" cy="51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3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192"/>
          </a:xfrm>
        </p:spPr>
        <p:txBody>
          <a:bodyPr/>
          <a:lstStyle/>
          <a:p>
            <a:r>
              <a:rPr lang="en-US" dirty="0" smtClean="0"/>
              <a:t>Display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23445"/>
              </p:ext>
            </p:extLst>
          </p:nvPr>
        </p:nvGraphicFramePr>
        <p:xfrm>
          <a:off x="2213285" y="1183786"/>
          <a:ext cx="776543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3">
                  <a:extLst>
                    <a:ext uri="{9D8B030D-6E8A-4147-A177-3AD203B41FA5}">
                      <a16:colId xmlns:a16="http://schemas.microsoft.com/office/drawing/2014/main" xmlns="" val="60565651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01061234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10452153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16522674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250910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82589599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195513616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339510896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96292162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5250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(0,79)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87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73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38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1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670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, j)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02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14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7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766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8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0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(24,0)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(24,79)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9830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7316" y="81445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80 Columns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89733" y="359500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25 Rows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41586" y="2502877"/>
            <a:ext cx="20518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Display Memory is a 2-D array of 25x80 Cells.</a:t>
            </a:r>
          </a:p>
          <a:p>
            <a:endParaRPr lang="en-US" sz="2400" b="1" dirty="0"/>
          </a:p>
          <a:p>
            <a:r>
              <a:rPr lang="en-US" sz="2400" b="1" dirty="0" smtClean="0"/>
              <a:t>We can write one character in each Cell.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003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192"/>
          </a:xfrm>
        </p:spPr>
        <p:txBody>
          <a:bodyPr/>
          <a:lstStyle/>
          <a:p>
            <a:r>
              <a:rPr lang="en-US" dirty="0" smtClean="0"/>
              <a:t>Display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13285" y="1183786"/>
          <a:ext cx="776543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3">
                  <a:extLst>
                    <a:ext uri="{9D8B030D-6E8A-4147-A177-3AD203B41FA5}">
                      <a16:colId xmlns:a16="http://schemas.microsoft.com/office/drawing/2014/main" xmlns="" val="60565651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01061234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10452153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16522674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250910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82589599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195513616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339510896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96292162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5250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(0,79)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87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73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38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1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670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, j)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02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14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7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766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8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0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(24,0)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(24,79)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9830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7316" y="81445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80 Columns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89733" y="359500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25 Rows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823331" y="3779666"/>
            <a:ext cx="870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 Word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34908" y="3956538"/>
            <a:ext cx="3956538" cy="77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03224" y="4246685"/>
            <a:ext cx="1882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Size of each Cell is 1 Word.</a:t>
            </a:r>
          </a:p>
          <a:p>
            <a:endParaRPr lang="en-US" sz="2000" b="1" dirty="0"/>
          </a:p>
          <a:p>
            <a:r>
              <a:rPr lang="en-US" sz="2000" b="1" dirty="0" smtClean="0"/>
              <a:t>So this is an Array of</a:t>
            </a:r>
          </a:p>
          <a:p>
            <a:r>
              <a:rPr lang="en-US" sz="2000" b="1" dirty="0" smtClean="0"/>
              <a:t>25 x 80 Words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13529" y="6451473"/>
            <a:ext cx="563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much maximum space we need to save a character?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0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192"/>
          </a:xfrm>
        </p:spPr>
        <p:txBody>
          <a:bodyPr/>
          <a:lstStyle/>
          <a:p>
            <a:r>
              <a:rPr lang="en-US" dirty="0" smtClean="0"/>
              <a:t>Display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13285" y="1183786"/>
          <a:ext cx="776543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3">
                  <a:extLst>
                    <a:ext uri="{9D8B030D-6E8A-4147-A177-3AD203B41FA5}">
                      <a16:colId xmlns:a16="http://schemas.microsoft.com/office/drawing/2014/main" xmlns="" val="60565651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01061234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10452153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16522674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250910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82589599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195513616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339510896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96292162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5250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(0,79)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87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73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38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1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670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, j)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02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14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7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766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8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0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(24,0)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(24,79)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9830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7316" y="81445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80 Columns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89733" y="359500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25 Rows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66130" y="3763080"/>
            <a:ext cx="870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MSB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34908" y="3947746"/>
            <a:ext cx="3552092" cy="87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24401" y="3763080"/>
            <a:ext cx="865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66130" y="4246685"/>
            <a:ext cx="17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word = 2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192"/>
          </a:xfrm>
        </p:spPr>
        <p:txBody>
          <a:bodyPr/>
          <a:lstStyle/>
          <a:p>
            <a:r>
              <a:rPr lang="en-US" dirty="0" smtClean="0"/>
              <a:t>Display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13285" y="1183786"/>
          <a:ext cx="776543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3">
                  <a:extLst>
                    <a:ext uri="{9D8B030D-6E8A-4147-A177-3AD203B41FA5}">
                      <a16:colId xmlns:a16="http://schemas.microsoft.com/office/drawing/2014/main" xmlns="" val="60565651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01061234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10452153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16522674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250910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82589599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195513616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339510896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96292162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5250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(0,79)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87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73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38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1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670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, j)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02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14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7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766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8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0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(24,0)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(24,79)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9830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7316" y="81445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80 Columns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89733" y="359500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25 Rows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137532" y="3763080"/>
            <a:ext cx="1099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Attribute</a:t>
            </a:r>
          </a:p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34908" y="3938954"/>
            <a:ext cx="3402624" cy="175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24401" y="3763080"/>
            <a:ext cx="8650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Data/</a:t>
            </a:r>
          </a:p>
          <a:p>
            <a:pPr algn="ctr"/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52280" y="3314700"/>
            <a:ext cx="17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word = 2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4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3192"/>
          </a:xfrm>
        </p:spPr>
        <p:txBody>
          <a:bodyPr/>
          <a:lstStyle/>
          <a:p>
            <a:r>
              <a:rPr lang="en-US" dirty="0" smtClean="0"/>
              <a:t>Display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42371"/>
              </p:ext>
            </p:extLst>
          </p:nvPr>
        </p:nvGraphicFramePr>
        <p:xfrm>
          <a:off x="2213285" y="1183786"/>
          <a:ext cx="776543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3">
                  <a:extLst>
                    <a:ext uri="{9D8B030D-6E8A-4147-A177-3AD203B41FA5}">
                      <a16:colId xmlns:a16="http://schemas.microsoft.com/office/drawing/2014/main" xmlns="" val="60565651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01061234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4104521538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16522674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250910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82589599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1955136167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339510896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962921623"/>
                    </a:ext>
                  </a:extLst>
                </a:gridCol>
                <a:gridCol w="776543">
                  <a:extLst>
                    <a:ext uri="{9D8B030D-6E8A-4147-A177-3AD203B41FA5}">
                      <a16:colId xmlns:a16="http://schemas.microsoft.com/office/drawing/2014/main" xmlns="" val="305250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19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(0,79)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87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73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38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319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670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, j)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02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14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7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766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8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013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(24,0)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(24,79)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9830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07316" y="81445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80 Columns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89733" y="359500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b="1" dirty="0" smtClean="0"/>
              <a:t>25 Rows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137532" y="3763080"/>
            <a:ext cx="10993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Attribute</a:t>
            </a:r>
          </a:p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6054" y="1811215"/>
            <a:ext cx="6875584" cy="31740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24401" y="3763080"/>
            <a:ext cx="8650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Data/</a:t>
            </a:r>
          </a:p>
          <a:p>
            <a:pPr algn="ctr"/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52280" y="3314700"/>
            <a:ext cx="173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word = 2 Bytes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37532" y="5084857"/>
            <a:ext cx="1099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24401" y="5084857"/>
            <a:ext cx="865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0x41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37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5" y="1"/>
            <a:ext cx="10515600" cy="923192"/>
          </a:xfrm>
        </p:spPr>
        <p:txBody>
          <a:bodyPr/>
          <a:lstStyle/>
          <a:p>
            <a:r>
              <a:rPr lang="en-US" dirty="0" smtClean="0"/>
              <a:t>ASCII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59" y="832574"/>
            <a:ext cx="9288912" cy="5690010"/>
          </a:xfrm>
        </p:spPr>
      </p:pic>
    </p:spTree>
    <p:extLst>
      <p:ext uri="{BB962C8B-B14F-4D97-AF65-F5344CB8AC3E}">
        <p14:creationId xmlns:p14="http://schemas.microsoft.com/office/powerpoint/2010/main" val="93711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2854"/>
          </a:xfrm>
        </p:spPr>
        <p:txBody>
          <a:bodyPr/>
          <a:lstStyle/>
          <a:p>
            <a:r>
              <a:rPr lang="en-US" dirty="0" smtClean="0"/>
              <a:t>Attribute Byte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151792"/>
            <a:ext cx="8850923" cy="363503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3810"/>
              </p:ext>
            </p:extLst>
          </p:nvPr>
        </p:nvGraphicFramePr>
        <p:xfrm>
          <a:off x="2234223" y="489601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1967529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332928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83389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448668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690423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3245071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0710413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974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Background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Foreground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331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Blink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Intensity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933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982361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267607"/>
            <a:ext cx="3241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5446" y="2989385"/>
            <a:ext cx="204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 Black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Max Color 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566</Words>
  <Application>Microsoft Office PowerPoint</Application>
  <PresentationFormat>Widescreen</PresentationFormat>
  <Paragraphs>304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Display Memory</vt:lpstr>
      <vt:lpstr>Display Memory</vt:lpstr>
      <vt:lpstr>Display Memory</vt:lpstr>
      <vt:lpstr>Display Memory</vt:lpstr>
      <vt:lpstr>Display Memory</vt:lpstr>
      <vt:lpstr>Display Memory</vt:lpstr>
      <vt:lpstr>Display Memory</vt:lpstr>
      <vt:lpstr>ASCII Table</vt:lpstr>
      <vt:lpstr>Attribute Byte</vt:lpstr>
      <vt:lpstr>Attribute Byte</vt:lpstr>
      <vt:lpstr>Display Memory</vt:lpstr>
      <vt:lpstr>Desired Screen Location (r,c)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 Memory</dc:title>
  <dc:creator>samin iftikhar</dc:creator>
  <cp:lastModifiedBy>Samin Iftikhar</cp:lastModifiedBy>
  <cp:revision>38</cp:revision>
  <dcterms:created xsi:type="dcterms:W3CDTF">2020-10-28T05:17:25Z</dcterms:created>
  <dcterms:modified xsi:type="dcterms:W3CDTF">2020-11-02T08:43:43Z</dcterms:modified>
</cp:coreProperties>
</file>