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88869" autoAdjust="0"/>
  </p:normalViewPr>
  <p:slideViewPr>
    <p:cSldViewPr snapToGrid="0">
      <p:cViewPr varScale="1">
        <p:scale>
          <a:sx n="97" d="100"/>
          <a:sy n="97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70A25-AF48-42BB-BE6F-BB9CC02E3D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F11B2-8038-40A8-B117-37735EC30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3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70727001711/http:/www.ctyme.com/intr/int.ht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delorie.com/djgpp/doc/rbinter/ix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F11B2-8038-40A8-B117-37735EC304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39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Ralf Brown’s Interrupt List: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4"/>
              </a:rPr>
              <a:t>http://www.delorie.com/djgpp/doc/rbinter/ix/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F11B2-8038-40A8-B117-37735EC304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0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0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6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7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0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7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5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0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B09-9CC1-4853-BDB9-61A371C37A9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4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44B09-9CC1-4853-BDB9-61A371C37A90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2C50F-F3CE-4181-9F47-160B77CBC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Interrupts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</a:t>
            </a:r>
            <a:r>
              <a:rPr lang="en-US" smtClean="0"/>
              <a:t>19</a:t>
            </a:r>
            <a:endParaRPr lang="en-US" dirty="0" smtClean="0"/>
          </a:p>
          <a:p>
            <a:r>
              <a:rPr lang="en-US" dirty="0" smtClean="0"/>
              <a:t>Textbook – Chapter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8.1 - Interrupts</a:t>
            </a:r>
          </a:p>
          <a:p>
            <a:pPr lvl="1"/>
            <a:r>
              <a:rPr lang="en-US" dirty="0" smtClean="0"/>
              <a:t>Far Call</a:t>
            </a:r>
          </a:p>
          <a:p>
            <a:pPr lvl="1"/>
            <a:r>
              <a:rPr lang="en-US" dirty="0" smtClean="0"/>
              <a:t>INT 2, Trap, Single Step Interrupt</a:t>
            </a:r>
          </a:p>
          <a:p>
            <a:pPr lvl="1"/>
            <a:r>
              <a:rPr lang="en-US" dirty="0" smtClean="0"/>
              <a:t>INT 3, Debug Interrupt</a:t>
            </a:r>
          </a:p>
          <a:p>
            <a:pPr lvl="1"/>
            <a:r>
              <a:rPr lang="en-US" dirty="0" smtClean="0"/>
              <a:t>INT 4, Arithmetic Overflow, change of sign bit</a:t>
            </a:r>
            <a:endParaRPr lang="en-US" dirty="0"/>
          </a:p>
          <a:p>
            <a:r>
              <a:rPr lang="en-US" dirty="0" smtClean="0"/>
              <a:t>8.3 - BIOS and DOS Interrupts</a:t>
            </a:r>
          </a:p>
          <a:p>
            <a:pPr lvl="1"/>
            <a:r>
              <a:rPr lang="en-US" dirty="0" smtClean="0"/>
              <a:t>ROM</a:t>
            </a:r>
          </a:p>
          <a:p>
            <a:pPr lvl="1"/>
            <a:r>
              <a:rPr lang="en-US" dirty="0" smtClean="0"/>
              <a:t>Firmware</a:t>
            </a:r>
          </a:p>
          <a:p>
            <a:pPr lvl="1"/>
            <a:r>
              <a:rPr lang="en-US" dirty="0" smtClean="0"/>
              <a:t>BIOS</a:t>
            </a:r>
          </a:p>
          <a:p>
            <a:pPr lvl="1"/>
            <a:r>
              <a:rPr lang="en-US" dirty="0" smtClean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390757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List of Interrupts (8088 Processor)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933235"/>
              </p:ext>
            </p:extLst>
          </p:nvPr>
        </p:nvGraphicFramePr>
        <p:xfrm>
          <a:off x="1015584" y="1471570"/>
          <a:ext cx="5806130" cy="4288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4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1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8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No.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86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DIVIDE ERROR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01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SINGLE STEP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02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NON-MASKABLE INTERRUPT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2000" b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KEYBOARD DATA READY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  <a:effectLst/>
                        </a:rPr>
                        <a:t>10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</a:rPr>
                        <a:t>BIOS Video 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  <a:effectLst/>
                        </a:rPr>
                        <a:t>Service (CS:IP) (ABCD:000E)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  <a:effectLst/>
                        </a:rPr>
                        <a:t>16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</a:rPr>
                        <a:t>BIOS Keyboard 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  <a:effectLst/>
                        </a:rPr>
                        <a:t>Service(CS:IP) (BCDE:000F)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Parallel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Port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Service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DOS Services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 …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FF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74289" y="1230536"/>
            <a:ext cx="1669143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….</a:t>
            </a:r>
          </a:p>
          <a:p>
            <a:r>
              <a:rPr lang="en-US" b="1" dirty="0" smtClean="0"/>
              <a:t>INT10ISR:</a:t>
            </a:r>
          </a:p>
          <a:p>
            <a:r>
              <a:rPr lang="en-US" dirty="0" smtClean="0"/>
              <a:t>….</a:t>
            </a:r>
          </a:p>
          <a:p>
            <a:r>
              <a:rPr lang="en-US" dirty="0" smtClean="0"/>
              <a:t>….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INT16ISR:</a:t>
            </a:r>
            <a:endParaRPr lang="en-US" b="1" dirty="0"/>
          </a:p>
          <a:p>
            <a:r>
              <a:rPr lang="en-US" dirty="0" smtClean="0"/>
              <a:t>…..</a:t>
            </a:r>
          </a:p>
          <a:p>
            <a:r>
              <a:rPr lang="en-US" dirty="0" smtClean="0"/>
              <a:t>…..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53546" y="233106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ABCDE</a:t>
            </a:r>
            <a:endParaRPr lang="en-US" b="1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6560457" y="2515734"/>
            <a:ext cx="2693089" cy="9676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53545" y="366809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BCDEF</a:t>
            </a:r>
            <a:endParaRPr lang="en-US" b="1" dirty="0"/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6683140" y="3852761"/>
            <a:ext cx="2570405" cy="2068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4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BIOS (Basic Input Output Services)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Ralf Brown's Interrupt </a:t>
            </a:r>
            <a:r>
              <a:rPr lang="en-US" dirty="0" smtClean="0"/>
              <a:t>List</a:t>
            </a:r>
          </a:p>
          <a:p>
            <a:pPr algn="just"/>
            <a:r>
              <a:rPr lang="en-US" dirty="0" smtClean="0"/>
              <a:t>Interrupt 0x10  - Video Services</a:t>
            </a:r>
          </a:p>
          <a:p>
            <a:pPr lvl="1" algn="just"/>
            <a:r>
              <a:rPr lang="en-US" dirty="0"/>
              <a:t>Character </a:t>
            </a:r>
            <a:r>
              <a:rPr lang="en-US" dirty="0" smtClean="0"/>
              <a:t>Printing</a:t>
            </a:r>
          </a:p>
          <a:p>
            <a:pPr lvl="1" algn="just"/>
            <a:r>
              <a:rPr lang="en-US" dirty="0" smtClean="0"/>
              <a:t>Clear Screen</a:t>
            </a:r>
          </a:p>
          <a:p>
            <a:pPr lvl="1" algn="just"/>
            <a:r>
              <a:rPr lang="en-US" dirty="0" smtClean="0"/>
              <a:t>Cursor Movement</a:t>
            </a:r>
          </a:p>
          <a:p>
            <a:pPr algn="just"/>
            <a:r>
              <a:rPr lang="en-US" dirty="0" smtClean="0"/>
              <a:t>Service number is passed in AH </a:t>
            </a:r>
            <a:r>
              <a:rPr lang="en-US" dirty="0" smtClean="0">
                <a:solidFill>
                  <a:srgbClr val="C00000"/>
                </a:solidFill>
              </a:rPr>
              <a:t>(how many services it will support?)</a:t>
            </a:r>
          </a:p>
          <a:p>
            <a:pPr lvl="2" algn="just"/>
            <a:r>
              <a:rPr lang="en-US" dirty="0" smtClean="0"/>
              <a:t>Subservice number is passed in AL or BL if more than 256 services are required</a:t>
            </a:r>
          </a:p>
          <a:p>
            <a:pPr algn="just"/>
            <a:r>
              <a:rPr lang="en-US" dirty="0" smtClean="0"/>
              <a:t>How to pass parameter in BIOS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1- Printing of Example 8.1 using BIOS</a:t>
            </a:r>
          </a:p>
          <a:p>
            <a:pPr marL="0" indent="0" algn="just">
              <a:buNone/>
            </a:pPr>
            <a:r>
              <a:rPr lang="en-US" dirty="0" smtClean="0"/>
              <a:t>2- Printing of Example 8.3 using BIOS</a:t>
            </a:r>
          </a:p>
          <a:p>
            <a:pPr marL="0" indent="0" algn="just">
              <a:buNone/>
            </a:pPr>
            <a:r>
              <a:rPr lang="en-US" dirty="0" smtClean="0"/>
              <a:t>3- Fix infinite printing code to escape on ESC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205</Words>
  <Application>Microsoft Office PowerPoint</Application>
  <PresentationFormat>Widescreen</PresentationFormat>
  <Paragraphs>78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Software Interrupts</vt:lpstr>
      <vt:lpstr>Reading Assignment</vt:lpstr>
      <vt:lpstr>List of Interrupts (8088 Processor)</vt:lpstr>
      <vt:lpstr>BIOS (Basic Input Output Services)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Instructions</dc:title>
  <dc:creator>Samin Iftikhar</dc:creator>
  <cp:lastModifiedBy>samin iftikhar</cp:lastModifiedBy>
  <cp:revision>360</cp:revision>
  <dcterms:created xsi:type="dcterms:W3CDTF">2019-03-18T12:41:04Z</dcterms:created>
  <dcterms:modified xsi:type="dcterms:W3CDTF">2020-11-16T07:07:32Z</dcterms:modified>
</cp:coreProperties>
</file>