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6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79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62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4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47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5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7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9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2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2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4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1F6829-1DC6-43E1-A773-A9BBB6D89FA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8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128" y="1380068"/>
            <a:ext cx="10151895" cy="2616199"/>
          </a:xfrm>
        </p:spPr>
        <p:txBody>
          <a:bodyPr/>
          <a:lstStyle/>
          <a:p>
            <a:r>
              <a:rPr lang="en-US" dirty="0" smtClean="0"/>
              <a:t>Addressing Modes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4" y="1"/>
            <a:ext cx="10847930" cy="1378422"/>
          </a:xfrm>
        </p:spPr>
        <p:txBody>
          <a:bodyPr/>
          <a:lstStyle/>
          <a:p>
            <a:r>
              <a:rPr lang="en-US" dirty="0" smtClean="0"/>
              <a:t>Addressing Modes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4" y="1555845"/>
            <a:ext cx="10847929" cy="5022375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Operands can be</a:t>
            </a:r>
          </a:p>
          <a:p>
            <a:pPr lvl="1"/>
            <a:r>
              <a:rPr lang="en-US" sz="3600" dirty="0" smtClean="0"/>
              <a:t>Immediate </a:t>
            </a:r>
          </a:p>
          <a:p>
            <a:pPr marL="914400" lvl="2" indent="0">
              <a:buNone/>
            </a:pPr>
            <a:r>
              <a:rPr lang="en-US" sz="3400" dirty="0" smtClean="0"/>
              <a:t>e.g. ADD AX, 5</a:t>
            </a:r>
          </a:p>
          <a:p>
            <a:pPr lvl="1"/>
            <a:r>
              <a:rPr lang="en-US" sz="3600" dirty="0" smtClean="0"/>
              <a:t>Register</a:t>
            </a:r>
          </a:p>
          <a:p>
            <a:pPr marL="914400" lvl="2" indent="0">
              <a:buNone/>
            </a:pPr>
            <a:r>
              <a:rPr lang="en-US" sz="3400" dirty="0" smtClean="0"/>
              <a:t>ADD AX, BX</a:t>
            </a:r>
          </a:p>
          <a:p>
            <a:pPr lvl="1"/>
            <a:r>
              <a:rPr lang="en-US" sz="3600" dirty="0" smtClean="0"/>
              <a:t>Memory</a:t>
            </a:r>
          </a:p>
          <a:p>
            <a:pPr marL="914400" lvl="2" indent="0">
              <a:buNone/>
            </a:pPr>
            <a:r>
              <a:rPr lang="en-US" sz="3400" dirty="0" smtClean="0"/>
              <a:t>ADD [num1], AX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2172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84" y="1"/>
            <a:ext cx="10793339" cy="1378422"/>
          </a:xfrm>
        </p:spPr>
        <p:txBody>
          <a:bodyPr/>
          <a:lstStyle/>
          <a:p>
            <a:r>
              <a:rPr lang="en-US" dirty="0" smtClean="0"/>
              <a:t>Addressing Modes Summary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84" y="1555845"/>
            <a:ext cx="10793339" cy="5022375"/>
          </a:xfrm>
        </p:spPr>
        <p:txBody>
          <a:bodyPr anchor="t">
            <a:normAutofit/>
          </a:bodyPr>
          <a:lstStyle/>
          <a:p>
            <a:r>
              <a:rPr lang="en-US" sz="4000" dirty="0" smtClean="0"/>
              <a:t>Direct Addressing</a:t>
            </a:r>
          </a:p>
          <a:p>
            <a:pPr lvl="1"/>
            <a:r>
              <a:rPr lang="pt-BR" sz="4000" dirty="0"/>
              <a:t>mov ax, [num1</a:t>
            </a:r>
            <a:r>
              <a:rPr lang="pt-BR" sz="4000" dirty="0" smtClean="0"/>
              <a:t>]</a:t>
            </a:r>
          </a:p>
          <a:p>
            <a:pPr lvl="1"/>
            <a:endParaRPr lang="pt-BR" sz="4000" dirty="0" smtClean="0"/>
          </a:p>
          <a:p>
            <a:r>
              <a:rPr lang="pt-BR" sz="4000" dirty="0" smtClean="0"/>
              <a:t>Based Register Indirect</a:t>
            </a:r>
          </a:p>
          <a:p>
            <a:pPr lvl="1"/>
            <a:r>
              <a:rPr lang="pt-BR" sz="4000" dirty="0" smtClean="0"/>
              <a:t>Mov [bp], ax</a:t>
            </a:r>
          </a:p>
          <a:p>
            <a:pPr lvl="1"/>
            <a:r>
              <a:rPr lang="pt-BR" sz="4000" dirty="0" smtClean="0"/>
              <a:t>Mov ax, [bx]</a:t>
            </a:r>
          </a:p>
          <a:p>
            <a:pPr marL="457200" lvl="1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1799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4" y="1"/>
            <a:ext cx="10847930" cy="1378422"/>
          </a:xfrm>
        </p:spPr>
        <p:txBody>
          <a:bodyPr/>
          <a:lstStyle/>
          <a:p>
            <a:r>
              <a:rPr lang="en-US" dirty="0" smtClean="0"/>
              <a:t>Addressing Modes Summary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555845"/>
            <a:ext cx="10738748" cy="5022375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Indexed Register Indirect</a:t>
            </a:r>
          </a:p>
          <a:p>
            <a:pPr lvl="1"/>
            <a:r>
              <a:rPr lang="pt-BR" sz="3600" dirty="0" smtClean="0"/>
              <a:t>Mov [si], ax</a:t>
            </a:r>
          </a:p>
          <a:p>
            <a:pPr lvl="1"/>
            <a:r>
              <a:rPr lang="pt-BR" sz="3600" dirty="0" smtClean="0"/>
              <a:t>Mov ax, [di]</a:t>
            </a:r>
          </a:p>
          <a:p>
            <a:r>
              <a:rPr lang="pt-BR" sz="3600" dirty="0" smtClean="0"/>
              <a:t>Based Register Indirect + Offset</a:t>
            </a:r>
          </a:p>
          <a:p>
            <a:pPr lvl="1"/>
            <a:r>
              <a:rPr lang="pt-BR" sz="3600" dirty="0" smtClean="0"/>
              <a:t>Mov [bx+300], ax</a:t>
            </a:r>
          </a:p>
          <a:p>
            <a:pPr lvl="1"/>
            <a:r>
              <a:rPr lang="pt-BR" sz="3600" dirty="0" smtClean="0"/>
              <a:t>Mov ax, [bp+300]</a:t>
            </a:r>
          </a:p>
          <a:p>
            <a:pPr marL="457200" lvl="1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1148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40" y="1"/>
            <a:ext cx="10834283" cy="1378422"/>
          </a:xfrm>
        </p:spPr>
        <p:txBody>
          <a:bodyPr/>
          <a:lstStyle/>
          <a:p>
            <a:r>
              <a:rPr lang="en-US" dirty="0" smtClean="0"/>
              <a:t>Addressing Modes Summary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1555845"/>
            <a:ext cx="10834283" cy="5022375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Indexed </a:t>
            </a:r>
            <a:r>
              <a:rPr lang="pt-BR" sz="3600" dirty="0" smtClean="0"/>
              <a:t>Register Indirect + Offset</a:t>
            </a:r>
          </a:p>
          <a:p>
            <a:pPr lvl="1"/>
            <a:r>
              <a:rPr lang="pt-BR" sz="3600" dirty="0" smtClean="0"/>
              <a:t>Mov [si+300], ax</a:t>
            </a:r>
          </a:p>
          <a:p>
            <a:pPr lvl="1"/>
            <a:r>
              <a:rPr lang="pt-BR" sz="3600" dirty="0" smtClean="0"/>
              <a:t>Mov ax, [di+300]</a:t>
            </a:r>
          </a:p>
          <a:p>
            <a:r>
              <a:rPr lang="pt-BR" sz="4000" dirty="0" smtClean="0"/>
              <a:t>Base + Index</a:t>
            </a:r>
          </a:p>
          <a:p>
            <a:pPr lvl="1"/>
            <a:r>
              <a:rPr lang="pt-BR" sz="3600" dirty="0" smtClean="0"/>
              <a:t>Mov [bx+si] , ax</a:t>
            </a:r>
          </a:p>
          <a:p>
            <a:pPr lvl="1"/>
            <a:r>
              <a:rPr lang="pt-BR" sz="3600" dirty="0" smtClean="0"/>
              <a:t>Mov ax, [bp+di]</a:t>
            </a:r>
          </a:p>
          <a:p>
            <a:pPr marL="457200" lvl="1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17255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332" y="1"/>
            <a:ext cx="10779692" cy="1378422"/>
          </a:xfrm>
        </p:spPr>
        <p:txBody>
          <a:bodyPr/>
          <a:lstStyle/>
          <a:p>
            <a:r>
              <a:rPr lang="en-US" dirty="0" smtClean="0"/>
              <a:t>Addressing Modes Summary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32" y="1555845"/>
            <a:ext cx="10779691" cy="5022375"/>
          </a:xfrm>
        </p:spPr>
        <p:txBody>
          <a:bodyPr anchor="t">
            <a:normAutofit/>
          </a:bodyPr>
          <a:lstStyle/>
          <a:p>
            <a:r>
              <a:rPr lang="pt-BR" sz="4000" dirty="0" smtClean="0"/>
              <a:t>Base + Index + Offest</a:t>
            </a:r>
          </a:p>
          <a:p>
            <a:pPr lvl="1"/>
            <a:r>
              <a:rPr lang="pt-BR" sz="3600" dirty="0" smtClean="0"/>
              <a:t>Mov [bx+si+300] , ax</a:t>
            </a:r>
          </a:p>
          <a:p>
            <a:pPr marL="457200" lvl="1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733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80" y="1"/>
            <a:ext cx="10766044" cy="1378422"/>
          </a:xfrm>
        </p:spPr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980" y="1555845"/>
            <a:ext cx="10766043" cy="5022375"/>
          </a:xfrm>
        </p:spPr>
        <p:txBody>
          <a:bodyPr anchor="t">
            <a:normAutofit/>
          </a:bodyPr>
          <a:lstStyle/>
          <a:p>
            <a:pPr algn="just"/>
            <a:r>
              <a:rPr lang="en-US" sz="4000" dirty="0" smtClean="0"/>
              <a:t>Address </a:t>
            </a:r>
            <a:r>
              <a:rPr lang="en-US" sz="4000" dirty="0"/>
              <a:t>is 16-bit long, contained in 16-bit Register</a:t>
            </a:r>
          </a:p>
          <a:p>
            <a:pPr algn="just"/>
            <a:r>
              <a:rPr lang="en-US" sz="4000" dirty="0" smtClean="0"/>
              <a:t>[</a:t>
            </a:r>
            <a:r>
              <a:rPr lang="en-US" sz="4000" dirty="0"/>
              <a:t>BX+SI] is </a:t>
            </a:r>
            <a:r>
              <a:rPr lang="en-US" sz="4000" dirty="0" smtClean="0"/>
              <a:t>allowed, [</a:t>
            </a:r>
            <a:r>
              <a:rPr lang="en-US" sz="4000" dirty="0"/>
              <a:t>BX-SI] is </a:t>
            </a:r>
            <a:r>
              <a:rPr lang="en-US" sz="4000" dirty="0">
                <a:solidFill>
                  <a:srgbClr val="C00000"/>
                </a:solidFill>
              </a:rPr>
              <a:t>NOT</a:t>
            </a:r>
            <a:r>
              <a:rPr lang="en-US" sz="4000" dirty="0"/>
              <a:t> allowed</a:t>
            </a:r>
          </a:p>
          <a:p>
            <a:pPr algn="just"/>
            <a:r>
              <a:rPr lang="en-US" sz="4000" dirty="0" smtClean="0"/>
              <a:t>[</a:t>
            </a:r>
            <a:r>
              <a:rPr lang="en-US" sz="4000" dirty="0" err="1"/>
              <a:t>Base+Base</a:t>
            </a:r>
            <a:r>
              <a:rPr lang="en-US" sz="4000" dirty="0"/>
              <a:t>], [</a:t>
            </a:r>
            <a:r>
              <a:rPr lang="en-US" sz="4000" dirty="0" err="1"/>
              <a:t>Index+Index</a:t>
            </a:r>
            <a:r>
              <a:rPr lang="en-US" sz="4000" dirty="0"/>
              <a:t>] both </a:t>
            </a:r>
            <a:r>
              <a:rPr lang="en-US" sz="4000" dirty="0">
                <a:solidFill>
                  <a:srgbClr val="C00000"/>
                </a:solidFill>
              </a:rPr>
              <a:t>NOT</a:t>
            </a:r>
            <a:r>
              <a:rPr lang="en-US" sz="4000" dirty="0"/>
              <a:t> </a:t>
            </a:r>
            <a:r>
              <a:rPr lang="en-US" sz="4000" dirty="0" smtClean="0"/>
              <a:t>allowed, [</a:t>
            </a:r>
            <a:r>
              <a:rPr lang="en-US" sz="4000" dirty="0" err="1" smtClean="0"/>
              <a:t>Base+Index</a:t>
            </a:r>
            <a:r>
              <a:rPr lang="en-US" sz="4000" dirty="0"/>
              <a:t>] is </a:t>
            </a:r>
            <a:r>
              <a:rPr lang="en-US" sz="4000" dirty="0" smtClean="0"/>
              <a:t>allowed</a:t>
            </a:r>
          </a:p>
          <a:p>
            <a:pPr algn="just"/>
            <a:r>
              <a:rPr lang="en-US" sz="3600" dirty="0"/>
              <a:t>Registers to hold the </a:t>
            </a:r>
            <a:r>
              <a:rPr lang="en-US" sz="3600"/>
              <a:t>address</a:t>
            </a:r>
            <a:r>
              <a:rPr lang="en-US" sz="3600" smtClean="0"/>
              <a:t>: [</a:t>
            </a:r>
            <a:r>
              <a:rPr lang="en-US" sz="3600"/>
              <a:t>BX], [BP], [SI] and [DI]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4537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</TotalTime>
  <Words>202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Addressing Modes Summary</vt:lpstr>
      <vt:lpstr>Addressing Modes Summary</vt:lpstr>
      <vt:lpstr>Addressing Modes Summary (contd.)</vt:lpstr>
      <vt:lpstr>Addressing Modes Summary (contd.)</vt:lpstr>
      <vt:lpstr>Addressing Modes Summary (contd.)</vt:lpstr>
      <vt:lpstr>Addressing Modes Summary (contd.)</vt:lpstr>
      <vt:lpstr>Common Mistakes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 Summary</dc:title>
  <dc:creator>Samin Iftikhar</dc:creator>
  <cp:lastModifiedBy>Admin</cp:lastModifiedBy>
  <cp:revision>6</cp:revision>
  <dcterms:created xsi:type="dcterms:W3CDTF">2020-09-21T05:57:59Z</dcterms:created>
  <dcterms:modified xsi:type="dcterms:W3CDTF">2022-09-01T06:13:59Z</dcterms:modified>
</cp:coreProperties>
</file>