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9" autoAdjust="0"/>
  </p:normalViewPr>
  <p:slideViewPr>
    <p:cSldViewPr snapToGrid="0">
      <p:cViewPr varScale="1">
        <p:scale>
          <a:sx n="48" d="100"/>
          <a:sy n="48" d="100"/>
        </p:scale>
        <p:origin x="1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OPERATING SYSTEMS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MULTI-THREADING MODELS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There are various models for mapping user-level threads to kernel-level threads.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>
                <a:solidFill>
                  <a:srgbClr val="C00000"/>
                </a:solidFill>
              </a:rPr>
              <a:t>Many-to-One</a:t>
            </a:r>
            <a:r>
              <a:rPr lang="en-US" sz="2000"/>
              <a:t>—In this model, many user-level threads are supported per kernel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Since only one kernel-level thread supports many user threads, there is no concurrency.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This means that a process blocks when a thread makes a system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Examples of these threads are Solaris Green threads and POSIX Pthreads. 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C00000"/>
                </a:solidFill>
              </a:rPr>
              <a:t>MANY-TO-ONE</a:t>
            </a:r>
            <a:endParaRPr/>
          </a:p>
        </p:txBody>
      </p:sp>
      <p:pic>
        <p:nvPicPr>
          <p:cNvPr id="242" name="Google Shape;242;p23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21612" y="2402390"/>
            <a:ext cx="5148775" cy="41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5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MULTI-THREADING MODELS</a:t>
            </a: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53339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1"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>
                <a:solidFill>
                  <a:srgbClr val="C00000"/>
                </a:solidFill>
              </a:rPr>
              <a:t>One-to-One</a:t>
            </a:r>
            <a:r>
              <a:rPr lang="en-US" sz="2000"/>
              <a:t>—In this model, there is a kernel thread for every user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Thus, this model provides true concurrency.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This means that a process does not block when a thread makes a system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main disadvantage of this model is the overhead of creating a kernel thread per user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Examples of these threads are WindowsNT, Windows 2000, and OS/2.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C00000"/>
                </a:solidFill>
              </a:rPr>
              <a:t>ONE-TO-ONE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1" name="Google Shape;271;p25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760763" y="2319005"/>
            <a:ext cx="4670474" cy="428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MULTI-THREADING MODELS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1"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>
                <a:solidFill>
                  <a:srgbClr val="C00000"/>
                </a:solidFill>
              </a:rPr>
              <a:t>Many-to-One</a:t>
            </a:r>
            <a:r>
              <a:rPr lang="en-US" sz="2000"/>
              <a:t>—In this model, multiple user-level threads are multiplexed over a smaller or equal number of kernel threads.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Thus, true concurrency is not achieved through this model.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Examples of these threads are Solais 2 and HP-UX.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C00000"/>
                </a:solidFill>
              </a:rPr>
              <a:t>MANY-TO-ONE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97" name="Google Shape;297;p27" descr="Timeli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527756" y="2204950"/>
            <a:ext cx="5219114" cy="451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9" name="Google Shape;119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-7620" y="-1"/>
            <a:ext cx="1220724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2" name="Google Shape;122;p14" descr="A stack of colourful knitting threads"/>
          <p:cNvPicPr preferRelativeResize="0"/>
          <p:nvPr/>
        </p:nvPicPr>
        <p:blipFill rotWithShape="1">
          <a:blip r:embed="rId5">
            <a:alphaModFix/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/>
          <p:nvPr/>
        </p:nvSpPr>
        <p:spPr>
          <a:xfrm>
            <a:off x="0" y="4257366"/>
            <a:ext cx="12192000" cy="2610465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Font typeface="Rockwell"/>
              <a:buNone/>
            </a:pPr>
            <a:r>
              <a:rPr lang="en-US" sz="7400"/>
              <a:t>MULTI-THREADING </a:t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26" name="Google Shape;126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/>
              <a:t>2</a:t>
            </a:fld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POSIX THREADS (THE PTHREAD LIBRARY)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Pthreads refers to the POSIX standard defining an API for thread creation, scheduling, and synchronization.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This is a specification for thread behavior not an implementation.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OS designers may implement the specification in any way they wish.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Generally, libraries implementing the Pthreads specification are restricted to UNIX-based systems such as Solaris 2. </a:t>
            </a:r>
            <a:endParaRPr sz="2400"/>
          </a:p>
        </p:txBody>
      </p:sp>
      <p:sp>
        <p:nvSpPr>
          <p:cNvPr id="139" name="Google Shape;139;p15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CREATING A THREAD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create a threads by using the pthread_create() call.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Here is the syntax of this call.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 b="1">
                <a:solidFill>
                  <a:srgbClr val="C00000"/>
                </a:solidFill>
              </a:rPr>
              <a:t>int pthread_create(pthread_t *threadp, const pthread_attr_t *attr, void* (*routine)(void *), arg *arg);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</a:t>
            </a:r>
            <a:r>
              <a:rPr lang="en-US" sz="2000"/>
              <a:t>ere, ‘threadp’ contains thread ID (TID) of the thread created by the call,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‘attr’ is used to modify the thread attributes (stack size, stack address, detached, joinable, priority, etc.),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‘routine’ is the thread function, and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‘arg’ is any argument we want to pass to the thread function.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argument does not have to be a simple native type; it can be a ‘struct’ of whatever we want to pass in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PTHREAD CREATE CALL FAILS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pthread_create() call fails and returns the corresponding value if any of the following conditions is detected: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>
                <a:solidFill>
                  <a:srgbClr val="C00000"/>
                </a:solidFill>
              </a:rPr>
              <a:t>EAGAIN</a:t>
            </a:r>
            <a:r>
              <a:rPr lang="en-US" sz="2000"/>
              <a:t>—The system-imposed limit on the total number of threads in a process has been exceeded or some system resource has been exceeded (for example, too many LWPs were created).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>
                <a:solidFill>
                  <a:srgbClr val="C00000"/>
                </a:solidFill>
              </a:rPr>
              <a:t>EINVAL</a:t>
            </a:r>
            <a:r>
              <a:rPr lang="en-US" sz="2000" b="1"/>
              <a:t>—</a:t>
            </a:r>
            <a:r>
              <a:rPr lang="en-US" sz="2000"/>
              <a:t>The value specified by ‘attr’ is invalid.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>
                <a:solidFill>
                  <a:srgbClr val="C00000"/>
                </a:solidFill>
              </a:rPr>
              <a:t>ENOMEM</a:t>
            </a:r>
            <a:r>
              <a:rPr lang="en-US" sz="2000"/>
              <a:t>—Not enough memory was available to create the new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do error handling by including the file &lt;errno.h&gt; and incorporating proper error handling code in your programs. 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JOINING A THREAD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have a thread wait for another thread within the same process by using the pthread_join()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Here is the syntax of this call.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 b="1">
                <a:solidFill>
                  <a:srgbClr val="C00000"/>
                </a:solidFill>
              </a:rPr>
              <a:t>int pthread_join(pthread_t aThread, void **statusp);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</a:t>
            </a:r>
            <a:r>
              <a:rPr lang="en-US" sz="2000"/>
              <a:t>ere, ‘aThread’ is the thread ID of the thread to wait for and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‘statusp’ gets the return value of pthread_exit() call made in the process for whom wait is being done.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 thread can only wait for a joinable thread in the same process address space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</a:t>
            </a:r>
            <a:r>
              <a:rPr lang="en-US" sz="2000"/>
              <a:t> thread cannot wait for a detached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Multiple threads can join with a thread but only one returns successfully; others return with an error that no thread could be found with the given TID.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TERMINATING A THREAD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terminate a thread explicitly by either returning from the thread function or by using the pthread_exit()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Here is the syntax of the pthread_exit() call.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 b="1">
                <a:solidFill>
                  <a:srgbClr val="C00000"/>
                </a:solidFill>
              </a:rPr>
              <a:t>void pthread_exit(void *valuep);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</a:t>
            </a:r>
            <a:r>
              <a:rPr lang="en-US" sz="2000"/>
              <a:t>ere, ‘valuep’ is a pointer to the value to be returned to the thread which is waiting for this thread to terminate (i.e., the thread which has executed pthread_join() for this thread).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 thread also terminates when the main thread in the process terminates.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When a thread terminates with the exit() system call, it terminates the whole process because the purpose of the exit() system call is to terminate a process and not a thread. 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USER AND KERNEL THREADS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 sz="2400" b="1">
                <a:solidFill>
                  <a:srgbClr val="C00000"/>
                </a:solidFill>
              </a:rPr>
              <a:t>User threads</a:t>
            </a:r>
            <a:r>
              <a:rPr lang="en-US" sz="2000"/>
              <a:t>—are supported above the kernel and are implemented by a thread library at the user level.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The library provides support for thread creation, scheduling, and management with no support from the kernel.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CPU not interrupted during thread switching.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Fair scheduling in case P1 has one thread and P2 has 100.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Since the kernel is unaware of user-level threads, all thread creation and scheduling are done in the user space without the need for kernel intervention, and therefore are fast to create and manage.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If the kernel is single-threaded, then any user-level thread performing a blocking system call will cause the entire process to block, even if other threads are available to run within the application.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User thread libraries include POSIX Pthreads, Solaris 2 UI-threads, and Mach C-threads.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USER AND KERNEL THREADS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b="1">
                <a:solidFill>
                  <a:srgbClr val="C00000"/>
                </a:solidFill>
              </a:rPr>
              <a:t>Kernel threads</a:t>
            </a:r>
            <a:r>
              <a:rPr lang="en-US" sz="2000"/>
              <a:t>—are supported directly by the operating system.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kernel performs the scheduling, creation, and management in kernel space.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CPU switched between context switching (among threads)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</a:t>
            </a:r>
            <a:r>
              <a:rPr lang="en-US" sz="2000"/>
              <a:t>cheduling is not going to be fair in case P1 has one thread and P2 has 100.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</a:t>
            </a:r>
            <a:r>
              <a:rPr lang="en-US" sz="2000"/>
              <a:t>he kernel-level threads are hence slower to create and manage, compared to user-level threads.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However, since the kernel is managing threads, if a thread performs a blocking system call, the kernel can schedule another thread in the application for execution.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Windows NT, Windows 2000, Solaris, BeOS, and Tru64 UNIX support kernel threads.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1079</Words>
  <Application>Microsoft Office PowerPoint</Application>
  <PresentationFormat>Widescreen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Rockwell</vt:lpstr>
      <vt:lpstr>Wood Type</vt:lpstr>
      <vt:lpstr>OPERATING SYSTEMS</vt:lpstr>
      <vt:lpstr>MULTI-THREADING </vt:lpstr>
      <vt:lpstr>POSIX THREADS (THE PTHREAD LIBRARY)</vt:lpstr>
      <vt:lpstr>CREATING A THREAD</vt:lpstr>
      <vt:lpstr>PTHREAD CREATE CALL FAILS</vt:lpstr>
      <vt:lpstr>JOINING A THREAD</vt:lpstr>
      <vt:lpstr>TERMINATING A THREAD</vt:lpstr>
      <vt:lpstr>USER AND KERNEL THREADS</vt:lpstr>
      <vt:lpstr>USER AND KERNEL THREADS</vt:lpstr>
      <vt:lpstr>MULTI-THREADING MODELS</vt:lpstr>
      <vt:lpstr>MANY-TO-ONE</vt:lpstr>
      <vt:lpstr>MULTI-THREADING MODELS</vt:lpstr>
      <vt:lpstr>ONE-TO-ONE</vt:lpstr>
      <vt:lpstr>MULTI-THREADING MODELS</vt:lpstr>
      <vt:lpstr>MANY-TO-ONE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M Saifullah Tanvir</cp:lastModifiedBy>
  <cp:revision>3</cp:revision>
  <dcterms:modified xsi:type="dcterms:W3CDTF">2023-03-08T07:21:58Z</dcterms:modified>
</cp:coreProperties>
</file>