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Minji - 1-5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Vidhey - 6-11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Farhan - 12-14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Points for Presentation: (https://www.youtube.com/watch?v=fGWNIguWPbs)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(We’ll make use of these points in our presentation. For the report pick up any point and elaborate on them and fit them in any place they look good)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How to estimate 3D pose for monocular RGB images?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One-step methods directly estimate 3D poses from RGB images in an end-to-end fashion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Two step methods first predict 2D keypoints from RGB images and then lift them to 3D poses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Advantages of two-step methods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Compatible with existing 2D pose estimation algorithms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Avoid the influence of the environment backgrounds and human surface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Has better generalization in the wild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Main Challenges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Depth Ambiguity: The same 2D pose can be reconstructed to different 3D poses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Jitter: The motion estimated from monocular RGB images will yield visual jitter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Self-occlusion: As human are articulated objects, self occlusion will inevitably occur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Solution: Gast-Net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Exploits spatial and temporal information to address depth ambiguity, jitter and self-occlusion.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Construct global correlation driven by pose semantic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Combine Temporal Convolutional Networks and Graph Attention Block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Compared to the result estimated from a single RGB image, the motion estimated from long term frames is smoother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With local attention graph, it can mitigate the depth ambiguity for these joints with only first order neighbor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With global attention graph, it can more effectively combine  temporal consistency to address self occlusion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With exploiting spatial information, in the case of self-occlusion, it generates more accurate 3D poses.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Even if there is half body occluded, the method still can reconstruct valid 3D 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70138919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70138919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temporal conv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local attention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global attention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4320660d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4320660d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Architecture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graph attention = global + local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int -- att -- temp -- att -- temp -- att --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4320660d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4320660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4320660d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4320660d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Indoor - guy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</a:t>
            </a:r>
            <a:r>
              <a:rPr lang="ko"/>
              <a:t>itter: The motion estimated from monocular RGB images will yield visual jitter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Flickering - Not stable pose - too much movement - difficult to track skeleton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 smooth 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Higher FPS - More Frames rate- should be used by model. Time + Frame = GAST-Net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Inherent with any model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4320660d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4320660d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occlusion - Body parts blocked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Self-occlusion: As human are articulated objects, self occlusion will inevitably occur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Hands not visible - keypoint goes wrong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GAST-Net works properly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 with openpose - output format needs to be tweaked for GAST-Net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4320660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4320660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Fixes-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Tweak OpenPose output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Retrain model to lower flickering - Qualitative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Scalibility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Make the model lightweight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Decrease processing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Interactive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Figure out better platform and tools. Application or web app. model runs fast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770138919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770138919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4320660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432066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432066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432066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4320660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4320660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74320660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74320660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4320660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4320660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4320660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4320660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small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4320660d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4320660d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architecture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blue: PAF, orange, confidence maps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skeleton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18pt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4320660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4320660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-AZ0OgyFP_fumyaVBbw6IHEKjiKi5crX/view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-FAQA_JIoL0V8-XbfcJQGiCw8bNR7PUk/vie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B2PqKTJHnjDWPwybVYB6B0Xc9DHkoyDE/view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jp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XDPLRtA4-sqW12yLbuCYfE-IVvtn-44e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092350" y="1282750"/>
            <a:ext cx="4959300" cy="14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Human Pose</a:t>
            </a:r>
            <a:r>
              <a:rPr lang="ko" sz="48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4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</a:t>
            </a:r>
            <a:endParaRPr sz="4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92350" y="2932150"/>
            <a:ext cx="495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Farhanur Rahim Ansari, Vidhey Oza, Minji Lee</a:t>
            </a:r>
            <a:endParaRPr sz="3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GAST-Net (2D-to-3D)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13" y="1367713"/>
            <a:ext cx="8035775" cy="2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54100" y="3868350"/>
            <a:ext cx="8035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Fig: Schematic overview of GAST-Net Framework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GAST-Net (2D-to-3D)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25" y="1398950"/>
            <a:ext cx="8035750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543000" y="3654050"/>
            <a:ext cx="8058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Fig: GAST-Net Architecture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GAST-Net Output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4" title="Squats-3-3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975" y="1695725"/>
            <a:ext cx="6324050" cy="31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485900" y="1221600"/>
            <a:ext cx="6172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Squats: 3D pose reconstruction using 2D Keypoints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Unstable 3D Estimation because of Jittering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5" title="Workout-1-3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975" y="1677325"/>
            <a:ext cx="6324050" cy="31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485900" y="1221975"/>
            <a:ext cx="6172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Complicated exercises makes the 2D keypoints tracking difficult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occlusion makes the estimation go haywire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6" title="Sports-2-3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973" y="1754689"/>
            <a:ext cx="6324050" cy="316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485900" y="1260663"/>
            <a:ext cx="6172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Hidden body parts are difficult to assign a keypoint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Fixing existing problem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Retraining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interactive tool for application usage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Scalability</a:t>
            </a: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ctrTitle"/>
          </p:nvPr>
        </p:nvSpPr>
        <p:spPr>
          <a:xfrm>
            <a:off x="2092350" y="1282750"/>
            <a:ext cx="4959300" cy="14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2092350" y="2932150"/>
            <a:ext cx="495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Farhanur Rahim Ansari, Vidhey Oza, Minji Lee</a:t>
            </a:r>
            <a:endParaRPr sz="3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Goal</a:t>
            </a:r>
            <a:endParaRPr sz="32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3D human pose estimation on monocular RGB images and videos, and make an interactive tool that helps in using this technology with convenience.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Phase 1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518425" y="2292025"/>
            <a:ext cx="2183700" cy="920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Times New Roman"/>
                <a:ea typeface="Times New Roman"/>
                <a:cs typeface="Times New Roman"/>
                <a:sym typeface="Times New Roman"/>
              </a:rPr>
              <a:t>Pipeline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518425" y="3455075"/>
            <a:ext cx="2183700" cy="920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238675" y="1516150"/>
            <a:ext cx="2743200" cy="319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879325" y="1609763"/>
            <a:ext cx="146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Times New Roman"/>
                <a:ea typeface="Times New Roman"/>
                <a:cs typeface="Times New Roman"/>
                <a:sym typeface="Times New Roman"/>
              </a:rPr>
              <a:t>Phase 1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133125" y="1516150"/>
            <a:ext cx="2743200" cy="319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773775" y="1609763"/>
            <a:ext cx="146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Times New Roman"/>
                <a:ea typeface="Times New Roman"/>
                <a:cs typeface="Times New Roman"/>
                <a:sym typeface="Times New Roman"/>
              </a:rPr>
              <a:t>Phase 2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067600" y="2730950"/>
            <a:ext cx="979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479550" y="3455075"/>
            <a:ext cx="2067900" cy="87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2500">
                <a:latin typeface="Times New Roman"/>
                <a:ea typeface="Times New Roman"/>
                <a:cs typeface="Times New Roman"/>
                <a:sym typeface="Times New Roman"/>
              </a:rPr>
              <a:t>nteractive tools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479550" y="2291200"/>
            <a:ext cx="2067900" cy="920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Can We Use It?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3084357"/>
            <a:ext cx="3278570" cy="166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125" y="1018850"/>
            <a:ext cx="3340825" cy="17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825" y="1018850"/>
            <a:ext cx="3278576" cy="17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891680" y="2738819"/>
            <a:ext cx="1742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Robotics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599762" y="4678152"/>
            <a:ext cx="1562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Motion Capture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967693" y="4678152"/>
            <a:ext cx="1562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CGI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690081" y="2738820"/>
            <a:ext cx="1562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Surveillance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275" y="3081200"/>
            <a:ext cx="3196674" cy="16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m</a:t>
            </a: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 challenges?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898350" y="1970875"/>
            <a:ext cx="2045700" cy="1987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Times New Roman"/>
                <a:ea typeface="Times New Roman"/>
                <a:cs typeface="Times New Roman"/>
                <a:sym typeface="Times New Roman"/>
              </a:rPr>
              <a:t>Jitter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895000" y="1838425"/>
            <a:ext cx="2186700" cy="225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Times New Roman"/>
                <a:ea typeface="Times New Roman"/>
                <a:cs typeface="Times New Roman"/>
                <a:sym typeface="Times New Roman"/>
              </a:rPr>
              <a:t>Self Occlusion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361575" y="1868425"/>
            <a:ext cx="2256900" cy="219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Times New Roman"/>
                <a:ea typeface="Times New Roman"/>
                <a:cs typeface="Times New Roman"/>
                <a:sym typeface="Times New Roman"/>
              </a:rPr>
              <a:t>Depth Ambiguity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estimate 3D pose from monocular RGB Image?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ko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step method directly estimates 3D poses from RGB images in an end-to-end fashion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ko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Two-step method first predict 2D keypoints from RGB images and then lift them to 3D poses.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50097" r="0" t="0"/>
          <a:stretch/>
        </p:blipFill>
        <p:spPr>
          <a:xfrm>
            <a:off x="7458050" y="3572049"/>
            <a:ext cx="1355450" cy="13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29054" r="33134" t="38313"/>
          <a:stretch/>
        </p:blipFill>
        <p:spPr>
          <a:xfrm>
            <a:off x="4365763" y="3564150"/>
            <a:ext cx="1495500" cy="137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28212" r="31077" t="34279"/>
          <a:stretch/>
        </p:blipFill>
        <p:spPr>
          <a:xfrm>
            <a:off x="1329600" y="3572050"/>
            <a:ext cx="1495501" cy="135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0" l="28212" r="31077" t="34279"/>
          <a:stretch/>
        </p:blipFill>
        <p:spPr>
          <a:xfrm>
            <a:off x="1329600" y="1615850"/>
            <a:ext cx="1495501" cy="135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50097" r="0" t="0"/>
          <a:stretch/>
        </p:blipFill>
        <p:spPr>
          <a:xfrm>
            <a:off x="4377750" y="1611900"/>
            <a:ext cx="1355441" cy="13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6342250" y="4192250"/>
            <a:ext cx="578700" cy="44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306075" y="4192250"/>
            <a:ext cx="578700" cy="44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11700" y="1919875"/>
            <a:ext cx="1017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One-step Method: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73050" y="3876075"/>
            <a:ext cx="1017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1" lang="ko">
                <a:latin typeface="Times New Roman"/>
                <a:ea typeface="Times New Roman"/>
                <a:cs typeface="Times New Roman"/>
                <a:sym typeface="Times New Roman"/>
              </a:rPr>
              <a:t>-step Method: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984025" y="1709725"/>
            <a:ext cx="123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3D Pose Estimation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887725" y="3619550"/>
            <a:ext cx="14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D Keypoint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911900" y="3619550"/>
            <a:ext cx="14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3D Pose Reconstruction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312075" y="2282425"/>
            <a:ext cx="578700" cy="44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two-</a:t>
            </a: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methods?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Compatible with existing 2D </a:t>
            </a: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 estimation methods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Avoids influence of background and human surface features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pose acts as auxiliary output for better convergence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better generalization in the wild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OpenPose </a:t>
            </a: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(Input-to-2D)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600" y="1445174"/>
            <a:ext cx="2195775" cy="29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5175"/>
            <a:ext cx="6348601" cy="24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311700" y="3870200"/>
            <a:ext cx="63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(Top): OpenPose Architecture for the multi-stage CNN.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(Right): 18 Keypoint skeleton for COCO Dataset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OpenPose Output</a:t>
            </a:r>
            <a:endParaRPr sz="2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1" title="Squats-3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88" y="1547425"/>
            <a:ext cx="5621424" cy="31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761300" y="1146575"/>
            <a:ext cx="562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Squats: 2D keypoint prediction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