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3: Data Analyst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Dashboard Design and Storytelling with Power BI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by- Mohd Kaunain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used: Superstore Sales Data</a:t>
            </a:r>
          </a:p>
          <a:p>
            <a:r>
              <a:t>- Fields: Order Date, Sales, Category, Region, Segment, Quantity</a:t>
            </a:r>
          </a:p>
          <a:p>
            <a:r>
              <a:t>- Source: Kaggle (https://www.kaggle.com/datasets/vivek468/superstore-dataset-final)</a:t>
            </a:r>
          </a:p>
          <a:p>
            <a:r>
              <a:t>- Used for creating KPIs, sales trends, and category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- KPI Cards: Total Sales, Quantity Sold, Order Count</a:t>
            </a:r>
          </a:p>
          <a:p>
            <a:pPr>
              <a:lnSpc>
                <a:spcPct val="90000"/>
              </a:lnSpc>
            </a:pPr>
            <a:r>
              <a:rPr lang="en-US" sz="1600"/>
              <a:t>- Line Chart: Monthly Sales Trend</a:t>
            </a:r>
          </a:p>
          <a:p>
            <a:pPr>
              <a:lnSpc>
                <a:spcPct val="90000"/>
              </a:lnSpc>
            </a:pPr>
            <a:r>
              <a:rPr lang="en-US" sz="1600"/>
              <a:t>- Stacked Bar Chart: Sales by Sub-Category and Region</a:t>
            </a:r>
          </a:p>
          <a:p>
            <a:pPr>
              <a:lnSpc>
                <a:spcPct val="90000"/>
              </a:lnSpc>
            </a:pPr>
            <a:r>
              <a:rPr lang="en-US" sz="1600"/>
              <a:t>- Donut Chart: Sales by Segment</a:t>
            </a:r>
          </a:p>
          <a:p>
            <a:pPr>
              <a:lnSpc>
                <a:spcPct val="90000"/>
              </a:lnSpc>
            </a:pPr>
            <a:r>
              <a:rPr lang="en-US" sz="1600"/>
              <a:t>- Map: Sales by State</a:t>
            </a:r>
          </a:p>
          <a:p>
            <a:pPr>
              <a:lnSpc>
                <a:spcPct val="90000"/>
              </a:lnSpc>
            </a:pPr>
            <a:r>
              <a:rPr lang="en-US" sz="1600"/>
              <a:t>- Slicers: Category, Region, Segment, Order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37E64-DD3F-C973-B7EA-1CD77917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2109862"/>
            <a:ext cx="4792009" cy="26475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 segment generates the highest sales.</a:t>
            </a:r>
          </a:p>
          <a:p>
            <a:r>
              <a:t>- The West region is the top-performing in revenue.</a:t>
            </a:r>
          </a:p>
          <a:p>
            <a:r>
              <a:t>- Office Supplies underperforms in Profit.</a:t>
            </a:r>
          </a:p>
          <a:p>
            <a:r>
              <a:t>- Seasonal spikes in Q4 reflect holiday demand.</a:t>
            </a:r>
          </a:p>
          <a:p>
            <a:r>
              <a:t>- Consistent customer growth in the Consumer segment.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for data modeling and visualization</a:t>
            </a:r>
          </a:p>
          <a:p>
            <a:r>
              <a:t>- DAX for KPI creation (e.g., total sales, order count)</a:t>
            </a:r>
          </a:p>
          <a:p>
            <a:r>
              <a:t>- Slicers for interactive filtering</a:t>
            </a:r>
          </a:p>
          <a:p>
            <a:r>
              <a:t>- Theme and layout design for storytelling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Task 3: Data Analyst Internship</vt:lpstr>
      <vt:lpstr>Dataset Overview</vt:lpstr>
      <vt:lpstr>Dashboard Components</vt:lpstr>
      <vt:lpstr>Key Business Insights</vt:lpstr>
      <vt:lpstr>Tools and Techniques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3: Data Analyst Internship</dc:title>
  <dc:subject/>
  <dc:creator>Asus</dc:creator>
  <cp:keywords/>
  <dc:description>generated using python-pptx</dc:description>
  <cp:lastModifiedBy>Mohd Faraz</cp:lastModifiedBy>
  <cp:revision>3</cp:revision>
  <dcterms:created xsi:type="dcterms:W3CDTF">2013-01-27T09:14:16Z</dcterms:created>
  <dcterms:modified xsi:type="dcterms:W3CDTF">2025-04-13T15:51:05Z</dcterms:modified>
  <cp:category/>
</cp:coreProperties>
</file>