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C</a:t>
            </a:r>
            <a:r>
              <a:rPr altLang="zh-CN" lang="en-US"/>
              <a:t>o</a:t>
            </a:r>
            <a:r>
              <a:rPr altLang="zh-CN" lang="en-US"/>
              <a:t>m</a:t>
            </a:r>
            <a:r>
              <a:rPr altLang="zh-CN" lang="en-US"/>
              <a:t>p</a:t>
            </a:r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x</a:t>
            </a:r>
            <a:r>
              <a:rPr altLang="zh-CN" lang="en-US"/>
              <a:t>ity</a:t>
            </a:r>
            <a:r>
              <a:rPr altLang="zh-CN" lang="en-US"/>
              <a:t> </a:t>
            </a:r>
            <a:r>
              <a:rPr altLang="zh-CN" lang="en-US"/>
              <a:t>o</a:t>
            </a:r>
            <a:r>
              <a:rPr altLang="zh-CN" lang="en-US"/>
              <a:t>f</a:t>
            </a:r>
            <a:r>
              <a:rPr altLang="zh-CN" lang="en-US"/>
              <a:t> </a:t>
            </a:r>
            <a:r>
              <a:rPr altLang="zh-CN" lang="en-US"/>
              <a:t>t</a:t>
            </a:r>
            <a:r>
              <a:rPr altLang="zh-CN" lang="en-US"/>
              <a:t>h</a:t>
            </a:r>
            <a:r>
              <a:rPr altLang="zh-CN" lang="en-US"/>
              <a:t>e</a:t>
            </a:r>
            <a:r>
              <a:rPr altLang="zh-CN" lang="en-US"/>
              <a:t> </a:t>
            </a:r>
            <a:r>
              <a:rPr altLang="zh-CN" lang="en-US"/>
              <a:t>topic 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 txBox="1"/>
          <p:nvPr/>
        </p:nvSpPr>
        <p:spPr>
          <a:xfrm>
            <a:off x="2572000" y="3219450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nication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unication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Principles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m</a:t>
            </a:r>
            <a:r>
              <a:rPr lang="en-US"/>
              <a:t>unication</a:t>
            </a:r>
            <a:r>
              <a:rPr lang="en-US"/>
              <a:t> </a:t>
            </a:r>
            <a:r>
              <a:rPr lang="en-US"/>
              <a:t>complexity</a:t>
            </a:r>
            <a:r>
              <a:rPr lang="en-US"/>
              <a:t> </a:t>
            </a:r>
            <a:r>
              <a:rPr lang="en-US"/>
              <a:t>:</a:t>
            </a:r>
            <a:r>
              <a:rPr lang="en-US"/>
              <a:t> </a:t>
            </a:r>
            <a:endParaRPr lang="en-US"/>
          </a:p>
        </p:txBody>
      </p:sp>
      <p:sp>
        <p:nvSpPr>
          <p:cNvPr id="1048598" name="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organized</a:t>
            </a:r>
            <a:r>
              <a:rPr lang="en-US"/>
              <a:t> </a:t>
            </a:r>
            <a:r>
              <a:rPr lang="en-US"/>
              <a:t>:When it comes to complexity, organization is paramount. You need to give your listeners a predictable pattern to help them anticipate where your presentation is heading. This means that your explanations and analyses must follow the same format for each unit of material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0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2. Avoid jargon</a:t>
            </a:r>
            <a:endParaRPr lang="en-US"/>
          </a:p>
          <a:p>
            <a:r>
              <a:rPr lang="en-US"/>
              <a:t>If you want to maximize audience comprehension, you need to avoid jargon as much as possible.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p>
            <a:r>
              <a:rPr lang="en-US"/>
              <a:t>3. Turn unfamiliar processes into familiar images</a:t>
            </a:r>
            <a:endParaRPr lang="en-US"/>
          </a:p>
          <a:p>
            <a:r>
              <a:rPr lang="en-US"/>
              <a:t>Using imagery is a terrific way to ensure your messages are retained. In fact, using images and analogies is sometimes the only way certain processes can be explained.</a:t>
            </a:r>
            <a:endParaRPr lang="en-US"/>
          </a:p>
          <a:p>
            <a:r>
              <a:rPr lang="en-US"/>
              <a:t>One of the most complicated industries I’ve worked with is biotech — not only are the concepts complex, the vocabulary is very particular.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of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ssion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q</a:t>
            </a:r>
            <a:r>
              <a:rPr lang="en-US"/>
              <a:t>u</a:t>
            </a:r>
            <a:r>
              <a:rPr lang="en-US"/>
              <a:t>i</a:t>
            </a:r>
            <a:r>
              <a:rPr lang="en-US"/>
              <a:t>red</a:t>
            </a:r>
            <a:r>
              <a:rPr lang="en-US"/>
              <a:t>:</a:t>
            </a:r>
            <a:r>
              <a:rPr lang="en-US"/>
              <a:t> </a:t>
            </a:r>
            <a:endParaRPr lang="en-US"/>
          </a:p>
        </p:txBody>
      </p:sp>
      <p:sp>
        <p:nvSpPr>
          <p:cNvPr id="1048604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Len</a:t>
            </a:r>
            <a:r>
              <a:rPr lang="en-US"/>
              <a:t>g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ssion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ctly</a:t>
            </a:r>
            <a:r>
              <a:rPr lang="en-US"/>
              <a:t> </a:t>
            </a:r>
            <a:r>
              <a:rPr lang="en-US"/>
              <a:t>related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b</a:t>
            </a:r>
            <a:r>
              <a:rPr lang="en-US"/>
              <a:t>j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of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of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ssion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surface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ground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described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less </a:t>
            </a:r>
            <a:r>
              <a:rPr lang="en-US"/>
              <a:t>words </a:t>
            </a:r>
            <a:r>
              <a:rPr lang="en-US"/>
              <a:t>but 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the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implicit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write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elongate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ion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figure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example</a:t>
            </a:r>
            <a:r>
              <a:rPr lang="en-US"/>
              <a:t>:</a:t>
            </a:r>
            <a:r>
              <a:rPr lang="en-US"/>
              <a:t> </a:t>
            </a:r>
            <a:endParaRPr lang="en-US"/>
          </a:p>
          <a:p>
            <a:r>
              <a:rPr lang="en-US"/>
              <a:t>S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es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exc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within 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w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d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with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um</a:t>
            </a:r>
            <a:r>
              <a:rPr lang="en-US"/>
              <a:t> </a:t>
            </a:r>
            <a:r>
              <a:rPr lang="en-US"/>
              <a:t>word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w</a:t>
            </a:r>
            <a:r>
              <a:rPr lang="en-US"/>
              <a:t>s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er</a:t>
            </a:r>
            <a:r>
              <a:rPr lang="en-US"/>
              <a:t> </a:t>
            </a:r>
            <a:r>
              <a:rPr lang="en-US"/>
              <a:t>and </a:t>
            </a:r>
            <a:r>
              <a:rPr lang="en-US"/>
              <a:t>the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easily 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idea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whole </a:t>
            </a:r>
            <a:r>
              <a:rPr lang="en-US"/>
              <a:t>scenario</a:t>
            </a:r>
            <a:r>
              <a:rPr lang="en-US"/>
              <a:t> </a:t>
            </a:r>
            <a:r>
              <a:rPr lang="en-US"/>
              <a:t>.</a:t>
            </a:r>
            <a:r>
              <a:rPr lang="en-US"/>
              <a:t> </a:t>
            </a:r>
            <a:endParaRPr lang="en-US"/>
          </a:p>
          <a:p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sometimes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to </a:t>
            </a:r>
            <a:r>
              <a:rPr lang="en-US"/>
              <a:t>write </a:t>
            </a:r>
            <a:r>
              <a:rPr lang="en-US"/>
              <a:t>the </a:t>
            </a:r>
            <a:r>
              <a:rPr lang="en-US"/>
              <a:t>w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article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5</a:t>
            </a:r>
            <a:r>
              <a:rPr lang="en-US"/>
              <a:t>0</a:t>
            </a:r>
            <a:r>
              <a:rPr lang="en-US"/>
              <a:t>0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6</a:t>
            </a:r>
            <a:r>
              <a:rPr lang="en-US"/>
              <a:t>0</a:t>
            </a:r>
            <a:r>
              <a:rPr lang="en-US"/>
              <a:t>0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d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share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rmation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cannot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headlines 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CPH2127</dc:creator>
  <dcterms:created xsi:type="dcterms:W3CDTF">2015-05-11T13:30:45Z</dcterms:created>
  <dcterms:modified xsi:type="dcterms:W3CDTF">2021-06-02T18:12:46Z</dcterms:modified>
</cp:coreProperties>
</file>