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3449-5BD9-99E3-C50A-DDD512A3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16255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9141-B211-F983-0A2D-92793A47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162550" cy="1655762"/>
          </a:xfrm>
        </p:spPr>
        <p:txBody>
          <a:bodyPr>
            <a:normAutofit/>
          </a:bodyPr>
          <a:lstStyle/>
          <a:p>
            <a:pPr algn="l"/>
            <a:r>
              <a:rPr lang="en-US" sz="2200" b="1">
                <a:solidFill>
                  <a:schemeClr val="tx2">
                    <a:alpha val="60000"/>
                  </a:schemeClr>
                </a:solidFill>
              </a:rPr>
              <a:t>DATA 201</a:t>
            </a:r>
          </a:p>
          <a:p>
            <a:pPr algn="l"/>
            <a:r>
              <a:rPr lang="en-US" sz="2200" b="1">
                <a:solidFill>
                  <a:schemeClr val="tx2">
                    <a:alpha val="60000"/>
                  </a:schemeClr>
                </a:solidFill>
              </a:rPr>
              <a:t>FARHAN SERAJ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4EC7-16FA-4A67-84A0-F079B4BC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876" y="495300"/>
            <a:ext cx="5229214" cy="587057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8A8EDDA-E2BA-DA8C-088F-DC0EE1C52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731" r="24252"/>
          <a:stretch/>
        </p:blipFill>
        <p:spPr>
          <a:xfrm>
            <a:off x="6539876" y="488577"/>
            <a:ext cx="5229214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9D94-5889-6B59-5934-906EC179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NYPD RAPE CRIME PERP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BF8C-BFC5-0766-92F1-59DE5437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project is to analyze rape crime perp from the NYPD arrest dataset. </a:t>
            </a:r>
          </a:p>
          <a:p>
            <a:r>
              <a:rPr lang="en-US" dirty="0"/>
              <a:t>The analysis includes the gender, age group, and race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37889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F5EE-7CCD-F09E-E492-DEE4BA45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76AB-F983-0066-D423-8A132C33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NYC Open Data.</a:t>
            </a:r>
          </a:p>
          <a:p>
            <a:r>
              <a:rPr lang="en-US" dirty="0"/>
              <a:t>The dataset has 170k Rows and 19 Columns.</a:t>
            </a:r>
          </a:p>
          <a:p>
            <a:r>
              <a:rPr lang="en-US" dirty="0"/>
              <a:t>The dataset belongs to NY </a:t>
            </a:r>
            <a:r>
              <a:rPr lang="en-US"/>
              <a:t>Police Department (NYPD).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3808-A1E2-6C40-8BFD-8DA7B4F2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71AF-21EC-473E-C052-D2623700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libraries that were used are pandas, </a:t>
            </a:r>
            <a:r>
              <a:rPr lang="en-US" dirty="0" err="1"/>
              <a:t>numpy</a:t>
            </a:r>
            <a:r>
              <a:rPr lang="en-US" dirty="0"/>
              <a:t>, matplotlib, and seaborn. </a:t>
            </a:r>
          </a:p>
          <a:p>
            <a:r>
              <a:rPr lang="en-US" dirty="0"/>
              <a:t>Functions used to remove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r>
              <a:rPr lang="en-US" dirty="0"/>
              <a:t>Functions used to do data cleaning and data wrangling.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7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866-1AB8-4B5A-6E55-3639F3AC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OF RAPE CRIME PERPS BY GENDER</a:t>
            </a:r>
          </a:p>
        </p:txBody>
      </p:sp>
      <p:pic>
        <p:nvPicPr>
          <p:cNvPr id="5" name="Content Placeholder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439D2102-EEA0-69FE-507A-04F29308A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76" y="2178050"/>
            <a:ext cx="4872847" cy="3998913"/>
          </a:xfrm>
        </p:spPr>
      </p:pic>
    </p:spTree>
    <p:extLst>
      <p:ext uri="{BB962C8B-B14F-4D97-AF65-F5344CB8AC3E}">
        <p14:creationId xmlns:p14="http://schemas.microsoft.com/office/powerpoint/2010/main" val="385741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2917-8270-373E-5639-1FA6FDDD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OF RAPE CRIME PERPS BY AGE GROUP 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C3F41F1-7809-7AF5-628A-6AE8A3175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76" y="2178050"/>
            <a:ext cx="4872847" cy="3998913"/>
          </a:xfrm>
        </p:spPr>
      </p:pic>
    </p:spTree>
    <p:extLst>
      <p:ext uri="{BB962C8B-B14F-4D97-AF65-F5344CB8AC3E}">
        <p14:creationId xmlns:p14="http://schemas.microsoft.com/office/powerpoint/2010/main" val="33100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4302-69A5-1350-4770-3EE96B5F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OF RAPE CRIME PERPS BY RACE</a:t>
            </a:r>
          </a:p>
        </p:txBody>
      </p:sp>
      <p:pic>
        <p:nvPicPr>
          <p:cNvPr id="9" name="Content Placeholder 8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B5E0B33E-DF39-FFC5-DB0E-4B34E353B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3" y="2197826"/>
            <a:ext cx="7269494" cy="3959360"/>
          </a:xfrm>
        </p:spPr>
      </p:pic>
    </p:spTree>
    <p:extLst>
      <p:ext uri="{BB962C8B-B14F-4D97-AF65-F5344CB8AC3E}">
        <p14:creationId xmlns:p14="http://schemas.microsoft.com/office/powerpoint/2010/main" val="18488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E66-BD7A-B553-25DE-5DF08BE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579D-986F-7BC3-90CC-8DDD0D61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Rape Crime Perp Gender is dominantly male. </a:t>
            </a:r>
          </a:p>
          <a:p>
            <a:r>
              <a:rPr lang="en-US" dirty="0"/>
              <a:t>The dominant Age Group is between 25-44. </a:t>
            </a:r>
          </a:p>
          <a:p>
            <a:r>
              <a:rPr lang="en-US" dirty="0"/>
              <a:t>The dominant Race for Rape Crime Perp is Black. </a:t>
            </a:r>
          </a:p>
        </p:txBody>
      </p:sp>
    </p:spTree>
    <p:extLst>
      <p:ext uri="{BB962C8B-B14F-4D97-AF65-F5344CB8AC3E}">
        <p14:creationId xmlns:p14="http://schemas.microsoft.com/office/powerpoint/2010/main" val="12091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3A45-1B21-C86E-AF0C-3CDF20A6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621E-D466-57FF-BFCE-63CE1D94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Source: https://data.cityofnewyork.us/Public-Safety/NYPD-Arrest-Data-Year-to-Date-/uip8-fykc</a:t>
            </a:r>
          </a:p>
        </p:txBody>
      </p:sp>
    </p:spTree>
    <p:extLst>
      <p:ext uri="{BB962C8B-B14F-4D97-AF65-F5344CB8AC3E}">
        <p14:creationId xmlns:p14="http://schemas.microsoft.com/office/powerpoint/2010/main" val="31358500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Sabon Next LT</vt:lpstr>
      <vt:lpstr>Wingdings</vt:lpstr>
      <vt:lpstr>LuminousVTI</vt:lpstr>
      <vt:lpstr>CAPSTONE PROJECT</vt:lpstr>
      <vt:lpstr>NYPD RAPE CRIME PERP ANALYSIS</vt:lpstr>
      <vt:lpstr>DATA SOURCES</vt:lpstr>
      <vt:lpstr>METHODOLOGIES</vt:lpstr>
      <vt:lpstr>VISUALIZATION OF RAPE CRIME PERPS BY GENDER</vt:lpstr>
      <vt:lpstr>VISUALIZATION OF RAPE CRIME PERPS BY AGE GROUP </vt:lpstr>
      <vt:lpstr>VISUALIZATION OF RAPE CRIME PERPS BY RACE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farhan fardin</dc:creator>
  <cp:lastModifiedBy>farhan fardin</cp:lastModifiedBy>
  <cp:revision>8</cp:revision>
  <dcterms:created xsi:type="dcterms:W3CDTF">2024-01-18T01:06:02Z</dcterms:created>
  <dcterms:modified xsi:type="dcterms:W3CDTF">2024-01-18T05:03:15Z</dcterms:modified>
</cp:coreProperties>
</file>