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0" r:id="rId2"/>
    <p:sldId id="257" r:id="rId3"/>
    <p:sldId id="258" r:id="rId4"/>
    <p:sldId id="259" r:id="rId5"/>
    <p:sldId id="260" r:id="rId6"/>
    <p:sldId id="261" r:id="rId7"/>
    <p:sldId id="262" r:id="rId8"/>
    <p:sldId id="263" r:id="rId9"/>
    <p:sldId id="264"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9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Khan" userId="4f4f3688dfe0e562" providerId="LiveId" clId="{55009591-CD2B-4B77-AADF-F59A7A0E0CA5}"/>
    <pc:docChg chg="undo custSel delSld modSld">
      <pc:chgData name="Ahmad Khan" userId="4f4f3688dfe0e562" providerId="LiveId" clId="{55009591-CD2B-4B77-AADF-F59A7A0E0CA5}" dt="2024-07-02T08:52:36.541" v="1344" actId="14100"/>
      <pc:docMkLst>
        <pc:docMk/>
      </pc:docMkLst>
      <pc:sldChg chg="addSp delSp modSp mod">
        <pc:chgData name="Ahmad Khan" userId="4f4f3688dfe0e562" providerId="LiveId" clId="{55009591-CD2B-4B77-AADF-F59A7A0E0CA5}" dt="2024-07-02T08:52:36.541" v="1344" actId="14100"/>
        <pc:sldMkLst>
          <pc:docMk/>
          <pc:sldMk cId="3672745579" sldId="257"/>
        </pc:sldMkLst>
        <pc:spChg chg="mod">
          <ac:chgData name="Ahmad Khan" userId="4f4f3688dfe0e562" providerId="LiveId" clId="{55009591-CD2B-4B77-AADF-F59A7A0E0CA5}" dt="2024-07-01T17:04:11.711" v="351"/>
          <ac:spMkLst>
            <pc:docMk/>
            <pc:sldMk cId="3672745579" sldId="257"/>
            <ac:spMk id="2" creationId="{EC7569D4-FCF7-1642-019B-FDB89B6357A5}"/>
          </ac:spMkLst>
        </pc:spChg>
        <pc:picChg chg="add del mod">
          <ac:chgData name="Ahmad Khan" userId="4f4f3688dfe0e562" providerId="LiveId" clId="{55009591-CD2B-4B77-AADF-F59A7A0E0CA5}" dt="2024-07-02T08:52:21.857" v="1337" actId="478"/>
          <ac:picMkLst>
            <pc:docMk/>
            <pc:sldMk cId="3672745579" sldId="257"/>
            <ac:picMk id="3" creationId="{D6F59289-9F36-F5AF-4522-AAD05D59F046}"/>
          </ac:picMkLst>
        </pc:picChg>
        <pc:picChg chg="add mod">
          <ac:chgData name="Ahmad Khan" userId="4f4f3688dfe0e562" providerId="LiveId" clId="{55009591-CD2B-4B77-AADF-F59A7A0E0CA5}" dt="2024-07-01T17:16:24.944" v="710"/>
          <ac:picMkLst>
            <pc:docMk/>
            <pc:sldMk cId="3672745579" sldId="257"/>
            <ac:picMk id="4" creationId="{BFD16E88-A748-24E4-6E20-296CADB07C91}"/>
          </ac:picMkLst>
        </pc:picChg>
        <pc:picChg chg="del">
          <ac:chgData name="Ahmad Khan" userId="4f4f3688dfe0e562" providerId="LiveId" clId="{55009591-CD2B-4B77-AADF-F59A7A0E0CA5}" dt="2024-07-01T17:03:40.043" v="294" actId="478"/>
          <ac:picMkLst>
            <pc:docMk/>
            <pc:sldMk cId="3672745579" sldId="257"/>
            <ac:picMk id="1026" creationId="{39E4385D-3554-A2B4-7D6E-8A325351C36E}"/>
          </ac:picMkLst>
        </pc:picChg>
        <pc:picChg chg="add mod">
          <ac:chgData name="Ahmad Khan" userId="4f4f3688dfe0e562" providerId="LiveId" clId="{55009591-CD2B-4B77-AADF-F59A7A0E0CA5}" dt="2024-07-02T08:52:19.686" v="1336" actId="1076"/>
          <ac:picMkLst>
            <pc:docMk/>
            <pc:sldMk cId="3672745579" sldId="257"/>
            <ac:picMk id="1026" creationId="{5E423D22-087E-DBF2-A99D-2AE911BDE939}"/>
          </ac:picMkLst>
        </pc:picChg>
        <pc:picChg chg="add mod">
          <ac:chgData name="Ahmad Khan" userId="4f4f3688dfe0e562" providerId="LiveId" clId="{55009591-CD2B-4B77-AADF-F59A7A0E0CA5}" dt="2024-07-02T08:52:36.541" v="1344" actId="14100"/>
          <ac:picMkLst>
            <pc:docMk/>
            <pc:sldMk cId="3672745579" sldId="257"/>
            <ac:picMk id="1028" creationId="{713DE312-F7C6-1843-1DFD-75346CE06C28}"/>
          </ac:picMkLst>
        </pc:picChg>
        <pc:picChg chg="add del">
          <ac:chgData name="Ahmad Khan" userId="4f4f3688dfe0e562" providerId="LiveId" clId="{55009591-CD2B-4B77-AADF-F59A7A0E0CA5}" dt="2024-07-01T17:16:14.234" v="709" actId="478"/>
          <ac:picMkLst>
            <pc:docMk/>
            <pc:sldMk cId="3672745579" sldId="257"/>
            <ac:picMk id="1028" creationId="{A045544C-A35D-7060-5AB1-FE24AD606258}"/>
          </ac:picMkLst>
        </pc:picChg>
      </pc:sldChg>
      <pc:sldChg chg="addSp modSp mod">
        <pc:chgData name="Ahmad Khan" userId="4f4f3688dfe0e562" providerId="LiveId" clId="{55009591-CD2B-4B77-AADF-F59A7A0E0CA5}" dt="2024-07-01T17:16:30.691" v="711"/>
        <pc:sldMkLst>
          <pc:docMk/>
          <pc:sldMk cId="2814698835" sldId="258"/>
        </pc:sldMkLst>
        <pc:graphicFrameChg chg="modGraphic">
          <ac:chgData name="Ahmad Khan" userId="4f4f3688dfe0e562" providerId="LiveId" clId="{55009591-CD2B-4B77-AADF-F59A7A0E0CA5}" dt="2024-07-01T17:10:10.485" v="605" actId="20577"/>
          <ac:graphicFrameMkLst>
            <pc:docMk/>
            <pc:sldMk cId="2814698835" sldId="258"/>
            <ac:graphicFrameMk id="3" creationId="{6172B9A2-BEDB-D785-EC56-6282DFCA65FE}"/>
          </ac:graphicFrameMkLst>
        </pc:graphicFrameChg>
        <pc:picChg chg="add mod">
          <ac:chgData name="Ahmad Khan" userId="4f4f3688dfe0e562" providerId="LiveId" clId="{55009591-CD2B-4B77-AADF-F59A7A0E0CA5}" dt="2024-07-01T17:16:30.691" v="711"/>
          <ac:picMkLst>
            <pc:docMk/>
            <pc:sldMk cId="2814698835" sldId="258"/>
            <ac:picMk id="4" creationId="{67227A48-D63B-7C84-9B16-85FA4CB59EE1}"/>
          </ac:picMkLst>
        </pc:picChg>
      </pc:sldChg>
      <pc:sldChg chg="addSp delSp modSp mod">
        <pc:chgData name="Ahmad Khan" userId="4f4f3688dfe0e562" providerId="LiveId" clId="{55009591-CD2B-4B77-AADF-F59A7A0E0CA5}" dt="2024-07-02T08:34:39.214" v="846" actId="115"/>
        <pc:sldMkLst>
          <pc:docMk/>
          <pc:sldMk cId="3002171478" sldId="259"/>
        </pc:sldMkLst>
        <pc:spChg chg="mod">
          <ac:chgData name="Ahmad Khan" userId="4f4f3688dfe0e562" providerId="LiveId" clId="{55009591-CD2B-4B77-AADF-F59A7A0E0CA5}" dt="2024-07-02T08:34:39.214" v="846" actId="115"/>
          <ac:spMkLst>
            <pc:docMk/>
            <pc:sldMk cId="3002171478" sldId="259"/>
            <ac:spMk id="5" creationId="{D3A5245C-C234-C5C3-D8A8-A1660627D89B}"/>
          </ac:spMkLst>
        </pc:spChg>
        <pc:picChg chg="del">
          <ac:chgData name="Ahmad Khan" userId="4f4f3688dfe0e562" providerId="LiveId" clId="{55009591-CD2B-4B77-AADF-F59A7A0E0CA5}" dt="2024-07-01T17:14:24.633" v="685" actId="478"/>
          <ac:picMkLst>
            <pc:docMk/>
            <pc:sldMk cId="3002171478" sldId="259"/>
            <ac:picMk id="2" creationId="{AF806FB5-E068-4D8F-E045-49C74FB91EDA}"/>
          </ac:picMkLst>
        </pc:picChg>
        <pc:picChg chg="add mod">
          <ac:chgData name="Ahmad Khan" userId="4f4f3688dfe0e562" providerId="LiveId" clId="{55009591-CD2B-4B77-AADF-F59A7A0E0CA5}" dt="2024-07-01T17:15:32.346" v="698" actId="14100"/>
          <ac:picMkLst>
            <pc:docMk/>
            <pc:sldMk cId="3002171478" sldId="259"/>
            <ac:picMk id="2050" creationId="{D48C8D2B-8F4E-F34D-3988-8FFAC08E1BCC}"/>
          </ac:picMkLst>
        </pc:picChg>
        <pc:picChg chg="add mod">
          <ac:chgData name="Ahmad Khan" userId="4f4f3688dfe0e562" providerId="LiveId" clId="{55009591-CD2B-4B77-AADF-F59A7A0E0CA5}" dt="2024-07-01T17:16:07.441" v="707" actId="1076"/>
          <ac:picMkLst>
            <pc:docMk/>
            <pc:sldMk cId="3002171478" sldId="259"/>
            <ac:picMk id="2052" creationId="{F99D5660-D7C9-DE6C-9A85-DBDA9041492A}"/>
          </ac:picMkLst>
        </pc:picChg>
      </pc:sldChg>
      <pc:sldChg chg="addSp delSp modSp mod">
        <pc:chgData name="Ahmad Khan" userId="4f4f3688dfe0e562" providerId="LiveId" clId="{55009591-CD2B-4B77-AADF-F59A7A0E0CA5}" dt="2024-07-02T08:35:17.465" v="849" actId="2711"/>
        <pc:sldMkLst>
          <pc:docMk/>
          <pc:sldMk cId="2273246771" sldId="260"/>
        </pc:sldMkLst>
        <pc:spChg chg="add del mod">
          <ac:chgData name="Ahmad Khan" userId="4f4f3688dfe0e562" providerId="LiveId" clId="{55009591-CD2B-4B77-AADF-F59A7A0E0CA5}" dt="2024-07-02T08:35:17.465" v="849" actId="2711"/>
          <ac:spMkLst>
            <pc:docMk/>
            <pc:sldMk cId="2273246771" sldId="260"/>
            <ac:spMk id="3" creationId="{2793BB60-D2E2-A8B9-D96F-D4D756113941}"/>
          </ac:spMkLst>
        </pc:spChg>
        <pc:picChg chg="add mod">
          <ac:chgData name="Ahmad Khan" userId="4f4f3688dfe0e562" providerId="LiveId" clId="{55009591-CD2B-4B77-AADF-F59A7A0E0CA5}" dt="2024-07-01T17:16:56.314" v="719" actId="14100"/>
          <ac:picMkLst>
            <pc:docMk/>
            <pc:sldMk cId="2273246771" sldId="260"/>
            <ac:picMk id="4" creationId="{8E632311-0BA5-5591-D0F7-578260B51C52}"/>
          </ac:picMkLst>
        </pc:picChg>
        <pc:picChg chg="del">
          <ac:chgData name="Ahmad Khan" userId="4f4f3688dfe0e562" providerId="LiveId" clId="{55009591-CD2B-4B77-AADF-F59A7A0E0CA5}" dt="2024-07-01T17:16:40.988" v="713" actId="478"/>
          <ac:picMkLst>
            <pc:docMk/>
            <pc:sldMk cId="2273246771" sldId="260"/>
            <ac:picMk id="5" creationId="{BA615224-6C02-FC05-95C6-00A78854A9FF}"/>
          </ac:picMkLst>
        </pc:picChg>
      </pc:sldChg>
      <pc:sldChg chg="addSp delSp modSp mod">
        <pc:chgData name="Ahmad Khan" userId="4f4f3688dfe0e562" providerId="LiveId" clId="{55009591-CD2B-4B77-AADF-F59A7A0E0CA5}" dt="2024-07-02T08:39:20.733" v="909" actId="14100"/>
        <pc:sldMkLst>
          <pc:docMk/>
          <pc:sldMk cId="3353008881" sldId="261"/>
        </pc:sldMkLst>
        <pc:spChg chg="mod">
          <ac:chgData name="Ahmad Khan" userId="4f4f3688dfe0e562" providerId="LiveId" clId="{55009591-CD2B-4B77-AADF-F59A7A0E0CA5}" dt="2024-07-02T08:36:57.217" v="871" actId="20577"/>
          <ac:spMkLst>
            <pc:docMk/>
            <pc:sldMk cId="3353008881" sldId="261"/>
            <ac:spMk id="2" creationId="{11385108-1EFC-6EA1-B9CB-8A541B65D55B}"/>
          </ac:spMkLst>
        </pc:spChg>
        <pc:spChg chg="del mod">
          <ac:chgData name="Ahmad Khan" userId="4f4f3688dfe0e562" providerId="LiveId" clId="{55009591-CD2B-4B77-AADF-F59A7A0E0CA5}" dt="2024-07-02T08:38:38.496" v="890" actId="478"/>
          <ac:spMkLst>
            <pc:docMk/>
            <pc:sldMk cId="3353008881" sldId="261"/>
            <ac:spMk id="3" creationId="{E6E2C1A4-9A73-3099-CC23-0CDEC668E0CF}"/>
          </ac:spMkLst>
        </pc:spChg>
        <pc:spChg chg="del mod">
          <ac:chgData name="Ahmad Khan" userId="4f4f3688dfe0e562" providerId="LiveId" clId="{55009591-CD2B-4B77-AADF-F59A7A0E0CA5}" dt="2024-07-02T08:37:29.650" v="878"/>
          <ac:spMkLst>
            <pc:docMk/>
            <pc:sldMk cId="3353008881" sldId="261"/>
            <ac:spMk id="4" creationId="{1BB0FD36-2E26-777D-D46C-21DF68EDFBF2}"/>
          </ac:spMkLst>
        </pc:spChg>
        <pc:picChg chg="add mod">
          <ac:chgData name="Ahmad Khan" userId="4f4f3688dfe0e562" providerId="LiveId" clId="{55009591-CD2B-4B77-AADF-F59A7A0E0CA5}" dt="2024-07-02T08:39:05.012" v="902" actId="14100"/>
          <ac:picMkLst>
            <pc:docMk/>
            <pc:sldMk cId="3353008881" sldId="261"/>
            <ac:picMk id="5" creationId="{63409A0C-C9A7-7921-C25E-CF1E1F5BE130}"/>
          </ac:picMkLst>
        </pc:picChg>
        <pc:picChg chg="add mod">
          <ac:chgData name="Ahmad Khan" userId="4f4f3688dfe0e562" providerId="LiveId" clId="{55009591-CD2B-4B77-AADF-F59A7A0E0CA5}" dt="2024-07-02T08:38:43.516" v="892" actId="14100"/>
          <ac:picMkLst>
            <pc:docMk/>
            <pc:sldMk cId="3353008881" sldId="261"/>
            <ac:picMk id="6" creationId="{CD8ABDB8-E7C2-D1E7-1F47-3FE03A06C192}"/>
          </ac:picMkLst>
        </pc:picChg>
        <pc:picChg chg="add mod">
          <ac:chgData name="Ahmad Khan" userId="4f4f3688dfe0e562" providerId="LiveId" clId="{55009591-CD2B-4B77-AADF-F59A7A0E0CA5}" dt="2024-07-02T08:38:58.500" v="899" actId="1076"/>
          <ac:picMkLst>
            <pc:docMk/>
            <pc:sldMk cId="3353008881" sldId="261"/>
            <ac:picMk id="7" creationId="{975725A7-E249-4D7E-D54E-0F90B52FDD21}"/>
          </ac:picMkLst>
        </pc:picChg>
        <pc:picChg chg="add mod">
          <ac:chgData name="Ahmad Khan" userId="4f4f3688dfe0e562" providerId="LiveId" clId="{55009591-CD2B-4B77-AADF-F59A7A0E0CA5}" dt="2024-07-02T08:38:50.196" v="895" actId="14100"/>
          <ac:picMkLst>
            <pc:docMk/>
            <pc:sldMk cId="3353008881" sldId="261"/>
            <ac:picMk id="8" creationId="{36D11FE2-7B3D-8ADD-B45E-502367776061}"/>
          </ac:picMkLst>
        </pc:picChg>
        <pc:picChg chg="add mod">
          <ac:chgData name="Ahmad Khan" userId="4f4f3688dfe0e562" providerId="LiveId" clId="{55009591-CD2B-4B77-AADF-F59A7A0E0CA5}" dt="2024-07-02T08:39:16.433" v="907" actId="14100"/>
          <ac:picMkLst>
            <pc:docMk/>
            <pc:sldMk cId="3353008881" sldId="261"/>
            <ac:picMk id="9" creationId="{F3D1E954-4DDA-9604-FE6B-3F2ADC4ABB87}"/>
          </ac:picMkLst>
        </pc:picChg>
        <pc:picChg chg="add mod">
          <ac:chgData name="Ahmad Khan" userId="4f4f3688dfe0e562" providerId="LiveId" clId="{55009591-CD2B-4B77-AADF-F59A7A0E0CA5}" dt="2024-07-02T08:39:11.348" v="905" actId="14100"/>
          <ac:picMkLst>
            <pc:docMk/>
            <pc:sldMk cId="3353008881" sldId="261"/>
            <ac:picMk id="10" creationId="{CB7C1D13-48AF-A357-B0A6-517C90DAA40B}"/>
          </ac:picMkLst>
        </pc:picChg>
        <pc:picChg chg="add mod">
          <ac:chgData name="Ahmad Khan" userId="4f4f3688dfe0e562" providerId="LiveId" clId="{55009591-CD2B-4B77-AADF-F59A7A0E0CA5}" dt="2024-07-02T08:39:20.733" v="909" actId="14100"/>
          <ac:picMkLst>
            <pc:docMk/>
            <pc:sldMk cId="3353008881" sldId="261"/>
            <ac:picMk id="11" creationId="{4EEAD042-730A-7822-D1DC-CA841E4B406E}"/>
          </ac:picMkLst>
        </pc:picChg>
        <pc:picChg chg="del mod">
          <ac:chgData name="Ahmad Khan" userId="4f4f3688dfe0e562" providerId="LiveId" clId="{55009591-CD2B-4B77-AADF-F59A7A0E0CA5}" dt="2024-07-02T08:37:16.537" v="874" actId="478"/>
          <ac:picMkLst>
            <pc:docMk/>
            <pc:sldMk cId="3353008881" sldId="261"/>
            <ac:picMk id="2050" creationId="{0F4FC1F0-E8D3-59C0-1F27-884BF780222A}"/>
          </ac:picMkLst>
        </pc:picChg>
      </pc:sldChg>
      <pc:sldChg chg="addSp delSp modSp mod">
        <pc:chgData name="Ahmad Khan" userId="4f4f3688dfe0e562" providerId="LiveId" clId="{55009591-CD2B-4B77-AADF-F59A7A0E0CA5}" dt="2024-07-02T08:40:54.869" v="971" actId="14100"/>
        <pc:sldMkLst>
          <pc:docMk/>
          <pc:sldMk cId="877008175" sldId="262"/>
        </pc:sldMkLst>
        <pc:spChg chg="del mod">
          <ac:chgData name="Ahmad Khan" userId="4f4f3688dfe0e562" providerId="LiveId" clId="{55009591-CD2B-4B77-AADF-F59A7A0E0CA5}" dt="2024-07-02T08:40:01.079" v="915" actId="478"/>
          <ac:spMkLst>
            <pc:docMk/>
            <pc:sldMk cId="877008175" sldId="262"/>
            <ac:spMk id="2" creationId="{DF28416C-1698-A6AB-917F-212918CBD34A}"/>
          </ac:spMkLst>
        </pc:spChg>
        <pc:spChg chg="del mod">
          <ac:chgData name="Ahmad Khan" userId="4f4f3688dfe0e562" providerId="LiveId" clId="{55009591-CD2B-4B77-AADF-F59A7A0E0CA5}" dt="2024-07-02T08:40:09.576" v="940" actId="478"/>
          <ac:spMkLst>
            <pc:docMk/>
            <pc:sldMk cId="877008175" sldId="262"/>
            <ac:spMk id="3" creationId="{540EFCAE-3DC9-85A6-4C8C-52DD6742EFA8}"/>
          </ac:spMkLst>
        </pc:spChg>
        <pc:spChg chg="add del mod">
          <ac:chgData name="Ahmad Khan" userId="4f4f3688dfe0e562" providerId="LiveId" clId="{55009591-CD2B-4B77-AADF-F59A7A0E0CA5}" dt="2024-07-02T08:40:23.934" v="965" actId="20577"/>
          <ac:spMkLst>
            <pc:docMk/>
            <pc:sldMk cId="877008175" sldId="262"/>
            <ac:spMk id="5" creationId="{BCDA4A6D-8C1B-A302-776C-0F7425937617}"/>
          </ac:spMkLst>
        </pc:spChg>
        <pc:picChg chg="add del mod">
          <ac:chgData name="Ahmad Khan" userId="4f4f3688dfe0e562" providerId="LiveId" clId="{55009591-CD2B-4B77-AADF-F59A7A0E0CA5}" dt="2024-07-02T08:39:39.597" v="911" actId="478"/>
          <ac:picMkLst>
            <pc:docMk/>
            <pc:sldMk cId="877008175" sldId="262"/>
            <ac:picMk id="4" creationId="{8FD88EA1-A161-B0A0-4FDE-87C82E8BA403}"/>
          </ac:picMkLst>
        </pc:picChg>
        <pc:picChg chg="add mod">
          <ac:chgData name="Ahmad Khan" userId="4f4f3688dfe0e562" providerId="LiveId" clId="{55009591-CD2B-4B77-AADF-F59A7A0E0CA5}" dt="2024-07-02T08:40:54.869" v="971" actId="14100"/>
          <ac:picMkLst>
            <pc:docMk/>
            <pc:sldMk cId="877008175" sldId="262"/>
            <ac:picMk id="6" creationId="{FB01CA14-6CAA-E9D8-AD07-69B873E5207E}"/>
          </ac:picMkLst>
        </pc:picChg>
        <pc:picChg chg="del">
          <ac:chgData name="Ahmad Khan" userId="4f4f3688dfe0e562" providerId="LiveId" clId="{55009591-CD2B-4B77-AADF-F59A7A0E0CA5}" dt="2024-07-02T08:40:27.118" v="966" actId="478"/>
          <ac:picMkLst>
            <pc:docMk/>
            <pc:sldMk cId="877008175" sldId="262"/>
            <ac:picMk id="1026" creationId="{45623721-56D0-E7CC-4C55-332C997DA4CC}"/>
          </ac:picMkLst>
        </pc:picChg>
      </pc:sldChg>
      <pc:sldChg chg="addSp delSp modSp mod">
        <pc:chgData name="Ahmad Khan" userId="4f4f3688dfe0e562" providerId="LiveId" clId="{55009591-CD2B-4B77-AADF-F59A7A0E0CA5}" dt="2024-07-02T08:42:36.005" v="984" actId="1076"/>
        <pc:sldMkLst>
          <pc:docMk/>
          <pc:sldMk cId="2787199467" sldId="263"/>
        </pc:sldMkLst>
        <pc:spChg chg="del mod">
          <ac:chgData name="Ahmad Khan" userId="4f4f3688dfe0e562" providerId="LiveId" clId="{55009591-CD2B-4B77-AADF-F59A7A0E0CA5}" dt="2024-07-02T08:41:06.571" v="973" actId="478"/>
          <ac:spMkLst>
            <pc:docMk/>
            <pc:sldMk cId="2787199467" sldId="263"/>
            <ac:spMk id="2" creationId="{477D2A34-A052-BAD0-7552-58ADA6656331}"/>
          </ac:spMkLst>
        </pc:spChg>
        <pc:spChg chg="del">
          <ac:chgData name="Ahmad Khan" userId="4f4f3688dfe0e562" providerId="LiveId" clId="{55009591-CD2B-4B77-AADF-F59A7A0E0CA5}" dt="2024-07-02T08:41:26.593" v="976" actId="478"/>
          <ac:spMkLst>
            <pc:docMk/>
            <pc:sldMk cId="2787199467" sldId="263"/>
            <ac:spMk id="3" creationId="{41A10776-9BF0-B4D4-5C32-E7708438CFD9}"/>
          </ac:spMkLst>
        </pc:spChg>
        <pc:spChg chg="add mod">
          <ac:chgData name="Ahmad Khan" userId="4f4f3688dfe0e562" providerId="LiveId" clId="{55009591-CD2B-4B77-AADF-F59A7A0E0CA5}" dt="2024-07-02T08:42:36.005" v="984" actId="1076"/>
          <ac:spMkLst>
            <pc:docMk/>
            <pc:sldMk cId="2787199467" sldId="263"/>
            <ac:spMk id="4" creationId="{4AE3772E-3AC3-99E6-C9F3-31B6C467F8D8}"/>
          </ac:spMkLst>
        </pc:spChg>
        <pc:picChg chg="add mod">
          <ac:chgData name="Ahmad Khan" userId="4f4f3688dfe0e562" providerId="LiveId" clId="{55009591-CD2B-4B77-AADF-F59A7A0E0CA5}" dt="2024-07-02T08:41:39.947" v="981" actId="14100"/>
          <ac:picMkLst>
            <pc:docMk/>
            <pc:sldMk cId="2787199467" sldId="263"/>
            <ac:picMk id="5" creationId="{DFE2BE4E-ECC7-A26D-2E8A-71408E478B1B}"/>
          </ac:picMkLst>
        </pc:picChg>
        <pc:picChg chg="del">
          <ac:chgData name="Ahmad Khan" userId="4f4f3688dfe0e562" providerId="LiveId" clId="{55009591-CD2B-4B77-AADF-F59A7A0E0CA5}" dt="2024-07-02T08:41:24.441" v="975" actId="478"/>
          <ac:picMkLst>
            <pc:docMk/>
            <pc:sldMk cId="2787199467" sldId="263"/>
            <ac:picMk id="2050" creationId="{E4941D3B-A4D5-D8CD-F142-1AC02037320B}"/>
          </ac:picMkLst>
        </pc:picChg>
      </pc:sldChg>
      <pc:sldChg chg="addSp delSp modSp mod">
        <pc:chgData name="Ahmad Khan" userId="4f4f3688dfe0e562" providerId="LiveId" clId="{55009591-CD2B-4B77-AADF-F59A7A0E0CA5}" dt="2024-07-02T08:44:06.789" v="1118" actId="1076"/>
        <pc:sldMkLst>
          <pc:docMk/>
          <pc:sldMk cId="3697165784" sldId="264"/>
        </pc:sldMkLst>
        <pc:spChg chg="del mod">
          <ac:chgData name="Ahmad Khan" userId="4f4f3688dfe0e562" providerId="LiveId" clId="{55009591-CD2B-4B77-AADF-F59A7A0E0CA5}" dt="2024-07-02T08:42:43.512" v="986" actId="478"/>
          <ac:spMkLst>
            <pc:docMk/>
            <pc:sldMk cId="3697165784" sldId="264"/>
            <ac:spMk id="2" creationId="{B9440FEF-7A63-F44C-8C8F-170B1CBAB5F0}"/>
          </ac:spMkLst>
        </pc:spChg>
        <pc:spChg chg="mod">
          <ac:chgData name="Ahmad Khan" userId="4f4f3688dfe0e562" providerId="LiveId" clId="{55009591-CD2B-4B77-AADF-F59A7A0E0CA5}" dt="2024-07-02T08:44:06.789" v="1118" actId="1076"/>
          <ac:spMkLst>
            <pc:docMk/>
            <pc:sldMk cId="3697165784" sldId="264"/>
            <ac:spMk id="3" creationId="{6B903492-473E-954E-18F7-FE828A8D7FB0}"/>
          </ac:spMkLst>
        </pc:spChg>
        <pc:spChg chg="add mod">
          <ac:chgData name="Ahmad Khan" userId="4f4f3688dfe0e562" providerId="LiveId" clId="{55009591-CD2B-4B77-AADF-F59A7A0E0CA5}" dt="2024-07-02T08:43:27.088" v="1040" actId="20577"/>
          <ac:spMkLst>
            <pc:docMk/>
            <pc:sldMk cId="3697165784" sldId="264"/>
            <ac:spMk id="4" creationId="{F8CF150D-3AC7-9CA0-FAD8-765ED97DFEE8}"/>
          </ac:spMkLst>
        </pc:spChg>
        <pc:picChg chg="del">
          <ac:chgData name="Ahmad Khan" userId="4f4f3688dfe0e562" providerId="LiveId" clId="{55009591-CD2B-4B77-AADF-F59A7A0E0CA5}" dt="2024-07-02T08:43:32.437" v="1041" actId="478"/>
          <ac:picMkLst>
            <pc:docMk/>
            <pc:sldMk cId="3697165784" sldId="264"/>
            <ac:picMk id="3074" creationId="{E3B42A8E-D5A9-ED27-35E6-BFE3B75BC0C7}"/>
          </ac:picMkLst>
        </pc:picChg>
      </pc:sldChg>
      <pc:sldChg chg="del">
        <pc:chgData name="Ahmad Khan" userId="4f4f3688dfe0e562" providerId="LiveId" clId="{55009591-CD2B-4B77-AADF-F59A7A0E0CA5}" dt="2024-07-02T08:44:24.238" v="1119" actId="47"/>
        <pc:sldMkLst>
          <pc:docMk/>
          <pc:sldMk cId="2230031282" sldId="265"/>
        </pc:sldMkLst>
      </pc:sldChg>
      <pc:sldChg chg="del">
        <pc:chgData name="Ahmad Khan" userId="4f4f3688dfe0e562" providerId="LiveId" clId="{55009591-CD2B-4B77-AADF-F59A7A0E0CA5}" dt="2024-07-02T08:44:27.740" v="1120" actId="47"/>
        <pc:sldMkLst>
          <pc:docMk/>
          <pc:sldMk cId="660427979" sldId="266"/>
        </pc:sldMkLst>
      </pc:sldChg>
      <pc:sldChg chg="addSp delSp modSp mod">
        <pc:chgData name="Ahmad Khan" userId="4f4f3688dfe0e562" providerId="LiveId" clId="{55009591-CD2B-4B77-AADF-F59A7A0E0CA5}" dt="2024-07-02T08:45:36.645" v="1176" actId="1076"/>
        <pc:sldMkLst>
          <pc:docMk/>
          <pc:sldMk cId="2483378002" sldId="267"/>
        </pc:sldMkLst>
        <pc:spChg chg="del">
          <ac:chgData name="Ahmad Khan" userId="4f4f3688dfe0e562" providerId="LiveId" clId="{55009591-CD2B-4B77-AADF-F59A7A0E0CA5}" dt="2024-07-02T08:44:54.959" v="1123" actId="478"/>
          <ac:spMkLst>
            <pc:docMk/>
            <pc:sldMk cId="2483378002" sldId="267"/>
            <ac:spMk id="2" creationId="{DDA77211-EB4D-59A7-724D-45F25FE4A56B}"/>
          </ac:spMkLst>
        </pc:spChg>
        <pc:spChg chg="del">
          <ac:chgData name="Ahmad Khan" userId="4f4f3688dfe0e562" providerId="LiveId" clId="{55009591-CD2B-4B77-AADF-F59A7A0E0CA5}" dt="2024-07-02T08:45:01.612" v="1125" actId="478"/>
          <ac:spMkLst>
            <pc:docMk/>
            <pc:sldMk cId="2483378002" sldId="267"/>
            <ac:spMk id="3" creationId="{18C77780-8812-EDE5-FD4F-646BFA375F38}"/>
          </ac:spMkLst>
        </pc:spChg>
        <pc:spChg chg="add mod">
          <ac:chgData name="Ahmad Khan" userId="4f4f3688dfe0e562" providerId="LiveId" clId="{55009591-CD2B-4B77-AADF-F59A7A0E0CA5}" dt="2024-07-02T08:45:11.667" v="1170" actId="20577"/>
          <ac:spMkLst>
            <pc:docMk/>
            <pc:sldMk cId="2483378002" sldId="267"/>
            <ac:spMk id="4" creationId="{D0029CFE-670B-3988-C5F2-00E223E01D70}"/>
          </ac:spMkLst>
        </pc:spChg>
        <pc:picChg chg="add mod">
          <ac:chgData name="Ahmad Khan" userId="4f4f3688dfe0e562" providerId="LiveId" clId="{55009591-CD2B-4B77-AADF-F59A7A0E0CA5}" dt="2024-07-02T08:45:36.645" v="1176" actId="1076"/>
          <ac:picMkLst>
            <pc:docMk/>
            <pc:sldMk cId="2483378002" sldId="267"/>
            <ac:picMk id="5" creationId="{9490A5D9-6984-7E69-CB6E-9B0832AA0F03}"/>
          </ac:picMkLst>
        </pc:picChg>
        <pc:picChg chg="del">
          <ac:chgData name="Ahmad Khan" userId="4f4f3688dfe0e562" providerId="LiveId" clId="{55009591-CD2B-4B77-AADF-F59A7A0E0CA5}" dt="2024-07-02T08:45:14.789" v="1171" actId="478"/>
          <ac:picMkLst>
            <pc:docMk/>
            <pc:sldMk cId="2483378002" sldId="267"/>
            <ac:picMk id="6146" creationId="{1891C591-647D-8DC1-B3AF-ACA97B5298FE}"/>
          </ac:picMkLst>
        </pc:picChg>
      </pc:sldChg>
      <pc:sldChg chg="addSp delSp modSp mod">
        <pc:chgData name="Ahmad Khan" userId="4f4f3688dfe0e562" providerId="LiveId" clId="{55009591-CD2B-4B77-AADF-F59A7A0E0CA5}" dt="2024-07-02T08:47:09.310" v="1189" actId="14100"/>
        <pc:sldMkLst>
          <pc:docMk/>
          <pc:sldMk cId="2819477712" sldId="268"/>
        </pc:sldMkLst>
        <pc:spChg chg="del">
          <ac:chgData name="Ahmad Khan" userId="4f4f3688dfe0e562" providerId="LiveId" clId="{55009591-CD2B-4B77-AADF-F59A7A0E0CA5}" dt="2024-07-02T08:46:26.262" v="1182" actId="478"/>
          <ac:spMkLst>
            <pc:docMk/>
            <pc:sldMk cId="2819477712" sldId="268"/>
            <ac:spMk id="2" creationId="{4D88DB12-32A3-38B2-CC4C-4C113D1E3973}"/>
          </ac:spMkLst>
        </pc:spChg>
        <pc:spChg chg="mod">
          <ac:chgData name="Ahmad Khan" userId="4f4f3688dfe0e562" providerId="LiveId" clId="{55009591-CD2B-4B77-AADF-F59A7A0E0CA5}" dt="2024-07-02T08:47:09.310" v="1189" actId="14100"/>
          <ac:spMkLst>
            <pc:docMk/>
            <pc:sldMk cId="2819477712" sldId="268"/>
            <ac:spMk id="3" creationId="{3D148472-B390-4ECD-C98C-2385AA9460C7}"/>
          </ac:spMkLst>
        </pc:spChg>
        <pc:spChg chg="add mod">
          <ac:chgData name="Ahmad Khan" userId="4f4f3688dfe0e562" providerId="LiveId" clId="{55009591-CD2B-4B77-AADF-F59A7A0E0CA5}" dt="2024-07-02T08:46:28.557" v="1183" actId="1076"/>
          <ac:spMkLst>
            <pc:docMk/>
            <pc:sldMk cId="2819477712" sldId="268"/>
            <ac:spMk id="4" creationId="{256883E4-F65E-92C0-C848-B76393AE8996}"/>
          </ac:spMkLst>
        </pc:spChg>
        <pc:picChg chg="del">
          <ac:chgData name="Ahmad Khan" userId="4f4f3688dfe0e562" providerId="LiveId" clId="{55009591-CD2B-4B77-AADF-F59A7A0E0CA5}" dt="2024-07-02T08:46:05.141" v="1177" actId="478"/>
          <ac:picMkLst>
            <pc:docMk/>
            <pc:sldMk cId="2819477712" sldId="268"/>
            <ac:picMk id="7170" creationId="{45921E55-5B7F-BB41-2526-3B7D578ECF07}"/>
          </ac:picMkLst>
        </pc:picChg>
      </pc:sldChg>
      <pc:sldChg chg="modSp mod">
        <pc:chgData name="Ahmad Khan" userId="4f4f3688dfe0e562" providerId="LiveId" clId="{55009591-CD2B-4B77-AADF-F59A7A0E0CA5}" dt="2024-07-02T08:48:41.074" v="1321"/>
        <pc:sldMkLst>
          <pc:docMk/>
          <pc:sldMk cId="2268575870" sldId="269"/>
        </pc:sldMkLst>
        <pc:spChg chg="mod">
          <ac:chgData name="Ahmad Khan" userId="4f4f3688dfe0e562" providerId="LiveId" clId="{55009591-CD2B-4B77-AADF-F59A7A0E0CA5}" dt="2024-07-02T08:48:41.074" v="1321"/>
          <ac:spMkLst>
            <pc:docMk/>
            <pc:sldMk cId="2268575870" sldId="269"/>
            <ac:spMk id="4" creationId="{E6036946-D84E-5DCF-93E5-6E909D2C06CF}"/>
          </ac:spMkLst>
        </pc:spChg>
      </pc:sldChg>
      <pc:sldChg chg="addSp modSp mod">
        <pc:chgData name="Ahmad Khan" userId="4f4f3688dfe0e562" providerId="LiveId" clId="{55009591-CD2B-4B77-AADF-F59A7A0E0CA5}" dt="2024-07-01T17:16:36.460" v="712"/>
        <pc:sldMkLst>
          <pc:docMk/>
          <pc:sldMk cId="4286077403" sldId="270"/>
        </pc:sldMkLst>
        <pc:spChg chg="mod">
          <ac:chgData name="Ahmad Khan" userId="4f4f3688dfe0e562" providerId="LiveId" clId="{55009591-CD2B-4B77-AADF-F59A7A0E0CA5}" dt="2024-07-01T17:04:30.286" v="352" actId="20577"/>
          <ac:spMkLst>
            <pc:docMk/>
            <pc:sldMk cId="4286077403" sldId="270"/>
            <ac:spMk id="2" creationId="{D6EE0AC5-F86E-88A8-4B01-870CD65B2C8A}"/>
          </ac:spMkLst>
        </pc:spChg>
        <pc:picChg chg="add mod">
          <ac:chgData name="Ahmad Khan" userId="4f4f3688dfe0e562" providerId="LiveId" clId="{55009591-CD2B-4B77-AADF-F59A7A0E0CA5}" dt="2024-07-01T17:16:36.460" v="712"/>
          <ac:picMkLst>
            <pc:docMk/>
            <pc:sldMk cId="4286077403" sldId="270"/>
            <ac:picMk id="3" creationId="{95F01179-2523-0E57-8824-1AFE580602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CAB3F-5F52-4A7C-A3D6-0C30DB9C2B76}" type="datetimeFigureOut">
              <a:rPr lang="en-US" smtClean="0"/>
              <a:t>7/2/2024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12260-549B-4B4A-99A1-7BA8B3CABB81}" type="slidenum">
              <a:rPr lang="en-US" smtClean="0"/>
              <a:t>‹#›</a:t>
            </a:fld>
            <a:endParaRPr lang="en-US"/>
          </a:p>
        </p:txBody>
      </p:sp>
    </p:spTree>
    <p:extLst>
      <p:ext uri="{BB962C8B-B14F-4D97-AF65-F5344CB8AC3E}">
        <p14:creationId xmlns:p14="http://schemas.microsoft.com/office/powerpoint/2010/main" val="1630550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12260-549B-4B4A-99A1-7BA8B3CABB81}" type="slidenum">
              <a:rPr lang="en-US" smtClean="0"/>
              <a:t>1</a:t>
            </a:fld>
            <a:endParaRPr lang="en-US"/>
          </a:p>
        </p:txBody>
      </p:sp>
    </p:spTree>
    <p:extLst>
      <p:ext uri="{BB962C8B-B14F-4D97-AF65-F5344CB8AC3E}">
        <p14:creationId xmlns:p14="http://schemas.microsoft.com/office/powerpoint/2010/main" val="142950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87785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4740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1037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2890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5039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0516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4121561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7565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85902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70632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A2B8F4-EC65-4FD2-83D0-C32FEFB1776C}"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6155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2B8F4-EC65-4FD2-83D0-C32FEFB1776C}" type="datetimeFigureOut">
              <a:rPr lang="en-IN" smtClean="0"/>
              <a:t>02-07-2024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95817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A2B8F4-EC65-4FD2-83D0-C32FEFB1776C}" type="datetimeFigureOut">
              <a:rPr lang="en-IN" smtClean="0"/>
              <a:t>02-07-2024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89461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2B8F4-EC65-4FD2-83D0-C32FEFB1776C}" type="datetimeFigureOut">
              <a:rPr lang="en-IN" smtClean="0"/>
              <a:t>02-07-2024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73320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A2B8F4-EC65-4FD2-83D0-C32FEFB1776C}"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01914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2B8F4-EC65-4FD2-83D0-C32FEFB1776C}"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419573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A2B8F4-EC65-4FD2-83D0-C32FEFB1776C}" type="datetimeFigureOut">
              <a:rPr lang="en-IN" smtClean="0"/>
              <a:t>02-07-2024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926400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healthline.com/health/barium-enema" TargetMode="External"/><Relationship Id="rId2" Type="http://schemas.openxmlformats.org/officeDocument/2006/relationships/hyperlink" Target="https://www.healthline.com/health/mammography"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EE0AC5-F86E-88A8-4B01-870CD65B2C8A}"/>
              </a:ext>
            </a:extLst>
          </p:cNvPr>
          <p:cNvSpPr/>
          <p:nvPr/>
        </p:nvSpPr>
        <p:spPr>
          <a:xfrm>
            <a:off x="742949" y="885826"/>
            <a:ext cx="9629775" cy="5557838"/>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Bahnschrift" panose="020B0502040204020203" pitchFamily="34" charset="0"/>
              </a:rPr>
              <a:t>Name: Farhan Ahmad </a:t>
            </a:r>
          </a:p>
          <a:p>
            <a:pPr algn="ctr"/>
            <a:r>
              <a:rPr lang="en-US" sz="2800" dirty="0">
                <a:latin typeface="Bahnschrift" panose="020B0502040204020203" pitchFamily="34" charset="0"/>
              </a:rPr>
              <a:t>                          Course: </a:t>
            </a:r>
            <a:r>
              <a:rPr lang="en-US" sz="2800" dirty="0" err="1">
                <a:latin typeface="Bahnschrift" panose="020B0502040204020203" pitchFamily="34" charset="0"/>
              </a:rPr>
              <a:t>B.Tech</a:t>
            </a:r>
            <a:r>
              <a:rPr lang="en-US" sz="2800" dirty="0">
                <a:latin typeface="Bahnschrift" panose="020B0502040204020203" pitchFamily="34" charset="0"/>
              </a:rPr>
              <a:t> in Computer Engineering</a:t>
            </a:r>
          </a:p>
          <a:p>
            <a:pPr algn="ctr"/>
            <a:r>
              <a:rPr lang="en-US" sz="2800" dirty="0">
                <a:latin typeface="Bahnschrift" panose="020B0502040204020203" pitchFamily="34" charset="0"/>
              </a:rPr>
              <a:t>Technology : Computer Vision </a:t>
            </a:r>
          </a:p>
          <a:p>
            <a:pPr algn="ctr"/>
            <a:r>
              <a:rPr lang="en-US" sz="2800" dirty="0">
                <a:latin typeface="Bahnschrift" panose="020B0502040204020203" pitchFamily="34" charset="0"/>
              </a:rPr>
              <a:t>Domain : Health Care   </a:t>
            </a:r>
          </a:p>
          <a:p>
            <a:pPr algn="ctr"/>
            <a:r>
              <a:rPr lang="en-US" dirty="0"/>
              <a:t>-----------------------------------------------------------------------------------------------</a:t>
            </a:r>
          </a:p>
          <a:p>
            <a:pPr algn="ctr"/>
            <a:r>
              <a:rPr lang="en-US" sz="3200" i="1" dirty="0">
                <a:latin typeface="Franklin Gothic Medium Cond" panose="020B0606030402020204" pitchFamily="34" charset="0"/>
              </a:rPr>
              <a:t>Project Tittle  </a:t>
            </a:r>
          </a:p>
          <a:p>
            <a:pPr algn="ctr"/>
            <a:r>
              <a:rPr lang="en-US" sz="3200" dirty="0">
                <a:latin typeface="Eras Bold ITC" panose="020B0907030504020204" pitchFamily="34" charset="0"/>
              </a:rPr>
              <a:t>Disease Recognition Using X-ray plates </a:t>
            </a:r>
            <a:endParaRPr lang="en-IN" sz="3200" dirty="0">
              <a:latin typeface="Eras Bold ITC" panose="020B0907030504020204" pitchFamily="34" charset="0"/>
            </a:endParaRPr>
          </a:p>
          <a:p>
            <a:pPr algn="ctr"/>
            <a:endParaRPr lang="en-US" dirty="0"/>
          </a:p>
          <a:p>
            <a:pPr algn="ctr"/>
            <a:r>
              <a:rPr lang="en-US" dirty="0"/>
              <a:t> </a:t>
            </a:r>
          </a:p>
        </p:txBody>
      </p:sp>
      <p:pic>
        <p:nvPicPr>
          <p:cNvPr id="3" name="Picture 4" descr="1,700+ Medical Symbol Logo Stock Illustrations, Royalty-Free ...">
            <a:extLst>
              <a:ext uri="{FF2B5EF4-FFF2-40B4-BE49-F238E27FC236}">
                <a16:creationId xmlns:a16="http://schemas.microsoft.com/office/drawing/2014/main" id="{95F01179-2523-0E57-8824-1AFE58060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77604">
            <a:off x="10896386" y="1348215"/>
            <a:ext cx="980729" cy="92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7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0029CFE-670B-3988-C5F2-00E223E01D70}"/>
              </a:ext>
            </a:extLst>
          </p:cNvPr>
          <p:cNvSpPr/>
          <p:nvPr/>
        </p:nvSpPr>
        <p:spPr>
          <a:xfrm>
            <a:off x="773725" y="196640"/>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Deployment </a:t>
            </a:r>
            <a:endParaRPr lang="en-IN" sz="3600" dirty="0">
              <a:latin typeface="Franklin Gothic Demi Cond" panose="020B0706030402020204" pitchFamily="34" charset="0"/>
            </a:endParaRPr>
          </a:p>
        </p:txBody>
      </p:sp>
      <p:pic>
        <p:nvPicPr>
          <p:cNvPr id="5" name="Picture 4">
            <a:extLst>
              <a:ext uri="{FF2B5EF4-FFF2-40B4-BE49-F238E27FC236}">
                <a16:creationId xmlns:a16="http://schemas.microsoft.com/office/drawing/2014/main" id="{9490A5D9-6984-7E69-CB6E-9B0832AA0F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162" y="1607231"/>
            <a:ext cx="9150576" cy="4303711"/>
          </a:xfrm>
          <a:prstGeom prst="rect">
            <a:avLst/>
          </a:prstGeom>
          <a:noFill/>
          <a:ln>
            <a:noFill/>
          </a:ln>
        </p:spPr>
      </p:pic>
    </p:spTree>
    <p:extLst>
      <p:ext uri="{BB962C8B-B14F-4D97-AF65-F5344CB8AC3E}">
        <p14:creationId xmlns:p14="http://schemas.microsoft.com/office/powerpoint/2010/main" val="248337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148472-B390-4ECD-C98C-2385AA9460C7}"/>
              </a:ext>
            </a:extLst>
          </p:cNvPr>
          <p:cNvSpPr txBox="1"/>
          <p:nvPr/>
        </p:nvSpPr>
        <p:spPr>
          <a:xfrm>
            <a:off x="857877" y="2175577"/>
            <a:ext cx="9967966" cy="1200329"/>
          </a:xfrm>
          <a:prstGeom prst="rect">
            <a:avLst/>
          </a:prstGeom>
          <a:noFill/>
        </p:spPr>
        <p:txBody>
          <a:bodyPr wrap="square" rtlCol="0">
            <a:spAutoFit/>
          </a:bodyPr>
          <a:lstStyle/>
          <a:p>
            <a:r>
              <a:rPr lang="en-US" sz="1800" dirty="0">
                <a:effectLst/>
                <a:latin typeface="Arial" panose="020B0604020202020204" pitchFamily="34" charset="0"/>
                <a:ea typeface="Arial" panose="020B0604020202020204" pitchFamily="34" charset="0"/>
              </a:rPr>
              <a:t>Amazon EC2 prioritizes choice in flexibility to fit, rather than dictate, your enterprise architecture.</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AWS</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it Service leverage your</a:t>
            </a:r>
            <a:r>
              <a:rPr lang="en-US" sz="1800" spc="-4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existing</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technology investments and integrate them into your IT infrastructure to provide a self-service, modern analytics platform for your users.</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With on-premises, cloud, and hosted options, there is a version of Power BI to match your requirements</a:t>
            </a:r>
            <a:endParaRPr lang="en-IN" dirty="0">
              <a:latin typeface="Franklin Gothic Book" panose="020B0503020102020204" pitchFamily="34" charset="0"/>
            </a:endParaRPr>
          </a:p>
        </p:txBody>
      </p:sp>
      <p:sp>
        <p:nvSpPr>
          <p:cNvPr id="4" name="Rectangle: Rounded Corners 3">
            <a:extLst>
              <a:ext uri="{FF2B5EF4-FFF2-40B4-BE49-F238E27FC236}">
                <a16:creationId xmlns:a16="http://schemas.microsoft.com/office/drawing/2014/main" id="{256883E4-F65E-92C0-C848-B76393AE8996}"/>
              </a:ext>
            </a:extLst>
          </p:cNvPr>
          <p:cNvSpPr/>
          <p:nvPr/>
        </p:nvSpPr>
        <p:spPr>
          <a:xfrm>
            <a:off x="694800" y="0"/>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Deployment </a:t>
            </a:r>
            <a:endParaRPr lang="en-IN" sz="3600" dirty="0">
              <a:latin typeface="Franklin Gothic Demi Cond" panose="020B0706030402020204" pitchFamily="34" charset="0"/>
            </a:endParaRPr>
          </a:p>
        </p:txBody>
      </p:sp>
    </p:spTree>
    <p:extLst>
      <p:ext uri="{BB962C8B-B14F-4D97-AF65-F5344CB8AC3E}">
        <p14:creationId xmlns:p14="http://schemas.microsoft.com/office/powerpoint/2010/main" val="281947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2246769"/>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Identify or classify the disease through the X-ray plates</a:t>
            </a:r>
            <a:endParaRPr lang="en-US" sz="2000" i="0" dirty="0">
              <a:effectLst/>
              <a:latin typeface="Franklin Gothic Book" panose="020B0503020102020204" pitchFamily="34" charset="0"/>
            </a:endParaRP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Make a clear report of the whole Result. </a:t>
            </a:r>
            <a:endParaRPr lang="en-US" sz="2000" dirty="0">
              <a:effectLst/>
              <a:latin typeface="Franklin Gothic Book" panose="020B0503020102020204" pitchFamily="34" charset="0"/>
              <a:ea typeface="Arial" panose="020B0604020202020204" pitchFamily="34" charset="0"/>
            </a:endParaRPr>
          </a:p>
          <a:p>
            <a:pPr marL="342900" indent="-342900">
              <a:buClr>
                <a:schemeClr val="accent1"/>
              </a:buClr>
              <a:buFont typeface="Wingdings" panose="05000000000000000000" pitchFamily="2" charset="2"/>
              <a:buChar char="q"/>
            </a:pPr>
            <a:endParaRPr lang="en-US" sz="20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Also suggest nearby doctors and hospital for the mentioned disease using your current location</a:t>
            </a:r>
            <a:endParaRPr lang="en-US" sz="2000" dirty="0">
              <a:latin typeface="Franklin Gothic Book" panose="020B0503020102020204" pitchFamily="34" charset="0"/>
            </a:endParaRPr>
          </a:p>
          <a:p>
            <a:pPr>
              <a:buClr>
                <a:schemeClr val="accent1"/>
              </a:buClr>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7569D4-FCF7-1642-019B-FDB89B6357A5}"/>
              </a:ext>
            </a:extLst>
          </p:cNvPr>
          <p:cNvSpPr txBox="1"/>
          <p:nvPr/>
        </p:nvSpPr>
        <p:spPr>
          <a:xfrm>
            <a:off x="1537398" y="5194998"/>
            <a:ext cx="10982849" cy="1200329"/>
          </a:xfrm>
          <a:prstGeom prst="rect">
            <a:avLst/>
          </a:prstGeom>
          <a:noFill/>
        </p:spPr>
        <p:txBody>
          <a:bodyPr wrap="square" rtlCol="0">
            <a:spAutoFit/>
          </a:bodyPr>
          <a:lstStyle/>
          <a:p>
            <a:r>
              <a:rPr lang="en-US" sz="3600" dirty="0">
                <a:latin typeface="Eras Bold ITC" panose="020B0907030504020204" pitchFamily="34" charset="0"/>
              </a:rPr>
              <a:t>Disease Recognition Using X-ray plates </a:t>
            </a:r>
            <a:endParaRPr lang="en-IN" sz="3600" dirty="0">
              <a:latin typeface="Eras Bold ITC" panose="020B0907030504020204" pitchFamily="34" charset="0"/>
            </a:endParaRPr>
          </a:p>
          <a:p>
            <a:endParaRPr lang="en-IN" sz="3600" dirty="0">
              <a:latin typeface="Franklin Gothic Demi Cond" panose="020B0706030402020204" pitchFamily="34" charset="0"/>
            </a:endParaRPr>
          </a:p>
        </p:txBody>
      </p:sp>
      <p:pic>
        <p:nvPicPr>
          <p:cNvPr id="4" name="Picture 4" descr="1,700+ Medical Symbol Logo Stock Illustrations, Royalty-Free ...">
            <a:extLst>
              <a:ext uri="{FF2B5EF4-FFF2-40B4-BE49-F238E27FC236}">
                <a16:creationId xmlns:a16="http://schemas.microsoft.com/office/drawing/2014/main" id="{BFD16E88-A748-24E4-6E20-296CADB07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77604">
            <a:off x="10896386" y="1348215"/>
            <a:ext cx="980729" cy="9230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ew into a hospital operating theater with doctor looking at x rays in the  background Stock Photo - Alamy">
            <a:extLst>
              <a:ext uri="{FF2B5EF4-FFF2-40B4-BE49-F238E27FC236}">
                <a16:creationId xmlns:a16="http://schemas.microsoft.com/office/drawing/2014/main" id="{713DE312-F7C6-1843-1DFD-75346CE06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956" y="653143"/>
            <a:ext cx="7919357" cy="446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74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3912"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3240456136"/>
              </p:ext>
            </p:extLst>
          </p:nvPr>
        </p:nvGraphicFramePr>
        <p:xfrm>
          <a:off x="2257425" y="2078926"/>
          <a:ext cx="7993010" cy="3486776"/>
        </p:xfrm>
        <a:graphic>
          <a:graphicData uri="http://schemas.openxmlformats.org/drawingml/2006/table">
            <a:tbl>
              <a:tblPr firstRow="1" bandRow="1">
                <a:tableStyleId>{5940675A-B579-460E-94D1-54222C63F5DA}</a:tableStyleId>
              </a:tblPr>
              <a:tblGrid>
                <a:gridCol w="3929010">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Dubai Light" panose="020B0303030403030204" pitchFamily="34" charset="-78"/>
                          <a:cs typeface="Dubai Light" panose="020B0303030403030204" pitchFamily="34" charset="-78"/>
                        </a:rPr>
                        <a:t>Project Title</a:t>
                      </a:r>
                      <a:endParaRPr lang="en-IN" dirty="0">
                        <a:latin typeface="Dubai Light" panose="020B0303030403030204" pitchFamily="34" charset="-78"/>
                        <a:cs typeface="Dubai Light" panose="020B0303030403030204" pitchFamily="34" charset="-78"/>
                      </a:endParaRPr>
                    </a:p>
                  </a:txBody>
                  <a:tcPr/>
                </a:tc>
                <a:tc>
                  <a:txBody>
                    <a:bodyPr/>
                    <a:lstStyle/>
                    <a:p>
                      <a:r>
                        <a:rPr lang="en-US" dirty="0">
                          <a:latin typeface="Dubai Light" panose="020B0303030403030204" pitchFamily="34" charset="-78"/>
                          <a:cs typeface="Dubai Light" panose="020B0303030403030204" pitchFamily="34" charset="-78"/>
                        </a:rPr>
                        <a:t>Disease Recognition Using X-ray plates </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3528120998"/>
                  </a:ext>
                </a:extLst>
              </a:tr>
              <a:tr h="609316">
                <a:tc>
                  <a:txBody>
                    <a:bodyPr/>
                    <a:lstStyle/>
                    <a:p>
                      <a:r>
                        <a:rPr lang="en-US" dirty="0">
                          <a:latin typeface="Dubai Light" panose="020B0303030403030204" pitchFamily="34" charset="-78"/>
                          <a:cs typeface="Dubai Light" panose="020B0303030403030204" pitchFamily="34" charset="-78"/>
                        </a:rPr>
                        <a:t>Technology</a:t>
                      </a:r>
                      <a:endParaRPr lang="en-IN" dirty="0">
                        <a:latin typeface="Dubai Light" panose="020B0303030403030204" pitchFamily="34" charset="-78"/>
                        <a:cs typeface="Dubai Light" panose="020B0303030403030204" pitchFamily="34" charset="-78"/>
                      </a:endParaRPr>
                    </a:p>
                  </a:txBody>
                  <a:tcPr/>
                </a:tc>
                <a:tc>
                  <a:txBody>
                    <a:bodyPr/>
                    <a:lstStyle/>
                    <a:p>
                      <a:r>
                        <a:rPr lang="en-US" dirty="0">
                          <a:latin typeface="Dubai Light" panose="020B0303030403030204" pitchFamily="34" charset="-78"/>
                          <a:cs typeface="Dubai Light" panose="020B0303030403030204" pitchFamily="34" charset="-78"/>
                        </a:rPr>
                        <a:t>Computer Vision </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4253621841"/>
                  </a:ext>
                </a:extLst>
              </a:tr>
              <a:tr h="609316">
                <a:tc>
                  <a:txBody>
                    <a:bodyPr/>
                    <a:lstStyle/>
                    <a:p>
                      <a:r>
                        <a:rPr lang="en-US" dirty="0">
                          <a:latin typeface="Dubai Light" panose="020B0303030403030204" pitchFamily="34" charset="-78"/>
                          <a:cs typeface="Dubai Light" panose="020B0303030403030204" pitchFamily="34" charset="-78"/>
                        </a:rPr>
                        <a:t>Domain</a:t>
                      </a:r>
                      <a:endParaRPr lang="en-IN" dirty="0">
                        <a:latin typeface="Dubai Light" panose="020B0303030403030204" pitchFamily="34" charset="-78"/>
                        <a:cs typeface="Dubai Light" panose="020B0303030403030204" pitchFamily="34" charset="-78"/>
                      </a:endParaRPr>
                    </a:p>
                  </a:txBody>
                  <a:tcPr/>
                </a:tc>
                <a:tc>
                  <a:txBody>
                    <a:bodyPr/>
                    <a:lstStyle/>
                    <a:p>
                      <a:r>
                        <a:rPr lang="en-US" dirty="0">
                          <a:latin typeface="Dubai Light" panose="020B0303030403030204" pitchFamily="34" charset="-78"/>
                          <a:cs typeface="Dubai Light" panose="020B0303030403030204" pitchFamily="34" charset="-78"/>
                        </a:rPr>
                        <a:t>Health Care </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1997130248"/>
                  </a:ext>
                </a:extLst>
              </a:tr>
              <a:tr h="609316">
                <a:tc>
                  <a:txBody>
                    <a:bodyPr/>
                    <a:lstStyle/>
                    <a:p>
                      <a:r>
                        <a:rPr lang="en-US" dirty="0">
                          <a:latin typeface="Dubai Light" panose="020B0303030403030204" pitchFamily="34" charset="-78"/>
                          <a:cs typeface="Dubai Light" panose="020B0303030403030204" pitchFamily="34" charset="-78"/>
                        </a:rPr>
                        <a:t>Project Difficulty Level</a:t>
                      </a:r>
                      <a:endParaRPr lang="en-IN" dirty="0">
                        <a:latin typeface="Dubai Light" panose="020B0303030403030204" pitchFamily="34" charset="-78"/>
                        <a:cs typeface="Dubai Light" panose="020B0303030403030204" pitchFamily="34" charset="-78"/>
                      </a:endParaRPr>
                    </a:p>
                  </a:txBody>
                  <a:tcPr/>
                </a:tc>
                <a:tc>
                  <a:txBody>
                    <a:bodyPr/>
                    <a:lstStyle/>
                    <a:p>
                      <a:r>
                        <a:rPr lang="en-US" dirty="0">
                          <a:latin typeface="Dubai Light" panose="020B0303030403030204" pitchFamily="34" charset="-78"/>
                          <a:cs typeface="Dubai Light" panose="020B0303030403030204" pitchFamily="34" charset="-78"/>
                        </a:rPr>
                        <a:t>Advanced</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2963901539"/>
                  </a:ext>
                </a:extLst>
              </a:tr>
              <a:tr h="609316">
                <a:tc>
                  <a:txBody>
                    <a:bodyPr/>
                    <a:lstStyle/>
                    <a:p>
                      <a:r>
                        <a:rPr lang="en-US" dirty="0">
                          <a:latin typeface="Dubai Light" panose="020B0303030403030204" pitchFamily="34" charset="-78"/>
                          <a:cs typeface="Dubai Light" panose="020B0303030403030204" pitchFamily="34" charset="-78"/>
                        </a:rPr>
                        <a:t>Programming Language Used</a:t>
                      </a:r>
                      <a:endParaRPr lang="en-IN" dirty="0">
                        <a:latin typeface="Dubai Light" panose="020B0303030403030204" pitchFamily="34" charset="-78"/>
                        <a:cs typeface="Dubai Light" panose="020B0303030403030204" pitchFamily="34" charset="-78"/>
                      </a:endParaRPr>
                    </a:p>
                  </a:txBody>
                  <a:tcPr/>
                </a:tc>
                <a:tc>
                  <a:txBody>
                    <a:bodyPr/>
                    <a:lstStyle/>
                    <a:p>
                      <a:r>
                        <a:rPr lang="en-US" dirty="0">
                          <a:latin typeface="Dubai Light" panose="020B0303030403030204" pitchFamily="34" charset="-78"/>
                          <a:cs typeface="Dubai Light" panose="020B0303030403030204" pitchFamily="34" charset="-78"/>
                        </a:rPr>
                        <a:t>Python  Programming</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2436516319"/>
                  </a:ext>
                </a:extLst>
              </a:tr>
              <a:tr h="609316">
                <a:tc>
                  <a:txBody>
                    <a:bodyPr/>
                    <a:lstStyle/>
                    <a:p>
                      <a:r>
                        <a:rPr lang="en-US" dirty="0">
                          <a:latin typeface="Dubai Light" panose="020B0303030403030204" pitchFamily="34" charset="-78"/>
                          <a:cs typeface="Dubai Light" panose="020B0303030403030204" pitchFamily="34" charset="-78"/>
                        </a:rPr>
                        <a:t>Tools used</a:t>
                      </a:r>
                      <a:endParaRPr lang="en-IN" dirty="0">
                        <a:latin typeface="Dubai Light" panose="020B0303030403030204" pitchFamily="34" charset="-78"/>
                        <a:cs typeface="Dubai Light" panose="020B0303030403030204" pitchFamily="34" charset="-78"/>
                      </a:endParaRPr>
                    </a:p>
                  </a:txBody>
                  <a:tcPr/>
                </a:tc>
                <a:tc>
                  <a:txBody>
                    <a:bodyPr/>
                    <a:lstStyle/>
                    <a:p>
                      <a:r>
                        <a:rPr lang="en-US" dirty="0" err="1">
                          <a:latin typeface="Dubai Light" panose="020B0303030403030204" pitchFamily="34" charset="-78"/>
                          <a:cs typeface="Dubai Light" panose="020B0303030403030204" pitchFamily="34" charset="-78"/>
                        </a:rPr>
                        <a:t>Jupyter</a:t>
                      </a:r>
                      <a:r>
                        <a:rPr lang="en-US" dirty="0">
                          <a:latin typeface="Dubai Light" panose="020B0303030403030204" pitchFamily="34" charset="-78"/>
                          <a:cs typeface="Dubai Light" panose="020B0303030403030204" pitchFamily="34" charset="-78"/>
                        </a:rPr>
                        <a:t> Notebook, </a:t>
                      </a:r>
                      <a:r>
                        <a:rPr lang="en-US" dirty="0" err="1">
                          <a:latin typeface="Dubai Light" panose="020B0303030403030204" pitchFamily="34" charset="-78"/>
                          <a:cs typeface="Dubai Light" panose="020B0303030403030204" pitchFamily="34" charset="-78"/>
                        </a:rPr>
                        <a:t>AWS,Azure,Github</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682311616"/>
                  </a:ext>
                </a:extLst>
              </a:tr>
            </a:tbl>
          </a:graphicData>
        </a:graphic>
      </p:graphicFrame>
      <p:pic>
        <p:nvPicPr>
          <p:cNvPr id="4" name="Picture 4" descr="1,700+ Medical Symbol Logo Stock Illustrations, Royalty-Free ...">
            <a:extLst>
              <a:ext uri="{FF2B5EF4-FFF2-40B4-BE49-F238E27FC236}">
                <a16:creationId xmlns:a16="http://schemas.microsoft.com/office/drawing/2014/main" id="{67227A48-D63B-7C84-9B16-85FA4CB59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77604">
            <a:off x="10896386" y="1348215"/>
            <a:ext cx="980729" cy="92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277586" y="1496783"/>
            <a:ext cx="9660234" cy="4788619"/>
          </a:xfrm>
          <a:prstGeom prst="rect">
            <a:avLst/>
          </a:prstGeom>
          <a:noFill/>
        </p:spPr>
        <p:txBody>
          <a:bodyPr wrap="square" rtlCol="0">
            <a:spAutoFit/>
          </a:bodyPr>
          <a:lstStyle/>
          <a:p>
            <a:pPr marL="1003935" marR="92075">
              <a:lnSpc>
                <a:spcPct val="107000"/>
              </a:lnSpc>
              <a:spcBef>
                <a:spcPts val="210"/>
              </a:spcBef>
              <a:spcAft>
                <a:spcPts val="0"/>
              </a:spcAft>
            </a:pPr>
            <a:r>
              <a:rPr lang="en-US" sz="1800" dirty="0">
                <a:solidFill>
                  <a:srgbClr val="243F60"/>
                </a:solidFill>
                <a:effectLst/>
                <a:latin typeface="+mj-lt"/>
                <a:ea typeface="Times New Roman" panose="02020603050405020304" pitchFamily="18" charset="0"/>
                <a:cs typeface="Times New Roman" panose="02020603050405020304" pitchFamily="18" charset="0"/>
              </a:rPr>
              <a:t>An X-ray is a common imaging test that’s been used for decades. It can help your doctor view the inside of your body without having to make an incision. This can help them diagnose, monitor, and treat many medical conditions. Different types of X-rays are used for different purposes. For example, your doctor may order a </a:t>
            </a:r>
            <a:r>
              <a:rPr lang="en-US" sz="1800" dirty="0">
                <a:solidFill>
                  <a:schemeClr val="tx1">
                    <a:lumMod val="50000"/>
                    <a:lumOff val="50000"/>
                  </a:schemeClr>
                </a:solidFill>
                <a:effectLst/>
                <a:latin typeface="+mj-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mammogram</a:t>
            </a:r>
            <a:r>
              <a:rPr lang="en-US" sz="1800" dirty="0">
                <a:solidFill>
                  <a:srgbClr val="243F60"/>
                </a:solidFill>
                <a:effectLst/>
                <a:latin typeface="+mj-lt"/>
                <a:ea typeface="Times New Roman" panose="02020603050405020304" pitchFamily="18" charset="0"/>
                <a:cs typeface="Times New Roman" panose="02020603050405020304" pitchFamily="18" charset="0"/>
              </a:rPr>
              <a:t> to examine your breasts. Or they may order an X-ray with a</a:t>
            </a:r>
            <a:r>
              <a:rPr lang="en-US" sz="1800" dirty="0">
                <a:solidFill>
                  <a:schemeClr val="tx1">
                    <a:lumMod val="50000"/>
                    <a:lumOff val="50000"/>
                  </a:schemeClr>
                </a:solidFill>
                <a:effectLst/>
                <a:latin typeface="+mj-lt"/>
                <a:ea typeface="Times New Roman" panose="02020603050405020304" pitchFamily="18" charset="0"/>
                <a:cs typeface="Times New Roman" panose="02020603050405020304" pitchFamily="18" charset="0"/>
              </a:rPr>
              <a:t> </a:t>
            </a:r>
            <a:r>
              <a:rPr lang="en-US" sz="1800" dirty="0">
                <a:solidFill>
                  <a:schemeClr val="tx1">
                    <a:lumMod val="50000"/>
                    <a:lumOff val="50000"/>
                  </a:schemeClr>
                </a:solidFill>
                <a:effectLst/>
                <a:latin typeface="+mj-l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barium enema</a:t>
            </a:r>
            <a:r>
              <a:rPr lang="en-US" sz="1800" dirty="0">
                <a:solidFill>
                  <a:schemeClr val="tx1">
                    <a:lumMod val="50000"/>
                    <a:lumOff val="50000"/>
                  </a:schemeClr>
                </a:solidFill>
                <a:effectLst/>
                <a:latin typeface="+mj-lt"/>
                <a:ea typeface="Times New Roman" panose="02020603050405020304" pitchFamily="18" charset="0"/>
                <a:cs typeface="Times New Roman" panose="02020603050405020304" pitchFamily="18" charset="0"/>
              </a:rPr>
              <a:t> </a:t>
            </a:r>
            <a:r>
              <a:rPr lang="en-US" sz="1800" dirty="0">
                <a:solidFill>
                  <a:srgbClr val="243F60"/>
                </a:solidFill>
                <a:effectLst/>
                <a:latin typeface="+mj-lt"/>
                <a:ea typeface="Times New Roman" panose="02020603050405020304" pitchFamily="18" charset="0"/>
                <a:cs typeface="Times New Roman" panose="02020603050405020304" pitchFamily="18" charset="0"/>
              </a:rPr>
              <a:t>to get a closer look at your gastrointestinal tract. </a:t>
            </a:r>
          </a:p>
          <a:p>
            <a:pPr marL="1003935" marR="92075">
              <a:lnSpc>
                <a:spcPct val="107000"/>
              </a:lnSpc>
              <a:spcBef>
                <a:spcPts val="210"/>
              </a:spcBef>
              <a:spcAft>
                <a:spcPts val="0"/>
              </a:spcAft>
            </a:pPr>
            <a:r>
              <a:rPr lang="en-US" sz="1800" dirty="0">
                <a:solidFill>
                  <a:srgbClr val="243F60"/>
                </a:solidFill>
                <a:effectLst/>
                <a:latin typeface="+mj-lt"/>
                <a:ea typeface="Times New Roman" panose="02020603050405020304" pitchFamily="18" charset="0"/>
                <a:cs typeface="Times New Roman" panose="02020603050405020304" pitchFamily="18" charset="0"/>
              </a:rPr>
              <a:t> </a:t>
            </a:r>
          </a:p>
          <a:p>
            <a:pPr marL="1003935" marR="92075">
              <a:lnSpc>
                <a:spcPct val="107000"/>
              </a:lnSpc>
              <a:spcBef>
                <a:spcPts val="210"/>
              </a:spcBef>
              <a:spcAft>
                <a:spcPts val="0"/>
              </a:spcAft>
            </a:pPr>
            <a:r>
              <a:rPr lang="en-US" sz="1800" dirty="0">
                <a:solidFill>
                  <a:srgbClr val="243F60"/>
                </a:solidFill>
                <a:effectLst/>
                <a:latin typeface="+mj-lt"/>
                <a:ea typeface="Times New Roman" panose="02020603050405020304" pitchFamily="18" charset="0"/>
                <a:cs typeface="Times New Roman" panose="02020603050405020304" pitchFamily="18" charset="0"/>
              </a:rPr>
              <a:t>There are some risks involved in getting an X-ray. X-rays are standard procedures.</a:t>
            </a:r>
            <a:r>
              <a:rPr lang="en-US" sz="1800" dirty="0">
                <a:solidFill>
                  <a:srgbClr val="231F20"/>
                </a:solidFill>
                <a:effectLst/>
                <a:latin typeface="+mj-lt"/>
                <a:ea typeface="Times New Roman" panose="02020603050405020304" pitchFamily="18" charset="0"/>
                <a:cs typeface="Times New Roman" panose="02020603050405020304" pitchFamily="18" charset="0"/>
              </a:rPr>
              <a:t> </a:t>
            </a:r>
            <a:r>
              <a:rPr lang="en-US" sz="1800" dirty="0">
                <a:solidFill>
                  <a:srgbClr val="243F60"/>
                </a:solidFill>
                <a:effectLst/>
                <a:latin typeface="+mj-lt"/>
                <a:ea typeface="Times New Roman" panose="02020603050405020304" pitchFamily="18" charset="0"/>
                <a:cs typeface="Times New Roman" panose="02020603050405020304" pitchFamily="18" charset="0"/>
              </a:rPr>
              <a:t>An X-ray technologist or radiologist can perform an X-ray in a hospital’s radiology department, a dentist’s office, or a clinic that specializes in diagnostic procedures.</a:t>
            </a:r>
          </a:p>
          <a:p>
            <a:endParaRPr lang="en-US" dirty="0"/>
          </a:p>
          <a:p>
            <a:r>
              <a:rPr lang="en-US" dirty="0"/>
              <a:t>          So, the main objectives are as follows: </a:t>
            </a:r>
          </a:p>
          <a:p>
            <a:pPr marL="342900" indent="-342900">
              <a:buAutoNum type="arabicPeriod"/>
            </a:pPr>
            <a:r>
              <a:rPr lang="en-US" dirty="0"/>
              <a:t>Identify or classify the disease through the X-ray plates. </a:t>
            </a:r>
          </a:p>
          <a:p>
            <a:pPr marL="342900" indent="-342900">
              <a:buAutoNum type="arabicPeriod"/>
            </a:pPr>
            <a:r>
              <a:rPr lang="en-US" dirty="0"/>
              <a:t>2. Make a clear report of the whole Result. 3. Also suggest nearby doctors and hospital or the mentioned disease using your current location. </a:t>
            </a:r>
            <a:endParaRPr lang="en-IN" dirty="0">
              <a:latin typeface="Franklin Gothic Book" panose="020B0503020102020204" pitchFamily="34" charset="0"/>
            </a:endParaRPr>
          </a:p>
        </p:txBody>
      </p:sp>
      <p:pic>
        <p:nvPicPr>
          <p:cNvPr id="2052" name="Picture 4" descr="1,700+ Medical Symbol Logo Stock Illustrations, Royalty-Free ...">
            <a:extLst>
              <a:ext uri="{FF2B5EF4-FFF2-40B4-BE49-F238E27FC236}">
                <a16:creationId xmlns:a16="http://schemas.microsoft.com/office/drawing/2014/main" id="{F99D5660-D7C9-DE6C-9A85-DBDA90414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77604">
            <a:off x="10896386" y="1348215"/>
            <a:ext cx="980729" cy="92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17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270049" y="2090172"/>
            <a:ext cx="10008158" cy="2246769"/>
          </a:xfrm>
          <a:prstGeom prst="rect">
            <a:avLst/>
          </a:prstGeom>
          <a:noFill/>
        </p:spPr>
        <p:txBody>
          <a:bodyPr wrap="square" rtlCol="0">
            <a:spAutoFit/>
          </a:bodyPr>
          <a:lstStyle/>
          <a:p>
            <a:r>
              <a:rPr lang="en-IN" sz="2800" dirty="0">
                <a:solidFill>
                  <a:srgbClr val="24292F"/>
                </a:solidFill>
                <a:effectLst/>
                <a:latin typeface="Aptos Display" panose="020B0004020202020204" pitchFamily="34" charset="0"/>
                <a:ea typeface="Arial" panose="020B0604020202020204" pitchFamily="34" charset="0"/>
              </a:rPr>
              <a:t>The </a:t>
            </a:r>
            <a:r>
              <a:rPr lang="en-US" sz="2800" dirty="0">
                <a:latin typeface="Aptos Display" panose="020B0004020202020204" pitchFamily="34" charset="0"/>
              </a:rPr>
              <a:t>X-rays are used to examine many parts of our body. Sometimes a human doctor might miss slightest part of </a:t>
            </a:r>
            <a:r>
              <a:rPr lang="en-US" sz="2800" dirty="0" err="1">
                <a:latin typeface="Aptos Display" panose="020B0004020202020204" pitchFamily="34" charset="0"/>
              </a:rPr>
              <a:t>disfunctionality</a:t>
            </a:r>
            <a:r>
              <a:rPr lang="en-US" sz="2800" dirty="0">
                <a:latin typeface="Aptos Display" panose="020B0004020202020204" pitchFamily="34" charset="0"/>
              </a:rPr>
              <a:t>. An automated vision based system which is trained with huge amount of data which can recognize the slightest amount of </a:t>
            </a:r>
            <a:r>
              <a:rPr lang="en-US" sz="2800" dirty="0" err="1">
                <a:latin typeface="Aptos Display" panose="020B0004020202020204" pitchFamily="34" charset="0"/>
              </a:rPr>
              <a:t>disfunctionality</a:t>
            </a:r>
            <a:r>
              <a:rPr lang="en-US" sz="2800" dirty="0">
                <a:latin typeface="Aptos Display" panose="020B0004020202020204" pitchFamily="34" charset="0"/>
              </a:rPr>
              <a:t> in any part of the body which can be visible through X-ray Plates</a:t>
            </a:r>
            <a:r>
              <a:rPr lang="en-US" dirty="0">
                <a:latin typeface="Aptos Display" panose="020B0004020202020204" pitchFamily="34" charset="0"/>
              </a:rPr>
              <a:t>.</a:t>
            </a:r>
            <a:endParaRPr lang="en-IN" dirty="0">
              <a:latin typeface="Aptos Display" panose="020B0004020202020204" pitchFamily="34" charset="0"/>
            </a:endParaRPr>
          </a:p>
        </p:txBody>
      </p:sp>
      <p:pic>
        <p:nvPicPr>
          <p:cNvPr id="4" name="Picture 4" descr="1,700+ Medical Symbol Logo Stock Illustrations, Royalty-Free ...">
            <a:extLst>
              <a:ext uri="{FF2B5EF4-FFF2-40B4-BE49-F238E27FC236}">
                <a16:creationId xmlns:a16="http://schemas.microsoft.com/office/drawing/2014/main" id="{8E632311-0BA5-5591-D0F7-578260B51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77604">
            <a:off x="9967941" y="4731326"/>
            <a:ext cx="1270575" cy="1395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24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Tools Used </a:t>
            </a:r>
            <a:endParaRPr lang="en-IN" sz="3600" dirty="0">
              <a:latin typeface="Franklin Gothic Demi Cond" panose="020B0706030402020204" pitchFamily="34" charset="0"/>
            </a:endParaRPr>
          </a:p>
        </p:txBody>
      </p:sp>
      <p:pic>
        <p:nvPicPr>
          <p:cNvPr id="5" name="Picture 4" descr="Python Logo, Programming Language ...">
            <a:extLst>
              <a:ext uri="{FF2B5EF4-FFF2-40B4-BE49-F238E27FC236}">
                <a16:creationId xmlns:a16="http://schemas.microsoft.com/office/drawing/2014/main" id="{63409A0C-C9A7-7921-C25E-CF1E1F5BE1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1332" y="2950962"/>
            <a:ext cx="2468997" cy="1577069"/>
          </a:xfrm>
          <a:prstGeom prst="rect">
            <a:avLst/>
          </a:prstGeom>
          <a:noFill/>
          <a:ln>
            <a:noFill/>
          </a:ln>
        </p:spPr>
      </p:pic>
      <p:pic>
        <p:nvPicPr>
          <p:cNvPr id="6" name="Picture 5">
            <a:extLst>
              <a:ext uri="{FF2B5EF4-FFF2-40B4-BE49-F238E27FC236}">
                <a16:creationId xmlns:a16="http://schemas.microsoft.com/office/drawing/2014/main" id="{CD8ABDB8-E7C2-D1E7-1F47-3FE03A06C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980" y="1013769"/>
            <a:ext cx="2989733" cy="1752292"/>
          </a:xfrm>
          <a:prstGeom prst="rect">
            <a:avLst/>
          </a:prstGeom>
        </p:spPr>
      </p:pic>
      <p:pic>
        <p:nvPicPr>
          <p:cNvPr id="7" name="Picture 6" descr="GitHub Logo, symbol, meaning, history ...">
            <a:extLst>
              <a:ext uri="{FF2B5EF4-FFF2-40B4-BE49-F238E27FC236}">
                <a16:creationId xmlns:a16="http://schemas.microsoft.com/office/drawing/2014/main" id="{975725A7-E249-4D7E-D54E-0F90B52FDD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3356" y="997720"/>
            <a:ext cx="2278380" cy="1642374"/>
          </a:xfrm>
          <a:prstGeom prst="rect">
            <a:avLst/>
          </a:prstGeom>
          <a:noFill/>
          <a:ln>
            <a:noFill/>
          </a:ln>
        </p:spPr>
      </p:pic>
      <p:pic>
        <p:nvPicPr>
          <p:cNvPr id="8" name="Picture 7">
            <a:extLst>
              <a:ext uri="{FF2B5EF4-FFF2-40B4-BE49-F238E27FC236}">
                <a16:creationId xmlns:a16="http://schemas.microsoft.com/office/drawing/2014/main" id="{36D11FE2-7B3D-8ADD-B45E-5023677760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1422" y="3576331"/>
            <a:ext cx="2278380" cy="1844675"/>
          </a:xfrm>
          <a:prstGeom prst="rect">
            <a:avLst/>
          </a:prstGeom>
        </p:spPr>
      </p:pic>
      <p:pic>
        <p:nvPicPr>
          <p:cNvPr id="9" name="Picture 8">
            <a:extLst>
              <a:ext uri="{FF2B5EF4-FFF2-40B4-BE49-F238E27FC236}">
                <a16:creationId xmlns:a16="http://schemas.microsoft.com/office/drawing/2014/main" id="{F3D1E954-4DDA-9604-FE6B-3F2ADC4ABB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80330" y="1751739"/>
            <a:ext cx="2468996" cy="1199223"/>
          </a:xfrm>
          <a:prstGeom prst="rect">
            <a:avLst/>
          </a:prstGeom>
        </p:spPr>
      </p:pic>
      <p:pic>
        <p:nvPicPr>
          <p:cNvPr id="10" name="Picture 9" descr="Download Amazon Web Services (AWS) Logo ...">
            <a:extLst>
              <a:ext uri="{FF2B5EF4-FFF2-40B4-BE49-F238E27FC236}">
                <a16:creationId xmlns:a16="http://schemas.microsoft.com/office/drawing/2014/main" id="{CB7C1D13-48AF-A357-B0A6-517C90DAA40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28560" y="4838899"/>
            <a:ext cx="2468996" cy="1577068"/>
          </a:xfrm>
          <a:prstGeom prst="rect">
            <a:avLst/>
          </a:prstGeom>
          <a:noFill/>
          <a:ln>
            <a:noFill/>
          </a:ln>
        </p:spPr>
      </p:pic>
      <p:pic>
        <p:nvPicPr>
          <p:cNvPr id="11" name="Picture 10" descr="Download Jupyter Logo PNG and Vector ...">
            <a:extLst>
              <a:ext uri="{FF2B5EF4-FFF2-40B4-BE49-F238E27FC236}">
                <a16:creationId xmlns:a16="http://schemas.microsoft.com/office/drawing/2014/main" id="{4EEAD042-730A-7822-D1DC-CA841E4B406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117080" y="3042297"/>
            <a:ext cx="2332246" cy="2084874"/>
          </a:xfrm>
          <a:prstGeom prst="rect">
            <a:avLst/>
          </a:prstGeom>
          <a:noFill/>
          <a:ln>
            <a:noFill/>
          </a:ln>
        </p:spPr>
      </p:pic>
    </p:spTree>
    <p:extLst>
      <p:ext uri="{BB962C8B-B14F-4D97-AF65-F5344CB8AC3E}">
        <p14:creationId xmlns:p14="http://schemas.microsoft.com/office/powerpoint/2010/main" val="335300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CDA4A6D-8C1B-A302-776C-0F7425937617}"/>
              </a:ext>
            </a:extLst>
          </p:cNvPr>
          <p:cNvSpPr/>
          <p:nvPr/>
        </p:nvSpPr>
        <p:spPr>
          <a:xfrm>
            <a:off x="450500" y="103082"/>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Architecture  </a:t>
            </a:r>
            <a:endParaRPr lang="en-IN" sz="3600" dirty="0">
              <a:latin typeface="Franklin Gothic Demi Cond" panose="020B0706030402020204" pitchFamily="34" charset="0"/>
            </a:endParaRPr>
          </a:p>
        </p:txBody>
      </p:sp>
      <p:pic>
        <p:nvPicPr>
          <p:cNvPr id="6" name="Picture 5">
            <a:extLst>
              <a:ext uri="{FF2B5EF4-FFF2-40B4-BE49-F238E27FC236}">
                <a16:creationId xmlns:a16="http://schemas.microsoft.com/office/drawing/2014/main" id="{FB01CA14-6CAA-E9D8-AD07-69B873E520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289957"/>
            <a:ext cx="8523514" cy="4441372"/>
          </a:xfrm>
          <a:prstGeom prst="rect">
            <a:avLst/>
          </a:prstGeom>
          <a:noFill/>
          <a:ln>
            <a:noFill/>
          </a:ln>
        </p:spPr>
      </p:pic>
    </p:spTree>
    <p:extLst>
      <p:ext uri="{BB962C8B-B14F-4D97-AF65-F5344CB8AC3E}">
        <p14:creationId xmlns:p14="http://schemas.microsoft.com/office/powerpoint/2010/main" val="87700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AE3772E-3AC3-99E6-C9F3-31B6C467F8D8}"/>
              </a:ext>
            </a:extLst>
          </p:cNvPr>
          <p:cNvSpPr/>
          <p:nvPr/>
        </p:nvSpPr>
        <p:spPr>
          <a:xfrm>
            <a:off x="619648" y="217382"/>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Architecture  </a:t>
            </a:r>
            <a:endParaRPr lang="en-IN" sz="3600" dirty="0">
              <a:latin typeface="Franklin Gothic Demi Cond" panose="020B0706030402020204" pitchFamily="34" charset="0"/>
            </a:endParaRPr>
          </a:p>
        </p:txBody>
      </p:sp>
      <p:pic>
        <p:nvPicPr>
          <p:cNvPr id="5" name="Picture 4" descr="Share reusable infrastructure as code by using AWS CloudFormation modules  and StackSets | AWS Cloud Operations &amp; Migrations Blog">
            <a:extLst>
              <a:ext uri="{FF2B5EF4-FFF2-40B4-BE49-F238E27FC236}">
                <a16:creationId xmlns:a16="http://schemas.microsoft.com/office/drawing/2014/main" id="{DFE2BE4E-ECC7-A26D-2E8A-71408E478B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8316" y="1197700"/>
            <a:ext cx="8458198" cy="4462599"/>
          </a:xfrm>
          <a:prstGeom prst="rect">
            <a:avLst/>
          </a:prstGeom>
          <a:noFill/>
          <a:ln>
            <a:noFill/>
          </a:ln>
        </p:spPr>
      </p:pic>
    </p:spTree>
    <p:extLst>
      <p:ext uri="{BB962C8B-B14F-4D97-AF65-F5344CB8AC3E}">
        <p14:creationId xmlns:p14="http://schemas.microsoft.com/office/powerpoint/2010/main" val="278719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903492-473E-954E-18F7-FE828A8D7FB0}"/>
              </a:ext>
            </a:extLst>
          </p:cNvPr>
          <p:cNvSpPr txBox="1"/>
          <p:nvPr/>
        </p:nvSpPr>
        <p:spPr>
          <a:xfrm>
            <a:off x="732693" y="1440241"/>
            <a:ext cx="9293050" cy="3324372"/>
          </a:xfrm>
          <a:prstGeom prst="rect">
            <a:avLst/>
          </a:prstGeom>
          <a:noFill/>
        </p:spPr>
        <p:txBody>
          <a:bodyPr wrap="square" rtlCol="0">
            <a:spAutoFit/>
          </a:bodyPr>
          <a:lstStyle/>
          <a:p>
            <a:pPr marL="539750" marR="772160" indent="-6350">
              <a:lnSpc>
                <a:spcPct val="101000"/>
              </a:lnSpc>
              <a:spcBef>
                <a:spcPts val="1565"/>
              </a:spcBef>
              <a:spcAft>
                <a:spcPts val="0"/>
              </a:spcAft>
            </a:pPr>
            <a:r>
              <a:rPr lang="en-US" sz="1800" dirty="0">
                <a:effectLst/>
                <a:latin typeface="Arial" panose="020B0604020202020204" pitchFamily="34" charset="0"/>
                <a:ea typeface="Arial" panose="020B0604020202020204" pitchFamily="34" charset="0"/>
              </a:rPr>
              <a:t>Key</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indicators</a:t>
            </a:r>
            <a:r>
              <a:rPr lang="en-US" sz="1800" spc="-3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displaying</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a:t>
            </a:r>
            <a:r>
              <a:rPr lang="en-US" sz="1800" spc="-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summary</a:t>
            </a:r>
            <a:r>
              <a:rPr lang="en-US" sz="1800" spc="-3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 disease recognition of X-ray plates  and</a:t>
            </a:r>
            <a:r>
              <a:rPr lang="en-US" sz="1800" spc="-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its</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relationship with different metrics</a:t>
            </a:r>
          </a:p>
          <a:p>
            <a:pPr marL="0" marR="0">
              <a:spcBef>
                <a:spcPts val="555"/>
              </a:spcBef>
              <a:spcAft>
                <a:spcPts val="0"/>
              </a:spcAft>
            </a:pP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 </a:t>
            </a:r>
          </a:p>
          <a:p>
            <a:pPr marL="342900" marR="0" lvl="0" indent="-342900">
              <a:spcBef>
                <a:spcPts val="5"/>
              </a:spcBef>
              <a:spcAft>
                <a:spcPts val="0"/>
              </a:spcAft>
              <a:buSzPts val="1100"/>
              <a:buFont typeface="Arial" panose="020B0604020202020204" pitchFamily="34" charset="0"/>
              <a:buAutoNum type="arabicPeriod"/>
              <a:tabLst>
                <a:tab pos="1447800" algn="l"/>
              </a:tabLst>
            </a:pPr>
            <a:r>
              <a:rPr lang="en-US" sz="1800" spc="0" dirty="0">
                <a:effectLst/>
                <a:latin typeface="Arial" panose="020B0604020202020204" pitchFamily="34" charset="0"/>
                <a:ea typeface="Arial" panose="020B0604020202020204" pitchFamily="34" charset="0"/>
              </a:rPr>
              <a:t>Identify or classify the disease through the X-ray plates</a:t>
            </a:r>
          </a:p>
          <a:p>
            <a:pPr marL="342900" marR="0" lvl="0" indent="-342900">
              <a:spcBef>
                <a:spcPts val="75"/>
              </a:spcBef>
              <a:spcAft>
                <a:spcPts val="0"/>
              </a:spcAft>
              <a:buSzPts val="1100"/>
              <a:buFont typeface="Arial" panose="020B0604020202020204" pitchFamily="34" charset="0"/>
              <a:buAutoNum type="arabicPeriod"/>
              <a:tabLst>
                <a:tab pos="1447800" algn="l"/>
              </a:tabLst>
            </a:pPr>
            <a:r>
              <a:rPr lang="en-US" sz="1800" spc="0" dirty="0">
                <a:effectLst/>
                <a:latin typeface="Arial" panose="020B0604020202020204" pitchFamily="34" charset="0"/>
                <a:ea typeface="Arial" panose="020B0604020202020204" pitchFamily="34" charset="0"/>
              </a:rPr>
              <a:t>Make a clear report of the whole Result</a:t>
            </a:r>
          </a:p>
          <a:p>
            <a:pPr marL="342900" marR="0" lvl="0" indent="-342900">
              <a:spcBef>
                <a:spcPts val="80"/>
              </a:spcBef>
              <a:spcAft>
                <a:spcPts val="0"/>
              </a:spcAft>
              <a:buSzPts val="1100"/>
              <a:buFont typeface="Arial" panose="020B0604020202020204" pitchFamily="34" charset="0"/>
              <a:buAutoNum type="arabicPeriod"/>
              <a:tabLst>
                <a:tab pos="1447800" algn="l"/>
              </a:tabLst>
            </a:pPr>
            <a:r>
              <a:rPr lang="en-US" sz="1800" spc="0" dirty="0">
                <a:effectLst/>
                <a:latin typeface="Arial" panose="020B0604020202020204" pitchFamily="34" charset="0"/>
                <a:ea typeface="Arial" panose="020B0604020202020204" pitchFamily="34" charset="0"/>
              </a:rPr>
              <a:t> Also suggest nearby doctors and hospital for the mentioned disease using your current location</a:t>
            </a:r>
          </a:p>
          <a:p>
            <a:pPr marL="0" marR="0">
              <a:spcBef>
                <a:spcPts val="0"/>
              </a:spcBef>
              <a:spcAft>
                <a:spcPts val="0"/>
              </a:spcAft>
            </a:pPr>
            <a:r>
              <a:rPr lang="en-US" sz="1800" dirty="0">
                <a:effectLst/>
                <a:latin typeface="Arial" panose="020B0604020202020204" pitchFamily="34" charset="0"/>
                <a:ea typeface="Arial" panose="020B0604020202020204" pitchFamily="34" charset="0"/>
              </a:rPr>
              <a:t> </a:t>
            </a:r>
          </a:p>
          <a:p>
            <a:pPr marL="0" marR="0">
              <a:spcBef>
                <a:spcPts val="610"/>
              </a:spcBef>
              <a:spcAft>
                <a:spcPts val="0"/>
              </a:spcAft>
            </a:pPr>
            <a:r>
              <a:rPr lang="en-US" sz="1800" dirty="0">
                <a:effectLst/>
                <a:latin typeface="Arial" panose="020B0604020202020204" pitchFamily="34" charset="0"/>
                <a:ea typeface="Arial" panose="020B0604020202020204" pitchFamily="34" charset="0"/>
              </a:rPr>
              <a:t> </a:t>
            </a:r>
          </a:p>
          <a:p>
            <a:endParaRPr lang="en-IN" dirty="0">
              <a:latin typeface="Franklin Gothic Book" panose="020B0503020102020204" pitchFamily="34" charset="0"/>
            </a:endParaRPr>
          </a:p>
        </p:txBody>
      </p:sp>
      <p:sp>
        <p:nvSpPr>
          <p:cNvPr id="4" name="Rectangle: Rounded Corners 3">
            <a:extLst>
              <a:ext uri="{FF2B5EF4-FFF2-40B4-BE49-F238E27FC236}">
                <a16:creationId xmlns:a16="http://schemas.microsoft.com/office/drawing/2014/main" id="{F8CF150D-3AC7-9CA0-FAD8-765ED97DFEE8}"/>
              </a:ext>
            </a:extLst>
          </p:cNvPr>
          <p:cNvSpPr/>
          <p:nvPr/>
        </p:nvSpPr>
        <p:spPr>
          <a:xfrm>
            <a:off x="483157" y="18870"/>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KPIs (Key Performance Indicators)</a:t>
            </a:r>
            <a:endParaRPr lang="en-IN" sz="3600" dirty="0">
              <a:latin typeface="Franklin Gothic Demi Cond" panose="020B0706030402020204" pitchFamily="34" charset="0"/>
            </a:endParaRPr>
          </a:p>
        </p:txBody>
      </p:sp>
    </p:spTree>
    <p:extLst>
      <p:ext uri="{BB962C8B-B14F-4D97-AF65-F5344CB8AC3E}">
        <p14:creationId xmlns:p14="http://schemas.microsoft.com/office/powerpoint/2010/main" val="36971657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235</TotalTime>
  <Words>476</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Aptos Display</vt:lpstr>
      <vt:lpstr>Arial</vt:lpstr>
      <vt:lpstr>Bahnschrift</vt:lpstr>
      <vt:lpstr>Calibri</vt:lpstr>
      <vt:lpstr>Dubai Light</vt:lpstr>
      <vt:lpstr>Eras Bold ITC</vt:lpstr>
      <vt:lpstr>Franklin Gothic Book</vt:lpstr>
      <vt:lpstr>Franklin Gothic Demi Cond</vt:lpstr>
      <vt:lpstr>Franklin Gothic Medium Cond</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Ahmad Khan</cp:lastModifiedBy>
  <cp:revision>17</cp:revision>
  <dcterms:created xsi:type="dcterms:W3CDTF">2022-11-21T06:34:00Z</dcterms:created>
  <dcterms:modified xsi:type="dcterms:W3CDTF">2024-07-02T08:52:51Z</dcterms:modified>
</cp:coreProperties>
</file>