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7.jpg" ContentType="image/jpe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0" r:id="rId1"/>
  </p:sldMasterIdLst>
  <p:sldIdLst>
    <p:sldId id="256" r:id="rId2"/>
    <p:sldId id="257" r:id="rId3"/>
    <p:sldId id="258" r:id="rId4"/>
    <p:sldId id="259" r:id="rId5"/>
    <p:sldId id="260" r:id="rId6"/>
    <p:sldId id="261" r:id="rId7"/>
    <p:sldId id="262" r:id="rId8"/>
    <p:sldId id="263" r:id="rId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1" Type="http://schemas.openxmlformats.org/officeDocument/2006/relationships/hyperlink" Target="https://ieeexplore.ieee.org/document/8697360" TargetMode="Externa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1" Type="http://schemas.openxmlformats.org/officeDocument/2006/relationships/hyperlink" Target="https://ieeexplore.ieee.org/document/8697360"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F35C718-CA26-47E9-9F95-4D8A72531CB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DBEC609-A500-44CE-A556-D277E202452E}">
      <dgm:prSet/>
      <dgm:spPr/>
      <dgm:t>
        <a:bodyPr/>
        <a:lstStyle/>
        <a:p>
          <a:r>
            <a:rPr lang="en-US" b="1" dirty="0"/>
            <a:t>https://github.com/christiandimaio/Image-Captioning-with-Python</a:t>
          </a:r>
          <a:endParaRPr lang="en-US" dirty="0"/>
        </a:p>
      </dgm:t>
    </dgm:pt>
    <dgm:pt modelId="{31C991CC-A91A-42A6-8F52-2D7EB8F4506C}" type="parTrans" cxnId="{177B538D-3E19-4DE6-AF56-A96234491A77}">
      <dgm:prSet/>
      <dgm:spPr/>
      <dgm:t>
        <a:bodyPr/>
        <a:lstStyle/>
        <a:p>
          <a:endParaRPr lang="en-US"/>
        </a:p>
      </dgm:t>
    </dgm:pt>
    <dgm:pt modelId="{4DEF3ED8-264A-4A83-92B1-C42EF3AE6E27}" type="sibTrans" cxnId="{177B538D-3E19-4DE6-AF56-A96234491A77}">
      <dgm:prSet/>
      <dgm:spPr/>
      <dgm:t>
        <a:bodyPr/>
        <a:lstStyle/>
        <a:p>
          <a:endParaRPr lang="en-US"/>
        </a:p>
      </dgm:t>
    </dgm:pt>
    <dgm:pt modelId="{A4E1249E-A00C-496E-BCF2-B6DCE3052F04}">
      <dgm:prSet/>
      <dgm:spPr/>
      <dgm:t>
        <a:bodyPr/>
        <a:lstStyle/>
        <a:p>
          <a:r>
            <a:rPr lang="en-US" b="1" u="sng" dirty="0">
              <a:uFillTx/>
              <a:hlinkClick xmlns:r="http://schemas.openxmlformats.org/officeDocument/2006/relationships" r:id="rId1"/>
            </a:rPr>
            <a:t>https://ieeexplore.ieee.org/document/8697360</a:t>
          </a:r>
          <a:endParaRPr lang="en-US" dirty="0"/>
        </a:p>
      </dgm:t>
    </dgm:pt>
    <dgm:pt modelId="{59E2CBBF-2334-4A01-B692-1AA73E966B5D}" type="parTrans" cxnId="{74E3F040-161D-41C4-9ADA-5CBFD2A93302}">
      <dgm:prSet/>
      <dgm:spPr/>
      <dgm:t>
        <a:bodyPr/>
        <a:lstStyle/>
        <a:p>
          <a:endParaRPr lang="en-US"/>
        </a:p>
      </dgm:t>
    </dgm:pt>
    <dgm:pt modelId="{424AD86D-44F0-457B-8B61-C560CCC1A922}" type="sibTrans" cxnId="{74E3F040-161D-41C4-9ADA-5CBFD2A93302}">
      <dgm:prSet/>
      <dgm:spPr/>
      <dgm:t>
        <a:bodyPr/>
        <a:lstStyle/>
        <a:p>
          <a:endParaRPr lang="en-US"/>
        </a:p>
      </dgm:t>
    </dgm:pt>
    <dgm:pt modelId="{0C214064-8BCF-4BE5-964F-C57248AB6593}" type="pres">
      <dgm:prSet presAssocID="{9F35C718-CA26-47E9-9F95-4D8A72531CBB}" presName="linear" presStyleCnt="0">
        <dgm:presLayoutVars>
          <dgm:animLvl val="lvl"/>
          <dgm:resizeHandles val="exact"/>
        </dgm:presLayoutVars>
      </dgm:prSet>
      <dgm:spPr/>
    </dgm:pt>
    <dgm:pt modelId="{663A6AD9-A12D-44CE-B84D-F66DE4711B43}" type="pres">
      <dgm:prSet presAssocID="{CDBEC609-A500-44CE-A556-D277E202452E}" presName="parentText" presStyleLbl="node1" presStyleIdx="0" presStyleCnt="2">
        <dgm:presLayoutVars>
          <dgm:chMax val="0"/>
          <dgm:bulletEnabled val="1"/>
        </dgm:presLayoutVars>
      </dgm:prSet>
      <dgm:spPr/>
    </dgm:pt>
    <dgm:pt modelId="{BD96DDD5-0B69-45EA-B971-F8EE2B8FAC7C}" type="pres">
      <dgm:prSet presAssocID="{4DEF3ED8-264A-4A83-92B1-C42EF3AE6E27}" presName="spacer" presStyleCnt="0"/>
      <dgm:spPr/>
    </dgm:pt>
    <dgm:pt modelId="{8DA8741F-8A74-4E15-83D7-6A61DE2CD12F}" type="pres">
      <dgm:prSet presAssocID="{A4E1249E-A00C-496E-BCF2-B6DCE3052F04}" presName="parentText" presStyleLbl="node1" presStyleIdx="1" presStyleCnt="2" custLinFactNeighborX="-388" custLinFactNeighborY="44971">
        <dgm:presLayoutVars>
          <dgm:chMax val="0"/>
          <dgm:bulletEnabled val="1"/>
        </dgm:presLayoutVars>
      </dgm:prSet>
      <dgm:spPr/>
    </dgm:pt>
  </dgm:ptLst>
  <dgm:cxnLst>
    <dgm:cxn modelId="{28E20E3E-79D1-4AD8-90AD-34920E523B4F}" type="presOf" srcId="{9F35C718-CA26-47E9-9F95-4D8A72531CBB}" destId="{0C214064-8BCF-4BE5-964F-C57248AB6593}" srcOrd="0" destOrd="0" presId="urn:microsoft.com/office/officeart/2005/8/layout/vList2"/>
    <dgm:cxn modelId="{74E3F040-161D-41C4-9ADA-5CBFD2A93302}" srcId="{9F35C718-CA26-47E9-9F95-4D8A72531CBB}" destId="{A4E1249E-A00C-496E-BCF2-B6DCE3052F04}" srcOrd="1" destOrd="0" parTransId="{59E2CBBF-2334-4A01-B692-1AA73E966B5D}" sibTransId="{424AD86D-44F0-457B-8B61-C560CCC1A922}"/>
    <dgm:cxn modelId="{000CD866-0A7C-4797-B5B4-6E1F3BFBDC45}" type="presOf" srcId="{CDBEC609-A500-44CE-A556-D277E202452E}" destId="{663A6AD9-A12D-44CE-B84D-F66DE4711B43}" srcOrd="0" destOrd="0" presId="urn:microsoft.com/office/officeart/2005/8/layout/vList2"/>
    <dgm:cxn modelId="{177B538D-3E19-4DE6-AF56-A96234491A77}" srcId="{9F35C718-CA26-47E9-9F95-4D8A72531CBB}" destId="{CDBEC609-A500-44CE-A556-D277E202452E}" srcOrd="0" destOrd="0" parTransId="{31C991CC-A91A-42A6-8F52-2D7EB8F4506C}" sibTransId="{4DEF3ED8-264A-4A83-92B1-C42EF3AE6E27}"/>
    <dgm:cxn modelId="{D93CEBC6-7DE4-49E9-A6E4-E2D1E55A7303}" type="presOf" srcId="{A4E1249E-A00C-496E-BCF2-B6DCE3052F04}" destId="{8DA8741F-8A74-4E15-83D7-6A61DE2CD12F}" srcOrd="0" destOrd="0" presId="urn:microsoft.com/office/officeart/2005/8/layout/vList2"/>
    <dgm:cxn modelId="{0DB49B76-F7AE-455D-B504-BF5934C7AEF8}" type="presParOf" srcId="{0C214064-8BCF-4BE5-964F-C57248AB6593}" destId="{663A6AD9-A12D-44CE-B84D-F66DE4711B43}" srcOrd="0" destOrd="0" presId="urn:microsoft.com/office/officeart/2005/8/layout/vList2"/>
    <dgm:cxn modelId="{7EA5581F-027B-40F9-998F-D2155A9AFA2D}" type="presParOf" srcId="{0C214064-8BCF-4BE5-964F-C57248AB6593}" destId="{BD96DDD5-0B69-45EA-B971-F8EE2B8FAC7C}" srcOrd="1" destOrd="0" presId="urn:microsoft.com/office/officeart/2005/8/layout/vList2"/>
    <dgm:cxn modelId="{0A135171-7D9C-43C1-AD88-5EF486A81EEE}" type="presParOf" srcId="{0C214064-8BCF-4BE5-964F-C57248AB6593}" destId="{8DA8741F-8A74-4E15-83D7-6A61DE2CD12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BD9807-8BDE-4B04-9A5C-6F1BB9A3C80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E5AC78-6D8E-4F99-9319-1D92055E851D}">
      <dgm:prSet/>
      <dgm:spPr/>
      <dgm:t>
        <a:bodyPr/>
        <a:lstStyle/>
        <a:p>
          <a:r>
            <a:rPr lang="en-US" b="0" i="0" dirty="0"/>
            <a:t>DATASET: FLICKER DATA SET</a:t>
          </a:r>
          <a:endParaRPr lang="en-US" dirty="0"/>
        </a:p>
      </dgm:t>
    </dgm:pt>
    <dgm:pt modelId="{A33B3863-1558-406D-9A37-959C711679DA}" type="parTrans" cxnId="{11063276-E2B6-4F91-A5A7-CE7371AFBCFF}">
      <dgm:prSet/>
      <dgm:spPr/>
      <dgm:t>
        <a:bodyPr/>
        <a:lstStyle/>
        <a:p>
          <a:endParaRPr lang="en-US"/>
        </a:p>
      </dgm:t>
    </dgm:pt>
    <dgm:pt modelId="{B83770E3-DB68-4398-B75F-20CCEDD32419}" type="sibTrans" cxnId="{11063276-E2B6-4F91-A5A7-CE7371AFBCFF}">
      <dgm:prSet/>
      <dgm:spPr/>
      <dgm:t>
        <a:bodyPr/>
        <a:lstStyle/>
        <a:p>
          <a:endParaRPr lang="en-US"/>
        </a:p>
      </dgm:t>
    </dgm:pt>
    <dgm:pt modelId="{6DF37A70-7B96-41EF-9AF6-B59CA55A1F15}">
      <dgm:prSet/>
      <dgm:spPr/>
      <dgm:t>
        <a:bodyPr/>
        <a:lstStyle/>
        <a:p>
          <a:r>
            <a:rPr lang="en-US" dirty="0"/>
            <a:t>https://www.kaggle.com/datasets/adityajn105/flickr8k</a:t>
          </a:r>
        </a:p>
      </dgm:t>
    </dgm:pt>
    <dgm:pt modelId="{BCCED85D-69CE-4CF7-A3B2-8D10D6A990CE}" type="parTrans" cxnId="{086696E8-6B2E-4F1C-9C0A-C7D1BD793A42}">
      <dgm:prSet/>
      <dgm:spPr/>
      <dgm:t>
        <a:bodyPr/>
        <a:lstStyle/>
        <a:p>
          <a:endParaRPr lang="en-US"/>
        </a:p>
      </dgm:t>
    </dgm:pt>
    <dgm:pt modelId="{EBBFEAEE-3138-4F0F-890A-AAD433A0A035}" type="sibTrans" cxnId="{086696E8-6B2E-4F1C-9C0A-C7D1BD793A42}">
      <dgm:prSet/>
      <dgm:spPr/>
      <dgm:t>
        <a:bodyPr/>
        <a:lstStyle/>
        <a:p>
          <a:endParaRPr lang="en-US"/>
        </a:p>
      </dgm:t>
    </dgm:pt>
    <dgm:pt modelId="{D87A6F44-CE29-4471-8A40-BEB59B214C30}">
      <dgm:prSet/>
      <dgm:spPr/>
      <dgm:t>
        <a:bodyPr/>
        <a:lstStyle/>
        <a:p>
          <a:r>
            <a:rPr lang="en-US" b="0" i="0"/>
            <a:t>Tools and technologies: NLTK, Jupyter notebook, PyTorch, TensorFlow</a:t>
          </a:r>
          <a:endParaRPr lang="en-US"/>
        </a:p>
      </dgm:t>
    </dgm:pt>
    <dgm:pt modelId="{2F13D492-C0A2-4946-A32C-59FA5F586EBF}" type="parTrans" cxnId="{394132A3-89C2-4D64-B024-BAFCB9A63354}">
      <dgm:prSet/>
      <dgm:spPr/>
      <dgm:t>
        <a:bodyPr/>
        <a:lstStyle/>
        <a:p>
          <a:endParaRPr lang="en-US"/>
        </a:p>
      </dgm:t>
    </dgm:pt>
    <dgm:pt modelId="{3CE09CC8-38B2-48D6-ACD3-38CF8E570823}" type="sibTrans" cxnId="{394132A3-89C2-4D64-B024-BAFCB9A63354}">
      <dgm:prSet/>
      <dgm:spPr/>
      <dgm:t>
        <a:bodyPr/>
        <a:lstStyle/>
        <a:p>
          <a:endParaRPr lang="en-US"/>
        </a:p>
      </dgm:t>
    </dgm:pt>
    <dgm:pt modelId="{CB97625C-F351-4D82-9AE0-4D7771902E2D}" type="pres">
      <dgm:prSet presAssocID="{27BD9807-8BDE-4B04-9A5C-6F1BB9A3C80C}" presName="root" presStyleCnt="0">
        <dgm:presLayoutVars>
          <dgm:dir/>
          <dgm:resizeHandles val="exact"/>
        </dgm:presLayoutVars>
      </dgm:prSet>
      <dgm:spPr/>
    </dgm:pt>
    <dgm:pt modelId="{266629AA-8A32-4A8C-B86C-86BA1D1CC408}" type="pres">
      <dgm:prSet presAssocID="{83E5AC78-6D8E-4F99-9319-1D92055E851D}" presName="compNode" presStyleCnt="0"/>
      <dgm:spPr/>
    </dgm:pt>
    <dgm:pt modelId="{DBE82862-5306-49FE-B0BD-BE47ABD6DC9F}" type="pres">
      <dgm:prSet presAssocID="{83E5AC78-6D8E-4F99-9319-1D92055E851D}" presName="bgRect" presStyleLbl="bgShp" presStyleIdx="0" presStyleCnt="3" custLinFactNeighborX="4" custLinFactNeighborY="3047"/>
      <dgm:spPr/>
    </dgm:pt>
    <dgm:pt modelId="{82B6EF5F-1585-41CB-960F-7DB8A32C8898}" type="pres">
      <dgm:prSet presAssocID="{83E5AC78-6D8E-4F99-9319-1D92055E851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7AE2CEA-07B5-438B-A850-BB225624753E}" type="pres">
      <dgm:prSet presAssocID="{83E5AC78-6D8E-4F99-9319-1D92055E851D}" presName="spaceRect" presStyleCnt="0"/>
      <dgm:spPr/>
    </dgm:pt>
    <dgm:pt modelId="{9CBA8F10-0B45-44AF-9860-45B1A0D6DFF9}" type="pres">
      <dgm:prSet presAssocID="{83E5AC78-6D8E-4F99-9319-1D92055E851D}" presName="parTx" presStyleLbl="revTx" presStyleIdx="0" presStyleCnt="3">
        <dgm:presLayoutVars>
          <dgm:chMax val="0"/>
          <dgm:chPref val="0"/>
        </dgm:presLayoutVars>
      </dgm:prSet>
      <dgm:spPr/>
    </dgm:pt>
    <dgm:pt modelId="{2913D6F5-5866-49ED-B5A5-1AD9EFA0A28D}" type="pres">
      <dgm:prSet presAssocID="{B83770E3-DB68-4398-B75F-20CCEDD32419}" presName="sibTrans" presStyleCnt="0"/>
      <dgm:spPr/>
    </dgm:pt>
    <dgm:pt modelId="{47C9ACD2-1F8B-447B-941B-13FAD0DCE632}" type="pres">
      <dgm:prSet presAssocID="{6DF37A70-7B96-41EF-9AF6-B59CA55A1F15}" presName="compNode" presStyleCnt="0"/>
      <dgm:spPr/>
    </dgm:pt>
    <dgm:pt modelId="{50729576-2F26-4157-83A7-E403BB4D765E}" type="pres">
      <dgm:prSet presAssocID="{6DF37A70-7B96-41EF-9AF6-B59CA55A1F15}" presName="bgRect" presStyleLbl="bgShp" presStyleIdx="1" presStyleCnt="3"/>
      <dgm:spPr/>
    </dgm:pt>
    <dgm:pt modelId="{7BF8786E-2ABF-4F42-8748-289CF64E5F8A}" type="pres">
      <dgm:prSet presAssocID="{6DF37A70-7B96-41EF-9AF6-B59CA55A1F1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482080F4-8716-4DA4-8CC0-E6E6A2E0BD67}" type="pres">
      <dgm:prSet presAssocID="{6DF37A70-7B96-41EF-9AF6-B59CA55A1F15}" presName="spaceRect" presStyleCnt="0"/>
      <dgm:spPr/>
    </dgm:pt>
    <dgm:pt modelId="{0003A864-86F9-4C9E-A625-BAB299D9D139}" type="pres">
      <dgm:prSet presAssocID="{6DF37A70-7B96-41EF-9AF6-B59CA55A1F15}" presName="parTx" presStyleLbl="revTx" presStyleIdx="1" presStyleCnt="3">
        <dgm:presLayoutVars>
          <dgm:chMax val="0"/>
          <dgm:chPref val="0"/>
        </dgm:presLayoutVars>
      </dgm:prSet>
      <dgm:spPr/>
    </dgm:pt>
    <dgm:pt modelId="{3A488A5B-C53F-410D-8583-3463C406F9B5}" type="pres">
      <dgm:prSet presAssocID="{EBBFEAEE-3138-4F0F-890A-AAD433A0A035}" presName="sibTrans" presStyleCnt="0"/>
      <dgm:spPr/>
    </dgm:pt>
    <dgm:pt modelId="{44A25905-9558-41FE-8650-0D3AFC1F9CB1}" type="pres">
      <dgm:prSet presAssocID="{D87A6F44-CE29-4471-8A40-BEB59B214C30}" presName="compNode" presStyleCnt="0"/>
      <dgm:spPr/>
    </dgm:pt>
    <dgm:pt modelId="{5A528300-425F-4489-92AA-61C01617C763}" type="pres">
      <dgm:prSet presAssocID="{D87A6F44-CE29-4471-8A40-BEB59B214C30}" presName="bgRect" presStyleLbl="bgShp" presStyleIdx="2" presStyleCnt="3"/>
      <dgm:spPr/>
    </dgm:pt>
    <dgm:pt modelId="{151B4932-0AB7-4C46-BA5B-A5665998CDBE}" type="pres">
      <dgm:prSet presAssocID="{D87A6F44-CE29-4471-8A40-BEB59B214C3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ng Tools"/>
        </a:ext>
      </dgm:extLst>
    </dgm:pt>
    <dgm:pt modelId="{9945B533-C52E-45DA-AE00-6361B4BDFC24}" type="pres">
      <dgm:prSet presAssocID="{D87A6F44-CE29-4471-8A40-BEB59B214C30}" presName="spaceRect" presStyleCnt="0"/>
      <dgm:spPr/>
    </dgm:pt>
    <dgm:pt modelId="{1EAB7140-4A7F-45F6-B415-828797A964F3}" type="pres">
      <dgm:prSet presAssocID="{D87A6F44-CE29-4471-8A40-BEB59B214C30}" presName="parTx" presStyleLbl="revTx" presStyleIdx="2" presStyleCnt="3">
        <dgm:presLayoutVars>
          <dgm:chMax val="0"/>
          <dgm:chPref val="0"/>
        </dgm:presLayoutVars>
      </dgm:prSet>
      <dgm:spPr/>
    </dgm:pt>
  </dgm:ptLst>
  <dgm:cxnLst>
    <dgm:cxn modelId="{D4741E2B-ABDA-4622-B18E-43D8E057D0F0}" type="presOf" srcId="{D87A6F44-CE29-4471-8A40-BEB59B214C30}" destId="{1EAB7140-4A7F-45F6-B415-828797A964F3}" srcOrd="0" destOrd="0" presId="urn:microsoft.com/office/officeart/2018/2/layout/IconVerticalSolidList"/>
    <dgm:cxn modelId="{4B696834-4A86-492A-AB57-E4513F25F4DC}" type="presOf" srcId="{83E5AC78-6D8E-4F99-9319-1D92055E851D}" destId="{9CBA8F10-0B45-44AF-9860-45B1A0D6DFF9}" srcOrd="0" destOrd="0" presId="urn:microsoft.com/office/officeart/2018/2/layout/IconVerticalSolidList"/>
    <dgm:cxn modelId="{11063276-E2B6-4F91-A5A7-CE7371AFBCFF}" srcId="{27BD9807-8BDE-4B04-9A5C-6F1BB9A3C80C}" destId="{83E5AC78-6D8E-4F99-9319-1D92055E851D}" srcOrd="0" destOrd="0" parTransId="{A33B3863-1558-406D-9A37-959C711679DA}" sibTransId="{B83770E3-DB68-4398-B75F-20CCEDD32419}"/>
    <dgm:cxn modelId="{394132A3-89C2-4D64-B024-BAFCB9A63354}" srcId="{27BD9807-8BDE-4B04-9A5C-6F1BB9A3C80C}" destId="{D87A6F44-CE29-4471-8A40-BEB59B214C30}" srcOrd="2" destOrd="0" parTransId="{2F13D492-C0A2-4946-A32C-59FA5F586EBF}" sibTransId="{3CE09CC8-38B2-48D6-ACD3-38CF8E570823}"/>
    <dgm:cxn modelId="{E8B74FBC-E03D-4EA8-9C75-AD420FAEB28C}" type="presOf" srcId="{6DF37A70-7B96-41EF-9AF6-B59CA55A1F15}" destId="{0003A864-86F9-4C9E-A625-BAB299D9D139}" srcOrd="0" destOrd="0" presId="urn:microsoft.com/office/officeart/2018/2/layout/IconVerticalSolidList"/>
    <dgm:cxn modelId="{086696E8-6B2E-4F1C-9C0A-C7D1BD793A42}" srcId="{27BD9807-8BDE-4B04-9A5C-6F1BB9A3C80C}" destId="{6DF37A70-7B96-41EF-9AF6-B59CA55A1F15}" srcOrd="1" destOrd="0" parTransId="{BCCED85D-69CE-4CF7-A3B2-8D10D6A990CE}" sibTransId="{EBBFEAEE-3138-4F0F-890A-AAD433A0A035}"/>
    <dgm:cxn modelId="{A18F5DF8-6695-4B37-B6A5-A4C603A7587C}" type="presOf" srcId="{27BD9807-8BDE-4B04-9A5C-6F1BB9A3C80C}" destId="{CB97625C-F351-4D82-9AE0-4D7771902E2D}" srcOrd="0" destOrd="0" presId="urn:microsoft.com/office/officeart/2018/2/layout/IconVerticalSolidList"/>
    <dgm:cxn modelId="{6377B6F4-6AAD-46EB-84E1-0DAB33E1DC9A}" type="presParOf" srcId="{CB97625C-F351-4D82-9AE0-4D7771902E2D}" destId="{266629AA-8A32-4A8C-B86C-86BA1D1CC408}" srcOrd="0" destOrd="0" presId="urn:microsoft.com/office/officeart/2018/2/layout/IconVerticalSolidList"/>
    <dgm:cxn modelId="{7BD06E7E-3A13-4500-94A0-C4D946555A61}" type="presParOf" srcId="{266629AA-8A32-4A8C-B86C-86BA1D1CC408}" destId="{DBE82862-5306-49FE-B0BD-BE47ABD6DC9F}" srcOrd="0" destOrd="0" presId="urn:microsoft.com/office/officeart/2018/2/layout/IconVerticalSolidList"/>
    <dgm:cxn modelId="{DD5B9057-DAF2-473F-B192-CF17155F1933}" type="presParOf" srcId="{266629AA-8A32-4A8C-B86C-86BA1D1CC408}" destId="{82B6EF5F-1585-41CB-960F-7DB8A32C8898}" srcOrd="1" destOrd="0" presId="urn:microsoft.com/office/officeart/2018/2/layout/IconVerticalSolidList"/>
    <dgm:cxn modelId="{274AA788-9804-4C2F-84E2-675B6DD4BDDE}" type="presParOf" srcId="{266629AA-8A32-4A8C-B86C-86BA1D1CC408}" destId="{F7AE2CEA-07B5-438B-A850-BB225624753E}" srcOrd="2" destOrd="0" presId="urn:microsoft.com/office/officeart/2018/2/layout/IconVerticalSolidList"/>
    <dgm:cxn modelId="{317CA95E-2EAB-4471-B1D7-926E5C55C2EA}" type="presParOf" srcId="{266629AA-8A32-4A8C-B86C-86BA1D1CC408}" destId="{9CBA8F10-0B45-44AF-9860-45B1A0D6DFF9}" srcOrd="3" destOrd="0" presId="urn:microsoft.com/office/officeart/2018/2/layout/IconVerticalSolidList"/>
    <dgm:cxn modelId="{26970105-44F1-48B0-BE1D-B90C1AB6CE5A}" type="presParOf" srcId="{CB97625C-F351-4D82-9AE0-4D7771902E2D}" destId="{2913D6F5-5866-49ED-B5A5-1AD9EFA0A28D}" srcOrd="1" destOrd="0" presId="urn:microsoft.com/office/officeart/2018/2/layout/IconVerticalSolidList"/>
    <dgm:cxn modelId="{285B28A0-377A-4D74-9E9A-6559BADCEA35}" type="presParOf" srcId="{CB97625C-F351-4D82-9AE0-4D7771902E2D}" destId="{47C9ACD2-1F8B-447B-941B-13FAD0DCE632}" srcOrd="2" destOrd="0" presId="urn:microsoft.com/office/officeart/2018/2/layout/IconVerticalSolidList"/>
    <dgm:cxn modelId="{474EE286-7E7F-4DE6-B506-CC89D2EBB587}" type="presParOf" srcId="{47C9ACD2-1F8B-447B-941B-13FAD0DCE632}" destId="{50729576-2F26-4157-83A7-E403BB4D765E}" srcOrd="0" destOrd="0" presId="urn:microsoft.com/office/officeart/2018/2/layout/IconVerticalSolidList"/>
    <dgm:cxn modelId="{B38552C4-4F9D-423C-ABD0-8A7664CD1C3B}" type="presParOf" srcId="{47C9ACD2-1F8B-447B-941B-13FAD0DCE632}" destId="{7BF8786E-2ABF-4F42-8748-289CF64E5F8A}" srcOrd="1" destOrd="0" presId="urn:microsoft.com/office/officeart/2018/2/layout/IconVerticalSolidList"/>
    <dgm:cxn modelId="{6021BA99-3809-4E83-8EDB-957B47E12A70}" type="presParOf" srcId="{47C9ACD2-1F8B-447B-941B-13FAD0DCE632}" destId="{482080F4-8716-4DA4-8CC0-E6E6A2E0BD67}" srcOrd="2" destOrd="0" presId="urn:microsoft.com/office/officeart/2018/2/layout/IconVerticalSolidList"/>
    <dgm:cxn modelId="{B332F02B-8B67-4C4C-901A-AB68683C208E}" type="presParOf" srcId="{47C9ACD2-1F8B-447B-941B-13FAD0DCE632}" destId="{0003A864-86F9-4C9E-A625-BAB299D9D139}" srcOrd="3" destOrd="0" presId="urn:microsoft.com/office/officeart/2018/2/layout/IconVerticalSolidList"/>
    <dgm:cxn modelId="{9CE145E9-0442-4123-8B8E-4857D2C19550}" type="presParOf" srcId="{CB97625C-F351-4D82-9AE0-4D7771902E2D}" destId="{3A488A5B-C53F-410D-8583-3463C406F9B5}" srcOrd="3" destOrd="0" presId="urn:microsoft.com/office/officeart/2018/2/layout/IconVerticalSolidList"/>
    <dgm:cxn modelId="{AA350932-DBD8-44E0-B9EB-AFE9682F2374}" type="presParOf" srcId="{CB97625C-F351-4D82-9AE0-4D7771902E2D}" destId="{44A25905-9558-41FE-8650-0D3AFC1F9CB1}" srcOrd="4" destOrd="0" presId="urn:microsoft.com/office/officeart/2018/2/layout/IconVerticalSolidList"/>
    <dgm:cxn modelId="{77D2D54D-3720-4FFB-BA21-A082E009956A}" type="presParOf" srcId="{44A25905-9558-41FE-8650-0D3AFC1F9CB1}" destId="{5A528300-425F-4489-92AA-61C01617C763}" srcOrd="0" destOrd="0" presId="urn:microsoft.com/office/officeart/2018/2/layout/IconVerticalSolidList"/>
    <dgm:cxn modelId="{7510E5C8-432E-47C9-ACDB-1F99CC53F7FA}" type="presParOf" srcId="{44A25905-9558-41FE-8650-0D3AFC1F9CB1}" destId="{151B4932-0AB7-4C46-BA5B-A5665998CDBE}" srcOrd="1" destOrd="0" presId="urn:microsoft.com/office/officeart/2018/2/layout/IconVerticalSolidList"/>
    <dgm:cxn modelId="{75199A3A-84C9-410F-9796-E379B96152CF}" type="presParOf" srcId="{44A25905-9558-41FE-8650-0D3AFC1F9CB1}" destId="{9945B533-C52E-45DA-AE00-6361B4BDFC24}" srcOrd="2" destOrd="0" presId="urn:microsoft.com/office/officeart/2018/2/layout/IconVerticalSolidList"/>
    <dgm:cxn modelId="{51874DE3-56DE-4155-8A29-4BF796967809}" type="presParOf" srcId="{44A25905-9558-41FE-8650-0D3AFC1F9CB1}" destId="{1EAB7140-4A7F-45F6-B415-828797A964F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43D1E3-3CE1-4EC0-AF7A-0EDB214D93A5}" type="doc">
      <dgm:prSet loTypeId="urn:microsoft.com/office/officeart/2005/8/layout/process5" loCatId="process" qsTypeId="urn:microsoft.com/office/officeart/2005/8/quickstyle/simple1" qsCatId="simple" csTypeId="urn:microsoft.com/office/officeart/2005/8/colors/colorful1" csCatId="colorful"/>
      <dgm:spPr/>
      <dgm:t>
        <a:bodyPr/>
        <a:lstStyle/>
        <a:p>
          <a:endParaRPr lang="en-US"/>
        </a:p>
      </dgm:t>
    </dgm:pt>
    <dgm:pt modelId="{6676D878-283F-432A-BD01-C99C18BC0522}">
      <dgm:prSet/>
      <dgm:spPr/>
      <dgm:t>
        <a:bodyPr/>
        <a:lstStyle/>
        <a:p>
          <a:r>
            <a:rPr lang="en-US" b="1"/>
            <a:t>PowerPoint presentation of the project</a:t>
          </a:r>
          <a:endParaRPr lang="en-US"/>
        </a:p>
      </dgm:t>
    </dgm:pt>
    <dgm:pt modelId="{7FC4D90D-FC04-4AC7-AD09-BB05944D624C}" type="parTrans" cxnId="{2CD6C06C-0352-4837-A8C1-792FA4748B1D}">
      <dgm:prSet/>
      <dgm:spPr/>
      <dgm:t>
        <a:bodyPr/>
        <a:lstStyle/>
        <a:p>
          <a:endParaRPr lang="en-US"/>
        </a:p>
      </dgm:t>
    </dgm:pt>
    <dgm:pt modelId="{20AFEEDD-B28D-4A5F-B05E-715E58A76CDA}" type="sibTrans" cxnId="{2CD6C06C-0352-4837-A8C1-792FA4748B1D}">
      <dgm:prSet/>
      <dgm:spPr/>
      <dgm:t>
        <a:bodyPr/>
        <a:lstStyle/>
        <a:p>
          <a:endParaRPr lang="en-US"/>
        </a:p>
      </dgm:t>
    </dgm:pt>
    <dgm:pt modelId="{F07F124F-41A2-45F9-83DD-2098D5DE303D}">
      <dgm:prSet/>
      <dgm:spPr/>
      <dgm:t>
        <a:bodyPr/>
        <a:lstStyle/>
        <a:p>
          <a:r>
            <a:rPr lang="en-US" b="1"/>
            <a:t>Project report</a:t>
          </a:r>
          <a:endParaRPr lang="en-US"/>
        </a:p>
      </dgm:t>
    </dgm:pt>
    <dgm:pt modelId="{E1623ADB-FDA2-47B5-BFFF-47570649D1B3}" type="parTrans" cxnId="{93BDF791-93DD-401D-BE39-EDB0C723FB15}">
      <dgm:prSet/>
      <dgm:spPr/>
      <dgm:t>
        <a:bodyPr/>
        <a:lstStyle/>
        <a:p>
          <a:endParaRPr lang="en-US"/>
        </a:p>
      </dgm:t>
    </dgm:pt>
    <dgm:pt modelId="{8072C103-84F5-4C73-AD95-D6CC32238185}" type="sibTrans" cxnId="{93BDF791-93DD-401D-BE39-EDB0C723FB15}">
      <dgm:prSet/>
      <dgm:spPr/>
      <dgm:t>
        <a:bodyPr/>
        <a:lstStyle/>
        <a:p>
          <a:endParaRPr lang="en-US"/>
        </a:p>
      </dgm:t>
    </dgm:pt>
    <dgm:pt modelId="{50331D5B-6B01-49BF-A2E6-8C79AEBF05DF}">
      <dgm:prSet/>
      <dgm:spPr/>
      <dgm:t>
        <a:bodyPr/>
        <a:lstStyle/>
        <a:p>
          <a:r>
            <a:rPr lang="en-US" b="1"/>
            <a:t>Project source files</a:t>
          </a:r>
          <a:endParaRPr lang="en-US"/>
        </a:p>
      </dgm:t>
    </dgm:pt>
    <dgm:pt modelId="{FEA1D0AC-26CE-48BF-B960-ED5072AF2916}" type="parTrans" cxnId="{2AC7ACBD-BF0F-4582-BD33-7F99EDFAC45A}">
      <dgm:prSet/>
      <dgm:spPr/>
      <dgm:t>
        <a:bodyPr/>
        <a:lstStyle/>
        <a:p>
          <a:endParaRPr lang="en-US"/>
        </a:p>
      </dgm:t>
    </dgm:pt>
    <dgm:pt modelId="{173F1B16-6CF0-416B-91CA-DD5C0038BBBA}" type="sibTrans" cxnId="{2AC7ACBD-BF0F-4582-BD33-7F99EDFAC45A}">
      <dgm:prSet/>
      <dgm:spPr/>
      <dgm:t>
        <a:bodyPr/>
        <a:lstStyle/>
        <a:p>
          <a:endParaRPr lang="en-US"/>
        </a:p>
      </dgm:t>
    </dgm:pt>
    <dgm:pt modelId="{118BECEF-161A-43AC-AEE7-8C0239305E97}">
      <dgm:prSet/>
      <dgm:spPr/>
      <dgm:t>
        <a:bodyPr/>
        <a:lstStyle/>
        <a:p>
          <a:r>
            <a:rPr lang="en-US" b="1"/>
            <a:t>Project demo video</a:t>
          </a:r>
          <a:endParaRPr lang="en-US"/>
        </a:p>
      </dgm:t>
    </dgm:pt>
    <dgm:pt modelId="{45EEA4A2-B689-4349-9A8A-BDD0545363E9}" type="parTrans" cxnId="{EC0827DB-9C28-4043-B1F4-6DD195B140EE}">
      <dgm:prSet/>
      <dgm:spPr/>
      <dgm:t>
        <a:bodyPr/>
        <a:lstStyle/>
        <a:p>
          <a:endParaRPr lang="en-US"/>
        </a:p>
      </dgm:t>
    </dgm:pt>
    <dgm:pt modelId="{EB51A511-5E86-4F62-B1D3-D2AFC32733FE}" type="sibTrans" cxnId="{EC0827DB-9C28-4043-B1F4-6DD195B140EE}">
      <dgm:prSet/>
      <dgm:spPr/>
      <dgm:t>
        <a:bodyPr/>
        <a:lstStyle/>
        <a:p>
          <a:endParaRPr lang="en-US"/>
        </a:p>
      </dgm:t>
    </dgm:pt>
    <dgm:pt modelId="{C6C5B6FC-1CEC-485B-8D6E-4C0ED30D4D7A}">
      <dgm:prSet/>
      <dgm:spPr/>
      <dgm:t>
        <a:bodyPr/>
        <a:lstStyle/>
        <a:p>
          <a:r>
            <a:rPr lang="en-US" b="1"/>
            <a:t>Project code and .MD file on Github Respository</a:t>
          </a:r>
          <a:endParaRPr lang="en-US"/>
        </a:p>
      </dgm:t>
    </dgm:pt>
    <dgm:pt modelId="{434CDD85-7D6B-4193-955A-43E68F5FBE3A}" type="parTrans" cxnId="{C7C9A9E7-E4F8-4AEA-B2E1-D861356B5D09}">
      <dgm:prSet/>
      <dgm:spPr/>
      <dgm:t>
        <a:bodyPr/>
        <a:lstStyle/>
        <a:p>
          <a:endParaRPr lang="en-US"/>
        </a:p>
      </dgm:t>
    </dgm:pt>
    <dgm:pt modelId="{2F2696E9-0466-421B-8D79-564F9AE152C8}" type="sibTrans" cxnId="{C7C9A9E7-E4F8-4AEA-B2E1-D861356B5D09}">
      <dgm:prSet/>
      <dgm:spPr/>
      <dgm:t>
        <a:bodyPr/>
        <a:lstStyle/>
        <a:p>
          <a:endParaRPr lang="en-US"/>
        </a:p>
      </dgm:t>
    </dgm:pt>
    <dgm:pt modelId="{D97ECBE2-3FEA-4B8B-8FF7-754545875D82}" type="pres">
      <dgm:prSet presAssocID="{5C43D1E3-3CE1-4EC0-AF7A-0EDB214D93A5}" presName="diagram" presStyleCnt="0">
        <dgm:presLayoutVars>
          <dgm:dir/>
          <dgm:resizeHandles val="exact"/>
        </dgm:presLayoutVars>
      </dgm:prSet>
      <dgm:spPr/>
    </dgm:pt>
    <dgm:pt modelId="{B33197E9-C592-46AD-A126-60CA8315B5AA}" type="pres">
      <dgm:prSet presAssocID="{6676D878-283F-432A-BD01-C99C18BC0522}" presName="node" presStyleLbl="node1" presStyleIdx="0" presStyleCnt="5">
        <dgm:presLayoutVars>
          <dgm:bulletEnabled val="1"/>
        </dgm:presLayoutVars>
      </dgm:prSet>
      <dgm:spPr/>
    </dgm:pt>
    <dgm:pt modelId="{6343E007-3F16-4418-970E-0398BE126F8D}" type="pres">
      <dgm:prSet presAssocID="{20AFEEDD-B28D-4A5F-B05E-715E58A76CDA}" presName="sibTrans" presStyleLbl="sibTrans2D1" presStyleIdx="0" presStyleCnt="4"/>
      <dgm:spPr/>
    </dgm:pt>
    <dgm:pt modelId="{98DB8A83-06BD-4F21-BB11-2F0310C1A15B}" type="pres">
      <dgm:prSet presAssocID="{20AFEEDD-B28D-4A5F-B05E-715E58A76CDA}" presName="connectorText" presStyleLbl="sibTrans2D1" presStyleIdx="0" presStyleCnt="4"/>
      <dgm:spPr/>
    </dgm:pt>
    <dgm:pt modelId="{40CABEA7-D3BD-43B7-9DE4-DDBBF944C563}" type="pres">
      <dgm:prSet presAssocID="{F07F124F-41A2-45F9-83DD-2098D5DE303D}" presName="node" presStyleLbl="node1" presStyleIdx="1" presStyleCnt="5">
        <dgm:presLayoutVars>
          <dgm:bulletEnabled val="1"/>
        </dgm:presLayoutVars>
      </dgm:prSet>
      <dgm:spPr/>
    </dgm:pt>
    <dgm:pt modelId="{22CCCA62-31AA-4D02-A4C6-D9FD231E9E17}" type="pres">
      <dgm:prSet presAssocID="{8072C103-84F5-4C73-AD95-D6CC32238185}" presName="sibTrans" presStyleLbl="sibTrans2D1" presStyleIdx="1" presStyleCnt="4"/>
      <dgm:spPr/>
    </dgm:pt>
    <dgm:pt modelId="{161B9B3B-25E7-4B4E-8F0A-E3B77A45E6C1}" type="pres">
      <dgm:prSet presAssocID="{8072C103-84F5-4C73-AD95-D6CC32238185}" presName="connectorText" presStyleLbl="sibTrans2D1" presStyleIdx="1" presStyleCnt="4"/>
      <dgm:spPr/>
    </dgm:pt>
    <dgm:pt modelId="{AE76BD71-F430-4961-B131-988E9B6A2258}" type="pres">
      <dgm:prSet presAssocID="{50331D5B-6B01-49BF-A2E6-8C79AEBF05DF}" presName="node" presStyleLbl="node1" presStyleIdx="2" presStyleCnt="5">
        <dgm:presLayoutVars>
          <dgm:bulletEnabled val="1"/>
        </dgm:presLayoutVars>
      </dgm:prSet>
      <dgm:spPr/>
    </dgm:pt>
    <dgm:pt modelId="{18470E63-31E1-4F09-A7B0-C5CA11F9216B}" type="pres">
      <dgm:prSet presAssocID="{173F1B16-6CF0-416B-91CA-DD5C0038BBBA}" presName="sibTrans" presStyleLbl="sibTrans2D1" presStyleIdx="2" presStyleCnt="4"/>
      <dgm:spPr/>
    </dgm:pt>
    <dgm:pt modelId="{262ECCEB-34CE-4F8D-8227-82037AA0C59F}" type="pres">
      <dgm:prSet presAssocID="{173F1B16-6CF0-416B-91CA-DD5C0038BBBA}" presName="connectorText" presStyleLbl="sibTrans2D1" presStyleIdx="2" presStyleCnt="4"/>
      <dgm:spPr/>
    </dgm:pt>
    <dgm:pt modelId="{FF5619E0-4277-4CD9-A1C1-22C02FAFFD53}" type="pres">
      <dgm:prSet presAssocID="{118BECEF-161A-43AC-AEE7-8C0239305E97}" presName="node" presStyleLbl="node1" presStyleIdx="3" presStyleCnt="5">
        <dgm:presLayoutVars>
          <dgm:bulletEnabled val="1"/>
        </dgm:presLayoutVars>
      </dgm:prSet>
      <dgm:spPr/>
    </dgm:pt>
    <dgm:pt modelId="{63F69A00-2F2D-4316-982A-A700A29EC483}" type="pres">
      <dgm:prSet presAssocID="{EB51A511-5E86-4F62-B1D3-D2AFC32733FE}" presName="sibTrans" presStyleLbl="sibTrans2D1" presStyleIdx="3" presStyleCnt="4"/>
      <dgm:spPr/>
    </dgm:pt>
    <dgm:pt modelId="{FD72AC74-8B3B-4C3E-88CD-62D2D858B744}" type="pres">
      <dgm:prSet presAssocID="{EB51A511-5E86-4F62-B1D3-D2AFC32733FE}" presName="connectorText" presStyleLbl="sibTrans2D1" presStyleIdx="3" presStyleCnt="4"/>
      <dgm:spPr/>
    </dgm:pt>
    <dgm:pt modelId="{7D404389-0EE9-414D-817F-DD9574D0A9D0}" type="pres">
      <dgm:prSet presAssocID="{C6C5B6FC-1CEC-485B-8D6E-4C0ED30D4D7A}" presName="node" presStyleLbl="node1" presStyleIdx="4" presStyleCnt="5">
        <dgm:presLayoutVars>
          <dgm:bulletEnabled val="1"/>
        </dgm:presLayoutVars>
      </dgm:prSet>
      <dgm:spPr/>
    </dgm:pt>
  </dgm:ptLst>
  <dgm:cxnLst>
    <dgm:cxn modelId="{64D70D03-20F2-4736-9D7C-0097C72312CF}" type="presOf" srcId="{8072C103-84F5-4C73-AD95-D6CC32238185}" destId="{161B9B3B-25E7-4B4E-8F0A-E3B77A45E6C1}" srcOrd="1" destOrd="0" presId="urn:microsoft.com/office/officeart/2005/8/layout/process5"/>
    <dgm:cxn modelId="{DCD9850C-60BF-4804-9A56-7F9A1F06BE70}" type="presOf" srcId="{5C43D1E3-3CE1-4EC0-AF7A-0EDB214D93A5}" destId="{D97ECBE2-3FEA-4B8B-8FF7-754545875D82}" srcOrd="0" destOrd="0" presId="urn:microsoft.com/office/officeart/2005/8/layout/process5"/>
    <dgm:cxn modelId="{DA4F1110-970C-4E74-9EE3-08A4455FEC43}" type="presOf" srcId="{20AFEEDD-B28D-4A5F-B05E-715E58A76CDA}" destId="{6343E007-3F16-4418-970E-0398BE126F8D}" srcOrd="0" destOrd="0" presId="urn:microsoft.com/office/officeart/2005/8/layout/process5"/>
    <dgm:cxn modelId="{740B9C24-2C30-4E39-86A8-C1F184D1AC94}" type="presOf" srcId="{EB51A511-5E86-4F62-B1D3-D2AFC32733FE}" destId="{63F69A00-2F2D-4316-982A-A700A29EC483}" srcOrd="0" destOrd="0" presId="urn:microsoft.com/office/officeart/2005/8/layout/process5"/>
    <dgm:cxn modelId="{68003A34-9639-46D9-944D-F13B1B87344E}" type="presOf" srcId="{EB51A511-5E86-4F62-B1D3-D2AFC32733FE}" destId="{FD72AC74-8B3B-4C3E-88CD-62D2D858B744}" srcOrd="1" destOrd="0" presId="urn:microsoft.com/office/officeart/2005/8/layout/process5"/>
    <dgm:cxn modelId="{5449255D-FACF-4F60-9E1F-E928C6F1DF08}" type="presOf" srcId="{20AFEEDD-B28D-4A5F-B05E-715E58A76CDA}" destId="{98DB8A83-06BD-4F21-BB11-2F0310C1A15B}" srcOrd="1" destOrd="0" presId="urn:microsoft.com/office/officeart/2005/8/layout/process5"/>
    <dgm:cxn modelId="{93789D46-C2EB-48E0-94DF-02EEB35FE017}" type="presOf" srcId="{173F1B16-6CF0-416B-91CA-DD5C0038BBBA}" destId="{18470E63-31E1-4F09-A7B0-C5CA11F9216B}" srcOrd="0" destOrd="0" presId="urn:microsoft.com/office/officeart/2005/8/layout/process5"/>
    <dgm:cxn modelId="{2CD6C06C-0352-4837-A8C1-792FA4748B1D}" srcId="{5C43D1E3-3CE1-4EC0-AF7A-0EDB214D93A5}" destId="{6676D878-283F-432A-BD01-C99C18BC0522}" srcOrd="0" destOrd="0" parTransId="{7FC4D90D-FC04-4AC7-AD09-BB05944D624C}" sibTransId="{20AFEEDD-B28D-4A5F-B05E-715E58A76CDA}"/>
    <dgm:cxn modelId="{6BCE8C58-F8EC-49F5-B8FD-F1FDC13735E4}" type="presOf" srcId="{50331D5B-6B01-49BF-A2E6-8C79AEBF05DF}" destId="{AE76BD71-F430-4961-B131-988E9B6A2258}" srcOrd="0" destOrd="0" presId="urn:microsoft.com/office/officeart/2005/8/layout/process5"/>
    <dgm:cxn modelId="{4374E37E-EAC4-4F8E-9C55-1E20AB77BBD1}" type="presOf" srcId="{173F1B16-6CF0-416B-91CA-DD5C0038BBBA}" destId="{262ECCEB-34CE-4F8D-8227-82037AA0C59F}" srcOrd="1" destOrd="0" presId="urn:microsoft.com/office/officeart/2005/8/layout/process5"/>
    <dgm:cxn modelId="{93BDF791-93DD-401D-BE39-EDB0C723FB15}" srcId="{5C43D1E3-3CE1-4EC0-AF7A-0EDB214D93A5}" destId="{F07F124F-41A2-45F9-83DD-2098D5DE303D}" srcOrd="1" destOrd="0" parTransId="{E1623ADB-FDA2-47B5-BFFF-47570649D1B3}" sibTransId="{8072C103-84F5-4C73-AD95-D6CC32238185}"/>
    <dgm:cxn modelId="{7D8BAC94-4E89-42CB-82B2-F2B31CFF6EBF}" type="presOf" srcId="{C6C5B6FC-1CEC-485B-8D6E-4C0ED30D4D7A}" destId="{7D404389-0EE9-414D-817F-DD9574D0A9D0}" srcOrd="0" destOrd="0" presId="urn:microsoft.com/office/officeart/2005/8/layout/process5"/>
    <dgm:cxn modelId="{C9E3B0B1-DDC3-4A17-81BB-50EA927CC147}" type="presOf" srcId="{F07F124F-41A2-45F9-83DD-2098D5DE303D}" destId="{40CABEA7-D3BD-43B7-9DE4-DDBBF944C563}" srcOrd="0" destOrd="0" presId="urn:microsoft.com/office/officeart/2005/8/layout/process5"/>
    <dgm:cxn modelId="{B8F55FB5-719F-42D3-8463-A6272A009DC8}" type="presOf" srcId="{6676D878-283F-432A-BD01-C99C18BC0522}" destId="{B33197E9-C592-46AD-A126-60CA8315B5AA}" srcOrd="0" destOrd="0" presId="urn:microsoft.com/office/officeart/2005/8/layout/process5"/>
    <dgm:cxn modelId="{2AC7ACBD-BF0F-4582-BD33-7F99EDFAC45A}" srcId="{5C43D1E3-3CE1-4EC0-AF7A-0EDB214D93A5}" destId="{50331D5B-6B01-49BF-A2E6-8C79AEBF05DF}" srcOrd="2" destOrd="0" parTransId="{FEA1D0AC-26CE-48BF-B960-ED5072AF2916}" sibTransId="{173F1B16-6CF0-416B-91CA-DD5C0038BBBA}"/>
    <dgm:cxn modelId="{23F10CC6-3893-42D6-AFE6-0B55DE85ECAF}" type="presOf" srcId="{8072C103-84F5-4C73-AD95-D6CC32238185}" destId="{22CCCA62-31AA-4D02-A4C6-D9FD231E9E17}" srcOrd="0" destOrd="0" presId="urn:microsoft.com/office/officeart/2005/8/layout/process5"/>
    <dgm:cxn modelId="{EC0827DB-9C28-4043-B1F4-6DD195B140EE}" srcId="{5C43D1E3-3CE1-4EC0-AF7A-0EDB214D93A5}" destId="{118BECEF-161A-43AC-AEE7-8C0239305E97}" srcOrd="3" destOrd="0" parTransId="{45EEA4A2-B689-4349-9A8A-BDD0545363E9}" sibTransId="{EB51A511-5E86-4F62-B1D3-D2AFC32733FE}"/>
    <dgm:cxn modelId="{4298BFE0-B666-4E5D-BEC5-C95D86951822}" type="presOf" srcId="{118BECEF-161A-43AC-AEE7-8C0239305E97}" destId="{FF5619E0-4277-4CD9-A1C1-22C02FAFFD53}" srcOrd="0" destOrd="0" presId="urn:microsoft.com/office/officeart/2005/8/layout/process5"/>
    <dgm:cxn modelId="{C7C9A9E7-E4F8-4AEA-B2E1-D861356B5D09}" srcId="{5C43D1E3-3CE1-4EC0-AF7A-0EDB214D93A5}" destId="{C6C5B6FC-1CEC-485B-8D6E-4C0ED30D4D7A}" srcOrd="4" destOrd="0" parTransId="{434CDD85-7D6B-4193-955A-43E68F5FBE3A}" sibTransId="{2F2696E9-0466-421B-8D79-564F9AE152C8}"/>
    <dgm:cxn modelId="{37A5D734-0987-485A-BB9A-2E15F6D5E306}" type="presParOf" srcId="{D97ECBE2-3FEA-4B8B-8FF7-754545875D82}" destId="{B33197E9-C592-46AD-A126-60CA8315B5AA}" srcOrd="0" destOrd="0" presId="urn:microsoft.com/office/officeart/2005/8/layout/process5"/>
    <dgm:cxn modelId="{8AA52EA0-B7C8-434D-B706-2E15E8FF4A28}" type="presParOf" srcId="{D97ECBE2-3FEA-4B8B-8FF7-754545875D82}" destId="{6343E007-3F16-4418-970E-0398BE126F8D}" srcOrd="1" destOrd="0" presId="urn:microsoft.com/office/officeart/2005/8/layout/process5"/>
    <dgm:cxn modelId="{4A3F1FA8-E2DD-4A0F-90D4-87131227854E}" type="presParOf" srcId="{6343E007-3F16-4418-970E-0398BE126F8D}" destId="{98DB8A83-06BD-4F21-BB11-2F0310C1A15B}" srcOrd="0" destOrd="0" presId="urn:microsoft.com/office/officeart/2005/8/layout/process5"/>
    <dgm:cxn modelId="{D514CC9B-AA3B-4D53-B642-DDB28832728F}" type="presParOf" srcId="{D97ECBE2-3FEA-4B8B-8FF7-754545875D82}" destId="{40CABEA7-D3BD-43B7-9DE4-DDBBF944C563}" srcOrd="2" destOrd="0" presId="urn:microsoft.com/office/officeart/2005/8/layout/process5"/>
    <dgm:cxn modelId="{531B3090-9FF0-411C-A697-6C1DC1D1068B}" type="presParOf" srcId="{D97ECBE2-3FEA-4B8B-8FF7-754545875D82}" destId="{22CCCA62-31AA-4D02-A4C6-D9FD231E9E17}" srcOrd="3" destOrd="0" presId="urn:microsoft.com/office/officeart/2005/8/layout/process5"/>
    <dgm:cxn modelId="{8E9526B9-42A0-44A5-95B2-FDA87EC6146E}" type="presParOf" srcId="{22CCCA62-31AA-4D02-A4C6-D9FD231E9E17}" destId="{161B9B3B-25E7-4B4E-8F0A-E3B77A45E6C1}" srcOrd="0" destOrd="0" presId="urn:microsoft.com/office/officeart/2005/8/layout/process5"/>
    <dgm:cxn modelId="{E0729643-E282-4431-9035-AD5106DE0805}" type="presParOf" srcId="{D97ECBE2-3FEA-4B8B-8FF7-754545875D82}" destId="{AE76BD71-F430-4961-B131-988E9B6A2258}" srcOrd="4" destOrd="0" presId="urn:microsoft.com/office/officeart/2005/8/layout/process5"/>
    <dgm:cxn modelId="{AF0919B9-ED75-4457-8FEC-99BA3812D681}" type="presParOf" srcId="{D97ECBE2-3FEA-4B8B-8FF7-754545875D82}" destId="{18470E63-31E1-4F09-A7B0-C5CA11F9216B}" srcOrd="5" destOrd="0" presId="urn:microsoft.com/office/officeart/2005/8/layout/process5"/>
    <dgm:cxn modelId="{FE5FD8D3-475B-4896-BBB9-FD91A2283F97}" type="presParOf" srcId="{18470E63-31E1-4F09-A7B0-C5CA11F9216B}" destId="{262ECCEB-34CE-4F8D-8227-82037AA0C59F}" srcOrd="0" destOrd="0" presId="urn:microsoft.com/office/officeart/2005/8/layout/process5"/>
    <dgm:cxn modelId="{6148A770-AD7A-415C-BC62-8CF7AE978185}" type="presParOf" srcId="{D97ECBE2-3FEA-4B8B-8FF7-754545875D82}" destId="{FF5619E0-4277-4CD9-A1C1-22C02FAFFD53}" srcOrd="6" destOrd="0" presId="urn:microsoft.com/office/officeart/2005/8/layout/process5"/>
    <dgm:cxn modelId="{4F86C92C-103D-45B2-BFBD-79C3D0AD8126}" type="presParOf" srcId="{D97ECBE2-3FEA-4B8B-8FF7-754545875D82}" destId="{63F69A00-2F2D-4316-982A-A700A29EC483}" srcOrd="7" destOrd="0" presId="urn:microsoft.com/office/officeart/2005/8/layout/process5"/>
    <dgm:cxn modelId="{B8808A28-4E9E-4234-BACB-09835D2D7C06}" type="presParOf" srcId="{63F69A00-2F2D-4316-982A-A700A29EC483}" destId="{FD72AC74-8B3B-4C3E-88CD-62D2D858B744}" srcOrd="0" destOrd="0" presId="urn:microsoft.com/office/officeart/2005/8/layout/process5"/>
    <dgm:cxn modelId="{0846BF84-7FEC-4D8D-A41A-A3252444D895}" type="presParOf" srcId="{D97ECBE2-3FEA-4B8B-8FF7-754545875D82}" destId="{7D404389-0EE9-414D-817F-DD9574D0A9D0}"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7059B0-EBDF-486B-8D56-79AEC291A5F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9363837-CF3A-4802-A446-65DBA399FD05}">
      <dgm:prSet/>
      <dgm:spPr/>
      <dgm:t>
        <a:bodyPr/>
        <a:lstStyle/>
        <a:p>
          <a:r>
            <a:rPr lang="en-US" b="0" i="0"/>
            <a:t>Based on the captions produced they should be appropriate to the images given as input from the dataset.</a:t>
          </a:r>
          <a:endParaRPr lang="en-US"/>
        </a:p>
      </dgm:t>
    </dgm:pt>
    <dgm:pt modelId="{56D4D7A4-A300-4917-9C19-A5E013FF8DE7}" type="parTrans" cxnId="{FBD37FDC-7D1D-4CF3-8AAA-9326362D7F51}">
      <dgm:prSet/>
      <dgm:spPr/>
      <dgm:t>
        <a:bodyPr/>
        <a:lstStyle/>
        <a:p>
          <a:endParaRPr lang="en-US"/>
        </a:p>
      </dgm:t>
    </dgm:pt>
    <dgm:pt modelId="{527E5AD8-96D7-470E-B9F1-AEC1518E6166}" type="sibTrans" cxnId="{FBD37FDC-7D1D-4CF3-8AAA-9326362D7F51}">
      <dgm:prSet/>
      <dgm:spPr/>
      <dgm:t>
        <a:bodyPr/>
        <a:lstStyle/>
        <a:p>
          <a:endParaRPr lang="en-US"/>
        </a:p>
      </dgm:t>
    </dgm:pt>
    <dgm:pt modelId="{6E4061AF-62D1-4DF6-B88D-737053D2B7DC}">
      <dgm:prSet/>
      <dgm:spPr/>
      <dgm:t>
        <a:bodyPr/>
        <a:lstStyle/>
        <a:p>
          <a:r>
            <a:rPr lang="en-US" b="0" i="0"/>
            <a:t>BLEU: It is the score on how well our model translates the image to the description</a:t>
          </a:r>
          <a:endParaRPr lang="en-US"/>
        </a:p>
      </dgm:t>
    </dgm:pt>
    <dgm:pt modelId="{D1A611AE-5934-49EA-997D-43204E96DCB6}" type="parTrans" cxnId="{8570D74E-0F04-462D-A409-31FBC5E8C442}">
      <dgm:prSet/>
      <dgm:spPr/>
      <dgm:t>
        <a:bodyPr/>
        <a:lstStyle/>
        <a:p>
          <a:endParaRPr lang="en-US"/>
        </a:p>
      </dgm:t>
    </dgm:pt>
    <dgm:pt modelId="{E977DB82-FEE1-4E9D-B032-3FA893840073}" type="sibTrans" cxnId="{8570D74E-0F04-462D-A409-31FBC5E8C442}">
      <dgm:prSet/>
      <dgm:spPr/>
      <dgm:t>
        <a:bodyPr/>
        <a:lstStyle/>
        <a:p>
          <a:endParaRPr lang="en-US"/>
        </a:p>
      </dgm:t>
    </dgm:pt>
    <dgm:pt modelId="{E179B97B-AAAE-4B37-96A1-5BD55B686599}">
      <dgm:prSet/>
      <dgm:spPr/>
      <dgm:t>
        <a:bodyPr/>
        <a:lstStyle/>
        <a:p>
          <a:r>
            <a:rPr lang="en-US" b="0" i="0"/>
            <a:t>METEOR: Meteor score gives us how well our outcome and predicted text match.</a:t>
          </a:r>
          <a:endParaRPr lang="en-US"/>
        </a:p>
      </dgm:t>
    </dgm:pt>
    <dgm:pt modelId="{8905678A-5416-40FB-90F1-FC1C615C923F}" type="parTrans" cxnId="{DB531F60-038A-472D-BDDD-087D8FECA746}">
      <dgm:prSet/>
      <dgm:spPr/>
      <dgm:t>
        <a:bodyPr/>
        <a:lstStyle/>
        <a:p>
          <a:endParaRPr lang="en-US"/>
        </a:p>
      </dgm:t>
    </dgm:pt>
    <dgm:pt modelId="{5895408D-A8D1-4038-935D-4B264167212C}" type="sibTrans" cxnId="{DB531F60-038A-472D-BDDD-087D8FECA746}">
      <dgm:prSet/>
      <dgm:spPr/>
      <dgm:t>
        <a:bodyPr/>
        <a:lstStyle/>
        <a:p>
          <a:endParaRPr lang="en-US"/>
        </a:p>
      </dgm:t>
    </dgm:pt>
    <dgm:pt modelId="{83C47A7B-2622-461E-8177-DBFF5E615A54}">
      <dgm:prSet/>
      <dgm:spPr/>
      <dgm:t>
        <a:bodyPr/>
        <a:lstStyle/>
        <a:p>
          <a:r>
            <a:rPr lang="en-US" b="0" i="0"/>
            <a:t>argmax ACCURACY: It is calculated to see batch improvements while training our model.</a:t>
          </a:r>
          <a:endParaRPr lang="en-US"/>
        </a:p>
      </dgm:t>
    </dgm:pt>
    <dgm:pt modelId="{38E69D1B-8ED4-43F5-8EC2-11319D5F0EB6}" type="parTrans" cxnId="{A9FA484A-588F-4CD1-A9DB-E7AFCE4A0DDB}">
      <dgm:prSet/>
      <dgm:spPr/>
      <dgm:t>
        <a:bodyPr/>
        <a:lstStyle/>
        <a:p>
          <a:endParaRPr lang="en-US"/>
        </a:p>
      </dgm:t>
    </dgm:pt>
    <dgm:pt modelId="{D31282AD-4246-465B-A5FF-0155FAF0A018}" type="sibTrans" cxnId="{A9FA484A-588F-4CD1-A9DB-E7AFCE4A0DDB}">
      <dgm:prSet/>
      <dgm:spPr/>
      <dgm:t>
        <a:bodyPr/>
        <a:lstStyle/>
        <a:p>
          <a:endParaRPr lang="en-US"/>
        </a:p>
      </dgm:t>
    </dgm:pt>
    <dgm:pt modelId="{CE5D15BB-DB7F-4F04-8216-C8DB0FBC706C}" type="pres">
      <dgm:prSet presAssocID="{DE7059B0-EBDF-486B-8D56-79AEC291A5FC}" presName="root" presStyleCnt="0">
        <dgm:presLayoutVars>
          <dgm:dir/>
          <dgm:resizeHandles val="exact"/>
        </dgm:presLayoutVars>
      </dgm:prSet>
      <dgm:spPr/>
    </dgm:pt>
    <dgm:pt modelId="{AF22E467-8ED2-494A-A1DA-81FCE5BA1DC3}" type="pres">
      <dgm:prSet presAssocID="{F9363837-CF3A-4802-A446-65DBA399FD05}" presName="compNode" presStyleCnt="0"/>
      <dgm:spPr/>
    </dgm:pt>
    <dgm:pt modelId="{6EBE5008-F6CB-4081-BF8B-C1563B42D073}" type="pres">
      <dgm:prSet presAssocID="{F9363837-CF3A-4802-A446-65DBA399FD05}" presName="bgRect" presStyleLbl="bgShp" presStyleIdx="0" presStyleCnt="4"/>
      <dgm:spPr/>
    </dgm:pt>
    <dgm:pt modelId="{03AB135C-3377-42D6-BD7B-822C7E38683F}" type="pres">
      <dgm:prSet presAssocID="{F9363837-CF3A-4802-A446-65DBA399FD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22BECBAF-D833-4760-BE85-157C9ED7D3CF}" type="pres">
      <dgm:prSet presAssocID="{F9363837-CF3A-4802-A446-65DBA399FD05}" presName="spaceRect" presStyleCnt="0"/>
      <dgm:spPr/>
    </dgm:pt>
    <dgm:pt modelId="{47C6A2CD-4E85-4009-89FB-387CED3C05C5}" type="pres">
      <dgm:prSet presAssocID="{F9363837-CF3A-4802-A446-65DBA399FD05}" presName="parTx" presStyleLbl="revTx" presStyleIdx="0" presStyleCnt="4">
        <dgm:presLayoutVars>
          <dgm:chMax val="0"/>
          <dgm:chPref val="0"/>
        </dgm:presLayoutVars>
      </dgm:prSet>
      <dgm:spPr/>
    </dgm:pt>
    <dgm:pt modelId="{AADA57D7-C2BB-44BA-A1AB-3A3B11D44511}" type="pres">
      <dgm:prSet presAssocID="{527E5AD8-96D7-470E-B9F1-AEC1518E6166}" presName="sibTrans" presStyleCnt="0"/>
      <dgm:spPr/>
    </dgm:pt>
    <dgm:pt modelId="{77B34D05-D170-49CF-BD50-04DB1ABB5210}" type="pres">
      <dgm:prSet presAssocID="{6E4061AF-62D1-4DF6-B88D-737053D2B7DC}" presName="compNode" presStyleCnt="0"/>
      <dgm:spPr/>
    </dgm:pt>
    <dgm:pt modelId="{9A77AF77-B553-4C13-8285-C5F92397C93F}" type="pres">
      <dgm:prSet presAssocID="{6E4061AF-62D1-4DF6-B88D-737053D2B7DC}" presName="bgRect" presStyleLbl="bgShp" presStyleIdx="1" presStyleCnt="4"/>
      <dgm:spPr/>
    </dgm:pt>
    <dgm:pt modelId="{45354702-CAF6-48FC-87B9-E89D959C5FCF}" type="pres">
      <dgm:prSet presAssocID="{6E4061AF-62D1-4DF6-B88D-737053D2B7D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D64CC356-143E-4A4A-A7EE-39C4750E8183}" type="pres">
      <dgm:prSet presAssocID="{6E4061AF-62D1-4DF6-B88D-737053D2B7DC}" presName="spaceRect" presStyleCnt="0"/>
      <dgm:spPr/>
    </dgm:pt>
    <dgm:pt modelId="{9A9BE92F-FFEA-4306-BD89-1CE32F68AAAC}" type="pres">
      <dgm:prSet presAssocID="{6E4061AF-62D1-4DF6-B88D-737053D2B7DC}" presName="parTx" presStyleLbl="revTx" presStyleIdx="1" presStyleCnt="4">
        <dgm:presLayoutVars>
          <dgm:chMax val="0"/>
          <dgm:chPref val="0"/>
        </dgm:presLayoutVars>
      </dgm:prSet>
      <dgm:spPr/>
    </dgm:pt>
    <dgm:pt modelId="{98882540-5591-414B-8738-B795DBCE6BA0}" type="pres">
      <dgm:prSet presAssocID="{E977DB82-FEE1-4E9D-B032-3FA893840073}" presName="sibTrans" presStyleCnt="0"/>
      <dgm:spPr/>
    </dgm:pt>
    <dgm:pt modelId="{60667AB6-14C7-46B8-A361-D1AE1171D2D7}" type="pres">
      <dgm:prSet presAssocID="{E179B97B-AAAE-4B37-96A1-5BD55B686599}" presName="compNode" presStyleCnt="0"/>
      <dgm:spPr/>
    </dgm:pt>
    <dgm:pt modelId="{DC3714E1-2FED-4F8C-9562-B21D11F7A14D}" type="pres">
      <dgm:prSet presAssocID="{E179B97B-AAAE-4B37-96A1-5BD55B686599}" presName="bgRect" presStyleLbl="bgShp" presStyleIdx="2" presStyleCnt="4"/>
      <dgm:spPr/>
    </dgm:pt>
    <dgm:pt modelId="{4849E751-151C-42E0-9803-29F4027AC6B8}" type="pres">
      <dgm:prSet presAssocID="{E179B97B-AAAE-4B37-96A1-5BD55B6865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oting star"/>
        </a:ext>
      </dgm:extLst>
    </dgm:pt>
    <dgm:pt modelId="{97DC4FCB-A0A5-47D3-9D25-84BDCE33583D}" type="pres">
      <dgm:prSet presAssocID="{E179B97B-AAAE-4B37-96A1-5BD55B686599}" presName="spaceRect" presStyleCnt="0"/>
      <dgm:spPr/>
    </dgm:pt>
    <dgm:pt modelId="{F770795A-193C-4CEF-9302-FDFEB1784E83}" type="pres">
      <dgm:prSet presAssocID="{E179B97B-AAAE-4B37-96A1-5BD55B686599}" presName="parTx" presStyleLbl="revTx" presStyleIdx="2" presStyleCnt="4">
        <dgm:presLayoutVars>
          <dgm:chMax val="0"/>
          <dgm:chPref val="0"/>
        </dgm:presLayoutVars>
      </dgm:prSet>
      <dgm:spPr/>
    </dgm:pt>
    <dgm:pt modelId="{07B770AA-B2D0-48D4-9093-92969A6FBCC7}" type="pres">
      <dgm:prSet presAssocID="{5895408D-A8D1-4038-935D-4B264167212C}" presName="sibTrans" presStyleCnt="0"/>
      <dgm:spPr/>
    </dgm:pt>
    <dgm:pt modelId="{8B7BC273-923C-445B-9933-1AB904507FFF}" type="pres">
      <dgm:prSet presAssocID="{83C47A7B-2622-461E-8177-DBFF5E615A54}" presName="compNode" presStyleCnt="0"/>
      <dgm:spPr/>
    </dgm:pt>
    <dgm:pt modelId="{05E526A8-B481-4F4A-8416-815409A3A3E8}" type="pres">
      <dgm:prSet presAssocID="{83C47A7B-2622-461E-8177-DBFF5E615A54}" presName="bgRect" presStyleLbl="bgShp" presStyleIdx="3" presStyleCnt="4"/>
      <dgm:spPr/>
    </dgm:pt>
    <dgm:pt modelId="{CEF9725E-3251-46A1-B9E6-080ADD47D940}" type="pres">
      <dgm:prSet presAssocID="{83C47A7B-2622-461E-8177-DBFF5E615A5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ext>
      </dgm:extLst>
    </dgm:pt>
    <dgm:pt modelId="{C094B14E-5E96-454C-AC55-EE1561D0BB6C}" type="pres">
      <dgm:prSet presAssocID="{83C47A7B-2622-461E-8177-DBFF5E615A54}" presName="spaceRect" presStyleCnt="0"/>
      <dgm:spPr/>
    </dgm:pt>
    <dgm:pt modelId="{6232BB32-F070-4B19-AFDA-CFBB3EF538F0}" type="pres">
      <dgm:prSet presAssocID="{83C47A7B-2622-461E-8177-DBFF5E615A54}" presName="parTx" presStyleLbl="revTx" presStyleIdx="3" presStyleCnt="4">
        <dgm:presLayoutVars>
          <dgm:chMax val="0"/>
          <dgm:chPref val="0"/>
        </dgm:presLayoutVars>
      </dgm:prSet>
      <dgm:spPr/>
    </dgm:pt>
  </dgm:ptLst>
  <dgm:cxnLst>
    <dgm:cxn modelId="{9ECFD52F-6AA7-4D68-88DF-ADFC0F0CE3ED}" type="presOf" srcId="{DE7059B0-EBDF-486B-8D56-79AEC291A5FC}" destId="{CE5D15BB-DB7F-4F04-8216-C8DB0FBC706C}" srcOrd="0" destOrd="0" presId="urn:microsoft.com/office/officeart/2018/2/layout/IconVerticalSolidList"/>
    <dgm:cxn modelId="{75B1FA33-C5F3-4AA6-B3B2-FBF0AD674A4A}" type="presOf" srcId="{83C47A7B-2622-461E-8177-DBFF5E615A54}" destId="{6232BB32-F070-4B19-AFDA-CFBB3EF538F0}" srcOrd="0" destOrd="0" presId="urn:microsoft.com/office/officeart/2018/2/layout/IconVerticalSolidList"/>
    <dgm:cxn modelId="{DB531F60-038A-472D-BDDD-087D8FECA746}" srcId="{DE7059B0-EBDF-486B-8D56-79AEC291A5FC}" destId="{E179B97B-AAAE-4B37-96A1-5BD55B686599}" srcOrd="2" destOrd="0" parTransId="{8905678A-5416-40FB-90F1-FC1C615C923F}" sibTransId="{5895408D-A8D1-4038-935D-4B264167212C}"/>
    <dgm:cxn modelId="{5C9A3341-AE3C-4F52-8D21-BDE83FA641E2}" type="presOf" srcId="{E179B97B-AAAE-4B37-96A1-5BD55B686599}" destId="{F770795A-193C-4CEF-9302-FDFEB1784E83}" srcOrd="0" destOrd="0" presId="urn:microsoft.com/office/officeart/2018/2/layout/IconVerticalSolidList"/>
    <dgm:cxn modelId="{A9FA484A-588F-4CD1-A9DB-E7AFCE4A0DDB}" srcId="{DE7059B0-EBDF-486B-8D56-79AEC291A5FC}" destId="{83C47A7B-2622-461E-8177-DBFF5E615A54}" srcOrd="3" destOrd="0" parTransId="{38E69D1B-8ED4-43F5-8EC2-11319D5F0EB6}" sibTransId="{D31282AD-4246-465B-A5FF-0155FAF0A018}"/>
    <dgm:cxn modelId="{8570D74E-0F04-462D-A409-31FBC5E8C442}" srcId="{DE7059B0-EBDF-486B-8D56-79AEC291A5FC}" destId="{6E4061AF-62D1-4DF6-B88D-737053D2B7DC}" srcOrd="1" destOrd="0" parTransId="{D1A611AE-5934-49EA-997D-43204E96DCB6}" sibTransId="{E977DB82-FEE1-4E9D-B032-3FA893840073}"/>
    <dgm:cxn modelId="{23F69555-9FF8-41B9-9FD8-11443636593A}" type="presOf" srcId="{F9363837-CF3A-4802-A446-65DBA399FD05}" destId="{47C6A2CD-4E85-4009-89FB-387CED3C05C5}" srcOrd="0" destOrd="0" presId="urn:microsoft.com/office/officeart/2018/2/layout/IconVerticalSolidList"/>
    <dgm:cxn modelId="{37E1BBBC-BE9A-4802-99A2-2B10F1A95B93}" type="presOf" srcId="{6E4061AF-62D1-4DF6-B88D-737053D2B7DC}" destId="{9A9BE92F-FFEA-4306-BD89-1CE32F68AAAC}" srcOrd="0" destOrd="0" presId="urn:microsoft.com/office/officeart/2018/2/layout/IconVerticalSolidList"/>
    <dgm:cxn modelId="{FBD37FDC-7D1D-4CF3-8AAA-9326362D7F51}" srcId="{DE7059B0-EBDF-486B-8D56-79AEC291A5FC}" destId="{F9363837-CF3A-4802-A446-65DBA399FD05}" srcOrd="0" destOrd="0" parTransId="{56D4D7A4-A300-4917-9C19-A5E013FF8DE7}" sibTransId="{527E5AD8-96D7-470E-B9F1-AEC1518E6166}"/>
    <dgm:cxn modelId="{59416BAE-A3B8-4E42-A991-3E1436A66FBA}" type="presParOf" srcId="{CE5D15BB-DB7F-4F04-8216-C8DB0FBC706C}" destId="{AF22E467-8ED2-494A-A1DA-81FCE5BA1DC3}" srcOrd="0" destOrd="0" presId="urn:microsoft.com/office/officeart/2018/2/layout/IconVerticalSolidList"/>
    <dgm:cxn modelId="{2F86F318-2881-4847-9030-DF042C7405C2}" type="presParOf" srcId="{AF22E467-8ED2-494A-A1DA-81FCE5BA1DC3}" destId="{6EBE5008-F6CB-4081-BF8B-C1563B42D073}" srcOrd="0" destOrd="0" presId="urn:microsoft.com/office/officeart/2018/2/layout/IconVerticalSolidList"/>
    <dgm:cxn modelId="{CDCA74DE-A238-4275-813A-D56260D9A340}" type="presParOf" srcId="{AF22E467-8ED2-494A-A1DA-81FCE5BA1DC3}" destId="{03AB135C-3377-42D6-BD7B-822C7E38683F}" srcOrd="1" destOrd="0" presId="urn:microsoft.com/office/officeart/2018/2/layout/IconVerticalSolidList"/>
    <dgm:cxn modelId="{2483302D-5E97-460F-B10C-04585B1610AD}" type="presParOf" srcId="{AF22E467-8ED2-494A-A1DA-81FCE5BA1DC3}" destId="{22BECBAF-D833-4760-BE85-157C9ED7D3CF}" srcOrd="2" destOrd="0" presId="urn:microsoft.com/office/officeart/2018/2/layout/IconVerticalSolidList"/>
    <dgm:cxn modelId="{CA61C187-56BA-42F3-858A-380DC1FCCB47}" type="presParOf" srcId="{AF22E467-8ED2-494A-A1DA-81FCE5BA1DC3}" destId="{47C6A2CD-4E85-4009-89FB-387CED3C05C5}" srcOrd="3" destOrd="0" presId="urn:microsoft.com/office/officeart/2018/2/layout/IconVerticalSolidList"/>
    <dgm:cxn modelId="{009A5937-F240-4465-B8A1-5F47CC6FD38D}" type="presParOf" srcId="{CE5D15BB-DB7F-4F04-8216-C8DB0FBC706C}" destId="{AADA57D7-C2BB-44BA-A1AB-3A3B11D44511}" srcOrd="1" destOrd="0" presId="urn:microsoft.com/office/officeart/2018/2/layout/IconVerticalSolidList"/>
    <dgm:cxn modelId="{168B7660-0E8B-4A84-B15B-D8F60E54D820}" type="presParOf" srcId="{CE5D15BB-DB7F-4F04-8216-C8DB0FBC706C}" destId="{77B34D05-D170-49CF-BD50-04DB1ABB5210}" srcOrd="2" destOrd="0" presId="urn:microsoft.com/office/officeart/2018/2/layout/IconVerticalSolidList"/>
    <dgm:cxn modelId="{AFADFB24-8090-41E8-B72F-90D4BD177C0D}" type="presParOf" srcId="{77B34D05-D170-49CF-BD50-04DB1ABB5210}" destId="{9A77AF77-B553-4C13-8285-C5F92397C93F}" srcOrd="0" destOrd="0" presId="urn:microsoft.com/office/officeart/2018/2/layout/IconVerticalSolidList"/>
    <dgm:cxn modelId="{5BCB46A8-6EA7-436A-A453-99962AFDCD0B}" type="presParOf" srcId="{77B34D05-D170-49CF-BD50-04DB1ABB5210}" destId="{45354702-CAF6-48FC-87B9-E89D959C5FCF}" srcOrd="1" destOrd="0" presId="urn:microsoft.com/office/officeart/2018/2/layout/IconVerticalSolidList"/>
    <dgm:cxn modelId="{63116C53-BAF5-4A20-8D42-D48826CB61D9}" type="presParOf" srcId="{77B34D05-D170-49CF-BD50-04DB1ABB5210}" destId="{D64CC356-143E-4A4A-A7EE-39C4750E8183}" srcOrd="2" destOrd="0" presId="urn:microsoft.com/office/officeart/2018/2/layout/IconVerticalSolidList"/>
    <dgm:cxn modelId="{85BC082D-25FB-4728-8F4A-3EE22DAA42F5}" type="presParOf" srcId="{77B34D05-D170-49CF-BD50-04DB1ABB5210}" destId="{9A9BE92F-FFEA-4306-BD89-1CE32F68AAAC}" srcOrd="3" destOrd="0" presId="urn:microsoft.com/office/officeart/2018/2/layout/IconVerticalSolidList"/>
    <dgm:cxn modelId="{2EB36A8E-D2FD-47E5-8E04-607DD73D0AA3}" type="presParOf" srcId="{CE5D15BB-DB7F-4F04-8216-C8DB0FBC706C}" destId="{98882540-5591-414B-8738-B795DBCE6BA0}" srcOrd="3" destOrd="0" presId="urn:microsoft.com/office/officeart/2018/2/layout/IconVerticalSolidList"/>
    <dgm:cxn modelId="{090FF564-7A8A-4F54-8CCD-D836C8AE0145}" type="presParOf" srcId="{CE5D15BB-DB7F-4F04-8216-C8DB0FBC706C}" destId="{60667AB6-14C7-46B8-A361-D1AE1171D2D7}" srcOrd="4" destOrd="0" presId="urn:microsoft.com/office/officeart/2018/2/layout/IconVerticalSolidList"/>
    <dgm:cxn modelId="{A0C17569-5A6F-4F7C-8576-A2A37ABA2073}" type="presParOf" srcId="{60667AB6-14C7-46B8-A361-D1AE1171D2D7}" destId="{DC3714E1-2FED-4F8C-9562-B21D11F7A14D}" srcOrd="0" destOrd="0" presId="urn:microsoft.com/office/officeart/2018/2/layout/IconVerticalSolidList"/>
    <dgm:cxn modelId="{2BFBFA6F-1B64-402F-B974-527391255967}" type="presParOf" srcId="{60667AB6-14C7-46B8-A361-D1AE1171D2D7}" destId="{4849E751-151C-42E0-9803-29F4027AC6B8}" srcOrd="1" destOrd="0" presId="urn:microsoft.com/office/officeart/2018/2/layout/IconVerticalSolidList"/>
    <dgm:cxn modelId="{18DD348B-488B-4E12-8630-6579AB02CA21}" type="presParOf" srcId="{60667AB6-14C7-46B8-A361-D1AE1171D2D7}" destId="{97DC4FCB-A0A5-47D3-9D25-84BDCE33583D}" srcOrd="2" destOrd="0" presId="urn:microsoft.com/office/officeart/2018/2/layout/IconVerticalSolidList"/>
    <dgm:cxn modelId="{DA39ACFB-DD9E-4146-BA94-EA87BECF2570}" type="presParOf" srcId="{60667AB6-14C7-46B8-A361-D1AE1171D2D7}" destId="{F770795A-193C-4CEF-9302-FDFEB1784E83}" srcOrd="3" destOrd="0" presId="urn:microsoft.com/office/officeart/2018/2/layout/IconVerticalSolidList"/>
    <dgm:cxn modelId="{1E50E4AD-D246-4F0B-B7E2-BECA5857A12A}" type="presParOf" srcId="{CE5D15BB-DB7F-4F04-8216-C8DB0FBC706C}" destId="{07B770AA-B2D0-48D4-9093-92969A6FBCC7}" srcOrd="5" destOrd="0" presId="urn:microsoft.com/office/officeart/2018/2/layout/IconVerticalSolidList"/>
    <dgm:cxn modelId="{6CD665B2-9E09-4384-8569-A888F4692C93}" type="presParOf" srcId="{CE5D15BB-DB7F-4F04-8216-C8DB0FBC706C}" destId="{8B7BC273-923C-445B-9933-1AB904507FFF}" srcOrd="6" destOrd="0" presId="urn:microsoft.com/office/officeart/2018/2/layout/IconVerticalSolidList"/>
    <dgm:cxn modelId="{62C55819-797D-4B68-A11E-E12948F4B14D}" type="presParOf" srcId="{8B7BC273-923C-445B-9933-1AB904507FFF}" destId="{05E526A8-B481-4F4A-8416-815409A3A3E8}" srcOrd="0" destOrd="0" presId="urn:microsoft.com/office/officeart/2018/2/layout/IconVerticalSolidList"/>
    <dgm:cxn modelId="{190D34F7-89F9-4DDF-B0E4-BE50C5D8636D}" type="presParOf" srcId="{8B7BC273-923C-445B-9933-1AB904507FFF}" destId="{CEF9725E-3251-46A1-B9E6-080ADD47D940}" srcOrd="1" destOrd="0" presId="urn:microsoft.com/office/officeart/2018/2/layout/IconVerticalSolidList"/>
    <dgm:cxn modelId="{4CCDFEA8-7FDD-4372-91A4-59AB1AF434A6}" type="presParOf" srcId="{8B7BC273-923C-445B-9933-1AB904507FFF}" destId="{C094B14E-5E96-454C-AC55-EE1561D0BB6C}" srcOrd="2" destOrd="0" presId="urn:microsoft.com/office/officeart/2018/2/layout/IconVerticalSolidList"/>
    <dgm:cxn modelId="{93401A3B-6163-4E5A-BF16-22768A3B8190}" type="presParOf" srcId="{8B7BC273-923C-445B-9933-1AB904507FFF}" destId="{6232BB32-F070-4B19-AFDA-CFBB3EF538F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A6AD9-A12D-44CE-B84D-F66DE4711B43}">
      <dsp:nvSpPr>
        <dsp:cNvPr id="0" name=""/>
        <dsp:cNvSpPr/>
      </dsp:nvSpPr>
      <dsp:spPr>
        <a:xfrm>
          <a:off x="0" y="750397"/>
          <a:ext cx="9404352" cy="1233179"/>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t>https://github.com/christiandimaio/Image-Captioning-with-Python</a:t>
          </a:r>
          <a:endParaRPr lang="en-US" sz="3100" kern="1200" dirty="0"/>
        </a:p>
      </dsp:txBody>
      <dsp:txXfrm>
        <a:off x="60199" y="810596"/>
        <a:ext cx="9283954" cy="1112781"/>
      </dsp:txXfrm>
    </dsp:sp>
    <dsp:sp modelId="{8DA8741F-8A74-4E15-83D7-6A61DE2CD12F}">
      <dsp:nvSpPr>
        <dsp:cNvPr id="0" name=""/>
        <dsp:cNvSpPr/>
      </dsp:nvSpPr>
      <dsp:spPr>
        <a:xfrm>
          <a:off x="0" y="2113007"/>
          <a:ext cx="9404352" cy="1233179"/>
        </a:xfrm>
        <a:prstGeom prst="roundRect">
          <a:avLst/>
        </a:prstGeom>
        <a:solidFill>
          <a:schemeClr val="accent5">
            <a:hueOff val="-2627937"/>
            <a:satOff val="-17848"/>
            <a:lumOff val="-745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u="sng" kern="1200" dirty="0">
              <a:uFillTx/>
              <a:hlinkClick xmlns:r="http://schemas.openxmlformats.org/officeDocument/2006/relationships" r:id="rId1"/>
            </a:rPr>
            <a:t>https://ieeexplore.ieee.org/document/8697360</a:t>
          </a:r>
          <a:endParaRPr lang="en-US" sz="3100" kern="1200" dirty="0"/>
        </a:p>
      </dsp:txBody>
      <dsp:txXfrm>
        <a:off x="60199" y="2173206"/>
        <a:ext cx="9283954" cy="111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82862-5306-49FE-B0BD-BE47ABD6DC9F}">
      <dsp:nvSpPr>
        <dsp:cNvPr id="0" name=""/>
        <dsp:cNvSpPr/>
      </dsp:nvSpPr>
      <dsp:spPr>
        <a:xfrm>
          <a:off x="0" y="35714"/>
          <a:ext cx="9404352" cy="1155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B6EF5F-1585-41CB-960F-7DB8A32C8898}">
      <dsp:nvSpPr>
        <dsp:cNvPr id="0" name=""/>
        <dsp:cNvSpPr/>
      </dsp:nvSpPr>
      <dsp:spPr>
        <a:xfrm>
          <a:off x="349665" y="260575"/>
          <a:ext cx="635755" cy="6357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BA8F10-0B45-44AF-9860-45B1A0D6DFF9}">
      <dsp:nvSpPr>
        <dsp:cNvPr id="0" name=""/>
        <dsp:cNvSpPr/>
      </dsp:nvSpPr>
      <dsp:spPr>
        <a:xfrm>
          <a:off x="1335086" y="493"/>
          <a:ext cx="8069265" cy="115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5" tIns="122335" rIns="122335" bIns="122335" numCol="1" spcCol="1270" anchor="ctr" anchorCtr="0">
          <a:noAutofit/>
        </a:bodyPr>
        <a:lstStyle/>
        <a:p>
          <a:pPr marL="0" lvl="0" indent="0" algn="l" defTabSz="1022350">
            <a:lnSpc>
              <a:spcPct val="90000"/>
            </a:lnSpc>
            <a:spcBef>
              <a:spcPct val="0"/>
            </a:spcBef>
            <a:spcAft>
              <a:spcPct val="35000"/>
            </a:spcAft>
            <a:buNone/>
          </a:pPr>
          <a:r>
            <a:rPr lang="en-US" sz="2300" b="0" i="0" kern="1200" dirty="0"/>
            <a:t>DATASET: FLICKER DATA SET</a:t>
          </a:r>
          <a:endParaRPr lang="en-US" sz="2300" kern="1200" dirty="0"/>
        </a:p>
      </dsp:txBody>
      <dsp:txXfrm>
        <a:off x="1335086" y="493"/>
        <a:ext cx="8069265" cy="1155919"/>
      </dsp:txXfrm>
    </dsp:sp>
    <dsp:sp modelId="{50729576-2F26-4157-83A7-E403BB4D765E}">
      <dsp:nvSpPr>
        <dsp:cNvPr id="0" name=""/>
        <dsp:cNvSpPr/>
      </dsp:nvSpPr>
      <dsp:spPr>
        <a:xfrm>
          <a:off x="0" y="1445393"/>
          <a:ext cx="9404352" cy="1155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F8786E-2ABF-4F42-8748-289CF64E5F8A}">
      <dsp:nvSpPr>
        <dsp:cNvPr id="0" name=""/>
        <dsp:cNvSpPr/>
      </dsp:nvSpPr>
      <dsp:spPr>
        <a:xfrm>
          <a:off x="349665" y="1705475"/>
          <a:ext cx="635755" cy="6357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03A864-86F9-4C9E-A625-BAB299D9D139}">
      <dsp:nvSpPr>
        <dsp:cNvPr id="0" name=""/>
        <dsp:cNvSpPr/>
      </dsp:nvSpPr>
      <dsp:spPr>
        <a:xfrm>
          <a:off x="1335086" y="1445393"/>
          <a:ext cx="8069265" cy="115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5" tIns="122335" rIns="122335" bIns="122335" numCol="1" spcCol="1270" anchor="ctr" anchorCtr="0">
          <a:noAutofit/>
        </a:bodyPr>
        <a:lstStyle/>
        <a:p>
          <a:pPr marL="0" lvl="0" indent="0" algn="l" defTabSz="1022350">
            <a:lnSpc>
              <a:spcPct val="90000"/>
            </a:lnSpc>
            <a:spcBef>
              <a:spcPct val="0"/>
            </a:spcBef>
            <a:spcAft>
              <a:spcPct val="35000"/>
            </a:spcAft>
            <a:buNone/>
          </a:pPr>
          <a:r>
            <a:rPr lang="en-US" sz="2300" kern="1200" dirty="0"/>
            <a:t>https://www.kaggle.com/datasets/adityajn105/flickr8k</a:t>
          </a:r>
        </a:p>
      </dsp:txBody>
      <dsp:txXfrm>
        <a:off x="1335086" y="1445393"/>
        <a:ext cx="8069265" cy="1155919"/>
      </dsp:txXfrm>
    </dsp:sp>
    <dsp:sp modelId="{5A528300-425F-4489-92AA-61C01617C763}">
      <dsp:nvSpPr>
        <dsp:cNvPr id="0" name=""/>
        <dsp:cNvSpPr/>
      </dsp:nvSpPr>
      <dsp:spPr>
        <a:xfrm>
          <a:off x="0" y="2890292"/>
          <a:ext cx="9404352" cy="1155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B4932-0AB7-4C46-BA5B-A5665998CDBE}">
      <dsp:nvSpPr>
        <dsp:cNvPr id="0" name=""/>
        <dsp:cNvSpPr/>
      </dsp:nvSpPr>
      <dsp:spPr>
        <a:xfrm>
          <a:off x="349665" y="3150374"/>
          <a:ext cx="635755" cy="6357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AB7140-4A7F-45F6-B415-828797A964F3}">
      <dsp:nvSpPr>
        <dsp:cNvPr id="0" name=""/>
        <dsp:cNvSpPr/>
      </dsp:nvSpPr>
      <dsp:spPr>
        <a:xfrm>
          <a:off x="1335086" y="2890292"/>
          <a:ext cx="8069265" cy="115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335" tIns="122335" rIns="122335" bIns="122335" numCol="1" spcCol="1270" anchor="ctr" anchorCtr="0">
          <a:noAutofit/>
        </a:bodyPr>
        <a:lstStyle/>
        <a:p>
          <a:pPr marL="0" lvl="0" indent="0" algn="l" defTabSz="1022350">
            <a:lnSpc>
              <a:spcPct val="90000"/>
            </a:lnSpc>
            <a:spcBef>
              <a:spcPct val="0"/>
            </a:spcBef>
            <a:spcAft>
              <a:spcPct val="35000"/>
            </a:spcAft>
            <a:buNone/>
          </a:pPr>
          <a:r>
            <a:rPr lang="en-US" sz="2300" b="0" i="0" kern="1200"/>
            <a:t>Tools and technologies: NLTK, Jupyter notebook, PyTorch, TensorFlow</a:t>
          </a:r>
          <a:endParaRPr lang="en-US" sz="2300" kern="1200"/>
        </a:p>
      </dsp:txBody>
      <dsp:txXfrm>
        <a:off x="1335086" y="2890292"/>
        <a:ext cx="8069265" cy="11559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197E9-C592-46AD-A126-60CA8315B5AA}">
      <dsp:nvSpPr>
        <dsp:cNvPr id="0" name=""/>
        <dsp:cNvSpPr/>
      </dsp:nvSpPr>
      <dsp:spPr>
        <a:xfrm>
          <a:off x="8265" y="46969"/>
          <a:ext cx="2470479" cy="148228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PowerPoint presentation of the project</a:t>
          </a:r>
          <a:endParaRPr lang="en-US" sz="2100" kern="1200"/>
        </a:p>
      </dsp:txBody>
      <dsp:txXfrm>
        <a:off x="51680" y="90384"/>
        <a:ext cx="2383649" cy="1395457"/>
      </dsp:txXfrm>
    </dsp:sp>
    <dsp:sp modelId="{6343E007-3F16-4418-970E-0398BE126F8D}">
      <dsp:nvSpPr>
        <dsp:cNvPr id="0" name=""/>
        <dsp:cNvSpPr/>
      </dsp:nvSpPr>
      <dsp:spPr>
        <a:xfrm>
          <a:off x="2696146" y="481773"/>
          <a:ext cx="523741" cy="61267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696146" y="604309"/>
        <a:ext cx="366619" cy="367606"/>
      </dsp:txXfrm>
    </dsp:sp>
    <dsp:sp modelId="{40CABEA7-D3BD-43B7-9DE4-DDBBF944C563}">
      <dsp:nvSpPr>
        <dsp:cNvPr id="0" name=""/>
        <dsp:cNvSpPr/>
      </dsp:nvSpPr>
      <dsp:spPr>
        <a:xfrm>
          <a:off x="3466936" y="46969"/>
          <a:ext cx="2470479" cy="148228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Project report</a:t>
          </a:r>
          <a:endParaRPr lang="en-US" sz="2100" kern="1200"/>
        </a:p>
      </dsp:txBody>
      <dsp:txXfrm>
        <a:off x="3510351" y="90384"/>
        <a:ext cx="2383649" cy="1395457"/>
      </dsp:txXfrm>
    </dsp:sp>
    <dsp:sp modelId="{22CCCA62-31AA-4D02-A4C6-D9FD231E9E17}">
      <dsp:nvSpPr>
        <dsp:cNvPr id="0" name=""/>
        <dsp:cNvSpPr/>
      </dsp:nvSpPr>
      <dsp:spPr>
        <a:xfrm>
          <a:off x="6154817" y="481773"/>
          <a:ext cx="523741" cy="61267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154817" y="604309"/>
        <a:ext cx="366619" cy="367606"/>
      </dsp:txXfrm>
    </dsp:sp>
    <dsp:sp modelId="{AE76BD71-F430-4961-B131-988E9B6A2258}">
      <dsp:nvSpPr>
        <dsp:cNvPr id="0" name=""/>
        <dsp:cNvSpPr/>
      </dsp:nvSpPr>
      <dsp:spPr>
        <a:xfrm>
          <a:off x="6925607" y="46969"/>
          <a:ext cx="2470479" cy="148228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Project source files</a:t>
          </a:r>
          <a:endParaRPr lang="en-US" sz="2100" kern="1200"/>
        </a:p>
      </dsp:txBody>
      <dsp:txXfrm>
        <a:off x="6969022" y="90384"/>
        <a:ext cx="2383649" cy="1395457"/>
      </dsp:txXfrm>
    </dsp:sp>
    <dsp:sp modelId="{18470E63-31E1-4F09-A7B0-C5CA11F9216B}">
      <dsp:nvSpPr>
        <dsp:cNvPr id="0" name=""/>
        <dsp:cNvSpPr/>
      </dsp:nvSpPr>
      <dsp:spPr>
        <a:xfrm rot="5400000">
          <a:off x="7898976" y="1702190"/>
          <a:ext cx="523741" cy="61267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7977044" y="1746658"/>
        <a:ext cx="367606" cy="366619"/>
      </dsp:txXfrm>
    </dsp:sp>
    <dsp:sp modelId="{FF5619E0-4277-4CD9-A1C1-22C02FAFFD53}">
      <dsp:nvSpPr>
        <dsp:cNvPr id="0" name=""/>
        <dsp:cNvSpPr/>
      </dsp:nvSpPr>
      <dsp:spPr>
        <a:xfrm>
          <a:off x="6925607" y="2517448"/>
          <a:ext cx="2470479" cy="148228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Project demo video</a:t>
          </a:r>
          <a:endParaRPr lang="en-US" sz="2100" kern="1200"/>
        </a:p>
      </dsp:txBody>
      <dsp:txXfrm>
        <a:off x="6969022" y="2560863"/>
        <a:ext cx="2383649" cy="1395457"/>
      </dsp:txXfrm>
    </dsp:sp>
    <dsp:sp modelId="{63F69A00-2F2D-4316-982A-A700A29EC483}">
      <dsp:nvSpPr>
        <dsp:cNvPr id="0" name=""/>
        <dsp:cNvSpPr/>
      </dsp:nvSpPr>
      <dsp:spPr>
        <a:xfrm rot="10800000">
          <a:off x="6184463" y="2952253"/>
          <a:ext cx="523741" cy="61267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6341585" y="3074789"/>
        <a:ext cx="366619" cy="367606"/>
      </dsp:txXfrm>
    </dsp:sp>
    <dsp:sp modelId="{7D404389-0EE9-414D-817F-DD9574D0A9D0}">
      <dsp:nvSpPr>
        <dsp:cNvPr id="0" name=""/>
        <dsp:cNvSpPr/>
      </dsp:nvSpPr>
      <dsp:spPr>
        <a:xfrm>
          <a:off x="3466936" y="2517448"/>
          <a:ext cx="2470479" cy="1482287"/>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t>Project code and .MD file on Github Respository</a:t>
          </a:r>
          <a:endParaRPr lang="en-US" sz="2100" kern="1200"/>
        </a:p>
      </dsp:txBody>
      <dsp:txXfrm>
        <a:off x="3510351" y="2560863"/>
        <a:ext cx="2383649" cy="13954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E5008-F6CB-4081-BF8B-C1563B42D073}">
      <dsp:nvSpPr>
        <dsp:cNvPr id="0" name=""/>
        <dsp:cNvSpPr/>
      </dsp:nvSpPr>
      <dsp:spPr>
        <a:xfrm>
          <a:off x="0" y="1683"/>
          <a:ext cx="9404352" cy="85327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AB135C-3377-42D6-BD7B-822C7E38683F}">
      <dsp:nvSpPr>
        <dsp:cNvPr id="0" name=""/>
        <dsp:cNvSpPr/>
      </dsp:nvSpPr>
      <dsp:spPr>
        <a:xfrm>
          <a:off x="258116" y="193670"/>
          <a:ext cx="469302" cy="4693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C6A2CD-4E85-4009-89FB-387CED3C05C5}">
      <dsp:nvSpPr>
        <dsp:cNvPr id="0" name=""/>
        <dsp:cNvSpPr/>
      </dsp:nvSpPr>
      <dsp:spPr>
        <a:xfrm>
          <a:off x="985535" y="1683"/>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977900">
            <a:lnSpc>
              <a:spcPct val="90000"/>
            </a:lnSpc>
            <a:spcBef>
              <a:spcPct val="0"/>
            </a:spcBef>
            <a:spcAft>
              <a:spcPct val="35000"/>
            </a:spcAft>
            <a:buNone/>
          </a:pPr>
          <a:r>
            <a:rPr lang="en-US" sz="2200" b="0" i="0" kern="1200"/>
            <a:t>Based on the captions produced they should be appropriate to the images given as input from the dataset.</a:t>
          </a:r>
          <a:endParaRPr lang="en-US" sz="2200" kern="1200"/>
        </a:p>
      </dsp:txBody>
      <dsp:txXfrm>
        <a:off x="985535" y="1683"/>
        <a:ext cx="8418816" cy="853277"/>
      </dsp:txXfrm>
    </dsp:sp>
    <dsp:sp modelId="{9A77AF77-B553-4C13-8285-C5F92397C93F}">
      <dsp:nvSpPr>
        <dsp:cNvPr id="0" name=""/>
        <dsp:cNvSpPr/>
      </dsp:nvSpPr>
      <dsp:spPr>
        <a:xfrm>
          <a:off x="0" y="1068280"/>
          <a:ext cx="9404352" cy="85327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354702-CAF6-48FC-87B9-E89D959C5FCF}">
      <dsp:nvSpPr>
        <dsp:cNvPr id="0" name=""/>
        <dsp:cNvSpPr/>
      </dsp:nvSpPr>
      <dsp:spPr>
        <a:xfrm>
          <a:off x="258116" y="1260267"/>
          <a:ext cx="469302" cy="4693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9BE92F-FFEA-4306-BD89-1CE32F68AAAC}">
      <dsp:nvSpPr>
        <dsp:cNvPr id="0" name=""/>
        <dsp:cNvSpPr/>
      </dsp:nvSpPr>
      <dsp:spPr>
        <a:xfrm>
          <a:off x="985535" y="1068280"/>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977900">
            <a:lnSpc>
              <a:spcPct val="90000"/>
            </a:lnSpc>
            <a:spcBef>
              <a:spcPct val="0"/>
            </a:spcBef>
            <a:spcAft>
              <a:spcPct val="35000"/>
            </a:spcAft>
            <a:buNone/>
          </a:pPr>
          <a:r>
            <a:rPr lang="en-US" sz="2200" b="0" i="0" kern="1200"/>
            <a:t>BLEU: It is the score on how well our model translates the image to the description</a:t>
          </a:r>
          <a:endParaRPr lang="en-US" sz="2200" kern="1200"/>
        </a:p>
      </dsp:txBody>
      <dsp:txXfrm>
        <a:off x="985535" y="1068280"/>
        <a:ext cx="8418816" cy="853277"/>
      </dsp:txXfrm>
    </dsp:sp>
    <dsp:sp modelId="{DC3714E1-2FED-4F8C-9562-B21D11F7A14D}">
      <dsp:nvSpPr>
        <dsp:cNvPr id="0" name=""/>
        <dsp:cNvSpPr/>
      </dsp:nvSpPr>
      <dsp:spPr>
        <a:xfrm>
          <a:off x="0" y="2134876"/>
          <a:ext cx="9404352" cy="85327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49E751-151C-42E0-9803-29F4027AC6B8}">
      <dsp:nvSpPr>
        <dsp:cNvPr id="0" name=""/>
        <dsp:cNvSpPr/>
      </dsp:nvSpPr>
      <dsp:spPr>
        <a:xfrm>
          <a:off x="258116" y="2326864"/>
          <a:ext cx="469302" cy="4693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70795A-193C-4CEF-9302-FDFEB1784E83}">
      <dsp:nvSpPr>
        <dsp:cNvPr id="0" name=""/>
        <dsp:cNvSpPr/>
      </dsp:nvSpPr>
      <dsp:spPr>
        <a:xfrm>
          <a:off x="985535" y="2134876"/>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977900">
            <a:lnSpc>
              <a:spcPct val="90000"/>
            </a:lnSpc>
            <a:spcBef>
              <a:spcPct val="0"/>
            </a:spcBef>
            <a:spcAft>
              <a:spcPct val="35000"/>
            </a:spcAft>
            <a:buNone/>
          </a:pPr>
          <a:r>
            <a:rPr lang="en-US" sz="2200" b="0" i="0" kern="1200"/>
            <a:t>METEOR: Meteor score gives us how well our outcome and predicted text match.</a:t>
          </a:r>
          <a:endParaRPr lang="en-US" sz="2200" kern="1200"/>
        </a:p>
      </dsp:txBody>
      <dsp:txXfrm>
        <a:off x="985535" y="2134876"/>
        <a:ext cx="8418816" cy="853277"/>
      </dsp:txXfrm>
    </dsp:sp>
    <dsp:sp modelId="{05E526A8-B481-4F4A-8416-815409A3A3E8}">
      <dsp:nvSpPr>
        <dsp:cNvPr id="0" name=""/>
        <dsp:cNvSpPr/>
      </dsp:nvSpPr>
      <dsp:spPr>
        <a:xfrm>
          <a:off x="0" y="3201473"/>
          <a:ext cx="9404352" cy="85327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F9725E-3251-46A1-B9E6-080ADD47D940}">
      <dsp:nvSpPr>
        <dsp:cNvPr id="0" name=""/>
        <dsp:cNvSpPr/>
      </dsp:nvSpPr>
      <dsp:spPr>
        <a:xfrm>
          <a:off x="258116" y="3393460"/>
          <a:ext cx="469302" cy="4693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32BB32-F070-4B19-AFDA-CFBB3EF538F0}">
      <dsp:nvSpPr>
        <dsp:cNvPr id="0" name=""/>
        <dsp:cNvSpPr/>
      </dsp:nvSpPr>
      <dsp:spPr>
        <a:xfrm>
          <a:off x="985535" y="3201473"/>
          <a:ext cx="8418816" cy="853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305" tIns="90305" rIns="90305" bIns="90305" numCol="1" spcCol="1270" anchor="ctr" anchorCtr="0">
          <a:noAutofit/>
        </a:bodyPr>
        <a:lstStyle/>
        <a:p>
          <a:pPr marL="0" lvl="0" indent="0" algn="l" defTabSz="977900">
            <a:lnSpc>
              <a:spcPct val="90000"/>
            </a:lnSpc>
            <a:spcBef>
              <a:spcPct val="0"/>
            </a:spcBef>
            <a:spcAft>
              <a:spcPct val="35000"/>
            </a:spcAft>
            <a:buNone/>
          </a:pPr>
          <a:r>
            <a:rPr lang="en-US" sz="2200" b="0" i="0" kern="1200"/>
            <a:t>argmax ACCURACY: It is calculated to see batch improvements while training our model.</a:t>
          </a:r>
          <a:endParaRPr lang="en-US" sz="2200" kern="1200"/>
        </a:p>
      </dsp:txBody>
      <dsp:txXfrm>
        <a:off x="985535" y="3201473"/>
        <a:ext cx="8418816" cy="8532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0167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7326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34248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48142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26082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4/10/2023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83159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4/10/2023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17550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76965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62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3606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05367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7793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3913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4/10/2023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7583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4/10/2023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8829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4/10/2023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9528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1067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4/10/2023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919023277"/>
      </p:ext>
    </p:extLst>
  </p:cSld>
  <p:clrMap bg1="dk1" tx1="lt1" bg2="dk2" tx2="lt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64235" cy="5690870"/>
          </a:xfrm>
          <a:custGeom>
            <a:avLst/>
            <a:gdLst/>
            <a:ahLst/>
            <a:cxnLst/>
            <a:rect l="l" t="t" r="r" b="b"/>
            <a:pathLst>
              <a:path w="864235" h="5690870">
                <a:moveTo>
                  <a:pt x="864108" y="0"/>
                </a:moveTo>
                <a:lnTo>
                  <a:pt x="90279" y="0"/>
                </a:lnTo>
                <a:lnTo>
                  <a:pt x="0" y="889"/>
                </a:lnTo>
                <a:lnTo>
                  <a:pt x="0" y="5690616"/>
                </a:lnTo>
                <a:lnTo>
                  <a:pt x="864108" y="9271"/>
                </a:lnTo>
                <a:lnTo>
                  <a:pt x="864108" y="0"/>
                </a:lnTo>
                <a:close/>
              </a:path>
            </a:pathLst>
          </a:custGeom>
          <a:solidFill>
            <a:srgbClr val="5FCAEE">
              <a:alpha val="70195"/>
            </a:srgbClr>
          </a:solidFill>
        </p:spPr>
        <p:txBody>
          <a:bodyPr wrap="square" lIns="0" tIns="0" rIns="0" bIns="0" rtlCol="0"/>
          <a:lstStyle/>
          <a:p>
            <a:endParaRPr/>
          </a:p>
        </p:txBody>
      </p:sp>
      <p:grpSp>
        <p:nvGrpSpPr>
          <p:cNvPr id="3" name="object 3"/>
          <p:cNvGrpSpPr/>
          <p:nvPr/>
        </p:nvGrpSpPr>
        <p:grpSpPr>
          <a:xfrm>
            <a:off x="7420165" y="-4762"/>
            <a:ext cx="4773295" cy="6868159"/>
            <a:chOff x="7420165" y="-4762"/>
            <a:chExt cx="4773295" cy="6868159"/>
          </a:xfrm>
        </p:grpSpPr>
        <p:sp>
          <p:nvSpPr>
            <p:cNvPr id="4" name="object 4"/>
            <p:cNvSpPr/>
            <p:nvPr/>
          </p:nvSpPr>
          <p:spPr>
            <a:xfrm>
              <a:off x="9371076" y="0"/>
              <a:ext cx="1219200" cy="6858000"/>
            </a:xfrm>
            <a:custGeom>
              <a:avLst/>
              <a:gdLst/>
              <a:ahLst/>
              <a:cxnLst/>
              <a:rect l="l" t="t" r="r" b="b"/>
              <a:pathLst>
                <a:path w="1219200" h="6858000">
                  <a:moveTo>
                    <a:pt x="0" y="0"/>
                  </a:moveTo>
                  <a:lnTo>
                    <a:pt x="1219200" y="6857999"/>
                  </a:lnTo>
                </a:path>
              </a:pathLst>
            </a:custGeom>
            <a:ln w="9525">
              <a:solidFill>
                <a:srgbClr val="5FCAEE"/>
              </a:solidFill>
            </a:ln>
          </p:spPr>
          <p:txBody>
            <a:bodyPr wrap="square" lIns="0" tIns="0" rIns="0" bIns="0" rtlCol="0"/>
            <a:lstStyle/>
            <a:p>
              <a:endParaRPr/>
            </a:p>
          </p:txBody>
        </p:sp>
        <p:sp>
          <p:nvSpPr>
            <p:cNvPr id="5" name="object 5"/>
            <p:cNvSpPr/>
            <p:nvPr/>
          </p:nvSpPr>
          <p:spPr>
            <a:xfrm>
              <a:off x="7424928" y="3681984"/>
              <a:ext cx="4763770" cy="3176905"/>
            </a:xfrm>
            <a:custGeom>
              <a:avLst/>
              <a:gdLst/>
              <a:ahLst/>
              <a:cxnLst/>
              <a:rect l="l" t="t" r="r" b="b"/>
              <a:pathLst>
                <a:path w="4763770" h="3176904">
                  <a:moveTo>
                    <a:pt x="4763516" y="0"/>
                  </a:moveTo>
                  <a:lnTo>
                    <a:pt x="0" y="3176586"/>
                  </a:lnTo>
                </a:path>
              </a:pathLst>
            </a:custGeom>
            <a:ln w="9525">
              <a:solidFill>
                <a:srgbClr val="5FCAEE"/>
              </a:solidFill>
            </a:ln>
          </p:spPr>
          <p:txBody>
            <a:bodyPr wrap="square" lIns="0" tIns="0" rIns="0" bIns="0" rtlCol="0"/>
            <a:lstStyle/>
            <a:p>
              <a:endParaRPr/>
            </a:p>
          </p:txBody>
        </p:sp>
        <p:sp>
          <p:nvSpPr>
            <p:cNvPr id="6" name="object 6"/>
            <p:cNvSpPr/>
            <p:nvPr/>
          </p:nvSpPr>
          <p:spPr>
            <a:xfrm>
              <a:off x="9182101" y="0"/>
              <a:ext cx="3007360" cy="6858000"/>
            </a:xfrm>
            <a:custGeom>
              <a:avLst/>
              <a:gdLst/>
              <a:ahLst/>
              <a:cxnLst/>
              <a:rect l="l" t="t" r="r" b="b"/>
              <a:pathLst>
                <a:path w="3007359" h="6858000">
                  <a:moveTo>
                    <a:pt x="3006850" y="0"/>
                  </a:moveTo>
                  <a:lnTo>
                    <a:pt x="2042483" y="0"/>
                  </a:lnTo>
                  <a:lnTo>
                    <a:pt x="0" y="6857996"/>
                  </a:lnTo>
                  <a:lnTo>
                    <a:pt x="3006850" y="6857996"/>
                  </a:lnTo>
                  <a:lnTo>
                    <a:pt x="3006850"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4335"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790" y="0"/>
              <a:ext cx="2851785" cy="6858000"/>
            </a:xfrm>
            <a:custGeom>
              <a:avLst/>
              <a:gdLst/>
              <a:ahLst/>
              <a:cxnLst/>
              <a:rect l="l" t="t" r="r" b="b"/>
              <a:pathLst>
                <a:path w="2851784" h="6858000">
                  <a:moveTo>
                    <a:pt x="2851161" y="0"/>
                  </a:moveTo>
                  <a:lnTo>
                    <a:pt x="0" y="0"/>
                  </a:lnTo>
                  <a:lnTo>
                    <a:pt x="2467620" y="6857996"/>
                  </a:lnTo>
                  <a:lnTo>
                    <a:pt x="2851161" y="6857996"/>
                  </a:lnTo>
                  <a:lnTo>
                    <a:pt x="2851161"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8124" y="0"/>
              <a:ext cx="1290955" cy="6858000"/>
            </a:xfrm>
            <a:custGeom>
              <a:avLst/>
              <a:gdLst/>
              <a:ahLst/>
              <a:cxnLst/>
              <a:rect l="l" t="t" r="r" b="b"/>
              <a:pathLst>
                <a:path w="1290954" h="6858000">
                  <a:moveTo>
                    <a:pt x="1290827" y="0"/>
                  </a:moveTo>
                  <a:lnTo>
                    <a:pt x="1018958" y="0"/>
                  </a:lnTo>
                  <a:lnTo>
                    <a:pt x="0" y="6857996"/>
                  </a:lnTo>
                  <a:lnTo>
                    <a:pt x="1290827" y="6857996"/>
                  </a:lnTo>
                  <a:lnTo>
                    <a:pt x="1290827"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344"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17AFE3">
                <a:alpha val="65881"/>
              </a:srgbClr>
            </a:solidFill>
          </p:spPr>
          <p:txBody>
            <a:bodyPr wrap="square" lIns="0" tIns="0" rIns="0" bIns="0" rtlCol="0"/>
            <a:lstStyle/>
            <a:p>
              <a:endParaRPr/>
            </a:p>
          </p:txBody>
        </p:sp>
      </p:grpSp>
      <p:sp>
        <p:nvSpPr>
          <p:cNvPr id="13" name="object 13"/>
          <p:cNvSpPr txBox="1">
            <a:spLocks noGrp="1"/>
          </p:cNvSpPr>
          <p:nvPr>
            <p:ph type="title"/>
          </p:nvPr>
        </p:nvSpPr>
        <p:spPr>
          <a:xfrm>
            <a:off x="1974850" y="2286000"/>
            <a:ext cx="6833870" cy="2505814"/>
          </a:xfrm>
          <a:prstGeom prst="rect">
            <a:avLst/>
          </a:prstGeom>
        </p:spPr>
        <p:txBody>
          <a:bodyPr vert="horz" wrap="square" lIns="0" tIns="12700" rIns="0" bIns="0" rtlCol="0">
            <a:spAutoFit/>
          </a:bodyPr>
          <a:lstStyle/>
          <a:p>
            <a:pPr marL="1315720" marR="5080" indent="-1303655">
              <a:lnSpc>
                <a:spcPct val="100000"/>
              </a:lnSpc>
              <a:spcBef>
                <a:spcPts val="100"/>
              </a:spcBef>
            </a:pPr>
            <a:r>
              <a:rPr lang="en-US" sz="5400" spc="65" dirty="0"/>
              <a:t>        </a:t>
            </a:r>
            <a:r>
              <a:rPr sz="5400" spc="65" dirty="0"/>
              <a:t>NATURAL</a:t>
            </a:r>
            <a:r>
              <a:rPr sz="5400" spc="-640" dirty="0"/>
              <a:t> </a:t>
            </a:r>
            <a:r>
              <a:rPr sz="5400" spc="85" dirty="0"/>
              <a:t>LANGUAGE </a:t>
            </a:r>
            <a:r>
              <a:rPr sz="5400" spc="185" dirty="0"/>
              <a:t>PROCESSING</a:t>
            </a:r>
            <a:endParaRPr sz="5400" dirty="0"/>
          </a:p>
        </p:txBody>
      </p:sp>
      <p:sp>
        <p:nvSpPr>
          <p:cNvPr id="14" name="object 14"/>
          <p:cNvSpPr txBox="1"/>
          <p:nvPr/>
        </p:nvSpPr>
        <p:spPr>
          <a:xfrm>
            <a:off x="3519159" y="4841830"/>
            <a:ext cx="3482340" cy="1822165"/>
          </a:xfrm>
          <a:prstGeom prst="rect">
            <a:avLst/>
          </a:prstGeom>
        </p:spPr>
        <p:txBody>
          <a:bodyPr vert="horz" wrap="square" lIns="0" tIns="90170" rIns="0" bIns="0" rtlCol="0">
            <a:spAutoFit/>
          </a:bodyPr>
          <a:lstStyle/>
          <a:p>
            <a:pPr marL="1905" algn="ctr">
              <a:lnSpc>
                <a:spcPct val="100000"/>
              </a:lnSpc>
              <a:spcBef>
                <a:spcPts val="710"/>
              </a:spcBef>
            </a:pPr>
            <a:r>
              <a:rPr sz="3200" b="1" dirty="0">
                <a:solidFill>
                  <a:srgbClr val="174260"/>
                </a:solidFill>
                <a:latin typeface="Trebuchet MS"/>
                <a:cs typeface="Trebuchet MS"/>
              </a:rPr>
              <a:t>TEAM</a:t>
            </a:r>
            <a:r>
              <a:rPr sz="3200" b="1" spc="-30" dirty="0">
                <a:solidFill>
                  <a:srgbClr val="174260"/>
                </a:solidFill>
                <a:latin typeface="Trebuchet MS"/>
                <a:cs typeface="Trebuchet MS"/>
              </a:rPr>
              <a:t> </a:t>
            </a:r>
            <a:r>
              <a:rPr sz="3200" b="1" dirty="0">
                <a:solidFill>
                  <a:srgbClr val="174260"/>
                </a:solidFill>
                <a:latin typeface="Trebuchet MS"/>
                <a:cs typeface="Trebuchet MS"/>
              </a:rPr>
              <a:t>MEMBERS</a:t>
            </a:r>
            <a:r>
              <a:rPr sz="3200" b="1" spc="-40" dirty="0">
                <a:solidFill>
                  <a:srgbClr val="174260"/>
                </a:solidFill>
                <a:latin typeface="Trebuchet MS"/>
                <a:cs typeface="Trebuchet MS"/>
              </a:rPr>
              <a:t> </a:t>
            </a:r>
            <a:r>
              <a:rPr sz="3200" b="1" spc="-60" dirty="0">
                <a:solidFill>
                  <a:srgbClr val="174260"/>
                </a:solidFill>
                <a:latin typeface="Trebuchet MS"/>
                <a:cs typeface="Trebuchet MS"/>
              </a:rPr>
              <a:t>:</a:t>
            </a:r>
            <a:endParaRPr sz="3200" dirty="0">
              <a:latin typeface="Trebuchet MS"/>
              <a:cs typeface="Trebuchet MS"/>
            </a:endParaRPr>
          </a:p>
          <a:p>
            <a:pPr marL="12700" marR="5080" indent="635" algn="ctr">
              <a:lnSpc>
                <a:spcPct val="114599"/>
              </a:lnSpc>
              <a:spcBef>
                <a:spcPts val="35"/>
              </a:spcBef>
            </a:pPr>
            <a:r>
              <a:rPr lang="en-US" sz="2400" spc="-10" dirty="0">
                <a:solidFill>
                  <a:srgbClr val="174260"/>
                </a:solidFill>
                <a:latin typeface="Trebuchet MS"/>
                <a:cs typeface="Trebuchet MS"/>
              </a:rPr>
              <a:t>FARHAN SHAIK</a:t>
            </a:r>
            <a:r>
              <a:rPr sz="2400" spc="-10" dirty="0">
                <a:solidFill>
                  <a:srgbClr val="174260"/>
                </a:solidFill>
                <a:latin typeface="Trebuchet MS"/>
                <a:cs typeface="Trebuchet MS"/>
              </a:rPr>
              <a:t> </a:t>
            </a:r>
            <a:endParaRPr lang="en-US" sz="2400" spc="-10" dirty="0">
              <a:solidFill>
                <a:srgbClr val="174260"/>
              </a:solidFill>
              <a:latin typeface="Trebuchet MS"/>
              <a:cs typeface="Trebuchet MS"/>
            </a:endParaRPr>
          </a:p>
          <a:p>
            <a:pPr marL="12700" marR="5080" indent="635" algn="ctr">
              <a:lnSpc>
                <a:spcPct val="114599"/>
              </a:lnSpc>
              <a:spcBef>
                <a:spcPts val="35"/>
              </a:spcBef>
            </a:pPr>
            <a:r>
              <a:rPr sz="2400" spc="-15" dirty="0">
                <a:solidFill>
                  <a:srgbClr val="174260"/>
                </a:solidFill>
                <a:latin typeface="Trebuchet MS"/>
                <a:cs typeface="Trebuchet MS"/>
              </a:rPr>
              <a:t> </a:t>
            </a:r>
            <a:r>
              <a:rPr lang="en-US" sz="2400" spc="-15" dirty="0">
                <a:solidFill>
                  <a:srgbClr val="174260"/>
                </a:solidFill>
                <a:latin typeface="Trebuchet MS"/>
                <a:cs typeface="Trebuchet MS"/>
              </a:rPr>
              <a:t>MASTANVALI SHAIK</a:t>
            </a:r>
            <a:r>
              <a:rPr sz="2400" spc="-45" dirty="0">
                <a:solidFill>
                  <a:srgbClr val="174260"/>
                </a:solidFill>
                <a:latin typeface="Trebuchet MS"/>
                <a:cs typeface="Trebuchet MS"/>
              </a:rPr>
              <a:t> </a:t>
            </a:r>
            <a:r>
              <a:rPr lang="en-US" sz="2400" spc="-45" dirty="0">
                <a:solidFill>
                  <a:srgbClr val="174260"/>
                </a:solidFill>
                <a:latin typeface="Trebuchet MS"/>
                <a:cs typeface="Trebuchet MS"/>
              </a:rPr>
              <a:t>SIVALEELA YARMALA</a:t>
            </a:r>
            <a:endParaRPr sz="2400" dirty="0">
              <a:latin typeface="Trebuchet MS"/>
              <a:cs typeface="Trebuchet MS"/>
            </a:endParaRPr>
          </a:p>
        </p:txBody>
      </p:sp>
      <p:pic>
        <p:nvPicPr>
          <p:cNvPr id="15" name="object 15"/>
          <p:cNvPicPr/>
          <p:nvPr/>
        </p:nvPicPr>
        <p:blipFill>
          <a:blip r:embed="rId2" cstate="print"/>
          <a:stretch>
            <a:fillRect/>
          </a:stretch>
        </p:blipFill>
        <p:spPr>
          <a:xfrm>
            <a:off x="3846576" y="136521"/>
            <a:ext cx="3087624" cy="18501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742108" y="629266"/>
            <a:ext cx="3307744" cy="589934"/>
          </a:xfrm>
          <a:prstGeom prst="rect">
            <a:avLst/>
          </a:prstGeom>
        </p:spPr>
        <p:txBody>
          <a:bodyPr vert="horz" lIns="91440" tIns="45720" rIns="91440" bIns="45720" rtlCol="0" anchor="t">
            <a:normAutofit/>
          </a:bodyPr>
          <a:lstStyle/>
          <a:p>
            <a:pPr marL="12573" algn="ctr">
              <a:lnSpc>
                <a:spcPct val="90000"/>
              </a:lnSpc>
              <a:tabLst>
                <a:tab pos="2434133" algn="l"/>
              </a:tabLst>
            </a:pPr>
            <a:r>
              <a:rPr lang="en-US" sz="2800" b="1" spc="-10" dirty="0">
                <a:latin typeface="Arial" panose="020B0604020202020204" pitchFamily="34" charset="0"/>
                <a:cs typeface="Arial" panose="020B0604020202020204" pitchFamily="34" charset="0"/>
              </a:rPr>
              <a:t>PROJECT TOPIC</a:t>
            </a:r>
            <a:endParaRPr lang="en-US" sz="2800" b="1" dirty="0">
              <a:latin typeface="Arial" panose="020B0604020202020204" pitchFamily="34" charset="0"/>
              <a:cs typeface="Arial" panose="020B0604020202020204" pitchFamily="34" charset="0"/>
            </a:endParaRPr>
          </a:p>
        </p:txBody>
      </p:sp>
      <p:pic>
        <p:nvPicPr>
          <p:cNvPr id="9" name="Picture 8" descr="A picture containing text, electronics">
            <a:extLst>
              <a:ext uri="{FF2B5EF4-FFF2-40B4-BE49-F238E27FC236}">
                <a16:creationId xmlns:a16="http://schemas.microsoft.com/office/drawing/2014/main" id="{901BD6F2-4FCC-C6C9-9FBB-9434485B602F}"/>
              </a:ext>
            </a:extLst>
          </p:cNvPr>
          <p:cNvPicPr>
            <a:picLocks noChangeAspect="1"/>
          </p:cNvPicPr>
          <p:nvPr/>
        </p:nvPicPr>
        <p:blipFill rotWithShape="1">
          <a:blip r:embed="rId3">
            <a:extLst>
              <a:ext uri="{28A0092B-C50C-407E-A947-70E740481C1C}">
                <a14:useLocalDpi xmlns:a14="http://schemas.microsoft.com/office/drawing/2010/main" val="0"/>
              </a:ext>
            </a:extLst>
          </a:blip>
          <a:srcRect l="25325" r="24688"/>
          <a:stretch/>
        </p:blipFill>
        <p:spPr>
          <a:xfrm>
            <a:off x="-2" y="10"/>
            <a:ext cx="6094407" cy="6857990"/>
          </a:xfrm>
          <a:prstGeom prst="rect">
            <a:avLst/>
          </a:prstGeom>
        </p:spPr>
      </p:pic>
      <p:sp>
        <p:nvSpPr>
          <p:cNvPr id="3" name="object 3"/>
          <p:cNvSpPr txBox="1"/>
          <p:nvPr/>
        </p:nvSpPr>
        <p:spPr>
          <a:xfrm>
            <a:off x="6477000" y="1600200"/>
            <a:ext cx="5181600" cy="1523999"/>
          </a:xfrm>
          <a:prstGeom prst="rect">
            <a:avLst/>
          </a:prstGeom>
        </p:spPr>
        <p:txBody>
          <a:bodyPr vert="horz" lIns="91440" tIns="45720" rIns="91440" bIns="45720" rtlCol="0">
            <a:normAutofit/>
          </a:bodyPr>
          <a:lstStyle/>
          <a:p>
            <a:pPr marR="3873" algn="ctr">
              <a:spcBef>
                <a:spcPts val="1000"/>
              </a:spcBef>
              <a:buClr>
                <a:schemeClr val="bg2">
                  <a:lumMod val="40000"/>
                  <a:lumOff val="60000"/>
                </a:schemeClr>
              </a:buClr>
              <a:buSzPct val="80000"/>
            </a:pPr>
            <a:endParaRPr lang="en-US" sz="2400" cap="all" spc="76" dirty="0">
              <a:latin typeface="Arial" panose="020B0604020202020204" pitchFamily="34" charset="0"/>
              <a:ea typeface="+mj-ea"/>
              <a:cs typeface="Arial" panose="020B0604020202020204" pitchFamily="34" charset="0"/>
            </a:endParaRPr>
          </a:p>
          <a:p>
            <a:pPr marR="3873" algn="ctr">
              <a:spcBef>
                <a:spcPts val="1000"/>
              </a:spcBef>
              <a:buClr>
                <a:schemeClr val="bg2">
                  <a:lumMod val="40000"/>
                  <a:lumOff val="60000"/>
                </a:schemeClr>
              </a:buClr>
              <a:buSzPct val="80000"/>
            </a:pPr>
            <a:r>
              <a:rPr lang="en-US" sz="2400" cap="all" spc="76" dirty="0">
                <a:latin typeface="Arial" panose="020B0604020202020204" pitchFamily="34" charset="0"/>
                <a:ea typeface="+mj-ea"/>
                <a:cs typeface="Arial" panose="020B0604020202020204" pitchFamily="34" charset="0"/>
              </a:rPr>
              <a:t>IMAGE CAPTION GENERATION USING CNN AND LSTM</a:t>
            </a:r>
            <a:endParaRPr lang="en-US" sz="2400" cap="all" dirty="0">
              <a:latin typeface="Arial" panose="020B0604020202020204" pitchFamily="34" charset="0"/>
              <a:ea typeface="+mj-ea"/>
              <a:cs typeface="Arial" panose="020B0604020202020204" pitchFamily="34" charset="0"/>
            </a:endParaRPr>
          </a:p>
        </p:txBody>
      </p:sp>
      <p:pic>
        <p:nvPicPr>
          <p:cNvPr id="11" name="Picture 10" descr="Diagram&#10;&#10;Description automatically generated">
            <a:extLst>
              <a:ext uri="{FF2B5EF4-FFF2-40B4-BE49-F238E27FC236}">
                <a16:creationId xmlns:a16="http://schemas.microsoft.com/office/drawing/2014/main" id="{DF6F5A80-A44F-ECCA-A217-F1A895EEC5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4201" y="3505200"/>
            <a:ext cx="5612999" cy="24001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48930" y="629266"/>
            <a:ext cx="9252154" cy="1223983"/>
          </a:xfrm>
          <a:prstGeom prst="rect">
            <a:avLst/>
          </a:prstGeom>
        </p:spPr>
        <p:txBody>
          <a:bodyPr vert="horz" lIns="91440" tIns="45720" rIns="91440" bIns="45720" rtlCol="0" anchor="t">
            <a:normAutofit fontScale="90000"/>
          </a:bodyPr>
          <a:lstStyle/>
          <a:p>
            <a:pPr marL="1559560" marR="5080" indent="-1547495">
              <a:lnSpc>
                <a:spcPct val="90000"/>
              </a:lnSpc>
            </a:pPr>
            <a:r>
              <a:rPr lang="en-US" sz="3600" dirty="0">
                <a:latin typeface="Arial" panose="020B0604020202020204" pitchFamily="34" charset="0"/>
                <a:cs typeface="Arial" panose="020B0604020202020204" pitchFamily="34" charset="0"/>
              </a:rPr>
              <a:t>                   STATEMENT OF   </a:t>
            </a:r>
            <a:r>
              <a:rPr lang="en-US" sz="3600" spc="-10" dirty="0">
                <a:latin typeface="Arial" panose="020B0604020202020204" pitchFamily="34" charset="0"/>
                <a:cs typeface="Arial" panose="020B0604020202020204" pitchFamily="34" charset="0"/>
              </a:rPr>
              <a:t>PROJECT </a:t>
            </a:r>
            <a:br>
              <a:rPr lang="en-US" sz="3600" spc="-10" dirty="0">
                <a:latin typeface="Arial" panose="020B0604020202020204" pitchFamily="34" charset="0"/>
                <a:cs typeface="Arial" panose="020B0604020202020204" pitchFamily="34" charset="0"/>
              </a:rPr>
            </a:br>
            <a:r>
              <a:rPr lang="en-US" sz="3600" spc="-10" dirty="0">
                <a:latin typeface="Arial" panose="020B0604020202020204" pitchFamily="34" charset="0"/>
                <a:cs typeface="Arial" panose="020B0604020202020204" pitchFamily="34" charset="0"/>
              </a:rPr>
              <a:t>                     OBJECTIVES</a:t>
            </a:r>
            <a:br>
              <a:rPr lang="en-US" sz="3600" spc="-10" dirty="0">
                <a:latin typeface="Arial" panose="020B0604020202020204" pitchFamily="34" charset="0"/>
                <a:cs typeface="Arial" panose="020B0604020202020204" pitchFamily="34" charset="0"/>
              </a:rPr>
            </a:br>
            <a:br>
              <a:rPr lang="en-US" sz="3600" spc="-10" dirty="0">
                <a:latin typeface="Arial" panose="020B0604020202020204" pitchFamily="34" charset="0"/>
                <a:cs typeface="Arial" panose="020B0604020202020204" pitchFamily="34" charset="0"/>
              </a:rPr>
            </a:br>
            <a:br>
              <a:rPr lang="en-US" sz="3600" spc="-10" dirty="0">
                <a:latin typeface="Arial" panose="020B0604020202020204" pitchFamily="34" charset="0"/>
                <a:cs typeface="Arial" panose="020B0604020202020204" pitchFamily="34" charset="0"/>
              </a:rPr>
            </a:br>
            <a:br>
              <a:rPr lang="en-US" sz="1100" spc="-10" dirty="0"/>
            </a:br>
            <a:br>
              <a:rPr lang="en-US" sz="1100" spc="-10" dirty="0"/>
            </a:br>
            <a:endParaRPr lang="en-US" sz="1100" dirty="0"/>
          </a:p>
        </p:txBody>
      </p:sp>
      <p:pic>
        <p:nvPicPr>
          <p:cNvPr id="5" name="Picture 4" descr="Light bulb on yellow background with sketched light beams and cord">
            <a:extLst>
              <a:ext uri="{FF2B5EF4-FFF2-40B4-BE49-F238E27FC236}">
                <a16:creationId xmlns:a16="http://schemas.microsoft.com/office/drawing/2014/main" id="{CCA16765-DAE5-17C0-41A3-634429E0152C}"/>
              </a:ext>
            </a:extLst>
          </p:cNvPr>
          <p:cNvPicPr>
            <a:picLocks noChangeAspect="1"/>
          </p:cNvPicPr>
          <p:nvPr/>
        </p:nvPicPr>
        <p:blipFill rotWithShape="1">
          <a:blip r:embed="rId3"/>
          <a:srcRect l="41493" r="2" b="2"/>
          <a:stretch/>
        </p:blipFill>
        <p:spPr>
          <a:xfrm>
            <a:off x="648930" y="2052213"/>
            <a:ext cx="3991900" cy="4196185"/>
          </a:xfrm>
          <a:prstGeom prst="rect">
            <a:avLst/>
          </a:prstGeom>
          <a:effectLst>
            <a:outerShdw blurRad="50800" dist="38100" dir="5400000" algn="t" rotWithShape="0">
              <a:prstClr val="black">
                <a:alpha val="43000"/>
              </a:prstClr>
            </a:outerShdw>
          </a:effectLst>
        </p:spPr>
      </p:pic>
      <p:sp>
        <p:nvSpPr>
          <p:cNvPr id="10" name="TextBox 9">
            <a:extLst>
              <a:ext uri="{FF2B5EF4-FFF2-40B4-BE49-F238E27FC236}">
                <a16:creationId xmlns:a16="http://schemas.microsoft.com/office/drawing/2014/main" id="{F9BC5DA7-19FD-DA0C-B61D-7B364F3173DD}"/>
              </a:ext>
            </a:extLst>
          </p:cNvPr>
          <p:cNvSpPr txBox="1"/>
          <p:nvPr/>
        </p:nvSpPr>
        <p:spPr>
          <a:xfrm>
            <a:off x="5290457" y="2052214"/>
            <a:ext cx="5803129" cy="4196185"/>
          </a:xfrm>
          <a:prstGeom prst="rect">
            <a:avLst/>
          </a:prstGeom>
        </p:spPr>
        <p:txBody>
          <a:bodyPr vert="horz" lIns="91440" tIns="45720" rIns="91440" bIns="45720" rtlCol="0">
            <a:normAutofit/>
          </a:bodyPr>
          <a:lstStyle/>
          <a:p>
            <a:pPr marL="285750" indent="-285750">
              <a:lnSpc>
                <a:spcPct val="90000"/>
              </a:lnSpc>
              <a:spcBef>
                <a:spcPts val="1000"/>
              </a:spcBef>
              <a:buClr>
                <a:schemeClr val="bg2">
                  <a:lumMod val="40000"/>
                  <a:lumOff val="60000"/>
                </a:schemeClr>
              </a:buClr>
              <a:buSzPct val="80000"/>
              <a:buFont typeface="Wingdings 3" charset="2"/>
              <a:buChar char=""/>
            </a:pPr>
            <a:endParaRPr lang="en-US" sz="1400">
              <a:latin typeface="+mj-lt"/>
              <a:ea typeface="+mj-ea"/>
              <a:cs typeface="+mj-cs"/>
            </a:endParaRPr>
          </a:p>
          <a:p>
            <a:pPr marL="285750" indent="-285750">
              <a:lnSpc>
                <a:spcPct val="90000"/>
              </a:lnSpc>
              <a:spcBef>
                <a:spcPts val="1000"/>
              </a:spcBef>
              <a:buClr>
                <a:schemeClr val="bg2">
                  <a:lumMod val="40000"/>
                  <a:lumOff val="60000"/>
                </a:schemeClr>
              </a:buClr>
              <a:buSzPct val="80000"/>
              <a:buFont typeface="Wingdings 3" charset="2"/>
              <a:buChar char=""/>
            </a:pPr>
            <a:r>
              <a:rPr lang="en-US" sz="1400">
                <a:latin typeface="+mj-lt"/>
                <a:ea typeface="+mj-ea"/>
                <a:cs typeface="+mj-cs"/>
              </a:rPr>
              <a:t>The objective of this project is to develop an image caption generator using deep learning techniques. The system will be able to generate captions for images that accurately describe the contents of the image. The model will be trained on a large dataset of images with corresponding captions, using a combination of convolutional neural networks (CNN) and recurrent neural networks (RNN) to extract features from the image and generate the caption.</a:t>
            </a:r>
          </a:p>
          <a:p>
            <a:pPr marL="285750" indent="-285750">
              <a:lnSpc>
                <a:spcPct val="90000"/>
              </a:lnSpc>
              <a:spcBef>
                <a:spcPts val="1000"/>
              </a:spcBef>
              <a:buClr>
                <a:schemeClr val="bg2">
                  <a:lumMod val="40000"/>
                  <a:lumOff val="60000"/>
                </a:schemeClr>
              </a:buClr>
              <a:buSzPct val="80000"/>
              <a:buFont typeface="Wingdings 3" charset="2"/>
              <a:buChar char=""/>
            </a:pPr>
            <a:r>
              <a:rPr lang="en-US" sz="1400">
                <a:effectLst/>
                <a:latin typeface="+mj-lt"/>
                <a:ea typeface="+mj-ea"/>
                <a:cs typeface="+mj-cs"/>
              </a:rPr>
              <a:t>To build an image caption generator model we have merged CNN with LSTM. </a:t>
            </a:r>
          </a:p>
          <a:p>
            <a:pPr marL="285750" indent="-285750">
              <a:lnSpc>
                <a:spcPct val="90000"/>
              </a:lnSpc>
              <a:spcBef>
                <a:spcPts val="1000"/>
              </a:spcBef>
              <a:buClr>
                <a:schemeClr val="bg2">
                  <a:lumMod val="40000"/>
                  <a:lumOff val="60000"/>
                </a:schemeClr>
              </a:buClr>
              <a:buSzPct val="80000"/>
              <a:buFont typeface="Wingdings 3" charset="2"/>
              <a:buChar char=""/>
            </a:pPr>
            <a:r>
              <a:rPr lang="en-US" sz="1400">
                <a:effectLst/>
                <a:latin typeface="+mj-lt"/>
                <a:ea typeface="+mj-ea"/>
                <a:cs typeface="+mj-cs"/>
              </a:rPr>
              <a:t>Image Caption Generator Model(CNN-RNN model) = CNN + LSTM.</a:t>
            </a:r>
          </a:p>
          <a:p>
            <a:pPr marL="285750" indent="-285750">
              <a:lnSpc>
                <a:spcPct val="90000"/>
              </a:lnSpc>
              <a:spcBef>
                <a:spcPts val="1000"/>
              </a:spcBef>
              <a:buClr>
                <a:schemeClr val="bg2">
                  <a:lumMod val="40000"/>
                  <a:lumOff val="60000"/>
                </a:schemeClr>
              </a:buClr>
              <a:buSzPct val="80000"/>
              <a:buFont typeface="Wingdings 3" charset="2"/>
              <a:buChar char=""/>
            </a:pPr>
            <a:r>
              <a:rPr lang="en-US" sz="1400">
                <a:effectLst/>
                <a:latin typeface="+mj-lt"/>
                <a:ea typeface="+mj-ea"/>
                <a:cs typeface="+mj-cs"/>
              </a:rPr>
              <a:t>CNN- To extract features from the image. </a:t>
            </a:r>
          </a:p>
          <a:p>
            <a:pPr marL="285750" indent="-285750">
              <a:lnSpc>
                <a:spcPct val="90000"/>
              </a:lnSpc>
              <a:spcBef>
                <a:spcPts val="1000"/>
              </a:spcBef>
              <a:buClr>
                <a:schemeClr val="bg2">
                  <a:lumMod val="40000"/>
                  <a:lumOff val="60000"/>
                </a:schemeClr>
              </a:buClr>
              <a:buSzPct val="80000"/>
              <a:buFont typeface="Wingdings 3" charset="2"/>
              <a:buChar char=""/>
            </a:pPr>
            <a:r>
              <a:rPr lang="en-US" sz="1400">
                <a:effectLst/>
                <a:latin typeface="+mj-lt"/>
                <a:ea typeface="+mj-ea"/>
                <a:cs typeface="+mj-cs"/>
              </a:rPr>
              <a:t>LSTM- To generate a description from the extracted information of the image.</a:t>
            </a:r>
          </a:p>
          <a:p>
            <a:pPr marL="285750" indent="-285750">
              <a:lnSpc>
                <a:spcPct val="90000"/>
              </a:lnSpc>
              <a:spcBef>
                <a:spcPts val="1000"/>
              </a:spcBef>
              <a:buClr>
                <a:schemeClr val="bg2">
                  <a:lumMod val="40000"/>
                  <a:lumOff val="60000"/>
                </a:schemeClr>
              </a:buClr>
              <a:buSzPct val="80000"/>
              <a:buFont typeface="Wingdings 3" charset="2"/>
              <a:buChar char=""/>
            </a:pPr>
            <a:endParaRPr lang="en-US" sz="1400">
              <a:latin typeface="+mj-lt"/>
              <a:ea typeface="+mj-ea"/>
              <a:cs typeface="+mj-cs"/>
            </a:endParaRPr>
          </a:p>
        </p:txBody>
      </p:sp>
      <p:sp>
        <p:nvSpPr>
          <p:cNvPr id="3" name="object 3"/>
          <p:cNvSpPr txBox="1"/>
          <p:nvPr/>
        </p:nvSpPr>
        <p:spPr>
          <a:xfrm>
            <a:off x="650668" y="2438400"/>
            <a:ext cx="4802031" cy="3809999"/>
          </a:xfrm>
          <a:prstGeom prst="rect">
            <a:avLst/>
          </a:prstGeom>
        </p:spPr>
        <p:txBody>
          <a:bodyPr vert="horz" lIns="91440" tIns="45720" rIns="91440" bIns="45720" rtlCol="0">
            <a:normAutofit/>
          </a:bodyPr>
          <a:lstStyle/>
          <a:p>
            <a:pPr marL="298450" marR="5080" indent="-285750">
              <a:spcBef>
                <a:spcPts val="1000"/>
              </a:spcBef>
              <a:buClr>
                <a:schemeClr val="bg2">
                  <a:lumMod val="40000"/>
                  <a:lumOff val="60000"/>
                </a:schemeClr>
              </a:buClr>
              <a:buSzPct val="80000"/>
              <a:buFont typeface="Arial" panose="020B0604020202020204" pitchFamily="34" charset="0"/>
              <a:buChar char="•"/>
            </a:pPr>
            <a:endParaRPr lang="en-US" dirty="0">
              <a:latin typeface="Arial" panose="020B0604020202020204" pitchFamily="34" charset="0"/>
              <a:ea typeface="+mj-ea"/>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48931" y="629266"/>
            <a:ext cx="4166510" cy="1622321"/>
          </a:xfrm>
          <a:prstGeom prst="rect">
            <a:avLst/>
          </a:prstGeom>
        </p:spPr>
        <p:txBody>
          <a:bodyPr vert="horz" lIns="0" tIns="12700" rIns="0" bIns="0" rtlCol="0">
            <a:normAutofit/>
          </a:bodyPr>
          <a:lstStyle/>
          <a:p>
            <a:pPr marL="1068705">
              <a:spcBef>
                <a:spcPts val="100"/>
              </a:spcBef>
            </a:pPr>
            <a:r>
              <a:rPr lang="en-US" dirty="0"/>
              <a:t>STATEMENT</a:t>
            </a:r>
            <a:r>
              <a:rPr lang="en-US" spc="-580" dirty="0"/>
              <a:t> </a:t>
            </a:r>
            <a:r>
              <a:rPr lang="en-US" spc="-40" dirty="0"/>
              <a:t>OF</a:t>
            </a:r>
            <a:r>
              <a:rPr lang="en-US" spc="-595" dirty="0"/>
              <a:t> </a:t>
            </a:r>
            <a:r>
              <a:rPr lang="en-US" spc="45" dirty="0"/>
              <a:t>VALUE</a:t>
            </a:r>
          </a:p>
        </p:txBody>
      </p:sp>
      <p:sp>
        <p:nvSpPr>
          <p:cNvPr id="3" name="object 3"/>
          <p:cNvSpPr txBox="1">
            <a:spLocks noGrp="1"/>
          </p:cNvSpPr>
          <p:nvPr>
            <p:ph idx="1"/>
          </p:nvPr>
        </p:nvSpPr>
        <p:spPr>
          <a:xfrm>
            <a:off x="648931" y="2438400"/>
            <a:ext cx="4166509" cy="3785419"/>
          </a:xfrm>
          <a:prstGeom prst="rect">
            <a:avLst/>
          </a:prstGeom>
        </p:spPr>
        <p:txBody>
          <a:bodyPr vert="horz" lIns="0" tIns="185546" rIns="0" bIns="0" rtlCol="0">
            <a:normAutofit/>
          </a:bodyPr>
          <a:lstStyle/>
          <a:p>
            <a:pPr marR="5080">
              <a:lnSpc>
                <a:spcPct val="90000"/>
              </a:lnSpc>
              <a:spcBef>
                <a:spcPts val="105"/>
              </a:spcBef>
            </a:pPr>
            <a:r>
              <a:rPr lang="en-US" sz="1700" b="0">
                <a:latin typeface="Calibri"/>
                <a:cs typeface="Calibri"/>
              </a:rPr>
              <a:t>Search</a:t>
            </a:r>
            <a:r>
              <a:rPr lang="en-US" sz="1700" b="0" spc="-80">
                <a:latin typeface="Calibri"/>
                <a:cs typeface="Calibri"/>
              </a:rPr>
              <a:t> </a:t>
            </a:r>
            <a:r>
              <a:rPr lang="en-US" sz="1700" b="0">
                <a:latin typeface="Calibri"/>
                <a:cs typeface="Calibri"/>
              </a:rPr>
              <a:t>engines</a:t>
            </a:r>
            <a:r>
              <a:rPr lang="en-US" sz="1700" b="0" spc="-60">
                <a:latin typeface="Calibri"/>
                <a:cs typeface="Calibri"/>
              </a:rPr>
              <a:t> </a:t>
            </a:r>
            <a:r>
              <a:rPr lang="en-US" sz="1700" b="0">
                <a:latin typeface="Calibri"/>
                <a:cs typeface="Calibri"/>
              </a:rPr>
              <a:t>implement</a:t>
            </a:r>
            <a:r>
              <a:rPr lang="en-US" sz="1700" b="0" spc="-55">
                <a:latin typeface="Calibri"/>
                <a:cs typeface="Calibri"/>
              </a:rPr>
              <a:t> </a:t>
            </a:r>
            <a:r>
              <a:rPr lang="en-US" sz="1700" b="0">
                <a:latin typeface="Calibri"/>
                <a:cs typeface="Calibri"/>
              </a:rPr>
              <a:t>automated</a:t>
            </a:r>
            <a:r>
              <a:rPr lang="en-US" sz="1700" b="0" spc="-35">
                <a:latin typeface="Calibri"/>
                <a:cs typeface="Calibri"/>
              </a:rPr>
              <a:t> </a:t>
            </a:r>
            <a:r>
              <a:rPr lang="en-US" sz="1700" b="0" spc="-10">
                <a:latin typeface="Calibri"/>
                <a:cs typeface="Calibri"/>
              </a:rPr>
              <a:t>picture </a:t>
            </a:r>
            <a:r>
              <a:rPr lang="en-US" sz="1700" b="0">
                <a:latin typeface="Calibri"/>
                <a:cs typeface="Calibri"/>
              </a:rPr>
              <a:t>captioning</a:t>
            </a:r>
            <a:r>
              <a:rPr lang="en-US" sz="1700" b="0" spc="-55">
                <a:latin typeface="Calibri"/>
                <a:cs typeface="Calibri"/>
              </a:rPr>
              <a:t> </a:t>
            </a:r>
            <a:r>
              <a:rPr lang="en-US" sz="1700" b="0">
                <a:latin typeface="Calibri"/>
                <a:cs typeface="Calibri"/>
              </a:rPr>
              <a:t>to</a:t>
            </a:r>
            <a:r>
              <a:rPr lang="en-US" sz="1700" b="0" spc="-65">
                <a:latin typeface="Calibri"/>
                <a:cs typeface="Calibri"/>
              </a:rPr>
              <a:t> </a:t>
            </a:r>
            <a:r>
              <a:rPr lang="en-US" sz="1700" b="0">
                <a:latin typeface="Calibri"/>
                <a:cs typeface="Calibri"/>
              </a:rPr>
              <a:t>extract</a:t>
            </a:r>
            <a:r>
              <a:rPr lang="en-US" sz="1700" b="0" spc="-95">
                <a:latin typeface="Calibri"/>
                <a:cs typeface="Calibri"/>
              </a:rPr>
              <a:t> </a:t>
            </a:r>
            <a:r>
              <a:rPr lang="en-US" sz="1700" b="0">
                <a:latin typeface="Calibri"/>
                <a:cs typeface="Calibri"/>
              </a:rPr>
              <a:t>and</a:t>
            </a:r>
            <a:r>
              <a:rPr lang="en-US" sz="1700" b="0" spc="-65">
                <a:latin typeface="Calibri"/>
                <a:cs typeface="Calibri"/>
              </a:rPr>
              <a:t> </a:t>
            </a:r>
            <a:r>
              <a:rPr lang="en-US" sz="1700" b="0">
                <a:latin typeface="Calibri"/>
                <a:cs typeface="Calibri"/>
              </a:rPr>
              <a:t>provide</a:t>
            </a:r>
            <a:r>
              <a:rPr lang="en-US" sz="1700" b="0" spc="-70">
                <a:latin typeface="Calibri"/>
                <a:cs typeface="Calibri"/>
              </a:rPr>
              <a:t> </a:t>
            </a:r>
            <a:r>
              <a:rPr lang="en-US" sz="1700" b="0">
                <a:latin typeface="Calibri"/>
                <a:cs typeface="Calibri"/>
              </a:rPr>
              <a:t>relevant</a:t>
            </a:r>
            <a:r>
              <a:rPr lang="en-US" sz="1700" b="0" spc="-95">
                <a:latin typeface="Calibri"/>
                <a:cs typeface="Calibri"/>
              </a:rPr>
              <a:t> </a:t>
            </a:r>
            <a:r>
              <a:rPr lang="en-US" sz="1700" b="0" spc="-10">
                <a:latin typeface="Calibri"/>
                <a:cs typeface="Calibri"/>
              </a:rPr>
              <a:t>search </a:t>
            </a:r>
            <a:r>
              <a:rPr lang="en-US" sz="1700" b="0">
                <a:latin typeface="Calibri"/>
                <a:cs typeface="Calibri"/>
              </a:rPr>
              <a:t>results</a:t>
            </a:r>
            <a:r>
              <a:rPr lang="en-US" sz="1700" b="0" spc="-65">
                <a:latin typeface="Calibri"/>
                <a:cs typeface="Calibri"/>
              </a:rPr>
              <a:t> </a:t>
            </a:r>
            <a:r>
              <a:rPr lang="en-US" sz="1700" b="0">
                <a:latin typeface="Calibri"/>
                <a:cs typeface="Calibri"/>
              </a:rPr>
              <a:t>to</a:t>
            </a:r>
            <a:r>
              <a:rPr lang="en-US" sz="1700" b="0" spc="-65">
                <a:latin typeface="Calibri"/>
                <a:cs typeface="Calibri"/>
              </a:rPr>
              <a:t> </a:t>
            </a:r>
            <a:r>
              <a:rPr lang="en-US" sz="1700" b="0">
                <a:latin typeface="Calibri"/>
                <a:cs typeface="Calibri"/>
              </a:rPr>
              <a:t>users</a:t>
            </a:r>
            <a:r>
              <a:rPr lang="en-US" sz="1700" b="0" spc="-65">
                <a:latin typeface="Calibri"/>
                <a:cs typeface="Calibri"/>
              </a:rPr>
              <a:t> </a:t>
            </a:r>
            <a:r>
              <a:rPr lang="en-US" sz="1700" b="0">
                <a:latin typeface="Calibri"/>
                <a:cs typeface="Calibri"/>
              </a:rPr>
              <a:t>based</a:t>
            </a:r>
            <a:r>
              <a:rPr lang="en-US" sz="1700" b="0" spc="-80">
                <a:latin typeface="Calibri"/>
                <a:cs typeface="Calibri"/>
              </a:rPr>
              <a:t> </a:t>
            </a:r>
            <a:r>
              <a:rPr lang="en-US" sz="1700" b="0">
                <a:latin typeface="Calibri"/>
                <a:cs typeface="Calibri"/>
              </a:rPr>
              <a:t>on</a:t>
            </a:r>
            <a:r>
              <a:rPr lang="en-US" sz="1700" b="0" spc="-60">
                <a:latin typeface="Calibri"/>
                <a:cs typeface="Calibri"/>
              </a:rPr>
              <a:t> </a:t>
            </a:r>
            <a:r>
              <a:rPr lang="en-US" sz="1700" b="0">
                <a:latin typeface="Calibri"/>
                <a:cs typeface="Calibri"/>
              </a:rPr>
              <a:t>annotation</a:t>
            </a:r>
            <a:r>
              <a:rPr lang="en-US" sz="1700" b="0" spc="-50">
                <a:latin typeface="Calibri"/>
                <a:cs typeface="Calibri"/>
              </a:rPr>
              <a:t> </a:t>
            </a:r>
            <a:r>
              <a:rPr lang="en-US" sz="1700" b="0" spc="-10">
                <a:latin typeface="Calibri"/>
                <a:cs typeface="Calibri"/>
              </a:rPr>
              <a:t>keywords,</a:t>
            </a:r>
            <a:r>
              <a:rPr lang="en-US" sz="1700" b="0" spc="-75">
                <a:latin typeface="Calibri"/>
                <a:cs typeface="Calibri"/>
              </a:rPr>
              <a:t> </a:t>
            </a:r>
            <a:r>
              <a:rPr lang="en-US" sz="1700" b="0" spc="-25">
                <a:latin typeface="Calibri"/>
                <a:cs typeface="Calibri"/>
              </a:rPr>
              <a:t>to </a:t>
            </a:r>
            <a:r>
              <a:rPr lang="en-US" sz="1700" b="0" spc="-10">
                <a:latin typeface="Calibri"/>
                <a:cs typeface="Calibri"/>
              </a:rPr>
              <a:t>categorize</a:t>
            </a:r>
            <a:r>
              <a:rPr lang="en-US" sz="1700" b="0" spc="-95">
                <a:latin typeface="Calibri"/>
                <a:cs typeface="Calibri"/>
              </a:rPr>
              <a:t> </a:t>
            </a:r>
            <a:r>
              <a:rPr lang="en-US" sz="1700" b="0">
                <a:latin typeface="Calibri"/>
                <a:cs typeface="Calibri"/>
              </a:rPr>
              <a:t>personal</a:t>
            </a:r>
            <a:r>
              <a:rPr lang="en-US" sz="1700" b="0" spc="-75">
                <a:latin typeface="Calibri"/>
                <a:cs typeface="Calibri"/>
              </a:rPr>
              <a:t> </a:t>
            </a:r>
            <a:r>
              <a:rPr lang="en-US" sz="1700" b="0">
                <a:latin typeface="Calibri"/>
                <a:cs typeface="Calibri"/>
              </a:rPr>
              <a:t>multimedia</a:t>
            </a:r>
            <a:r>
              <a:rPr lang="en-US" sz="1700" b="0" spc="-20">
                <a:latin typeface="Calibri"/>
                <a:cs typeface="Calibri"/>
              </a:rPr>
              <a:t> </a:t>
            </a:r>
            <a:r>
              <a:rPr lang="en-US" sz="1700" b="0">
                <a:latin typeface="Calibri"/>
                <a:cs typeface="Calibri"/>
              </a:rPr>
              <a:t>collections,</a:t>
            </a:r>
            <a:r>
              <a:rPr lang="en-US" sz="1700" b="0" spc="-70">
                <a:latin typeface="Calibri"/>
                <a:cs typeface="Calibri"/>
              </a:rPr>
              <a:t> </a:t>
            </a:r>
            <a:r>
              <a:rPr lang="en-US" sz="1700" b="0" spc="-25">
                <a:latin typeface="Calibri"/>
                <a:cs typeface="Calibri"/>
              </a:rPr>
              <a:t>for </a:t>
            </a:r>
            <a:r>
              <a:rPr lang="en-US" sz="1700" b="0">
                <a:latin typeface="Calibri"/>
                <a:cs typeface="Calibri"/>
              </a:rPr>
              <a:t>automatic</a:t>
            </a:r>
            <a:r>
              <a:rPr lang="en-US" sz="1700" b="0" spc="-35">
                <a:latin typeface="Calibri"/>
                <a:cs typeface="Calibri"/>
              </a:rPr>
              <a:t> </a:t>
            </a:r>
            <a:r>
              <a:rPr lang="en-US" sz="1700" b="0">
                <a:latin typeface="Calibri"/>
                <a:cs typeface="Calibri"/>
              </a:rPr>
              <a:t>product</a:t>
            </a:r>
            <a:r>
              <a:rPr lang="en-US" sz="1700" b="0" spc="-50">
                <a:latin typeface="Calibri"/>
                <a:cs typeface="Calibri"/>
              </a:rPr>
              <a:t> </a:t>
            </a:r>
            <a:r>
              <a:rPr lang="en-US" sz="1700" b="0">
                <a:latin typeface="Calibri"/>
                <a:cs typeface="Calibri"/>
              </a:rPr>
              <a:t>labeling</a:t>
            </a:r>
            <a:r>
              <a:rPr lang="en-US" sz="1700" b="0" spc="-40">
                <a:latin typeface="Calibri"/>
                <a:cs typeface="Calibri"/>
              </a:rPr>
              <a:t> </a:t>
            </a:r>
            <a:r>
              <a:rPr lang="en-US" sz="1700" b="0">
                <a:latin typeface="Calibri"/>
                <a:cs typeface="Calibri"/>
              </a:rPr>
              <a:t>in</a:t>
            </a:r>
            <a:r>
              <a:rPr lang="en-US" sz="1700" b="0" spc="-45">
                <a:latin typeface="Calibri"/>
                <a:cs typeface="Calibri"/>
              </a:rPr>
              <a:t> </a:t>
            </a:r>
            <a:r>
              <a:rPr lang="en-US" sz="1700" b="0">
                <a:latin typeface="Calibri"/>
                <a:cs typeface="Calibri"/>
              </a:rPr>
              <a:t>online</a:t>
            </a:r>
            <a:r>
              <a:rPr lang="en-US" sz="1700" b="0" spc="-50">
                <a:latin typeface="Calibri"/>
                <a:cs typeface="Calibri"/>
              </a:rPr>
              <a:t> </a:t>
            </a:r>
            <a:r>
              <a:rPr lang="en-US" sz="1700" b="0">
                <a:latin typeface="Calibri"/>
                <a:cs typeface="Calibri"/>
              </a:rPr>
              <a:t>catalogs,</a:t>
            </a:r>
            <a:r>
              <a:rPr lang="en-US" sz="1700" b="0" spc="-50">
                <a:latin typeface="Calibri"/>
                <a:cs typeface="Calibri"/>
              </a:rPr>
              <a:t> </a:t>
            </a:r>
            <a:r>
              <a:rPr lang="en-US" sz="1700" b="0" spc="-25">
                <a:latin typeface="Calibri"/>
                <a:cs typeface="Calibri"/>
              </a:rPr>
              <a:t>in </a:t>
            </a:r>
            <a:r>
              <a:rPr lang="en-US" sz="1700" b="0">
                <a:latin typeface="Calibri"/>
                <a:cs typeface="Calibri"/>
              </a:rPr>
              <a:t>computer</a:t>
            </a:r>
            <a:r>
              <a:rPr lang="en-US" sz="1700" b="0" spc="-60">
                <a:latin typeface="Calibri"/>
                <a:cs typeface="Calibri"/>
              </a:rPr>
              <a:t> </a:t>
            </a:r>
            <a:r>
              <a:rPr lang="en-US" sz="1700" b="0">
                <a:latin typeface="Calibri"/>
                <a:cs typeface="Calibri"/>
              </a:rPr>
              <a:t>vision</a:t>
            </a:r>
            <a:r>
              <a:rPr lang="en-US" sz="1700" b="0" spc="-45">
                <a:latin typeface="Calibri"/>
                <a:cs typeface="Calibri"/>
              </a:rPr>
              <a:t> </a:t>
            </a:r>
            <a:r>
              <a:rPr lang="en-US" sz="1700" b="0">
                <a:latin typeface="Calibri"/>
                <a:cs typeface="Calibri"/>
              </a:rPr>
              <a:t>development,</a:t>
            </a:r>
            <a:r>
              <a:rPr lang="en-US" sz="1700" b="0" spc="-45">
                <a:latin typeface="Calibri"/>
                <a:cs typeface="Calibri"/>
              </a:rPr>
              <a:t> </a:t>
            </a:r>
            <a:r>
              <a:rPr lang="en-US" sz="1700" b="0">
                <a:latin typeface="Calibri"/>
                <a:cs typeface="Calibri"/>
              </a:rPr>
              <a:t>and</a:t>
            </a:r>
            <a:r>
              <a:rPr lang="en-US" sz="1700" b="0" spc="-40">
                <a:latin typeface="Calibri"/>
                <a:cs typeface="Calibri"/>
              </a:rPr>
              <a:t> </a:t>
            </a:r>
            <a:r>
              <a:rPr lang="en-US" sz="1700" b="0">
                <a:latin typeface="Calibri"/>
                <a:cs typeface="Calibri"/>
              </a:rPr>
              <a:t>other</a:t>
            </a:r>
            <a:r>
              <a:rPr lang="en-US" sz="1700" b="0" spc="-55">
                <a:latin typeface="Calibri"/>
                <a:cs typeface="Calibri"/>
              </a:rPr>
              <a:t> </a:t>
            </a:r>
            <a:r>
              <a:rPr lang="en-US" sz="1700" b="0">
                <a:latin typeface="Calibri"/>
                <a:cs typeface="Calibri"/>
              </a:rPr>
              <a:t>fields</a:t>
            </a:r>
            <a:r>
              <a:rPr lang="en-US" sz="1700" b="0" spc="-40">
                <a:latin typeface="Calibri"/>
                <a:cs typeface="Calibri"/>
              </a:rPr>
              <a:t> </a:t>
            </a:r>
            <a:r>
              <a:rPr lang="en-US" sz="1700" b="0" spc="-25">
                <a:latin typeface="Calibri"/>
                <a:cs typeface="Calibri"/>
              </a:rPr>
              <a:t>of </a:t>
            </a:r>
            <a:r>
              <a:rPr lang="en-US" sz="1700" b="0">
                <a:latin typeface="Calibri"/>
                <a:cs typeface="Calibri"/>
              </a:rPr>
              <a:t>business</a:t>
            </a:r>
            <a:r>
              <a:rPr lang="en-US" sz="1700" b="0" spc="-10">
                <a:latin typeface="Calibri"/>
                <a:cs typeface="Calibri"/>
              </a:rPr>
              <a:t> </a:t>
            </a:r>
            <a:r>
              <a:rPr lang="en-US" sz="1700" b="0">
                <a:latin typeface="Calibri"/>
                <a:cs typeface="Calibri"/>
              </a:rPr>
              <a:t>and</a:t>
            </a:r>
            <a:r>
              <a:rPr lang="en-US" sz="1700" b="0" spc="-25">
                <a:latin typeface="Calibri"/>
                <a:cs typeface="Calibri"/>
              </a:rPr>
              <a:t> </a:t>
            </a:r>
            <a:r>
              <a:rPr lang="en-US" sz="1700" b="0" spc="-10">
                <a:latin typeface="Calibri"/>
                <a:cs typeface="Calibri"/>
              </a:rPr>
              <a:t>research.</a:t>
            </a:r>
          </a:p>
          <a:p>
            <a:pPr marL="0" marR="5080" indent="0">
              <a:lnSpc>
                <a:spcPct val="90000"/>
              </a:lnSpc>
              <a:spcBef>
                <a:spcPts val="105"/>
              </a:spcBef>
              <a:buNone/>
            </a:pPr>
            <a:endParaRPr lang="en-US" sz="1700" b="0" spc="-10">
              <a:latin typeface="Calibri"/>
              <a:cs typeface="Calibri"/>
            </a:endParaRPr>
          </a:p>
          <a:p>
            <a:pPr marR="5080">
              <a:lnSpc>
                <a:spcPct val="90000"/>
              </a:lnSpc>
              <a:spcBef>
                <a:spcPts val="105"/>
              </a:spcBef>
            </a:pPr>
            <a:r>
              <a:rPr lang="en-US" sz="1700">
                <a:latin typeface="Calibri"/>
                <a:cs typeface="Calibri"/>
              </a:rPr>
              <a:t>The project will contribute to the field of deep learning and natural language processing and demonstrate the potential of these technologies in real-world applications.</a:t>
            </a:r>
            <a:endParaRPr lang="en-US" sz="1700" dirty="0">
              <a:latin typeface="Calibri"/>
              <a:cs typeface="Calibri"/>
            </a:endParaRPr>
          </a:p>
        </p:txBody>
      </p:sp>
      <p:pic>
        <p:nvPicPr>
          <p:cNvPr id="16" name="Picture 15" descr="Magnifying glass showing decling performance">
            <a:extLst>
              <a:ext uri="{FF2B5EF4-FFF2-40B4-BE49-F238E27FC236}">
                <a16:creationId xmlns:a16="http://schemas.microsoft.com/office/drawing/2014/main" id="{064948A2-2884-D2FA-7795-293B5052AB93}"/>
              </a:ext>
            </a:extLst>
          </p:cNvPr>
          <p:cNvPicPr>
            <a:picLocks noChangeAspect="1"/>
          </p:cNvPicPr>
          <p:nvPr/>
        </p:nvPicPr>
        <p:blipFill rotWithShape="1">
          <a:blip r:embed="rId3"/>
          <a:srcRect l="5059" r="35622" b="-1"/>
          <a:stretch/>
        </p:blipFill>
        <p:spPr>
          <a:xfrm>
            <a:off x="6347291" y="647698"/>
            <a:ext cx="4943291" cy="5562601"/>
          </a:xfrm>
          <a:prstGeom prst="rect">
            <a:avLst/>
          </a:prstGeom>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143000"/>
            <a:ext cx="9677400" cy="710248"/>
          </a:xfrm>
          <a:prstGeom prst="rect">
            <a:avLst/>
          </a:prstGeom>
        </p:spPr>
        <p:txBody>
          <a:bodyPr vert="horz" lIns="91440" tIns="45720" rIns="91440" bIns="45720" rtlCol="0">
            <a:normAutofit/>
          </a:bodyPr>
          <a:lstStyle/>
          <a:p>
            <a:pPr marL="1787525" marR="5080" indent="-1775460" algn="ctr"/>
            <a:r>
              <a:rPr lang="en-US" sz="2400" spc="100" dirty="0">
                <a:latin typeface="Arial" panose="020B0604020202020204" pitchFamily="34" charset="0"/>
                <a:cs typeface="Arial" panose="020B0604020202020204" pitchFamily="34" charset="0"/>
              </a:rPr>
              <a:t>REVIEW</a:t>
            </a:r>
            <a:r>
              <a:rPr lang="en-US" sz="2400" spc="-490" dirty="0">
                <a:latin typeface="Arial" panose="020B0604020202020204" pitchFamily="34" charset="0"/>
                <a:cs typeface="Arial" panose="020B0604020202020204" pitchFamily="34" charset="0"/>
              </a:rPr>
              <a:t>   </a:t>
            </a:r>
            <a:r>
              <a:rPr lang="en-US" sz="2400" spc="-35" dirty="0">
                <a:latin typeface="Arial" panose="020B0604020202020204" pitchFamily="34" charset="0"/>
                <a:cs typeface="Arial" panose="020B0604020202020204" pitchFamily="34" charset="0"/>
              </a:rPr>
              <a:t>OF</a:t>
            </a:r>
            <a:r>
              <a:rPr lang="en-US" sz="2400" spc="-505" dirty="0">
                <a:latin typeface="Arial" panose="020B0604020202020204" pitchFamily="34" charset="0"/>
                <a:cs typeface="Arial" panose="020B0604020202020204" pitchFamily="34" charset="0"/>
              </a:rPr>
              <a:t>    </a:t>
            </a:r>
            <a:r>
              <a:rPr lang="en-US" sz="2400" spc="-60" dirty="0">
                <a:latin typeface="Arial" panose="020B0604020202020204" pitchFamily="34" charset="0"/>
                <a:cs typeface="Arial" panose="020B0604020202020204" pitchFamily="34" charset="0"/>
              </a:rPr>
              <a:t>STATE</a:t>
            </a:r>
            <a:r>
              <a:rPr lang="en-US" sz="2400" spc="-505" dirty="0">
                <a:latin typeface="Arial" panose="020B0604020202020204" pitchFamily="34" charset="0"/>
                <a:cs typeface="Arial" panose="020B0604020202020204" pitchFamily="34" charset="0"/>
              </a:rPr>
              <a:t>    </a:t>
            </a:r>
            <a:r>
              <a:rPr lang="en-US" sz="2400" spc="-35" dirty="0">
                <a:latin typeface="Arial" panose="020B0604020202020204" pitchFamily="34" charset="0"/>
                <a:cs typeface="Arial" panose="020B0604020202020204" pitchFamily="34" charset="0"/>
              </a:rPr>
              <a:t>OF </a:t>
            </a:r>
            <a:r>
              <a:rPr lang="en-US" sz="2400" spc="-509" dirty="0">
                <a:latin typeface="Arial" panose="020B0604020202020204" pitchFamily="34" charset="0"/>
                <a:cs typeface="Arial" panose="020B0604020202020204" pitchFamily="34" charset="0"/>
              </a:rPr>
              <a:t> </a:t>
            </a:r>
            <a:r>
              <a:rPr lang="en-US" sz="2400" spc="210" dirty="0">
                <a:latin typeface="Arial" panose="020B0604020202020204" pitchFamily="34" charset="0"/>
                <a:cs typeface="Arial" panose="020B0604020202020204" pitchFamily="34" charset="0"/>
              </a:rPr>
              <a:t>WORK</a:t>
            </a:r>
            <a:r>
              <a:rPr lang="en-US" sz="2400" spc="-505" dirty="0">
                <a:latin typeface="Arial" panose="020B0604020202020204" pitchFamily="34" charset="0"/>
                <a:cs typeface="Arial" panose="020B0604020202020204" pitchFamily="34" charset="0"/>
              </a:rPr>
              <a:t>     </a:t>
            </a:r>
            <a:r>
              <a:rPr lang="en-US" sz="2400" spc="180" dirty="0">
                <a:latin typeface="Arial" panose="020B0604020202020204" pitchFamily="34" charset="0"/>
                <a:cs typeface="Arial" panose="020B0604020202020204" pitchFamily="34" charset="0"/>
              </a:rPr>
              <a:t>AND </a:t>
            </a:r>
            <a:r>
              <a:rPr lang="en-US" sz="2400" dirty="0">
                <a:latin typeface="Arial" panose="020B0604020202020204" pitchFamily="34" charset="0"/>
                <a:cs typeface="Arial" panose="020B0604020202020204" pitchFamily="34" charset="0"/>
              </a:rPr>
              <a:t>RELEVANT  </a:t>
            </a:r>
            <a:r>
              <a:rPr lang="en-US" sz="2400" spc="-505" dirty="0">
                <a:latin typeface="Arial" panose="020B0604020202020204" pitchFamily="34" charset="0"/>
                <a:cs typeface="Arial" panose="020B0604020202020204" pitchFamily="34" charset="0"/>
              </a:rPr>
              <a:t> </a:t>
            </a:r>
            <a:r>
              <a:rPr lang="en-US" sz="2400" spc="220" dirty="0">
                <a:latin typeface="Arial" panose="020B0604020202020204" pitchFamily="34" charset="0"/>
                <a:cs typeface="Arial" panose="020B0604020202020204" pitchFamily="34" charset="0"/>
              </a:rPr>
              <a:t>WORKS</a:t>
            </a:r>
            <a:endParaRPr lang="en-US" sz="2400" dirty="0">
              <a:latin typeface="Arial" panose="020B0604020202020204" pitchFamily="34" charset="0"/>
              <a:cs typeface="Arial" panose="020B0604020202020204" pitchFamily="34" charset="0"/>
            </a:endParaRPr>
          </a:p>
        </p:txBody>
      </p:sp>
      <p:graphicFrame>
        <p:nvGraphicFramePr>
          <p:cNvPr id="5" name="object 3">
            <a:extLst>
              <a:ext uri="{FF2B5EF4-FFF2-40B4-BE49-F238E27FC236}">
                <a16:creationId xmlns:a16="http://schemas.microsoft.com/office/drawing/2014/main" id="{81810A9D-E054-3C40-F831-8981112EC059}"/>
              </a:ext>
            </a:extLst>
          </p:cNvPr>
          <p:cNvGraphicFramePr/>
          <p:nvPr>
            <p:extLst>
              <p:ext uri="{D42A27DB-BD31-4B8C-83A1-F6EECF244321}">
                <p14:modId xmlns:p14="http://schemas.microsoft.com/office/powerpoint/2010/main" val="61392217"/>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lIns="0" tIns="12700" rIns="0" bIns="0" rtlCol="0">
            <a:normAutofit/>
          </a:bodyPr>
          <a:lstStyle/>
          <a:p>
            <a:pPr marL="2577465">
              <a:spcBef>
                <a:spcPts val="100"/>
              </a:spcBef>
            </a:pPr>
            <a:r>
              <a:rPr lang="en-US" spc="160"/>
              <a:t>APPROACH</a:t>
            </a:r>
          </a:p>
        </p:txBody>
      </p:sp>
      <p:graphicFrame>
        <p:nvGraphicFramePr>
          <p:cNvPr id="17" name="object 3">
            <a:extLst>
              <a:ext uri="{FF2B5EF4-FFF2-40B4-BE49-F238E27FC236}">
                <a16:creationId xmlns:a16="http://schemas.microsoft.com/office/drawing/2014/main" id="{F7798FA9-416D-6878-B4FE-5EC8E73B3AF9}"/>
              </a:ext>
            </a:extLst>
          </p:cNvPr>
          <p:cNvGraphicFramePr>
            <a:graphicFrameLocks noGrp="1"/>
          </p:cNvGraphicFramePr>
          <p:nvPr>
            <p:ph idx="1"/>
            <p:extLst>
              <p:ext uri="{D42A27DB-BD31-4B8C-83A1-F6EECF244321}">
                <p14:modId xmlns:p14="http://schemas.microsoft.com/office/powerpoint/2010/main" val="3096351128"/>
              </p:ext>
            </p:extLst>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lIns="91440" tIns="45720" rIns="91440" bIns="45720" rtlCol="0" anchor="t">
            <a:normAutofit/>
          </a:bodyPr>
          <a:lstStyle/>
          <a:p>
            <a:pPr marL="2096135"/>
            <a:r>
              <a:rPr lang="en-US" spc="60"/>
              <a:t>DELIVERABLES</a:t>
            </a:r>
          </a:p>
        </p:txBody>
      </p:sp>
      <p:graphicFrame>
        <p:nvGraphicFramePr>
          <p:cNvPr id="5" name="object 3">
            <a:extLst>
              <a:ext uri="{FF2B5EF4-FFF2-40B4-BE49-F238E27FC236}">
                <a16:creationId xmlns:a16="http://schemas.microsoft.com/office/drawing/2014/main" id="{45188FCF-5E7A-8E50-8FF7-C1530460971D}"/>
              </a:ext>
            </a:extLst>
          </p:cNvPr>
          <p:cNvGraphicFramePr/>
          <p:nvPr>
            <p:extLst>
              <p:ext uri="{D42A27DB-BD31-4B8C-83A1-F6EECF244321}">
                <p14:modId xmlns:p14="http://schemas.microsoft.com/office/powerpoint/2010/main" val="2578014706"/>
              </p:ext>
            </p:extLst>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lIns="0" tIns="12700" rIns="0" bIns="0" rtlCol="0">
            <a:normAutofit/>
          </a:bodyPr>
          <a:lstStyle/>
          <a:p>
            <a:pPr marL="12700">
              <a:spcBef>
                <a:spcPts val="100"/>
              </a:spcBef>
            </a:pPr>
            <a:r>
              <a:rPr lang="en-US"/>
              <a:t>EVALUATION</a:t>
            </a:r>
            <a:r>
              <a:rPr lang="en-US" spc="685"/>
              <a:t> </a:t>
            </a:r>
            <a:r>
              <a:rPr lang="en-US" spc="-10"/>
              <a:t>METHODOLOGY</a:t>
            </a:r>
          </a:p>
        </p:txBody>
      </p:sp>
      <p:graphicFrame>
        <p:nvGraphicFramePr>
          <p:cNvPr id="5" name="object 3">
            <a:extLst>
              <a:ext uri="{FF2B5EF4-FFF2-40B4-BE49-F238E27FC236}">
                <a16:creationId xmlns:a16="http://schemas.microsoft.com/office/drawing/2014/main" id="{1AA74C49-C554-26C2-0F5F-3A16891A760E}"/>
              </a:ext>
            </a:extLst>
          </p:cNvPr>
          <p:cNvGraphicFramePr>
            <a:graphicFrameLocks noGrp="1"/>
          </p:cNvGraphicFramePr>
          <p:nvPr>
            <p:ph idx="1"/>
            <p:extLst>
              <p:ext uri="{D42A27DB-BD31-4B8C-83A1-F6EECF244321}">
                <p14:modId xmlns:p14="http://schemas.microsoft.com/office/powerpoint/2010/main" val="3305749466"/>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103</TotalTime>
  <Words>387</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Trebuchet MS</vt:lpstr>
      <vt:lpstr>Wingdings 3</vt:lpstr>
      <vt:lpstr>Ion</vt:lpstr>
      <vt:lpstr>        NATURAL LANGUAGE PROCESSING</vt:lpstr>
      <vt:lpstr>PROJECT TOPIC</vt:lpstr>
      <vt:lpstr>                   STATEMENT OF   PROJECT                       OBJECTIVES     </vt:lpstr>
      <vt:lpstr>STATEMENT OF VALUE</vt:lpstr>
      <vt:lpstr>REVIEW   OF    STATE    OF  WORK     AND RELEVANT   WORKS</vt:lpstr>
      <vt:lpstr>APPROACH</vt:lpstr>
      <vt:lpstr>DELIVERABLES</vt:lpstr>
      <vt:lpstr>EVALUATION 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charitha pally</dc:creator>
  <cp:lastModifiedBy>Farhan Shaik</cp:lastModifiedBy>
  <cp:revision>4</cp:revision>
  <dcterms:created xsi:type="dcterms:W3CDTF">2023-04-07T16:18:46Z</dcterms:created>
  <dcterms:modified xsi:type="dcterms:W3CDTF">2023-04-10T12:42:39Z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2022-04-13T00:00:00Z</vt:filetime>
  </property>
  <property fmtid="{D5CDD505-2E9C-101B-9397-08002B2CF9AE}" pid="3" name="Creator">
    <vt:lpwstr>Microsoft® PowerPoint® for Microsoft 365</vt:lpwstr>
  </property>
  <property fmtid="{D5CDD505-2E9C-101B-9397-08002B2CF9AE}" pid="4" name="LastSaved">
    <vt:filetime>2023-04-07T00:00:00Z</vt:filetime>
  </property>
  <property fmtid="{D5CDD505-2E9C-101B-9397-08002B2CF9AE}" pid="5" name="Producer">
    <vt:lpwstr>Microsoft® PowerPoint® for Microsoft 365</vt:lpwstr>
  </property>
</Properties>
</file>