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5" r:id="rId9"/>
    <p:sldId id="304" r:id="rId10"/>
    <p:sldId id="306" r:id="rId11"/>
    <p:sldId id="303" r:id="rId12"/>
    <p:sldId id="309" r:id="rId13"/>
    <p:sldId id="308" r:id="rId14"/>
    <p:sldId id="311" r:id="rId15"/>
    <p:sldId id="310" r:id="rId16"/>
    <p:sldId id="30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Internship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Studio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DATA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ANALYSIS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Mohammed FARHAN KHAN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Transactions based on Month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055B8-8927-D2C2-4B5A-0A24166D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4609" y="1909417"/>
            <a:ext cx="8663741" cy="3760788"/>
          </a:xfrm>
        </p:spPr>
      </p:pic>
    </p:spTree>
    <p:extLst>
      <p:ext uri="{BB962C8B-B14F-4D97-AF65-F5344CB8AC3E}">
        <p14:creationId xmlns:p14="http://schemas.microsoft.com/office/powerpoint/2010/main" val="1785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Total Transactions Per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847325-8E66-F1A7-FE93-EB447C56E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6420" y="2150012"/>
            <a:ext cx="8859486" cy="3677163"/>
          </a:xfrm>
        </p:spPr>
      </p:pic>
    </p:spTree>
    <p:extLst>
      <p:ext uri="{BB962C8B-B14F-4D97-AF65-F5344CB8AC3E}">
        <p14:creationId xmlns:p14="http://schemas.microsoft.com/office/powerpoint/2010/main" val="14388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Customer Response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680A3F-EDFD-C4B0-61E8-65D64CAED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8314" y="2226223"/>
            <a:ext cx="8935697" cy="3524742"/>
          </a:xfrm>
        </p:spPr>
      </p:pic>
    </p:spTree>
    <p:extLst>
      <p:ext uri="{BB962C8B-B14F-4D97-AF65-F5344CB8AC3E}">
        <p14:creationId xmlns:p14="http://schemas.microsoft.com/office/powerpoint/2010/main" val="17482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Customer Segment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2E15B3-2870-2D78-5E28-95A75D6E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4025" y="2173828"/>
            <a:ext cx="8964276" cy="3629532"/>
          </a:xfrm>
        </p:spPr>
      </p:pic>
    </p:spTree>
    <p:extLst>
      <p:ext uri="{BB962C8B-B14F-4D97-AF65-F5344CB8AC3E}">
        <p14:creationId xmlns:p14="http://schemas.microsoft.com/office/powerpoint/2010/main" val="127301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Customer Frequency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2E0D89-6F77-ED59-D7D0-5FE518CD6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5958" y="2028687"/>
            <a:ext cx="6209746" cy="4007658"/>
          </a:xfrm>
        </p:spPr>
      </p:pic>
    </p:spTree>
    <p:extLst>
      <p:ext uri="{BB962C8B-B14F-4D97-AF65-F5344CB8AC3E}">
        <p14:creationId xmlns:p14="http://schemas.microsoft.com/office/powerpoint/2010/main" val="410018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Response Plot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D6E2A2-90A2-9BE1-7623-E1788C7C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7097" y="2108200"/>
            <a:ext cx="4618132" cy="3760788"/>
          </a:xfr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Transaction Amount Plot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754773-FA54-F6EE-6B6F-FDF89CBC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2413" y="2108200"/>
            <a:ext cx="4767499" cy="3760788"/>
          </a:xfrm>
        </p:spPr>
      </p:pic>
    </p:spTree>
    <p:extLst>
      <p:ext uri="{BB962C8B-B14F-4D97-AF65-F5344CB8AC3E}">
        <p14:creationId xmlns:p14="http://schemas.microsoft.com/office/powerpoint/2010/main" val="11240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3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Yearly Sales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37FAB9-3C31-A1FC-A27C-7EDB8FDA1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4029" y="1987825"/>
            <a:ext cx="7486865" cy="4336421"/>
          </a:xfrm>
        </p:spPr>
      </p:pic>
    </p:spTree>
    <p:extLst>
      <p:ext uri="{BB962C8B-B14F-4D97-AF65-F5344CB8AC3E}">
        <p14:creationId xmlns:p14="http://schemas.microsoft.com/office/powerpoint/2010/main" val="358010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Top 5 Customers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74E508-D0A2-E1F6-0D05-DD45B8AF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0731" y="2058505"/>
            <a:ext cx="5846192" cy="4196446"/>
          </a:xfrm>
        </p:spPr>
      </p:pic>
    </p:spTree>
    <p:extLst>
      <p:ext uri="{BB962C8B-B14F-4D97-AF65-F5344CB8AC3E}">
        <p14:creationId xmlns:p14="http://schemas.microsoft.com/office/powerpoint/2010/main" val="67320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Top 5 sales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093A24-E38E-3050-AD10-5BCEBB191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5948" y="1969052"/>
            <a:ext cx="5848670" cy="4113696"/>
          </a:xfrm>
        </p:spPr>
      </p:pic>
    </p:spTree>
    <p:extLst>
      <p:ext uri="{BB962C8B-B14F-4D97-AF65-F5344CB8AC3E}">
        <p14:creationId xmlns:p14="http://schemas.microsoft.com/office/powerpoint/2010/main" val="192065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27577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Monthly Sales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DF09E9-A5F0-A16C-8E90-64A5CB037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8999" y="1978991"/>
            <a:ext cx="8556585" cy="4232965"/>
          </a:xfrm>
        </p:spPr>
      </p:pic>
    </p:spTree>
    <p:extLst>
      <p:ext uri="{BB962C8B-B14F-4D97-AF65-F5344CB8AC3E}">
        <p14:creationId xmlns:p14="http://schemas.microsoft.com/office/powerpoint/2010/main" val="125268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Churn Count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9F9702-B8AF-C864-F4C3-013B042B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5818" y="2108200"/>
            <a:ext cx="5520690" cy="3760788"/>
          </a:xfrm>
        </p:spPr>
      </p:pic>
    </p:spTree>
    <p:extLst>
      <p:ext uri="{BB962C8B-B14F-4D97-AF65-F5344CB8AC3E}">
        <p14:creationId xmlns:p14="http://schemas.microsoft.com/office/powerpoint/2010/main" val="409978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Analysis of Top Customers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E32C7C-A137-5320-8665-EB2E4CEE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7329" y="2068443"/>
            <a:ext cx="5110452" cy="4034183"/>
          </a:xfrm>
        </p:spPr>
      </p:pic>
    </p:spTree>
    <p:extLst>
      <p:ext uri="{BB962C8B-B14F-4D97-AF65-F5344CB8AC3E}">
        <p14:creationId xmlns:p14="http://schemas.microsoft.com/office/powerpoint/2010/main" val="40218221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{B1E7CC23-D3AA-4888-A4F6-0D272D7FE048}tf22712842_win32</Template>
  <TotalTime>21</TotalTime>
  <Words>47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Calibri</vt:lpstr>
      <vt:lpstr>Franklin Gothic Book</vt:lpstr>
      <vt:lpstr>Custom</vt:lpstr>
      <vt:lpstr>Internship Studio  DATA  ANALYSIS Project</vt:lpstr>
      <vt:lpstr>Response Plot </vt:lpstr>
      <vt:lpstr>Transaction Amount Plot </vt:lpstr>
      <vt:lpstr>Yearly Sales </vt:lpstr>
      <vt:lpstr>Top 5 Customers </vt:lpstr>
      <vt:lpstr>Top 5 sales </vt:lpstr>
      <vt:lpstr>Monthly Sales </vt:lpstr>
      <vt:lpstr>Churn Count </vt:lpstr>
      <vt:lpstr>Analysis of Top Customers </vt:lpstr>
      <vt:lpstr>Transactions based on Month </vt:lpstr>
      <vt:lpstr>Total Transactions Per Year</vt:lpstr>
      <vt:lpstr>Customer Response </vt:lpstr>
      <vt:lpstr>Customer Segment  </vt:lpstr>
      <vt:lpstr>Customer Frequency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Farhan Khan</dc:creator>
  <cp:lastModifiedBy>Mohammed Farhan Khan</cp:lastModifiedBy>
  <cp:revision>1</cp:revision>
  <dcterms:created xsi:type="dcterms:W3CDTF">2024-06-29T06:41:12Z</dcterms:created>
  <dcterms:modified xsi:type="dcterms:W3CDTF">2024-06-29T07:02:59Z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