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B431184-EC69-487F-BD54-F0B92EA37AF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A41DDEF-890A-40C1-8C03-A2501C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7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184-EC69-487F-BD54-F0B92EA37AF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DEF-890A-40C1-8C03-A2501C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1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184-EC69-487F-BD54-F0B92EA37AF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DEF-890A-40C1-8C03-A2501C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31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184-EC69-487F-BD54-F0B92EA37AF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DEF-890A-40C1-8C03-A2501C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07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184-EC69-487F-BD54-F0B92EA37AF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DEF-890A-40C1-8C03-A2501C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08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184-EC69-487F-BD54-F0B92EA37AF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DEF-890A-40C1-8C03-A2501C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22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184-EC69-487F-BD54-F0B92EA37AF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DEF-890A-40C1-8C03-A2501C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65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B431184-EC69-487F-BD54-F0B92EA37AF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DEF-890A-40C1-8C03-A2501C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35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B431184-EC69-487F-BD54-F0B92EA37AF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DEF-890A-40C1-8C03-A2501C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184-EC69-487F-BD54-F0B92EA37AF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DEF-890A-40C1-8C03-A2501C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2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184-EC69-487F-BD54-F0B92EA37AF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DEF-890A-40C1-8C03-A2501C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5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184-EC69-487F-BD54-F0B92EA37AF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DEF-890A-40C1-8C03-A2501C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9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184-EC69-487F-BD54-F0B92EA37AF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DEF-890A-40C1-8C03-A2501C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4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184-EC69-487F-BD54-F0B92EA37AF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DEF-890A-40C1-8C03-A2501C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0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184-EC69-487F-BD54-F0B92EA37AF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DEF-890A-40C1-8C03-A2501C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2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184-EC69-487F-BD54-F0B92EA37AF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DEF-890A-40C1-8C03-A2501C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2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31184-EC69-487F-BD54-F0B92EA37AF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DDEF-890A-40C1-8C03-A2501C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8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B431184-EC69-487F-BD54-F0B92EA37AFA}" type="datetimeFigureOut">
              <a:rPr lang="en-US" smtClean="0"/>
              <a:t>10/5/2024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A41DDEF-890A-40C1-8C03-A2501C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87383"/>
            <a:ext cx="9144000" cy="227293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Batch-26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Farhana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Sultana Naima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 : 01-026-25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9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Date : </a:t>
            </a:r>
            <a:r>
              <a:rPr lang="en-US" dirty="0"/>
              <a:t>23/09/24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4377"/>
            <a:ext cx="9066213" cy="4271554"/>
          </a:xfrm>
        </p:spPr>
        <p:txBody>
          <a:bodyPr>
            <a:normAutofit fontScale="4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5100" dirty="0" smtClean="0"/>
              <a:t> What </a:t>
            </a:r>
            <a:r>
              <a:rPr lang="en-US" sz="5100" dirty="0" err="1"/>
              <a:t>i</a:t>
            </a:r>
            <a:r>
              <a:rPr lang="en-US" sz="5100" dirty="0"/>
              <a:t> have done today?</a:t>
            </a:r>
            <a:endParaRPr lang="en-US" sz="5100" b="0" dirty="0" smtClean="0">
              <a:effectLst/>
            </a:endParaRPr>
          </a:p>
          <a:p>
            <a:pPr marL="0" indent="0">
              <a:buNone/>
            </a:pPr>
            <a:r>
              <a:rPr lang="en-US" sz="5100" dirty="0" smtClean="0"/>
              <a:t>    </a:t>
            </a:r>
            <a:r>
              <a:rPr lang="en-US" sz="4400" dirty="0" smtClean="0"/>
              <a:t>1.Project </a:t>
            </a:r>
            <a:r>
              <a:rPr lang="en-US" sz="4400" dirty="0"/>
              <a:t>name done</a:t>
            </a:r>
            <a:endParaRPr lang="en-US" sz="4400" b="0" dirty="0" smtClean="0">
              <a:effectLst/>
            </a:endParaRPr>
          </a:p>
          <a:p>
            <a:pPr marL="0" indent="0">
              <a:buNone/>
            </a:pPr>
            <a:r>
              <a:rPr lang="en-US" sz="4400" dirty="0" smtClean="0"/>
              <a:t>    2.Questionere done</a:t>
            </a:r>
          </a:p>
          <a:p>
            <a:pPr marL="0" indent="0">
              <a:buNone/>
            </a:pPr>
            <a:endParaRPr lang="en-US" sz="5100" b="0" dirty="0" smtClean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5100" dirty="0" smtClean="0"/>
              <a:t> What </a:t>
            </a:r>
            <a:r>
              <a:rPr lang="en-US" sz="5100" dirty="0"/>
              <a:t>will I do tomorrow? </a:t>
            </a:r>
          </a:p>
          <a:p>
            <a:pPr marL="0" indent="0">
              <a:buNone/>
            </a:pPr>
            <a:r>
              <a:rPr lang="en-US" sz="5100" dirty="0" smtClean="0"/>
              <a:t>    </a:t>
            </a:r>
            <a:r>
              <a:rPr lang="en-US" sz="4400" dirty="0" smtClean="0"/>
              <a:t>1.Read more relatable paper</a:t>
            </a:r>
          </a:p>
          <a:p>
            <a:pPr marL="0" indent="0">
              <a:buNone/>
            </a:pPr>
            <a:r>
              <a:rPr lang="en-US" sz="5100" dirty="0"/>
              <a:t> </a:t>
            </a:r>
            <a:r>
              <a:rPr lang="en-US" sz="5100" dirty="0" smtClean="0"/>
              <a:t>   </a:t>
            </a:r>
            <a:endParaRPr lang="en-US" sz="5100" b="0" dirty="0" smtClean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5100" dirty="0" smtClean="0"/>
              <a:t> What </a:t>
            </a:r>
            <a:r>
              <a:rPr lang="en-US" sz="5100" dirty="0"/>
              <a:t>problem I faced?</a:t>
            </a:r>
            <a:endParaRPr lang="en-US" sz="5100" b="0" dirty="0" smtClean="0">
              <a:effectLst/>
            </a:endParaRPr>
          </a:p>
          <a:p>
            <a:pPr marL="0" indent="0">
              <a:buNone/>
            </a:pPr>
            <a:r>
              <a:rPr lang="en-US" sz="5100" dirty="0" smtClean="0"/>
              <a:t>     </a:t>
            </a:r>
            <a:r>
              <a:rPr lang="en-US" sz="4400" dirty="0" smtClean="0"/>
              <a:t>1.difficulties </a:t>
            </a:r>
            <a:r>
              <a:rPr lang="en-US" sz="4400" dirty="0"/>
              <a:t>on data collection</a:t>
            </a:r>
            <a:endParaRPr lang="en-US" sz="4400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Date : 26/09/24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440"/>
            <a:ext cx="10515600" cy="52512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What </a:t>
            </a:r>
            <a:r>
              <a:rPr lang="en-US" dirty="0" err="1"/>
              <a:t>i</a:t>
            </a:r>
            <a:r>
              <a:rPr lang="en-US" dirty="0"/>
              <a:t> have done today?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2400" dirty="0" smtClean="0"/>
              <a:t>1.</a:t>
            </a:r>
            <a:r>
              <a:rPr lang="en-US" sz="2400" dirty="0"/>
              <a:t> Read more relatable </a:t>
            </a:r>
            <a:r>
              <a:rPr lang="en-US" sz="2400" dirty="0" smtClean="0"/>
              <a:t>paper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B050"/>
                </a:solidFill>
              </a:rPr>
              <a:t>gain basic knowledge on this paper.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b="0" dirty="0" smtClean="0">
              <a:solidFill>
                <a:srgbClr val="00B050"/>
              </a:solidFill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What </a:t>
            </a:r>
            <a:r>
              <a:rPr lang="en-US" dirty="0"/>
              <a:t>will I do tomorrow? 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1.Complete </a:t>
            </a:r>
            <a:r>
              <a:rPr lang="en-US" sz="2400" dirty="0"/>
              <a:t>Literature Review</a:t>
            </a:r>
          </a:p>
          <a:p>
            <a:pPr marL="0" indent="0">
              <a:buNone/>
            </a:pPr>
            <a:r>
              <a:rPr lang="en-US" sz="2400" dirty="0"/>
              <a:t>     2.Data Analysis</a:t>
            </a:r>
          </a:p>
          <a:p>
            <a:pPr marL="0" indent="0">
              <a:buNone/>
            </a:pPr>
            <a:r>
              <a:rPr lang="en-US" sz="2400" dirty="0"/>
              <a:t>     </a:t>
            </a:r>
            <a:r>
              <a:rPr lang="en-US" sz="2400" dirty="0" smtClean="0"/>
              <a:t>3.Draft </a:t>
            </a:r>
            <a:r>
              <a:rPr lang="en-US" sz="2400" dirty="0"/>
              <a:t>Sections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69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Date : 29/09/24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77440"/>
            <a:ext cx="10515600" cy="480713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What </a:t>
            </a:r>
            <a:r>
              <a:rPr lang="en-US" dirty="0" err="1" smtClean="0"/>
              <a:t>i</a:t>
            </a:r>
            <a:r>
              <a:rPr lang="en-US" dirty="0" smtClean="0"/>
              <a:t> have done today?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sz="2400" dirty="0" smtClean="0"/>
              <a:t>     1.Completed 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B050"/>
                </a:solidFill>
              </a:rPr>
              <a:t>Finalized reading key articles on remittance impact.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 2.Data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B050"/>
                </a:solidFill>
              </a:rPr>
              <a:t>Analyzed survey data using statistical software.</a:t>
            </a:r>
            <a:endParaRPr lang="en-US" sz="2000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400" dirty="0" smtClean="0"/>
              <a:t>     3.Drafted Sections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B050"/>
                </a:solidFill>
              </a:rPr>
              <a:t>Wrote initial draft for the methodology section.</a:t>
            </a:r>
            <a:endParaRPr lang="en-US" sz="2000" dirty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dirty="0" smtClean="0"/>
              <a:t>What will I do tomorrow? 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sz="2400" dirty="0" smtClean="0"/>
              <a:t>     1. Finalize Data Analysis</a:t>
            </a:r>
          </a:p>
          <a:p>
            <a:pPr marL="0" indent="0">
              <a:buNone/>
            </a:pPr>
            <a:r>
              <a:rPr lang="en-US" sz="2400" dirty="0" smtClean="0"/>
              <a:t>      2. Continue Writing</a:t>
            </a:r>
          </a:p>
          <a:p>
            <a:pPr marL="0" indent="0">
              <a:buNone/>
            </a:pPr>
            <a:r>
              <a:rPr lang="en-US" sz="2400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03" y="704760"/>
            <a:ext cx="10515600" cy="1045664"/>
          </a:xfrm>
        </p:spPr>
        <p:txBody>
          <a:bodyPr/>
          <a:lstStyle/>
          <a:p>
            <a:pPr algn="ctr"/>
            <a:r>
              <a:rPr lang="en-US" dirty="0" smtClean="0"/>
              <a:t>Date : 01/10/24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03" y="2299062"/>
            <a:ext cx="10792097" cy="41670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What </a:t>
            </a:r>
            <a:r>
              <a:rPr lang="en-US" dirty="0" err="1" smtClean="0"/>
              <a:t>i</a:t>
            </a:r>
            <a:r>
              <a:rPr lang="en-US" dirty="0" smtClean="0"/>
              <a:t> have done today?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2400" dirty="0" smtClean="0"/>
              <a:t>1.Finalize Data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B050"/>
                </a:solidFill>
              </a:rPr>
              <a:t>Interpret results and prepare visualizations.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Surveys from 113 respondents.</a:t>
            </a:r>
            <a:r>
              <a:rPr lang="en-US" dirty="0" smtClean="0">
                <a:solidFill>
                  <a:srgbClr val="00B050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2400" dirty="0" smtClean="0"/>
              <a:t>      2.Continue Writing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B050"/>
                </a:solidFill>
              </a:rPr>
              <a:t>Work on the findings section.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What will I do tomorrow? </a:t>
            </a:r>
            <a:endParaRPr lang="en-US" b="0" dirty="0" smtClean="0">
              <a:effectLst/>
            </a:endParaRPr>
          </a:p>
          <a:p>
            <a:pPr marL="0" indent="0">
              <a:buNone/>
            </a:pPr>
            <a:r>
              <a:rPr lang="en-US" sz="2400" dirty="0" smtClean="0"/>
              <a:t>     1.Write Literature Review</a:t>
            </a:r>
          </a:p>
          <a:p>
            <a:pPr marL="0" indent="0">
              <a:buNone/>
            </a:pPr>
            <a:r>
              <a:rPr lang="en-US" sz="2400" dirty="0" smtClean="0"/>
              <a:t>     2.Complete Findings Section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465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85" y="678634"/>
            <a:ext cx="10515600" cy="1124041"/>
          </a:xfrm>
        </p:spPr>
        <p:txBody>
          <a:bodyPr/>
          <a:lstStyle/>
          <a:p>
            <a:pPr algn="ctr"/>
            <a:r>
              <a:rPr lang="en-US" dirty="0" smtClean="0"/>
              <a:t>Date : 02/10/24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6" y="2272937"/>
            <a:ext cx="9207728" cy="445443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What </a:t>
            </a:r>
            <a:r>
              <a:rPr lang="en-US" dirty="0" err="1" smtClean="0"/>
              <a:t>i</a:t>
            </a:r>
            <a:r>
              <a:rPr lang="en-US" dirty="0" smtClean="0"/>
              <a:t> have done today?</a:t>
            </a:r>
          </a:p>
          <a:p>
            <a:pPr marL="0" indent="0">
              <a:buNone/>
            </a:pPr>
            <a:r>
              <a:rPr lang="en-US" sz="2400" dirty="0" smtClean="0"/>
              <a:t>    1.Write </a:t>
            </a:r>
            <a:r>
              <a:rPr lang="en-US" sz="2400" dirty="0"/>
              <a:t>Literature </a:t>
            </a:r>
            <a:r>
              <a:rPr lang="en-US" sz="2400" dirty="0" smtClean="0"/>
              <a:t>Review</a:t>
            </a:r>
          </a:p>
          <a:p>
            <a:pPr marL="0" indent="0">
              <a:buNone/>
            </a:pPr>
            <a:r>
              <a:rPr lang="en-US" sz="2400" dirty="0" smtClean="0"/>
              <a:t>    2.Completed </a:t>
            </a:r>
            <a:r>
              <a:rPr lang="en-US" sz="2400" dirty="0"/>
              <a:t>Findings </a:t>
            </a:r>
            <a:r>
              <a:rPr lang="en-US" sz="2400" dirty="0" smtClean="0"/>
              <a:t>Section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B050"/>
                </a:solidFill>
              </a:rPr>
              <a:t>Summarize key results.</a:t>
            </a:r>
            <a:endParaRPr lang="en-US" sz="2000" b="0" dirty="0" smtClean="0">
              <a:solidFill>
                <a:srgbClr val="00B050"/>
              </a:solidFill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What will I do tomorrow?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sz="2600" dirty="0" smtClean="0"/>
              <a:t>1.Statistical Methods</a:t>
            </a:r>
          </a:p>
          <a:p>
            <a:pPr marL="0" indent="0">
              <a:buNone/>
            </a:pPr>
            <a:r>
              <a:rPr lang="en-US" sz="2600" dirty="0" smtClean="0"/>
              <a:t>     2.Thesis Writing</a:t>
            </a:r>
            <a:endParaRPr lang="en-US" sz="2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 </a:t>
            </a:r>
            <a:r>
              <a:rPr lang="en-US" dirty="0" smtClean="0"/>
              <a:t>What </a:t>
            </a:r>
            <a:r>
              <a:rPr lang="en-US" dirty="0"/>
              <a:t>problem I faced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sz="2400" dirty="0" smtClean="0"/>
              <a:t>     1.Data Collection Delays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>
                <a:solidFill>
                  <a:srgbClr val="00B050"/>
                </a:solidFill>
              </a:rPr>
              <a:t>Some responses were late</a:t>
            </a:r>
            <a:endParaRPr lang="en-US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254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Date : 03/10/24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What </a:t>
            </a:r>
            <a:r>
              <a:rPr lang="en-US" dirty="0" err="1" smtClean="0"/>
              <a:t>i</a:t>
            </a:r>
            <a:r>
              <a:rPr lang="en-US" dirty="0" smtClean="0"/>
              <a:t> have done today?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z="2400" dirty="0" smtClean="0"/>
              <a:t>1.Completed Statistical </a:t>
            </a:r>
            <a:r>
              <a:rPr lang="en-US" sz="2400" dirty="0"/>
              <a:t>Methods</a:t>
            </a:r>
          </a:p>
          <a:p>
            <a:pPr marL="0" indent="0">
              <a:buNone/>
            </a:pPr>
            <a:r>
              <a:rPr lang="en-US" sz="2400" dirty="0" smtClean="0"/>
              <a:t>     2.Starting Thesis Writing</a:t>
            </a:r>
            <a:endParaRPr lang="en-US" sz="2400" b="0" dirty="0" smtClean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What will I do tomorrow?</a:t>
            </a:r>
          </a:p>
          <a:p>
            <a:pPr marL="0" indent="0">
              <a:buNone/>
            </a:pPr>
            <a:r>
              <a:rPr lang="en-US" sz="2400" dirty="0" smtClean="0"/>
              <a:t>   1.Data Analysis</a:t>
            </a:r>
          </a:p>
          <a:p>
            <a:pPr marL="0" indent="0">
              <a:buNone/>
            </a:pPr>
            <a:r>
              <a:rPr lang="en-US" sz="2400" dirty="0" smtClean="0"/>
              <a:t>   2.Drafting Full Thesis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331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Date : 04/10/24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What </a:t>
            </a:r>
            <a:r>
              <a:rPr lang="en-US" dirty="0" err="1" smtClean="0"/>
              <a:t>i</a:t>
            </a:r>
            <a:r>
              <a:rPr lang="en-US" dirty="0" smtClean="0"/>
              <a:t> have done today?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1.Finalized data </a:t>
            </a:r>
            <a:r>
              <a:rPr lang="en-US" sz="2400" dirty="0"/>
              <a:t>Analysis</a:t>
            </a:r>
          </a:p>
          <a:p>
            <a:pPr marL="0" indent="0">
              <a:buNone/>
            </a:pPr>
            <a:r>
              <a:rPr lang="en-US" sz="2400" dirty="0" smtClean="0"/>
              <a:t>   2.Drafted </a:t>
            </a:r>
            <a:r>
              <a:rPr lang="en-US" sz="2400" dirty="0"/>
              <a:t>Full </a:t>
            </a:r>
            <a:r>
              <a:rPr lang="en-US" sz="2400" dirty="0" smtClean="0"/>
              <a:t>Thesis &amp; findings</a:t>
            </a:r>
          </a:p>
          <a:p>
            <a:pPr marL="0" indent="0">
              <a:buNone/>
            </a:pPr>
            <a:r>
              <a:rPr lang="en-US" sz="2400" dirty="0" smtClean="0"/>
              <a:t>   3. </a:t>
            </a:r>
            <a:r>
              <a:rPr lang="en-US" sz="2400" dirty="0" smtClean="0"/>
              <a:t>Completed</a:t>
            </a:r>
            <a:r>
              <a:rPr lang="en-US" sz="2400" dirty="0" smtClean="0"/>
              <a:t> Citation &amp; </a:t>
            </a:r>
            <a:r>
              <a:rPr lang="en-US" sz="2400" dirty="0" err="1" smtClean="0"/>
              <a:t>Referance</a:t>
            </a:r>
            <a:endParaRPr lang="en-US" sz="2400" b="0" dirty="0" smtClean="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What will I do tomorrow?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400" dirty="0" smtClean="0"/>
              <a:t>1.Submit project paper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76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Date : 05/10/24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Submitted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 algn="ctr">
              <a:buNone/>
            </a:pPr>
            <a:r>
              <a:rPr lang="en-US" sz="8800" dirty="0" smtClean="0">
                <a:latin typeface="Arial Black" panose="020B0A04020102020204" pitchFamily="34" charset="0"/>
              </a:rPr>
              <a:t>THANK YOU</a:t>
            </a:r>
            <a:endParaRPr lang="en-US" sz="8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94</TotalTime>
  <Words>330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Century Gothic</vt:lpstr>
      <vt:lpstr>Times New Roman</vt:lpstr>
      <vt:lpstr>Wingdings</vt:lpstr>
      <vt:lpstr>Wingdings 3</vt:lpstr>
      <vt:lpstr>Ion Boardroom</vt:lpstr>
      <vt:lpstr>WELCOME Batch-26</vt:lpstr>
      <vt:lpstr>Date : 23/09/24</vt:lpstr>
      <vt:lpstr>Date : 26/09/24</vt:lpstr>
      <vt:lpstr>Date : 29/09/24</vt:lpstr>
      <vt:lpstr>Date : 01/10/24</vt:lpstr>
      <vt:lpstr>Date : 02/10/24</vt:lpstr>
      <vt:lpstr>Date : 03/10/24</vt:lpstr>
      <vt:lpstr>Date : 04/10/24</vt:lpstr>
      <vt:lpstr>Date : 05/10/24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Batch-26</dc:title>
  <dc:creator>DELL FSNCS</dc:creator>
  <cp:lastModifiedBy>DELL FSNCS</cp:lastModifiedBy>
  <cp:revision>9</cp:revision>
  <dcterms:created xsi:type="dcterms:W3CDTF">2024-10-04T19:14:34Z</dcterms:created>
  <dcterms:modified xsi:type="dcterms:W3CDTF">2024-10-04T20:48:50Z</dcterms:modified>
</cp:coreProperties>
</file>