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AB-9E54-439B-BA90-48C85E0105A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F7D3-33AF-4B88-8072-F68002B7D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2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AB-9E54-439B-BA90-48C85E0105A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F7D3-33AF-4B88-8072-F68002B7D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AB-9E54-439B-BA90-48C85E0105A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F7D3-33AF-4B88-8072-F68002B7D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0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AB-9E54-439B-BA90-48C85E0105A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F7D3-33AF-4B88-8072-F68002B7D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5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AB-9E54-439B-BA90-48C85E0105A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F7D3-33AF-4B88-8072-F68002B7D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7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AB-9E54-439B-BA90-48C85E0105A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F7D3-33AF-4B88-8072-F68002B7D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7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AB-9E54-439B-BA90-48C85E0105A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F7D3-33AF-4B88-8072-F68002B7D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AB-9E54-439B-BA90-48C85E0105A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F7D3-33AF-4B88-8072-F68002B7D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7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AB-9E54-439B-BA90-48C85E0105A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F7D3-33AF-4B88-8072-F68002B7D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AB-9E54-439B-BA90-48C85E0105A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F7D3-33AF-4B88-8072-F68002B7D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AB-9E54-439B-BA90-48C85E0105A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5F7D3-33AF-4B88-8072-F68002B7D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CE2AB-9E54-439B-BA90-48C85E0105A3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F7D3-33AF-4B88-8072-F68002B7D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7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0214" y="107757"/>
            <a:ext cx="4897174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0" b="1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FS</a:t>
            </a:r>
            <a:endParaRPr lang="en-US" sz="40000" b="1" dirty="0">
              <a:ln w="13462">
                <a:solidFill>
                  <a:srgbClr val="FFFF00"/>
                </a:solidFill>
                <a:prstDash val="solid"/>
              </a:ln>
              <a:solidFill>
                <a:srgbClr val="C0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425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2020-07-13T11:24:45Z</dcterms:created>
  <dcterms:modified xsi:type="dcterms:W3CDTF">2020-07-13T11:31:27Z</dcterms:modified>
</cp:coreProperties>
</file>