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1287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867" y="802298"/>
            <a:ext cx="10235986" cy="2541431"/>
          </a:xfrm>
        </p:spPr>
        <p:txBody>
          <a:bodyPr/>
          <a:lstStyle/>
          <a:p>
            <a:r>
              <a:rPr lang="en-US" dirty="0" err="1" smtClean="0"/>
              <a:t>Kohonen</a:t>
            </a:r>
            <a:r>
              <a:rPr lang="en-US" dirty="0" smtClean="0"/>
              <a:t> Networks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7924" y="5353181"/>
            <a:ext cx="8637072" cy="977621"/>
          </a:xfrm>
        </p:spPr>
        <p:txBody>
          <a:bodyPr/>
          <a:lstStyle/>
          <a:p>
            <a:r>
              <a:rPr lang="en-US" dirty="0" smtClean="0"/>
              <a:t>By: Dr. Farhana </a:t>
            </a:r>
            <a:r>
              <a:rPr lang="en-US" dirty="0" err="1" smtClean="0"/>
              <a:t>desai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69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3439" y="270632"/>
            <a:ext cx="10948204" cy="55372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5623207"/>
            <a:ext cx="11249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Pioneered in 1982 by Finnish professor and researcher </a:t>
            </a:r>
            <a:r>
              <a:rPr lang="en-IN" sz="3600" dirty="0" err="1"/>
              <a:t>Dr.</a:t>
            </a:r>
            <a:r>
              <a:rPr lang="en-IN" sz="3600" dirty="0"/>
              <a:t> </a:t>
            </a:r>
            <a:r>
              <a:rPr lang="en-IN" sz="3600" dirty="0" err="1"/>
              <a:t>Teuvo</a:t>
            </a:r>
            <a:r>
              <a:rPr lang="en-IN" sz="3600" dirty="0"/>
              <a:t> </a:t>
            </a:r>
            <a:r>
              <a:rPr lang="en-IN" sz="3600" dirty="0" err="1"/>
              <a:t>Kohonen</a:t>
            </a:r>
            <a:r>
              <a:rPr lang="en-IN" sz="3600" dirty="0"/>
              <a:t>,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5703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0075" y="385285"/>
            <a:ext cx="1129665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K-means breaks the data into a predefined number of clusters (k) and assigns each data point to one of them. However, we must use the correct number of clusters for k-means to work. Finding the number can be tricky and require multiple guesses and runs, which takes time. </a:t>
            </a:r>
            <a:endParaRPr lang="en-US" sz="3200" dirty="0" smtClean="0"/>
          </a:p>
          <a:p>
            <a:r>
              <a:rPr lang="en-US" sz="3200" dirty="0" smtClean="0"/>
              <a:t>A </a:t>
            </a:r>
            <a:r>
              <a:rPr lang="en-US" sz="3200" dirty="0"/>
              <a:t>better way would be to devise an algorithm that can guess the correct number of clusters on its own. This is where self-organizing maps come to the rescue.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4865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062" y="342900"/>
            <a:ext cx="11363138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0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799"/>
            <a:ext cx="1090612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SOM is used for clustering and mapping (or dimensionality reduction) techniques to map multidimensional data onto lower-dimensional which allows people to reduce complex problems for easy interpretation</a:t>
            </a:r>
            <a:r>
              <a:rPr lang="en-IN" sz="3200"/>
              <a:t>. </a:t>
            </a:r>
            <a:endParaRPr lang="en-IN" sz="3200" smtClean="0"/>
          </a:p>
          <a:p>
            <a:endParaRPr lang="en-IN" sz="3200" dirty="0" smtClean="0"/>
          </a:p>
          <a:p>
            <a:r>
              <a:rPr lang="en-US" sz="3200" dirty="0"/>
              <a:t>SOMs accomplish two things, they reduce dimensions and display similarities.</a:t>
            </a:r>
          </a:p>
          <a:p>
            <a:endParaRPr lang="en-IN" sz="3200" dirty="0" smtClean="0"/>
          </a:p>
          <a:p>
            <a:r>
              <a:rPr lang="en-IN" sz="3200" dirty="0" smtClean="0"/>
              <a:t>SOM </a:t>
            </a:r>
            <a:r>
              <a:rPr lang="en-IN" sz="3200" dirty="0"/>
              <a:t>has two layers, one is the Input layer and the other one is the Output layer. 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7623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28599"/>
            <a:ext cx="10906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SOM is a single-layer neural network. Its neurons are in a k  </a:t>
            </a:r>
            <a:r>
              <a:rPr lang="en-US" sz="3200" dirty="0" smtClean="0"/>
              <a:t>* l </a:t>
            </a:r>
            <a:r>
              <a:rPr lang="en-US" sz="3200" dirty="0"/>
              <a:t>lattice (we choose the values of k and l</a:t>
            </a:r>
            <a:r>
              <a:rPr lang="en-US" sz="3200" dirty="0" smtClean="0"/>
              <a:t>):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62150" y="1543050"/>
            <a:ext cx="81724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4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6" y="685799"/>
            <a:ext cx="1152525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SOMs iteratively run three stages until convergence: competition, cooperation, and </a:t>
            </a:r>
            <a:r>
              <a:rPr lang="en-US" sz="3200" dirty="0" smtClean="0"/>
              <a:t>adaptation</a:t>
            </a:r>
          </a:p>
          <a:p>
            <a:pPr algn="just"/>
            <a:r>
              <a:rPr lang="en-US" sz="3200" dirty="0"/>
              <a:t>In SOM, the competitive process is to search for the most similar neuron with the input pattern; the winner is called Best Matching Unit (BMU). </a:t>
            </a:r>
            <a:endParaRPr lang="en-US" sz="3200" dirty="0" smtClean="0"/>
          </a:p>
          <a:p>
            <a:pPr algn="just"/>
            <a:r>
              <a:rPr lang="en-US" sz="3200" dirty="0" smtClean="0"/>
              <a:t>The </a:t>
            </a:r>
            <a:r>
              <a:rPr lang="en-US" sz="3200" dirty="0"/>
              <a:t>BMU shares the privilege with its </a:t>
            </a:r>
            <a:r>
              <a:rPr lang="en-US" sz="3200" dirty="0" err="1"/>
              <a:t>neighbours</a:t>
            </a:r>
            <a:r>
              <a:rPr lang="en-US" sz="3200" dirty="0"/>
              <a:t> to learn together. The definition of the </a:t>
            </a:r>
            <a:r>
              <a:rPr lang="en-US" sz="3200" dirty="0" err="1"/>
              <a:t>neighbourhood</a:t>
            </a:r>
            <a:r>
              <a:rPr lang="en-US" sz="3200" dirty="0"/>
              <a:t> is determined by the network designer</a:t>
            </a:r>
            <a:r>
              <a:rPr lang="en-US" sz="3200" dirty="0" smtClean="0"/>
              <a:t>,</a:t>
            </a:r>
          </a:p>
          <a:p>
            <a:pPr algn="just"/>
            <a:r>
              <a:rPr lang="en-US" sz="3200" dirty="0"/>
              <a:t>The effect of the learning is to move the weight of the winning and </a:t>
            </a:r>
            <a:r>
              <a:rPr lang="en-US" sz="3200" dirty="0" err="1"/>
              <a:t>neighbouring</a:t>
            </a:r>
            <a:r>
              <a:rPr lang="en-US" sz="3200" dirty="0"/>
              <a:t> neurons closer to the input pattern.</a:t>
            </a:r>
            <a:endParaRPr lang="en-US" sz="3200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9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6" y="685799"/>
            <a:ext cx="1152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875" y="261937"/>
            <a:ext cx="11258550" cy="57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807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20</TotalTime>
  <Words>284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Kohonen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Kohonen Networks</dc:title>
  <dc:creator>Farhana Desai</dc:creator>
  <cp:lastModifiedBy>Farhana Desai</cp:lastModifiedBy>
  <cp:revision>10</cp:revision>
  <dcterms:created xsi:type="dcterms:W3CDTF">2023-11-07T14:21:40Z</dcterms:created>
  <dcterms:modified xsi:type="dcterms:W3CDTF">2023-11-07T14:42:07Z</dcterms:modified>
</cp:coreProperties>
</file>