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70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188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66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7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947D-29C4-4735-9FBD-59239BCFD65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C4C520-25CD-4AF8-AA80-16037BC0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0424" y="0"/>
            <a:ext cx="8107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BICYCLE SHARING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2824" y="3271325"/>
            <a:ext cx="7802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Submitted by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1. </a:t>
            </a:r>
            <a:r>
              <a:rPr lang="en-US" sz="2800" dirty="0" err="1">
                <a:solidFill>
                  <a:schemeClr val="bg1"/>
                </a:solidFill>
              </a:rPr>
              <a:t>Hosaain</a:t>
            </a:r>
            <a:r>
              <a:rPr lang="en-US" sz="2800" dirty="0">
                <a:solidFill>
                  <a:schemeClr val="bg1"/>
                </a:solidFill>
              </a:rPr>
              <a:t>, Farhana Anwar - 17-34666-2</a:t>
            </a:r>
          </a:p>
        </p:txBody>
      </p:sp>
    </p:spTree>
    <p:extLst>
      <p:ext uri="{BB962C8B-B14F-4D97-AF65-F5344CB8AC3E}">
        <p14:creationId xmlns:p14="http://schemas.microsoft.com/office/powerpoint/2010/main" val="12690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8" y="1627098"/>
            <a:ext cx="412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38" y="598891"/>
            <a:ext cx="3147343" cy="603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46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981" y="270456"/>
            <a:ext cx="479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Statechart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314740"/>
            <a:ext cx="2569604" cy="538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12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074" y="357051"/>
            <a:ext cx="4641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Problems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41714" y="1513408"/>
            <a:ext cx="8952411" cy="421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Traffic systems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Traffic congestion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Vehicle emission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Traffic jam</a:t>
            </a:r>
          </a:p>
        </p:txBody>
      </p:sp>
    </p:spTree>
    <p:extLst>
      <p:ext uri="{BB962C8B-B14F-4D97-AF65-F5344CB8AC3E}">
        <p14:creationId xmlns:p14="http://schemas.microsoft.com/office/powerpoint/2010/main" val="48777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0778" y="360608"/>
            <a:ext cx="394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Existing Solution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48" y="1365161"/>
            <a:ext cx="99038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Guanzhou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China the privately operated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Guanzhou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Bus rapid transit system includes public bicycle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of January 5, 2013, with 66,500 bicycles operating from 2,700 stations, it was the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largest bike sharing system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in the world, although it has since been overtaken by a number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dockless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bike share operators such as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Mobike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Due to growing motorized traffic congestion and concerns over the environment, the Hangzhou Public Transport Corporation launched bike-sharing on May 1, 2008, initially starting with 2,800 bicycles, 30 fixed stations, and 30 mobile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84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594" y="437882"/>
            <a:ext cx="4623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123" y="1429556"/>
            <a:ext cx="10148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purpose of the Bangladesh bike-sharing system is to provide a free public bike system network for residents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tourists.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bikes act as a feeder into its public transit network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Bangladesh bike-sharing uses the concept of the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last mile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(or the last kilometer) to make sure that users can easily get from public transit stops to their destinations through bikes to complete their journey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Bicycle-sharing systems are an economic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are generally classified as a private good due to their excludable and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rivalrous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nature.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720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8" y="244699"/>
            <a:ext cx="507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Working Process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32" y="1457468"/>
            <a:ext cx="6664817" cy="508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1863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380" y="270456"/>
            <a:ext cx="459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11" y="1339806"/>
            <a:ext cx="6719687" cy="532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34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9490" y="154547"/>
            <a:ext cx="5177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76" y="1055616"/>
            <a:ext cx="6084299" cy="55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82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955" y="296214"/>
            <a:ext cx="468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CRC Card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" y="1526951"/>
            <a:ext cx="46863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98" y="1465038"/>
            <a:ext cx="43338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26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7" y="231820"/>
            <a:ext cx="5138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78" y="1355099"/>
            <a:ext cx="67722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66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116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aftahi islam</dc:creator>
  <cp:lastModifiedBy>Farhana Anwar</cp:lastModifiedBy>
  <cp:revision>10</cp:revision>
  <dcterms:created xsi:type="dcterms:W3CDTF">2018-12-01T10:50:35Z</dcterms:created>
  <dcterms:modified xsi:type="dcterms:W3CDTF">2018-12-03T02:21:08Z</dcterms:modified>
</cp:coreProperties>
</file>