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9913B-237E-460A-9392-0127CB0270EC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4859-A406-43A7-BF82-971C47DBD9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06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4147f8dfd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Ada 2 jenis data processing </a:t>
            </a: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 Batch &amp; Stream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Batch itu mengolah data dengan acuan waktu yang kaku (Bounded), sementara stream itu data-nya datang terus (unbounded).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Ibaratkan aja kaya ada tabel yang ada operasi insert secara terus menerus.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Jadi ga bisa kita jawab “jumlahnya berapa row?”.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Yang bisa kita jawab “jumlahnya berapa row per 21 Maret 2023? “.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04147f8dfd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4147f8dfd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Ada 2 jenis data processing </a:t>
            </a: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 Batch &amp; Stream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Batch itu mengolah data dengan acuan waktu yang kaku (Bounded), sementara stream itu data-nya datang terus (unbounded).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Ibaratkan aja kaya ada tabel yang ada operasi insert secara terus menerus.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Jadi ga bisa kita jawab “jumlahnya berapa row?”.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Yang bisa kita jawab “jumlahnya berapa row per 21 Maret 2023? “.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04147f8dfd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663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4147f8dfd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Ada 2 jenis data processing </a:t>
            </a: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 Batch &amp; Stream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Batch itu mengolah data dengan acuan waktu yang kaku (Bounded), sementara stream itu data-nya datang terus (unbounded).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Ibaratkan aja kaya ada tabel yang ada operasi insert secara terus menerus.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Jadi ga bisa kita jawab “jumlahnya berapa row?”.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Yang bisa kita jawab “jumlahnya berapa row per 21 Maret 2023? “.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04147f8dfd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32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4147f8dfd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Ada 2 jenis data processing </a:t>
            </a: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 Batch &amp; Stream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Batch itu mengolah data dengan acuan waktu yang kaku (Bounded), sementara stream itu data-nya datang terus (unbounded).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Ibaratkan aja kaya ada tabel yang ada operasi insert secara terus menerus.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Jadi ga bisa kita jawab “jumlahnya berapa row?”.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Yang bisa kita jawab “jumlahnya berapa row per 21 Maret 2023? “.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04147f8dfd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15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B348B7E-D7BA-7576-92F4-2E157498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18FA27D-1C29-58EB-2EBD-C59A9012A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EC76DAE-1419-8C22-BA19-4BFC3655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B47DE58-1B6B-68B5-3098-FBEE622D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0D1B2F2-DEA2-3B5A-1DCF-22C340AA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58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00F5BC-8715-61B2-BB5D-BCFE8B8C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82D9499-477B-50E3-21D4-24D4D779F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EA05002-8D38-8954-A689-DDDABB45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9C322A3-CE66-7CC0-22D1-144F8D93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697BB7C-1AC4-9D9A-B37B-28ACC59F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6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28838E8-E4D4-5B57-D40E-070B3C7ED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6616BF5F-8C66-9E7A-F13C-2FEEB14E0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FC5BF7B-8C65-27B7-7829-82F498C1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9523530-4767-1439-E98C-E3C77D2C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9CFD330-19C5-2F58-17BB-23BAE300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42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2CA0BD-6C19-EED1-D83F-70E49C4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9E6CBFA-CA93-CB38-C0F1-03C22805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09A45FF-F076-299B-179A-B5E4C889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11675CC-62FB-FAB1-00DA-A5D75CEE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655311B-2046-79FA-CF2B-43DAEA51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674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15079E5-1426-32DA-5DFC-FF180B44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7338674-532C-6F5B-E45C-E452FC00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02C0E80-C093-5EDD-19DB-CB1BCCB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EBEC331-0930-2FBD-C080-0B634E5D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403D987-D965-145A-FFC0-B7A7F4C7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092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F1709E2-4E1C-198E-1B08-DC9AFB23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110126E-224D-8025-06E4-FAC66E4D5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621A0A9-2F4E-6E64-0D00-4D40633D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37F7B8EB-ADA3-D0FA-2AD5-4245A6AF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672D0EA-BDA2-2692-DF8E-E96CB08B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62240E7-1BDF-C614-35B5-36A542A4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797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01A91E-E329-D98C-F5CB-4C9AA1A2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56EC88F-3640-EBC9-D711-EF99455A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19AFDCE-D8F4-9ADF-B085-593673E8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E5DCA4A-278E-96C8-C82C-98AD0585E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A0E30576-1B0E-1CAB-5A7C-9A608812D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26ECDA76-AFA1-3CA7-00D8-3554474B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0CBFD9FA-C4D5-DD44-DCA2-5CC90BF9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181F7BEA-B70F-DA13-B287-54B94FFA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349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785BB7C-49D6-3128-DB40-698C9E97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27CA213-C363-7349-BF9C-8E960EBE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6311BC7-1033-6336-CD2B-0CCD4EE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29978D28-4960-A5F8-0364-A4A47B97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F1F3516-07DA-B00E-E203-088E3FA8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FABE0E6A-304A-B141-40EE-464F0ED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536874E-E606-B050-DCD8-FE33D96B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44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2ABAAB-42CA-1FC0-48B2-A873A3DC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425BAE3-5D5D-96C9-FA76-521CCBC7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E20B738-7AC1-FAE1-9FCB-89777ED4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09B9F79-10D7-7DF0-154E-FE56A544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E5728BB-0EA2-FF0F-138C-0F5774F7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1ED38A7-25E5-3359-E645-EFFB7C54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03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FA89AB-7BDA-F69F-387C-E3676EE1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52481611-AAD3-4182-5AC4-981C2AED5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AF82613-66FC-D11E-331D-05ACA7751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C48679B-EDB6-DA52-85F6-656A5A21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020A5D8-4683-3B99-633F-E74E08C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EB7D1E7-A009-7490-B624-3A9C4123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67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707A23CF-5855-A10D-BAD0-6EC7BB3B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4559053-75E5-0412-1B82-CB0311EAA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B41F21E-6F2A-562F-AE3B-F29CF38A7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686B-237C-48D0-A553-3C8ABBAD4B87}" type="datetimeFigureOut">
              <a:rPr lang="en-ID" smtClean="0"/>
              <a:t>21/10/2023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EB93EE9-DCFA-C211-8842-3C0A4174F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1692E4F-0DEF-BDB2-530E-6FF07A7FE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08AB-7859-4FAB-9C86-803CACD225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8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02" name="Google Shape;102;p16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439548" y="2022645"/>
            <a:ext cx="5592674" cy="45175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10066" rIns="0" bIns="0" rtlCol="0" anchor="t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Lora"/>
                <a:ea typeface="Lora"/>
                <a:cs typeface="Lora"/>
                <a:sym typeface="Lora"/>
              </a:rPr>
              <a:t>Final Project</a:t>
            </a:r>
            <a:br>
              <a:rPr lang="en-US" sz="4798" b="1" dirty="0">
                <a:latin typeface="Lora"/>
                <a:ea typeface="Lora"/>
                <a:cs typeface="Lora"/>
                <a:sym typeface="Lora"/>
              </a:rPr>
            </a:br>
            <a:r>
              <a:rPr lang="en-US" sz="4798" b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ETL: Airline Operations and Passenger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b="1" dirty="0">
                <a:latin typeface="Lora"/>
                <a:ea typeface="Lora"/>
                <a:cs typeface="Lora"/>
                <a:sym typeface="Lora"/>
              </a:rPr>
              <a:t>M Farhan Aziz</a:t>
            </a:r>
            <a:endParaRPr lang="en-ID" sz="2400" b="1" dirty="0">
              <a:latin typeface="Lora"/>
              <a:ea typeface="Lora"/>
              <a:cs typeface="Lora"/>
              <a:sym typeface="Lora"/>
            </a:endParaRPr>
          </a:p>
          <a:p>
            <a:pPr marL="16928" indent="0">
              <a:lnSpc>
                <a:spcPct val="109375"/>
              </a:lnSpc>
              <a:spcBef>
                <a:spcPts val="0"/>
              </a:spcBef>
              <a:buSzPts val="1800"/>
              <a:buNone/>
            </a:pPr>
            <a:endParaRPr lang="en-ID" sz="5865" dirty="0"/>
          </a:p>
          <a:p>
            <a:pPr marL="16928" marR="744825" indent="0">
              <a:lnSpc>
                <a:spcPct val="115199"/>
              </a:lnSpc>
              <a:spcBef>
                <a:spcPts val="3199"/>
              </a:spcBef>
              <a:buSzPts val="1800"/>
              <a:buNone/>
            </a:pPr>
            <a:r>
              <a:rPr lang="en-US" sz="1999" dirty="0">
                <a:latin typeface="Trebuchet MS"/>
                <a:ea typeface="Trebuchet MS"/>
                <a:cs typeface="Trebuchet MS"/>
                <a:sym typeface="Trebuchet MS"/>
              </a:rPr>
              <a:t>Batch 2 - October 21th 2023</a:t>
            </a: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737245" y="6356351"/>
            <a:ext cx="2844322" cy="365087"/>
          </a:xfrm>
          <a:prstGeom prst="rect">
            <a:avLst/>
          </a:prstGeom>
        </p:spPr>
        <p:txBody>
          <a:bodyPr spcFirstLastPara="1" vert="horz" wrap="square" lIns="121862" tIns="60915" rIns="121862" bIns="60915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" y="1"/>
            <a:ext cx="1218823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678064" y="618082"/>
            <a:ext cx="8324631" cy="7081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597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4532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Data Architecture</a:t>
            </a:r>
            <a:endParaRPr sz="4532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737245" y="6356351"/>
            <a:ext cx="2844322" cy="365087"/>
          </a:xfrm>
          <a:prstGeom prst="rect">
            <a:avLst/>
          </a:prstGeom>
        </p:spPr>
        <p:txBody>
          <a:bodyPr spcFirstLastPara="1" vert="horz" wrap="square" lIns="121862" tIns="60915" rIns="121862" bIns="6091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BA497EC-F9D4-74BD-52D7-48C264DF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45" y="2244164"/>
            <a:ext cx="9614394" cy="3695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8823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678064" y="618082"/>
            <a:ext cx="8324631" cy="7081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597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4532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Data Catalog</a:t>
            </a:r>
            <a:endParaRPr sz="4532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737245" y="6356351"/>
            <a:ext cx="2844322" cy="365087"/>
          </a:xfrm>
          <a:prstGeom prst="rect">
            <a:avLst/>
          </a:prstGeom>
        </p:spPr>
        <p:txBody>
          <a:bodyPr spcFirstLastPara="1" vert="horz" wrap="square" lIns="121862" tIns="60915" rIns="121862" bIns="6091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DAC412B-0ADF-5DFC-FF88-24D0DDBC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51" y="2847017"/>
            <a:ext cx="4013214" cy="2146221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15CDF30D-C7C1-11D0-54D0-290F70C8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887" y="2847017"/>
            <a:ext cx="3342764" cy="2296587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42EC2870-1176-552A-06FE-41B1DD7D2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073" y="2671071"/>
            <a:ext cx="3635075" cy="24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0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8823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678064" y="618082"/>
            <a:ext cx="8324631" cy="7081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597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4532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Data Catalog</a:t>
            </a:r>
            <a:endParaRPr sz="4532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737245" y="6356351"/>
            <a:ext cx="2844322" cy="365087"/>
          </a:xfrm>
          <a:prstGeom prst="rect">
            <a:avLst/>
          </a:prstGeom>
        </p:spPr>
        <p:txBody>
          <a:bodyPr spcFirstLastPara="1" vert="horz" wrap="square" lIns="121862" tIns="60915" rIns="121862" bIns="6091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041CFA90-AF65-75EA-3AC9-7BE63D67B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20" y="3429000"/>
            <a:ext cx="3812490" cy="1450569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C24064E3-8D4D-5FF4-01DF-6F766BB2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416" y="2599362"/>
            <a:ext cx="4292198" cy="3471701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86D565F4-087E-2456-7BE0-379051F32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837" y="3204910"/>
            <a:ext cx="3289469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9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 descr="C:\Users\SINAR X\Downloads\ilovepdf_pages-to-jpg\Template PPT_page-000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8823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678064" y="618082"/>
            <a:ext cx="8324631" cy="7081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597" rIns="0" bIns="0" rtlCol="0" anchor="t" anchorCtr="0">
            <a:spAutoFit/>
          </a:bodyPr>
          <a:lstStyle/>
          <a:p>
            <a:pPr marL="16928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US" sz="4532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Data Catalog</a:t>
            </a:r>
            <a:endParaRPr sz="4532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737245" y="6356351"/>
            <a:ext cx="2844322" cy="365087"/>
          </a:xfrm>
          <a:prstGeom prst="rect">
            <a:avLst/>
          </a:prstGeom>
        </p:spPr>
        <p:txBody>
          <a:bodyPr spcFirstLastPara="1" vert="horz" wrap="square" lIns="121862" tIns="60915" rIns="121862" bIns="6091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6B722BB-9ABE-7F13-33A0-20B6F960E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239" y="2714101"/>
            <a:ext cx="3232316" cy="2254366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DD852E17-6279-6C4E-899A-AB9186ABA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124" y="2907786"/>
            <a:ext cx="3327571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49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299</Words>
  <Application>Microsoft Office PowerPoint</Application>
  <PresentationFormat>Layar Lebar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Lora</vt:lpstr>
      <vt:lpstr>Trebuchet MS</vt:lpstr>
      <vt:lpstr>Tema Office</vt:lpstr>
      <vt:lpstr>Presentasi PowerPoint</vt:lpstr>
      <vt:lpstr>Data Architecture</vt:lpstr>
      <vt:lpstr>Data Catalog</vt:lpstr>
      <vt:lpstr>Data Catalog</vt:lpstr>
      <vt:lpstr>Data Catalog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Farhan Aziz</dc:creator>
  <cp:lastModifiedBy>Farhan Aziz</cp:lastModifiedBy>
  <cp:revision>1</cp:revision>
  <dcterms:created xsi:type="dcterms:W3CDTF">2023-10-21T14:01:52Z</dcterms:created>
  <dcterms:modified xsi:type="dcterms:W3CDTF">2023-10-21T15:23:04Z</dcterms:modified>
</cp:coreProperties>
</file>