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60" r:id="rId3"/>
    <p:sldId id="258" r:id="rId4"/>
    <p:sldId id="273" r:id="rId5"/>
    <p:sldId id="342" r:id="rId6"/>
    <p:sldId id="345" r:id="rId7"/>
    <p:sldId id="340" r:id="rId8"/>
    <p:sldId id="343" r:id="rId9"/>
    <p:sldId id="346" r:id="rId10"/>
    <p:sldId id="341" r:id="rId11"/>
    <p:sldId id="344" r:id="rId12"/>
    <p:sldId id="347" r:id="rId13"/>
  </p:sldIdLst>
  <p:sldSz cx="9144000" cy="5143500" type="screen16x9"/>
  <p:notesSz cx="6858000" cy="9144000"/>
  <p:embeddedFontLst>
    <p:embeddedFont>
      <p:font typeface="Overpass Black" panose="020B0604020202020204" charset="0"/>
      <p:bold r:id="rId15"/>
      <p:boldItalic r:id="rId16"/>
    </p:embeddedFont>
    <p:embeddedFont>
      <p:font typeface="Overpass ExtraBold" panose="020B0604020202020204" charset="0"/>
      <p:bold r:id="rId17"/>
      <p:boldItalic r:id="rId18"/>
    </p:embeddedFont>
    <p:embeddedFont>
      <p:font typeface="Overpass SemiBold" panose="020B0604020202020204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28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1913A0-4BF3-4061-95AF-5E38E9AA305B}">
  <a:tblStyle styleId="{AC1913A0-4BF3-4061-95AF-5E38E9AA30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78"/>
      </p:cViewPr>
      <p:guideLst>
        <p:guide orient="horz" pos="1620"/>
        <p:guide pos="2880"/>
        <p:guide orient="horz"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c7ef38d1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c7ef38d1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c7ef38d1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c7ef38d1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6865d4646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6865d4646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6865d4646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6865d4646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70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6865d4646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6865d4646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79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649384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 rot="-308951" flipH="1">
            <a:off x="531846" y="733688"/>
            <a:ext cx="3664166" cy="251039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900225" y="1918375"/>
            <a:ext cx="35235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599200" y="3544225"/>
            <a:ext cx="2824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486100" y="1496400"/>
            <a:ext cx="293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flipH="1">
            <a:off x="-74873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5486100" y="2330400"/>
            <a:ext cx="29379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rot="-308984" flipH="1">
            <a:off x="3376794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831026" y="178102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650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1641625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790389" y="1781032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5574884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5574875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831025" y="345650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1641625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1641625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90360" y="3456507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5574875" y="3456500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5574875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/>
          <p:nvPr/>
        </p:nvSpPr>
        <p:spPr>
          <a:xfrm rot="-308984" flipH="1">
            <a:off x="200619" y="1700306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/>
          <p:nvPr/>
        </p:nvSpPr>
        <p:spPr>
          <a:xfrm rot="10800000" flipH="1">
            <a:off x="5926348" y="-161"/>
            <a:ext cx="3257067" cy="278893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8"/>
          <p:cNvSpPr/>
          <p:nvPr/>
        </p:nvSpPr>
        <p:spPr>
          <a:xfrm flipH="1">
            <a:off x="-81743" y="1133075"/>
            <a:ext cx="3611465" cy="401055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92" r:id="rId6"/>
    <p:sldLayoutId id="2147483693" r:id="rId7"/>
    <p:sldLayoutId id="214748369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fHsEvHl7LwnLgZ1_-_MGDG23qg9jnp37/view?usp=shar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ctrTitle"/>
          </p:nvPr>
        </p:nvSpPr>
        <p:spPr>
          <a:xfrm>
            <a:off x="145216" y="1047455"/>
            <a:ext cx="5505214" cy="1395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ea typeface="Overpass SemiBold"/>
                <a:cs typeface="Overpass SemiBold"/>
              </a:rPr>
              <a:t>Mini Project Data Engineering</a:t>
            </a:r>
            <a:endParaRPr sz="4400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18" name="Google Shape;318;p51"/>
          <p:cNvSpPr txBox="1">
            <a:spLocks noGrp="1"/>
          </p:cNvSpPr>
          <p:nvPr>
            <p:ph type="subTitle" idx="1"/>
          </p:nvPr>
        </p:nvSpPr>
        <p:spPr>
          <a:xfrm>
            <a:off x="213440" y="233260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 Farhan Aziz</a:t>
            </a:r>
            <a:endParaRPr dirty="0"/>
          </a:p>
        </p:txBody>
      </p:sp>
      <p:grpSp>
        <p:nvGrpSpPr>
          <p:cNvPr id="319" name="Google Shape;319;p51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320" name="Google Shape;320;p51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1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1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1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1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1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3812175" y="1713050"/>
              <a:ext cx="173600" cy="189250"/>
            </a:xfrm>
            <a:custGeom>
              <a:avLst/>
              <a:gdLst/>
              <a:ahLst/>
              <a:cxnLst/>
              <a:rect l="l" t="t" r="r" b="b"/>
              <a:pathLst>
                <a:path w="6944" h="7570" extrusionOk="0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3684350" y="1236250"/>
              <a:ext cx="418575" cy="562675"/>
            </a:xfrm>
            <a:custGeom>
              <a:avLst/>
              <a:gdLst/>
              <a:ahLst/>
              <a:cxnLst/>
              <a:rect l="l" t="t" r="r" b="b"/>
              <a:pathLst>
                <a:path w="16743" h="22507" extrusionOk="0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3829100" y="1415900"/>
              <a:ext cx="147275" cy="347400"/>
            </a:xfrm>
            <a:custGeom>
              <a:avLst/>
              <a:gdLst/>
              <a:ahLst/>
              <a:cxnLst/>
              <a:rect l="l" t="t" r="r" b="b"/>
              <a:pathLst>
                <a:path w="5891" h="13896" extrusionOk="0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8"/>
          <p:cNvSpPr txBox="1">
            <a:spLocks noGrp="1"/>
          </p:cNvSpPr>
          <p:nvPr>
            <p:ph type="title" idx="2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38" name="Google Shape;1038;p68"/>
          <p:cNvSpPr txBox="1">
            <a:spLocks noGrp="1"/>
          </p:cNvSpPr>
          <p:nvPr>
            <p:ph type="title"/>
          </p:nvPr>
        </p:nvSpPr>
        <p:spPr>
          <a:xfrm>
            <a:off x="4175228" y="1918375"/>
            <a:ext cx="4248498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SHIPPER</a:t>
            </a:r>
            <a:br>
              <a:rPr lang="en" sz="5600" dirty="0"/>
            </a:br>
            <a:r>
              <a:rPr lang="en" sz="4000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ANALYSIS</a:t>
            </a:r>
            <a:endParaRPr sz="4000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1040" name="Google Shape;1040;p68"/>
          <p:cNvGrpSpPr/>
          <p:nvPr/>
        </p:nvGrpSpPr>
        <p:grpSpPr>
          <a:xfrm>
            <a:off x="495543" y="1146012"/>
            <a:ext cx="3924025" cy="3357205"/>
            <a:chOff x="1897175" y="1267900"/>
            <a:chExt cx="3687300" cy="3154675"/>
          </a:xfrm>
        </p:grpSpPr>
        <p:sp>
          <p:nvSpPr>
            <p:cNvPr id="1041" name="Google Shape;1041;p68"/>
            <p:cNvSpPr/>
            <p:nvPr/>
          </p:nvSpPr>
          <p:spPr>
            <a:xfrm>
              <a:off x="2028800" y="26890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8"/>
            <p:cNvSpPr/>
            <p:nvPr/>
          </p:nvSpPr>
          <p:spPr>
            <a:xfrm>
              <a:off x="3124025" y="22561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8"/>
            <p:cNvSpPr/>
            <p:nvPr/>
          </p:nvSpPr>
          <p:spPr>
            <a:xfrm>
              <a:off x="2957500" y="2975550"/>
              <a:ext cx="2372300" cy="1246625"/>
            </a:xfrm>
            <a:custGeom>
              <a:avLst/>
              <a:gdLst/>
              <a:ahLst/>
              <a:cxnLst/>
              <a:rect l="l" t="t" r="r" b="b"/>
              <a:pathLst>
                <a:path w="94892" h="49865" extrusionOk="0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8"/>
            <p:cNvSpPr/>
            <p:nvPr/>
          </p:nvSpPr>
          <p:spPr>
            <a:xfrm>
              <a:off x="4230250" y="3393600"/>
              <a:ext cx="1354225" cy="711625"/>
            </a:xfrm>
            <a:custGeom>
              <a:avLst/>
              <a:gdLst/>
              <a:ahLst/>
              <a:cxnLst/>
              <a:rect l="l" t="t" r="r" b="b"/>
              <a:pathLst>
                <a:path w="54169" h="28465" extrusionOk="0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8"/>
            <p:cNvSpPr/>
            <p:nvPr/>
          </p:nvSpPr>
          <p:spPr>
            <a:xfrm>
              <a:off x="4722475" y="4165125"/>
              <a:ext cx="298775" cy="157275"/>
            </a:xfrm>
            <a:custGeom>
              <a:avLst/>
              <a:gdLst/>
              <a:ahLst/>
              <a:cxnLst/>
              <a:rect l="l" t="t" r="r" b="b"/>
              <a:pathLst>
                <a:path w="11951" h="6291" extrusionOk="0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8"/>
            <p:cNvSpPr/>
            <p:nvPr/>
          </p:nvSpPr>
          <p:spPr>
            <a:xfrm>
              <a:off x="1897175" y="3338200"/>
              <a:ext cx="210000" cy="110525"/>
            </a:xfrm>
            <a:custGeom>
              <a:avLst/>
              <a:gdLst/>
              <a:ahLst/>
              <a:cxnLst/>
              <a:rect l="l" t="t" r="r" b="b"/>
              <a:pathLst>
                <a:path w="8400" h="4421" extrusionOk="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8"/>
            <p:cNvSpPr/>
            <p:nvPr/>
          </p:nvSpPr>
          <p:spPr>
            <a:xfrm>
              <a:off x="2368575" y="3128375"/>
              <a:ext cx="190400" cy="140825"/>
            </a:xfrm>
            <a:custGeom>
              <a:avLst/>
              <a:gdLst/>
              <a:ahLst/>
              <a:cxnLst/>
              <a:rect l="l" t="t" r="r" b="b"/>
              <a:pathLst>
                <a:path w="7616" h="5633" extrusionOk="0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8"/>
            <p:cNvSpPr/>
            <p:nvPr/>
          </p:nvSpPr>
          <p:spPr>
            <a:xfrm>
              <a:off x="2303050" y="2389450"/>
              <a:ext cx="165325" cy="769550"/>
            </a:xfrm>
            <a:custGeom>
              <a:avLst/>
              <a:gdLst/>
              <a:ahLst/>
              <a:cxnLst/>
              <a:rect l="l" t="t" r="r" b="b"/>
              <a:pathLst>
                <a:path w="6613" h="30782" extrusionOk="0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8"/>
            <p:cNvSpPr/>
            <p:nvPr/>
          </p:nvSpPr>
          <p:spPr>
            <a:xfrm>
              <a:off x="2204500" y="3201825"/>
              <a:ext cx="107150" cy="187975"/>
            </a:xfrm>
            <a:custGeom>
              <a:avLst/>
              <a:gdLst/>
              <a:ahLst/>
              <a:cxnLst/>
              <a:rect l="l" t="t" r="r" b="b"/>
              <a:pathLst>
                <a:path w="4286" h="7519" extrusionOk="0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8"/>
            <p:cNvSpPr/>
            <p:nvPr/>
          </p:nvSpPr>
          <p:spPr>
            <a:xfrm>
              <a:off x="2198375" y="2396175"/>
              <a:ext cx="187350" cy="866900"/>
            </a:xfrm>
            <a:custGeom>
              <a:avLst/>
              <a:gdLst/>
              <a:ahLst/>
              <a:cxnLst/>
              <a:rect l="l" t="t" r="r" b="b"/>
              <a:pathLst>
                <a:path w="7494" h="34676" extrusionOk="0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8"/>
            <p:cNvSpPr/>
            <p:nvPr/>
          </p:nvSpPr>
          <p:spPr>
            <a:xfrm>
              <a:off x="2343475" y="1957850"/>
              <a:ext cx="399775" cy="353275"/>
            </a:xfrm>
            <a:custGeom>
              <a:avLst/>
              <a:gdLst/>
              <a:ahLst/>
              <a:cxnLst/>
              <a:rect l="l" t="t" r="r" b="b"/>
              <a:pathLst>
                <a:path w="15991" h="14131" extrusionOk="0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8"/>
            <p:cNvSpPr/>
            <p:nvPr/>
          </p:nvSpPr>
          <p:spPr>
            <a:xfrm>
              <a:off x="2124900" y="1955400"/>
              <a:ext cx="382050" cy="618950"/>
            </a:xfrm>
            <a:custGeom>
              <a:avLst/>
              <a:gdLst/>
              <a:ahLst/>
              <a:cxnLst/>
              <a:rect l="l" t="t" r="r" b="b"/>
              <a:pathLst>
                <a:path w="15282" h="24758" extrusionOk="0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8"/>
            <p:cNvSpPr/>
            <p:nvPr/>
          </p:nvSpPr>
          <p:spPr>
            <a:xfrm>
              <a:off x="2364900" y="1957850"/>
              <a:ext cx="120000" cy="622625"/>
            </a:xfrm>
            <a:custGeom>
              <a:avLst/>
              <a:gdLst/>
              <a:ahLst/>
              <a:cxnLst/>
              <a:rect l="l" t="t" r="r" b="b"/>
              <a:pathLst>
                <a:path w="4800" h="24905" extrusionOk="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8"/>
            <p:cNvSpPr/>
            <p:nvPr/>
          </p:nvSpPr>
          <p:spPr>
            <a:xfrm>
              <a:off x="2410200" y="1803575"/>
              <a:ext cx="26950" cy="71050"/>
            </a:xfrm>
            <a:custGeom>
              <a:avLst/>
              <a:gdLst/>
              <a:ahLst/>
              <a:cxnLst/>
              <a:rect l="l" t="t" r="r" b="b"/>
              <a:pathLst>
                <a:path w="1078" h="2842" extrusionOk="0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8"/>
            <p:cNvSpPr/>
            <p:nvPr/>
          </p:nvSpPr>
          <p:spPr>
            <a:xfrm>
              <a:off x="2252250" y="1753375"/>
              <a:ext cx="169600" cy="243675"/>
            </a:xfrm>
            <a:custGeom>
              <a:avLst/>
              <a:gdLst/>
              <a:ahLst/>
              <a:cxnLst/>
              <a:rect l="l" t="t" r="r" b="b"/>
              <a:pathLst>
                <a:path w="6784" h="9747" extrusionOk="0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8"/>
            <p:cNvSpPr/>
            <p:nvPr/>
          </p:nvSpPr>
          <p:spPr>
            <a:xfrm>
              <a:off x="2274275" y="1915600"/>
              <a:ext cx="105325" cy="15430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8"/>
            <p:cNvSpPr/>
            <p:nvPr/>
          </p:nvSpPr>
          <p:spPr>
            <a:xfrm>
              <a:off x="2198975" y="1692150"/>
              <a:ext cx="237575" cy="238175"/>
            </a:xfrm>
            <a:custGeom>
              <a:avLst/>
              <a:gdLst/>
              <a:ahLst/>
              <a:cxnLst/>
              <a:rect l="l" t="t" r="r" b="b"/>
              <a:pathLst>
                <a:path w="9503" h="9527" extrusionOk="0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8"/>
            <p:cNvSpPr/>
            <p:nvPr/>
          </p:nvSpPr>
          <p:spPr>
            <a:xfrm>
              <a:off x="2140225" y="1986025"/>
              <a:ext cx="206325" cy="606100"/>
            </a:xfrm>
            <a:custGeom>
              <a:avLst/>
              <a:gdLst/>
              <a:ahLst/>
              <a:cxnLst/>
              <a:rect l="l" t="t" r="r" b="b"/>
              <a:pathLst>
                <a:path w="8253" h="24244" extrusionOk="0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8"/>
            <p:cNvSpPr/>
            <p:nvPr/>
          </p:nvSpPr>
          <p:spPr>
            <a:xfrm>
              <a:off x="2123075" y="2020900"/>
              <a:ext cx="419375" cy="370400"/>
            </a:xfrm>
            <a:custGeom>
              <a:avLst/>
              <a:gdLst/>
              <a:ahLst/>
              <a:cxnLst/>
              <a:rect l="l" t="t" r="r" b="b"/>
              <a:pathLst>
                <a:path w="16775" h="14816" extrusionOk="0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2299375" y="1953575"/>
              <a:ext cx="76550" cy="53275"/>
            </a:xfrm>
            <a:custGeom>
              <a:avLst/>
              <a:gdLst/>
              <a:ahLst/>
              <a:cxnLst/>
              <a:rect l="l" t="t" r="r" b="b"/>
              <a:pathLst>
                <a:path w="3062" h="2131" extrusionOk="0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8"/>
            <p:cNvSpPr/>
            <p:nvPr/>
          </p:nvSpPr>
          <p:spPr>
            <a:xfrm>
              <a:off x="2273050" y="1972550"/>
              <a:ext cx="82675" cy="116325"/>
            </a:xfrm>
            <a:custGeom>
              <a:avLst/>
              <a:gdLst/>
              <a:ahLst/>
              <a:cxnLst/>
              <a:rect l="l" t="t" r="r" b="b"/>
              <a:pathLst>
                <a:path w="3307" h="4653" extrusionOk="0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8"/>
            <p:cNvSpPr/>
            <p:nvPr/>
          </p:nvSpPr>
          <p:spPr>
            <a:xfrm>
              <a:off x="2355700" y="1983575"/>
              <a:ext cx="38000" cy="96125"/>
            </a:xfrm>
            <a:custGeom>
              <a:avLst/>
              <a:gdLst/>
              <a:ahLst/>
              <a:cxnLst/>
              <a:rect l="l" t="t" r="r" b="b"/>
              <a:pathLst>
                <a:path w="1520" h="3845" extrusionOk="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8"/>
            <p:cNvSpPr/>
            <p:nvPr/>
          </p:nvSpPr>
          <p:spPr>
            <a:xfrm>
              <a:off x="4197200" y="2609850"/>
              <a:ext cx="18400" cy="60625"/>
            </a:xfrm>
            <a:custGeom>
              <a:avLst/>
              <a:gdLst/>
              <a:ahLst/>
              <a:cxnLst/>
              <a:rect l="l" t="t" r="r" b="b"/>
              <a:pathLst>
                <a:path w="736" h="2425" extrusionOk="0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8"/>
            <p:cNvSpPr/>
            <p:nvPr/>
          </p:nvSpPr>
          <p:spPr>
            <a:xfrm>
              <a:off x="4111500" y="2158050"/>
              <a:ext cx="124900" cy="521600"/>
            </a:xfrm>
            <a:custGeom>
              <a:avLst/>
              <a:gdLst/>
              <a:ahLst/>
              <a:cxnLst/>
              <a:rect l="l" t="t" r="r" b="b"/>
              <a:pathLst>
                <a:path w="4996" h="20864" extrusionOk="0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8"/>
            <p:cNvSpPr/>
            <p:nvPr/>
          </p:nvSpPr>
          <p:spPr>
            <a:xfrm>
              <a:off x="4081500" y="2573725"/>
              <a:ext cx="138375" cy="125525"/>
            </a:xfrm>
            <a:custGeom>
              <a:avLst/>
              <a:gdLst/>
              <a:ahLst/>
              <a:cxnLst/>
              <a:rect l="l" t="t" r="r" b="b"/>
              <a:pathLst>
                <a:path w="5535" h="5021" extrusionOk="0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8"/>
            <p:cNvSpPr/>
            <p:nvPr/>
          </p:nvSpPr>
          <p:spPr>
            <a:xfrm>
              <a:off x="4270050" y="2163550"/>
              <a:ext cx="115725" cy="612825"/>
            </a:xfrm>
            <a:custGeom>
              <a:avLst/>
              <a:gdLst/>
              <a:ahLst/>
              <a:cxnLst/>
              <a:rect l="l" t="t" r="r" b="b"/>
              <a:pathLst>
                <a:path w="4629" h="24513" extrusionOk="0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8"/>
            <p:cNvSpPr/>
            <p:nvPr/>
          </p:nvSpPr>
          <p:spPr>
            <a:xfrm>
              <a:off x="4297600" y="2682075"/>
              <a:ext cx="76550" cy="94300"/>
            </a:xfrm>
            <a:custGeom>
              <a:avLst/>
              <a:gdLst/>
              <a:ahLst/>
              <a:cxnLst/>
              <a:rect l="l" t="t" r="r" b="b"/>
              <a:pathLst>
                <a:path w="3062" h="3772" extrusionOk="0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8"/>
            <p:cNvSpPr/>
            <p:nvPr/>
          </p:nvSpPr>
          <p:spPr>
            <a:xfrm>
              <a:off x="4134750" y="1940100"/>
              <a:ext cx="143300" cy="614050"/>
            </a:xfrm>
            <a:custGeom>
              <a:avLst/>
              <a:gdLst/>
              <a:ahLst/>
              <a:cxnLst/>
              <a:rect l="l" t="t" r="r" b="b"/>
              <a:pathLst>
                <a:path w="5732" h="24562" extrusionOk="0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8"/>
            <p:cNvSpPr/>
            <p:nvPr/>
          </p:nvSpPr>
          <p:spPr>
            <a:xfrm>
              <a:off x="4243725" y="1846425"/>
              <a:ext cx="177575" cy="783650"/>
            </a:xfrm>
            <a:custGeom>
              <a:avLst/>
              <a:gdLst/>
              <a:ahLst/>
              <a:cxnLst/>
              <a:rect l="l" t="t" r="r" b="b"/>
              <a:pathLst>
                <a:path w="7103" h="31346" extrusionOk="0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8"/>
            <p:cNvSpPr/>
            <p:nvPr/>
          </p:nvSpPr>
          <p:spPr>
            <a:xfrm>
              <a:off x="4064975" y="1475450"/>
              <a:ext cx="339175" cy="610375"/>
            </a:xfrm>
            <a:custGeom>
              <a:avLst/>
              <a:gdLst/>
              <a:ahLst/>
              <a:cxnLst/>
              <a:rect l="l" t="t" r="r" b="b"/>
              <a:pathLst>
                <a:path w="13567" h="24415" extrusionOk="0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8"/>
            <p:cNvSpPr/>
            <p:nvPr/>
          </p:nvSpPr>
          <p:spPr>
            <a:xfrm>
              <a:off x="4112100" y="1477900"/>
              <a:ext cx="92475" cy="614050"/>
            </a:xfrm>
            <a:custGeom>
              <a:avLst/>
              <a:gdLst/>
              <a:ahLst/>
              <a:cxnLst/>
              <a:rect l="l" t="t" r="r" b="b"/>
              <a:pathLst>
                <a:path w="3699" h="24562" extrusionOk="0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8"/>
            <p:cNvSpPr/>
            <p:nvPr/>
          </p:nvSpPr>
          <p:spPr>
            <a:xfrm>
              <a:off x="4240050" y="1507275"/>
              <a:ext cx="216150" cy="590175"/>
            </a:xfrm>
            <a:custGeom>
              <a:avLst/>
              <a:gdLst/>
              <a:ahLst/>
              <a:cxnLst/>
              <a:rect l="l" t="t" r="r" b="b"/>
              <a:pathLst>
                <a:path w="8646" h="23607" extrusionOk="0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8"/>
            <p:cNvSpPr/>
            <p:nvPr/>
          </p:nvSpPr>
          <p:spPr>
            <a:xfrm>
              <a:off x="3944375" y="1791100"/>
              <a:ext cx="64300" cy="33625"/>
            </a:xfrm>
            <a:custGeom>
              <a:avLst/>
              <a:gdLst/>
              <a:ahLst/>
              <a:cxnLst/>
              <a:rect l="l" t="t" r="r" b="b"/>
              <a:pathLst>
                <a:path w="2572" h="1345" extrusionOk="0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8"/>
            <p:cNvSpPr/>
            <p:nvPr/>
          </p:nvSpPr>
          <p:spPr>
            <a:xfrm>
              <a:off x="4062525" y="1567275"/>
              <a:ext cx="352650" cy="342850"/>
            </a:xfrm>
            <a:custGeom>
              <a:avLst/>
              <a:gdLst/>
              <a:ahLst/>
              <a:cxnLst/>
              <a:rect l="l" t="t" r="r" b="b"/>
              <a:pathLst>
                <a:path w="14106" h="13714" extrusionOk="0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8"/>
            <p:cNvSpPr/>
            <p:nvPr/>
          </p:nvSpPr>
          <p:spPr>
            <a:xfrm>
              <a:off x="3947425" y="1487675"/>
              <a:ext cx="272450" cy="337975"/>
            </a:xfrm>
            <a:custGeom>
              <a:avLst/>
              <a:gdLst/>
              <a:ahLst/>
              <a:cxnLst/>
              <a:rect l="l" t="t" r="r" b="b"/>
              <a:pathLst>
                <a:path w="10898" h="13519" extrusionOk="0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8"/>
            <p:cNvSpPr/>
            <p:nvPr/>
          </p:nvSpPr>
          <p:spPr>
            <a:xfrm>
              <a:off x="3873350" y="1788275"/>
              <a:ext cx="113900" cy="98575"/>
            </a:xfrm>
            <a:custGeom>
              <a:avLst/>
              <a:gdLst/>
              <a:ahLst/>
              <a:cxnLst/>
              <a:rect l="l" t="t" r="r" b="b"/>
              <a:pathLst>
                <a:path w="4556" h="3943" extrusionOk="0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8"/>
            <p:cNvSpPr/>
            <p:nvPr/>
          </p:nvSpPr>
          <p:spPr>
            <a:xfrm>
              <a:off x="3945600" y="1828075"/>
              <a:ext cx="146325" cy="74100"/>
            </a:xfrm>
            <a:custGeom>
              <a:avLst/>
              <a:gdLst/>
              <a:ahLst/>
              <a:cxnLst/>
              <a:rect l="l" t="t" r="r" b="b"/>
              <a:pathLst>
                <a:path w="5853" h="2964" extrusionOk="0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8"/>
            <p:cNvSpPr/>
            <p:nvPr/>
          </p:nvSpPr>
          <p:spPr>
            <a:xfrm>
              <a:off x="4093125" y="1315650"/>
              <a:ext cx="144500" cy="181250"/>
            </a:xfrm>
            <a:custGeom>
              <a:avLst/>
              <a:gdLst/>
              <a:ahLst/>
              <a:cxnLst/>
              <a:rect l="l" t="t" r="r" b="b"/>
              <a:pathLst>
                <a:path w="5780" h="7250" extrusionOk="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8"/>
            <p:cNvSpPr/>
            <p:nvPr/>
          </p:nvSpPr>
          <p:spPr>
            <a:xfrm>
              <a:off x="4189250" y="1445450"/>
              <a:ext cx="104700" cy="142050"/>
            </a:xfrm>
            <a:custGeom>
              <a:avLst/>
              <a:gdLst/>
              <a:ahLst/>
              <a:cxnLst/>
              <a:rect l="l" t="t" r="r" b="b"/>
              <a:pathLst>
                <a:path w="4188" h="5682" extrusionOk="0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8"/>
            <p:cNvSpPr/>
            <p:nvPr/>
          </p:nvSpPr>
          <p:spPr>
            <a:xfrm>
              <a:off x="4140875" y="1285650"/>
              <a:ext cx="156150" cy="222875"/>
            </a:xfrm>
            <a:custGeom>
              <a:avLst/>
              <a:gdLst/>
              <a:ahLst/>
              <a:cxnLst/>
              <a:rect l="l" t="t" r="r" b="b"/>
              <a:pathLst>
                <a:path w="6246" h="8915" extrusionOk="0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8"/>
            <p:cNvSpPr/>
            <p:nvPr/>
          </p:nvSpPr>
          <p:spPr>
            <a:xfrm>
              <a:off x="4177000" y="1270975"/>
              <a:ext cx="167775" cy="231425"/>
            </a:xfrm>
            <a:custGeom>
              <a:avLst/>
              <a:gdLst/>
              <a:ahLst/>
              <a:cxnLst/>
              <a:rect l="l" t="t" r="r" b="b"/>
              <a:pathLst>
                <a:path w="6711" h="9257" extrusionOk="0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8"/>
            <p:cNvSpPr/>
            <p:nvPr/>
          </p:nvSpPr>
          <p:spPr>
            <a:xfrm>
              <a:off x="4121300" y="1267900"/>
              <a:ext cx="110200" cy="125525"/>
            </a:xfrm>
            <a:custGeom>
              <a:avLst/>
              <a:gdLst/>
              <a:ahLst/>
              <a:cxnLst/>
              <a:rect l="l" t="t" r="r" b="b"/>
              <a:pathLst>
                <a:path w="4408" h="5021" extrusionOk="0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8"/>
            <p:cNvSpPr/>
            <p:nvPr/>
          </p:nvSpPr>
          <p:spPr>
            <a:xfrm>
              <a:off x="4195375" y="1472375"/>
              <a:ext cx="53900" cy="38600"/>
            </a:xfrm>
            <a:custGeom>
              <a:avLst/>
              <a:gdLst/>
              <a:ahLst/>
              <a:cxnLst/>
              <a:rect l="l" t="t" r="r" b="b"/>
              <a:pathLst>
                <a:path w="2156" h="1544" extrusionOk="0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8"/>
            <p:cNvSpPr/>
            <p:nvPr/>
          </p:nvSpPr>
          <p:spPr>
            <a:xfrm>
              <a:off x="4865725" y="2915325"/>
              <a:ext cx="258975" cy="109625"/>
            </a:xfrm>
            <a:custGeom>
              <a:avLst/>
              <a:gdLst/>
              <a:ahLst/>
              <a:cxnLst/>
              <a:rect l="l" t="t" r="r" b="b"/>
              <a:pathLst>
                <a:path w="10359" h="4385" extrusionOk="0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8"/>
            <p:cNvSpPr/>
            <p:nvPr/>
          </p:nvSpPr>
          <p:spPr>
            <a:xfrm>
              <a:off x="4206375" y="1925400"/>
              <a:ext cx="279200" cy="315300"/>
            </a:xfrm>
            <a:custGeom>
              <a:avLst/>
              <a:gdLst/>
              <a:ahLst/>
              <a:cxnLst/>
              <a:rect l="l" t="t" r="r" b="b"/>
              <a:pathLst>
                <a:path w="11168" h="12612" extrusionOk="0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8"/>
            <p:cNvSpPr/>
            <p:nvPr/>
          </p:nvSpPr>
          <p:spPr>
            <a:xfrm>
              <a:off x="2951375" y="1925400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8"/>
            <p:cNvSpPr/>
            <p:nvPr/>
          </p:nvSpPr>
          <p:spPr>
            <a:xfrm>
              <a:off x="3956000" y="2062225"/>
              <a:ext cx="251025" cy="238475"/>
            </a:xfrm>
            <a:custGeom>
              <a:avLst/>
              <a:gdLst/>
              <a:ahLst/>
              <a:cxnLst/>
              <a:rect l="l" t="t" r="r" b="b"/>
              <a:pathLst>
                <a:path w="10041" h="9539" extrusionOk="0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8"/>
            <p:cNvSpPr/>
            <p:nvPr/>
          </p:nvSpPr>
          <p:spPr>
            <a:xfrm>
              <a:off x="3231775" y="2062300"/>
              <a:ext cx="252250" cy="239025"/>
            </a:xfrm>
            <a:custGeom>
              <a:avLst/>
              <a:gdLst/>
              <a:ahLst/>
              <a:cxnLst/>
              <a:rect l="l" t="t" r="r" b="b"/>
              <a:pathLst>
                <a:path w="10090" h="9561" extrusionOk="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8"/>
            <p:cNvSpPr/>
            <p:nvPr/>
          </p:nvSpPr>
          <p:spPr>
            <a:xfrm>
              <a:off x="3440525" y="2207625"/>
              <a:ext cx="280400" cy="315300"/>
            </a:xfrm>
            <a:custGeom>
              <a:avLst/>
              <a:gdLst/>
              <a:ahLst/>
              <a:cxnLst/>
              <a:rect l="l" t="t" r="r" b="b"/>
              <a:pathLst>
                <a:path w="11216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8"/>
            <p:cNvSpPr/>
            <p:nvPr/>
          </p:nvSpPr>
          <p:spPr>
            <a:xfrm>
              <a:off x="3720925" y="2207625"/>
              <a:ext cx="278575" cy="315300"/>
            </a:xfrm>
            <a:custGeom>
              <a:avLst/>
              <a:gdLst/>
              <a:ahLst/>
              <a:cxnLst/>
              <a:rect l="l" t="t" r="r" b="b"/>
              <a:pathLst>
                <a:path w="11143" h="12612" extrusionOk="0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8"/>
            <p:cNvSpPr/>
            <p:nvPr/>
          </p:nvSpPr>
          <p:spPr>
            <a:xfrm>
              <a:off x="2952000" y="1481575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8"/>
            <p:cNvSpPr/>
            <p:nvPr/>
          </p:nvSpPr>
          <p:spPr>
            <a:xfrm>
              <a:off x="3208500" y="2282925"/>
              <a:ext cx="43500" cy="213075"/>
            </a:xfrm>
            <a:custGeom>
              <a:avLst/>
              <a:gdLst/>
              <a:ahLst/>
              <a:cxnLst/>
              <a:rect l="l" t="t" r="r" b="b"/>
              <a:pathLst>
                <a:path w="1740" h="8523" extrusionOk="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8"/>
            <p:cNvSpPr/>
            <p:nvPr/>
          </p:nvSpPr>
          <p:spPr>
            <a:xfrm>
              <a:off x="3210350" y="2504550"/>
              <a:ext cx="279175" cy="314700"/>
            </a:xfrm>
            <a:custGeom>
              <a:avLst/>
              <a:gdLst/>
              <a:ahLst/>
              <a:cxnLst/>
              <a:rect l="l" t="t" r="r" b="b"/>
              <a:pathLst>
                <a:path w="11167" h="12588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8"/>
            <p:cNvSpPr/>
            <p:nvPr/>
          </p:nvSpPr>
          <p:spPr>
            <a:xfrm>
              <a:off x="2959950" y="2641375"/>
              <a:ext cx="251025" cy="237850"/>
            </a:xfrm>
            <a:custGeom>
              <a:avLst/>
              <a:gdLst/>
              <a:ahLst/>
              <a:cxnLst/>
              <a:rect l="l" t="t" r="r" b="b"/>
              <a:pathLst>
                <a:path w="10041" h="9514" extrusionOk="0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8"/>
            <p:cNvSpPr/>
            <p:nvPr/>
          </p:nvSpPr>
          <p:spPr>
            <a:xfrm>
              <a:off x="2724875" y="2786775"/>
              <a:ext cx="279175" cy="315300"/>
            </a:xfrm>
            <a:custGeom>
              <a:avLst/>
              <a:gdLst/>
              <a:ahLst/>
              <a:cxnLst/>
              <a:rect l="l" t="t" r="r" b="b"/>
              <a:pathLst>
                <a:path w="11167" h="12612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8"/>
            <p:cNvSpPr/>
            <p:nvPr/>
          </p:nvSpPr>
          <p:spPr>
            <a:xfrm>
              <a:off x="1955325" y="2504550"/>
              <a:ext cx="770175" cy="597525"/>
            </a:xfrm>
            <a:custGeom>
              <a:avLst/>
              <a:gdLst/>
              <a:ahLst/>
              <a:cxnLst/>
              <a:rect l="l" t="t" r="r" b="b"/>
              <a:pathLst>
                <a:path w="30807" h="23901" extrusionOk="0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8"/>
            <p:cNvSpPr/>
            <p:nvPr/>
          </p:nvSpPr>
          <p:spPr>
            <a:xfrm>
              <a:off x="1955950" y="2060100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8"/>
            <p:cNvSpPr/>
            <p:nvPr/>
          </p:nvSpPr>
          <p:spPr>
            <a:xfrm>
              <a:off x="4189250" y="2281700"/>
              <a:ext cx="44100" cy="214300"/>
            </a:xfrm>
            <a:custGeom>
              <a:avLst/>
              <a:gdLst/>
              <a:ahLst/>
              <a:cxnLst/>
              <a:rect l="l" t="t" r="r" b="b"/>
              <a:pathLst>
                <a:path w="1764" h="8572" extrusionOk="0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8"/>
            <p:cNvSpPr/>
            <p:nvPr/>
          </p:nvSpPr>
          <p:spPr>
            <a:xfrm>
              <a:off x="3954150" y="2504550"/>
              <a:ext cx="280425" cy="315300"/>
            </a:xfrm>
            <a:custGeom>
              <a:avLst/>
              <a:gdLst/>
              <a:ahLst/>
              <a:cxnLst/>
              <a:rect l="l" t="t" r="r" b="b"/>
              <a:pathLst>
                <a:path w="11217" h="12612" extrusionOk="0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8"/>
            <p:cNvSpPr/>
            <p:nvPr/>
          </p:nvSpPr>
          <p:spPr>
            <a:xfrm>
              <a:off x="4234550" y="2641375"/>
              <a:ext cx="251625" cy="238475"/>
            </a:xfrm>
            <a:custGeom>
              <a:avLst/>
              <a:gdLst/>
              <a:ahLst/>
              <a:cxnLst/>
              <a:rect l="l" t="t" r="r" b="b"/>
              <a:pathLst>
                <a:path w="10065" h="9539" extrusionOk="0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8"/>
            <p:cNvSpPr/>
            <p:nvPr/>
          </p:nvSpPr>
          <p:spPr>
            <a:xfrm>
              <a:off x="4442700" y="2786775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8"/>
            <p:cNvSpPr/>
            <p:nvPr/>
          </p:nvSpPr>
          <p:spPr>
            <a:xfrm>
              <a:off x="4723075" y="2504550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8"/>
            <p:cNvSpPr/>
            <p:nvPr/>
          </p:nvSpPr>
          <p:spPr>
            <a:xfrm>
              <a:off x="3954775" y="2060100"/>
              <a:ext cx="1532975" cy="888300"/>
            </a:xfrm>
            <a:custGeom>
              <a:avLst/>
              <a:gdLst/>
              <a:ahLst/>
              <a:cxnLst/>
              <a:rect l="l" t="t" r="r" b="b"/>
              <a:pathLst>
                <a:path w="61319" h="35532" extrusionOk="0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8"/>
            <p:cNvSpPr/>
            <p:nvPr/>
          </p:nvSpPr>
          <p:spPr>
            <a:xfrm>
              <a:off x="4211275" y="2861450"/>
              <a:ext cx="42900" cy="213075"/>
            </a:xfrm>
            <a:custGeom>
              <a:avLst/>
              <a:gdLst/>
              <a:ahLst/>
              <a:cxnLst/>
              <a:rect l="l" t="t" r="r" b="b"/>
              <a:pathLst>
                <a:path w="1716" h="8523" extrusionOk="0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8"/>
            <p:cNvSpPr/>
            <p:nvPr/>
          </p:nvSpPr>
          <p:spPr>
            <a:xfrm>
              <a:off x="3193200" y="2860850"/>
              <a:ext cx="44100" cy="213675"/>
            </a:xfrm>
            <a:custGeom>
              <a:avLst/>
              <a:gdLst/>
              <a:ahLst/>
              <a:cxnLst/>
              <a:rect l="l" t="t" r="r" b="b"/>
              <a:pathLst>
                <a:path w="1764" h="8547" extrusionOk="0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8"/>
            <p:cNvSpPr/>
            <p:nvPr/>
          </p:nvSpPr>
          <p:spPr>
            <a:xfrm>
              <a:off x="3453375" y="3540375"/>
              <a:ext cx="161650" cy="60625"/>
            </a:xfrm>
            <a:custGeom>
              <a:avLst/>
              <a:gdLst/>
              <a:ahLst/>
              <a:cxnLst/>
              <a:rect l="l" t="t" r="r" b="b"/>
              <a:pathLst>
                <a:path w="6466" h="2425" extrusionOk="0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8"/>
            <p:cNvSpPr/>
            <p:nvPr/>
          </p:nvSpPr>
          <p:spPr>
            <a:xfrm>
              <a:off x="2958125" y="3083075"/>
              <a:ext cx="769550" cy="597525"/>
            </a:xfrm>
            <a:custGeom>
              <a:avLst/>
              <a:gdLst/>
              <a:ahLst/>
              <a:cxnLst/>
              <a:rect l="l" t="t" r="r" b="b"/>
              <a:pathLst>
                <a:path w="30782" h="23901" extrusionOk="0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8"/>
            <p:cNvSpPr/>
            <p:nvPr/>
          </p:nvSpPr>
          <p:spPr>
            <a:xfrm>
              <a:off x="3727025" y="3083075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8"/>
            <p:cNvSpPr/>
            <p:nvPr/>
          </p:nvSpPr>
          <p:spPr>
            <a:xfrm>
              <a:off x="2958725" y="2639225"/>
              <a:ext cx="1532975" cy="887700"/>
            </a:xfrm>
            <a:custGeom>
              <a:avLst/>
              <a:gdLst/>
              <a:ahLst/>
              <a:cxnLst/>
              <a:rect l="l" t="t" r="r" b="b"/>
              <a:pathLst>
                <a:path w="61319" h="35508" extrusionOk="0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8"/>
            <p:cNvSpPr/>
            <p:nvPr/>
          </p:nvSpPr>
          <p:spPr>
            <a:xfrm>
              <a:off x="3558075" y="3050000"/>
              <a:ext cx="171425" cy="65700"/>
            </a:xfrm>
            <a:custGeom>
              <a:avLst/>
              <a:gdLst/>
              <a:ahLst/>
              <a:cxnLst/>
              <a:rect l="l" t="t" r="r" b="b"/>
              <a:pathLst>
                <a:path w="6857" h="2628" extrusionOk="0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8"/>
            <p:cNvSpPr/>
            <p:nvPr/>
          </p:nvSpPr>
          <p:spPr>
            <a:xfrm>
              <a:off x="3550100" y="3000425"/>
              <a:ext cx="187975" cy="99200"/>
            </a:xfrm>
            <a:custGeom>
              <a:avLst/>
              <a:gdLst/>
              <a:ahLst/>
              <a:cxnLst/>
              <a:rect l="l" t="t" r="r" b="b"/>
              <a:pathLst>
                <a:path w="7519" h="3968" extrusionOk="0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8"/>
            <p:cNvSpPr/>
            <p:nvPr/>
          </p:nvSpPr>
          <p:spPr>
            <a:xfrm>
              <a:off x="3371350" y="2529575"/>
              <a:ext cx="502025" cy="650850"/>
            </a:xfrm>
            <a:custGeom>
              <a:avLst/>
              <a:gdLst/>
              <a:ahLst/>
              <a:cxnLst/>
              <a:rect l="l" t="t" r="r" b="b"/>
              <a:pathLst>
                <a:path w="20081" h="26034" extrusionOk="0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8"/>
            <p:cNvSpPr/>
            <p:nvPr/>
          </p:nvSpPr>
          <p:spPr>
            <a:xfrm>
              <a:off x="3398900" y="2545650"/>
              <a:ext cx="483050" cy="636925"/>
            </a:xfrm>
            <a:custGeom>
              <a:avLst/>
              <a:gdLst/>
              <a:ahLst/>
              <a:cxnLst/>
              <a:rect l="l" t="t" r="r" b="b"/>
              <a:pathLst>
                <a:path w="19322" h="25477" extrusionOk="0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8"/>
            <p:cNvSpPr/>
            <p:nvPr/>
          </p:nvSpPr>
          <p:spPr>
            <a:xfrm>
              <a:off x="3418475" y="2567600"/>
              <a:ext cx="443875" cy="554075"/>
            </a:xfrm>
            <a:custGeom>
              <a:avLst/>
              <a:gdLst/>
              <a:ahLst/>
              <a:cxnLst/>
              <a:rect l="l" t="t" r="r" b="b"/>
              <a:pathLst>
                <a:path w="17755" h="22163" extrusionOk="0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8"/>
            <p:cNvSpPr/>
            <p:nvPr/>
          </p:nvSpPr>
          <p:spPr>
            <a:xfrm>
              <a:off x="3419100" y="2567600"/>
              <a:ext cx="442650" cy="274900"/>
            </a:xfrm>
            <a:custGeom>
              <a:avLst/>
              <a:gdLst/>
              <a:ahLst/>
              <a:cxnLst/>
              <a:rect l="l" t="t" r="r" b="b"/>
              <a:pathLst>
                <a:path w="17706" h="10996" extrusionOk="0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8"/>
            <p:cNvSpPr/>
            <p:nvPr/>
          </p:nvSpPr>
          <p:spPr>
            <a:xfrm>
              <a:off x="3442975" y="2856600"/>
              <a:ext cx="27575" cy="36175"/>
            </a:xfrm>
            <a:custGeom>
              <a:avLst/>
              <a:gdLst/>
              <a:ahLst/>
              <a:cxnLst/>
              <a:rect l="l" t="t" r="r" b="b"/>
              <a:pathLst>
                <a:path w="1103" h="1447" extrusionOk="0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8"/>
            <p:cNvSpPr/>
            <p:nvPr/>
          </p:nvSpPr>
          <p:spPr>
            <a:xfrm>
              <a:off x="3442975" y="2905800"/>
              <a:ext cx="27575" cy="36225"/>
            </a:xfrm>
            <a:custGeom>
              <a:avLst/>
              <a:gdLst/>
              <a:ahLst/>
              <a:cxnLst/>
              <a:rect l="l" t="t" r="r" b="b"/>
              <a:pathLst>
                <a:path w="1103" h="1449" extrusionOk="0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8"/>
            <p:cNvSpPr/>
            <p:nvPr/>
          </p:nvSpPr>
          <p:spPr>
            <a:xfrm>
              <a:off x="3442975" y="2954550"/>
              <a:ext cx="27575" cy="36050"/>
            </a:xfrm>
            <a:custGeom>
              <a:avLst/>
              <a:gdLst/>
              <a:ahLst/>
              <a:cxnLst/>
              <a:rect l="l" t="t" r="r" b="b"/>
              <a:pathLst>
                <a:path w="1103" h="1442" extrusionOk="0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8"/>
            <p:cNvSpPr/>
            <p:nvPr/>
          </p:nvSpPr>
          <p:spPr>
            <a:xfrm>
              <a:off x="3449100" y="3119700"/>
              <a:ext cx="19600" cy="25925"/>
            </a:xfrm>
            <a:custGeom>
              <a:avLst/>
              <a:gdLst/>
              <a:ahLst/>
              <a:cxnLst/>
              <a:rect l="l" t="t" r="r" b="b"/>
              <a:pathLst>
                <a:path w="784" h="1037" extrusionOk="0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8"/>
            <p:cNvSpPr/>
            <p:nvPr/>
          </p:nvSpPr>
          <p:spPr>
            <a:xfrm>
              <a:off x="3899675" y="2955125"/>
              <a:ext cx="318375" cy="184300"/>
            </a:xfrm>
            <a:custGeom>
              <a:avLst/>
              <a:gdLst/>
              <a:ahLst/>
              <a:cxnLst/>
              <a:rect l="l" t="t" r="r" b="b"/>
              <a:pathLst>
                <a:path w="12735" h="7372" extrusionOk="0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8"/>
            <p:cNvSpPr/>
            <p:nvPr/>
          </p:nvSpPr>
          <p:spPr>
            <a:xfrm>
              <a:off x="4036200" y="3034100"/>
              <a:ext cx="181850" cy="110825"/>
            </a:xfrm>
            <a:custGeom>
              <a:avLst/>
              <a:gdLst/>
              <a:ahLst/>
              <a:cxnLst/>
              <a:rect l="l" t="t" r="r" b="b"/>
              <a:pathLst>
                <a:path w="7274" h="4433" extrusionOk="0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8"/>
            <p:cNvSpPr/>
            <p:nvPr/>
          </p:nvSpPr>
          <p:spPr>
            <a:xfrm>
              <a:off x="3899675" y="3060425"/>
              <a:ext cx="136550" cy="84500"/>
            </a:xfrm>
            <a:custGeom>
              <a:avLst/>
              <a:gdLst/>
              <a:ahLst/>
              <a:cxnLst/>
              <a:rect l="l" t="t" r="r" b="b"/>
              <a:pathLst>
                <a:path w="5462" h="3380" extrusionOk="0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8"/>
            <p:cNvSpPr/>
            <p:nvPr/>
          </p:nvSpPr>
          <p:spPr>
            <a:xfrm>
              <a:off x="3548875" y="3234900"/>
              <a:ext cx="133500" cy="89400"/>
            </a:xfrm>
            <a:custGeom>
              <a:avLst/>
              <a:gdLst/>
              <a:ahLst/>
              <a:cxnLst/>
              <a:rect l="l" t="t" r="r" b="b"/>
              <a:pathLst>
                <a:path w="5340" h="3576" extrusionOk="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8"/>
            <p:cNvSpPr/>
            <p:nvPr/>
          </p:nvSpPr>
          <p:spPr>
            <a:xfrm>
              <a:off x="3682350" y="3141850"/>
              <a:ext cx="295100" cy="182450"/>
            </a:xfrm>
            <a:custGeom>
              <a:avLst/>
              <a:gdLst/>
              <a:ahLst/>
              <a:cxnLst/>
              <a:rect l="l" t="t" r="r" b="b"/>
              <a:pathLst>
                <a:path w="11804" h="7298" extrusionOk="0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8"/>
            <p:cNvSpPr/>
            <p:nvPr/>
          </p:nvSpPr>
          <p:spPr>
            <a:xfrm>
              <a:off x="3548875" y="3064100"/>
              <a:ext cx="428575" cy="248575"/>
            </a:xfrm>
            <a:custGeom>
              <a:avLst/>
              <a:gdLst/>
              <a:ahLst/>
              <a:cxnLst/>
              <a:rect l="l" t="t" r="r" b="b"/>
              <a:pathLst>
                <a:path w="17143" h="9943" extrusionOk="0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8"/>
            <p:cNvSpPr/>
            <p:nvPr/>
          </p:nvSpPr>
          <p:spPr>
            <a:xfrm>
              <a:off x="3826200" y="30836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8"/>
            <p:cNvSpPr/>
            <p:nvPr/>
          </p:nvSpPr>
          <p:spPr>
            <a:xfrm>
              <a:off x="3844575" y="30843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3826200" y="30732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8"/>
            <p:cNvSpPr/>
            <p:nvPr/>
          </p:nvSpPr>
          <p:spPr>
            <a:xfrm>
              <a:off x="3802950" y="30971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8"/>
            <p:cNvSpPr/>
            <p:nvPr/>
          </p:nvSpPr>
          <p:spPr>
            <a:xfrm>
              <a:off x="3821325" y="309775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8"/>
            <p:cNvSpPr/>
            <p:nvPr/>
          </p:nvSpPr>
          <p:spPr>
            <a:xfrm>
              <a:off x="3802950" y="3086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8"/>
            <p:cNvSpPr/>
            <p:nvPr/>
          </p:nvSpPr>
          <p:spPr>
            <a:xfrm>
              <a:off x="3779675" y="31106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8"/>
            <p:cNvSpPr/>
            <p:nvPr/>
          </p:nvSpPr>
          <p:spPr>
            <a:xfrm>
              <a:off x="3798050" y="31112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8"/>
            <p:cNvSpPr/>
            <p:nvPr/>
          </p:nvSpPr>
          <p:spPr>
            <a:xfrm>
              <a:off x="3779675" y="3100200"/>
              <a:ext cx="36150" cy="21475"/>
            </a:xfrm>
            <a:custGeom>
              <a:avLst/>
              <a:gdLst/>
              <a:ahLst/>
              <a:cxnLst/>
              <a:rect l="l" t="t" r="r" b="b"/>
              <a:pathLst>
                <a:path w="1446" h="859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8"/>
            <p:cNvSpPr/>
            <p:nvPr/>
          </p:nvSpPr>
          <p:spPr>
            <a:xfrm>
              <a:off x="3755800" y="312407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8"/>
            <p:cNvSpPr/>
            <p:nvPr/>
          </p:nvSpPr>
          <p:spPr>
            <a:xfrm>
              <a:off x="3774775" y="3124700"/>
              <a:ext cx="17800" cy="15950"/>
            </a:xfrm>
            <a:custGeom>
              <a:avLst/>
              <a:gdLst/>
              <a:ahLst/>
              <a:cxnLst/>
              <a:rect l="l" t="t" r="r" b="b"/>
              <a:pathLst>
                <a:path w="712" h="638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8"/>
            <p:cNvSpPr/>
            <p:nvPr/>
          </p:nvSpPr>
          <p:spPr>
            <a:xfrm>
              <a:off x="3755800" y="31136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8"/>
            <p:cNvSpPr/>
            <p:nvPr/>
          </p:nvSpPr>
          <p:spPr>
            <a:xfrm>
              <a:off x="3732550" y="31375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8"/>
            <p:cNvSpPr/>
            <p:nvPr/>
          </p:nvSpPr>
          <p:spPr>
            <a:xfrm>
              <a:off x="3750900" y="3138175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8"/>
            <p:cNvSpPr/>
            <p:nvPr/>
          </p:nvSpPr>
          <p:spPr>
            <a:xfrm>
              <a:off x="3732550" y="31271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8"/>
            <p:cNvSpPr/>
            <p:nvPr/>
          </p:nvSpPr>
          <p:spPr>
            <a:xfrm>
              <a:off x="3709275" y="31510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8"/>
            <p:cNvSpPr/>
            <p:nvPr/>
          </p:nvSpPr>
          <p:spPr>
            <a:xfrm>
              <a:off x="3727650" y="315162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8"/>
            <p:cNvSpPr/>
            <p:nvPr/>
          </p:nvSpPr>
          <p:spPr>
            <a:xfrm>
              <a:off x="3709275" y="314062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8"/>
            <p:cNvSpPr/>
            <p:nvPr/>
          </p:nvSpPr>
          <p:spPr>
            <a:xfrm>
              <a:off x="3686025" y="31645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8"/>
            <p:cNvSpPr/>
            <p:nvPr/>
          </p:nvSpPr>
          <p:spPr>
            <a:xfrm>
              <a:off x="3704375" y="316510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8"/>
            <p:cNvSpPr/>
            <p:nvPr/>
          </p:nvSpPr>
          <p:spPr>
            <a:xfrm>
              <a:off x="3686025" y="31540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8"/>
            <p:cNvSpPr/>
            <p:nvPr/>
          </p:nvSpPr>
          <p:spPr>
            <a:xfrm>
              <a:off x="3662750" y="317795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8"/>
            <p:cNvSpPr/>
            <p:nvPr/>
          </p:nvSpPr>
          <p:spPr>
            <a:xfrm>
              <a:off x="3681125" y="317857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8"/>
            <p:cNvSpPr/>
            <p:nvPr/>
          </p:nvSpPr>
          <p:spPr>
            <a:xfrm>
              <a:off x="3662750" y="31675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8"/>
            <p:cNvSpPr/>
            <p:nvPr/>
          </p:nvSpPr>
          <p:spPr>
            <a:xfrm>
              <a:off x="3639500" y="31914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8"/>
            <p:cNvSpPr/>
            <p:nvPr/>
          </p:nvSpPr>
          <p:spPr>
            <a:xfrm>
              <a:off x="3657850" y="319205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8"/>
            <p:cNvSpPr/>
            <p:nvPr/>
          </p:nvSpPr>
          <p:spPr>
            <a:xfrm>
              <a:off x="3639500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8"/>
            <p:cNvSpPr/>
            <p:nvPr/>
          </p:nvSpPr>
          <p:spPr>
            <a:xfrm>
              <a:off x="3616225" y="32049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8"/>
            <p:cNvSpPr/>
            <p:nvPr/>
          </p:nvSpPr>
          <p:spPr>
            <a:xfrm>
              <a:off x="3634600" y="320550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8"/>
            <p:cNvSpPr/>
            <p:nvPr/>
          </p:nvSpPr>
          <p:spPr>
            <a:xfrm>
              <a:off x="3616225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8"/>
            <p:cNvSpPr/>
            <p:nvPr/>
          </p:nvSpPr>
          <p:spPr>
            <a:xfrm>
              <a:off x="3569075" y="323182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8"/>
            <p:cNvSpPr/>
            <p:nvPr/>
          </p:nvSpPr>
          <p:spPr>
            <a:xfrm>
              <a:off x="3588075" y="3218975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8"/>
            <p:cNvSpPr/>
            <p:nvPr/>
          </p:nvSpPr>
          <p:spPr>
            <a:xfrm>
              <a:off x="3569075" y="3207950"/>
              <a:ext cx="60650" cy="34925"/>
            </a:xfrm>
            <a:custGeom>
              <a:avLst/>
              <a:gdLst/>
              <a:ahLst/>
              <a:cxnLst/>
              <a:rect l="l" t="t" r="r" b="b"/>
              <a:pathLst>
                <a:path w="2426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8"/>
            <p:cNvSpPr/>
            <p:nvPr/>
          </p:nvSpPr>
          <p:spPr>
            <a:xfrm>
              <a:off x="3826200" y="31112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8"/>
            <p:cNvSpPr/>
            <p:nvPr/>
          </p:nvSpPr>
          <p:spPr>
            <a:xfrm>
              <a:off x="3844575" y="3097750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8"/>
            <p:cNvSpPr/>
            <p:nvPr/>
          </p:nvSpPr>
          <p:spPr>
            <a:xfrm>
              <a:off x="3826200" y="308675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8"/>
            <p:cNvSpPr/>
            <p:nvPr/>
          </p:nvSpPr>
          <p:spPr>
            <a:xfrm>
              <a:off x="3802950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8"/>
            <p:cNvSpPr/>
            <p:nvPr/>
          </p:nvSpPr>
          <p:spPr>
            <a:xfrm>
              <a:off x="3821325" y="31247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8"/>
            <p:cNvSpPr/>
            <p:nvPr/>
          </p:nvSpPr>
          <p:spPr>
            <a:xfrm>
              <a:off x="3802950" y="31136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8"/>
            <p:cNvSpPr/>
            <p:nvPr/>
          </p:nvSpPr>
          <p:spPr>
            <a:xfrm>
              <a:off x="3779675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8"/>
            <p:cNvSpPr/>
            <p:nvPr/>
          </p:nvSpPr>
          <p:spPr>
            <a:xfrm>
              <a:off x="3798050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8"/>
            <p:cNvSpPr/>
            <p:nvPr/>
          </p:nvSpPr>
          <p:spPr>
            <a:xfrm>
              <a:off x="3779675" y="3127150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8"/>
            <p:cNvSpPr/>
            <p:nvPr/>
          </p:nvSpPr>
          <p:spPr>
            <a:xfrm>
              <a:off x="37564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8"/>
            <p:cNvSpPr/>
            <p:nvPr/>
          </p:nvSpPr>
          <p:spPr>
            <a:xfrm>
              <a:off x="37747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8"/>
            <p:cNvSpPr/>
            <p:nvPr/>
          </p:nvSpPr>
          <p:spPr>
            <a:xfrm>
              <a:off x="3756425" y="31406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8"/>
            <p:cNvSpPr/>
            <p:nvPr/>
          </p:nvSpPr>
          <p:spPr>
            <a:xfrm>
              <a:off x="37331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8"/>
            <p:cNvSpPr/>
            <p:nvPr/>
          </p:nvSpPr>
          <p:spPr>
            <a:xfrm>
              <a:off x="37515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8"/>
            <p:cNvSpPr/>
            <p:nvPr/>
          </p:nvSpPr>
          <p:spPr>
            <a:xfrm>
              <a:off x="3733150" y="31540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8"/>
            <p:cNvSpPr/>
            <p:nvPr/>
          </p:nvSpPr>
          <p:spPr>
            <a:xfrm>
              <a:off x="3709900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8"/>
            <p:cNvSpPr/>
            <p:nvPr/>
          </p:nvSpPr>
          <p:spPr>
            <a:xfrm>
              <a:off x="3728250" y="3178575"/>
              <a:ext cx="17800" cy="16550"/>
            </a:xfrm>
            <a:custGeom>
              <a:avLst/>
              <a:gdLst/>
              <a:ahLst/>
              <a:cxnLst/>
              <a:rect l="l" t="t" r="r" b="b"/>
              <a:pathLst>
                <a:path w="712" h="662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8"/>
            <p:cNvSpPr/>
            <p:nvPr/>
          </p:nvSpPr>
          <p:spPr>
            <a:xfrm>
              <a:off x="3709900" y="3167550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8"/>
            <p:cNvSpPr/>
            <p:nvPr/>
          </p:nvSpPr>
          <p:spPr>
            <a:xfrm>
              <a:off x="3686025" y="31920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8"/>
            <p:cNvSpPr/>
            <p:nvPr/>
          </p:nvSpPr>
          <p:spPr>
            <a:xfrm>
              <a:off x="3705000" y="31920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8"/>
            <p:cNvSpPr/>
            <p:nvPr/>
          </p:nvSpPr>
          <p:spPr>
            <a:xfrm>
              <a:off x="3686025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8"/>
            <p:cNvSpPr/>
            <p:nvPr/>
          </p:nvSpPr>
          <p:spPr>
            <a:xfrm>
              <a:off x="36627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8"/>
            <p:cNvSpPr/>
            <p:nvPr/>
          </p:nvSpPr>
          <p:spPr>
            <a:xfrm>
              <a:off x="3681125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8"/>
            <p:cNvSpPr/>
            <p:nvPr/>
          </p:nvSpPr>
          <p:spPr>
            <a:xfrm>
              <a:off x="3662750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8"/>
            <p:cNvSpPr/>
            <p:nvPr/>
          </p:nvSpPr>
          <p:spPr>
            <a:xfrm>
              <a:off x="36395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8"/>
            <p:cNvSpPr/>
            <p:nvPr/>
          </p:nvSpPr>
          <p:spPr>
            <a:xfrm>
              <a:off x="3657850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8"/>
            <p:cNvSpPr/>
            <p:nvPr/>
          </p:nvSpPr>
          <p:spPr>
            <a:xfrm>
              <a:off x="3639500" y="32079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8"/>
            <p:cNvSpPr/>
            <p:nvPr/>
          </p:nvSpPr>
          <p:spPr>
            <a:xfrm>
              <a:off x="36162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8"/>
            <p:cNvSpPr/>
            <p:nvPr/>
          </p:nvSpPr>
          <p:spPr>
            <a:xfrm>
              <a:off x="36346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8"/>
            <p:cNvSpPr/>
            <p:nvPr/>
          </p:nvSpPr>
          <p:spPr>
            <a:xfrm>
              <a:off x="3616225" y="32214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8"/>
            <p:cNvSpPr/>
            <p:nvPr/>
          </p:nvSpPr>
          <p:spPr>
            <a:xfrm>
              <a:off x="3592975" y="32459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8"/>
            <p:cNvSpPr/>
            <p:nvPr/>
          </p:nvSpPr>
          <p:spPr>
            <a:xfrm>
              <a:off x="36113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8"/>
            <p:cNvSpPr/>
            <p:nvPr/>
          </p:nvSpPr>
          <p:spPr>
            <a:xfrm>
              <a:off x="3592975" y="32349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8"/>
            <p:cNvSpPr/>
            <p:nvPr/>
          </p:nvSpPr>
          <p:spPr>
            <a:xfrm>
              <a:off x="3850075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8"/>
            <p:cNvSpPr/>
            <p:nvPr/>
          </p:nvSpPr>
          <p:spPr>
            <a:xfrm>
              <a:off x="3868450" y="3111225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8"/>
            <p:cNvSpPr/>
            <p:nvPr/>
          </p:nvSpPr>
          <p:spPr>
            <a:xfrm>
              <a:off x="3850075" y="3100825"/>
              <a:ext cx="60025" cy="34300"/>
            </a:xfrm>
            <a:custGeom>
              <a:avLst/>
              <a:gdLst/>
              <a:ahLst/>
              <a:cxnLst/>
              <a:rect l="l" t="t" r="r" b="b"/>
              <a:pathLst>
                <a:path w="2401" h="1372" extrusionOk="0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8"/>
            <p:cNvSpPr/>
            <p:nvPr/>
          </p:nvSpPr>
          <p:spPr>
            <a:xfrm>
              <a:off x="3826200" y="313817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8"/>
            <p:cNvSpPr/>
            <p:nvPr/>
          </p:nvSpPr>
          <p:spPr>
            <a:xfrm>
              <a:off x="3845200" y="313817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8"/>
            <p:cNvSpPr/>
            <p:nvPr/>
          </p:nvSpPr>
          <p:spPr>
            <a:xfrm>
              <a:off x="3826200" y="3127750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8"/>
            <p:cNvSpPr/>
            <p:nvPr/>
          </p:nvSpPr>
          <p:spPr>
            <a:xfrm>
              <a:off x="3802950" y="315162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8"/>
            <p:cNvSpPr/>
            <p:nvPr/>
          </p:nvSpPr>
          <p:spPr>
            <a:xfrm>
              <a:off x="38213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8"/>
            <p:cNvSpPr/>
            <p:nvPr/>
          </p:nvSpPr>
          <p:spPr>
            <a:xfrm>
              <a:off x="3802950" y="3141225"/>
              <a:ext cx="36750" cy="20850"/>
            </a:xfrm>
            <a:custGeom>
              <a:avLst/>
              <a:gdLst/>
              <a:ahLst/>
              <a:cxnLst/>
              <a:rect l="l" t="t" r="r" b="b"/>
              <a:pathLst>
                <a:path w="1470" h="834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377967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8"/>
            <p:cNvSpPr/>
            <p:nvPr/>
          </p:nvSpPr>
          <p:spPr>
            <a:xfrm>
              <a:off x="37980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8"/>
            <p:cNvSpPr/>
            <p:nvPr/>
          </p:nvSpPr>
          <p:spPr>
            <a:xfrm>
              <a:off x="3779675" y="3154700"/>
              <a:ext cx="36775" cy="20825"/>
            </a:xfrm>
            <a:custGeom>
              <a:avLst/>
              <a:gdLst/>
              <a:ahLst/>
              <a:cxnLst/>
              <a:rect l="l" t="t" r="r" b="b"/>
              <a:pathLst>
                <a:path w="1471" h="833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8"/>
            <p:cNvSpPr/>
            <p:nvPr/>
          </p:nvSpPr>
          <p:spPr>
            <a:xfrm>
              <a:off x="3756425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8"/>
            <p:cNvSpPr/>
            <p:nvPr/>
          </p:nvSpPr>
          <p:spPr>
            <a:xfrm>
              <a:off x="3774775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8"/>
            <p:cNvSpPr/>
            <p:nvPr/>
          </p:nvSpPr>
          <p:spPr>
            <a:xfrm>
              <a:off x="3756425" y="31681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8"/>
            <p:cNvSpPr/>
            <p:nvPr/>
          </p:nvSpPr>
          <p:spPr>
            <a:xfrm>
              <a:off x="3733150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8"/>
            <p:cNvSpPr/>
            <p:nvPr/>
          </p:nvSpPr>
          <p:spPr>
            <a:xfrm>
              <a:off x="3751525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8"/>
            <p:cNvSpPr/>
            <p:nvPr/>
          </p:nvSpPr>
          <p:spPr>
            <a:xfrm>
              <a:off x="3733150" y="3181625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8"/>
            <p:cNvSpPr/>
            <p:nvPr/>
          </p:nvSpPr>
          <p:spPr>
            <a:xfrm>
              <a:off x="3709900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8"/>
            <p:cNvSpPr/>
            <p:nvPr/>
          </p:nvSpPr>
          <p:spPr>
            <a:xfrm>
              <a:off x="37282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8"/>
            <p:cNvSpPr/>
            <p:nvPr/>
          </p:nvSpPr>
          <p:spPr>
            <a:xfrm>
              <a:off x="3709900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8"/>
            <p:cNvSpPr/>
            <p:nvPr/>
          </p:nvSpPr>
          <p:spPr>
            <a:xfrm>
              <a:off x="3686625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8"/>
            <p:cNvSpPr/>
            <p:nvPr/>
          </p:nvSpPr>
          <p:spPr>
            <a:xfrm>
              <a:off x="37050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8"/>
            <p:cNvSpPr/>
            <p:nvPr/>
          </p:nvSpPr>
          <p:spPr>
            <a:xfrm>
              <a:off x="3686625" y="32085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8"/>
            <p:cNvSpPr/>
            <p:nvPr/>
          </p:nvSpPr>
          <p:spPr>
            <a:xfrm>
              <a:off x="3663375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8"/>
            <p:cNvSpPr/>
            <p:nvPr/>
          </p:nvSpPr>
          <p:spPr>
            <a:xfrm>
              <a:off x="36817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8"/>
            <p:cNvSpPr/>
            <p:nvPr/>
          </p:nvSpPr>
          <p:spPr>
            <a:xfrm>
              <a:off x="3663375" y="3222050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8"/>
            <p:cNvSpPr/>
            <p:nvPr/>
          </p:nvSpPr>
          <p:spPr>
            <a:xfrm>
              <a:off x="3616225" y="32593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8"/>
            <p:cNvSpPr/>
            <p:nvPr/>
          </p:nvSpPr>
          <p:spPr>
            <a:xfrm>
              <a:off x="3635200" y="3245925"/>
              <a:ext cx="41050" cy="30000"/>
            </a:xfrm>
            <a:custGeom>
              <a:avLst/>
              <a:gdLst/>
              <a:ahLst/>
              <a:cxnLst/>
              <a:rect l="l" t="t" r="r" b="b"/>
              <a:pathLst>
                <a:path w="1642" h="1200" extrusionOk="0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8"/>
            <p:cNvSpPr/>
            <p:nvPr/>
          </p:nvSpPr>
          <p:spPr>
            <a:xfrm>
              <a:off x="3616225" y="323550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8"/>
            <p:cNvSpPr/>
            <p:nvPr/>
          </p:nvSpPr>
          <p:spPr>
            <a:xfrm>
              <a:off x="38500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8"/>
            <p:cNvSpPr/>
            <p:nvPr/>
          </p:nvSpPr>
          <p:spPr>
            <a:xfrm>
              <a:off x="3868450" y="3125300"/>
              <a:ext cx="64925" cy="42900"/>
            </a:xfrm>
            <a:custGeom>
              <a:avLst/>
              <a:gdLst/>
              <a:ahLst/>
              <a:cxnLst/>
              <a:rect l="l" t="t" r="r" b="b"/>
              <a:pathLst>
                <a:path w="2597" h="1716" extrusionOk="0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8"/>
            <p:cNvSpPr/>
            <p:nvPr/>
          </p:nvSpPr>
          <p:spPr>
            <a:xfrm>
              <a:off x="3850075" y="3114300"/>
              <a:ext cx="83300" cy="48375"/>
            </a:xfrm>
            <a:custGeom>
              <a:avLst/>
              <a:gdLst/>
              <a:ahLst/>
              <a:cxnLst/>
              <a:rect l="l" t="t" r="r" b="b"/>
              <a:pathLst>
                <a:path w="3332" h="1935" extrusionOk="0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8"/>
            <p:cNvSpPr/>
            <p:nvPr/>
          </p:nvSpPr>
          <p:spPr>
            <a:xfrm>
              <a:off x="38268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8"/>
            <p:cNvSpPr/>
            <p:nvPr/>
          </p:nvSpPr>
          <p:spPr>
            <a:xfrm>
              <a:off x="3845200" y="3165725"/>
              <a:ext cx="18375" cy="15925"/>
            </a:xfrm>
            <a:custGeom>
              <a:avLst/>
              <a:gdLst/>
              <a:ahLst/>
              <a:cxnLst/>
              <a:rect l="l" t="t" r="r" b="b"/>
              <a:pathLst>
                <a:path w="735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8"/>
            <p:cNvSpPr/>
            <p:nvPr/>
          </p:nvSpPr>
          <p:spPr>
            <a:xfrm>
              <a:off x="3826825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8"/>
            <p:cNvSpPr/>
            <p:nvPr/>
          </p:nvSpPr>
          <p:spPr>
            <a:xfrm>
              <a:off x="3803550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8"/>
            <p:cNvSpPr/>
            <p:nvPr/>
          </p:nvSpPr>
          <p:spPr>
            <a:xfrm>
              <a:off x="3821925" y="317917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8"/>
            <p:cNvSpPr/>
            <p:nvPr/>
          </p:nvSpPr>
          <p:spPr>
            <a:xfrm>
              <a:off x="3803550" y="31681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3780300" y="3192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8"/>
            <p:cNvSpPr/>
            <p:nvPr/>
          </p:nvSpPr>
          <p:spPr>
            <a:xfrm>
              <a:off x="3798650" y="31926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8"/>
            <p:cNvSpPr/>
            <p:nvPr/>
          </p:nvSpPr>
          <p:spPr>
            <a:xfrm>
              <a:off x="3780300" y="3181625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8"/>
            <p:cNvSpPr/>
            <p:nvPr/>
          </p:nvSpPr>
          <p:spPr>
            <a:xfrm>
              <a:off x="3756425" y="3205500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8"/>
            <p:cNvSpPr/>
            <p:nvPr/>
          </p:nvSpPr>
          <p:spPr>
            <a:xfrm>
              <a:off x="3775400" y="32061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8"/>
            <p:cNvSpPr/>
            <p:nvPr/>
          </p:nvSpPr>
          <p:spPr>
            <a:xfrm>
              <a:off x="3756425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8"/>
            <p:cNvSpPr/>
            <p:nvPr/>
          </p:nvSpPr>
          <p:spPr>
            <a:xfrm>
              <a:off x="3733150" y="32189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8"/>
            <p:cNvSpPr/>
            <p:nvPr/>
          </p:nvSpPr>
          <p:spPr>
            <a:xfrm>
              <a:off x="3751525" y="32196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8"/>
            <p:cNvSpPr/>
            <p:nvPr/>
          </p:nvSpPr>
          <p:spPr>
            <a:xfrm>
              <a:off x="3733150" y="32085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8"/>
            <p:cNvSpPr/>
            <p:nvPr/>
          </p:nvSpPr>
          <p:spPr>
            <a:xfrm>
              <a:off x="37099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8"/>
            <p:cNvSpPr/>
            <p:nvPr/>
          </p:nvSpPr>
          <p:spPr>
            <a:xfrm>
              <a:off x="3728250" y="32330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8"/>
            <p:cNvSpPr/>
            <p:nvPr/>
          </p:nvSpPr>
          <p:spPr>
            <a:xfrm>
              <a:off x="3709900" y="32220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8"/>
            <p:cNvSpPr/>
            <p:nvPr/>
          </p:nvSpPr>
          <p:spPr>
            <a:xfrm>
              <a:off x="36866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8"/>
            <p:cNvSpPr/>
            <p:nvPr/>
          </p:nvSpPr>
          <p:spPr>
            <a:xfrm>
              <a:off x="3705000" y="324652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8"/>
            <p:cNvSpPr/>
            <p:nvPr/>
          </p:nvSpPr>
          <p:spPr>
            <a:xfrm>
              <a:off x="3686625" y="3235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8"/>
            <p:cNvSpPr/>
            <p:nvPr/>
          </p:nvSpPr>
          <p:spPr>
            <a:xfrm>
              <a:off x="3640100" y="32728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8"/>
            <p:cNvSpPr/>
            <p:nvPr/>
          </p:nvSpPr>
          <p:spPr>
            <a:xfrm>
              <a:off x="3658475" y="3260000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8"/>
            <p:cNvSpPr/>
            <p:nvPr/>
          </p:nvSpPr>
          <p:spPr>
            <a:xfrm>
              <a:off x="3640100" y="3248975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8"/>
            <p:cNvSpPr/>
            <p:nvPr/>
          </p:nvSpPr>
          <p:spPr>
            <a:xfrm>
              <a:off x="3920500" y="31387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8"/>
            <p:cNvSpPr/>
            <p:nvPr/>
          </p:nvSpPr>
          <p:spPr>
            <a:xfrm>
              <a:off x="3938850" y="31387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8"/>
            <p:cNvSpPr/>
            <p:nvPr/>
          </p:nvSpPr>
          <p:spPr>
            <a:xfrm>
              <a:off x="3920500" y="3127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8"/>
            <p:cNvSpPr/>
            <p:nvPr/>
          </p:nvSpPr>
          <p:spPr>
            <a:xfrm>
              <a:off x="3896625" y="31522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3915600" y="31522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8"/>
            <p:cNvSpPr/>
            <p:nvPr/>
          </p:nvSpPr>
          <p:spPr>
            <a:xfrm>
              <a:off x="3896625" y="31412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8"/>
            <p:cNvSpPr/>
            <p:nvPr/>
          </p:nvSpPr>
          <p:spPr>
            <a:xfrm>
              <a:off x="3873350" y="31657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8"/>
            <p:cNvSpPr/>
            <p:nvPr/>
          </p:nvSpPr>
          <p:spPr>
            <a:xfrm>
              <a:off x="3892325" y="316572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8"/>
            <p:cNvSpPr/>
            <p:nvPr/>
          </p:nvSpPr>
          <p:spPr>
            <a:xfrm>
              <a:off x="3873350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8"/>
            <p:cNvSpPr/>
            <p:nvPr/>
          </p:nvSpPr>
          <p:spPr>
            <a:xfrm>
              <a:off x="3757025" y="323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8"/>
            <p:cNvSpPr/>
            <p:nvPr/>
          </p:nvSpPr>
          <p:spPr>
            <a:xfrm>
              <a:off x="3775400" y="3179175"/>
              <a:ext cx="111450" cy="70425"/>
            </a:xfrm>
            <a:custGeom>
              <a:avLst/>
              <a:gdLst/>
              <a:ahLst/>
              <a:cxnLst/>
              <a:rect l="l" t="t" r="r" b="b"/>
              <a:pathLst>
                <a:path w="4458" h="2817" extrusionOk="0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8"/>
            <p:cNvSpPr/>
            <p:nvPr/>
          </p:nvSpPr>
          <p:spPr>
            <a:xfrm>
              <a:off x="3757025" y="3168175"/>
              <a:ext cx="129825" cy="75325"/>
            </a:xfrm>
            <a:custGeom>
              <a:avLst/>
              <a:gdLst/>
              <a:ahLst/>
              <a:cxnLst/>
              <a:rect l="l" t="t" r="r" b="b"/>
              <a:pathLst>
                <a:path w="5193" h="3013" extrusionOk="0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8"/>
            <p:cNvSpPr/>
            <p:nvPr/>
          </p:nvSpPr>
          <p:spPr>
            <a:xfrm>
              <a:off x="3733775" y="32465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8"/>
            <p:cNvSpPr/>
            <p:nvPr/>
          </p:nvSpPr>
          <p:spPr>
            <a:xfrm>
              <a:off x="3752125" y="32465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8"/>
            <p:cNvSpPr/>
            <p:nvPr/>
          </p:nvSpPr>
          <p:spPr>
            <a:xfrm>
              <a:off x="3733775" y="323612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8"/>
            <p:cNvSpPr/>
            <p:nvPr/>
          </p:nvSpPr>
          <p:spPr>
            <a:xfrm>
              <a:off x="3710500" y="32600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8"/>
            <p:cNvSpPr/>
            <p:nvPr/>
          </p:nvSpPr>
          <p:spPr>
            <a:xfrm>
              <a:off x="3728875" y="32600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8"/>
            <p:cNvSpPr/>
            <p:nvPr/>
          </p:nvSpPr>
          <p:spPr>
            <a:xfrm>
              <a:off x="3710500" y="3249575"/>
              <a:ext cx="36150" cy="20850"/>
            </a:xfrm>
            <a:custGeom>
              <a:avLst/>
              <a:gdLst/>
              <a:ahLst/>
              <a:cxnLst/>
              <a:rect l="l" t="t" r="r" b="b"/>
              <a:pathLst>
                <a:path w="1446" h="834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8"/>
            <p:cNvSpPr/>
            <p:nvPr/>
          </p:nvSpPr>
          <p:spPr>
            <a:xfrm>
              <a:off x="3663375" y="32869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8"/>
            <p:cNvSpPr/>
            <p:nvPr/>
          </p:nvSpPr>
          <p:spPr>
            <a:xfrm>
              <a:off x="3681725" y="3273475"/>
              <a:ext cx="41650" cy="30000"/>
            </a:xfrm>
            <a:custGeom>
              <a:avLst/>
              <a:gdLst/>
              <a:ahLst/>
              <a:cxnLst/>
              <a:rect l="l" t="t" r="r" b="b"/>
              <a:pathLst>
                <a:path w="1666" h="1200" extrusionOk="0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8"/>
            <p:cNvSpPr/>
            <p:nvPr/>
          </p:nvSpPr>
          <p:spPr>
            <a:xfrm>
              <a:off x="3663375" y="3262450"/>
              <a:ext cx="60000" cy="34925"/>
            </a:xfrm>
            <a:custGeom>
              <a:avLst/>
              <a:gdLst/>
              <a:ahLst/>
              <a:cxnLst/>
              <a:rect l="l" t="t" r="r" b="b"/>
              <a:pathLst>
                <a:path w="2400" h="1397" extrusionOk="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8"/>
            <p:cNvSpPr/>
            <p:nvPr/>
          </p:nvSpPr>
          <p:spPr>
            <a:xfrm>
              <a:off x="3735000" y="2713300"/>
              <a:ext cx="80825" cy="139600"/>
            </a:xfrm>
            <a:custGeom>
              <a:avLst/>
              <a:gdLst/>
              <a:ahLst/>
              <a:cxnLst/>
              <a:rect l="l" t="t" r="r" b="b"/>
              <a:pathLst>
                <a:path w="3233" h="5584" extrusionOk="0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8"/>
            <p:cNvSpPr/>
            <p:nvPr/>
          </p:nvSpPr>
          <p:spPr>
            <a:xfrm>
              <a:off x="3657850" y="28057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8"/>
            <p:cNvSpPr/>
            <p:nvPr/>
          </p:nvSpPr>
          <p:spPr>
            <a:xfrm>
              <a:off x="3657850" y="2794125"/>
              <a:ext cx="58200" cy="37350"/>
            </a:xfrm>
            <a:custGeom>
              <a:avLst/>
              <a:gdLst/>
              <a:ahLst/>
              <a:cxnLst/>
              <a:rect l="l" t="t" r="r" b="b"/>
              <a:pathLst>
                <a:path w="2328" h="1494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3657850" y="2782475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3657850" y="27708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3657850" y="2829000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3657850" y="2817375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3672550" y="2840650"/>
              <a:ext cx="44100" cy="28800"/>
            </a:xfrm>
            <a:custGeom>
              <a:avLst/>
              <a:gdLst/>
              <a:ahLst/>
              <a:cxnLst/>
              <a:rect l="l" t="t" r="r" b="b"/>
              <a:pathLst>
                <a:path w="1764" h="1152" extrusionOk="0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3801100" y="2682050"/>
              <a:ext cx="6150" cy="7025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3639500" y="2661750"/>
              <a:ext cx="195300" cy="142175"/>
            </a:xfrm>
            <a:custGeom>
              <a:avLst/>
              <a:gdLst/>
              <a:ahLst/>
              <a:cxnLst/>
              <a:rect l="l" t="t" r="r" b="b"/>
              <a:pathLst>
                <a:path w="7812" h="5687" extrusionOk="0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3639500" y="2687350"/>
              <a:ext cx="195925" cy="241325"/>
            </a:xfrm>
            <a:custGeom>
              <a:avLst/>
              <a:gdLst/>
              <a:ahLst/>
              <a:cxnLst/>
              <a:rect l="l" t="t" r="r" b="b"/>
              <a:pathLst>
                <a:path w="7837" h="9653" extrusionOk="0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3823750" y="2669000"/>
              <a:ext cx="5550" cy="7225"/>
            </a:xfrm>
            <a:custGeom>
              <a:avLst/>
              <a:gdLst/>
              <a:ahLst/>
              <a:cxnLst/>
              <a:rect l="l" t="t" r="r" b="b"/>
              <a:pathLst>
                <a:path w="222" h="289" extrusionOk="0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3812750" y="2675475"/>
              <a:ext cx="5525" cy="7275"/>
            </a:xfrm>
            <a:custGeom>
              <a:avLst/>
              <a:gdLst/>
              <a:ahLst/>
              <a:cxnLst/>
              <a:rect l="l" t="t" r="r" b="b"/>
              <a:pathLst>
                <a:path w="221" h="291" extrusionOk="0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4082100" y="3053675"/>
              <a:ext cx="45325" cy="28800"/>
            </a:xfrm>
            <a:custGeom>
              <a:avLst/>
              <a:gdLst/>
              <a:ahLst/>
              <a:cxnLst/>
              <a:rect l="l" t="t" r="r" b="b"/>
              <a:pathLst>
                <a:path w="1813" h="1152" extrusionOk="0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4004975" y="3000225"/>
              <a:ext cx="121850" cy="78575"/>
            </a:xfrm>
            <a:custGeom>
              <a:avLst/>
              <a:gdLst/>
              <a:ahLst/>
              <a:cxnLst/>
              <a:rect l="l" t="t" r="r" b="b"/>
              <a:pathLst>
                <a:path w="4874" h="3143" extrusionOk="0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4001900" y="3023500"/>
              <a:ext cx="88200" cy="59450"/>
            </a:xfrm>
            <a:custGeom>
              <a:avLst/>
              <a:gdLst/>
              <a:ahLst/>
              <a:cxnLst/>
              <a:rect l="l" t="t" r="r" b="b"/>
              <a:pathLst>
                <a:path w="3528" h="2378" extrusionOk="0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2999750" y="2497800"/>
              <a:ext cx="16550" cy="15950"/>
            </a:xfrm>
            <a:custGeom>
              <a:avLst/>
              <a:gdLst/>
              <a:ahLst/>
              <a:cxnLst/>
              <a:rect l="l" t="t" r="r" b="b"/>
              <a:pathLst>
                <a:path w="662" h="638" extrusionOk="0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2626925" y="1971700"/>
              <a:ext cx="22675" cy="9450"/>
            </a:xfrm>
            <a:custGeom>
              <a:avLst/>
              <a:gdLst/>
              <a:ahLst/>
              <a:cxnLst/>
              <a:rect l="l" t="t" r="r" b="b"/>
              <a:pathLst>
                <a:path w="907" h="378" extrusionOk="0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3003425" y="2200900"/>
              <a:ext cx="13475" cy="304275"/>
            </a:xfrm>
            <a:custGeom>
              <a:avLst/>
              <a:gdLst/>
              <a:ahLst/>
              <a:cxnLst/>
              <a:rect l="l" t="t" r="r" b="b"/>
              <a:pathLst>
                <a:path w="539" h="12171" extrusionOk="0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2636700" y="1973150"/>
              <a:ext cx="367350" cy="212475"/>
            </a:xfrm>
            <a:custGeom>
              <a:avLst/>
              <a:gdLst/>
              <a:ahLst/>
              <a:cxnLst/>
              <a:rect l="l" t="t" r="r" b="b"/>
              <a:pathLst>
                <a:path w="14694" h="8499" extrusionOk="0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8"/>
            <p:cNvSpPr/>
            <p:nvPr/>
          </p:nvSpPr>
          <p:spPr>
            <a:xfrm>
              <a:off x="2991175" y="2178250"/>
              <a:ext cx="26350" cy="30025"/>
            </a:xfrm>
            <a:custGeom>
              <a:avLst/>
              <a:gdLst/>
              <a:ahLst/>
              <a:cxnLst/>
              <a:rect l="l" t="t" r="r" b="b"/>
              <a:pathLst>
                <a:path w="1054" h="1201" extrusionOk="0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8"/>
            <p:cNvSpPr/>
            <p:nvPr/>
          </p:nvSpPr>
          <p:spPr>
            <a:xfrm>
              <a:off x="2622625" y="1979200"/>
              <a:ext cx="381425" cy="535250"/>
            </a:xfrm>
            <a:custGeom>
              <a:avLst/>
              <a:gdLst/>
              <a:ahLst/>
              <a:cxnLst/>
              <a:rect l="l" t="t" r="r" b="b"/>
              <a:pathLst>
                <a:path w="15257" h="21410" extrusionOk="0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2636100" y="2011125"/>
              <a:ext cx="355100" cy="472025"/>
            </a:xfrm>
            <a:custGeom>
              <a:avLst/>
              <a:gdLst/>
              <a:ahLst/>
              <a:cxnLst/>
              <a:rect l="l" t="t" r="r" b="b"/>
              <a:pathLst>
                <a:path w="14204" h="18881" extrusionOk="0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2989950" y="2520450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8"/>
            <p:cNvSpPr/>
            <p:nvPr/>
          </p:nvSpPr>
          <p:spPr>
            <a:xfrm>
              <a:off x="2710175" y="2675350"/>
              <a:ext cx="25725" cy="17925"/>
            </a:xfrm>
            <a:custGeom>
              <a:avLst/>
              <a:gdLst/>
              <a:ahLst/>
              <a:cxnLst/>
              <a:rect l="l" t="t" r="r" b="b"/>
              <a:pathLst>
                <a:path w="1029" h="717" extrusionOk="0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8"/>
            <p:cNvSpPr/>
            <p:nvPr/>
          </p:nvSpPr>
          <p:spPr>
            <a:xfrm>
              <a:off x="2350200" y="2462925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8"/>
            <p:cNvSpPr/>
            <p:nvPr/>
          </p:nvSpPr>
          <p:spPr>
            <a:xfrm>
              <a:off x="2735875" y="2527800"/>
              <a:ext cx="254100" cy="162275"/>
            </a:xfrm>
            <a:custGeom>
              <a:avLst/>
              <a:gdLst/>
              <a:ahLst/>
              <a:cxnLst/>
              <a:rect l="l" t="t" r="r" b="b"/>
              <a:pathLst>
                <a:path w="10164" h="6491" extrusionOk="0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8"/>
            <p:cNvSpPr/>
            <p:nvPr/>
          </p:nvSpPr>
          <p:spPr>
            <a:xfrm>
              <a:off x="2355700" y="2470250"/>
              <a:ext cx="354500" cy="219825"/>
            </a:xfrm>
            <a:custGeom>
              <a:avLst/>
              <a:gdLst/>
              <a:ahLst/>
              <a:cxnLst/>
              <a:rect l="l" t="t" r="r" b="b"/>
              <a:pathLst>
                <a:path w="14180" h="8793" extrusionOk="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8"/>
            <p:cNvSpPr/>
            <p:nvPr/>
          </p:nvSpPr>
          <p:spPr>
            <a:xfrm>
              <a:off x="2348375" y="2304825"/>
              <a:ext cx="648950" cy="373750"/>
            </a:xfrm>
            <a:custGeom>
              <a:avLst/>
              <a:gdLst/>
              <a:ahLst/>
              <a:cxnLst/>
              <a:rect l="l" t="t" r="r" b="b"/>
              <a:pathLst>
                <a:path w="25958" h="14950" extrusionOk="0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2487950" y="2473925"/>
              <a:ext cx="218575" cy="125075"/>
            </a:xfrm>
            <a:custGeom>
              <a:avLst/>
              <a:gdLst/>
              <a:ahLst/>
              <a:cxnLst/>
              <a:rect l="l" t="t" r="r" b="b"/>
              <a:pathLst>
                <a:path w="8743" h="5003" extrusionOk="0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8"/>
            <p:cNvSpPr/>
            <p:nvPr/>
          </p:nvSpPr>
          <p:spPr>
            <a:xfrm>
              <a:off x="2615900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8"/>
            <p:cNvSpPr/>
            <p:nvPr/>
          </p:nvSpPr>
          <p:spPr>
            <a:xfrm>
              <a:off x="2592025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8"/>
            <p:cNvSpPr/>
            <p:nvPr/>
          </p:nvSpPr>
          <p:spPr>
            <a:xfrm>
              <a:off x="2592025" y="23178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2645900" y="23484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8"/>
            <p:cNvSpPr/>
            <p:nvPr/>
          </p:nvSpPr>
          <p:spPr>
            <a:xfrm>
              <a:off x="2622025" y="23490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8"/>
            <p:cNvSpPr/>
            <p:nvPr/>
          </p:nvSpPr>
          <p:spPr>
            <a:xfrm>
              <a:off x="2622625" y="233497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8"/>
            <p:cNvSpPr/>
            <p:nvPr/>
          </p:nvSpPr>
          <p:spPr>
            <a:xfrm>
              <a:off x="2675900" y="23661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8"/>
            <p:cNvSpPr/>
            <p:nvPr/>
          </p:nvSpPr>
          <p:spPr>
            <a:xfrm>
              <a:off x="2652625" y="236617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8"/>
            <p:cNvSpPr/>
            <p:nvPr/>
          </p:nvSpPr>
          <p:spPr>
            <a:xfrm>
              <a:off x="2652625" y="23521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8"/>
            <p:cNvSpPr/>
            <p:nvPr/>
          </p:nvSpPr>
          <p:spPr>
            <a:xfrm>
              <a:off x="2705875" y="23833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8"/>
            <p:cNvSpPr/>
            <p:nvPr/>
          </p:nvSpPr>
          <p:spPr>
            <a:xfrm>
              <a:off x="2682625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8"/>
            <p:cNvSpPr/>
            <p:nvPr/>
          </p:nvSpPr>
          <p:spPr>
            <a:xfrm>
              <a:off x="26826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8"/>
            <p:cNvSpPr/>
            <p:nvPr/>
          </p:nvSpPr>
          <p:spPr>
            <a:xfrm>
              <a:off x="2735875" y="24004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8"/>
            <p:cNvSpPr/>
            <p:nvPr/>
          </p:nvSpPr>
          <p:spPr>
            <a:xfrm>
              <a:off x="2712625" y="24010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8"/>
            <p:cNvSpPr/>
            <p:nvPr/>
          </p:nvSpPr>
          <p:spPr>
            <a:xfrm>
              <a:off x="2712625" y="23870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8"/>
            <p:cNvSpPr/>
            <p:nvPr/>
          </p:nvSpPr>
          <p:spPr>
            <a:xfrm>
              <a:off x="276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8"/>
            <p:cNvSpPr/>
            <p:nvPr/>
          </p:nvSpPr>
          <p:spPr>
            <a:xfrm>
              <a:off x="274262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8"/>
            <p:cNvSpPr/>
            <p:nvPr/>
          </p:nvSpPr>
          <p:spPr>
            <a:xfrm>
              <a:off x="2742625" y="2404750"/>
              <a:ext cx="47150" cy="26975"/>
            </a:xfrm>
            <a:custGeom>
              <a:avLst/>
              <a:gdLst/>
              <a:ahLst/>
              <a:cxnLst/>
              <a:rect l="l" t="t" r="r" b="b"/>
              <a:pathLst>
                <a:path w="1886" h="1079" extrusionOk="0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8"/>
            <p:cNvSpPr/>
            <p:nvPr/>
          </p:nvSpPr>
          <p:spPr>
            <a:xfrm>
              <a:off x="2796500" y="24353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8"/>
            <p:cNvSpPr/>
            <p:nvPr/>
          </p:nvSpPr>
          <p:spPr>
            <a:xfrm>
              <a:off x="277262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8"/>
            <p:cNvSpPr/>
            <p:nvPr/>
          </p:nvSpPr>
          <p:spPr>
            <a:xfrm>
              <a:off x="2772625" y="24219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8"/>
            <p:cNvSpPr/>
            <p:nvPr/>
          </p:nvSpPr>
          <p:spPr>
            <a:xfrm>
              <a:off x="2826500" y="24525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8"/>
            <p:cNvSpPr/>
            <p:nvPr/>
          </p:nvSpPr>
          <p:spPr>
            <a:xfrm>
              <a:off x="2802625" y="24531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8"/>
            <p:cNvSpPr/>
            <p:nvPr/>
          </p:nvSpPr>
          <p:spPr>
            <a:xfrm>
              <a:off x="2802625" y="243905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8"/>
            <p:cNvSpPr/>
            <p:nvPr/>
          </p:nvSpPr>
          <p:spPr>
            <a:xfrm>
              <a:off x="28565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8"/>
            <p:cNvSpPr/>
            <p:nvPr/>
          </p:nvSpPr>
          <p:spPr>
            <a:xfrm>
              <a:off x="28326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8"/>
            <p:cNvSpPr/>
            <p:nvPr/>
          </p:nvSpPr>
          <p:spPr>
            <a:xfrm>
              <a:off x="2832600" y="2456800"/>
              <a:ext cx="47800" cy="27575"/>
            </a:xfrm>
            <a:custGeom>
              <a:avLst/>
              <a:gdLst/>
              <a:ahLst/>
              <a:cxnLst/>
              <a:rect l="l" t="t" r="r" b="b"/>
              <a:pathLst>
                <a:path w="1912" h="1103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8"/>
            <p:cNvSpPr/>
            <p:nvPr/>
          </p:nvSpPr>
          <p:spPr>
            <a:xfrm>
              <a:off x="2886475" y="24874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8"/>
            <p:cNvSpPr/>
            <p:nvPr/>
          </p:nvSpPr>
          <p:spPr>
            <a:xfrm>
              <a:off x="28632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8"/>
            <p:cNvSpPr/>
            <p:nvPr/>
          </p:nvSpPr>
          <p:spPr>
            <a:xfrm>
              <a:off x="2863225" y="24739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8"/>
            <p:cNvSpPr/>
            <p:nvPr/>
          </p:nvSpPr>
          <p:spPr>
            <a:xfrm>
              <a:off x="2946475" y="2522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8"/>
            <p:cNvSpPr/>
            <p:nvPr/>
          </p:nvSpPr>
          <p:spPr>
            <a:xfrm>
              <a:off x="2893225" y="25051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8"/>
            <p:cNvSpPr/>
            <p:nvPr/>
          </p:nvSpPr>
          <p:spPr>
            <a:xfrm>
              <a:off x="2893225" y="2491075"/>
              <a:ext cx="77150" cy="45325"/>
            </a:xfrm>
            <a:custGeom>
              <a:avLst/>
              <a:gdLst/>
              <a:ahLst/>
              <a:cxnLst/>
              <a:rect l="l" t="t" r="r" b="b"/>
              <a:pathLst>
                <a:path w="3086" h="1813" extrusionOk="0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8"/>
            <p:cNvSpPr/>
            <p:nvPr/>
          </p:nvSpPr>
          <p:spPr>
            <a:xfrm>
              <a:off x="2615275" y="236617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8"/>
            <p:cNvSpPr/>
            <p:nvPr/>
          </p:nvSpPr>
          <p:spPr>
            <a:xfrm>
              <a:off x="2562025" y="23490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8"/>
            <p:cNvSpPr/>
            <p:nvPr/>
          </p:nvSpPr>
          <p:spPr>
            <a:xfrm>
              <a:off x="2562025" y="2335575"/>
              <a:ext cx="77150" cy="44725"/>
            </a:xfrm>
            <a:custGeom>
              <a:avLst/>
              <a:gdLst/>
              <a:ahLst/>
              <a:cxnLst/>
              <a:rect l="l" t="t" r="r" b="b"/>
              <a:pathLst>
                <a:path w="3086" h="1789" extrusionOk="0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8"/>
            <p:cNvSpPr/>
            <p:nvPr/>
          </p:nvSpPr>
          <p:spPr>
            <a:xfrm>
              <a:off x="2645900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8"/>
            <p:cNvSpPr/>
            <p:nvPr/>
          </p:nvSpPr>
          <p:spPr>
            <a:xfrm>
              <a:off x="2622025" y="23839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8"/>
            <p:cNvSpPr/>
            <p:nvPr/>
          </p:nvSpPr>
          <p:spPr>
            <a:xfrm>
              <a:off x="26220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8"/>
            <p:cNvSpPr/>
            <p:nvPr/>
          </p:nvSpPr>
          <p:spPr>
            <a:xfrm>
              <a:off x="2675900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8"/>
            <p:cNvSpPr/>
            <p:nvPr/>
          </p:nvSpPr>
          <p:spPr>
            <a:xfrm>
              <a:off x="265202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8"/>
            <p:cNvSpPr/>
            <p:nvPr/>
          </p:nvSpPr>
          <p:spPr>
            <a:xfrm>
              <a:off x="2652025" y="23876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8"/>
            <p:cNvSpPr/>
            <p:nvPr/>
          </p:nvSpPr>
          <p:spPr>
            <a:xfrm>
              <a:off x="270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8"/>
            <p:cNvSpPr/>
            <p:nvPr/>
          </p:nvSpPr>
          <p:spPr>
            <a:xfrm>
              <a:off x="2682000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8"/>
            <p:cNvSpPr/>
            <p:nvPr/>
          </p:nvSpPr>
          <p:spPr>
            <a:xfrm>
              <a:off x="2682000" y="240475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273587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2712625" y="24359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2712625" y="24219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27658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2742625" y="24531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2742625" y="24396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2795875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8"/>
            <p:cNvSpPr/>
            <p:nvPr/>
          </p:nvSpPr>
          <p:spPr>
            <a:xfrm>
              <a:off x="2772625" y="24708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8"/>
            <p:cNvSpPr/>
            <p:nvPr/>
          </p:nvSpPr>
          <p:spPr>
            <a:xfrm>
              <a:off x="2772625" y="24568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8"/>
            <p:cNvSpPr/>
            <p:nvPr/>
          </p:nvSpPr>
          <p:spPr>
            <a:xfrm>
              <a:off x="2825875" y="24880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8"/>
            <p:cNvSpPr/>
            <p:nvPr/>
          </p:nvSpPr>
          <p:spPr>
            <a:xfrm>
              <a:off x="28026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8"/>
            <p:cNvSpPr/>
            <p:nvPr/>
          </p:nvSpPr>
          <p:spPr>
            <a:xfrm>
              <a:off x="2802625" y="24745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2855875" y="25051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8"/>
            <p:cNvSpPr/>
            <p:nvPr/>
          </p:nvSpPr>
          <p:spPr>
            <a:xfrm>
              <a:off x="2832600" y="25057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8"/>
            <p:cNvSpPr/>
            <p:nvPr/>
          </p:nvSpPr>
          <p:spPr>
            <a:xfrm>
              <a:off x="2832600" y="2491700"/>
              <a:ext cx="47175" cy="27550"/>
            </a:xfrm>
            <a:custGeom>
              <a:avLst/>
              <a:gdLst/>
              <a:ahLst/>
              <a:cxnLst/>
              <a:rect l="l" t="t" r="r" b="b"/>
              <a:pathLst>
                <a:path w="1887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8"/>
            <p:cNvSpPr/>
            <p:nvPr/>
          </p:nvSpPr>
          <p:spPr>
            <a:xfrm>
              <a:off x="2886475" y="2522300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8"/>
            <p:cNvSpPr/>
            <p:nvPr/>
          </p:nvSpPr>
          <p:spPr>
            <a:xfrm>
              <a:off x="2862600" y="25229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8"/>
            <p:cNvSpPr/>
            <p:nvPr/>
          </p:nvSpPr>
          <p:spPr>
            <a:xfrm>
              <a:off x="2862600" y="25088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8"/>
            <p:cNvSpPr/>
            <p:nvPr/>
          </p:nvSpPr>
          <p:spPr>
            <a:xfrm>
              <a:off x="2916475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8"/>
            <p:cNvSpPr/>
            <p:nvPr/>
          </p:nvSpPr>
          <p:spPr>
            <a:xfrm>
              <a:off x="2892600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8"/>
            <p:cNvSpPr/>
            <p:nvPr/>
          </p:nvSpPr>
          <p:spPr>
            <a:xfrm>
              <a:off x="2892600" y="2526575"/>
              <a:ext cx="47775" cy="26975"/>
            </a:xfrm>
            <a:custGeom>
              <a:avLst/>
              <a:gdLst/>
              <a:ahLst/>
              <a:cxnLst/>
              <a:rect l="l" t="t" r="r" b="b"/>
              <a:pathLst>
                <a:path w="1911" h="1079" extrusionOk="0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8"/>
            <p:cNvSpPr/>
            <p:nvPr/>
          </p:nvSpPr>
          <p:spPr>
            <a:xfrm>
              <a:off x="2585275" y="2383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8"/>
            <p:cNvSpPr/>
            <p:nvPr/>
          </p:nvSpPr>
          <p:spPr>
            <a:xfrm>
              <a:off x="2531400" y="2366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8"/>
            <p:cNvSpPr/>
            <p:nvPr/>
          </p:nvSpPr>
          <p:spPr>
            <a:xfrm>
              <a:off x="2531400" y="2352725"/>
              <a:ext cx="77775" cy="45325"/>
            </a:xfrm>
            <a:custGeom>
              <a:avLst/>
              <a:gdLst/>
              <a:ahLst/>
              <a:cxnLst/>
              <a:rect l="l" t="t" r="r" b="b"/>
              <a:pathLst>
                <a:path w="3111" h="1813" extrusionOk="0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261527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2592025" y="2401700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2592025" y="23876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2645275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8"/>
            <p:cNvSpPr/>
            <p:nvPr/>
          </p:nvSpPr>
          <p:spPr>
            <a:xfrm>
              <a:off x="2622025" y="241882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2622025" y="24047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26752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8"/>
            <p:cNvSpPr/>
            <p:nvPr/>
          </p:nvSpPr>
          <p:spPr>
            <a:xfrm>
              <a:off x="2652025" y="243597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8"/>
            <p:cNvSpPr/>
            <p:nvPr/>
          </p:nvSpPr>
          <p:spPr>
            <a:xfrm>
              <a:off x="2652025" y="24225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8"/>
            <p:cNvSpPr/>
            <p:nvPr/>
          </p:nvSpPr>
          <p:spPr>
            <a:xfrm>
              <a:off x="27052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8"/>
            <p:cNvSpPr/>
            <p:nvPr/>
          </p:nvSpPr>
          <p:spPr>
            <a:xfrm>
              <a:off x="2682000" y="24537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8"/>
            <p:cNvSpPr/>
            <p:nvPr/>
          </p:nvSpPr>
          <p:spPr>
            <a:xfrm>
              <a:off x="2682000" y="24396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273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8"/>
            <p:cNvSpPr/>
            <p:nvPr/>
          </p:nvSpPr>
          <p:spPr>
            <a:xfrm>
              <a:off x="2712000" y="24708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8"/>
            <p:cNvSpPr/>
            <p:nvPr/>
          </p:nvSpPr>
          <p:spPr>
            <a:xfrm>
              <a:off x="2712000" y="2457400"/>
              <a:ext cx="47175" cy="26975"/>
            </a:xfrm>
            <a:custGeom>
              <a:avLst/>
              <a:gdLst/>
              <a:ahLst/>
              <a:cxnLst/>
              <a:rect l="l" t="t" r="r" b="b"/>
              <a:pathLst>
                <a:path w="1887" h="1079" extrusionOk="0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8"/>
            <p:cNvSpPr/>
            <p:nvPr/>
          </p:nvSpPr>
          <p:spPr>
            <a:xfrm>
              <a:off x="2765875" y="24880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2742000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274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2795875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2772000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2772000" y="249170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8"/>
            <p:cNvSpPr/>
            <p:nvPr/>
          </p:nvSpPr>
          <p:spPr>
            <a:xfrm>
              <a:off x="28258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8"/>
            <p:cNvSpPr/>
            <p:nvPr/>
          </p:nvSpPr>
          <p:spPr>
            <a:xfrm>
              <a:off x="2802625" y="2522900"/>
              <a:ext cx="23275" cy="17800"/>
            </a:xfrm>
            <a:custGeom>
              <a:avLst/>
              <a:gdLst/>
              <a:ahLst/>
              <a:cxnLst/>
              <a:rect l="l" t="t" r="r" b="b"/>
              <a:pathLst>
                <a:path w="931" h="712" extrusionOk="0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2802625" y="25094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2885875" y="25578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2832600" y="2540675"/>
              <a:ext cx="53300" cy="34300"/>
            </a:xfrm>
            <a:custGeom>
              <a:avLst/>
              <a:gdLst/>
              <a:ahLst/>
              <a:cxnLst/>
              <a:rect l="l" t="t" r="r" b="b"/>
              <a:pathLst>
                <a:path w="2132" h="1372" extrusionOk="0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2832600" y="2526575"/>
              <a:ext cx="77175" cy="44725"/>
            </a:xfrm>
            <a:custGeom>
              <a:avLst/>
              <a:gdLst/>
              <a:ahLst/>
              <a:cxnLst/>
              <a:rect l="l" t="t" r="r" b="b"/>
              <a:pathLst>
                <a:path w="3087" h="1789" extrusionOk="0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2584675" y="241882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2501400" y="2384550"/>
              <a:ext cx="83300" cy="52075"/>
            </a:xfrm>
            <a:custGeom>
              <a:avLst/>
              <a:gdLst/>
              <a:ahLst/>
              <a:cxnLst/>
              <a:rect l="l" t="t" r="r" b="b"/>
              <a:pathLst>
                <a:path w="3332" h="2083" extrusionOk="0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2501400" y="2370475"/>
              <a:ext cx="107175" cy="62475"/>
            </a:xfrm>
            <a:custGeom>
              <a:avLst/>
              <a:gdLst/>
              <a:ahLst/>
              <a:cxnLst/>
              <a:rect l="l" t="t" r="r" b="b"/>
              <a:pathLst>
                <a:path w="4287" h="2499" extrusionOk="0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26146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2591400" y="243660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2591400" y="24225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2645275" y="24537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2621400" y="24537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2621400" y="2440275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267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2651400" y="24714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2651400" y="24574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2705275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2682000" y="24886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268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2735275" y="25057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8"/>
            <p:cNvSpPr/>
            <p:nvPr/>
          </p:nvSpPr>
          <p:spPr>
            <a:xfrm>
              <a:off x="2712000" y="25057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8"/>
            <p:cNvSpPr/>
            <p:nvPr/>
          </p:nvSpPr>
          <p:spPr>
            <a:xfrm>
              <a:off x="2712000" y="24923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8"/>
            <p:cNvSpPr/>
            <p:nvPr/>
          </p:nvSpPr>
          <p:spPr>
            <a:xfrm>
              <a:off x="27652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2742000" y="25235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2742000" y="25094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8"/>
            <p:cNvSpPr/>
            <p:nvPr/>
          </p:nvSpPr>
          <p:spPr>
            <a:xfrm>
              <a:off x="2795275" y="25406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2772000" y="25406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2772000" y="25272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2855875" y="2574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2802000" y="2557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2802000" y="2544325"/>
              <a:ext cx="77775" cy="44725"/>
            </a:xfrm>
            <a:custGeom>
              <a:avLst/>
              <a:gdLst/>
              <a:ahLst/>
              <a:cxnLst/>
              <a:rect l="l" t="t" r="r" b="b"/>
              <a:pathLst>
                <a:path w="3111" h="1789" extrusionOk="0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2494075" y="2401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2470800" y="2402300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2470800" y="23882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2524675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2500800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2500800" y="240537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2554675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2530800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2530800" y="24231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2704650" y="2523525"/>
              <a:ext cx="23925" cy="17775"/>
            </a:xfrm>
            <a:custGeom>
              <a:avLst/>
              <a:gdLst/>
              <a:ahLst/>
              <a:cxnLst/>
              <a:rect l="l" t="t" r="r" b="b"/>
              <a:pathLst>
                <a:path w="957" h="711" extrusionOk="0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2560800" y="2454350"/>
              <a:ext cx="143875" cy="86950"/>
            </a:xfrm>
            <a:custGeom>
              <a:avLst/>
              <a:gdLst/>
              <a:ahLst/>
              <a:cxnLst/>
              <a:rect l="l" t="t" r="r" b="b"/>
              <a:pathLst>
                <a:path w="5755" h="3478" extrusionOk="0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2560800" y="2440275"/>
              <a:ext cx="167775" cy="96750"/>
            </a:xfrm>
            <a:custGeom>
              <a:avLst/>
              <a:gdLst/>
              <a:ahLst/>
              <a:cxnLst/>
              <a:rect l="l" t="t" r="r" b="b"/>
              <a:pathLst>
                <a:path w="6711" h="3870" extrusionOk="0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2735275" y="25406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2711400" y="25412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8"/>
            <p:cNvSpPr/>
            <p:nvPr/>
          </p:nvSpPr>
          <p:spPr>
            <a:xfrm>
              <a:off x="2711400" y="25272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2765275" y="25578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8"/>
            <p:cNvSpPr/>
            <p:nvPr/>
          </p:nvSpPr>
          <p:spPr>
            <a:xfrm>
              <a:off x="2741400" y="25584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8"/>
            <p:cNvSpPr/>
            <p:nvPr/>
          </p:nvSpPr>
          <p:spPr>
            <a:xfrm>
              <a:off x="2741400" y="25443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2825275" y="2592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2771400" y="257555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2771400" y="2562100"/>
              <a:ext cx="77775" cy="44700"/>
            </a:xfrm>
            <a:custGeom>
              <a:avLst/>
              <a:gdLst/>
              <a:ahLst/>
              <a:cxnLst/>
              <a:rect l="l" t="t" r="r" b="b"/>
              <a:pathLst>
                <a:path w="3111" h="1788" extrusionOk="0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2677725" y="2068650"/>
              <a:ext cx="274300" cy="356325"/>
            </a:xfrm>
            <a:custGeom>
              <a:avLst/>
              <a:gdLst/>
              <a:ahLst/>
              <a:cxnLst/>
              <a:rect l="l" t="t" r="r" b="b"/>
              <a:pathLst>
                <a:path w="10972" h="14253" extrusionOk="0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2835050" y="2189275"/>
              <a:ext cx="97975" cy="194700"/>
            </a:xfrm>
            <a:custGeom>
              <a:avLst/>
              <a:gdLst/>
              <a:ahLst/>
              <a:cxnLst/>
              <a:rect l="l" t="t" r="r" b="b"/>
              <a:pathLst>
                <a:path w="3919" h="7788" extrusionOk="0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2704650" y="2113950"/>
              <a:ext cx="110225" cy="71675"/>
            </a:xfrm>
            <a:custGeom>
              <a:avLst/>
              <a:gdLst/>
              <a:ahLst/>
              <a:cxnLst/>
              <a:rect l="l" t="t" r="r" b="b"/>
              <a:pathLst>
                <a:path w="4409" h="2867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2704650" y="21329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2704650" y="21513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2704650" y="2170275"/>
              <a:ext cx="110225" cy="71050"/>
            </a:xfrm>
            <a:custGeom>
              <a:avLst/>
              <a:gdLst/>
              <a:ahLst/>
              <a:cxnLst/>
              <a:rect l="l" t="t" r="r" b="b"/>
              <a:pathLst>
                <a:path w="4409" h="2842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2704650" y="21886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2704650" y="2207025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2704650" y="2244350"/>
              <a:ext cx="76550" cy="52675"/>
            </a:xfrm>
            <a:custGeom>
              <a:avLst/>
              <a:gdLst/>
              <a:ahLst/>
              <a:cxnLst/>
              <a:rect l="l" t="t" r="r" b="b"/>
              <a:pathLst>
                <a:path w="3062" h="2107" extrusionOk="0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2704650" y="22260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2847300" y="2225375"/>
              <a:ext cx="57575" cy="74725"/>
            </a:xfrm>
            <a:custGeom>
              <a:avLst/>
              <a:gdLst/>
              <a:ahLst/>
              <a:cxnLst/>
              <a:rect l="l" t="t" r="r" b="b"/>
              <a:pathLst>
                <a:path w="2303" h="2989" extrusionOk="0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2869950" y="2251100"/>
              <a:ext cx="58200" cy="74700"/>
            </a:xfrm>
            <a:custGeom>
              <a:avLst/>
              <a:gdLst/>
              <a:ahLst/>
              <a:cxnLst/>
              <a:rect l="l" t="t" r="r" b="b"/>
              <a:pathLst>
                <a:path w="2328" h="2988" extrusionOk="0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2876700" y="2293275"/>
              <a:ext cx="45325" cy="58300"/>
            </a:xfrm>
            <a:custGeom>
              <a:avLst/>
              <a:gdLst/>
              <a:ahLst/>
              <a:cxnLst/>
              <a:rect l="l" t="t" r="r" b="b"/>
              <a:pathLst>
                <a:path w="1813" h="2332" extrusionOk="0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3933950" y="178827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3933950" y="178827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3960275" y="1796475"/>
              <a:ext cx="234500" cy="151600"/>
            </a:xfrm>
            <a:custGeom>
              <a:avLst/>
              <a:gdLst/>
              <a:ahLst/>
              <a:cxnLst/>
              <a:rect l="l" t="t" r="r" b="b"/>
              <a:pathLst>
                <a:path w="9380" h="6064" extrusionOk="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4177000" y="1922275"/>
              <a:ext cx="20850" cy="26500"/>
            </a:xfrm>
            <a:custGeom>
              <a:avLst/>
              <a:gdLst/>
              <a:ahLst/>
              <a:cxnLst/>
              <a:rect l="l" t="t" r="r" b="b"/>
              <a:pathLst>
                <a:path w="834" h="1060" extrusionOk="0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4036800" y="180602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4036800" y="180602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4063750" y="1814350"/>
              <a:ext cx="157350" cy="107400"/>
            </a:xfrm>
            <a:custGeom>
              <a:avLst/>
              <a:gdLst/>
              <a:ahLst/>
              <a:cxnLst/>
              <a:rect l="l" t="t" r="r" b="b"/>
              <a:pathLst>
                <a:path w="6294" h="4296" extrusionOk="0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4203325" y="1895325"/>
              <a:ext cx="20850" cy="26800"/>
            </a:xfrm>
            <a:custGeom>
              <a:avLst/>
              <a:gdLst/>
              <a:ahLst/>
              <a:cxnLst/>
              <a:rect l="l" t="t" r="r" b="b"/>
              <a:pathLst>
                <a:path w="834" h="1072" extrusionOk="0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3896000" y="1850725"/>
              <a:ext cx="33075" cy="47775"/>
            </a:xfrm>
            <a:custGeom>
              <a:avLst/>
              <a:gdLst/>
              <a:ahLst/>
              <a:cxnLst/>
              <a:rect l="l" t="t" r="r" b="b"/>
              <a:pathLst>
                <a:path w="1323" h="1911" extrusionOk="0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3929050" y="184765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3895400" y="1828975"/>
              <a:ext cx="74100" cy="42575"/>
            </a:xfrm>
            <a:custGeom>
              <a:avLst/>
              <a:gdLst/>
              <a:ahLst/>
              <a:cxnLst/>
              <a:rect l="l" t="t" r="r" b="b"/>
              <a:pathLst>
                <a:path w="2964" h="1703" extrusionOk="0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3950475" y="185990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3929050" y="1871525"/>
              <a:ext cx="21450" cy="39225"/>
            </a:xfrm>
            <a:custGeom>
              <a:avLst/>
              <a:gdLst/>
              <a:ahLst/>
              <a:cxnLst/>
              <a:rect l="l" t="t" r="r" b="b"/>
              <a:pathLst>
                <a:path w="858" h="1569" extrusionOk="0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3929050" y="1847650"/>
              <a:ext cx="61875" cy="36150"/>
            </a:xfrm>
            <a:custGeom>
              <a:avLst/>
              <a:gdLst/>
              <a:ahLst/>
              <a:cxnLst/>
              <a:rect l="l" t="t" r="r" b="b"/>
              <a:pathLst>
                <a:path w="2475" h="1446" extrusionOk="0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3950475" y="1880725"/>
              <a:ext cx="72900" cy="49150"/>
            </a:xfrm>
            <a:custGeom>
              <a:avLst/>
              <a:gdLst/>
              <a:ahLst/>
              <a:cxnLst/>
              <a:rect l="l" t="t" r="r" b="b"/>
              <a:pathLst>
                <a:path w="2916" h="1966" extrusionOk="0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3950475" y="1859900"/>
              <a:ext cx="74125" cy="42575"/>
            </a:xfrm>
            <a:custGeom>
              <a:avLst/>
              <a:gdLst/>
              <a:ahLst/>
              <a:cxnLst/>
              <a:rect l="l" t="t" r="r" b="b"/>
              <a:pathLst>
                <a:path w="2965" h="1703" extrusionOk="0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3168100" y="1619625"/>
              <a:ext cx="747525" cy="427925"/>
            </a:xfrm>
            <a:custGeom>
              <a:avLst/>
              <a:gdLst/>
              <a:ahLst/>
              <a:cxnLst/>
              <a:rect l="l" t="t" r="r" b="b"/>
              <a:pathLst>
                <a:path w="29901" h="17117" extrusionOk="0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3650500" y="1688475"/>
              <a:ext cx="194725" cy="112075"/>
            </a:xfrm>
            <a:custGeom>
              <a:avLst/>
              <a:gdLst/>
              <a:ahLst/>
              <a:cxnLst/>
              <a:rect l="l" t="t" r="r" b="b"/>
              <a:pathLst>
                <a:path w="7789" h="4483" extrusionOk="0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3589300" y="1723375"/>
              <a:ext cx="194700" cy="112675"/>
            </a:xfrm>
            <a:custGeom>
              <a:avLst/>
              <a:gdLst/>
              <a:ahLst/>
              <a:cxnLst/>
              <a:rect l="l" t="t" r="r" b="b"/>
              <a:pathLst>
                <a:path w="7788" h="4507" extrusionOk="0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3528075" y="1758900"/>
              <a:ext cx="194700" cy="112050"/>
            </a:xfrm>
            <a:custGeom>
              <a:avLst/>
              <a:gdLst/>
              <a:ahLst/>
              <a:cxnLst/>
              <a:rect l="l" t="t" r="r" b="b"/>
              <a:pathLst>
                <a:path w="7788" h="4482" extrusionOk="0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3467450" y="1793775"/>
              <a:ext cx="194725" cy="112675"/>
            </a:xfrm>
            <a:custGeom>
              <a:avLst/>
              <a:gdLst/>
              <a:ahLst/>
              <a:cxnLst/>
              <a:rect l="l" t="t" r="r" b="b"/>
              <a:pathLst>
                <a:path w="7789" h="4507" extrusionOk="0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3406250" y="1829300"/>
              <a:ext cx="194700" cy="112650"/>
            </a:xfrm>
            <a:custGeom>
              <a:avLst/>
              <a:gdLst/>
              <a:ahLst/>
              <a:cxnLst/>
              <a:rect l="l" t="t" r="r" b="b"/>
              <a:pathLst>
                <a:path w="7788" h="4506" extrusionOk="0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3650500" y="1688475"/>
              <a:ext cx="69825" cy="40450"/>
            </a:xfrm>
            <a:custGeom>
              <a:avLst/>
              <a:gdLst/>
              <a:ahLst/>
              <a:cxnLst/>
              <a:rect l="l" t="t" r="r" b="b"/>
              <a:pathLst>
                <a:path w="2793" h="1618" extrusionOk="0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3589300" y="1723375"/>
              <a:ext cx="125525" cy="72275"/>
            </a:xfrm>
            <a:custGeom>
              <a:avLst/>
              <a:gdLst/>
              <a:ahLst/>
              <a:cxnLst/>
              <a:rect l="l" t="t" r="r" b="b"/>
              <a:pathLst>
                <a:path w="5021" h="2891" extrusionOk="0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3528075" y="1758900"/>
              <a:ext cx="99200" cy="56950"/>
            </a:xfrm>
            <a:custGeom>
              <a:avLst/>
              <a:gdLst/>
              <a:ahLst/>
              <a:cxnLst/>
              <a:rect l="l" t="t" r="r" b="b"/>
              <a:pathLst>
                <a:path w="3968" h="2278" extrusionOk="0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3467450" y="1793775"/>
              <a:ext cx="148200" cy="85750"/>
            </a:xfrm>
            <a:custGeom>
              <a:avLst/>
              <a:gdLst/>
              <a:ahLst/>
              <a:cxnLst/>
              <a:rect l="l" t="t" r="r" b="b"/>
              <a:pathLst>
                <a:path w="5928" h="3430" extrusionOk="0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3406250" y="1829300"/>
              <a:ext cx="169600" cy="97975"/>
            </a:xfrm>
            <a:custGeom>
              <a:avLst/>
              <a:gdLst/>
              <a:ahLst/>
              <a:cxnLst/>
              <a:rect l="l" t="t" r="r" b="b"/>
              <a:pathLst>
                <a:path w="6784" h="3919" extrusionOk="0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3440525" y="1950500"/>
              <a:ext cx="104100" cy="60650"/>
            </a:xfrm>
            <a:custGeom>
              <a:avLst/>
              <a:gdLst/>
              <a:ahLst/>
              <a:cxnLst/>
              <a:rect l="l" t="t" r="r" b="b"/>
              <a:pathLst>
                <a:path w="4164" h="2426" extrusionOk="0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3412975" y="19346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3384825" y="1918675"/>
              <a:ext cx="104700" cy="60625"/>
            </a:xfrm>
            <a:custGeom>
              <a:avLst/>
              <a:gdLst/>
              <a:ahLst/>
              <a:cxnLst/>
              <a:rect l="l" t="t" r="r" b="b"/>
              <a:pathLst>
                <a:path w="4188" h="2425" extrusionOk="0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8"/>
            <p:cNvSpPr/>
            <p:nvPr/>
          </p:nvSpPr>
          <p:spPr>
            <a:xfrm>
              <a:off x="3357275" y="1902750"/>
              <a:ext cx="104700" cy="60025"/>
            </a:xfrm>
            <a:custGeom>
              <a:avLst/>
              <a:gdLst/>
              <a:ahLst/>
              <a:cxnLst/>
              <a:rect l="l" t="t" r="r" b="b"/>
              <a:pathLst>
                <a:path w="4188" h="2401" extrusionOk="0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3329725" y="1886850"/>
              <a:ext cx="104100" cy="60000"/>
            </a:xfrm>
            <a:custGeom>
              <a:avLst/>
              <a:gdLst/>
              <a:ahLst/>
              <a:cxnLst/>
              <a:rect l="l" t="t" r="r" b="b"/>
              <a:pathLst>
                <a:path w="4164" h="2400" extrusionOk="0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8"/>
            <p:cNvSpPr/>
            <p:nvPr/>
          </p:nvSpPr>
          <p:spPr>
            <a:xfrm>
              <a:off x="3302175" y="1870925"/>
              <a:ext cx="104100" cy="60025"/>
            </a:xfrm>
            <a:custGeom>
              <a:avLst/>
              <a:gdLst/>
              <a:ahLst/>
              <a:cxnLst/>
              <a:rect l="l" t="t" r="r" b="b"/>
              <a:pathLst>
                <a:path w="4164" h="2401" extrusionOk="0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3274625" y="1838475"/>
              <a:ext cx="76550" cy="44100"/>
            </a:xfrm>
            <a:custGeom>
              <a:avLst/>
              <a:gdLst/>
              <a:ahLst/>
              <a:cxnLst/>
              <a:rect l="l" t="t" r="r" b="b"/>
              <a:pathLst>
                <a:path w="3062" h="1764" extrusionOk="0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8"/>
            <p:cNvSpPr/>
            <p:nvPr/>
          </p:nvSpPr>
          <p:spPr>
            <a:xfrm>
              <a:off x="3274000" y="1855000"/>
              <a:ext cx="104725" cy="60025"/>
            </a:xfrm>
            <a:custGeom>
              <a:avLst/>
              <a:gdLst/>
              <a:ahLst/>
              <a:cxnLst/>
              <a:rect l="l" t="t" r="r" b="b"/>
              <a:pathLst>
                <a:path w="4189" h="2401" extrusionOk="0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3376850" y="1671350"/>
              <a:ext cx="285325" cy="164700"/>
            </a:xfrm>
            <a:custGeom>
              <a:avLst/>
              <a:gdLst/>
              <a:ahLst/>
              <a:cxnLst/>
              <a:rect l="l" t="t" r="r" b="b"/>
              <a:pathLst>
                <a:path w="11413" h="6588" extrusionOk="0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3636425" y="1899700"/>
              <a:ext cx="304900" cy="175725"/>
            </a:xfrm>
            <a:custGeom>
              <a:avLst/>
              <a:gdLst/>
              <a:ahLst/>
              <a:cxnLst/>
              <a:rect l="l" t="t" r="r" b="b"/>
              <a:pathLst>
                <a:path w="12196" h="7029" extrusionOk="0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3746625" y="1963350"/>
              <a:ext cx="194700" cy="112075"/>
            </a:xfrm>
            <a:custGeom>
              <a:avLst/>
              <a:gdLst/>
              <a:ahLst/>
              <a:cxnLst/>
              <a:rect l="l" t="t" r="r" b="b"/>
              <a:pathLst>
                <a:path w="7788" h="4483" extrusionOk="0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3636425" y="1899700"/>
              <a:ext cx="194100" cy="112050"/>
            </a:xfrm>
            <a:custGeom>
              <a:avLst/>
              <a:gdLst/>
              <a:ahLst/>
              <a:cxnLst/>
              <a:rect l="l" t="t" r="r" b="b"/>
              <a:pathLst>
                <a:path w="7764" h="4482" extrusionOk="0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4286575" y="2159875"/>
              <a:ext cx="759775" cy="438350"/>
            </a:xfrm>
            <a:custGeom>
              <a:avLst/>
              <a:gdLst/>
              <a:ahLst/>
              <a:cxnLst/>
              <a:rect l="l" t="t" r="r" b="b"/>
              <a:pathLst>
                <a:path w="30391" h="17534" extrusionOk="0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4619625" y="24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8"/>
            <p:cNvSpPr/>
            <p:nvPr/>
          </p:nvSpPr>
          <p:spPr>
            <a:xfrm>
              <a:off x="4523500" y="2332525"/>
              <a:ext cx="96150" cy="74100"/>
            </a:xfrm>
            <a:custGeom>
              <a:avLst/>
              <a:gdLst/>
              <a:ahLst/>
              <a:cxnLst/>
              <a:rect l="l" t="t" r="r" b="b"/>
              <a:pathLst>
                <a:path w="3846" h="2964" extrusionOk="0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8"/>
            <p:cNvSpPr/>
            <p:nvPr/>
          </p:nvSpPr>
          <p:spPr>
            <a:xfrm>
              <a:off x="4573100" y="2328000"/>
              <a:ext cx="142650" cy="78625"/>
            </a:xfrm>
            <a:custGeom>
              <a:avLst/>
              <a:gdLst/>
              <a:ahLst/>
              <a:cxnLst/>
              <a:rect l="l" t="t" r="r" b="b"/>
              <a:pathLst>
                <a:path w="5706" h="3145" extrusionOk="0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4479425" y="2396175"/>
              <a:ext cx="140225" cy="65550"/>
            </a:xfrm>
            <a:custGeom>
              <a:avLst/>
              <a:gdLst/>
              <a:ahLst/>
              <a:cxnLst/>
              <a:rect l="l" t="t" r="r" b="b"/>
              <a:pathLst>
                <a:path w="5609" h="2622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4619625" y="2350875"/>
              <a:ext cx="149400" cy="129200"/>
            </a:xfrm>
            <a:custGeom>
              <a:avLst/>
              <a:gdLst/>
              <a:ahLst/>
              <a:cxnLst/>
              <a:rect l="l" t="t" r="r" b="b"/>
              <a:pathLst>
                <a:path w="5976" h="5168" extrusionOk="0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8"/>
            <p:cNvSpPr/>
            <p:nvPr/>
          </p:nvSpPr>
          <p:spPr>
            <a:xfrm>
              <a:off x="4523500" y="2406600"/>
              <a:ext cx="142675" cy="78000"/>
            </a:xfrm>
            <a:custGeom>
              <a:avLst/>
              <a:gdLst/>
              <a:ahLst/>
              <a:cxnLst/>
              <a:rect l="l" t="t" r="r" b="b"/>
              <a:pathLst>
                <a:path w="5707" h="3120" extrusionOk="0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4636150" y="2244325"/>
              <a:ext cx="261425" cy="153725"/>
            </a:xfrm>
            <a:custGeom>
              <a:avLst/>
              <a:gdLst/>
              <a:ahLst/>
              <a:cxnLst/>
              <a:rect l="l" t="t" r="r" b="b"/>
              <a:pathLst>
                <a:path w="10457" h="6149" extrusionOk="0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8"/>
            <p:cNvSpPr/>
            <p:nvPr/>
          </p:nvSpPr>
          <p:spPr>
            <a:xfrm>
              <a:off x="4666150" y="2227200"/>
              <a:ext cx="261425" cy="153700"/>
            </a:xfrm>
            <a:custGeom>
              <a:avLst/>
              <a:gdLst/>
              <a:ahLst/>
              <a:cxnLst/>
              <a:rect l="l" t="t" r="r" b="b"/>
              <a:pathLst>
                <a:path w="10457" h="6148" extrusionOk="0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8"/>
            <p:cNvSpPr/>
            <p:nvPr/>
          </p:nvSpPr>
          <p:spPr>
            <a:xfrm>
              <a:off x="4695525" y="2210050"/>
              <a:ext cx="261450" cy="153725"/>
            </a:xfrm>
            <a:custGeom>
              <a:avLst/>
              <a:gdLst/>
              <a:ahLst/>
              <a:cxnLst/>
              <a:rect l="l" t="t" r="r" b="b"/>
              <a:pathLst>
                <a:path w="10458" h="6149" extrusionOk="0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4965525" y="2614750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503925" y="2614125"/>
              <a:ext cx="12875" cy="64925"/>
            </a:xfrm>
            <a:custGeom>
              <a:avLst/>
              <a:gdLst/>
              <a:ahLst/>
              <a:cxnLst/>
              <a:rect l="l" t="t" r="r" b="b"/>
              <a:pathLst>
                <a:path w="515" h="2597" extrusionOk="0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4772050" y="2631875"/>
              <a:ext cx="194100" cy="159825"/>
            </a:xfrm>
            <a:custGeom>
              <a:avLst/>
              <a:gdLst/>
              <a:ahLst/>
              <a:cxnLst/>
              <a:rect l="l" t="t" r="r" b="b"/>
              <a:pathLst>
                <a:path w="7764" h="6393" extrusionOk="0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4516775" y="2631875"/>
              <a:ext cx="195325" cy="159825"/>
            </a:xfrm>
            <a:custGeom>
              <a:avLst/>
              <a:gdLst/>
              <a:ahLst/>
              <a:cxnLst/>
              <a:rect l="l" t="t" r="r" b="b"/>
              <a:pathLst>
                <a:path w="7813" h="6393" extrusionOk="0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8"/>
            <p:cNvSpPr/>
            <p:nvPr/>
          </p:nvSpPr>
          <p:spPr>
            <a:xfrm>
              <a:off x="4712075" y="2744525"/>
              <a:ext cx="60000" cy="53900"/>
            </a:xfrm>
            <a:custGeom>
              <a:avLst/>
              <a:gdLst/>
              <a:ahLst/>
              <a:cxnLst/>
              <a:rect l="l" t="t" r="r" b="b"/>
              <a:pathLst>
                <a:path w="2400" h="2156" extrusionOk="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8"/>
            <p:cNvSpPr/>
            <p:nvPr/>
          </p:nvSpPr>
          <p:spPr>
            <a:xfrm>
              <a:off x="4500250" y="2477000"/>
              <a:ext cx="482425" cy="274900"/>
            </a:xfrm>
            <a:custGeom>
              <a:avLst/>
              <a:gdLst/>
              <a:ahLst/>
              <a:cxnLst/>
              <a:rect l="l" t="t" r="r" b="b"/>
              <a:pathLst>
                <a:path w="19297" h="10996" extrusionOk="0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53561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8945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5162650" y="2498425"/>
              <a:ext cx="193475" cy="159200"/>
            </a:xfrm>
            <a:custGeom>
              <a:avLst/>
              <a:gdLst/>
              <a:ahLst/>
              <a:cxnLst/>
              <a:rect l="l" t="t" r="r" b="b"/>
              <a:pathLst>
                <a:path w="7739" h="6368" extrusionOk="0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4907350" y="2498425"/>
              <a:ext cx="195325" cy="159200"/>
            </a:xfrm>
            <a:custGeom>
              <a:avLst/>
              <a:gdLst/>
              <a:ahLst/>
              <a:cxnLst/>
              <a:rect l="l" t="t" r="r" b="b"/>
              <a:pathLst>
                <a:path w="7813" h="6368" extrusionOk="0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5102650" y="2611075"/>
              <a:ext cx="60025" cy="53900"/>
            </a:xfrm>
            <a:custGeom>
              <a:avLst/>
              <a:gdLst/>
              <a:ahLst/>
              <a:cxnLst/>
              <a:rect l="l" t="t" r="r" b="b"/>
              <a:pathLst>
                <a:path w="24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4890825" y="2343525"/>
              <a:ext cx="482425" cy="274450"/>
            </a:xfrm>
            <a:custGeom>
              <a:avLst/>
              <a:gdLst/>
              <a:ahLst/>
              <a:cxnLst/>
              <a:rect l="l" t="t" r="r" b="b"/>
              <a:pathLst>
                <a:path w="19297" h="10978" extrusionOk="0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4777575" y="2624300"/>
              <a:ext cx="86950" cy="50450"/>
            </a:xfrm>
            <a:custGeom>
              <a:avLst/>
              <a:gdLst/>
              <a:ahLst/>
              <a:cxnLst/>
              <a:rect l="l" t="t" r="r" b="b"/>
              <a:pathLst>
                <a:path w="3478" h="2018" extrusionOk="0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4735950" y="2589025"/>
              <a:ext cx="88175" cy="50850"/>
            </a:xfrm>
            <a:custGeom>
              <a:avLst/>
              <a:gdLst/>
              <a:ahLst/>
              <a:cxnLst/>
              <a:rect l="l" t="t" r="r" b="b"/>
              <a:pathLst>
                <a:path w="3527" h="2034" extrusionOk="0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4684525" y="2580450"/>
              <a:ext cx="83275" cy="48400"/>
            </a:xfrm>
            <a:custGeom>
              <a:avLst/>
              <a:gdLst/>
              <a:ahLst/>
              <a:cxnLst/>
              <a:rect l="l" t="t" r="r" b="b"/>
              <a:pathLst>
                <a:path w="3331" h="1936" extrusionOk="0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8"/>
            <p:cNvSpPr/>
            <p:nvPr/>
          </p:nvSpPr>
          <p:spPr>
            <a:xfrm>
              <a:off x="4666750" y="2549225"/>
              <a:ext cx="88200" cy="50850"/>
            </a:xfrm>
            <a:custGeom>
              <a:avLst/>
              <a:gdLst/>
              <a:ahLst/>
              <a:cxnLst/>
              <a:rect l="l" t="t" r="r" b="b"/>
              <a:pathLst>
                <a:path w="3528" h="2034" extrusionOk="0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5169375" y="2499025"/>
              <a:ext cx="103475" cy="60025"/>
            </a:xfrm>
            <a:custGeom>
              <a:avLst/>
              <a:gdLst/>
              <a:ahLst/>
              <a:cxnLst/>
              <a:rect l="l" t="t" r="r" b="b"/>
              <a:pathLst>
                <a:path w="4139" h="2401" extrusionOk="0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5120400" y="24574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5059175" y="2447600"/>
              <a:ext cx="99200" cy="56975"/>
            </a:xfrm>
            <a:custGeom>
              <a:avLst/>
              <a:gdLst/>
              <a:ahLst/>
              <a:cxnLst/>
              <a:rect l="l" t="t" r="r" b="b"/>
              <a:pathLst>
                <a:path w="3968" h="2279" extrusionOk="0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5038375" y="2410275"/>
              <a:ext cx="104700" cy="60000"/>
            </a:xfrm>
            <a:custGeom>
              <a:avLst/>
              <a:gdLst/>
              <a:ahLst/>
              <a:cxnLst/>
              <a:rect l="l" t="t" r="r" b="b"/>
              <a:pathLst>
                <a:path w="4188" h="2400" extrusionOk="0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5102650" y="261107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4742050" y="274452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5128350" y="2354550"/>
              <a:ext cx="238800" cy="280425"/>
            </a:xfrm>
            <a:custGeom>
              <a:avLst/>
              <a:gdLst/>
              <a:ahLst/>
              <a:cxnLst/>
              <a:rect l="l" t="t" r="r" b="b"/>
              <a:pathLst>
                <a:path w="9552" h="11217" extrusionOk="0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4945300" y="3867900"/>
              <a:ext cx="211250" cy="63700"/>
            </a:xfrm>
            <a:custGeom>
              <a:avLst/>
              <a:gdLst/>
              <a:ahLst/>
              <a:cxnLst/>
              <a:rect l="l" t="t" r="r" b="b"/>
              <a:pathLst>
                <a:path w="8450" h="2548" extrusionOk="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4941650" y="3833625"/>
              <a:ext cx="226525" cy="88175"/>
            </a:xfrm>
            <a:custGeom>
              <a:avLst/>
              <a:gdLst/>
              <a:ahLst/>
              <a:cxnLst/>
              <a:rect l="l" t="t" r="r" b="b"/>
              <a:pathLst>
                <a:path w="9061" h="3527" extrusionOk="0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5191425" y="3661600"/>
              <a:ext cx="159800" cy="143275"/>
            </a:xfrm>
            <a:custGeom>
              <a:avLst/>
              <a:gdLst/>
              <a:ahLst/>
              <a:cxnLst/>
              <a:rect l="l" t="t" r="r" b="b"/>
              <a:pathLst>
                <a:path w="6392" h="5731" extrusionOk="0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5171200" y="2559025"/>
              <a:ext cx="117575" cy="80850"/>
            </a:xfrm>
            <a:custGeom>
              <a:avLst/>
              <a:gdLst/>
              <a:ahLst/>
              <a:cxnLst/>
              <a:rect l="l" t="t" r="r" b="b"/>
              <a:pathLst>
                <a:path w="4703" h="3234" extrusionOk="0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5195700" y="3692825"/>
              <a:ext cx="158575" cy="124300"/>
            </a:xfrm>
            <a:custGeom>
              <a:avLst/>
              <a:gdLst/>
              <a:ahLst/>
              <a:cxnLst/>
              <a:rect l="l" t="t" r="r" b="b"/>
              <a:pathLst>
                <a:path w="6343" h="4972" extrusionOk="0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5189575" y="3055525"/>
              <a:ext cx="188575" cy="734050"/>
            </a:xfrm>
            <a:custGeom>
              <a:avLst/>
              <a:gdLst/>
              <a:ahLst/>
              <a:cxnLst/>
              <a:rect l="l" t="t" r="r" b="b"/>
              <a:pathLst>
                <a:path w="7543" h="29362" extrusionOk="0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5008375" y="3083075"/>
              <a:ext cx="252850" cy="802600"/>
            </a:xfrm>
            <a:custGeom>
              <a:avLst/>
              <a:gdLst/>
              <a:ahLst/>
              <a:cxnLst/>
              <a:rect l="l" t="t" r="r" b="b"/>
              <a:pathLst>
                <a:path w="10114" h="32104" extrusionOk="0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5029800" y="2597600"/>
              <a:ext cx="366125" cy="644050"/>
            </a:xfrm>
            <a:custGeom>
              <a:avLst/>
              <a:gdLst/>
              <a:ahLst/>
              <a:cxnLst/>
              <a:rect l="l" t="t" r="r" b="b"/>
              <a:pathLst>
                <a:path w="14645" h="25762" extrusionOk="0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5157750" y="2363750"/>
              <a:ext cx="222250" cy="265700"/>
            </a:xfrm>
            <a:custGeom>
              <a:avLst/>
              <a:gdLst/>
              <a:ahLst/>
              <a:cxnLst/>
              <a:rect l="l" t="t" r="r" b="b"/>
              <a:pathLst>
                <a:path w="8890" h="10628" extrusionOk="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5053675" y="2640150"/>
              <a:ext cx="197925" cy="376225"/>
            </a:xfrm>
            <a:custGeom>
              <a:avLst/>
              <a:gdLst/>
              <a:ahLst/>
              <a:cxnLst/>
              <a:rect l="l" t="t" r="r" b="b"/>
              <a:pathLst>
                <a:path w="7917" h="15049" extrusionOk="0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2923225" y="4243800"/>
              <a:ext cx="238775" cy="105325"/>
            </a:xfrm>
            <a:custGeom>
              <a:avLst/>
              <a:gdLst/>
              <a:ahLst/>
              <a:cxnLst/>
              <a:rect l="l" t="t" r="r" b="b"/>
              <a:pathLst>
                <a:path w="9551" h="4213" extrusionOk="0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2873025" y="3504875"/>
              <a:ext cx="230825" cy="781175"/>
            </a:xfrm>
            <a:custGeom>
              <a:avLst/>
              <a:gdLst/>
              <a:ahLst/>
              <a:cxnLst/>
              <a:rect l="l" t="t" r="r" b="b"/>
              <a:pathLst>
                <a:path w="9233" h="31247" extrusionOk="0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3086675" y="2778800"/>
              <a:ext cx="217975" cy="317775"/>
            </a:xfrm>
            <a:custGeom>
              <a:avLst/>
              <a:gdLst/>
              <a:ahLst/>
              <a:cxnLst/>
              <a:rect l="l" t="t" r="r" b="b"/>
              <a:pathLst>
                <a:path w="8719" h="12711" extrusionOk="0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3079325" y="2801450"/>
              <a:ext cx="234500" cy="275525"/>
            </a:xfrm>
            <a:custGeom>
              <a:avLst/>
              <a:gdLst/>
              <a:ahLst/>
              <a:cxnLst/>
              <a:rect l="l" t="t" r="r" b="b"/>
              <a:pathLst>
                <a:path w="9380" h="11021" extrusionOk="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3078100" y="4317250"/>
              <a:ext cx="239400" cy="105325"/>
            </a:xfrm>
            <a:custGeom>
              <a:avLst/>
              <a:gdLst/>
              <a:ahLst/>
              <a:cxnLst/>
              <a:rect l="l" t="t" r="r" b="b"/>
              <a:pathLst>
                <a:path w="9576" h="4213" extrusionOk="0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8"/>
            <p:cNvSpPr/>
            <p:nvPr/>
          </p:nvSpPr>
          <p:spPr>
            <a:xfrm>
              <a:off x="2952600" y="3539775"/>
              <a:ext cx="271225" cy="849750"/>
            </a:xfrm>
            <a:custGeom>
              <a:avLst/>
              <a:gdLst/>
              <a:ahLst/>
              <a:cxnLst/>
              <a:rect l="l" t="t" r="r" b="b"/>
              <a:pathLst>
                <a:path w="10849" h="33990" extrusionOk="0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2884025" y="2980225"/>
              <a:ext cx="407750" cy="670375"/>
            </a:xfrm>
            <a:custGeom>
              <a:avLst/>
              <a:gdLst/>
              <a:ahLst/>
              <a:cxnLst/>
              <a:rect l="l" t="t" r="r" b="b"/>
              <a:pathLst>
                <a:path w="16310" h="26815" extrusionOk="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3159525" y="3069000"/>
              <a:ext cx="333050" cy="513025"/>
            </a:xfrm>
            <a:custGeom>
              <a:avLst/>
              <a:gdLst/>
              <a:ahLst/>
              <a:cxnLst/>
              <a:rect l="l" t="t" r="r" b="b"/>
              <a:pathLst>
                <a:path w="13322" h="20521" extrusionOk="0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5046325" y="2820425"/>
              <a:ext cx="161650" cy="239400"/>
            </a:xfrm>
            <a:custGeom>
              <a:avLst/>
              <a:gdLst/>
              <a:ahLst/>
              <a:cxnLst/>
              <a:rect l="l" t="t" r="r" b="b"/>
              <a:pathLst>
                <a:path w="6466" h="9576" extrusionOk="0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30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E1C813-F5DC-A9ED-BE2C-0DD3890B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88" y="1711036"/>
            <a:ext cx="6677823" cy="3310128"/>
          </a:xfrm>
          <a:prstGeom prst="rect">
            <a:avLst/>
          </a:prstGeom>
        </p:spPr>
      </p:pic>
      <p:sp>
        <p:nvSpPr>
          <p:cNvPr id="7" name="Google Shape;506;p52">
            <a:extLst>
              <a:ext uri="{FF2B5EF4-FFF2-40B4-BE49-F238E27FC236}">
                <a16:creationId xmlns:a16="http://schemas.microsoft.com/office/drawing/2014/main" id="{F0430B46-8205-F1B6-30C8-70AA2D2401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verpass Black"/>
                <a:ea typeface="Overpass Black"/>
                <a:cs typeface="Overpass Black"/>
                <a:sym typeface="Overpass Black"/>
              </a:rPr>
              <a:t>FLOWCHART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SHIPPER ANALYSIS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6876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AAB40B-0861-01CA-F5D8-02B1359D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48" y="1760283"/>
            <a:ext cx="3605103" cy="1918100"/>
          </a:xfrm>
          <a:prstGeom prst="rect">
            <a:avLst/>
          </a:prstGeom>
        </p:spPr>
      </p:pic>
      <p:sp>
        <p:nvSpPr>
          <p:cNvPr id="7" name="Google Shape;506;p52">
            <a:extLst>
              <a:ext uri="{FF2B5EF4-FFF2-40B4-BE49-F238E27FC236}">
                <a16:creationId xmlns:a16="http://schemas.microsoft.com/office/drawing/2014/main" id="{DC0C42C9-786D-B816-A274-25AA9EB707C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l"/>
            <a:r>
              <a:rPr lang="en-US" dirty="0"/>
              <a:t>QUERY </a:t>
            </a:r>
            <a:r>
              <a:rPr lang="en-US" dirty="0">
                <a:solidFill>
                  <a:schemeClr val="accent1"/>
                </a:solidFill>
                <a:latin typeface="Overpass SemiBold"/>
                <a:sym typeface="Overpass SemiBold"/>
              </a:rPr>
              <a:t>SHIPPER</a:t>
            </a:r>
            <a:r>
              <a:rPr lang="en-US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402337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5"/>
          <p:cNvSpPr txBox="1">
            <a:spLocks noGrp="1"/>
          </p:cNvSpPr>
          <p:nvPr>
            <p:ph type="title"/>
          </p:nvPr>
        </p:nvSpPr>
        <p:spPr>
          <a:xfrm>
            <a:off x="5486100" y="1496400"/>
            <a:ext cx="293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Belakang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53" name="Google Shape;553;p55"/>
          <p:cNvSpPr txBox="1">
            <a:spLocks noGrp="1"/>
          </p:cNvSpPr>
          <p:nvPr>
            <p:ph type="subTitle" idx="1"/>
          </p:nvPr>
        </p:nvSpPr>
        <p:spPr>
          <a:xfrm>
            <a:off x="4015774" y="2330400"/>
            <a:ext cx="4408226" cy="2397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Tanggung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jawab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utama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seorang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consultant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adalah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membantu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perusahaan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membuat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keputusan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berdasarkan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dan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mengoptimalkan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penggunaan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data. Untuk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mewujudkan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tanggung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jawab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tersebut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langkah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awal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harus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dikuasai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oleh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consultant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yaitu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mampu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mengintegrasikan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data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menggunakan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metode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ETL.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54" name="Google Shape;554;p55"/>
          <p:cNvGrpSpPr/>
          <p:nvPr/>
        </p:nvGrpSpPr>
        <p:grpSpPr>
          <a:xfrm flipH="1">
            <a:off x="237660" y="669050"/>
            <a:ext cx="3420241" cy="4058814"/>
            <a:chOff x="4380325" y="1801525"/>
            <a:chExt cx="1537325" cy="1824350"/>
          </a:xfrm>
        </p:grpSpPr>
        <p:sp>
          <p:nvSpPr>
            <p:cNvPr id="555" name="Google Shape;555;p55"/>
            <p:cNvSpPr/>
            <p:nvPr/>
          </p:nvSpPr>
          <p:spPr>
            <a:xfrm>
              <a:off x="5511325" y="3181325"/>
              <a:ext cx="113575" cy="198025"/>
            </a:xfrm>
            <a:custGeom>
              <a:avLst/>
              <a:gdLst/>
              <a:ahLst/>
              <a:cxnLst/>
              <a:rect l="l" t="t" r="r" b="b"/>
              <a:pathLst>
                <a:path w="4543" h="7921" extrusionOk="0">
                  <a:moveTo>
                    <a:pt x="1" y="0"/>
                  </a:moveTo>
                  <a:lnTo>
                    <a:pt x="1" y="5296"/>
                  </a:lnTo>
                  <a:lnTo>
                    <a:pt x="4543" y="7921"/>
                  </a:lnTo>
                  <a:lnTo>
                    <a:pt x="4543" y="26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6" name="Google Shape;556;p55"/>
            <p:cNvGrpSpPr/>
            <p:nvPr/>
          </p:nvGrpSpPr>
          <p:grpSpPr>
            <a:xfrm>
              <a:off x="4380325" y="1801525"/>
              <a:ext cx="1537325" cy="1824350"/>
              <a:chOff x="4380325" y="1801525"/>
              <a:chExt cx="1537325" cy="1824350"/>
            </a:xfrm>
          </p:grpSpPr>
          <p:sp>
            <p:nvSpPr>
              <p:cNvPr id="557" name="Google Shape;557;p55"/>
              <p:cNvSpPr/>
              <p:nvPr/>
            </p:nvSpPr>
            <p:spPr>
              <a:xfrm>
                <a:off x="4580050" y="2872050"/>
                <a:ext cx="639700" cy="371350"/>
              </a:xfrm>
              <a:custGeom>
                <a:avLst/>
                <a:gdLst/>
                <a:ahLst/>
                <a:cxnLst/>
                <a:rect l="l" t="t" r="r" b="b"/>
                <a:pathLst>
                  <a:path w="25588" h="14854" extrusionOk="0">
                    <a:moveTo>
                      <a:pt x="7875" y="0"/>
                    </a:moveTo>
                    <a:cubicBezTo>
                      <a:pt x="7710" y="0"/>
                      <a:pt x="7545" y="46"/>
                      <a:pt x="7396" y="137"/>
                    </a:cubicBezTo>
                    <a:lnTo>
                      <a:pt x="252" y="4268"/>
                    </a:lnTo>
                    <a:cubicBezTo>
                      <a:pt x="1" y="4428"/>
                      <a:pt x="1" y="4793"/>
                      <a:pt x="252" y="4930"/>
                    </a:cubicBezTo>
                    <a:lnTo>
                      <a:pt x="17165" y="14700"/>
                    </a:lnTo>
                    <a:cubicBezTo>
                      <a:pt x="17337" y="14802"/>
                      <a:pt x="17536" y="14854"/>
                      <a:pt x="17739" y="14854"/>
                    </a:cubicBezTo>
                    <a:cubicBezTo>
                      <a:pt x="17941" y="14854"/>
                      <a:pt x="18147" y="14802"/>
                      <a:pt x="18329" y="14700"/>
                    </a:cubicBezTo>
                    <a:lnTo>
                      <a:pt x="25291" y="10637"/>
                    </a:lnTo>
                    <a:cubicBezTo>
                      <a:pt x="25588" y="10477"/>
                      <a:pt x="25588" y="10066"/>
                      <a:pt x="25291" y="9906"/>
                    </a:cubicBezTo>
                    <a:lnTo>
                      <a:pt x="8355" y="137"/>
                    </a:lnTo>
                    <a:cubicBezTo>
                      <a:pt x="8206" y="46"/>
                      <a:pt x="8041" y="0"/>
                      <a:pt x="78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55"/>
              <p:cNvSpPr/>
              <p:nvPr/>
            </p:nvSpPr>
            <p:spPr>
              <a:xfrm>
                <a:off x="4581775" y="2987300"/>
                <a:ext cx="636275" cy="277775"/>
              </a:xfrm>
              <a:custGeom>
                <a:avLst/>
                <a:gdLst/>
                <a:ahLst/>
                <a:cxnLst/>
                <a:rect l="l" t="t" r="r" b="b"/>
                <a:pathLst>
                  <a:path w="25451" h="11111" extrusionOk="0">
                    <a:moveTo>
                      <a:pt x="0" y="1"/>
                    </a:moveTo>
                    <a:lnTo>
                      <a:pt x="0" y="868"/>
                    </a:lnTo>
                    <a:cubicBezTo>
                      <a:pt x="0" y="982"/>
                      <a:pt x="46" y="1119"/>
                      <a:pt x="183" y="1188"/>
                    </a:cubicBezTo>
                    <a:lnTo>
                      <a:pt x="17096" y="10957"/>
                    </a:lnTo>
                    <a:cubicBezTo>
                      <a:pt x="17268" y="11060"/>
                      <a:pt x="17467" y="11111"/>
                      <a:pt x="17670" y="11111"/>
                    </a:cubicBezTo>
                    <a:cubicBezTo>
                      <a:pt x="17872" y="11111"/>
                      <a:pt x="18078" y="11060"/>
                      <a:pt x="18260" y="10957"/>
                    </a:cubicBezTo>
                    <a:lnTo>
                      <a:pt x="25222" y="6894"/>
                    </a:lnTo>
                    <a:cubicBezTo>
                      <a:pt x="25359" y="6826"/>
                      <a:pt x="25428" y="6689"/>
                      <a:pt x="25450" y="6529"/>
                    </a:cubicBezTo>
                    <a:lnTo>
                      <a:pt x="25450" y="5661"/>
                    </a:lnTo>
                    <a:cubicBezTo>
                      <a:pt x="25450" y="5798"/>
                      <a:pt x="25359" y="5958"/>
                      <a:pt x="25222" y="6027"/>
                    </a:cubicBezTo>
                    <a:lnTo>
                      <a:pt x="18260" y="10090"/>
                    </a:lnTo>
                    <a:cubicBezTo>
                      <a:pt x="18078" y="10192"/>
                      <a:pt x="17872" y="10244"/>
                      <a:pt x="17670" y="10244"/>
                    </a:cubicBezTo>
                    <a:cubicBezTo>
                      <a:pt x="17467" y="10244"/>
                      <a:pt x="17268" y="10192"/>
                      <a:pt x="17096" y="10090"/>
                    </a:cubicBezTo>
                    <a:lnTo>
                      <a:pt x="183" y="320"/>
                    </a:lnTo>
                    <a:cubicBezTo>
                      <a:pt x="46" y="252"/>
                      <a:pt x="0" y="115"/>
                      <a:pt x="0" y="1"/>
                    </a:cubicBez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55"/>
              <p:cNvSpPr/>
              <p:nvPr/>
            </p:nvSpPr>
            <p:spPr>
              <a:xfrm>
                <a:off x="4581775" y="2987300"/>
                <a:ext cx="440550" cy="277350"/>
              </a:xfrm>
              <a:custGeom>
                <a:avLst/>
                <a:gdLst/>
                <a:ahLst/>
                <a:cxnLst/>
                <a:rect l="l" t="t" r="r" b="b"/>
                <a:pathLst>
                  <a:path w="17622" h="11094" extrusionOk="0">
                    <a:moveTo>
                      <a:pt x="0" y="1"/>
                    </a:moveTo>
                    <a:lnTo>
                      <a:pt x="0" y="868"/>
                    </a:lnTo>
                    <a:cubicBezTo>
                      <a:pt x="0" y="982"/>
                      <a:pt x="46" y="1119"/>
                      <a:pt x="183" y="1188"/>
                    </a:cubicBezTo>
                    <a:lnTo>
                      <a:pt x="17096" y="10957"/>
                    </a:lnTo>
                    <a:cubicBezTo>
                      <a:pt x="17256" y="11048"/>
                      <a:pt x="17439" y="11094"/>
                      <a:pt x="17621" y="11094"/>
                    </a:cubicBezTo>
                    <a:lnTo>
                      <a:pt x="17621" y="10226"/>
                    </a:lnTo>
                    <a:cubicBezTo>
                      <a:pt x="17439" y="10226"/>
                      <a:pt x="17256" y="10181"/>
                      <a:pt x="17096" y="10090"/>
                    </a:cubicBezTo>
                    <a:lnTo>
                      <a:pt x="183" y="320"/>
                    </a:lnTo>
                    <a:cubicBezTo>
                      <a:pt x="46" y="252"/>
                      <a:pt x="0" y="115"/>
                      <a:pt x="0" y="1"/>
                    </a:cubicBez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55"/>
              <p:cNvSpPr/>
              <p:nvPr/>
            </p:nvSpPr>
            <p:spPr>
              <a:xfrm>
                <a:off x="4380325" y="2029775"/>
                <a:ext cx="999775" cy="1315925"/>
              </a:xfrm>
              <a:custGeom>
                <a:avLst/>
                <a:gdLst/>
                <a:ahLst/>
                <a:cxnLst/>
                <a:rect l="l" t="t" r="r" b="b"/>
                <a:pathLst>
                  <a:path w="39991" h="52637" extrusionOk="0">
                    <a:moveTo>
                      <a:pt x="1" y="29331"/>
                    </a:moveTo>
                    <a:lnTo>
                      <a:pt x="39991" y="52636"/>
                    </a:lnTo>
                    <a:lnTo>
                      <a:pt x="39991" y="231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55"/>
              <p:cNvSpPr/>
              <p:nvPr/>
            </p:nvSpPr>
            <p:spPr>
              <a:xfrm>
                <a:off x="5380075" y="2589575"/>
                <a:ext cx="33125" cy="756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0245" extrusionOk="0">
                    <a:moveTo>
                      <a:pt x="1325" y="1"/>
                    </a:moveTo>
                    <a:lnTo>
                      <a:pt x="1" y="799"/>
                    </a:lnTo>
                    <a:lnTo>
                      <a:pt x="1" y="30244"/>
                    </a:lnTo>
                    <a:lnTo>
                      <a:pt x="1325" y="29422"/>
                    </a:lnTo>
                    <a:lnTo>
                      <a:pt x="1325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55"/>
              <p:cNvSpPr/>
              <p:nvPr/>
            </p:nvSpPr>
            <p:spPr>
              <a:xfrm>
                <a:off x="4380325" y="2009825"/>
                <a:ext cx="1032875" cy="599750"/>
              </a:xfrm>
              <a:custGeom>
                <a:avLst/>
                <a:gdLst/>
                <a:ahLst/>
                <a:cxnLst/>
                <a:rect l="l" t="t" r="r" b="b"/>
                <a:pathLst>
                  <a:path w="41315" h="23990" extrusionOk="0">
                    <a:moveTo>
                      <a:pt x="1348" y="0"/>
                    </a:moveTo>
                    <a:lnTo>
                      <a:pt x="1" y="799"/>
                    </a:lnTo>
                    <a:lnTo>
                      <a:pt x="39991" y="23989"/>
                    </a:lnTo>
                    <a:lnTo>
                      <a:pt x="41315" y="23191"/>
                    </a:lnTo>
                    <a:lnTo>
                      <a:pt x="13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55"/>
              <p:cNvSpPr/>
              <p:nvPr/>
            </p:nvSpPr>
            <p:spPr>
              <a:xfrm>
                <a:off x="4380325" y="2029775"/>
                <a:ext cx="999775" cy="1315925"/>
              </a:xfrm>
              <a:custGeom>
                <a:avLst/>
                <a:gdLst/>
                <a:ahLst/>
                <a:cxnLst/>
                <a:rect l="l" t="t" r="r" b="b"/>
                <a:pathLst>
                  <a:path w="39991" h="52637" extrusionOk="0">
                    <a:moveTo>
                      <a:pt x="937" y="1644"/>
                    </a:moveTo>
                    <a:lnTo>
                      <a:pt x="39032" y="23739"/>
                    </a:lnTo>
                    <a:lnTo>
                      <a:pt x="39032" y="50970"/>
                    </a:lnTo>
                    <a:lnTo>
                      <a:pt x="937" y="28784"/>
                    </a:lnTo>
                    <a:lnTo>
                      <a:pt x="937" y="1644"/>
                    </a:lnTo>
                    <a:close/>
                    <a:moveTo>
                      <a:pt x="1" y="1"/>
                    </a:moveTo>
                    <a:lnTo>
                      <a:pt x="1" y="29331"/>
                    </a:lnTo>
                    <a:lnTo>
                      <a:pt x="39991" y="52636"/>
                    </a:lnTo>
                    <a:lnTo>
                      <a:pt x="39991" y="231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5"/>
              <p:cNvSpPr/>
              <p:nvPr/>
            </p:nvSpPr>
            <p:spPr>
              <a:xfrm>
                <a:off x="5512475" y="2220950"/>
                <a:ext cx="376625" cy="667100"/>
              </a:xfrm>
              <a:custGeom>
                <a:avLst/>
                <a:gdLst/>
                <a:ahLst/>
                <a:cxnLst/>
                <a:rect l="l" t="t" r="r" b="b"/>
                <a:pathLst>
                  <a:path w="15065" h="26684" extrusionOk="0">
                    <a:moveTo>
                      <a:pt x="0" y="0"/>
                    </a:moveTo>
                    <a:lnTo>
                      <a:pt x="0" y="17964"/>
                    </a:lnTo>
                    <a:lnTo>
                      <a:pt x="15065" y="26683"/>
                    </a:lnTo>
                    <a:lnTo>
                      <a:pt x="15065" y="8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5"/>
              <p:cNvSpPr/>
              <p:nvPr/>
            </p:nvSpPr>
            <p:spPr>
              <a:xfrm>
                <a:off x="5889100" y="2420675"/>
                <a:ext cx="28550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695" extrusionOk="0">
                    <a:moveTo>
                      <a:pt x="1141" y="0"/>
                    </a:moveTo>
                    <a:lnTo>
                      <a:pt x="0" y="685"/>
                    </a:lnTo>
                    <a:lnTo>
                      <a:pt x="0" y="18694"/>
                    </a:lnTo>
                    <a:lnTo>
                      <a:pt x="1141" y="18009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5"/>
              <p:cNvSpPr/>
              <p:nvPr/>
            </p:nvSpPr>
            <p:spPr>
              <a:xfrm>
                <a:off x="5512475" y="2204400"/>
                <a:ext cx="405175" cy="233425"/>
              </a:xfrm>
              <a:custGeom>
                <a:avLst/>
                <a:gdLst/>
                <a:ahLst/>
                <a:cxnLst/>
                <a:rect l="l" t="t" r="r" b="b"/>
                <a:pathLst>
                  <a:path w="16207" h="9337" extrusionOk="0">
                    <a:moveTo>
                      <a:pt x="1164" y="0"/>
                    </a:moveTo>
                    <a:lnTo>
                      <a:pt x="0" y="662"/>
                    </a:lnTo>
                    <a:lnTo>
                      <a:pt x="15065" y="9336"/>
                    </a:lnTo>
                    <a:lnTo>
                      <a:pt x="16206" y="8651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5"/>
              <p:cNvSpPr/>
              <p:nvPr/>
            </p:nvSpPr>
            <p:spPr>
              <a:xfrm>
                <a:off x="5544425" y="2277450"/>
                <a:ext cx="313300" cy="55410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22164" extrusionOk="0">
                    <a:moveTo>
                      <a:pt x="1" y="0"/>
                    </a:moveTo>
                    <a:lnTo>
                      <a:pt x="1" y="14905"/>
                    </a:lnTo>
                    <a:lnTo>
                      <a:pt x="12532" y="22163"/>
                    </a:lnTo>
                    <a:lnTo>
                      <a:pt x="12532" y="71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55"/>
              <p:cNvSpPr/>
              <p:nvPr/>
            </p:nvSpPr>
            <p:spPr>
              <a:xfrm>
                <a:off x="5567250" y="2531375"/>
                <a:ext cx="57100" cy="1341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5365" extrusionOk="0">
                    <a:moveTo>
                      <a:pt x="1" y="0"/>
                    </a:moveTo>
                    <a:lnTo>
                      <a:pt x="1" y="4063"/>
                    </a:lnTo>
                    <a:lnTo>
                      <a:pt x="2283" y="5364"/>
                    </a:lnTo>
                    <a:lnTo>
                      <a:pt x="2283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55"/>
              <p:cNvSpPr/>
              <p:nvPr/>
            </p:nvSpPr>
            <p:spPr>
              <a:xfrm>
                <a:off x="5538725" y="260727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55"/>
              <p:cNvSpPr/>
              <p:nvPr/>
            </p:nvSpPr>
            <p:spPr>
              <a:xfrm>
                <a:off x="5538725" y="256960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55"/>
              <p:cNvSpPr/>
              <p:nvPr/>
            </p:nvSpPr>
            <p:spPr>
              <a:xfrm>
                <a:off x="5538725" y="253195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55"/>
              <p:cNvSpPr/>
              <p:nvPr/>
            </p:nvSpPr>
            <p:spPr>
              <a:xfrm>
                <a:off x="5538725" y="249427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55"/>
              <p:cNvSpPr/>
              <p:nvPr/>
            </p:nvSpPr>
            <p:spPr>
              <a:xfrm>
                <a:off x="5538725" y="245662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5"/>
              <p:cNvSpPr/>
              <p:nvPr/>
            </p:nvSpPr>
            <p:spPr>
              <a:xfrm>
                <a:off x="5538725" y="241895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5"/>
              <p:cNvSpPr/>
              <p:nvPr/>
            </p:nvSpPr>
            <p:spPr>
              <a:xfrm>
                <a:off x="5538725" y="238130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5"/>
              <p:cNvSpPr/>
              <p:nvPr/>
            </p:nvSpPr>
            <p:spPr>
              <a:xfrm>
                <a:off x="5538725" y="234362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5"/>
              <p:cNvSpPr/>
              <p:nvPr/>
            </p:nvSpPr>
            <p:spPr>
              <a:xfrm>
                <a:off x="5637450" y="2487425"/>
                <a:ext cx="57075" cy="218575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8743" extrusionOk="0">
                    <a:moveTo>
                      <a:pt x="0" y="1"/>
                    </a:moveTo>
                    <a:lnTo>
                      <a:pt x="0" y="7442"/>
                    </a:lnTo>
                    <a:lnTo>
                      <a:pt x="2283" y="8743"/>
                    </a:lnTo>
                    <a:lnTo>
                      <a:pt x="2283" y="13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55"/>
              <p:cNvSpPr/>
              <p:nvPr/>
            </p:nvSpPr>
            <p:spPr>
              <a:xfrm>
                <a:off x="5707625" y="2553050"/>
                <a:ext cx="57100" cy="19405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7762" extrusionOk="0">
                    <a:moveTo>
                      <a:pt x="1" y="1"/>
                    </a:moveTo>
                    <a:lnTo>
                      <a:pt x="1" y="6437"/>
                    </a:lnTo>
                    <a:lnTo>
                      <a:pt x="2283" y="7761"/>
                    </a:lnTo>
                    <a:lnTo>
                      <a:pt x="2283" y="13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55"/>
              <p:cNvSpPr/>
              <p:nvPr/>
            </p:nvSpPr>
            <p:spPr>
              <a:xfrm>
                <a:off x="5777825" y="2496575"/>
                <a:ext cx="57075" cy="291025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1641" extrusionOk="0">
                    <a:moveTo>
                      <a:pt x="0" y="0"/>
                    </a:moveTo>
                    <a:lnTo>
                      <a:pt x="0" y="10340"/>
                    </a:lnTo>
                    <a:lnTo>
                      <a:pt x="2283" y="11641"/>
                    </a:lnTo>
                    <a:lnTo>
                      <a:pt x="2283" y="13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55"/>
              <p:cNvSpPr/>
              <p:nvPr/>
            </p:nvSpPr>
            <p:spPr>
              <a:xfrm>
                <a:off x="5051975" y="1818075"/>
                <a:ext cx="376625" cy="666525"/>
              </a:xfrm>
              <a:custGeom>
                <a:avLst/>
                <a:gdLst/>
                <a:ahLst/>
                <a:cxnLst/>
                <a:rect l="l" t="t" r="r" b="b"/>
                <a:pathLst>
                  <a:path w="15065" h="26661" extrusionOk="0">
                    <a:moveTo>
                      <a:pt x="0" y="1"/>
                    </a:moveTo>
                    <a:lnTo>
                      <a:pt x="0" y="17941"/>
                    </a:lnTo>
                    <a:lnTo>
                      <a:pt x="15065" y="26661"/>
                    </a:lnTo>
                    <a:lnTo>
                      <a:pt x="15065" y="86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55"/>
              <p:cNvSpPr/>
              <p:nvPr/>
            </p:nvSpPr>
            <p:spPr>
              <a:xfrm>
                <a:off x="5428575" y="2017225"/>
                <a:ext cx="28575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8695" extrusionOk="0">
                    <a:moveTo>
                      <a:pt x="1142" y="1"/>
                    </a:moveTo>
                    <a:lnTo>
                      <a:pt x="1" y="686"/>
                    </a:lnTo>
                    <a:lnTo>
                      <a:pt x="1" y="18695"/>
                    </a:lnTo>
                    <a:lnTo>
                      <a:pt x="1142" y="18010"/>
                    </a:lnTo>
                    <a:lnTo>
                      <a:pt x="1142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55"/>
              <p:cNvSpPr/>
              <p:nvPr/>
            </p:nvSpPr>
            <p:spPr>
              <a:xfrm>
                <a:off x="5051975" y="1801525"/>
                <a:ext cx="405175" cy="232850"/>
              </a:xfrm>
              <a:custGeom>
                <a:avLst/>
                <a:gdLst/>
                <a:ahLst/>
                <a:cxnLst/>
                <a:rect l="l" t="t" r="r" b="b"/>
                <a:pathLst>
                  <a:path w="16207" h="9314" extrusionOk="0">
                    <a:moveTo>
                      <a:pt x="1164" y="1"/>
                    </a:moveTo>
                    <a:lnTo>
                      <a:pt x="0" y="663"/>
                    </a:lnTo>
                    <a:lnTo>
                      <a:pt x="15065" y="9314"/>
                    </a:lnTo>
                    <a:lnTo>
                      <a:pt x="16206" y="8629"/>
                    </a:lnTo>
                    <a:lnTo>
                      <a:pt x="1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55"/>
              <p:cNvSpPr/>
              <p:nvPr/>
            </p:nvSpPr>
            <p:spPr>
              <a:xfrm>
                <a:off x="5083925" y="1874000"/>
                <a:ext cx="313300" cy="55410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22164" extrusionOk="0">
                    <a:moveTo>
                      <a:pt x="1" y="1"/>
                    </a:moveTo>
                    <a:lnTo>
                      <a:pt x="1" y="14928"/>
                    </a:lnTo>
                    <a:lnTo>
                      <a:pt x="12532" y="22164"/>
                    </a:lnTo>
                    <a:lnTo>
                      <a:pt x="12532" y="7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55"/>
              <p:cNvSpPr/>
              <p:nvPr/>
            </p:nvSpPr>
            <p:spPr>
              <a:xfrm>
                <a:off x="5078225" y="220382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55"/>
              <p:cNvSpPr/>
              <p:nvPr/>
            </p:nvSpPr>
            <p:spPr>
              <a:xfrm>
                <a:off x="5078225" y="216617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55"/>
              <p:cNvSpPr/>
              <p:nvPr/>
            </p:nvSpPr>
            <p:spPr>
              <a:xfrm>
                <a:off x="5078225" y="212850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55"/>
              <p:cNvSpPr/>
              <p:nvPr/>
            </p:nvSpPr>
            <p:spPr>
              <a:xfrm>
                <a:off x="5078225" y="2090850"/>
                <a:ext cx="177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2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55"/>
              <p:cNvSpPr/>
              <p:nvPr/>
            </p:nvSpPr>
            <p:spPr>
              <a:xfrm>
                <a:off x="5078225" y="2053175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708" y="823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55"/>
              <p:cNvSpPr/>
              <p:nvPr/>
            </p:nvSpPr>
            <p:spPr>
              <a:xfrm>
                <a:off x="5078225" y="2015525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0"/>
                    </a:moveTo>
                    <a:lnTo>
                      <a:pt x="0" y="411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55"/>
              <p:cNvSpPr/>
              <p:nvPr/>
            </p:nvSpPr>
            <p:spPr>
              <a:xfrm>
                <a:off x="5078225" y="1977850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708" y="823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5"/>
              <p:cNvSpPr/>
              <p:nvPr/>
            </p:nvSpPr>
            <p:spPr>
              <a:xfrm>
                <a:off x="5078225" y="1940200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0"/>
                    </a:moveTo>
                    <a:lnTo>
                      <a:pt x="0" y="411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55"/>
              <p:cNvSpPr/>
              <p:nvPr/>
            </p:nvSpPr>
            <p:spPr>
              <a:xfrm>
                <a:off x="5511325" y="3113425"/>
                <a:ext cx="231700" cy="133550"/>
              </a:xfrm>
              <a:custGeom>
                <a:avLst/>
                <a:gdLst/>
                <a:ahLst/>
                <a:cxnLst/>
                <a:rect l="l" t="t" r="r" b="b"/>
                <a:pathLst>
                  <a:path w="9268" h="5342" extrusionOk="0">
                    <a:moveTo>
                      <a:pt x="4703" y="0"/>
                    </a:moveTo>
                    <a:lnTo>
                      <a:pt x="1" y="2716"/>
                    </a:lnTo>
                    <a:lnTo>
                      <a:pt x="4543" y="5341"/>
                    </a:lnTo>
                    <a:lnTo>
                      <a:pt x="9268" y="2648"/>
                    </a:lnTo>
                    <a:lnTo>
                      <a:pt x="4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55"/>
              <p:cNvSpPr/>
              <p:nvPr/>
            </p:nvSpPr>
            <p:spPr>
              <a:xfrm>
                <a:off x="5624875" y="3179600"/>
                <a:ext cx="118150" cy="19975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7990" extrusionOk="0">
                    <a:moveTo>
                      <a:pt x="4726" y="1"/>
                    </a:moveTo>
                    <a:lnTo>
                      <a:pt x="1" y="2694"/>
                    </a:lnTo>
                    <a:lnTo>
                      <a:pt x="1" y="7990"/>
                    </a:lnTo>
                    <a:lnTo>
                      <a:pt x="4726" y="5274"/>
                    </a:lnTo>
                    <a:lnTo>
                      <a:pt x="4726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55"/>
              <p:cNvSpPr/>
              <p:nvPr/>
            </p:nvSpPr>
            <p:spPr>
              <a:xfrm>
                <a:off x="5122725" y="2107350"/>
                <a:ext cx="241400" cy="162175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6487" extrusionOk="0">
                    <a:moveTo>
                      <a:pt x="484" y="0"/>
                    </a:moveTo>
                    <a:cubicBezTo>
                      <a:pt x="197" y="0"/>
                      <a:pt x="1" y="228"/>
                      <a:pt x="1" y="618"/>
                    </a:cubicBezTo>
                    <a:cubicBezTo>
                      <a:pt x="1" y="1166"/>
                      <a:pt x="389" y="1828"/>
                      <a:pt x="868" y="2102"/>
                    </a:cubicBezTo>
                    <a:cubicBezTo>
                      <a:pt x="1000" y="2190"/>
                      <a:pt x="1122" y="2231"/>
                      <a:pt x="1235" y="2231"/>
                    </a:cubicBezTo>
                    <a:cubicBezTo>
                      <a:pt x="1298" y="2231"/>
                      <a:pt x="1358" y="2218"/>
                      <a:pt x="1416" y="2193"/>
                    </a:cubicBezTo>
                    <a:lnTo>
                      <a:pt x="3356" y="4750"/>
                    </a:lnTo>
                    <a:cubicBezTo>
                      <a:pt x="3356" y="4796"/>
                      <a:pt x="3356" y="4841"/>
                      <a:pt x="3356" y="4887"/>
                    </a:cubicBezTo>
                    <a:cubicBezTo>
                      <a:pt x="3356" y="5435"/>
                      <a:pt x="3721" y="6097"/>
                      <a:pt x="4200" y="6370"/>
                    </a:cubicBezTo>
                    <a:cubicBezTo>
                      <a:pt x="4338" y="6449"/>
                      <a:pt x="4469" y="6487"/>
                      <a:pt x="4585" y="6487"/>
                    </a:cubicBezTo>
                    <a:cubicBezTo>
                      <a:pt x="4871" y="6487"/>
                      <a:pt x="5068" y="6258"/>
                      <a:pt x="5068" y="5868"/>
                    </a:cubicBezTo>
                    <a:cubicBezTo>
                      <a:pt x="5068" y="5640"/>
                      <a:pt x="4999" y="5412"/>
                      <a:pt x="4885" y="5161"/>
                    </a:cubicBezTo>
                    <a:lnTo>
                      <a:pt x="8400" y="1851"/>
                    </a:lnTo>
                    <a:cubicBezTo>
                      <a:pt x="8514" y="1965"/>
                      <a:pt x="8651" y="2079"/>
                      <a:pt x="8788" y="2171"/>
                    </a:cubicBezTo>
                    <a:cubicBezTo>
                      <a:pt x="8926" y="2249"/>
                      <a:pt x="9057" y="2287"/>
                      <a:pt x="9172" y="2287"/>
                    </a:cubicBezTo>
                    <a:cubicBezTo>
                      <a:pt x="9459" y="2287"/>
                      <a:pt x="9656" y="2059"/>
                      <a:pt x="9656" y="1668"/>
                    </a:cubicBezTo>
                    <a:cubicBezTo>
                      <a:pt x="9656" y="1121"/>
                      <a:pt x="9268" y="459"/>
                      <a:pt x="8788" y="185"/>
                    </a:cubicBezTo>
                    <a:cubicBezTo>
                      <a:pt x="8650" y="106"/>
                      <a:pt x="8520" y="69"/>
                      <a:pt x="8404" y="69"/>
                    </a:cubicBezTo>
                    <a:cubicBezTo>
                      <a:pt x="8118" y="69"/>
                      <a:pt x="7921" y="297"/>
                      <a:pt x="7921" y="687"/>
                    </a:cubicBezTo>
                    <a:cubicBezTo>
                      <a:pt x="7921" y="938"/>
                      <a:pt x="8012" y="1212"/>
                      <a:pt x="8149" y="1486"/>
                    </a:cubicBezTo>
                    <a:lnTo>
                      <a:pt x="4657" y="4796"/>
                    </a:lnTo>
                    <a:cubicBezTo>
                      <a:pt x="4543" y="4613"/>
                      <a:pt x="4383" y="4476"/>
                      <a:pt x="4223" y="4385"/>
                    </a:cubicBezTo>
                    <a:cubicBezTo>
                      <a:pt x="4081" y="4307"/>
                      <a:pt x="3946" y="4266"/>
                      <a:pt x="3826" y="4266"/>
                    </a:cubicBezTo>
                    <a:cubicBezTo>
                      <a:pt x="3735" y="4266"/>
                      <a:pt x="3653" y="4290"/>
                      <a:pt x="3584" y="4339"/>
                    </a:cubicBezTo>
                    <a:lnTo>
                      <a:pt x="1690" y="1851"/>
                    </a:lnTo>
                    <a:cubicBezTo>
                      <a:pt x="1713" y="1783"/>
                      <a:pt x="1713" y="1714"/>
                      <a:pt x="1713" y="1623"/>
                    </a:cubicBezTo>
                    <a:cubicBezTo>
                      <a:pt x="1735" y="1075"/>
                      <a:pt x="1347" y="390"/>
                      <a:pt x="868" y="116"/>
                    </a:cubicBezTo>
                    <a:cubicBezTo>
                      <a:pt x="730" y="38"/>
                      <a:pt x="600" y="0"/>
                      <a:pt x="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55"/>
              <p:cNvSpPr/>
              <p:nvPr/>
            </p:nvSpPr>
            <p:spPr>
              <a:xfrm>
                <a:off x="5178650" y="3121400"/>
                <a:ext cx="1523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133" extrusionOk="0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55"/>
              <p:cNvSpPr/>
              <p:nvPr/>
            </p:nvSpPr>
            <p:spPr>
              <a:xfrm>
                <a:off x="5002900" y="3019825"/>
                <a:ext cx="15295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4133" extrusionOk="0">
                    <a:moveTo>
                      <a:pt x="0" y="1"/>
                    </a:moveTo>
                    <a:lnTo>
                      <a:pt x="0" y="594"/>
                    </a:lnTo>
                    <a:lnTo>
                      <a:pt x="6117" y="4132"/>
                    </a:lnTo>
                    <a:lnTo>
                      <a:pt x="6117" y="35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55"/>
              <p:cNvSpPr/>
              <p:nvPr/>
            </p:nvSpPr>
            <p:spPr>
              <a:xfrm>
                <a:off x="5002900" y="3044950"/>
                <a:ext cx="152950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4132" extrusionOk="0">
                    <a:moveTo>
                      <a:pt x="0" y="0"/>
                    </a:moveTo>
                    <a:lnTo>
                      <a:pt x="0" y="594"/>
                    </a:lnTo>
                    <a:lnTo>
                      <a:pt x="6117" y="4131"/>
                    </a:lnTo>
                    <a:lnTo>
                      <a:pt x="6117" y="35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55"/>
              <p:cNvSpPr/>
              <p:nvPr/>
            </p:nvSpPr>
            <p:spPr>
              <a:xfrm>
                <a:off x="4827700" y="2918250"/>
                <a:ext cx="15240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3" extrusionOk="0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55"/>
              <p:cNvSpPr/>
              <p:nvPr/>
            </p:nvSpPr>
            <p:spPr>
              <a:xfrm>
                <a:off x="4827700" y="2943375"/>
                <a:ext cx="152400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2" extrusionOk="0">
                    <a:moveTo>
                      <a:pt x="1" y="0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55"/>
              <p:cNvSpPr/>
              <p:nvPr/>
            </p:nvSpPr>
            <p:spPr>
              <a:xfrm>
                <a:off x="4651950" y="2816675"/>
                <a:ext cx="15240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3" extrusionOk="0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55"/>
              <p:cNvSpPr/>
              <p:nvPr/>
            </p:nvSpPr>
            <p:spPr>
              <a:xfrm>
                <a:off x="4651950" y="2841800"/>
                <a:ext cx="152400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2" extrusionOk="0">
                    <a:moveTo>
                      <a:pt x="1" y="0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55"/>
              <p:cNvSpPr/>
              <p:nvPr/>
            </p:nvSpPr>
            <p:spPr>
              <a:xfrm>
                <a:off x="4609150" y="2221525"/>
                <a:ext cx="721875" cy="950700"/>
              </a:xfrm>
              <a:custGeom>
                <a:avLst/>
                <a:gdLst/>
                <a:ahLst/>
                <a:cxnLst/>
                <a:rect l="l" t="t" r="r" b="b"/>
                <a:pathLst>
                  <a:path w="28875" h="38028" extrusionOk="0">
                    <a:moveTo>
                      <a:pt x="1" y="0"/>
                    </a:moveTo>
                    <a:lnTo>
                      <a:pt x="1" y="21205"/>
                    </a:lnTo>
                    <a:lnTo>
                      <a:pt x="28875" y="38027"/>
                    </a:lnTo>
                    <a:lnTo>
                      <a:pt x="28875" y="167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55"/>
              <p:cNvSpPr/>
              <p:nvPr/>
            </p:nvSpPr>
            <p:spPr>
              <a:xfrm>
                <a:off x="4626850" y="2721975"/>
                <a:ext cx="6813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115" extrusionOk="0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55"/>
              <p:cNvSpPr/>
              <p:nvPr/>
            </p:nvSpPr>
            <p:spPr>
              <a:xfrm>
                <a:off x="4626850" y="2659775"/>
                <a:ext cx="6813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115" extrusionOk="0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55"/>
              <p:cNvSpPr/>
              <p:nvPr/>
            </p:nvSpPr>
            <p:spPr>
              <a:xfrm>
                <a:off x="4626850" y="2597575"/>
                <a:ext cx="6813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115" extrusionOk="0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55"/>
              <p:cNvSpPr/>
              <p:nvPr/>
            </p:nvSpPr>
            <p:spPr>
              <a:xfrm>
                <a:off x="4626850" y="2535925"/>
                <a:ext cx="681350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3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27254" y="16093"/>
                    </a:lnTo>
                    <a:lnTo>
                      <a:pt x="27254" y="158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55"/>
              <p:cNvSpPr/>
              <p:nvPr/>
            </p:nvSpPr>
            <p:spPr>
              <a:xfrm>
                <a:off x="4626850" y="2473750"/>
                <a:ext cx="681350" cy="402300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2" extrusionOk="0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5"/>
              <p:cNvSpPr/>
              <p:nvPr/>
            </p:nvSpPr>
            <p:spPr>
              <a:xfrm>
                <a:off x="4626850" y="2411550"/>
                <a:ext cx="681350" cy="402300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2" extrusionOk="0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5"/>
              <p:cNvSpPr/>
              <p:nvPr/>
            </p:nvSpPr>
            <p:spPr>
              <a:xfrm>
                <a:off x="4626850" y="2349350"/>
                <a:ext cx="681350" cy="402300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2" extrusionOk="0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5"/>
              <p:cNvSpPr/>
              <p:nvPr/>
            </p:nvSpPr>
            <p:spPr>
              <a:xfrm>
                <a:off x="4692475" y="2328800"/>
                <a:ext cx="51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394" extrusionOk="0">
                    <a:moveTo>
                      <a:pt x="0" y="0"/>
                    </a:moveTo>
                    <a:lnTo>
                      <a:pt x="0" y="17256"/>
                    </a:lnTo>
                    <a:lnTo>
                      <a:pt x="206" y="17393"/>
                    </a:lnTo>
                    <a:lnTo>
                      <a:pt x="206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5"/>
              <p:cNvSpPr/>
              <p:nvPr/>
            </p:nvSpPr>
            <p:spPr>
              <a:xfrm>
                <a:off x="4758100" y="2367025"/>
                <a:ext cx="51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394" extrusionOk="0">
                    <a:moveTo>
                      <a:pt x="0" y="1"/>
                    </a:moveTo>
                    <a:lnTo>
                      <a:pt x="0" y="17257"/>
                    </a:lnTo>
                    <a:lnTo>
                      <a:pt x="206" y="17394"/>
                    </a:lnTo>
                    <a:lnTo>
                      <a:pt x="206" y="1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5"/>
              <p:cNvSpPr/>
              <p:nvPr/>
            </p:nvSpPr>
            <p:spPr>
              <a:xfrm>
                <a:off x="4823150" y="2405250"/>
                <a:ext cx="572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7394" extrusionOk="0">
                    <a:moveTo>
                      <a:pt x="0" y="1"/>
                    </a:moveTo>
                    <a:lnTo>
                      <a:pt x="0" y="17280"/>
                    </a:lnTo>
                    <a:lnTo>
                      <a:pt x="229" y="17394"/>
                    </a:lnTo>
                    <a:lnTo>
                      <a:pt x="229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5"/>
              <p:cNvSpPr/>
              <p:nvPr/>
            </p:nvSpPr>
            <p:spPr>
              <a:xfrm>
                <a:off x="4888775" y="2443500"/>
                <a:ext cx="572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7394" extrusionOk="0">
                    <a:moveTo>
                      <a:pt x="0" y="0"/>
                    </a:moveTo>
                    <a:lnTo>
                      <a:pt x="0" y="17279"/>
                    </a:lnTo>
                    <a:lnTo>
                      <a:pt x="229" y="17393"/>
                    </a:lnTo>
                    <a:lnTo>
                      <a:pt x="229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5"/>
              <p:cNvSpPr/>
              <p:nvPr/>
            </p:nvSpPr>
            <p:spPr>
              <a:xfrm>
                <a:off x="4954400" y="2481725"/>
                <a:ext cx="572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7394" extrusionOk="0">
                    <a:moveTo>
                      <a:pt x="0" y="1"/>
                    </a:moveTo>
                    <a:lnTo>
                      <a:pt x="0" y="17279"/>
                    </a:lnTo>
                    <a:lnTo>
                      <a:pt x="228" y="17393"/>
                    </a:lnTo>
                    <a:lnTo>
                      <a:pt x="228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5"/>
              <p:cNvSpPr/>
              <p:nvPr/>
            </p:nvSpPr>
            <p:spPr>
              <a:xfrm>
                <a:off x="5020025" y="2519950"/>
                <a:ext cx="51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394" extrusionOk="0">
                    <a:moveTo>
                      <a:pt x="0" y="1"/>
                    </a:moveTo>
                    <a:lnTo>
                      <a:pt x="0" y="17280"/>
                    </a:lnTo>
                    <a:lnTo>
                      <a:pt x="205" y="17394"/>
                    </a:lnTo>
                    <a:lnTo>
                      <a:pt x="205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5"/>
              <p:cNvSpPr/>
              <p:nvPr/>
            </p:nvSpPr>
            <p:spPr>
              <a:xfrm>
                <a:off x="5085625" y="2558200"/>
                <a:ext cx="5175" cy="4348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7393" extrusionOk="0">
                    <a:moveTo>
                      <a:pt x="1" y="0"/>
                    </a:moveTo>
                    <a:lnTo>
                      <a:pt x="1" y="17279"/>
                    </a:lnTo>
                    <a:lnTo>
                      <a:pt x="206" y="17393"/>
                    </a:lnTo>
                    <a:lnTo>
                      <a:pt x="206" y="1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5"/>
              <p:cNvSpPr/>
              <p:nvPr/>
            </p:nvSpPr>
            <p:spPr>
              <a:xfrm>
                <a:off x="5151250" y="2597000"/>
                <a:ext cx="5175" cy="4342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7371" extrusionOk="0">
                    <a:moveTo>
                      <a:pt x="1" y="0"/>
                    </a:moveTo>
                    <a:lnTo>
                      <a:pt x="1" y="17256"/>
                    </a:lnTo>
                    <a:lnTo>
                      <a:pt x="206" y="17370"/>
                    </a:lnTo>
                    <a:lnTo>
                      <a:pt x="206" y="1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5"/>
              <p:cNvSpPr/>
              <p:nvPr/>
            </p:nvSpPr>
            <p:spPr>
              <a:xfrm>
                <a:off x="5216875" y="2635225"/>
                <a:ext cx="517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7394" extrusionOk="0">
                    <a:moveTo>
                      <a:pt x="1" y="1"/>
                    </a:moveTo>
                    <a:lnTo>
                      <a:pt x="1" y="17256"/>
                    </a:lnTo>
                    <a:lnTo>
                      <a:pt x="206" y="17393"/>
                    </a:lnTo>
                    <a:lnTo>
                      <a:pt x="206" y="1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5"/>
              <p:cNvSpPr/>
              <p:nvPr/>
            </p:nvSpPr>
            <p:spPr>
              <a:xfrm>
                <a:off x="5281925" y="2673450"/>
                <a:ext cx="57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7394" extrusionOk="0">
                    <a:moveTo>
                      <a:pt x="1" y="1"/>
                    </a:moveTo>
                    <a:lnTo>
                      <a:pt x="1" y="17257"/>
                    </a:lnTo>
                    <a:lnTo>
                      <a:pt x="229" y="17394"/>
                    </a:lnTo>
                    <a:lnTo>
                      <a:pt x="229" y="1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5"/>
              <p:cNvSpPr/>
              <p:nvPr/>
            </p:nvSpPr>
            <p:spPr>
              <a:xfrm>
                <a:off x="4747250" y="2660950"/>
                <a:ext cx="2685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67" extrusionOk="0">
                    <a:moveTo>
                      <a:pt x="305" y="1"/>
                    </a:moveTo>
                    <a:cubicBezTo>
                      <a:pt x="130" y="1"/>
                      <a:pt x="1" y="141"/>
                      <a:pt x="1" y="387"/>
                    </a:cubicBezTo>
                    <a:cubicBezTo>
                      <a:pt x="1" y="729"/>
                      <a:pt x="229" y="1140"/>
                      <a:pt x="526" y="1300"/>
                    </a:cubicBezTo>
                    <a:cubicBezTo>
                      <a:pt x="610" y="1345"/>
                      <a:pt x="691" y="1367"/>
                      <a:pt x="763" y="1367"/>
                    </a:cubicBezTo>
                    <a:cubicBezTo>
                      <a:pt x="945" y="1367"/>
                      <a:pt x="1073" y="1232"/>
                      <a:pt x="1073" y="1003"/>
                    </a:cubicBezTo>
                    <a:cubicBezTo>
                      <a:pt x="1073" y="661"/>
                      <a:pt x="822" y="250"/>
                      <a:pt x="526" y="67"/>
                    </a:cubicBezTo>
                    <a:cubicBezTo>
                      <a:pt x="448" y="22"/>
                      <a:pt x="373" y="1"/>
                      <a:pt x="305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5"/>
              <p:cNvSpPr/>
              <p:nvPr/>
            </p:nvSpPr>
            <p:spPr>
              <a:xfrm>
                <a:off x="4747250" y="2597825"/>
                <a:ext cx="26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290" y="0"/>
                    </a:moveTo>
                    <a:cubicBezTo>
                      <a:pt x="123" y="0"/>
                      <a:pt x="1" y="139"/>
                      <a:pt x="1" y="378"/>
                    </a:cubicBezTo>
                    <a:cubicBezTo>
                      <a:pt x="1" y="721"/>
                      <a:pt x="229" y="1131"/>
                      <a:pt x="526" y="1291"/>
                    </a:cubicBezTo>
                    <a:cubicBezTo>
                      <a:pt x="615" y="1346"/>
                      <a:pt x="701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22" y="241"/>
                      <a:pt x="526" y="81"/>
                    </a:cubicBezTo>
                    <a:cubicBezTo>
                      <a:pt x="443" y="26"/>
                      <a:pt x="362" y="0"/>
                      <a:pt x="290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5"/>
              <p:cNvSpPr/>
              <p:nvPr/>
            </p:nvSpPr>
            <p:spPr>
              <a:xfrm>
                <a:off x="4878500" y="2739900"/>
                <a:ext cx="26275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73" extrusionOk="0">
                    <a:moveTo>
                      <a:pt x="280" y="1"/>
                    </a:moveTo>
                    <a:cubicBezTo>
                      <a:pt x="112" y="1"/>
                      <a:pt x="0" y="140"/>
                      <a:pt x="0" y="379"/>
                    </a:cubicBezTo>
                    <a:cubicBezTo>
                      <a:pt x="0" y="721"/>
                      <a:pt x="229" y="1132"/>
                      <a:pt x="525" y="1292"/>
                    </a:cubicBezTo>
                    <a:cubicBezTo>
                      <a:pt x="615" y="1347"/>
                      <a:pt x="698" y="1373"/>
                      <a:pt x="771" y="1373"/>
                    </a:cubicBezTo>
                    <a:cubicBezTo>
                      <a:pt x="939" y="1373"/>
                      <a:pt x="1050" y="1234"/>
                      <a:pt x="1050" y="995"/>
                    </a:cubicBezTo>
                    <a:cubicBezTo>
                      <a:pt x="1050" y="653"/>
                      <a:pt x="822" y="242"/>
                      <a:pt x="525" y="82"/>
                    </a:cubicBezTo>
                    <a:cubicBezTo>
                      <a:pt x="436" y="27"/>
                      <a:pt x="352" y="1"/>
                      <a:pt x="280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5"/>
              <p:cNvSpPr/>
              <p:nvPr/>
            </p:nvSpPr>
            <p:spPr>
              <a:xfrm>
                <a:off x="4944125" y="2651250"/>
                <a:ext cx="262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71" extrusionOk="0">
                    <a:moveTo>
                      <a:pt x="295" y="1"/>
                    </a:moveTo>
                    <a:cubicBezTo>
                      <a:pt x="118" y="1"/>
                      <a:pt x="0" y="141"/>
                      <a:pt x="0" y="387"/>
                    </a:cubicBezTo>
                    <a:cubicBezTo>
                      <a:pt x="0" y="729"/>
                      <a:pt x="229" y="1140"/>
                      <a:pt x="525" y="1300"/>
                    </a:cubicBezTo>
                    <a:cubicBezTo>
                      <a:pt x="614" y="1348"/>
                      <a:pt x="697" y="1371"/>
                      <a:pt x="769" y="1371"/>
                    </a:cubicBezTo>
                    <a:cubicBezTo>
                      <a:pt x="938" y="1371"/>
                      <a:pt x="1050" y="1243"/>
                      <a:pt x="1050" y="1003"/>
                    </a:cubicBezTo>
                    <a:cubicBezTo>
                      <a:pt x="1050" y="661"/>
                      <a:pt x="822" y="250"/>
                      <a:pt x="525" y="67"/>
                    </a:cubicBezTo>
                    <a:cubicBezTo>
                      <a:pt x="442" y="22"/>
                      <a:pt x="364" y="1"/>
                      <a:pt x="295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5"/>
              <p:cNvSpPr/>
              <p:nvPr/>
            </p:nvSpPr>
            <p:spPr>
              <a:xfrm>
                <a:off x="5008600" y="2626725"/>
                <a:ext cx="2685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67" extrusionOk="0">
                    <a:moveTo>
                      <a:pt x="318" y="0"/>
                    </a:moveTo>
                    <a:cubicBezTo>
                      <a:pt x="141" y="0"/>
                      <a:pt x="23" y="140"/>
                      <a:pt x="23" y="386"/>
                    </a:cubicBezTo>
                    <a:cubicBezTo>
                      <a:pt x="1" y="729"/>
                      <a:pt x="252" y="1139"/>
                      <a:pt x="548" y="1299"/>
                    </a:cubicBezTo>
                    <a:cubicBezTo>
                      <a:pt x="633" y="1345"/>
                      <a:pt x="712" y="1366"/>
                      <a:pt x="782" y="1366"/>
                    </a:cubicBezTo>
                    <a:cubicBezTo>
                      <a:pt x="957" y="1366"/>
                      <a:pt x="1073" y="1231"/>
                      <a:pt x="1073" y="1002"/>
                    </a:cubicBezTo>
                    <a:cubicBezTo>
                      <a:pt x="1073" y="660"/>
                      <a:pt x="845" y="249"/>
                      <a:pt x="548" y="67"/>
                    </a:cubicBezTo>
                    <a:cubicBezTo>
                      <a:pt x="465" y="22"/>
                      <a:pt x="387" y="0"/>
                      <a:pt x="318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5"/>
              <p:cNvSpPr/>
              <p:nvPr/>
            </p:nvSpPr>
            <p:spPr>
              <a:xfrm>
                <a:off x="5140425" y="2766525"/>
                <a:ext cx="268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71" extrusionOk="0">
                    <a:moveTo>
                      <a:pt x="304" y="0"/>
                    </a:moveTo>
                    <a:cubicBezTo>
                      <a:pt x="130" y="0"/>
                      <a:pt x="0" y="140"/>
                      <a:pt x="0" y="386"/>
                    </a:cubicBezTo>
                    <a:cubicBezTo>
                      <a:pt x="0" y="729"/>
                      <a:pt x="228" y="1140"/>
                      <a:pt x="525" y="1299"/>
                    </a:cubicBezTo>
                    <a:cubicBezTo>
                      <a:pt x="614" y="1347"/>
                      <a:pt x="699" y="1370"/>
                      <a:pt x="774" y="1370"/>
                    </a:cubicBezTo>
                    <a:cubicBezTo>
                      <a:pt x="950" y="1370"/>
                      <a:pt x="1073" y="1243"/>
                      <a:pt x="1073" y="1003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8" y="22"/>
                      <a:pt x="373" y="0"/>
                      <a:pt x="304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5"/>
              <p:cNvSpPr/>
              <p:nvPr/>
            </p:nvSpPr>
            <p:spPr>
              <a:xfrm>
                <a:off x="5074800" y="2852900"/>
                <a:ext cx="26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297" y="0"/>
                    </a:moveTo>
                    <a:cubicBezTo>
                      <a:pt x="123" y="0"/>
                      <a:pt x="0" y="139"/>
                      <a:pt x="0" y="378"/>
                    </a:cubicBezTo>
                    <a:cubicBezTo>
                      <a:pt x="0" y="720"/>
                      <a:pt x="251" y="1131"/>
                      <a:pt x="525" y="1291"/>
                    </a:cubicBezTo>
                    <a:cubicBezTo>
                      <a:pt x="615" y="1346"/>
                      <a:pt x="700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45" y="241"/>
                      <a:pt x="548" y="81"/>
                    </a:cubicBezTo>
                    <a:cubicBezTo>
                      <a:pt x="458" y="26"/>
                      <a:pt x="373" y="0"/>
                      <a:pt x="297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5"/>
              <p:cNvSpPr/>
              <p:nvPr/>
            </p:nvSpPr>
            <p:spPr>
              <a:xfrm>
                <a:off x="5206050" y="2737625"/>
                <a:ext cx="26825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73" extrusionOk="0">
                    <a:moveTo>
                      <a:pt x="279" y="0"/>
                    </a:moveTo>
                    <a:cubicBezTo>
                      <a:pt x="111" y="0"/>
                      <a:pt x="0" y="139"/>
                      <a:pt x="0" y="378"/>
                    </a:cubicBezTo>
                    <a:cubicBezTo>
                      <a:pt x="0" y="721"/>
                      <a:pt x="228" y="1132"/>
                      <a:pt x="525" y="1291"/>
                    </a:cubicBezTo>
                    <a:cubicBezTo>
                      <a:pt x="615" y="1346"/>
                      <a:pt x="700" y="1372"/>
                      <a:pt x="776" y="1372"/>
                    </a:cubicBezTo>
                    <a:cubicBezTo>
                      <a:pt x="951" y="1372"/>
                      <a:pt x="1073" y="1234"/>
                      <a:pt x="1073" y="995"/>
                    </a:cubicBezTo>
                    <a:cubicBezTo>
                      <a:pt x="1073" y="652"/>
                      <a:pt x="822" y="241"/>
                      <a:pt x="525" y="82"/>
                    </a:cubicBezTo>
                    <a:cubicBezTo>
                      <a:pt x="435" y="26"/>
                      <a:pt x="352" y="0"/>
                      <a:pt x="279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5"/>
              <p:cNvSpPr/>
              <p:nvPr/>
            </p:nvSpPr>
            <p:spPr>
              <a:xfrm>
                <a:off x="4812875" y="2734575"/>
                <a:ext cx="26850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81" extrusionOk="0">
                    <a:moveTo>
                      <a:pt x="295" y="0"/>
                    </a:moveTo>
                    <a:cubicBezTo>
                      <a:pt x="118" y="0"/>
                      <a:pt x="0" y="140"/>
                      <a:pt x="0" y="386"/>
                    </a:cubicBezTo>
                    <a:cubicBezTo>
                      <a:pt x="0" y="729"/>
                      <a:pt x="229" y="1139"/>
                      <a:pt x="525" y="1299"/>
                    </a:cubicBezTo>
                    <a:cubicBezTo>
                      <a:pt x="615" y="1354"/>
                      <a:pt x="701" y="1380"/>
                      <a:pt x="776" y="1380"/>
                    </a:cubicBezTo>
                    <a:cubicBezTo>
                      <a:pt x="951" y="1380"/>
                      <a:pt x="1073" y="1241"/>
                      <a:pt x="1073" y="1002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2" y="22"/>
                      <a:pt x="364" y="0"/>
                      <a:pt x="295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5"/>
              <p:cNvSpPr/>
              <p:nvPr/>
            </p:nvSpPr>
            <p:spPr>
              <a:xfrm>
                <a:off x="4878500" y="2678075"/>
                <a:ext cx="26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67" extrusionOk="0">
                    <a:moveTo>
                      <a:pt x="295" y="1"/>
                    </a:moveTo>
                    <a:cubicBezTo>
                      <a:pt x="118" y="1"/>
                      <a:pt x="0" y="140"/>
                      <a:pt x="0" y="386"/>
                    </a:cubicBezTo>
                    <a:cubicBezTo>
                      <a:pt x="0" y="729"/>
                      <a:pt x="229" y="1140"/>
                      <a:pt x="525" y="1299"/>
                    </a:cubicBezTo>
                    <a:cubicBezTo>
                      <a:pt x="610" y="1345"/>
                      <a:pt x="689" y="1366"/>
                      <a:pt x="759" y="1366"/>
                    </a:cubicBezTo>
                    <a:cubicBezTo>
                      <a:pt x="934" y="1366"/>
                      <a:pt x="1050" y="1231"/>
                      <a:pt x="1050" y="1003"/>
                    </a:cubicBezTo>
                    <a:cubicBezTo>
                      <a:pt x="1050" y="660"/>
                      <a:pt x="822" y="250"/>
                      <a:pt x="525" y="67"/>
                    </a:cubicBezTo>
                    <a:cubicBezTo>
                      <a:pt x="442" y="22"/>
                      <a:pt x="364" y="1"/>
                      <a:pt x="295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5"/>
              <p:cNvSpPr/>
              <p:nvPr/>
            </p:nvSpPr>
            <p:spPr>
              <a:xfrm>
                <a:off x="5008600" y="2784775"/>
                <a:ext cx="2685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67" extrusionOk="0">
                    <a:moveTo>
                      <a:pt x="315" y="0"/>
                    </a:moveTo>
                    <a:cubicBezTo>
                      <a:pt x="140" y="0"/>
                      <a:pt x="23" y="135"/>
                      <a:pt x="23" y="364"/>
                    </a:cubicBezTo>
                    <a:cubicBezTo>
                      <a:pt x="1" y="706"/>
                      <a:pt x="252" y="1117"/>
                      <a:pt x="548" y="1300"/>
                    </a:cubicBezTo>
                    <a:cubicBezTo>
                      <a:pt x="632" y="1345"/>
                      <a:pt x="710" y="1366"/>
                      <a:pt x="779" y="1366"/>
                    </a:cubicBezTo>
                    <a:cubicBezTo>
                      <a:pt x="955" y="1366"/>
                      <a:pt x="1073" y="1226"/>
                      <a:pt x="1073" y="980"/>
                    </a:cubicBezTo>
                    <a:cubicBezTo>
                      <a:pt x="1073" y="661"/>
                      <a:pt x="845" y="250"/>
                      <a:pt x="548" y="67"/>
                    </a:cubicBezTo>
                    <a:cubicBezTo>
                      <a:pt x="464" y="22"/>
                      <a:pt x="385" y="0"/>
                      <a:pt x="315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5"/>
              <p:cNvSpPr/>
              <p:nvPr/>
            </p:nvSpPr>
            <p:spPr>
              <a:xfrm>
                <a:off x="5074800" y="2708200"/>
                <a:ext cx="26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1" extrusionOk="0">
                    <a:moveTo>
                      <a:pt x="300" y="1"/>
                    </a:moveTo>
                    <a:cubicBezTo>
                      <a:pt x="124" y="1"/>
                      <a:pt x="0" y="128"/>
                      <a:pt x="0" y="368"/>
                    </a:cubicBezTo>
                    <a:cubicBezTo>
                      <a:pt x="0" y="711"/>
                      <a:pt x="251" y="1122"/>
                      <a:pt x="525" y="1304"/>
                    </a:cubicBezTo>
                    <a:cubicBezTo>
                      <a:pt x="609" y="1349"/>
                      <a:pt x="689" y="1371"/>
                      <a:pt x="760" y="1371"/>
                    </a:cubicBezTo>
                    <a:cubicBezTo>
                      <a:pt x="943" y="1371"/>
                      <a:pt x="1073" y="1231"/>
                      <a:pt x="1073" y="985"/>
                    </a:cubicBezTo>
                    <a:cubicBezTo>
                      <a:pt x="1073" y="642"/>
                      <a:pt x="845" y="231"/>
                      <a:pt x="548" y="72"/>
                    </a:cubicBezTo>
                    <a:cubicBezTo>
                      <a:pt x="459" y="24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5"/>
              <p:cNvSpPr/>
              <p:nvPr/>
            </p:nvSpPr>
            <p:spPr>
              <a:xfrm>
                <a:off x="5206050" y="2682075"/>
                <a:ext cx="26825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81" extrusionOk="0">
                    <a:moveTo>
                      <a:pt x="294" y="0"/>
                    </a:moveTo>
                    <a:cubicBezTo>
                      <a:pt x="118" y="0"/>
                      <a:pt x="0" y="140"/>
                      <a:pt x="0" y="386"/>
                    </a:cubicBezTo>
                    <a:cubicBezTo>
                      <a:pt x="0" y="729"/>
                      <a:pt x="228" y="1139"/>
                      <a:pt x="525" y="1299"/>
                    </a:cubicBezTo>
                    <a:cubicBezTo>
                      <a:pt x="615" y="1354"/>
                      <a:pt x="700" y="1380"/>
                      <a:pt x="776" y="1380"/>
                    </a:cubicBezTo>
                    <a:cubicBezTo>
                      <a:pt x="951" y="1380"/>
                      <a:pt x="1073" y="1242"/>
                      <a:pt x="1073" y="1003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2" y="22"/>
                      <a:pt x="364" y="0"/>
                      <a:pt x="294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5"/>
              <p:cNvSpPr/>
              <p:nvPr/>
            </p:nvSpPr>
            <p:spPr>
              <a:xfrm>
                <a:off x="4694175" y="2675175"/>
                <a:ext cx="5255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5205" extrusionOk="0">
                    <a:moveTo>
                      <a:pt x="2694" y="0"/>
                    </a:moveTo>
                    <a:lnTo>
                      <a:pt x="1" y="1027"/>
                    </a:lnTo>
                    <a:lnTo>
                      <a:pt x="69" y="1233"/>
                    </a:lnTo>
                    <a:lnTo>
                      <a:pt x="2626" y="251"/>
                    </a:lnTo>
                    <a:lnTo>
                      <a:pt x="5273" y="3219"/>
                    </a:lnTo>
                    <a:lnTo>
                      <a:pt x="7898" y="936"/>
                    </a:lnTo>
                    <a:lnTo>
                      <a:pt x="13125" y="5204"/>
                    </a:lnTo>
                    <a:lnTo>
                      <a:pt x="15819" y="2100"/>
                    </a:lnTo>
                    <a:lnTo>
                      <a:pt x="21023" y="1073"/>
                    </a:lnTo>
                    <a:lnTo>
                      <a:pt x="20977" y="868"/>
                    </a:lnTo>
                    <a:lnTo>
                      <a:pt x="15705" y="1918"/>
                    </a:lnTo>
                    <a:lnTo>
                      <a:pt x="13103" y="4931"/>
                    </a:lnTo>
                    <a:lnTo>
                      <a:pt x="7898" y="662"/>
                    </a:lnTo>
                    <a:lnTo>
                      <a:pt x="5296" y="2922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5"/>
              <p:cNvSpPr/>
              <p:nvPr/>
            </p:nvSpPr>
            <p:spPr>
              <a:xfrm>
                <a:off x="4690750" y="2610700"/>
                <a:ext cx="529575" cy="265350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0614" extrusionOk="0">
                    <a:moveTo>
                      <a:pt x="2786" y="0"/>
                    </a:moveTo>
                    <a:lnTo>
                      <a:pt x="1" y="3675"/>
                    </a:lnTo>
                    <a:lnTo>
                      <a:pt x="161" y="3812"/>
                    </a:lnTo>
                    <a:lnTo>
                      <a:pt x="2808" y="342"/>
                    </a:lnTo>
                    <a:lnTo>
                      <a:pt x="7967" y="5935"/>
                    </a:lnTo>
                    <a:lnTo>
                      <a:pt x="8035" y="6026"/>
                    </a:lnTo>
                    <a:lnTo>
                      <a:pt x="10729" y="2397"/>
                    </a:lnTo>
                    <a:lnTo>
                      <a:pt x="13194" y="1461"/>
                    </a:lnTo>
                    <a:lnTo>
                      <a:pt x="15864" y="10614"/>
                    </a:lnTo>
                    <a:lnTo>
                      <a:pt x="18581" y="7007"/>
                    </a:lnTo>
                    <a:lnTo>
                      <a:pt x="21183" y="5935"/>
                    </a:lnTo>
                    <a:lnTo>
                      <a:pt x="21091" y="5729"/>
                    </a:lnTo>
                    <a:lnTo>
                      <a:pt x="18467" y="6825"/>
                    </a:lnTo>
                    <a:lnTo>
                      <a:pt x="15933" y="10157"/>
                    </a:lnTo>
                    <a:lnTo>
                      <a:pt x="13354" y="1301"/>
                    </a:lnTo>
                    <a:lnTo>
                      <a:pt x="13331" y="1187"/>
                    </a:lnTo>
                    <a:lnTo>
                      <a:pt x="10592" y="2214"/>
                    </a:lnTo>
                    <a:lnTo>
                      <a:pt x="8035" y="5684"/>
                    </a:lnTo>
                    <a:lnTo>
                      <a:pt x="2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5"/>
              <p:cNvSpPr/>
              <p:nvPr/>
            </p:nvSpPr>
            <p:spPr>
              <a:xfrm>
                <a:off x="4681625" y="2686275"/>
                <a:ext cx="26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298" y="0"/>
                    </a:moveTo>
                    <a:cubicBezTo>
                      <a:pt x="123" y="0"/>
                      <a:pt x="1" y="139"/>
                      <a:pt x="1" y="378"/>
                    </a:cubicBezTo>
                    <a:cubicBezTo>
                      <a:pt x="1" y="720"/>
                      <a:pt x="252" y="1131"/>
                      <a:pt x="526" y="1291"/>
                    </a:cubicBezTo>
                    <a:cubicBezTo>
                      <a:pt x="615" y="1346"/>
                      <a:pt x="701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22" y="241"/>
                      <a:pt x="548" y="81"/>
                    </a:cubicBezTo>
                    <a:cubicBezTo>
                      <a:pt x="459" y="26"/>
                      <a:pt x="373" y="0"/>
                      <a:pt x="298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5"/>
              <p:cNvSpPr/>
              <p:nvPr/>
            </p:nvSpPr>
            <p:spPr>
              <a:xfrm>
                <a:off x="5762975" y="2798075"/>
                <a:ext cx="67075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3348" extrusionOk="0">
                    <a:moveTo>
                      <a:pt x="1809" y="1"/>
                    </a:moveTo>
                    <a:cubicBezTo>
                      <a:pt x="1769" y="1"/>
                      <a:pt x="1736" y="19"/>
                      <a:pt x="1713" y="60"/>
                    </a:cubicBezTo>
                    <a:cubicBezTo>
                      <a:pt x="1553" y="357"/>
                      <a:pt x="1347" y="973"/>
                      <a:pt x="1165" y="1224"/>
                    </a:cubicBezTo>
                    <a:cubicBezTo>
                      <a:pt x="1086" y="1322"/>
                      <a:pt x="995" y="1361"/>
                      <a:pt x="913" y="1361"/>
                    </a:cubicBezTo>
                    <a:cubicBezTo>
                      <a:pt x="804" y="1361"/>
                      <a:pt x="711" y="1293"/>
                      <a:pt x="685" y="1202"/>
                    </a:cubicBezTo>
                    <a:cubicBezTo>
                      <a:pt x="628" y="1068"/>
                      <a:pt x="619" y="646"/>
                      <a:pt x="510" y="646"/>
                    </a:cubicBezTo>
                    <a:cubicBezTo>
                      <a:pt x="489" y="646"/>
                      <a:pt x="464" y="662"/>
                      <a:pt x="434" y="699"/>
                    </a:cubicBezTo>
                    <a:cubicBezTo>
                      <a:pt x="252" y="928"/>
                      <a:pt x="138" y="1635"/>
                      <a:pt x="92" y="1818"/>
                    </a:cubicBezTo>
                    <a:cubicBezTo>
                      <a:pt x="46" y="2000"/>
                      <a:pt x="1" y="2548"/>
                      <a:pt x="1" y="2548"/>
                    </a:cubicBezTo>
                    <a:lnTo>
                      <a:pt x="777" y="3347"/>
                    </a:lnTo>
                    <a:cubicBezTo>
                      <a:pt x="936" y="3164"/>
                      <a:pt x="1439" y="3073"/>
                      <a:pt x="1849" y="2731"/>
                    </a:cubicBezTo>
                    <a:cubicBezTo>
                      <a:pt x="2260" y="2366"/>
                      <a:pt x="2489" y="1932"/>
                      <a:pt x="2603" y="1361"/>
                    </a:cubicBezTo>
                    <a:cubicBezTo>
                      <a:pt x="2682" y="864"/>
                      <a:pt x="2085" y="1"/>
                      <a:pt x="1809" y="1"/>
                    </a:cubicBezTo>
                    <a:close/>
                  </a:path>
                </a:pathLst>
              </a:custGeom>
              <a:solidFill>
                <a:srgbClr val="F4C5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5"/>
              <p:cNvSpPr/>
              <p:nvPr/>
            </p:nvSpPr>
            <p:spPr>
              <a:xfrm>
                <a:off x="5430875" y="3545250"/>
                <a:ext cx="14097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2560" extrusionOk="0">
                    <a:moveTo>
                      <a:pt x="1923" y="1"/>
                    </a:moveTo>
                    <a:cubicBezTo>
                      <a:pt x="1299" y="1"/>
                      <a:pt x="376" y="97"/>
                      <a:pt x="183" y="645"/>
                    </a:cubicBezTo>
                    <a:cubicBezTo>
                      <a:pt x="0" y="1238"/>
                      <a:pt x="23" y="1809"/>
                      <a:pt x="69" y="2106"/>
                    </a:cubicBezTo>
                    <a:cubicBezTo>
                      <a:pt x="92" y="2266"/>
                      <a:pt x="206" y="2334"/>
                      <a:pt x="365" y="2357"/>
                    </a:cubicBezTo>
                    <a:cubicBezTo>
                      <a:pt x="944" y="2479"/>
                      <a:pt x="1836" y="2560"/>
                      <a:pt x="2631" y="2560"/>
                    </a:cubicBezTo>
                    <a:cubicBezTo>
                      <a:pt x="3028" y="2560"/>
                      <a:pt x="3401" y="2539"/>
                      <a:pt x="3698" y="2494"/>
                    </a:cubicBezTo>
                    <a:cubicBezTo>
                      <a:pt x="4748" y="2357"/>
                      <a:pt x="5638" y="1626"/>
                      <a:pt x="5501" y="987"/>
                    </a:cubicBezTo>
                    <a:cubicBezTo>
                      <a:pt x="5387" y="371"/>
                      <a:pt x="4360" y="371"/>
                      <a:pt x="3401" y="303"/>
                    </a:cubicBezTo>
                    <a:cubicBezTo>
                      <a:pt x="2443" y="257"/>
                      <a:pt x="2511" y="29"/>
                      <a:pt x="2511" y="29"/>
                    </a:cubicBezTo>
                    <a:cubicBezTo>
                      <a:pt x="2511" y="29"/>
                      <a:pt x="2261" y="1"/>
                      <a:pt x="19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5"/>
              <p:cNvSpPr/>
              <p:nvPr/>
            </p:nvSpPr>
            <p:spPr>
              <a:xfrm>
                <a:off x="5497075" y="3563525"/>
                <a:ext cx="140400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2494" extrusionOk="0">
                    <a:moveTo>
                      <a:pt x="2231" y="1"/>
                    </a:moveTo>
                    <a:cubicBezTo>
                      <a:pt x="1615" y="1"/>
                      <a:pt x="100" y="73"/>
                      <a:pt x="46" y="781"/>
                    </a:cubicBezTo>
                    <a:cubicBezTo>
                      <a:pt x="0" y="1375"/>
                      <a:pt x="68" y="1923"/>
                      <a:pt x="91" y="2242"/>
                    </a:cubicBezTo>
                    <a:cubicBezTo>
                      <a:pt x="114" y="2379"/>
                      <a:pt x="251" y="2493"/>
                      <a:pt x="388" y="2493"/>
                    </a:cubicBezTo>
                    <a:cubicBezTo>
                      <a:pt x="1118" y="2448"/>
                      <a:pt x="2922" y="2379"/>
                      <a:pt x="3835" y="2242"/>
                    </a:cubicBezTo>
                    <a:cubicBezTo>
                      <a:pt x="4885" y="2105"/>
                      <a:pt x="5615" y="1603"/>
                      <a:pt x="5501" y="964"/>
                    </a:cubicBezTo>
                    <a:cubicBezTo>
                      <a:pt x="5364" y="348"/>
                      <a:pt x="4337" y="348"/>
                      <a:pt x="3378" y="302"/>
                    </a:cubicBezTo>
                    <a:cubicBezTo>
                      <a:pt x="2420" y="234"/>
                      <a:pt x="2488" y="5"/>
                      <a:pt x="2488" y="5"/>
                    </a:cubicBezTo>
                    <a:cubicBezTo>
                      <a:pt x="2488" y="5"/>
                      <a:pt x="2389" y="1"/>
                      <a:pt x="22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5"/>
              <p:cNvSpPr/>
              <p:nvPr/>
            </p:nvSpPr>
            <p:spPr>
              <a:xfrm>
                <a:off x="5429150" y="3174475"/>
                <a:ext cx="89625" cy="3940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15760" extrusionOk="0">
                    <a:moveTo>
                      <a:pt x="457" y="0"/>
                    </a:moveTo>
                    <a:cubicBezTo>
                      <a:pt x="457" y="0"/>
                      <a:pt x="343" y="7715"/>
                      <a:pt x="275" y="8674"/>
                    </a:cubicBezTo>
                    <a:cubicBezTo>
                      <a:pt x="206" y="9610"/>
                      <a:pt x="1" y="15316"/>
                      <a:pt x="1" y="15316"/>
                    </a:cubicBezTo>
                    <a:cubicBezTo>
                      <a:pt x="1" y="15316"/>
                      <a:pt x="900" y="15759"/>
                      <a:pt x="1877" y="15759"/>
                    </a:cubicBezTo>
                    <a:cubicBezTo>
                      <a:pt x="2212" y="15759"/>
                      <a:pt x="2556" y="15707"/>
                      <a:pt x="2877" y="15567"/>
                    </a:cubicBezTo>
                    <a:lnTo>
                      <a:pt x="3584" y="868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5"/>
              <p:cNvSpPr/>
              <p:nvPr/>
            </p:nvSpPr>
            <p:spPr>
              <a:xfrm>
                <a:off x="5491925" y="3178475"/>
                <a:ext cx="91900" cy="407575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16303" extrusionOk="0">
                    <a:moveTo>
                      <a:pt x="3675" y="0"/>
                    </a:moveTo>
                    <a:lnTo>
                      <a:pt x="206" y="320"/>
                    </a:lnTo>
                    <a:lnTo>
                      <a:pt x="206" y="8058"/>
                    </a:lnTo>
                    <a:cubicBezTo>
                      <a:pt x="138" y="10340"/>
                      <a:pt x="1" y="16275"/>
                      <a:pt x="1" y="16275"/>
                    </a:cubicBezTo>
                    <a:cubicBezTo>
                      <a:pt x="172" y="16294"/>
                      <a:pt x="338" y="16302"/>
                      <a:pt x="497" y="16302"/>
                    </a:cubicBezTo>
                    <a:cubicBezTo>
                      <a:pt x="2055" y="16302"/>
                      <a:pt x="3014" y="15476"/>
                      <a:pt x="3014" y="15476"/>
                    </a:cubicBezTo>
                    <a:cubicBezTo>
                      <a:pt x="2922" y="14471"/>
                      <a:pt x="3014" y="8742"/>
                      <a:pt x="3014" y="8742"/>
                    </a:cubicBezTo>
                    <a:cubicBezTo>
                      <a:pt x="3402" y="5775"/>
                      <a:pt x="3630" y="1027"/>
                      <a:pt x="3675" y="137"/>
                    </a:cubicBezTo>
                    <a:cubicBezTo>
                      <a:pt x="3675" y="46"/>
                      <a:pt x="3675" y="0"/>
                      <a:pt x="3675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5"/>
              <p:cNvSpPr/>
              <p:nvPr/>
            </p:nvSpPr>
            <p:spPr>
              <a:xfrm>
                <a:off x="5382925" y="2901150"/>
                <a:ext cx="57675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962" extrusionOk="0">
                    <a:moveTo>
                      <a:pt x="1188" y="0"/>
                    </a:moveTo>
                    <a:cubicBezTo>
                      <a:pt x="1188" y="0"/>
                      <a:pt x="1" y="3698"/>
                      <a:pt x="252" y="5638"/>
                    </a:cubicBezTo>
                    <a:cubicBezTo>
                      <a:pt x="252" y="5638"/>
                      <a:pt x="1211" y="6460"/>
                      <a:pt x="2306" y="6962"/>
                    </a:cubicBezTo>
                    <a:lnTo>
                      <a:pt x="1188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5"/>
              <p:cNvSpPr/>
              <p:nvPr/>
            </p:nvSpPr>
            <p:spPr>
              <a:xfrm>
                <a:off x="5469100" y="2751625"/>
                <a:ext cx="10445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5137" extrusionOk="0">
                    <a:moveTo>
                      <a:pt x="2101" y="1"/>
                    </a:moveTo>
                    <a:cubicBezTo>
                      <a:pt x="936" y="1"/>
                      <a:pt x="1" y="1142"/>
                      <a:pt x="1" y="2580"/>
                    </a:cubicBezTo>
                    <a:cubicBezTo>
                      <a:pt x="1" y="3995"/>
                      <a:pt x="936" y="5137"/>
                      <a:pt x="2078" y="5137"/>
                    </a:cubicBezTo>
                    <a:cubicBezTo>
                      <a:pt x="3242" y="5137"/>
                      <a:pt x="4178" y="3995"/>
                      <a:pt x="4178" y="2580"/>
                    </a:cubicBezTo>
                    <a:cubicBezTo>
                      <a:pt x="4178" y="1165"/>
                      <a:pt x="3242" y="1"/>
                      <a:pt x="2101" y="1"/>
                    </a:cubicBezTo>
                    <a:close/>
                  </a:path>
                </a:pathLst>
              </a:custGeom>
              <a:solidFill>
                <a:srgbClr val="FED4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5"/>
              <p:cNvSpPr/>
              <p:nvPr/>
            </p:nvSpPr>
            <p:spPr>
              <a:xfrm>
                <a:off x="5412600" y="2865675"/>
                <a:ext cx="196325" cy="338300"/>
              </a:xfrm>
              <a:custGeom>
                <a:avLst/>
                <a:gdLst/>
                <a:ahLst/>
                <a:cxnLst/>
                <a:rect l="l" t="t" r="r" b="b"/>
                <a:pathLst>
                  <a:path w="7853" h="13532" extrusionOk="0">
                    <a:moveTo>
                      <a:pt x="2992" y="1"/>
                    </a:moveTo>
                    <a:cubicBezTo>
                      <a:pt x="2904" y="1"/>
                      <a:pt x="2854" y="4"/>
                      <a:pt x="2854" y="4"/>
                    </a:cubicBezTo>
                    <a:cubicBezTo>
                      <a:pt x="663" y="597"/>
                      <a:pt x="1" y="1419"/>
                      <a:pt x="1" y="1419"/>
                    </a:cubicBezTo>
                    <a:cubicBezTo>
                      <a:pt x="252" y="3542"/>
                      <a:pt x="823" y="12649"/>
                      <a:pt x="823" y="12649"/>
                    </a:cubicBezTo>
                    <a:cubicBezTo>
                      <a:pt x="2146" y="13311"/>
                      <a:pt x="3313" y="13532"/>
                      <a:pt x="4280" y="13532"/>
                    </a:cubicBezTo>
                    <a:cubicBezTo>
                      <a:pt x="6214" y="13532"/>
                      <a:pt x="7351" y="12649"/>
                      <a:pt x="7351" y="12649"/>
                    </a:cubicBezTo>
                    <a:cubicBezTo>
                      <a:pt x="6757" y="9317"/>
                      <a:pt x="7853" y="1944"/>
                      <a:pt x="7853" y="1944"/>
                    </a:cubicBezTo>
                    <a:cubicBezTo>
                      <a:pt x="7853" y="1944"/>
                      <a:pt x="6095" y="1282"/>
                      <a:pt x="5867" y="1122"/>
                    </a:cubicBezTo>
                    <a:cubicBezTo>
                      <a:pt x="5616" y="985"/>
                      <a:pt x="5547" y="734"/>
                      <a:pt x="5547" y="734"/>
                    </a:cubicBezTo>
                    <a:cubicBezTo>
                      <a:pt x="4576" y="62"/>
                      <a:pt x="3391" y="1"/>
                      <a:pt x="2992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5"/>
              <p:cNvSpPr/>
              <p:nvPr/>
            </p:nvSpPr>
            <p:spPr>
              <a:xfrm>
                <a:off x="5556975" y="2850925"/>
                <a:ext cx="23855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5593" extrusionOk="0">
                    <a:moveTo>
                      <a:pt x="8195" y="1"/>
                    </a:moveTo>
                    <a:lnTo>
                      <a:pt x="5045" y="3219"/>
                    </a:lnTo>
                    <a:lnTo>
                      <a:pt x="2078" y="2534"/>
                    </a:lnTo>
                    <a:cubicBezTo>
                      <a:pt x="1" y="2876"/>
                      <a:pt x="1119" y="5182"/>
                      <a:pt x="1119" y="5182"/>
                    </a:cubicBezTo>
                    <a:lnTo>
                      <a:pt x="5753" y="5593"/>
                    </a:lnTo>
                    <a:lnTo>
                      <a:pt x="9542" y="1302"/>
                    </a:lnTo>
                    <a:cubicBezTo>
                      <a:pt x="9313" y="343"/>
                      <a:pt x="8195" y="1"/>
                      <a:pt x="8195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5"/>
              <p:cNvSpPr/>
              <p:nvPr/>
            </p:nvSpPr>
            <p:spPr>
              <a:xfrm>
                <a:off x="5425175" y="2747525"/>
                <a:ext cx="156375" cy="116125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4645" extrusionOk="0">
                    <a:moveTo>
                      <a:pt x="3981" y="1"/>
                    </a:moveTo>
                    <a:cubicBezTo>
                      <a:pt x="3309" y="1"/>
                      <a:pt x="2830" y="165"/>
                      <a:pt x="2830" y="165"/>
                    </a:cubicBezTo>
                    <a:cubicBezTo>
                      <a:pt x="0" y="1603"/>
                      <a:pt x="2328" y="4639"/>
                      <a:pt x="2328" y="4639"/>
                    </a:cubicBezTo>
                    <a:cubicBezTo>
                      <a:pt x="2392" y="4642"/>
                      <a:pt x="2453" y="4644"/>
                      <a:pt x="2513" y="4644"/>
                    </a:cubicBezTo>
                    <a:cubicBezTo>
                      <a:pt x="3878" y="4644"/>
                      <a:pt x="4109" y="3680"/>
                      <a:pt x="4109" y="3680"/>
                    </a:cubicBezTo>
                    <a:cubicBezTo>
                      <a:pt x="4976" y="3383"/>
                      <a:pt x="4725" y="2242"/>
                      <a:pt x="4725" y="2242"/>
                    </a:cubicBezTo>
                    <a:lnTo>
                      <a:pt x="6254" y="1740"/>
                    </a:lnTo>
                    <a:cubicBezTo>
                      <a:pt x="6231" y="370"/>
                      <a:pt x="4611" y="51"/>
                      <a:pt x="4611" y="51"/>
                    </a:cubicBezTo>
                    <a:cubicBezTo>
                      <a:pt x="4389" y="15"/>
                      <a:pt x="4177" y="1"/>
                      <a:pt x="3981" y="1"/>
                    </a:cubicBezTo>
                    <a:close/>
                  </a:path>
                </a:pathLst>
              </a:custGeom>
              <a:solidFill>
                <a:srgbClr val="0B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6" name="Google Shape;646;p55"/>
            <p:cNvSpPr/>
            <p:nvPr/>
          </p:nvSpPr>
          <p:spPr>
            <a:xfrm>
              <a:off x="4428275" y="211710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5"/>
            <p:cNvSpPr/>
            <p:nvPr/>
          </p:nvSpPr>
          <p:spPr>
            <a:xfrm>
              <a:off x="4428275" y="214220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5"/>
            <p:cNvSpPr/>
            <p:nvPr/>
          </p:nvSpPr>
          <p:spPr>
            <a:xfrm>
              <a:off x="4428275" y="2167300"/>
              <a:ext cx="152375" cy="102750"/>
            </a:xfrm>
            <a:custGeom>
              <a:avLst/>
              <a:gdLst/>
              <a:ahLst/>
              <a:cxnLst/>
              <a:rect l="l" t="t" r="r" b="b"/>
              <a:pathLst>
                <a:path w="6095" h="4110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5"/>
            <p:cNvSpPr/>
            <p:nvPr/>
          </p:nvSpPr>
          <p:spPr>
            <a:xfrm>
              <a:off x="4428275" y="219185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5"/>
            <p:cNvSpPr/>
            <p:nvPr/>
          </p:nvSpPr>
          <p:spPr>
            <a:xfrm>
              <a:off x="4428275" y="2216950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5"/>
            <p:cNvSpPr/>
            <p:nvPr/>
          </p:nvSpPr>
          <p:spPr>
            <a:xfrm>
              <a:off x="4428275" y="2242050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5"/>
            <p:cNvSpPr/>
            <p:nvPr/>
          </p:nvSpPr>
          <p:spPr>
            <a:xfrm>
              <a:off x="4428275" y="2267175"/>
              <a:ext cx="152375" cy="102725"/>
            </a:xfrm>
            <a:custGeom>
              <a:avLst/>
              <a:gdLst/>
              <a:ahLst/>
              <a:cxnLst/>
              <a:rect l="l" t="t" r="r" b="b"/>
              <a:pathLst>
                <a:path w="6095" h="4109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5"/>
            <p:cNvSpPr/>
            <p:nvPr/>
          </p:nvSpPr>
          <p:spPr>
            <a:xfrm>
              <a:off x="4428275" y="2292275"/>
              <a:ext cx="152375" cy="102750"/>
            </a:xfrm>
            <a:custGeom>
              <a:avLst/>
              <a:gdLst/>
              <a:ahLst/>
              <a:cxnLst/>
              <a:rect l="l" t="t" r="r" b="b"/>
              <a:pathLst>
                <a:path w="6095" h="4110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5"/>
            <p:cNvSpPr/>
            <p:nvPr/>
          </p:nvSpPr>
          <p:spPr>
            <a:xfrm>
              <a:off x="4428275" y="2316825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1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5"/>
            <p:cNvSpPr/>
            <p:nvPr/>
          </p:nvSpPr>
          <p:spPr>
            <a:xfrm>
              <a:off x="4428275" y="2341925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5"/>
            <p:cNvSpPr/>
            <p:nvPr/>
          </p:nvSpPr>
          <p:spPr>
            <a:xfrm>
              <a:off x="4428275" y="2367025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5"/>
            <p:cNvSpPr/>
            <p:nvPr/>
          </p:nvSpPr>
          <p:spPr>
            <a:xfrm>
              <a:off x="4428275" y="2392150"/>
              <a:ext cx="152375" cy="102725"/>
            </a:xfrm>
            <a:custGeom>
              <a:avLst/>
              <a:gdLst/>
              <a:ahLst/>
              <a:cxnLst/>
              <a:rect l="l" t="t" r="r" b="b"/>
              <a:pathLst>
                <a:path w="6095" h="4109" extrusionOk="0">
                  <a:moveTo>
                    <a:pt x="0" y="0"/>
                  </a:moveTo>
                  <a:lnTo>
                    <a:pt x="0" y="593"/>
                  </a:lnTo>
                  <a:lnTo>
                    <a:pt x="6095" y="4109"/>
                  </a:lnTo>
                  <a:lnTo>
                    <a:pt x="6095" y="3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5"/>
            <p:cNvSpPr/>
            <p:nvPr/>
          </p:nvSpPr>
          <p:spPr>
            <a:xfrm>
              <a:off x="4428275" y="2416675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5"/>
            <p:cNvSpPr/>
            <p:nvPr/>
          </p:nvSpPr>
          <p:spPr>
            <a:xfrm>
              <a:off x="4428275" y="2441775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5"/>
            <p:cNvSpPr/>
            <p:nvPr/>
          </p:nvSpPr>
          <p:spPr>
            <a:xfrm>
              <a:off x="4428275" y="246690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1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5"/>
            <p:cNvSpPr/>
            <p:nvPr/>
          </p:nvSpPr>
          <p:spPr>
            <a:xfrm>
              <a:off x="4428275" y="2492000"/>
              <a:ext cx="152375" cy="102725"/>
            </a:xfrm>
            <a:custGeom>
              <a:avLst/>
              <a:gdLst/>
              <a:ahLst/>
              <a:cxnLst/>
              <a:rect l="l" t="t" r="r" b="b"/>
              <a:pathLst>
                <a:path w="6095" h="4109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5"/>
            <p:cNvSpPr/>
            <p:nvPr/>
          </p:nvSpPr>
          <p:spPr>
            <a:xfrm>
              <a:off x="4428275" y="2516525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15" name="Google Shape;515;p53"/>
          <p:cNvSpPr txBox="1">
            <a:spLocks noGrp="1"/>
          </p:cNvSpPr>
          <p:nvPr>
            <p:ph type="subTitle" idx="3"/>
          </p:nvPr>
        </p:nvSpPr>
        <p:spPr>
          <a:xfrm>
            <a:off x="1641625" y="2161585"/>
            <a:ext cx="2715222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ntuk mengakses big data</a:t>
            </a:r>
            <a:endParaRPr dirty="0"/>
          </a:p>
        </p:txBody>
      </p:sp>
      <p:sp>
        <p:nvSpPr>
          <p:cNvPr id="518" name="Google Shape;518;p53"/>
          <p:cNvSpPr txBox="1">
            <a:spLocks noGrp="1"/>
          </p:cNvSpPr>
          <p:nvPr>
            <p:ph type="subTitle" idx="6"/>
          </p:nvPr>
        </p:nvSpPr>
        <p:spPr>
          <a:xfrm>
            <a:off x="5574875" y="2161585"/>
            <a:ext cx="2715222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Untuk melakukan Visualisasi data dan membantu analisis</a:t>
            </a:r>
            <a:endParaRPr dirty="0"/>
          </a:p>
        </p:txBody>
      </p:sp>
      <p:sp>
        <p:nvSpPr>
          <p:cNvPr id="14" name="Google Shape;667;p56">
            <a:extLst>
              <a:ext uri="{FF2B5EF4-FFF2-40B4-BE49-F238E27FC236}">
                <a16:creationId xmlns:a16="http://schemas.microsoft.com/office/drawing/2014/main" id="{886720CD-67C7-3A44-AAC9-E237819881B4}"/>
              </a:ext>
            </a:extLst>
          </p:cNvPr>
          <p:cNvSpPr txBox="1">
            <a:spLocks/>
          </p:cNvSpPr>
          <p:nvPr/>
        </p:nvSpPr>
        <p:spPr>
          <a:xfrm flipH="1">
            <a:off x="3103050" y="2886835"/>
            <a:ext cx="2937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/>
            <a:r>
              <a:rPr lang="en-US" dirty="0"/>
              <a:t>Dataset</a:t>
            </a:r>
            <a:endParaRPr lang="en-US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6" name="Google Shape;518;p53">
            <a:extLst>
              <a:ext uri="{FF2B5EF4-FFF2-40B4-BE49-F238E27FC236}">
                <a16:creationId xmlns:a16="http://schemas.microsoft.com/office/drawing/2014/main" id="{7B2528B2-87D1-5E2F-77ED-C64F29F2F240}"/>
              </a:ext>
            </a:extLst>
          </p:cNvPr>
          <p:cNvSpPr txBox="1">
            <a:spLocks/>
          </p:cNvSpPr>
          <p:nvPr/>
        </p:nvSpPr>
        <p:spPr>
          <a:xfrm>
            <a:off x="946674" y="3703584"/>
            <a:ext cx="7343424" cy="9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/>
            <a:r>
              <a:rPr lang="en-US" b="1" dirty="0"/>
              <a:t>Dataset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Microsoft, </a:t>
            </a:r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Northwind</a:t>
            </a:r>
            <a:r>
              <a:rPr lang="en-US" dirty="0"/>
              <a:t>. Database Northwind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database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fiktif</a:t>
            </a:r>
            <a:r>
              <a:rPr lang="en-US" dirty="0"/>
              <a:t> yang </a:t>
            </a:r>
            <a:r>
              <a:rPr lang="en-US" dirty="0" err="1"/>
              <a:t>bernama</a:t>
            </a:r>
            <a:r>
              <a:rPr lang="en-US" dirty="0"/>
              <a:t> Northwind Traders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eksport</a:t>
            </a:r>
            <a:r>
              <a:rPr lang="en-US" dirty="0"/>
              <a:t> import </a:t>
            </a:r>
            <a:r>
              <a:rPr lang="en-US" dirty="0" err="1"/>
              <a:t>makanan</a:t>
            </a:r>
            <a:endParaRPr lang="en-US" dirty="0"/>
          </a:p>
        </p:txBody>
      </p:sp>
      <p:sp>
        <p:nvSpPr>
          <p:cNvPr id="513" name="Google Shape;513;p53"/>
          <p:cNvSpPr txBox="1">
            <a:spLocks noGrp="1"/>
          </p:cNvSpPr>
          <p:nvPr>
            <p:ph type="title" idx="2"/>
          </p:nvPr>
        </p:nvSpPr>
        <p:spPr>
          <a:xfrm>
            <a:off x="831026" y="154435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4" name="Google Shape;514;p53"/>
          <p:cNvSpPr txBox="1">
            <a:spLocks noGrp="1"/>
          </p:cNvSpPr>
          <p:nvPr>
            <p:ph type="subTitle" idx="1"/>
          </p:nvPr>
        </p:nvSpPr>
        <p:spPr>
          <a:xfrm>
            <a:off x="1641649" y="1544355"/>
            <a:ext cx="2844289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SQL Server</a:t>
            </a:r>
            <a:endParaRPr dirty="0"/>
          </a:p>
        </p:txBody>
      </p:sp>
      <p:sp>
        <p:nvSpPr>
          <p:cNvPr id="516" name="Google Shape;516;p53"/>
          <p:cNvSpPr txBox="1">
            <a:spLocks noGrp="1"/>
          </p:cNvSpPr>
          <p:nvPr>
            <p:ph type="title" idx="4"/>
          </p:nvPr>
        </p:nvSpPr>
        <p:spPr>
          <a:xfrm>
            <a:off x="4790389" y="1544362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7" name="Google Shape;517;p53"/>
          <p:cNvSpPr txBox="1">
            <a:spLocks noGrp="1"/>
          </p:cNvSpPr>
          <p:nvPr>
            <p:ph type="subTitle" idx="5"/>
          </p:nvPr>
        </p:nvSpPr>
        <p:spPr>
          <a:xfrm>
            <a:off x="5574884" y="154435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BI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8"/>
          <p:cNvSpPr txBox="1">
            <a:spLocks noGrp="1"/>
          </p:cNvSpPr>
          <p:nvPr>
            <p:ph type="title" idx="2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38" name="Google Shape;1038;p68"/>
          <p:cNvSpPr txBox="1">
            <a:spLocks noGrp="1"/>
          </p:cNvSpPr>
          <p:nvPr>
            <p:ph type="title"/>
          </p:nvPr>
        </p:nvSpPr>
        <p:spPr>
          <a:xfrm>
            <a:off x="4356992" y="1918375"/>
            <a:ext cx="4066733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PRODUCT</a:t>
            </a:r>
            <a:r>
              <a:rPr lang="en" sz="4500" dirty="0"/>
              <a:t> </a:t>
            </a:r>
            <a:r>
              <a:rPr lang="en" sz="4000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ANALYSIS</a:t>
            </a:r>
            <a:endParaRPr sz="4000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1040" name="Google Shape;1040;p68"/>
          <p:cNvGrpSpPr/>
          <p:nvPr/>
        </p:nvGrpSpPr>
        <p:grpSpPr>
          <a:xfrm>
            <a:off x="495543" y="1146012"/>
            <a:ext cx="3924025" cy="3357205"/>
            <a:chOff x="1897175" y="1267900"/>
            <a:chExt cx="3687300" cy="3154675"/>
          </a:xfrm>
        </p:grpSpPr>
        <p:sp>
          <p:nvSpPr>
            <p:cNvPr id="1041" name="Google Shape;1041;p68"/>
            <p:cNvSpPr/>
            <p:nvPr/>
          </p:nvSpPr>
          <p:spPr>
            <a:xfrm>
              <a:off x="2028800" y="26890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8"/>
            <p:cNvSpPr/>
            <p:nvPr/>
          </p:nvSpPr>
          <p:spPr>
            <a:xfrm>
              <a:off x="3124025" y="22561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8"/>
            <p:cNvSpPr/>
            <p:nvPr/>
          </p:nvSpPr>
          <p:spPr>
            <a:xfrm>
              <a:off x="2957500" y="2975550"/>
              <a:ext cx="2372300" cy="1246625"/>
            </a:xfrm>
            <a:custGeom>
              <a:avLst/>
              <a:gdLst/>
              <a:ahLst/>
              <a:cxnLst/>
              <a:rect l="l" t="t" r="r" b="b"/>
              <a:pathLst>
                <a:path w="94892" h="49865" extrusionOk="0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8"/>
            <p:cNvSpPr/>
            <p:nvPr/>
          </p:nvSpPr>
          <p:spPr>
            <a:xfrm>
              <a:off x="4230250" y="3393600"/>
              <a:ext cx="1354225" cy="711625"/>
            </a:xfrm>
            <a:custGeom>
              <a:avLst/>
              <a:gdLst/>
              <a:ahLst/>
              <a:cxnLst/>
              <a:rect l="l" t="t" r="r" b="b"/>
              <a:pathLst>
                <a:path w="54169" h="28465" extrusionOk="0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8"/>
            <p:cNvSpPr/>
            <p:nvPr/>
          </p:nvSpPr>
          <p:spPr>
            <a:xfrm>
              <a:off x="4722475" y="4165125"/>
              <a:ext cx="298775" cy="157275"/>
            </a:xfrm>
            <a:custGeom>
              <a:avLst/>
              <a:gdLst/>
              <a:ahLst/>
              <a:cxnLst/>
              <a:rect l="l" t="t" r="r" b="b"/>
              <a:pathLst>
                <a:path w="11951" h="6291" extrusionOk="0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8"/>
            <p:cNvSpPr/>
            <p:nvPr/>
          </p:nvSpPr>
          <p:spPr>
            <a:xfrm>
              <a:off x="1897175" y="3338200"/>
              <a:ext cx="210000" cy="110525"/>
            </a:xfrm>
            <a:custGeom>
              <a:avLst/>
              <a:gdLst/>
              <a:ahLst/>
              <a:cxnLst/>
              <a:rect l="l" t="t" r="r" b="b"/>
              <a:pathLst>
                <a:path w="8400" h="4421" extrusionOk="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8"/>
            <p:cNvSpPr/>
            <p:nvPr/>
          </p:nvSpPr>
          <p:spPr>
            <a:xfrm>
              <a:off x="2368575" y="3128375"/>
              <a:ext cx="190400" cy="140825"/>
            </a:xfrm>
            <a:custGeom>
              <a:avLst/>
              <a:gdLst/>
              <a:ahLst/>
              <a:cxnLst/>
              <a:rect l="l" t="t" r="r" b="b"/>
              <a:pathLst>
                <a:path w="7616" h="5633" extrusionOk="0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8"/>
            <p:cNvSpPr/>
            <p:nvPr/>
          </p:nvSpPr>
          <p:spPr>
            <a:xfrm>
              <a:off x="2303050" y="2389450"/>
              <a:ext cx="165325" cy="769550"/>
            </a:xfrm>
            <a:custGeom>
              <a:avLst/>
              <a:gdLst/>
              <a:ahLst/>
              <a:cxnLst/>
              <a:rect l="l" t="t" r="r" b="b"/>
              <a:pathLst>
                <a:path w="6613" h="30782" extrusionOk="0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8"/>
            <p:cNvSpPr/>
            <p:nvPr/>
          </p:nvSpPr>
          <p:spPr>
            <a:xfrm>
              <a:off x="2204500" y="3201825"/>
              <a:ext cx="107150" cy="187975"/>
            </a:xfrm>
            <a:custGeom>
              <a:avLst/>
              <a:gdLst/>
              <a:ahLst/>
              <a:cxnLst/>
              <a:rect l="l" t="t" r="r" b="b"/>
              <a:pathLst>
                <a:path w="4286" h="7519" extrusionOk="0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8"/>
            <p:cNvSpPr/>
            <p:nvPr/>
          </p:nvSpPr>
          <p:spPr>
            <a:xfrm>
              <a:off x="2198375" y="2396175"/>
              <a:ext cx="187350" cy="866900"/>
            </a:xfrm>
            <a:custGeom>
              <a:avLst/>
              <a:gdLst/>
              <a:ahLst/>
              <a:cxnLst/>
              <a:rect l="l" t="t" r="r" b="b"/>
              <a:pathLst>
                <a:path w="7494" h="34676" extrusionOk="0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8"/>
            <p:cNvSpPr/>
            <p:nvPr/>
          </p:nvSpPr>
          <p:spPr>
            <a:xfrm>
              <a:off x="2343475" y="1957850"/>
              <a:ext cx="399775" cy="353275"/>
            </a:xfrm>
            <a:custGeom>
              <a:avLst/>
              <a:gdLst/>
              <a:ahLst/>
              <a:cxnLst/>
              <a:rect l="l" t="t" r="r" b="b"/>
              <a:pathLst>
                <a:path w="15991" h="14131" extrusionOk="0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8"/>
            <p:cNvSpPr/>
            <p:nvPr/>
          </p:nvSpPr>
          <p:spPr>
            <a:xfrm>
              <a:off x="2124900" y="1955400"/>
              <a:ext cx="382050" cy="618950"/>
            </a:xfrm>
            <a:custGeom>
              <a:avLst/>
              <a:gdLst/>
              <a:ahLst/>
              <a:cxnLst/>
              <a:rect l="l" t="t" r="r" b="b"/>
              <a:pathLst>
                <a:path w="15282" h="24758" extrusionOk="0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8"/>
            <p:cNvSpPr/>
            <p:nvPr/>
          </p:nvSpPr>
          <p:spPr>
            <a:xfrm>
              <a:off x="2364900" y="1957850"/>
              <a:ext cx="120000" cy="622625"/>
            </a:xfrm>
            <a:custGeom>
              <a:avLst/>
              <a:gdLst/>
              <a:ahLst/>
              <a:cxnLst/>
              <a:rect l="l" t="t" r="r" b="b"/>
              <a:pathLst>
                <a:path w="4800" h="24905" extrusionOk="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8"/>
            <p:cNvSpPr/>
            <p:nvPr/>
          </p:nvSpPr>
          <p:spPr>
            <a:xfrm>
              <a:off x="2410200" y="1803575"/>
              <a:ext cx="26950" cy="71050"/>
            </a:xfrm>
            <a:custGeom>
              <a:avLst/>
              <a:gdLst/>
              <a:ahLst/>
              <a:cxnLst/>
              <a:rect l="l" t="t" r="r" b="b"/>
              <a:pathLst>
                <a:path w="1078" h="2842" extrusionOk="0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8"/>
            <p:cNvSpPr/>
            <p:nvPr/>
          </p:nvSpPr>
          <p:spPr>
            <a:xfrm>
              <a:off x="2252250" y="1753375"/>
              <a:ext cx="169600" cy="243675"/>
            </a:xfrm>
            <a:custGeom>
              <a:avLst/>
              <a:gdLst/>
              <a:ahLst/>
              <a:cxnLst/>
              <a:rect l="l" t="t" r="r" b="b"/>
              <a:pathLst>
                <a:path w="6784" h="9747" extrusionOk="0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8"/>
            <p:cNvSpPr/>
            <p:nvPr/>
          </p:nvSpPr>
          <p:spPr>
            <a:xfrm>
              <a:off x="2274275" y="1915600"/>
              <a:ext cx="105325" cy="15430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8"/>
            <p:cNvSpPr/>
            <p:nvPr/>
          </p:nvSpPr>
          <p:spPr>
            <a:xfrm>
              <a:off x="2198975" y="1692150"/>
              <a:ext cx="237575" cy="238175"/>
            </a:xfrm>
            <a:custGeom>
              <a:avLst/>
              <a:gdLst/>
              <a:ahLst/>
              <a:cxnLst/>
              <a:rect l="l" t="t" r="r" b="b"/>
              <a:pathLst>
                <a:path w="9503" h="9527" extrusionOk="0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8"/>
            <p:cNvSpPr/>
            <p:nvPr/>
          </p:nvSpPr>
          <p:spPr>
            <a:xfrm>
              <a:off x="2140225" y="1986025"/>
              <a:ext cx="206325" cy="606100"/>
            </a:xfrm>
            <a:custGeom>
              <a:avLst/>
              <a:gdLst/>
              <a:ahLst/>
              <a:cxnLst/>
              <a:rect l="l" t="t" r="r" b="b"/>
              <a:pathLst>
                <a:path w="8253" h="24244" extrusionOk="0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8"/>
            <p:cNvSpPr/>
            <p:nvPr/>
          </p:nvSpPr>
          <p:spPr>
            <a:xfrm>
              <a:off x="2123075" y="2020900"/>
              <a:ext cx="419375" cy="370400"/>
            </a:xfrm>
            <a:custGeom>
              <a:avLst/>
              <a:gdLst/>
              <a:ahLst/>
              <a:cxnLst/>
              <a:rect l="l" t="t" r="r" b="b"/>
              <a:pathLst>
                <a:path w="16775" h="14816" extrusionOk="0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2299375" y="1953575"/>
              <a:ext cx="76550" cy="53275"/>
            </a:xfrm>
            <a:custGeom>
              <a:avLst/>
              <a:gdLst/>
              <a:ahLst/>
              <a:cxnLst/>
              <a:rect l="l" t="t" r="r" b="b"/>
              <a:pathLst>
                <a:path w="3062" h="2131" extrusionOk="0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8"/>
            <p:cNvSpPr/>
            <p:nvPr/>
          </p:nvSpPr>
          <p:spPr>
            <a:xfrm>
              <a:off x="2273050" y="1972550"/>
              <a:ext cx="82675" cy="116325"/>
            </a:xfrm>
            <a:custGeom>
              <a:avLst/>
              <a:gdLst/>
              <a:ahLst/>
              <a:cxnLst/>
              <a:rect l="l" t="t" r="r" b="b"/>
              <a:pathLst>
                <a:path w="3307" h="4653" extrusionOk="0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8"/>
            <p:cNvSpPr/>
            <p:nvPr/>
          </p:nvSpPr>
          <p:spPr>
            <a:xfrm>
              <a:off x="2355700" y="1983575"/>
              <a:ext cx="38000" cy="96125"/>
            </a:xfrm>
            <a:custGeom>
              <a:avLst/>
              <a:gdLst/>
              <a:ahLst/>
              <a:cxnLst/>
              <a:rect l="l" t="t" r="r" b="b"/>
              <a:pathLst>
                <a:path w="1520" h="3845" extrusionOk="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8"/>
            <p:cNvSpPr/>
            <p:nvPr/>
          </p:nvSpPr>
          <p:spPr>
            <a:xfrm>
              <a:off x="4197200" y="2609850"/>
              <a:ext cx="18400" cy="60625"/>
            </a:xfrm>
            <a:custGeom>
              <a:avLst/>
              <a:gdLst/>
              <a:ahLst/>
              <a:cxnLst/>
              <a:rect l="l" t="t" r="r" b="b"/>
              <a:pathLst>
                <a:path w="736" h="2425" extrusionOk="0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8"/>
            <p:cNvSpPr/>
            <p:nvPr/>
          </p:nvSpPr>
          <p:spPr>
            <a:xfrm>
              <a:off x="4111500" y="2158050"/>
              <a:ext cx="124900" cy="521600"/>
            </a:xfrm>
            <a:custGeom>
              <a:avLst/>
              <a:gdLst/>
              <a:ahLst/>
              <a:cxnLst/>
              <a:rect l="l" t="t" r="r" b="b"/>
              <a:pathLst>
                <a:path w="4996" h="20864" extrusionOk="0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8"/>
            <p:cNvSpPr/>
            <p:nvPr/>
          </p:nvSpPr>
          <p:spPr>
            <a:xfrm>
              <a:off x="4081500" y="2573725"/>
              <a:ext cx="138375" cy="125525"/>
            </a:xfrm>
            <a:custGeom>
              <a:avLst/>
              <a:gdLst/>
              <a:ahLst/>
              <a:cxnLst/>
              <a:rect l="l" t="t" r="r" b="b"/>
              <a:pathLst>
                <a:path w="5535" h="5021" extrusionOk="0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8"/>
            <p:cNvSpPr/>
            <p:nvPr/>
          </p:nvSpPr>
          <p:spPr>
            <a:xfrm>
              <a:off x="4270050" y="2163550"/>
              <a:ext cx="115725" cy="612825"/>
            </a:xfrm>
            <a:custGeom>
              <a:avLst/>
              <a:gdLst/>
              <a:ahLst/>
              <a:cxnLst/>
              <a:rect l="l" t="t" r="r" b="b"/>
              <a:pathLst>
                <a:path w="4629" h="24513" extrusionOk="0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8"/>
            <p:cNvSpPr/>
            <p:nvPr/>
          </p:nvSpPr>
          <p:spPr>
            <a:xfrm>
              <a:off x="4297600" y="2682075"/>
              <a:ext cx="76550" cy="94300"/>
            </a:xfrm>
            <a:custGeom>
              <a:avLst/>
              <a:gdLst/>
              <a:ahLst/>
              <a:cxnLst/>
              <a:rect l="l" t="t" r="r" b="b"/>
              <a:pathLst>
                <a:path w="3062" h="3772" extrusionOk="0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8"/>
            <p:cNvSpPr/>
            <p:nvPr/>
          </p:nvSpPr>
          <p:spPr>
            <a:xfrm>
              <a:off x="4134750" y="1940100"/>
              <a:ext cx="143300" cy="614050"/>
            </a:xfrm>
            <a:custGeom>
              <a:avLst/>
              <a:gdLst/>
              <a:ahLst/>
              <a:cxnLst/>
              <a:rect l="l" t="t" r="r" b="b"/>
              <a:pathLst>
                <a:path w="5732" h="24562" extrusionOk="0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8"/>
            <p:cNvSpPr/>
            <p:nvPr/>
          </p:nvSpPr>
          <p:spPr>
            <a:xfrm>
              <a:off x="4243725" y="1846425"/>
              <a:ext cx="177575" cy="783650"/>
            </a:xfrm>
            <a:custGeom>
              <a:avLst/>
              <a:gdLst/>
              <a:ahLst/>
              <a:cxnLst/>
              <a:rect l="l" t="t" r="r" b="b"/>
              <a:pathLst>
                <a:path w="7103" h="31346" extrusionOk="0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8"/>
            <p:cNvSpPr/>
            <p:nvPr/>
          </p:nvSpPr>
          <p:spPr>
            <a:xfrm>
              <a:off x="4064975" y="1475450"/>
              <a:ext cx="339175" cy="610375"/>
            </a:xfrm>
            <a:custGeom>
              <a:avLst/>
              <a:gdLst/>
              <a:ahLst/>
              <a:cxnLst/>
              <a:rect l="l" t="t" r="r" b="b"/>
              <a:pathLst>
                <a:path w="13567" h="24415" extrusionOk="0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8"/>
            <p:cNvSpPr/>
            <p:nvPr/>
          </p:nvSpPr>
          <p:spPr>
            <a:xfrm>
              <a:off x="4112100" y="1477900"/>
              <a:ext cx="92475" cy="614050"/>
            </a:xfrm>
            <a:custGeom>
              <a:avLst/>
              <a:gdLst/>
              <a:ahLst/>
              <a:cxnLst/>
              <a:rect l="l" t="t" r="r" b="b"/>
              <a:pathLst>
                <a:path w="3699" h="24562" extrusionOk="0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8"/>
            <p:cNvSpPr/>
            <p:nvPr/>
          </p:nvSpPr>
          <p:spPr>
            <a:xfrm>
              <a:off x="4240050" y="1507275"/>
              <a:ext cx="216150" cy="590175"/>
            </a:xfrm>
            <a:custGeom>
              <a:avLst/>
              <a:gdLst/>
              <a:ahLst/>
              <a:cxnLst/>
              <a:rect l="l" t="t" r="r" b="b"/>
              <a:pathLst>
                <a:path w="8646" h="23607" extrusionOk="0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8"/>
            <p:cNvSpPr/>
            <p:nvPr/>
          </p:nvSpPr>
          <p:spPr>
            <a:xfrm>
              <a:off x="3944375" y="1791100"/>
              <a:ext cx="64300" cy="33625"/>
            </a:xfrm>
            <a:custGeom>
              <a:avLst/>
              <a:gdLst/>
              <a:ahLst/>
              <a:cxnLst/>
              <a:rect l="l" t="t" r="r" b="b"/>
              <a:pathLst>
                <a:path w="2572" h="1345" extrusionOk="0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8"/>
            <p:cNvSpPr/>
            <p:nvPr/>
          </p:nvSpPr>
          <p:spPr>
            <a:xfrm>
              <a:off x="4062525" y="1567275"/>
              <a:ext cx="352650" cy="342850"/>
            </a:xfrm>
            <a:custGeom>
              <a:avLst/>
              <a:gdLst/>
              <a:ahLst/>
              <a:cxnLst/>
              <a:rect l="l" t="t" r="r" b="b"/>
              <a:pathLst>
                <a:path w="14106" h="13714" extrusionOk="0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8"/>
            <p:cNvSpPr/>
            <p:nvPr/>
          </p:nvSpPr>
          <p:spPr>
            <a:xfrm>
              <a:off x="3947425" y="1487675"/>
              <a:ext cx="272450" cy="337975"/>
            </a:xfrm>
            <a:custGeom>
              <a:avLst/>
              <a:gdLst/>
              <a:ahLst/>
              <a:cxnLst/>
              <a:rect l="l" t="t" r="r" b="b"/>
              <a:pathLst>
                <a:path w="10898" h="13519" extrusionOk="0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8"/>
            <p:cNvSpPr/>
            <p:nvPr/>
          </p:nvSpPr>
          <p:spPr>
            <a:xfrm>
              <a:off x="3873350" y="1788275"/>
              <a:ext cx="113900" cy="98575"/>
            </a:xfrm>
            <a:custGeom>
              <a:avLst/>
              <a:gdLst/>
              <a:ahLst/>
              <a:cxnLst/>
              <a:rect l="l" t="t" r="r" b="b"/>
              <a:pathLst>
                <a:path w="4556" h="3943" extrusionOk="0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8"/>
            <p:cNvSpPr/>
            <p:nvPr/>
          </p:nvSpPr>
          <p:spPr>
            <a:xfrm>
              <a:off x="3945600" y="1828075"/>
              <a:ext cx="146325" cy="74100"/>
            </a:xfrm>
            <a:custGeom>
              <a:avLst/>
              <a:gdLst/>
              <a:ahLst/>
              <a:cxnLst/>
              <a:rect l="l" t="t" r="r" b="b"/>
              <a:pathLst>
                <a:path w="5853" h="2964" extrusionOk="0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8"/>
            <p:cNvSpPr/>
            <p:nvPr/>
          </p:nvSpPr>
          <p:spPr>
            <a:xfrm>
              <a:off x="4093125" y="1315650"/>
              <a:ext cx="144500" cy="181250"/>
            </a:xfrm>
            <a:custGeom>
              <a:avLst/>
              <a:gdLst/>
              <a:ahLst/>
              <a:cxnLst/>
              <a:rect l="l" t="t" r="r" b="b"/>
              <a:pathLst>
                <a:path w="5780" h="7250" extrusionOk="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8"/>
            <p:cNvSpPr/>
            <p:nvPr/>
          </p:nvSpPr>
          <p:spPr>
            <a:xfrm>
              <a:off x="4189250" y="1445450"/>
              <a:ext cx="104700" cy="142050"/>
            </a:xfrm>
            <a:custGeom>
              <a:avLst/>
              <a:gdLst/>
              <a:ahLst/>
              <a:cxnLst/>
              <a:rect l="l" t="t" r="r" b="b"/>
              <a:pathLst>
                <a:path w="4188" h="5682" extrusionOk="0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8"/>
            <p:cNvSpPr/>
            <p:nvPr/>
          </p:nvSpPr>
          <p:spPr>
            <a:xfrm>
              <a:off x="4140875" y="1285650"/>
              <a:ext cx="156150" cy="222875"/>
            </a:xfrm>
            <a:custGeom>
              <a:avLst/>
              <a:gdLst/>
              <a:ahLst/>
              <a:cxnLst/>
              <a:rect l="l" t="t" r="r" b="b"/>
              <a:pathLst>
                <a:path w="6246" h="8915" extrusionOk="0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8"/>
            <p:cNvSpPr/>
            <p:nvPr/>
          </p:nvSpPr>
          <p:spPr>
            <a:xfrm>
              <a:off x="4177000" y="1270975"/>
              <a:ext cx="167775" cy="231425"/>
            </a:xfrm>
            <a:custGeom>
              <a:avLst/>
              <a:gdLst/>
              <a:ahLst/>
              <a:cxnLst/>
              <a:rect l="l" t="t" r="r" b="b"/>
              <a:pathLst>
                <a:path w="6711" h="9257" extrusionOk="0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8"/>
            <p:cNvSpPr/>
            <p:nvPr/>
          </p:nvSpPr>
          <p:spPr>
            <a:xfrm>
              <a:off x="4121300" y="1267900"/>
              <a:ext cx="110200" cy="125525"/>
            </a:xfrm>
            <a:custGeom>
              <a:avLst/>
              <a:gdLst/>
              <a:ahLst/>
              <a:cxnLst/>
              <a:rect l="l" t="t" r="r" b="b"/>
              <a:pathLst>
                <a:path w="4408" h="5021" extrusionOk="0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8"/>
            <p:cNvSpPr/>
            <p:nvPr/>
          </p:nvSpPr>
          <p:spPr>
            <a:xfrm>
              <a:off x="4195375" y="1472375"/>
              <a:ext cx="53900" cy="38600"/>
            </a:xfrm>
            <a:custGeom>
              <a:avLst/>
              <a:gdLst/>
              <a:ahLst/>
              <a:cxnLst/>
              <a:rect l="l" t="t" r="r" b="b"/>
              <a:pathLst>
                <a:path w="2156" h="1544" extrusionOk="0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8"/>
            <p:cNvSpPr/>
            <p:nvPr/>
          </p:nvSpPr>
          <p:spPr>
            <a:xfrm>
              <a:off x="4865725" y="2915325"/>
              <a:ext cx="258975" cy="109625"/>
            </a:xfrm>
            <a:custGeom>
              <a:avLst/>
              <a:gdLst/>
              <a:ahLst/>
              <a:cxnLst/>
              <a:rect l="l" t="t" r="r" b="b"/>
              <a:pathLst>
                <a:path w="10359" h="4385" extrusionOk="0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8"/>
            <p:cNvSpPr/>
            <p:nvPr/>
          </p:nvSpPr>
          <p:spPr>
            <a:xfrm>
              <a:off x="4206375" y="1925400"/>
              <a:ext cx="279200" cy="315300"/>
            </a:xfrm>
            <a:custGeom>
              <a:avLst/>
              <a:gdLst/>
              <a:ahLst/>
              <a:cxnLst/>
              <a:rect l="l" t="t" r="r" b="b"/>
              <a:pathLst>
                <a:path w="11168" h="12612" extrusionOk="0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8"/>
            <p:cNvSpPr/>
            <p:nvPr/>
          </p:nvSpPr>
          <p:spPr>
            <a:xfrm>
              <a:off x="2951375" y="1925400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8"/>
            <p:cNvSpPr/>
            <p:nvPr/>
          </p:nvSpPr>
          <p:spPr>
            <a:xfrm>
              <a:off x="3956000" y="2062225"/>
              <a:ext cx="251025" cy="238475"/>
            </a:xfrm>
            <a:custGeom>
              <a:avLst/>
              <a:gdLst/>
              <a:ahLst/>
              <a:cxnLst/>
              <a:rect l="l" t="t" r="r" b="b"/>
              <a:pathLst>
                <a:path w="10041" h="9539" extrusionOk="0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8"/>
            <p:cNvSpPr/>
            <p:nvPr/>
          </p:nvSpPr>
          <p:spPr>
            <a:xfrm>
              <a:off x="3231775" y="2062300"/>
              <a:ext cx="252250" cy="239025"/>
            </a:xfrm>
            <a:custGeom>
              <a:avLst/>
              <a:gdLst/>
              <a:ahLst/>
              <a:cxnLst/>
              <a:rect l="l" t="t" r="r" b="b"/>
              <a:pathLst>
                <a:path w="10090" h="9561" extrusionOk="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8"/>
            <p:cNvSpPr/>
            <p:nvPr/>
          </p:nvSpPr>
          <p:spPr>
            <a:xfrm>
              <a:off x="3440525" y="2207625"/>
              <a:ext cx="280400" cy="315300"/>
            </a:xfrm>
            <a:custGeom>
              <a:avLst/>
              <a:gdLst/>
              <a:ahLst/>
              <a:cxnLst/>
              <a:rect l="l" t="t" r="r" b="b"/>
              <a:pathLst>
                <a:path w="11216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8"/>
            <p:cNvSpPr/>
            <p:nvPr/>
          </p:nvSpPr>
          <p:spPr>
            <a:xfrm>
              <a:off x="3720925" y="2207625"/>
              <a:ext cx="278575" cy="315300"/>
            </a:xfrm>
            <a:custGeom>
              <a:avLst/>
              <a:gdLst/>
              <a:ahLst/>
              <a:cxnLst/>
              <a:rect l="l" t="t" r="r" b="b"/>
              <a:pathLst>
                <a:path w="11143" h="12612" extrusionOk="0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8"/>
            <p:cNvSpPr/>
            <p:nvPr/>
          </p:nvSpPr>
          <p:spPr>
            <a:xfrm>
              <a:off x="2952000" y="1481575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8"/>
            <p:cNvSpPr/>
            <p:nvPr/>
          </p:nvSpPr>
          <p:spPr>
            <a:xfrm>
              <a:off x="3208500" y="2282925"/>
              <a:ext cx="43500" cy="213075"/>
            </a:xfrm>
            <a:custGeom>
              <a:avLst/>
              <a:gdLst/>
              <a:ahLst/>
              <a:cxnLst/>
              <a:rect l="l" t="t" r="r" b="b"/>
              <a:pathLst>
                <a:path w="1740" h="8523" extrusionOk="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8"/>
            <p:cNvSpPr/>
            <p:nvPr/>
          </p:nvSpPr>
          <p:spPr>
            <a:xfrm>
              <a:off x="3210350" y="2504550"/>
              <a:ext cx="279175" cy="314700"/>
            </a:xfrm>
            <a:custGeom>
              <a:avLst/>
              <a:gdLst/>
              <a:ahLst/>
              <a:cxnLst/>
              <a:rect l="l" t="t" r="r" b="b"/>
              <a:pathLst>
                <a:path w="11167" h="12588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8"/>
            <p:cNvSpPr/>
            <p:nvPr/>
          </p:nvSpPr>
          <p:spPr>
            <a:xfrm>
              <a:off x="2959950" y="2641375"/>
              <a:ext cx="251025" cy="237850"/>
            </a:xfrm>
            <a:custGeom>
              <a:avLst/>
              <a:gdLst/>
              <a:ahLst/>
              <a:cxnLst/>
              <a:rect l="l" t="t" r="r" b="b"/>
              <a:pathLst>
                <a:path w="10041" h="9514" extrusionOk="0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8"/>
            <p:cNvSpPr/>
            <p:nvPr/>
          </p:nvSpPr>
          <p:spPr>
            <a:xfrm>
              <a:off x="2724875" y="2786775"/>
              <a:ext cx="279175" cy="315300"/>
            </a:xfrm>
            <a:custGeom>
              <a:avLst/>
              <a:gdLst/>
              <a:ahLst/>
              <a:cxnLst/>
              <a:rect l="l" t="t" r="r" b="b"/>
              <a:pathLst>
                <a:path w="11167" h="12612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8"/>
            <p:cNvSpPr/>
            <p:nvPr/>
          </p:nvSpPr>
          <p:spPr>
            <a:xfrm>
              <a:off x="1955325" y="2504550"/>
              <a:ext cx="770175" cy="597525"/>
            </a:xfrm>
            <a:custGeom>
              <a:avLst/>
              <a:gdLst/>
              <a:ahLst/>
              <a:cxnLst/>
              <a:rect l="l" t="t" r="r" b="b"/>
              <a:pathLst>
                <a:path w="30807" h="23901" extrusionOk="0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8"/>
            <p:cNvSpPr/>
            <p:nvPr/>
          </p:nvSpPr>
          <p:spPr>
            <a:xfrm>
              <a:off x="1955950" y="2060100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8"/>
            <p:cNvSpPr/>
            <p:nvPr/>
          </p:nvSpPr>
          <p:spPr>
            <a:xfrm>
              <a:off x="4189250" y="2281700"/>
              <a:ext cx="44100" cy="214300"/>
            </a:xfrm>
            <a:custGeom>
              <a:avLst/>
              <a:gdLst/>
              <a:ahLst/>
              <a:cxnLst/>
              <a:rect l="l" t="t" r="r" b="b"/>
              <a:pathLst>
                <a:path w="1764" h="8572" extrusionOk="0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8"/>
            <p:cNvSpPr/>
            <p:nvPr/>
          </p:nvSpPr>
          <p:spPr>
            <a:xfrm>
              <a:off x="3954150" y="2504550"/>
              <a:ext cx="280425" cy="315300"/>
            </a:xfrm>
            <a:custGeom>
              <a:avLst/>
              <a:gdLst/>
              <a:ahLst/>
              <a:cxnLst/>
              <a:rect l="l" t="t" r="r" b="b"/>
              <a:pathLst>
                <a:path w="11217" h="12612" extrusionOk="0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8"/>
            <p:cNvSpPr/>
            <p:nvPr/>
          </p:nvSpPr>
          <p:spPr>
            <a:xfrm>
              <a:off x="4234550" y="2641375"/>
              <a:ext cx="251625" cy="238475"/>
            </a:xfrm>
            <a:custGeom>
              <a:avLst/>
              <a:gdLst/>
              <a:ahLst/>
              <a:cxnLst/>
              <a:rect l="l" t="t" r="r" b="b"/>
              <a:pathLst>
                <a:path w="10065" h="9539" extrusionOk="0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8"/>
            <p:cNvSpPr/>
            <p:nvPr/>
          </p:nvSpPr>
          <p:spPr>
            <a:xfrm>
              <a:off x="4442700" y="2786775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8"/>
            <p:cNvSpPr/>
            <p:nvPr/>
          </p:nvSpPr>
          <p:spPr>
            <a:xfrm>
              <a:off x="4723075" y="2504550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8"/>
            <p:cNvSpPr/>
            <p:nvPr/>
          </p:nvSpPr>
          <p:spPr>
            <a:xfrm>
              <a:off x="3954775" y="2060100"/>
              <a:ext cx="1532975" cy="888300"/>
            </a:xfrm>
            <a:custGeom>
              <a:avLst/>
              <a:gdLst/>
              <a:ahLst/>
              <a:cxnLst/>
              <a:rect l="l" t="t" r="r" b="b"/>
              <a:pathLst>
                <a:path w="61319" h="35532" extrusionOk="0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8"/>
            <p:cNvSpPr/>
            <p:nvPr/>
          </p:nvSpPr>
          <p:spPr>
            <a:xfrm>
              <a:off x="4211275" y="2861450"/>
              <a:ext cx="42900" cy="213075"/>
            </a:xfrm>
            <a:custGeom>
              <a:avLst/>
              <a:gdLst/>
              <a:ahLst/>
              <a:cxnLst/>
              <a:rect l="l" t="t" r="r" b="b"/>
              <a:pathLst>
                <a:path w="1716" h="8523" extrusionOk="0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8"/>
            <p:cNvSpPr/>
            <p:nvPr/>
          </p:nvSpPr>
          <p:spPr>
            <a:xfrm>
              <a:off x="3193200" y="2860850"/>
              <a:ext cx="44100" cy="213675"/>
            </a:xfrm>
            <a:custGeom>
              <a:avLst/>
              <a:gdLst/>
              <a:ahLst/>
              <a:cxnLst/>
              <a:rect l="l" t="t" r="r" b="b"/>
              <a:pathLst>
                <a:path w="1764" h="8547" extrusionOk="0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8"/>
            <p:cNvSpPr/>
            <p:nvPr/>
          </p:nvSpPr>
          <p:spPr>
            <a:xfrm>
              <a:off x="3453375" y="3540375"/>
              <a:ext cx="161650" cy="60625"/>
            </a:xfrm>
            <a:custGeom>
              <a:avLst/>
              <a:gdLst/>
              <a:ahLst/>
              <a:cxnLst/>
              <a:rect l="l" t="t" r="r" b="b"/>
              <a:pathLst>
                <a:path w="6466" h="2425" extrusionOk="0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8"/>
            <p:cNvSpPr/>
            <p:nvPr/>
          </p:nvSpPr>
          <p:spPr>
            <a:xfrm>
              <a:off x="2958125" y="3083075"/>
              <a:ext cx="769550" cy="597525"/>
            </a:xfrm>
            <a:custGeom>
              <a:avLst/>
              <a:gdLst/>
              <a:ahLst/>
              <a:cxnLst/>
              <a:rect l="l" t="t" r="r" b="b"/>
              <a:pathLst>
                <a:path w="30782" h="23901" extrusionOk="0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8"/>
            <p:cNvSpPr/>
            <p:nvPr/>
          </p:nvSpPr>
          <p:spPr>
            <a:xfrm>
              <a:off x="3727025" y="3083075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8"/>
            <p:cNvSpPr/>
            <p:nvPr/>
          </p:nvSpPr>
          <p:spPr>
            <a:xfrm>
              <a:off x="2958725" y="2639225"/>
              <a:ext cx="1532975" cy="887700"/>
            </a:xfrm>
            <a:custGeom>
              <a:avLst/>
              <a:gdLst/>
              <a:ahLst/>
              <a:cxnLst/>
              <a:rect l="l" t="t" r="r" b="b"/>
              <a:pathLst>
                <a:path w="61319" h="35508" extrusionOk="0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8"/>
            <p:cNvSpPr/>
            <p:nvPr/>
          </p:nvSpPr>
          <p:spPr>
            <a:xfrm>
              <a:off x="3558075" y="3050000"/>
              <a:ext cx="171425" cy="65700"/>
            </a:xfrm>
            <a:custGeom>
              <a:avLst/>
              <a:gdLst/>
              <a:ahLst/>
              <a:cxnLst/>
              <a:rect l="l" t="t" r="r" b="b"/>
              <a:pathLst>
                <a:path w="6857" h="2628" extrusionOk="0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8"/>
            <p:cNvSpPr/>
            <p:nvPr/>
          </p:nvSpPr>
          <p:spPr>
            <a:xfrm>
              <a:off x="3550100" y="3000425"/>
              <a:ext cx="187975" cy="99200"/>
            </a:xfrm>
            <a:custGeom>
              <a:avLst/>
              <a:gdLst/>
              <a:ahLst/>
              <a:cxnLst/>
              <a:rect l="l" t="t" r="r" b="b"/>
              <a:pathLst>
                <a:path w="7519" h="3968" extrusionOk="0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8"/>
            <p:cNvSpPr/>
            <p:nvPr/>
          </p:nvSpPr>
          <p:spPr>
            <a:xfrm>
              <a:off x="3371350" y="2529575"/>
              <a:ext cx="502025" cy="650850"/>
            </a:xfrm>
            <a:custGeom>
              <a:avLst/>
              <a:gdLst/>
              <a:ahLst/>
              <a:cxnLst/>
              <a:rect l="l" t="t" r="r" b="b"/>
              <a:pathLst>
                <a:path w="20081" h="26034" extrusionOk="0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8"/>
            <p:cNvSpPr/>
            <p:nvPr/>
          </p:nvSpPr>
          <p:spPr>
            <a:xfrm>
              <a:off x="3398900" y="2545650"/>
              <a:ext cx="483050" cy="636925"/>
            </a:xfrm>
            <a:custGeom>
              <a:avLst/>
              <a:gdLst/>
              <a:ahLst/>
              <a:cxnLst/>
              <a:rect l="l" t="t" r="r" b="b"/>
              <a:pathLst>
                <a:path w="19322" h="25477" extrusionOk="0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8"/>
            <p:cNvSpPr/>
            <p:nvPr/>
          </p:nvSpPr>
          <p:spPr>
            <a:xfrm>
              <a:off x="3418475" y="2567600"/>
              <a:ext cx="443875" cy="554075"/>
            </a:xfrm>
            <a:custGeom>
              <a:avLst/>
              <a:gdLst/>
              <a:ahLst/>
              <a:cxnLst/>
              <a:rect l="l" t="t" r="r" b="b"/>
              <a:pathLst>
                <a:path w="17755" h="22163" extrusionOk="0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8"/>
            <p:cNvSpPr/>
            <p:nvPr/>
          </p:nvSpPr>
          <p:spPr>
            <a:xfrm>
              <a:off x="3419100" y="2567600"/>
              <a:ext cx="442650" cy="274900"/>
            </a:xfrm>
            <a:custGeom>
              <a:avLst/>
              <a:gdLst/>
              <a:ahLst/>
              <a:cxnLst/>
              <a:rect l="l" t="t" r="r" b="b"/>
              <a:pathLst>
                <a:path w="17706" h="10996" extrusionOk="0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8"/>
            <p:cNvSpPr/>
            <p:nvPr/>
          </p:nvSpPr>
          <p:spPr>
            <a:xfrm>
              <a:off x="3442975" y="2856600"/>
              <a:ext cx="27575" cy="36175"/>
            </a:xfrm>
            <a:custGeom>
              <a:avLst/>
              <a:gdLst/>
              <a:ahLst/>
              <a:cxnLst/>
              <a:rect l="l" t="t" r="r" b="b"/>
              <a:pathLst>
                <a:path w="1103" h="1447" extrusionOk="0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8"/>
            <p:cNvSpPr/>
            <p:nvPr/>
          </p:nvSpPr>
          <p:spPr>
            <a:xfrm>
              <a:off x="3442975" y="2905800"/>
              <a:ext cx="27575" cy="36225"/>
            </a:xfrm>
            <a:custGeom>
              <a:avLst/>
              <a:gdLst/>
              <a:ahLst/>
              <a:cxnLst/>
              <a:rect l="l" t="t" r="r" b="b"/>
              <a:pathLst>
                <a:path w="1103" h="1449" extrusionOk="0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8"/>
            <p:cNvSpPr/>
            <p:nvPr/>
          </p:nvSpPr>
          <p:spPr>
            <a:xfrm>
              <a:off x="3442975" y="2954550"/>
              <a:ext cx="27575" cy="36050"/>
            </a:xfrm>
            <a:custGeom>
              <a:avLst/>
              <a:gdLst/>
              <a:ahLst/>
              <a:cxnLst/>
              <a:rect l="l" t="t" r="r" b="b"/>
              <a:pathLst>
                <a:path w="1103" h="1442" extrusionOk="0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8"/>
            <p:cNvSpPr/>
            <p:nvPr/>
          </p:nvSpPr>
          <p:spPr>
            <a:xfrm>
              <a:off x="3449100" y="3119700"/>
              <a:ext cx="19600" cy="25925"/>
            </a:xfrm>
            <a:custGeom>
              <a:avLst/>
              <a:gdLst/>
              <a:ahLst/>
              <a:cxnLst/>
              <a:rect l="l" t="t" r="r" b="b"/>
              <a:pathLst>
                <a:path w="784" h="1037" extrusionOk="0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8"/>
            <p:cNvSpPr/>
            <p:nvPr/>
          </p:nvSpPr>
          <p:spPr>
            <a:xfrm>
              <a:off x="3899675" y="2955125"/>
              <a:ext cx="318375" cy="184300"/>
            </a:xfrm>
            <a:custGeom>
              <a:avLst/>
              <a:gdLst/>
              <a:ahLst/>
              <a:cxnLst/>
              <a:rect l="l" t="t" r="r" b="b"/>
              <a:pathLst>
                <a:path w="12735" h="7372" extrusionOk="0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8"/>
            <p:cNvSpPr/>
            <p:nvPr/>
          </p:nvSpPr>
          <p:spPr>
            <a:xfrm>
              <a:off x="4036200" y="3034100"/>
              <a:ext cx="181850" cy="110825"/>
            </a:xfrm>
            <a:custGeom>
              <a:avLst/>
              <a:gdLst/>
              <a:ahLst/>
              <a:cxnLst/>
              <a:rect l="l" t="t" r="r" b="b"/>
              <a:pathLst>
                <a:path w="7274" h="4433" extrusionOk="0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8"/>
            <p:cNvSpPr/>
            <p:nvPr/>
          </p:nvSpPr>
          <p:spPr>
            <a:xfrm>
              <a:off x="3899675" y="3060425"/>
              <a:ext cx="136550" cy="84500"/>
            </a:xfrm>
            <a:custGeom>
              <a:avLst/>
              <a:gdLst/>
              <a:ahLst/>
              <a:cxnLst/>
              <a:rect l="l" t="t" r="r" b="b"/>
              <a:pathLst>
                <a:path w="5462" h="3380" extrusionOk="0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8"/>
            <p:cNvSpPr/>
            <p:nvPr/>
          </p:nvSpPr>
          <p:spPr>
            <a:xfrm>
              <a:off x="3548875" y="3234900"/>
              <a:ext cx="133500" cy="89400"/>
            </a:xfrm>
            <a:custGeom>
              <a:avLst/>
              <a:gdLst/>
              <a:ahLst/>
              <a:cxnLst/>
              <a:rect l="l" t="t" r="r" b="b"/>
              <a:pathLst>
                <a:path w="5340" h="3576" extrusionOk="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8"/>
            <p:cNvSpPr/>
            <p:nvPr/>
          </p:nvSpPr>
          <p:spPr>
            <a:xfrm>
              <a:off x="3682350" y="3141850"/>
              <a:ext cx="295100" cy="182450"/>
            </a:xfrm>
            <a:custGeom>
              <a:avLst/>
              <a:gdLst/>
              <a:ahLst/>
              <a:cxnLst/>
              <a:rect l="l" t="t" r="r" b="b"/>
              <a:pathLst>
                <a:path w="11804" h="7298" extrusionOk="0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8"/>
            <p:cNvSpPr/>
            <p:nvPr/>
          </p:nvSpPr>
          <p:spPr>
            <a:xfrm>
              <a:off x="3548875" y="3064100"/>
              <a:ext cx="428575" cy="248575"/>
            </a:xfrm>
            <a:custGeom>
              <a:avLst/>
              <a:gdLst/>
              <a:ahLst/>
              <a:cxnLst/>
              <a:rect l="l" t="t" r="r" b="b"/>
              <a:pathLst>
                <a:path w="17143" h="9943" extrusionOk="0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8"/>
            <p:cNvSpPr/>
            <p:nvPr/>
          </p:nvSpPr>
          <p:spPr>
            <a:xfrm>
              <a:off x="3826200" y="30836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8"/>
            <p:cNvSpPr/>
            <p:nvPr/>
          </p:nvSpPr>
          <p:spPr>
            <a:xfrm>
              <a:off x="3844575" y="30843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3826200" y="30732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8"/>
            <p:cNvSpPr/>
            <p:nvPr/>
          </p:nvSpPr>
          <p:spPr>
            <a:xfrm>
              <a:off x="3802950" y="30971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8"/>
            <p:cNvSpPr/>
            <p:nvPr/>
          </p:nvSpPr>
          <p:spPr>
            <a:xfrm>
              <a:off x="3821325" y="309775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8"/>
            <p:cNvSpPr/>
            <p:nvPr/>
          </p:nvSpPr>
          <p:spPr>
            <a:xfrm>
              <a:off x="3802950" y="3086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8"/>
            <p:cNvSpPr/>
            <p:nvPr/>
          </p:nvSpPr>
          <p:spPr>
            <a:xfrm>
              <a:off x="3779675" y="31106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8"/>
            <p:cNvSpPr/>
            <p:nvPr/>
          </p:nvSpPr>
          <p:spPr>
            <a:xfrm>
              <a:off x="3798050" y="31112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8"/>
            <p:cNvSpPr/>
            <p:nvPr/>
          </p:nvSpPr>
          <p:spPr>
            <a:xfrm>
              <a:off x="3779675" y="3100200"/>
              <a:ext cx="36150" cy="21475"/>
            </a:xfrm>
            <a:custGeom>
              <a:avLst/>
              <a:gdLst/>
              <a:ahLst/>
              <a:cxnLst/>
              <a:rect l="l" t="t" r="r" b="b"/>
              <a:pathLst>
                <a:path w="1446" h="859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8"/>
            <p:cNvSpPr/>
            <p:nvPr/>
          </p:nvSpPr>
          <p:spPr>
            <a:xfrm>
              <a:off x="3755800" y="312407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8"/>
            <p:cNvSpPr/>
            <p:nvPr/>
          </p:nvSpPr>
          <p:spPr>
            <a:xfrm>
              <a:off x="3774775" y="3124700"/>
              <a:ext cx="17800" cy="15950"/>
            </a:xfrm>
            <a:custGeom>
              <a:avLst/>
              <a:gdLst/>
              <a:ahLst/>
              <a:cxnLst/>
              <a:rect l="l" t="t" r="r" b="b"/>
              <a:pathLst>
                <a:path w="712" h="638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8"/>
            <p:cNvSpPr/>
            <p:nvPr/>
          </p:nvSpPr>
          <p:spPr>
            <a:xfrm>
              <a:off x="3755800" y="31136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8"/>
            <p:cNvSpPr/>
            <p:nvPr/>
          </p:nvSpPr>
          <p:spPr>
            <a:xfrm>
              <a:off x="3732550" y="31375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8"/>
            <p:cNvSpPr/>
            <p:nvPr/>
          </p:nvSpPr>
          <p:spPr>
            <a:xfrm>
              <a:off x="3750900" y="3138175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8"/>
            <p:cNvSpPr/>
            <p:nvPr/>
          </p:nvSpPr>
          <p:spPr>
            <a:xfrm>
              <a:off x="3732550" y="31271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8"/>
            <p:cNvSpPr/>
            <p:nvPr/>
          </p:nvSpPr>
          <p:spPr>
            <a:xfrm>
              <a:off x="3709275" y="31510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8"/>
            <p:cNvSpPr/>
            <p:nvPr/>
          </p:nvSpPr>
          <p:spPr>
            <a:xfrm>
              <a:off x="3727650" y="315162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8"/>
            <p:cNvSpPr/>
            <p:nvPr/>
          </p:nvSpPr>
          <p:spPr>
            <a:xfrm>
              <a:off x="3709275" y="314062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8"/>
            <p:cNvSpPr/>
            <p:nvPr/>
          </p:nvSpPr>
          <p:spPr>
            <a:xfrm>
              <a:off x="3686025" y="31645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8"/>
            <p:cNvSpPr/>
            <p:nvPr/>
          </p:nvSpPr>
          <p:spPr>
            <a:xfrm>
              <a:off x="3704375" y="316510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8"/>
            <p:cNvSpPr/>
            <p:nvPr/>
          </p:nvSpPr>
          <p:spPr>
            <a:xfrm>
              <a:off x="3686025" y="31540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8"/>
            <p:cNvSpPr/>
            <p:nvPr/>
          </p:nvSpPr>
          <p:spPr>
            <a:xfrm>
              <a:off x="3662750" y="317795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8"/>
            <p:cNvSpPr/>
            <p:nvPr/>
          </p:nvSpPr>
          <p:spPr>
            <a:xfrm>
              <a:off x="3681125" y="317857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8"/>
            <p:cNvSpPr/>
            <p:nvPr/>
          </p:nvSpPr>
          <p:spPr>
            <a:xfrm>
              <a:off x="3662750" y="31675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8"/>
            <p:cNvSpPr/>
            <p:nvPr/>
          </p:nvSpPr>
          <p:spPr>
            <a:xfrm>
              <a:off x="3639500" y="31914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8"/>
            <p:cNvSpPr/>
            <p:nvPr/>
          </p:nvSpPr>
          <p:spPr>
            <a:xfrm>
              <a:off x="3657850" y="319205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8"/>
            <p:cNvSpPr/>
            <p:nvPr/>
          </p:nvSpPr>
          <p:spPr>
            <a:xfrm>
              <a:off x="3639500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8"/>
            <p:cNvSpPr/>
            <p:nvPr/>
          </p:nvSpPr>
          <p:spPr>
            <a:xfrm>
              <a:off x="3616225" y="32049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8"/>
            <p:cNvSpPr/>
            <p:nvPr/>
          </p:nvSpPr>
          <p:spPr>
            <a:xfrm>
              <a:off x="3634600" y="320550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8"/>
            <p:cNvSpPr/>
            <p:nvPr/>
          </p:nvSpPr>
          <p:spPr>
            <a:xfrm>
              <a:off x="3616225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8"/>
            <p:cNvSpPr/>
            <p:nvPr/>
          </p:nvSpPr>
          <p:spPr>
            <a:xfrm>
              <a:off x="3569075" y="323182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8"/>
            <p:cNvSpPr/>
            <p:nvPr/>
          </p:nvSpPr>
          <p:spPr>
            <a:xfrm>
              <a:off x="3588075" y="3218975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8"/>
            <p:cNvSpPr/>
            <p:nvPr/>
          </p:nvSpPr>
          <p:spPr>
            <a:xfrm>
              <a:off x="3569075" y="3207950"/>
              <a:ext cx="60650" cy="34925"/>
            </a:xfrm>
            <a:custGeom>
              <a:avLst/>
              <a:gdLst/>
              <a:ahLst/>
              <a:cxnLst/>
              <a:rect l="l" t="t" r="r" b="b"/>
              <a:pathLst>
                <a:path w="2426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8"/>
            <p:cNvSpPr/>
            <p:nvPr/>
          </p:nvSpPr>
          <p:spPr>
            <a:xfrm>
              <a:off x="3826200" y="31112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8"/>
            <p:cNvSpPr/>
            <p:nvPr/>
          </p:nvSpPr>
          <p:spPr>
            <a:xfrm>
              <a:off x="3844575" y="3097750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8"/>
            <p:cNvSpPr/>
            <p:nvPr/>
          </p:nvSpPr>
          <p:spPr>
            <a:xfrm>
              <a:off x="3826200" y="308675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8"/>
            <p:cNvSpPr/>
            <p:nvPr/>
          </p:nvSpPr>
          <p:spPr>
            <a:xfrm>
              <a:off x="3802950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8"/>
            <p:cNvSpPr/>
            <p:nvPr/>
          </p:nvSpPr>
          <p:spPr>
            <a:xfrm>
              <a:off x="3821325" y="31247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8"/>
            <p:cNvSpPr/>
            <p:nvPr/>
          </p:nvSpPr>
          <p:spPr>
            <a:xfrm>
              <a:off x="3802950" y="31136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8"/>
            <p:cNvSpPr/>
            <p:nvPr/>
          </p:nvSpPr>
          <p:spPr>
            <a:xfrm>
              <a:off x="3779675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8"/>
            <p:cNvSpPr/>
            <p:nvPr/>
          </p:nvSpPr>
          <p:spPr>
            <a:xfrm>
              <a:off x="3798050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8"/>
            <p:cNvSpPr/>
            <p:nvPr/>
          </p:nvSpPr>
          <p:spPr>
            <a:xfrm>
              <a:off x="3779675" y="3127150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8"/>
            <p:cNvSpPr/>
            <p:nvPr/>
          </p:nvSpPr>
          <p:spPr>
            <a:xfrm>
              <a:off x="37564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8"/>
            <p:cNvSpPr/>
            <p:nvPr/>
          </p:nvSpPr>
          <p:spPr>
            <a:xfrm>
              <a:off x="37747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8"/>
            <p:cNvSpPr/>
            <p:nvPr/>
          </p:nvSpPr>
          <p:spPr>
            <a:xfrm>
              <a:off x="3756425" y="31406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8"/>
            <p:cNvSpPr/>
            <p:nvPr/>
          </p:nvSpPr>
          <p:spPr>
            <a:xfrm>
              <a:off x="37331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8"/>
            <p:cNvSpPr/>
            <p:nvPr/>
          </p:nvSpPr>
          <p:spPr>
            <a:xfrm>
              <a:off x="37515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8"/>
            <p:cNvSpPr/>
            <p:nvPr/>
          </p:nvSpPr>
          <p:spPr>
            <a:xfrm>
              <a:off x="3733150" y="31540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8"/>
            <p:cNvSpPr/>
            <p:nvPr/>
          </p:nvSpPr>
          <p:spPr>
            <a:xfrm>
              <a:off x="3709900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8"/>
            <p:cNvSpPr/>
            <p:nvPr/>
          </p:nvSpPr>
          <p:spPr>
            <a:xfrm>
              <a:off x="3728250" y="3178575"/>
              <a:ext cx="17800" cy="16550"/>
            </a:xfrm>
            <a:custGeom>
              <a:avLst/>
              <a:gdLst/>
              <a:ahLst/>
              <a:cxnLst/>
              <a:rect l="l" t="t" r="r" b="b"/>
              <a:pathLst>
                <a:path w="712" h="662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8"/>
            <p:cNvSpPr/>
            <p:nvPr/>
          </p:nvSpPr>
          <p:spPr>
            <a:xfrm>
              <a:off x="3709900" y="3167550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8"/>
            <p:cNvSpPr/>
            <p:nvPr/>
          </p:nvSpPr>
          <p:spPr>
            <a:xfrm>
              <a:off x="3686025" y="31920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8"/>
            <p:cNvSpPr/>
            <p:nvPr/>
          </p:nvSpPr>
          <p:spPr>
            <a:xfrm>
              <a:off x="3705000" y="31920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8"/>
            <p:cNvSpPr/>
            <p:nvPr/>
          </p:nvSpPr>
          <p:spPr>
            <a:xfrm>
              <a:off x="3686025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8"/>
            <p:cNvSpPr/>
            <p:nvPr/>
          </p:nvSpPr>
          <p:spPr>
            <a:xfrm>
              <a:off x="36627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8"/>
            <p:cNvSpPr/>
            <p:nvPr/>
          </p:nvSpPr>
          <p:spPr>
            <a:xfrm>
              <a:off x="3681125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8"/>
            <p:cNvSpPr/>
            <p:nvPr/>
          </p:nvSpPr>
          <p:spPr>
            <a:xfrm>
              <a:off x="3662750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8"/>
            <p:cNvSpPr/>
            <p:nvPr/>
          </p:nvSpPr>
          <p:spPr>
            <a:xfrm>
              <a:off x="36395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8"/>
            <p:cNvSpPr/>
            <p:nvPr/>
          </p:nvSpPr>
          <p:spPr>
            <a:xfrm>
              <a:off x="3657850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8"/>
            <p:cNvSpPr/>
            <p:nvPr/>
          </p:nvSpPr>
          <p:spPr>
            <a:xfrm>
              <a:off x="3639500" y="32079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8"/>
            <p:cNvSpPr/>
            <p:nvPr/>
          </p:nvSpPr>
          <p:spPr>
            <a:xfrm>
              <a:off x="36162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8"/>
            <p:cNvSpPr/>
            <p:nvPr/>
          </p:nvSpPr>
          <p:spPr>
            <a:xfrm>
              <a:off x="36346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8"/>
            <p:cNvSpPr/>
            <p:nvPr/>
          </p:nvSpPr>
          <p:spPr>
            <a:xfrm>
              <a:off x="3616225" y="32214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8"/>
            <p:cNvSpPr/>
            <p:nvPr/>
          </p:nvSpPr>
          <p:spPr>
            <a:xfrm>
              <a:off x="3592975" y="32459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8"/>
            <p:cNvSpPr/>
            <p:nvPr/>
          </p:nvSpPr>
          <p:spPr>
            <a:xfrm>
              <a:off x="36113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8"/>
            <p:cNvSpPr/>
            <p:nvPr/>
          </p:nvSpPr>
          <p:spPr>
            <a:xfrm>
              <a:off x="3592975" y="32349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8"/>
            <p:cNvSpPr/>
            <p:nvPr/>
          </p:nvSpPr>
          <p:spPr>
            <a:xfrm>
              <a:off x="3850075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8"/>
            <p:cNvSpPr/>
            <p:nvPr/>
          </p:nvSpPr>
          <p:spPr>
            <a:xfrm>
              <a:off x="3868450" y="3111225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8"/>
            <p:cNvSpPr/>
            <p:nvPr/>
          </p:nvSpPr>
          <p:spPr>
            <a:xfrm>
              <a:off x="3850075" y="3100825"/>
              <a:ext cx="60025" cy="34300"/>
            </a:xfrm>
            <a:custGeom>
              <a:avLst/>
              <a:gdLst/>
              <a:ahLst/>
              <a:cxnLst/>
              <a:rect l="l" t="t" r="r" b="b"/>
              <a:pathLst>
                <a:path w="2401" h="1372" extrusionOk="0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8"/>
            <p:cNvSpPr/>
            <p:nvPr/>
          </p:nvSpPr>
          <p:spPr>
            <a:xfrm>
              <a:off x="3826200" y="313817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8"/>
            <p:cNvSpPr/>
            <p:nvPr/>
          </p:nvSpPr>
          <p:spPr>
            <a:xfrm>
              <a:off x="3845200" y="313817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8"/>
            <p:cNvSpPr/>
            <p:nvPr/>
          </p:nvSpPr>
          <p:spPr>
            <a:xfrm>
              <a:off x="3826200" y="3127750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8"/>
            <p:cNvSpPr/>
            <p:nvPr/>
          </p:nvSpPr>
          <p:spPr>
            <a:xfrm>
              <a:off x="3802950" y="315162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8"/>
            <p:cNvSpPr/>
            <p:nvPr/>
          </p:nvSpPr>
          <p:spPr>
            <a:xfrm>
              <a:off x="38213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8"/>
            <p:cNvSpPr/>
            <p:nvPr/>
          </p:nvSpPr>
          <p:spPr>
            <a:xfrm>
              <a:off x="3802950" y="3141225"/>
              <a:ext cx="36750" cy="20850"/>
            </a:xfrm>
            <a:custGeom>
              <a:avLst/>
              <a:gdLst/>
              <a:ahLst/>
              <a:cxnLst/>
              <a:rect l="l" t="t" r="r" b="b"/>
              <a:pathLst>
                <a:path w="1470" h="834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377967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8"/>
            <p:cNvSpPr/>
            <p:nvPr/>
          </p:nvSpPr>
          <p:spPr>
            <a:xfrm>
              <a:off x="37980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8"/>
            <p:cNvSpPr/>
            <p:nvPr/>
          </p:nvSpPr>
          <p:spPr>
            <a:xfrm>
              <a:off x="3779675" y="3154700"/>
              <a:ext cx="36775" cy="20825"/>
            </a:xfrm>
            <a:custGeom>
              <a:avLst/>
              <a:gdLst/>
              <a:ahLst/>
              <a:cxnLst/>
              <a:rect l="l" t="t" r="r" b="b"/>
              <a:pathLst>
                <a:path w="1471" h="833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8"/>
            <p:cNvSpPr/>
            <p:nvPr/>
          </p:nvSpPr>
          <p:spPr>
            <a:xfrm>
              <a:off x="3756425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8"/>
            <p:cNvSpPr/>
            <p:nvPr/>
          </p:nvSpPr>
          <p:spPr>
            <a:xfrm>
              <a:off x="3774775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8"/>
            <p:cNvSpPr/>
            <p:nvPr/>
          </p:nvSpPr>
          <p:spPr>
            <a:xfrm>
              <a:off x="3756425" y="31681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8"/>
            <p:cNvSpPr/>
            <p:nvPr/>
          </p:nvSpPr>
          <p:spPr>
            <a:xfrm>
              <a:off x="3733150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8"/>
            <p:cNvSpPr/>
            <p:nvPr/>
          </p:nvSpPr>
          <p:spPr>
            <a:xfrm>
              <a:off x="3751525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8"/>
            <p:cNvSpPr/>
            <p:nvPr/>
          </p:nvSpPr>
          <p:spPr>
            <a:xfrm>
              <a:off x="3733150" y="3181625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8"/>
            <p:cNvSpPr/>
            <p:nvPr/>
          </p:nvSpPr>
          <p:spPr>
            <a:xfrm>
              <a:off x="3709900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8"/>
            <p:cNvSpPr/>
            <p:nvPr/>
          </p:nvSpPr>
          <p:spPr>
            <a:xfrm>
              <a:off x="37282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8"/>
            <p:cNvSpPr/>
            <p:nvPr/>
          </p:nvSpPr>
          <p:spPr>
            <a:xfrm>
              <a:off x="3709900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8"/>
            <p:cNvSpPr/>
            <p:nvPr/>
          </p:nvSpPr>
          <p:spPr>
            <a:xfrm>
              <a:off x="3686625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8"/>
            <p:cNvSpPr/>
            <p:nvPr/>
          </p:nvSpPr>
          <p:spPr>
            <a:xfrm>
              <a:off x="37050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8"/>
            <p:cNvSpPr/>
            <p:nvPr/>
          </p:nvSpPr>
          <p:spPr>
            <a:xfrm>
              <a:off x="3686625" y="32085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8"/>
            <p:cNvSpPr/>
            <p:nvPr/>
          </p:nvSpPr>
          <p:spPr>
            <a:xfrm>
              <a:off x="3663375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8"/>
            <p:cNvSpPr/>
            <p:nvPr/>
          </p:nvSpPr>
          <p:spPr>
            <a:xfrm>
              <a:off x="36817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8"/>
            <p:cNvSpPr/>
            <p:nvPr/>
          </p:nvSpPr>
          <p:spPr>
            <a:xfrm>
              <a:off x="3663375" y="3222050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8"/>
            <p:cNvSpPr/>
            <p:nvPr/>
          </p:nvSpPr>
          <p:spPr>
            <a:xfrm>
              <a:off x="3616225" y="32593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8"/>
            <p:cNvSpPr/>
            <p:nvPr/>
          </p:nvSpPr>
          <p:spPr>
            <a:xfrm>
              <a:off x="3635200" y="3245925"/>
              <a:ext cx="41050" cy="30000"/>
            </a:xfrm>
            <a:custGeom>
              <a:avLst/>
              <a:gdLst/>
              <a:ahLst/>
              <a:cxnLst/>
              <a:rect l="l" t="t" r="r" b="b"/>
              <a:pathLst>
                <a:path w="1642" h="1200" extrusionOk="0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8"/>
            <p:cNvSpPr/>
            <p:nvPr/>
          </p:nvSpPr>
          <p:spPr>
            <a:xfrm>
              <a:off x="3616225" y="323550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8"/>
            <p:cNvSpPr/>
            <p:nvPr/>
          </p:nvSpPr>
          <p:spPr>
            <a:xfrm>
              <a:off x="38500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8"/>
            <p:cNvSpPr/>
            <p:nvPr/>
          </p:nvSpPr>
          <p:spPr>
            <a:xfrm>
              <a:off x="3868450" y="3125300"/>
              <a:ext cx="64925" cy="42900"/>
            </a:xfrm>
            <a:custGeom>
              <a:avLst/>
              <a:gdLst/>
              <a:ahLst/>
              <a:cxnLst/>
              <a:rect l="l" t="t" r="r" b="b"/>
              <a:pathLst>
                <a:path w="2597" h="1716" extrusionOk="0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8"/>
            <p:cNvSpPr/>
            <p:nvPr/>
          </p:nvSpPr>
          <p:spPr>
            <a:xfrm>
              <a:off x="3850075" y="3114300"/>
              <a:ext cx="83300" cy="48375"/>
            </a:xfrm>
            <a:custGeom>
              <a:avLst/>
              <a:gdLst/>
              <a:ahLst/>
              <a:cxnLst/>
              <a:rect l="l" t="t" r="r" b="b"/>
              <a:pathLst>
                <a:path w="3332" h="1935" extrusionOk="0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8"/>
            <p:cNvSpPr/>
            <p:nvPr/>
          </p:nvSpPr>
          <p:spPr>
            <a:xfrm>
              <a:off x="38268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8"/>
            <p:cNvSpPr/>
            <p:nvPr/>
          </p:nvSpPr>
          <p:spPr>
            <a:xfrm>
              <a:off x="3845200" y="3165725"/>
              <a:ext cx="18375" cy="15925"/>
            </a:xfrm>
            <a:custGeom>
              <a:avLst/>
              <a:gdLst/>
              <a:ahLst/>
              <a:cxnLst/>
              <a:rect l="l" t="t" r="r" b="b"/>
              <a:pathLst>
                <a:path w="735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8"/>
            <p:cNvSpPr/>
            <p:nvPr/>
          </p:nvSpPr>
          <p:spPr>
            <a:xfrm>
              <a:off x="3826825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8"/>
            <p:cNvSpPr/>
            <p:nvPr/>
          </p:nvSpPr>
          <p:spPr>
            <a:xfrm>
              <a:off x="3803550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8"/>
            <p:cNvSpPr/>
            <p:nvPr/>
          </p:nvSpPr>
          <p:spPr>
            <a:xfrm>
              <a:off x="3821925" y="317917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8"/>
            <p:cNvSpPr/>
            <p:nvPr/>
          </p:nvSpPr>
          <p:spPr>
            <a:xfrm>
              <a:off x="3803550" y="31681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3780300" y="3192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8"/>
            <p:cNvSpPr/>
            <p:nvPr/>
          </p:nvSpPr>
          <p:spPr>
            <a:xfrm>
              <a:off x="3798650" y="31926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8"/>
            <p:cNvSpPr/>
            <p:nvPr/>
          </p:nvSpPr>
          <p:spPr>
            <a:xfrm>
              <a:off x="3780300" y="3181625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8"/>
            <p:cNvSpPr/>
            <p:nvPr/>
          </p:nvSpPr>
          <p:spPr>
            <a:xfrm>
              <a:off x="3756425" y="3205500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8"/>
            <p:cNvSpPr/>
            <p:nvPr/>
          </p:nvSpPr>
          <p:spPr>
            <a:xfrm>
              <a:off x="3775400" y="32061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8"/>
            <p:cNvSpPr/>
            <p:nvPr/>
          </p:nvSpPr>
          <p:spPr>
            <a:xfrm>
              <a:off x="3756425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8"/>
            <p:cNvSpPr/>
            <p:nvPr/>
          </p:nvSpPr>
          <p:spPr>
            <a:xfrm>
              <a:off x="3733150" y="32189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8"/>
            <p:cNvSpPr/>
            <p:nvPr/>
          </p:nvSpPr>
          <p:spPr>
            <a:xfrm>
              <a:off x="3751525" y="32196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8"/>
            <p:cNvSpPr/>
            <p:nvPr/>
          </p:nvSpPr>
          <p:spPr>
            <a:xfrm>
              <a:off x="3733150" y="32085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8"/>
            <p:cNvSpPr/>
            <p:nvPr/>
          </p:nvSpPr>
          <p:spPr>
            <a:xfrm>
              <a:off x="37099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8"/>
            <p:cNvSpPr/>
            <p:nvPr/>
          </p:nvSpPr>
          <p:spPr>
            <a:xfrm>
              <a:off x="3728250" y="32330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8"/>
            <p:cNvSpPr/>
            <p:nvPr/>
          </p:nvSpPr>
          <p:spPr>
            <a:xfrm>
              <a:off x="3709900" y="32220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8"/>
            <p:cNvSpPr/>
            <p:nvPr/>
          </p:nvSpPr>
          <p:spPr>
            <a:xfrm>
              <a:off x="36866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8"/>
            <p:cNvSpPr/>
            <p:nvPr/>
          </p:nvSpPr>
          <p:spPr>
            <a:xfrm>
              <a:off x="3705000" y="324652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8"/>
            <p:cNvSpPr/>
            <p:nvPr/>
          </p:nvSpPr>
          <p:spPr>
            <a:xfrm>
              <a:off x="3686625" y="3235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8"/>
            <p:cNvSpPr/>
            <p:nvPr/>
          </p:nvSpPr>
          <p:spPr>
            <a:xfrm>
              <a:off x="3640100" y="32728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8"/>
            <p:cNvSpPr/>
            <p:nvPr/>
          </p:nvSpPr>
          <p:spPr>
            <a:xfrm>
              <a:off x="3658475" y="3260000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8"/>
            <p:cNvSpPr/>
            <p:nvPr/>
          </p:nvSpPr>
          <p:spPr>
            <a:xfrm>
              <a:off x="3640100" y="3248975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8"/>
            <p:cNvSpPr/>
            <p:nvPr/>
          </p:nvSpPr>
          <p:spPr>
            <a:xfrm>
              <a:off x="3920500" y="31387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8"/>
            <p:cNvSpPr/>
            <p:nvPr/>
          </p:nvSpPr>
          <p:spPr>
            <a:xfrm>
              <a:off x="3938850" y="31387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8"/>
            <p:cNvSpPr/>
            <p:nvPr/>
          </p:nvSpPr>
          <p:spPr>
            <a:xfrm>
              <a:off x="3920500" y="3127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8"/>
            <p:cNvSpPr/>
            <p:nvPr/>
          </p:nvSpPr>
          <p:spPr>
            <a:xfrm>
              <a:off x="3896625" y="31522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3915600" y="31522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8"/>
            <p:cNvSpPr/>
            <p:nvPr/>
          </p:nvSpPr>
          <p:spPr>
            <a:xfrm>
              <a:off x="3896625" y="31412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8"/>
            <p:cNvSpPr/>
            <p:nvPr/>
          </p:nvSpPr>
          <p:spPr>
            <a:xfrm>
              <a:off x="3873350" y="31657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8"/>
            <p:cNvSpPr/>
            <p:nvPr/>
          </p:nvSpPr>
          <p:spPr>
            <a:xfrm>
              <a:off x="3892325" y="316572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8"/>
            <p:cNvSpPr/>
            <p:nvPr/>
          </p:nvSpPr>
          <p:spPr>
            <a:xfrm>
              <a:off x="3873350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8"/>
            <p:cNvSpPr/>
            <p:nvPr/>
          </p:nvSpPr>
          <p:spPr>
            <a:xfrm>
              <a:off x="3757025" y="323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8"/>
            <p:cNvSpPr/>
            <p:nvPr/>
          </p:nvSpPr>
          <p:spPr>
            <a:xfrm>
              <a:off x="3775400" y="3179175"/>
              <a:ext cx="111450" cy="70425"/>
            </a:xfrm>
            <a:custGeom>
              <a:avLst/>
              <a:gdLst/>
              <a:ahLst/>
              <a:cxnLst/>
              <a:rect l="l" t="t" r="r" b="b"/>
              <a:pathLst>
                <a:path w="4458" h="2817" extrusionOk="0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8"/>
            <p:cNvSpPr/>
            <p:nvPr/>
          </p:nvSpPr>
          <p:spPr>
            <a:xfrm>
              <a:off x="3757025" y="3168175"/>
              <a:ext cx="129825" cy="75325"/>
            </a:xfrm>
            <a:custGeom>
              <a:avLst/>
              <a:gdLst/>
              <a:ahLst/>
              <a:cxnLst/>
              <a:rect l="l" t="t" r="r" b="b"/>
              <a:pathLst>
                <a:path w="5193" h="3013" extrusionOk="0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8"/>
            <p:cNvSpPr/>
            <p:nvPr/>
          </p:nvSpPr>
          <p:spPr>
            <a:xfrm>
              <a:off x="3733775" y="32465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8"/>
            <p:cNvSpPr/>
            <p:nvPr/>
          </p:nvSpPr>
          <p:spPr>
            <a:xfrm>
              <a:off x="3752125" y="32465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8"/>
            <p:cNvSpPr/>
            <p:nvPr/>
          </p:nvSpPr>
          <p:spPr>
            <a:xfrm>
              <a:off x="3733775" y="323612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8"/>
            <p:cNvSpPr/>
            <p:nvPr/>
          </p:nvSpPr>
          <p:spPr>
            <a:xfrm>
              <a:off x="3710500" y="32600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8"/>
            <p:cNvSpPr/>
            <p:nvPr/>
          </p:nvSpPr>
          <p:spPr>
            <a:xfrm>
              <a:off x="3728875" y="32600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8"/>
            <p:cNvSpPr/>
            <p:nvPr/>
          </p:nvSpPr>
          <p:spPr>
            <a:xfrm>
              <a:off x="3710500" y="3249575"/>
              <a:ext cx="36150" cy="20850"/>
            </a:xfrm>
            <a:custGeom>
              <a:avLst/>
              <a:gdLst/>
              <a:ahLst/>
              <a:cxnLst/>
              <a:rect l="l" t="t" r="r" b="b"/>
              <a:pathLst>
                <a:path w="1446" h="834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8"/>
            <p:cNvSpPr/>
            <p:nvPr/>
          </p:nvSpPr>
          <p:spPr>
            <a:xfrm>
              <a:off x="3663375" y="32869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8"/>
            <p:cNvSpPr/>
            <p:nvPr/>
          </p:nvSpPr>
          <p:spPr>
            <a:xfrm>
              <a:off x="3681725" y="3273475"/>
              <a:ext cx="41650" cy="30000"/>
            </a:xfrm>
            <a:custGeom>
              <a:avLst/>
              <a:gdLst/>
              <a:ahLst/>
              <a:cxnLst/>
              <a:rect l="l" t="t" r="r" b="b"/>
              <a:pathLst>
                <a:path w="1666" h="1200" extrusionOk="0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8"/>
            <p:cNvSpPr/>
            <p:nvPr/>
          </p:nvSpPr>
          <p:spPr>
            <a:xfrm>
              <a:off x="3663375" y="3262450"/>
              <a:ext cx="60000" cy="34925"/>
            </a:xfrm>
            <a:custGeom>
              <a:avLst/>
              <a:gdLst/>
              <a:ahLst/>
              <a:cxnLst/>
              <a:rect l="l" t="t" r="r" b="b"/>
              <a:pathLst>
                <a:path w="2400" h="1397" extrusionOk="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8"/>
            <p:cNvSpPr/>
            <p:nvPr/>
          </p:nvSpPr>
          <p:spPr>
            <a:xfrm>
              <a:off x="3735000" y="2713300"/>
              <a:ext cx="80825" cy="139600"/>
            </a:xfrm>
            <a:custGeom>
              <a:avLst/>
              <a:gdLst/>
              <a:ahLst/>
              <a:cxnLst/>
              <a:rect l="l" t="t" r="r" b="b"/>
              <a:pathLst>
                <a:path w="3233" h="5584" extrusionOk="0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8"/>
            <p:cNvSpPr/>
            <p:nvPr/>
          </p:nvSpPr>
          <p:spPr>
            <a:xfrm>
              <a:off x="3657850" y="28057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8"/>
            <p:cNvSpPr/>
            <p:nvPr/>
          </p:nvSpPr>
          <p:spPr>
            <a:xfrm>
              <a:off x="3657850" y="2794125"/>
              <a:ext cx="58200" cy="37350"/>
            </a:xfrm>
            <a:custGeom>
              <a:avLst/>
              <a:gdLst/>
              <a:ahLst/>
              <a:cxnLst/>
              <a:rect l="l" t="t" r="r" b="b"/>
              <a:pathLst>
                <a:path w="2328" h="1494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3657850" y="2782475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3657850" y="27708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3657850" y="2829000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3657850" y="2817375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3672550" y="2840650"/>
              <a:ext cx="44100" cy="28800"/>
            </a:xfrm>
            <a:custGeom>
              <a:avLst/>
              <a:gdLst/>
              <a:ahLst/>
              <a:cxnLst/>
              <a:rect l="l" t="t" r="r" b="b"/>
              <a:pathLst>
                <a:path w="1764" h="1152" extrusionOk="0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3801100" y="2682050"/>
              <a:ext cx="6150" cy="7025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3639500" y="2661750"/>
              <a:ext cx="195300" cy="142175"/>
            </a:xfrm>
            <a:custGeom>
              <a:avLst/>
              <a:gdLst/>
              <a:ahLst/>
              <a:cxnLst/>
              <a:rect l="l" t="t" r="r" b="b"/>
              <a:pathLst>
                <a:path w="7812" h="5687" extrusionOk="0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3639500" y="2687350"/>
              <a:ext cx="195925" cy="241325"/>
            </a:xfrm>
            <a:custGeom>
              <a:avLst/>
              <a:gdLst/>
              <a:ahLst/>
              <a:cxnLst/>
              <a:rect l="l" t="t" r="r" b="b"/>
              <a:pathLst>
                <a:path w="7837" h="9653" extrusionOk="0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3823750" y="2669000"/>
              <a:ext cx="5550" cy="7225"/>
            </a:xfrm>
            <a:custGeom>
              <a:avLst/>
              <a:gdLst/>
              <a:ahLst/>
              <a:cxnLst/>
              <a:rect l="l" t="t" r="r" b="b"/>
              <a:pathLst>
                <a:path w="222" h="289" extrusionOk="0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3812750" y="2675475"/>
              <a:ext cx="5525" cy="7275"/>
            </a:xfrm>
            <a:custGeom>
              <a:avLst/>
              <a:gdLst/>
              <a:ahLst/>
              <a:cxnLst/>
              <a:rect l="l" t="t" r="r" b="b"/>
              <a:pathLst>
                <a:path w="221" h="291" extrusionOk="0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4082100" y="3053675"/>
              <a:ext cx="45325" cy="28800"/>
            </a:xfrm>
            <a:custGeom>
              <a:avLst/>
              <a:gdLst/>
              <a:ahLst/>
              <a:cxnLst/>
              <a:rect l="l" t="t" r="r" b="b"/>
              <a:pathLst>
                <a:path w="1813" h="1152" extrusionOk="0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4004975" y="3000225"/>
              <a:ext cx="121850" cy="78575"/>
            </a:xfrm>
            <a:custGeom>
              <a:avLst/>
              <a:gdLst/>
              <a:ahLst/>
              <a:cxnLst/>
              <a:rect l="l" t="t" r="r" b="b"/>
              <a:pathLst>
                <a:path w="4874" h="3143" extrusionOk="0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4001900" y="3023500"/>
              <a:ext cx="88200" cy="59450"/>
            </a:xfrm>
            <a:custGeom>
              <a:avLst/>
              <a:gdLst/>
              <a:ahLst/>
              <a:cxnLst/>
              <a:rect l="l" t="t" r="r" b="b"/>
              <a:pathLst>
                <a:path w="3528" h="2378" extrusionOk="0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2999750" y="2497800"/>
              <a:ext cx="16550" cy="15950"/>
            </a:xfrm>
            <a:custGeom>
              <a:avLst/>
              <a:gdLst/>
              <a:ahLst/>
              <a:cxnLst/>
              <a:rect l="l" t="t" r="r" b="b"/>
              <a:pathLst>
                <a:path w="662" h="638" extrusionOk="0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2626925" y="1971700"/>
              <a:ext cx="22675" cy="9450"/>
            </a:xfrm>
            <a:custGeom>
              <a:avLst/>
              <a:gdLst/>
              <a:ahLst/>
              <a:cxnLst/>
              <a:rect l="l" t="t" r="r" b="b"/>
              <a:pathLst>
                <a:path w="907" h="378" extrusionOk="0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3003425" y="2200900"/>
              <a:ext cx="13475" cy="304275"/>
            </a:xfrm>
            <a:custGeom>
              <a:avLst/>
              <a:gdLst/>
              <a:ahLst/>
              <a:cxnLst/>
              <a:rect l="l" t="t" r="r" b="b"/>
              <a:pathLst>
                <a:path w="539" h="12171" extrusionOk="0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2636700" y="1973150"/>
              <a:ext cx="367350" cy="212475"/>
            </a:xfrm>
            <a:custGeom>
              <a:avLst/>
              <a:gdLst/>
              <a:ahLst/>
              <a:cxnLst/>
              <a:rect l="l" t="t" r="r" b="b"/>
              <a:pathLst>
                <a:path w="14694" h="8499" extrusionOk="0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8"/>
            <p:cNvSpPr/>
            <p:nvPr/>
          </p:nvSpPr>
          <p:spPr>
            <a:xfrm>
              <a:off x="2991175" y="2178250"/>
              <a:ext cx="26350" cy="30025"/>
            </a:xfrm>
            <a:custGeom>
              <a:avLst/>
              <a:gdLst/>
              <a:ahLst/>
              <a:cxnLst/>
              <a:rect l="l" t="t" r="r" b="b"/>
              <a:pathLst>
                <a:path w="1054" h="1201" extrusionOk="0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8"/>
            <p:cNvSpPr/>
            <p:nvPr/>
          </p:nvSpPr>
          <p:spPr>
            <a:xfrm>
              <a:off x="2622625" y="1979200"/>
              <a:ext cx="381425" cy="535250"/>
            </a:xfrm>
            <a:custGeom>
              <a:avLst/>
              <a:gdLst/>
              <a:ahLst/>
              <a:cxnLst/>
              <a:rect l="l" t="t" r="r" b="b"/>
              <a:pathLst>
                <a:path w="15257" h="21410" extrusionOk="0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2636100" y="2011125"/>
              <a:ext cx="355100" cy="472025"/>
            </a:xfrm>
            <a:custGeom>
              <a:avLst/>
              <a:gdLst/>
              <a:ahLst/>
              <a:cxnLst/>
              <a:rect l="l" t="t" r="r" b="b"/>
              <a:pathLst>
                <a:path w="14204" h="18881" extrusionOk="0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2989950" y="2520450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8"/>
            <p:cNvSpPr/>
            <p:nvPr/>
          </p:nvSpPr>
          <p:spPr>
            <a:xfrm>
              <a:off x="2710175" y="2675350"/>
              <a:ext cx="25725" cy="17925"/>
            </a:xfrm>
            <a:custGeom>
              <a:avLst/>
              <a:gdLst/>
              <a:ahLst/>
              <a:cxnLst/>
              <a:rect l="l" t="t" r="r" b="b"/>
              <a:pathLst>
                <a:path w="1029" h="717" extrusionOk="0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8"/>
            <p:cNvSpPr/>
            <p:nvPr/>
          </p:nvSpPr>
          <p:spPr>
            <a:xfrm>
              <a:off x="2350200" y="2462925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8"/>
            <p:cNvSpPr/>
            <p:nvPr/>
          </p:nvSpPr>
          <p:spPr>
            <a:xfrm>
              <a:off x="2735875" y="2527800"/>
              <a:ext cx="254100" cy="162275"/>
            </a:xfrm>
            <a:custGeom>
              <a:avLst/>
              <a:gdLst/>
              <a:ahLst/>
              <a:cxnLst/>
              <a:rect l="l" t="t" r="r" b="b"/>
              <a:pathLst>
                <a:path w="10164" h="6491" extrusionOk="0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8"/>
            <p:cNvSpPr/>
            <p:nvPr/>
          </p:nvSpPr>
          <p:spPr>
            <a:xfrm>
              <a:off x="2355700" y="2470250"/>
              <a:ext cx="354500" cy="219825"/>
            </a:xfrm>
            <a:custGeom>
              <a:avLst/>
              <a:gdLst/>
              <a:ahLst/>
              <a:cxnLst/>
              <a:rect l="l" t="t" r="r" b="b"/>
              <a:pathLst>
                <a:path w="14180" h="8793" extrusionOk="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8"/>
            <p:cNvSpPr/>
            <p:nvPr/>
          </p:nvSpPr>
          <p:spPr>
            <a:xfrm>
              <a:off x="2348375" y="2304825"/>
              <a:ext cx="648950" cy="373750"/>
            </a:xfrm>
            <a:custGeom>
              <a:avLst/>
              <a:gdLst/>
              <a:ahLst/>
              <a:cxnLst/>
              <a:rect l="l" t="t" r="r" b="b"/>
              <a:pathLst>
                <a:path w="25958" h="14950" extrusionOk="0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2487950" y="2473925"/>
              <a:ext cx="218575" cy="125075"/>
            </a:xfrm>
            <a:custGeom>
              <a:avLst/>
              <a:gdLst/>
              <a:ahLst/>
              <a:cxnLst/>
              <a:rect l="l" t="t" r="r" b="b"/>
              <a:pathLst>
                <a:path w="8743" h="5003" extrusionOk="0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8"/>
            <p:cNvSpPr/>
            <p:nvPr/>
          </p:nvSpPr>
          <p:spPr>
            <a:xfrm>
              <a:off x="2615900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8"/>
            <p:cNvSpPr/>
            <p:nvPr/>
          </p:nvSpPr>
          <p:spPr>
            <a:xfrm>
              <a:off x="2592025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8"/>
            <p:cNvSpPr/>
            <p:nvPr/>
          </p:nvSpPr>
          <p:spPr>
            <a:xfrm>
              <a:off x="2592025" y="23178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2645900" y="23484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8"/>
            <p:cNvSpPr/>
            <p:nvPr/>
          </p:nvSpPr>
          <p:spPr>
            <a:xfrm>
              <a:off x="2622025" y="23490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8"/>
            <p:cNvSpPr/>
            <p:nvPr/>
          </p:nvSpPr>
          <p:spPr>
            <a:xfrm>
              <a:off x="2622625" y="233497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8"/>
            <p:cNvSpPr/>
            <p:nvPr/>
          </p:nvSpPr>
          <p:spPr>
            <a:xfrm>
              <a:off x="2675900" y="23661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8"/>
            <p:cNvSpPr/>
            <p:nvPr/>
          </p:nvSpPr>
          <p:spPr>
            <a:xfrm>
              <a:off x="2652625" y="236617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8"/>
            <p:cNvSpPr/>
            <p:nvPr/>
          </p:nvSpPr>
          <p:spPr>
            <a:xfrm>
              <a:off x="2652625" y="23521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8"/>
            <p:cNvSpPr/>
            <p:nvPr/>
          </p:nvSpPr>
          <p:spPr>
            <a:xfrm>
              <a:off x="2705875" y="23833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8"/>
            <p:cNvSpPr/>
            <p:nvPr/>
          </p:nvSpPr>
          <p:spPr>
            <a:xfrm>
              <a:off x="2682625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8"/>
            <p:cNvSpPr/>
            <p:nvPr/>
          </p:nvSpPr>
          <p:spPr>
            <a:xfrm>
              <a:off x="26826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8"/>
            <p:cNvSpPr/>
            <p:nvPr/>
          </p:nvSpPr>
          <p:spPr>
            <a:xfrm>
              <a:off x="2735875" y="24004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8"/>
            <p:cNvSpPr/>
            <p:nvPr/>
          </p:nvSpPr>
          <p:spPr>
            <a:xfrm>
              <a:off x="2712625" y="24010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8"/>
            <p:cNvSpPr/>
            <p:nvPr/>
          </p:nvSpPr>
          <p:spPr>
            <a:xfrm>
              <a:off x="2712625" y="23870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8"/>
            <p:cNvSpPr/>
            <p:nvPr/>
          </p:nvSpPr>
          <p:spPr>
            <a:xfrm>
              <a:off x="276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8"/>
            <p:cNvSpPr/>
            <p:nvPr/>
          </p:nvSpPr>
          <p:spPr>
            <a:xfrm>
              <a:off x="274262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8"/>
            <p:cNvSpPr/>
            <p:nvPr/>
          </p:nvSpPr>
          <p:spPr>
            <a:xfrm>
              <a:off x="2742625" y="2404750"/>
              <a:ext cx="47150" cy="26975"/>
            </a:xfrm>
            <a:custGeom>
              <a:avLst/>
              <a:gdLst/>
              <a:ahLst/>
              <a:cxnLst/>
              <a:rect l="l" t="t" r="r" b="b"/>
              <a:pathLst>
                <a:path w="1886" h="1079" extrusionOk="0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8"/>
            <p:cNvSpPr/>
            <p:nvPr/>
          </p:nvSpPr>
          <p:spPr>
            <a:xfrm>
              <a:off x="2796500" y="24353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8"/>
            <p:cNvSpPr/>
            <p:nvPr/>
          </p:nvSpPr>
          <p:spPr>
            <a:xfrm>
              <a:off x="277262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8"/>
            <p:cNvSpPr/>
            <p:nvPr/>
          </p:nvSpPr>
          <p:spPr>
            <a:xfrm>
              <a:off x="2772625" y="24219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8"/>
            <p:cNvSpPr/>
            <p:nvPr/>
          </p:nvSpPr>
          <p:spPr>
            <a:xfrm>
              <a:off x="2826500" y="24525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8"/>
            <p:cNvSpPr/>
            <p:nvPr/>
          </p:nvSpPr>
          <p:spPr>
            <a:xfrm>
              <a:off x="2802625" y="24531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8"/>
            <p:cNvSpPr/>
            <p:nvPr/>
          </p:nvSpPr>
          <p:spPr>
            <a:xfrm>
              <a:off x="2802625" y="243905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8"/>
            <p:cNvSpPr/>
            <p:nvPr/>
          </p:nvSpPr>
          <p:spPr>
            <a:xfrm>
              <a:off x="28565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8"/>
            <p:cNvSpPr/>
            <p:nvPr/>
          </p:nvSpPr>
          <p:spPr>
            <a:xfrm>
              <a:off x="28326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8"/>
            <p:cNvSpPr/>
            <p:nvPr/>
          </p:nvSpPr>
          <p:spPr>
            <a:xfrm>
              <a:off x="2832600" y="2456800"/>
              <a:ext cx="47800" cy="27575"/>
            </a:xfrm>
            <a:custGeom>
              <a:avLst/>
              <a:gdLst/>
              <a:ahLst/>
              <a:cxnLst/>
              <a:rect l="l" t="t" r="r" b="b"/>
              <a:pathLst>
                <a:path w="1912" h="1103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8"/>
            <p:cNvSpPr/>
            <p:nvPr/>
          </p:nvSpPr>
          <p:spPr>
            <a:xfrm>
              <a:off x="2886475" y="24874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8"/>
            <p:cNvSpPr/>
            <p:nvPr/>
          </p:nvSpPr>
          <p:spPr>
            <a:xfrm>
              <a:off x="28632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8"/>
            <p:cNvSpPr/>
            <p:nvPr/>
          </p:nvSpPr>
          <p:spPr>
            <a:xfrm>
              <a:off x="2863225" y="24739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8"/>
            <p:cNvSpPr/>
            <p:nvPr/>
          </p:nvSpPr>
          <p:spPr>
            <a:xfrm>
              <a:off x="2946475" y="2522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8"/>
            <p:cNvSpPr/>
            <p:nvPr/>
          </p:nvSpPr>
          <p:spPr>
            <a:xfrm>
              <a:off x="2893225" y="25051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8"/>
            <p:cNvSpPr/>
            <p:nvPr/>
          </p:nvSpPr>
          <p:spPr>
            <a:xfrm>
              <a:off x="2893225" y="2491075"/>
              <a:ext cx="77150" cy="45325"/>
            </a:xfrm>
            <a:custGeom>
              <a:avLst/>
              <a:gdLst/>
              <a:ahLst/>
              <a:cxnLst/>
              <a:rect l="l" t="t" r="r" b="b"/>
              <a:pathLst>
                <a:path w="3086" h="1813" extrusionOk="0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8"/>
            <p:cNvSpPr/>
            <p:nvPr/>
          </p:nvSpPr>
          <p:spPr>
            <a:xfrm>
              <a:off x="2615275" y="236617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8"/>
            <p:cNvSpPr/>
            <p:nvPr/>
          </p:nvSpPr>
          <p:spPr>
            <a:xfrm>
              <a:off x="2562025" y="23490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8"/>
            <p:cNvSpPr/>
            <p:nvPr/>
          </p:nvSpPr>
          <p:spPr>
            <a:xfrm>
              <a:off x="2562025" y="2335575"/>
              <a:ext cx="77150" cy="44725"/>
            </a:xfrm>
            <a:custGeom>
              <a:avLst/>
              <a:gdLst/>
              <a:ahLst/>
              <a:cxnLst/>
              <a:rect l="l" t="t" r="r" b="b"/>
              <a:pathLst>
                <a:path w="3086" h="1789" extrusionOk="0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8"/>
            <p:cNvSpPr/>
            <p:nvPr/>
          </p:nvSpPr>
          <p:spPr>
            <a:xfrm>
              <a:off x="2645900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8"/>
            <p:cNvSpPr/>
            <p:nvPr/>
          </p:nvSpPr>
          <p:spPr>
            <a:xfrm>
              <a:off x="2622025" y="23839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8"/>
            <p:cNvSpPr/>
            <p:nvPr/>
          </p:nvSpPr>
          <p:spPr>
            <a:xfrm>
              <a:off x="26220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8"/>
            <p:cNvSpPr/>
            <p:nvPr/>
          </p:nvSpPr>
          <p:spPr>
            <a:xfrm>
              <a:off x="2675900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8"/>
            <p:cNvSpPr/>
            <p:nvPr/>
          </p:nvSpPr>
          <p:spPr>
            <a:xfrm>
              <a:off x="265202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8"/>
            <p:cNvSpPr/>
            <p:nvPr/>
          </p:nvSpPr>
          <p:spPr>
            <a:xfrm>
              <a:off x="2652025" y="23876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8"/>
            <p:cNvSpPr/>
            <p:nvPr/>
          </p:nvSpPr>
          <p:spPr>
            <a:xfrm>
              <a:off x="270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8"/>
            <p:cNvSpPr/>
            <p:nvPr/>
          </p:nvSpPr>
          <p:spPr>
            <a:xfrm>
              <a:off x="2682000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8"/>
            <p:cNvSpPr/>
            <p:nvPr/>
          </p:nvSpPr>
          <p:spPr>
            <a:xfrm>
              <a:off x="2682000" y="240475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273587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2712625" y="24359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2712625" y="24219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27658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2742625" y="24531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2742625" y="24396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2795875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8"/>
            <p:cNvSpPr/>
            <p:nvPr/>
          </p:nvSpPr>
          <p:spPr>
            <a:xfrm>
              <a:off x="2772625" y="24708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8"/>
            <p:cNvSpPr/>
            <p:nvPr/>
          </p:nvSpPr>
          <p:spPr>
            <a:xfrm>
              <a:off x="2772625" y="24568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8"/>
            <p:cNvSpPr/>
            <p:nvPr/>
          </p:nvSpPr>
          <p:spPr>
            <a:xfrm>
              <a:off x="2825875" y="24880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8"/>
            <p:cNvSpPr/>
            <p:nvPr/>
          </p:nvSpPr>
          <p:spPr>
            <a:xfrm>
              <a:off x="28026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8"/>
            <p:cNvSpPr/>
            <p:nvPr/>
          </p:nvSpPr>
          <p:spPr>
            <a:xfrm>
              <a:off x="2802625" y="24745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2855875" y="25051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8"/>
            <p:cNvSpPr/>
            <p:nvPr/>
          </p:nvSpPr>
          <p:spPr>
            <a:xfrm>
              <a:off x="2832600" y="25057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8"/>
            <p:cNvSpPr/>
            <p:nvPr/>
          </p:nvSpPr>
          <p:spPr>
            <a:xfrm>
              <a:off x="2832600" y="2491700"/>
              <a:ext cx="47175" cy="27550"/>
            </a:xfrm>
            <a:custGeom>
              <a:avLst/>
              <a:gdLst/>
              <a:ahLst/>
              <a:cxnLst/>
              <a:rect l="l" t="t" r="r" b="b"/>
              <a:pathLst>
                <a:path w="1887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8"/>
            <p:cNvSpPr/>
            <p:nvPr/>
          </p:nvSpPr>
          <p:spPr>
            <a:xfrm>
              <a:off x="2886475" y="2522300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8"/>
            <p:cNvSpPr/>
            <p:nvPr/>
          </p:nvSpPr>
          <p:spPr>
            <a:xfrm>
              <a:off x="2862600" y="25229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8"/>
            <p:cNvSpPr/>
            <p:nvPr/>
          </p:nvSpPr>
          <p:spPr>
            <a:xfrm>
              <a:off x="2862600" y="25088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8"/>
            <p:cNvSpPr/>
            <p:nvPr/>
          </p:nvSpPr>
          <p:spPr>
            <a:xfrm>
              <a:off x="2916475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8"/>
            <p:cNvSpPr/>
            <p:nvPr/>
          </p:nvSpPr>
          <p:spPr>
            <a:xfrm>
              <a:off x="2892600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8"/>
            <p:cNvSpPr/>
            <p:nvPr/>
          </p:nvSpPr>
          <p:spPr>
            <a:xfrm>
              <a:off x="2892600" y="2526575"/>
              <a:ext cx="47775" cy="26975"/>
            </a:xfrm>
            <a:custGeom>
              <a:avLst/>
              <a:gdLst/>
              <a:ahLst/>
              <a:cxnLst/>
              <a:rect l="l" t="t" r="r" b="b"/>
              <a:pathLst>
                <a:path w="1911" h="1079" extrusionOk="0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8"/>
            <p:cNvSpPr/>
            <p:nvPr/>
          </p:nvSpPr>
          <p:spPr>
            <a:xfrm>
              <a:off x="2585275" y="2383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8"/>
            <p:cNvSpPr/>
            <p:nvPr/>
          </p:nvSpPr>
          <p:spPr>
            <a:xfrm>
              <a:off x="2531400" y="2366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8"/>
            <p:cNvSpPr/>
            <p:nvPr/>
          </p:nvSpPr>
          <p:spPr>
            <a:xfrm>
              <a:off x="2531400" y="2352725"/>
              <a:ext cx="77775" cy="45325"/>
            </a:xfrm>
            <a:custGeom>
              <a:avLst/>
              <a:gdLst/>
              <a:ahLst/>
              <a:cxnLst/>
              <a:rect l="l" t="t" r="r" b="b"/>
              <a:pathLst>
                <a:path w="3111" h="1813" extrusionOk="0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261527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2592025" y="2401700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2592025" y="23876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2645275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8"/>
            <p:cNvSpPr/>
            <p:nvPr/>
          </p:nvSpPr>
          <p:spPr>
            <a:xfrm>
              <a:off x="2622025" y="241882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2622025" y="24047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26752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8"/>
            <p:cNvSpPr/>
            <p:nvPr/>
          </p:nvSpPr>
          <p:spPr>
            <a:xfrm>
              <a:off x="2652025" y="243597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8"/>
            <p:cNvSpPr/>
            <p:nvPr/>
          </p:nvSpPr>
          <p:spPr>
            <a:xfrm>
              <a:off x="2652025" y="24225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8"/>
            <p:cNvSpPr/>
            <p:nvPr/>
          </p:nvSpPr>
          <p:spPr>
            <a:xfrm>
              <a:off x="27052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8"/>
            <p:cNvSpPr/>
            <p:nvPr/>
          </p:nvSpPr>
          <p:spPr>
            <a:xfrm>
              <a:off x="2682000" y="24537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8"/>
            <p:cNvSpPr/>
            <p:nvPr/>
          </p:nvSpPr>
          <p:spPr>
            <a:xfrm>
              <a:off x="2682000" y="24396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273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8"/>
            <p:cNvSpPr/>
            <p:nvPr/>
          </p:nvSpPr>
          <p:spPr>
            <a:xfrm>
              <a:off x="2712000" y="24708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8"/>
            <p:cNvSpPr/>
            <p:nvPr/>
          </p:nvSpPr>
          <p:spPr>
            <a:xfrm>
              <a:off x="2712000" y="2457400"/>
              <a:ext cx="47175" cy="26975"/>
            </a:xfrm>
            <a:custGeom>
              <a:avLst/>
              <a:gdLst/>
              <a:ahLst/>
              <a:cxnLst/>
              <a:rect l="l" t="t" r="r" b="b"/>
              <a:pathLst>
                <a:path w="1887" h="1079" extrusionOk="0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8"/>
            <p:cNvSpPr/>
            <p:nvPr/>
          </p:nvSpPr>
          <p:spPr>
            <a:xfrm>
              <a:off x="2765875" y="24880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2742000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274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2795875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2772000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2772000" y="249170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8"/>
            <p:cNvSpPr/>
            <p:nvPr/>
          </p:nvSpPr>
          <p:spPr>
            <a:xfrm>
              <a:off x="28258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8"/>
            <p:cNvSpPr/>
            <p:nvPr/>
          </p:nvSpPr>
          <p:spPr>
            <a:xfrm>
              <a:off x="2802625" y="2522900"/>
              <a:ext cx="23275" cy="17800"/>
            </a:xfrm>
            <a:custGeom>
              <a:avLst/>
              <a:gdLst/>
              <a:ahLst/>
              <a:cxnLst/>
              <a:rect l="l" t="t" r="r" b="b"/>
              <a:pathLst>
                <a:path w="931" h="712" extrusionOk="0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2802625" y="25094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2885875" y="25578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2832600" y="2540675"/>
              <a:ext cx="53300" cy="34300"/>
            </a:xfrm>
            <a:custGeom>
              <a:avLst/>
              <a:gdLst/>
              <a:ahLst/>
              <a:cxnLst/>
              <a:rect l="l" t="t" r="r" b="b"/>
              <a:pathLst>
                <a:path w="2132" h="1372" extrusionOk="0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2832600" y="2526575"/>
              <a:ext cx="77175" cy="44725"/>
            </a:xfrm>
            <a:custGeom>
              <a:avLst/>
              <a:gdLst/>
              <a:ahLst/>
              <a:cxnLst/>
              <a:rect l="l" t="t" r="r" b="b"/>
              <a:pathLst>
                <a:path w="3087" h="1789" extrusionOk="0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2584675" y="241882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2501400" y="2384550"/>
              <a:ext cx="83300" cy="52075"/>
            </a:xfrm>
            <a:custGeom>
              <a:avLst/>
              <a:gdLst/>
              <a:ahLst/>
              <a:cxnLst/>
              <a:rect l="l" t="t" r="r" b="b"/>
              <a:pathLst>
                <a:path w="3332" h="2083" extrusionOk="0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2501400" y="2370475"/>
              <a:ext cx="107175" cy="62475"/>
            </a:xfrm>
            <a:custGeom>
              <a:avLst/>
              <a:gdLst/>
              <a:ahLst/>
              <a:cxnLst/>
              <a:rect l="l" t="t" r="r" b="b"/>
              <a:pathLst>
                <a:path w="4287" h="2499" extrusionOk="0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26146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2591400" y="243660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2591400" y="24225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2645275" y="24537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2621400" y="24537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2621400" y="2440275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267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2651400" y="24714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2651400" y="24574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2705275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2682000" y="24886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268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2735275" y="25057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8"/>
            <p:cNvSpPr/>
            <p:nvPr/>
          </p:nvSpPr>
          <p:spPr>
            <a:xfrm>
              <a:off x="2712000" y="25057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8"/>
            <p:cNvSpPr/>
            <p:nvPr/>
          </p:nvSpPr>
          <p:spPr>
            <a:xfrm>
              <a:off x="2712000" y="24923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8"/>
            <p:cNvSpPr/>
            <p:nvPr/>
          </p:nvSpPr>
          <p:spPr>
            <a:xfrm>
              <a:off x="27652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2742000" y="25235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2742000" y="25094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8"/>
            <p:cNvSpPr/>
            <p:nvPr/>
          </p:nvSpPr>
          <p:spPr>
            <a:xfrm>
              <a:off x="2795275" y="25406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2772000" y="25406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2772000" y="25272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2855875" y="2574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2802000" y="2557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2802000" y="2544325"/>
              <a:ext cx="77775" cy="44725"/>
            </a:xfrm>
            <a:custGeom>
              <a:avLst/>
              <a:gdLst/>
              <a:ahLst/>
              <a:cxnLst/>
              <a:rect l="l" t="t" r="r" b="b"/>
              <a:pathLst>
                <a:path w="3111" h="1789" extrusionOk="0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2494075" y="2401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2470800" y="2402300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2470800" y="23882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2524675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2500800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2500800" y="240537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2554675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2530800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2530800" y="24231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2704650" y="2523525"/>
              <a:ext cx="23925" cy="17775"/>
            </a:xfrm>
            <a:custGeom>
              <a:avLst/>
              <a:gdLst/>
              <a:ahLst/>
              <a:cxnLst/>
              <a:rect l="l" t="t" r="r" b="b"/>
              <a:pathLst>
                <a:path w="957" h="711" extrusionOk="0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2560800" y="2454350"/>
              <a:ext cx="143875" cy="86950"/>
            </a:xfrm>
            <a:custGeom>
              <a:avLst/>
              <a:gdLst/>
              <a:ahLst/>
              <a:cxnLst/>
              <a:rect l="l" t="t" r="r" b="b"/>
              <a:pathLst>
                <a:path w="5755" h="3478" extrusionOk="0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2560800" y="2440275"/>
              <a:ext cx="167775" cy="96750"/>
            </a:xfrm>
            <a:custGeom>
              <a:avLst/>
              <a:gdLst/>
              <a:ahLst/>
              <a:cxnLst/>
              <a:rect l="l" t="t" r="r" b="b"/>
              <a:pathLst>
                <a:path w="6711" h="3870" extrusionOk="0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2735275" y="25406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2711400" y="25412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8"/>
            <p:cNvSpPr/>
            <p:nvPr/>
          </p:nvSpPr>
          <p:spPr>
            <a:xfrm>
              <a:off x="2711400" y="25272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2765275" y="25578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8"/>
            <p:cNvSpPr/>
            <p:nvPr/>
          </p:nvSpPr>
          <p:spPr>
            <a:xfrm>
              <a:off x="2741400" y="25584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8"/>
            <p:cNvSpPr/>
            <p:nvPr/>
          </p:nvSpPr>
          <p:spPr>
            <a:xfrm>
              <a:off x="2741400" y="25443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2825275" y="2592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2771400" y="257555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2771400" y="2562100"/>
              <a:ext cx="77775" cy="44700"/>
            </a:xfrm>
            <a:custGeom>
              <a:avLst/>
              <a:gdLst/>
              <a:ahLst/>
              <a:cxnLst/>
              <a:rect l="l" t="t" r="r" b="b"/>
              <a:pathLst>
                <a:path w="3111" h="1788" extrusionOk="0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2677725" y="2068650"/>
              <a:ext cx="274300" cy="356325"/>
            </a:xfrm>
            <a:custGeom>
              <a:avLst/>
              <a:gdLst/>
              <a:ahLst/>
              <a:cxnLst/>
              <a:rect l="l" t="t" r="r" b="b"/>
              <a:pathLst>
                <a:path w="10972" h="14253" extrusionOk="0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2835050" y="2189275"/>
              <a:ext cx="97975" cy="194700"/>
            </a:xfrm>
            <a:custGeom>
              <a:avLst/>
              <a:gdLst/>
              <a:ahLst/>
              <a:cxnLst/>
              <a:rect l="l" t="t" r="r" b="b"/>
              <a:pathLst>
                <a:path w="3919" h="7788" extrusionOk="0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2704650" y="2113950"/>
              <a:ext cx="110225" cy="71675"/>
            </a:xfrm>
            <a:custGeom>
              <a:avLst/>
              <a:gdLst/>
              <a:ahLst/>
              <a:cxnLst/>
              <a:rect l="l" t="t" r="r" b="b"/>
              <a:pathLst>
                <a:path w="4409" h="2867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2704650" y="21329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2704650" y="21513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2704650" y="2170275"/>
              <a:ext cx="110225" cy="71050"/>
            </a:xfrm>
            <a:custGeom>
              <a:avLst/>
              <a:gdLst/>
              <a:ahLst/>
              <a:cxnLst/>
              <a:rect l="l" t="t" r="r" b="b"/>
              <a:pathLst>
                <a:path w="4409" h="2842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2704650" y="21886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2704650" y="2207025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2704650" y="2244350"/>
              <a:ext cx="76550" cy="52675"/>
            </a:xfrm>
            <a:custGeom>
              <a:avLst/>
              <a:gdLst/>
              <a:ahLst/>
              <a:cxnLst/>
              <a:rect l="l" t="t" r="r" b="b"/>
              <a:pathLst>
                <a:path w="3062" h="2107" extrusionOk="0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2704650" y="22260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2847300" y="2225375"/>
              <a:ext cx="57575" cy="74725"/>
            </a:xfrm>
            <a:custGeom>
              <a:avLst/>
              <a:gdLst/>
              <a:ahLst/>
              <a:cxnLst/>
              <a:rect l="l" t="t" r="r" b="b"/>
              <a:pathLst>
                <a:path w="2303" h="2989" extrusionOk="0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2869950" y="2251100"/>
              <a:ext cx="58200" cy="74700"/>
            </a:xfrm>
            <a:custGeom>
              <a:avLst/>
              <a:gdLst/>
              <a:ahLst/>
              <a:cxnLst/>
              <a:rect l="l" t="t" r="r" b="b"/>
              <a:pathLst>
                <a:path w="2328" h="2988" extrusionOk="0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2876700" y="2293275"/>
              <a:ext cx="45325" cy="58300"/>
            </a:xfrm>
            <a:custGeom>
              <a:avLst/>
              <a:gdLst/>
              <a:ahLst/>
              <a:cxnLst/>
              <a:rect l="l" t="t" r="r" b="b"/>
              <a:pathLst>
                <a:path w="1813" h="2332" extrusionOk="0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3933950" y="178827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3933950" y="178827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3960275" y="1796475"/>
              <a:ext cx="234500" cy="151600"/>
            </a:xfrm>
            <a:custGeom>
              <a:avLst/>
              <a:gdLst/>
              <a:ahLst/>
              <a:cxnLst/>
              <a:rect l="l" t="t" r="r" b="b"/>
              <a:pathLst>
                <a:path w="9380" h="6064" extrusionOk="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4177000" y="1922275"/>
              <a:ext cx="20850" cy="26500"/>
            </a:xfrm>
            <a:custGeom>
              <a:avLst/>
              <a:gdLst/>
              <a:ahLst/>
              <a:cxnLst/>
              <a:rect l="l" t="t" r="r" b="b"/>
              <a:pathLst>
                <a:path w="834" h="1060" extrusionOk="0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4036800" y="180602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4036800" y="180602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4063750" y="1814350"/>
              <a:ext cx="157350" cy="107400"/>
            </a:xfrm>
            <a:custGeom>
              <a:avLst/>
              <a:gdLst/>
              <a:ahLst/>
              <a:cxnLst/>
              <a:rect l="l" t="t" r="r" b="b"/>
              <a:pathLst>
                <a:path w="6294" h="4296" extrusionOk="0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4203325" y="1895325"/>
              <a:ext cx="20850" cy="26800"/>
            </a:xfrm>
            <a:custGeom>
              <a:avLst/>
              <a:gdLst/>
              <a:ahLst/>
              <a:cxnLst/>
              <a:rect l="l" t="t" r="r" b="b"/>
              <a:pathLst>
                <a:path w="834" h="1072" extrusionOk="0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3896000" y="1850725"/>
              <a:ext cx="33075" cy="47775"/>
            </a:xfrm>
            <a:custGeom>
              <a:avLst/>
              <a:gdLst/>
              <a:ahLst/>
              <a:cxnLst/>
              <a:rect l="l" t="t" r="r" b="b"/>
              <a:pathLst>
                <a:path w="1323" h="1911" extrusionOk="0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3929050" y="184765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3895400" y="1828975"/>
              <a:ext cx="74100" cy="42575"/>
            </a:xfrm>
            <a:custGeom>
              <a:avLst/>
              <a:gdLst/>
              <a:ahLst/>
              <a:cxnLst/>
              <a:rect l="l" t="t" r="r" b="b"/>
              <a:pathLst>
                <a:path w="2964" h="1703" extrusionOk="0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3950475" y="185990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3929050" y="1871525"/>
              <a:ext cx="21450" cy="39225"/>
            </a:xfrm>
            <a:custGeom>
              <a:avLst/>
              <a:gdLst/>
              <a:ahLst/>
              <a:cxnLst/>
              <a:rect l="l" t="t" r="r" b="b"/>
              <a:pathLst>
                <a:path w="858" h="1569" extrusionOk="0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3929050" y="1847650"/>
              <a:ext cx="61875" cy="36150"/>
            </a:xfrm>
            <a:custGeom>
              <a:avLst/>
              <a:gdLst/>
              <a:ahLst/>
              <a:cxnLst/>
              <a:rect l="l" t="t" r="r" b="b"/>
              <a:pathLst>
                <a:path w="2475" h="1446" extrusionOk="0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3950475" y="1880725"/>
              <a:ext cx="72900" cy="49150"/>
            </a:xfrm>
            <a:custGeom>
              <a:avLst/>
              <a:gdLst/>
              <a:ahLst/>
              <a:cxnLst/>
              <a:rect l="l" t="t" r="r" b="b"/>
              <a:pathLst>
                <a:path w="2916" h="1966" extrusionOk="0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3950475" y="1859900"/>
              <a:ext cx="74125" cy="42575"/>
            </a:xfrm>
            <a:custGeom>
              <a:avLst/>
              <a:gdLst/>
              <a:ahLst/>
              <a:cxnLst/>
              <a:rect l="l" t="t" r="r" b="b"/>
              <a:pathLst>
                <a:path w="2965" h="1703" extrusionOk="0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3168100" y="1619625"/>
              <a:ext cx="747525" cy="427925"/>
            </a:xfrm>
            <a:custGeom>
              <a:avLst/>
              <a:gdLst/>
              <a:ahLst/>
              <a:cxnLst/>
              <a:rect l="l" t="t" r="r" b="b"/>
              <a:pathLst>
                <a:path w="29901" h="17117" extrusionOk="0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3650500" y="1688475"/>
              <a:ext cx="194725" cy="112075"/>
            </a:xfrm>
            <a:custGeom>
              <a:avLst/>
              <a:gdLst/>
              <a:ahLst/>
              <a:cxnLst/>
              <a:rect l="l" t="t" r="r" b="b"/>
              <a:pathLst>
                <a:path w="7789" h="4483" extrusionOk="0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3589300" y="1723375"/>
              <a:ext cx="194700" cy="112675"/>
            </a:xfrm>
            <a:custGeom>
              <a:avLst/>
              <a:gdLst/>
              <a:ahLst/>
              <a:cxnLst/>
              <a:rect l="l" t="t" r="r" b="b"/>
              <a:pathLst>
                <a:path w="7788" h="4507" extrusionOk="0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3528075" y="1758900"/>
              <a:ext cx="194700" cy="112050"/>
            </a:xfrm>
            <a:custGeom>
              <a:avLst/>
              <a:gdLst/>
              <a:ahLst/>
              <a:cxnLst/>
              <a:rect l="l" t="t" r="r" b="b"/>
              <a:pathLst>
                <a:path w="7788" h="4482" extrusionOk="0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3467450" y="1793775"/>
              <a:ext cx="194725" cy="112675"/>
            </a:xfrm>
            <a:custGeom>
              <a:avLst/>
              <a:gdLst/>
              <a:ahLst/>
              <a:cxnLst/>
              <a:rect l="l" t="t" r="r" b="b"/>
              <a:pathLst>
                <a:path w="7789" h="4507" extrusionOk="0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3406250" y="1829300"/>
              <a:ext cx="194700" cy="112650"/>
            </a:xfrm>
            <a:custGeom>
              <a:avLst/>
              <a:gdLst/>
              <a:ahLst/>
              <a:cxnLst/>
              <a:rect l="l" t="t" r="r" b="b"/>
              <a:pathLst>
                <a:path w="7788" h="4506" extrusionOk="0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3650500" y="1688475"/>
              <a:ext cx="69825" cy="40450"/>
            </a:xfrm>
            <a:custGeom>
              <a:avLst/>
              <a:gdLst/>
              <a:ahLst/>
              <a:cxnLst/>
              <a:rect l="l" t="t" r="r" b="b"/>
              <a:pathLst>
                <a:path w="2793" h="1618" extrusionOk="0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3589300" y="1723375"/>
              <a:ext cx="125525" cy="72275"/>
            </a:xfrm>
            <a:custGeom>
              <a:avLst/>
              <a:gdLst/>
              <a:ahLst/>
              <a:cxnLst/>
              <a:rect l="l" t="t" r="r" b="b"/>
              <a:pathLst>
                <a:path w="5021" h="2891" extrusionOk="0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3528075" y="1758900"/>
              <a:ext cx="99200" cy="56950"/>
            </a:xfrm>
            <a:custGeom>
              <a:avLst/>
              <a:gdLst/>
              <a:ahLst/>
              <a:cxnLst/>
              <a:rect l="l" t="t" r="r" b="b"/>
              <a:pathLst>
                <a:path w="3968" h="2278" extrusionOk="0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3467450" y="1793775"/>
              <a:ext cx="148200" cy="85750"/>
            </a:xfrm>
            <a:custGeom>
              <a:avLst/>
              <a:gdLst/>
              <a:ahLst/>
              <a:cxnLst/>
              <a:rect l="l" t="t" r="r" b="b"/>
              <a:pathLst>
                <a:path w="5928" h="3430" extrusionOk="0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3406250" y="1829300"/>
              <a:ext cx="169600" cy="97975"/>
            </a:xfrm>
            <a:custGeom>
              <a:avLst/>
              <a:gdLst/>
              <a:ahLst/>
              <a:cxnLst/>
              <a:rect l="l" t="t" r="r" b="b"/>
              <a:pathLst>
                <a:path w="6784" h="3919" extrusionOk="0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3440525" y="1950500"/>
              <a:ext cx="104100" cy="60650"/>
            </a:xfrm>
            <a:custGeom>
              <a:avLst/>
              <a:gdLst/>
              <a:ahLst/>
              <a:cxnLst/>
              <a:rect l="l" t="t" r="r" b="b"/>
              <a:pathLst>
                <a:path w="4164" h="2426" extrusionOk="0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3412975" y="19346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3384825" y="1918675"/>
              <a:ext cx="104700" cy="60625"/>
            </a:xfrm>
            <a:custGeom>
              <a:avLst/>
              <a:gdLst/>
              <a:ahLst/>
              <a:cxnLst/>
              <a:rect l="l" t="t" r="r" b="b"/>
              <a:pathLst>
                <a:path w="4188" h="2425" extrusionOk="0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8"/>
            <p:cNvSpPr/>
            <p:nvPr/>
          </p:nvSpPr>
          <p:spPr>
            <a:xfrm>
              <a:off x="3357275" y="1902750"/>
              <a:ext cx="104700" cy="60025"/>
            </a:xfrm>
            <a:custGeom>
              <a:avLst/>
              <a:gdLst/>
              <a:ahLst/>
              <a:cxnLst/>
              <a:rect l="l" t="t" r="r" b="b"/>
              <a:pathLst>
                <a:path w="4188" h="2401" extrusionOk="0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3329725" y="1886850"/>
              <a:ext cx="104100" cy="60000"/>
            </a:xfrm>
            <a:custGeom>
              <a:avLst/>
              <a:gdLst/>
              <a:ahLst/>
              <a:cxnLst/>
              <a:rect l="l" t="t" r="r" b="b"/>
              <a:pathLst>
                <a:path w="4164" h="2400" extrusionOk="0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8"/>
            <p:cNvSpPr/>
            <p:nvPr/>
          </p:nvSpPr>
          <p:spPr>
            <a:xfrm>
              <a:off x="3302175" y="1870925"/>
              <a:ext cx="104100" cy="60025"/>
            </a:xfrm>
            <a:custGeom>
              <a:avLst/>
              <a:gdLst/>
              <a:ahLst/>
              <a:cxnLst/>
              <a:rect l="l" t="t" r="r" b="b"/>
              <a:pathLst>
                <a:path w="4164" h="2401" extrusionOk="0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3274625" y="1838475"/>
              <a:ext cx="76550" cy="44100"/>
            </a:xfrm>
            <a:custGeom>
              <a:avLst/>
              <a:gdLst/>
              <a:ahLst/>
              <a:cxnLst/>
              <a:rect l="l" t="t" r="r" b="b"/>
              <a:pathLst>
                <a:path w="3062" h="1764" extrusionOk="0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8"/>
            <p:cNvSpPr/>
            <p:nvPr/>
          </p:nvSpPr>
          <p:spPr>
            <a:xfrm>
              <a:off x="3274000" y="1855000"/>
              <a:ext cx="104725" cy="60025"/>
            </a:xfrm>
            <a:custGeom>
              <a:avLst/>
              <a:gdLst/>
              <a:ahLst/>
              <a:cxnLst/>
              <a:rect l="l" t="t" r="r" b="b"/>
              <a:pathLst>
                <a:path w="4189" h="2401" extrusionOk="0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3376850" y="1671350"/>
              <a:ext cx="285325" cy="164700"/>
            </a:xfrm>
            <a:custGeom>
              <a:avLst/>
              <a:gdLst/>
              <a:ahLst/>
              <a:cxnLst/>
              <a:rect l="l" t="t" r="r" b="b"/>
              <a:pathLst>
                <a:path w="11413" h="6588" extrusionOk="0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3636425" y="1899700"/>
              <a:ext cx="304900" cy="175725"/>
            </a:xfrm>
            <a:custGeom>
              <a:avLst/>
              <a:gdLst/>
              <a:ahLst/>
              <a:cxnLst/>
              <a:rect l="l" t="t" r="r" b="b"/>
              <a:pathLst>
                <a:path w="12196" h="7029" extrusionOk="0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3746625" y="1963350"/>
              <a:ext cx="194700" cy="112075"/>
            </a:xfrm>
            <a:custGeom>
              <a:avLst/>
              <a:gdLst/>
              <a:ahLst/>
              <a:cxnLst/>
              <a:rect l="l" t="t" r="r" b="b"/>
              <a:pathLst>
                <a:path w="7788" h="4483" extrusionOk="0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3636425" y="1899700"/>
              <a:ext cx="194100" cy="112050"/>
            </a:xfrm>
            <a:custGeom>
              <a:avLst/>
              <a:gdLst/>
              <a:ahLst/>
              <a:cxnLst/>
              <a:rect l="l" t="t" r="r" b="b"/>
              <a:pathLst>
                <a:path w="7764" h="4482" extrusionOk="0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4286575" y="2159875"/>
              <a:ext cx="759775" cy="438350"/>
            </a:xfrm>
            <a:custGeom>
              <a:avLst/>
              <a:gdLst/>
              <a:ahLst/>
              <a:cxnLst/>
              <a:rect l="l" t="t" r="r" b="b"/>
              <a:pathLst>
                <a:path w="30391" h="17534" extrusionOk="0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4619625" y="24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8"/>
            <p:cNvSpPr/>
            <p:nvPr/>
          </p:nvSpPr>
          <p:spPr>
            <a:xfrm>
              <a:off x="4523500" y="2332525"/>
              <a:ext cx="96150" cy="74100"/>
            </a:xfrm>
            <a:custGeom>
              <a:avLst/>
              <a:gdLst/>
              <a:ahLst/>
              <a:cxnLst/>
              <a:rect l="l" t="t" r="r" b="b"/>
              <a:pathLst>
                <a:path w="3846" h="2964" extrusionOk="0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8"/>
            <p:cNvSpPr/>
            <p:nvPr/>
          </p:nvSpPr>
          <p:spPr>
            <a:xfrm>
              <a:off x="4573100" y="2328000"/>
              <a:ext cx="142650" cy="78625"/>
            </a:xfrm>
            <a:custGeom>
              <a:avLst/>
              <a:gdLst/>
              <a:ahLst/>
              <a:cxnLst/>
              <a:rect l="l" t="t" r="r" b="b"/>
              <a:pathLst>
                <a:path w="5706" h="3145" extrusionOk="0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4479425" y="2396175"/>
              <a:ext cx="140225" cy="65550"/>
            </a:xfrm>
            <a:custGeom>
              <a:avLst/>
              <a:gdLst/>
              <a:ahLst/>
              <a:cxnLst/>
              <a:rect l="l" t="t" r="r" b="b"/>
              <a:pathLst>
                <a:path w="5609" h="2622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4619625" y="2350875"/>
              <a:ext cx="149400" cy="129200"/>
            </a:xfrm>
            <a:custGeom>
              <a:avLst/>
              <a:gdLst/>
              <a:ahLst/>
              <a:cxnLst/>
              <a:rect l="l" t="t" r="r" b="b"/>
              <a:pathLst>
                <a:path w="5976" h="5168" extrusionOk="0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8"/>
            <p:cNvSpPr/>
            <p:nvPr/>
          </p:nvSpPr>
          <p:spPr>
            <a:xfrm>
              <a:off x="4523500" y="2406600"/>
              <a:ext cx="142675" cy="78000"/>
            </a:xfrm>
            <a:custGeom>
              <a:avLst/>
              <a:gdLst/>
              <a:ahLst/>
              <a:cxnLst/>
              <a:rect l="l" t="t" r="r" b="b"/>
              <a:pathLst>
                <a:path w="5707" h="3120" extrusionOk="0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4636150" y="2244325"/>
              <a:ext cx="261425" cy="153725"/>
            </a:xfrm>
            <a:custGeom>
              <a:avLst/>
              <a:gdLst/>
              <a:ahLst/>
              <a:cxnLst/>
              <a:rect l="l" t="t" r="r" b="b"/>
              <a:pathLst>
                <a:path w="10457" h="6149" extrusionOk="0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8"/>
            <p:cNvSpPr/>
            <p:nvPr/>
          </p:nvSpPr>
          <p:spPr>
            <a:xfrm>
              <a:off x="4666150" y="2227200"/>
              <a:ext cx="261425" cy="153700"/>
            </a:xfrm>
            <a:custGeom>
              <a:avLst/>
              <a:gdLst/>
              <a:ahLst/>
              <a:cxnLst/>
              <a:rect l="l" t="t" r="r" b="b"/>
              <a:pathLst>
                <a:path w="10457" h="6148" extrusionOk="0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8"/>
            <p:cNvSpPr/>
            <p:nvPr/>
          </p:nvSpPr>
          <p:spPr>
            <a:xfrm>
              <a:off x="4695525" y="2210050"/>
              <a:ext cx="261450" cy="153725"/>
            </a:xfrm>
            <a:custGeom>
              <a:avLst/>
              <a:gdLst/>
              <a:ahLst/>
              <a:cxnLst/>
              <a:rect l="l" t="t" r="r" b="b"/>
              <a:pathLst>
                <a:path w="10458" h="6149" extrusionOk="0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4965525" y="2614750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503925" y="2614125"/>
              <a:ext cx="12875" cy="64925"/>
            </a:xfrm>
            <a:custGeom>
              <a:avLst/>
              <a:gdLst/>
              <a:ahLst/>
              <a:cxnLst/>
              <a:rect l="l" t="t" r="r" b="b"/>
              <a:pathLst>
                <a:path w="515" h="2597" extrusionOk="0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4772050" y="2631875"/>
              <a:ext cx="194100" cy="159825"/>
            </a:xfrm>
            <a:custGeom>
              <a:avLst/>
              <a:gdLst/>
              <a:ahLst/>
              <a:cxnLst/>
              <a:rect l="l" t="t" r="r" b="b"/>
              <a:pathLst>
                <a:path w="7764" h="6393" extrusionOk="0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4516775" y="2631875"/>
              <a:ext cx="195325" cy="159825"/>
            </a:xfrm>
            <a:custGeom>
              <a:avLst/>
              <a:gdLst/>
              <a:ahLst/>
              <a:cxnLst/>
              <a:rect l="l" t="t" r="r" b="b"/>
              <a:pathLst>
                <a:path w="7813" h="6393" extrusionOk="0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8"/>
            <p:cNvSpPr/>
            <p:nvPr/>
          </p:nvSpPr>
          <p:spPr>
            <a:xfrm>
              <a:off x="4712075" y="2744525"/>
              <a:ext cx="60000" cy="53900"/>
            </a:xfrm>
            <a:custGeom>
              <a:avLst/>
              <a:gdLst/>
              <a:ahLst/>
              <a:cxnLst/>
              <a:rect l="l" t="t" r="r" b="b"/>
              <a:pathLst>
                <a:path w="2400" h="2156" extrusionOk="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8"/>
            <p:cNvSpPr/>
            <p:nvPr/>
          </p:nvSpPr>
          <p:spPr>
            <a:xfrm>
              <a:off x="4500250" y="2477000"/>
              <a:ext cx="482425" cy="274900"/>
            </a:xfrm>
            <a:custGeom>
              <a:avLst/>
              <a:gdLst/>
              <a:ahLst/>
              <a:cxnLst/>
              <a:rect l="l" t="t" r="r" b="b"/>
              <a:pathLst>
                <a:path w="19297" h="10996" extrusionOk="0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53561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8945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5162650" y="2498425"/>
              <a:ext cx="193475" cy="159200"/>
            </a:xfrm>
            <a:custGeom>
              <a:avLst/>
              <a:gdLst/>
              <a:ahLst/>
              <a:cxnLst/>
              <a:rect l="l" t="t" r="r" b="b"/>
              <a:pathLst>
                <a:path w="7739" h="6368" extrusionOk="0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4907350" y="2498425"/>
              <a:ext cx="195325" cy="159200"/>
            </a:xfrm>
            <a:custGeom>
              <a:avLst/>
              <a:gdLst/>
              <a:ahLst/>
              <a:cxnLst/>
              <a:rect l="l" t="t" r="r" b="b"/>
              <a:pathLst>
                <a:path w="7813" h="6368" extrusionOk="0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5102650" y="2611075"/>
              <a:ext cx="60025" cy="53900"/>
            </a:xfrm>
            <a:custGeom>
              <a:avLst/>
              <a:gdLst/>
              <a:ahLst/>
              <a:cxnLst/>
              <a:rect l="l" t="t" r="r" b="b"/>
              <a:pathLst>
                <a:path w="24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4890825" y="2343525"/>
              <a:ext cx="482425" cy="274450"/>
            </a:xfrm>
            <a:custGeom>
              <a:avLst/>
              <a:gdLst/>
              <a:ahLst/>
              <a:cxnLst/>
              <a:rect l="l" t="t" r="r" b="b"/>
              <a:pathLst>
                <a:path w="19297" h="10978" extrusionOk="0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4777575" y="2624300"/>
              <a:ext cx="86950" cy="50450"/>
            </a:xfrm>
            <a:custGeom>
              <a:avLst/>
              <a:gdLst/>
              <a:ahLst/>
              <a:cxnLst/>
              <a:rect l="l" t="t" r="r" b="b"/>
              <a:pathLst>
                <a:path w="3478" h="2018" extrusionOk="0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4735950" y="2589025"/>
              <a:ext cx="88175" cy="50850"/>
            </a:xfrm>
            <a:custGeom>
              <a:avLst/>
              <a:gdLst/>
              <a:ahLst/>
              <a:cxnLst/>
              <a:rect l="l" t="t" r="r" b="b"/>
              <a:pathLst>
                <a:path w="3527" h="2034" extrusionOk="0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4684525" y="2580450"/>
              <a:ext cx="83275" cy="48400"/>
            </a:xfrm>
            <a:custGeom>
              <a:avLst/>
              <a:gdLst/>
              <a:ahLst/>
              <a:cxnLst/>
              <a:rect l="l" t="t" r="r" b="b"/>
              <a:pathLst>
                <a:path w="3331" h="1936" extrusionOk="0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8"/>
            <p:cNvSpPr/>
            <p:nvPr/>
          </p:nvSpPr>
          <p:spPr>
            <a:xfrm>
              <a:off x="4666750" y="2549225"/>
              <a:ext cx="88200" cy="50850"/>
            </a:xfrm>
            <a:custGeom>
              <a:avLst/>
              <a:gdLst/>
              <a:ahLst/>
              <a:cxnLst/>
              <a:rect l="l" t="t" r="r" b="b"/>
              <a:pathLst>
                <a:path w="3528" h="2034" extrusionOk="0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5169375" y="2499025"/>
              <a:ext cx="103475" cy="60025"/>
            </a:xfrm>
            <a:custGeom>
              <a:avLst/>
              <a:gdLst/>
              <a:ahLst/>
              <a:cxnLst/>
              <a:rect l="l" t="t" r="r" b="b"/>
              <a:pathLst>
                <a:path w="4139" h="2401" extrusionOk="0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5120400" y="24574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5059175" y="2447600"/>
              <a:ext cx="99200" cy="56975"/>
            </a:xfrm>
            <a:custGeom>
              <a:avLst/>
              <a:gdLst/>
              <a:ahLst/>
              <a:cxnLst/>
              <a:rect l="l" t="t" r="r" b="b"/>
              <a:pathLst>
                <a:path w="3968" h="2279" extrusionOk="0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5038375" y="2410275"/>
              <a:ext cx="104700" cy="60000"/>
            </a:xfrm>
            <a:custGeom>
              <a:avLst/>
              <a:gdLst/>
              <a:ahLst/>
              <a:cxnLst/>
              <a:rect l="l" t="t" r="r" b="b"/>
              <a:pathLst>
                <a:path w="4188" h="2400" extrusionOk="0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5102650" y="261107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4742050" y="274452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5128350" y="2354550"/>
              <a:ext cx="238800" cy="280425"/>
            </a:xfrm>
            <a:custGeom>
              <a:avLst/>
              <a:gdLst/>
              <a:ahLst/>
              <a:cxnLst/>
              <a:rect l="l" t="t" r="r" b="b"/>
              <a:pathLst>
                <a:path w="9552" h="11217" extrusionOk="0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4945300" y="3867900"/>
              <a:ext cx="211250" cy="63700"/>
            </a:xfrm>
            <a:custGeom>
              <a:avLst/>
              <a:gdLst/>
              <a:ahLst/>
              <a:cxnLst/>
              <a:rect l="l" t="t" r="r" b="b"/>
              <a:pathLst>
                <a:path w="8450" h="2548" extrusionOk="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4941650" y="3833625"/>
              <a:ext cx="226525" cy="88175"/>
            </a:xfrm>
            <a:custGeom>
              <a:avLst/>
              <a:gdLst/>
              <a:ahLst/>
              <a:cxnLst/>
              <a:rect l="l" t="t" r="r" b="b"/>
              <a:pathLst>
                <a:path w="9061" h="3527" extrusionOk="0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5191425" y="3661600"/>
              <a:ext cx="159800" cy="143275"/>
            </a:xfrm>
            <a:custGeom>
              <a:avLst/>
              <a:gdLst/>
              <a:ahLst/>
              <a:cxnLst/>
              <a:rect l="l" t="t" r="r" b="b"/>
              <a:pathLst>
                <a:path w="6392" h="5731" extrusionOk="0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5171200" y="2559025"/>
              <a:ext cx="117575" cy="80850"/>
            </a:xfrm>
            <a:custGeom>
              <a:avLst/>
              <a:gdLst/>
              <a:ahLst/>
              <a:cxnLst/>
              <a:rect l="l" t="t" r="r" b="b"/>
              <a:pathLst>
                <a:path w="4703" h="3234" extrusionOk="0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5195700" y="3692825"/>
              <a:ext cx="158575" cy="124300"/>
            </a:xfrm>
            <a:custGeom>
              <a:avLst/>
              <a:gdLst/>
              <a:ahLst/>
              <a:cxnLst/>
              <a:rect l="l" t="t" r="r" b="b"/>
              <a:pathLst>
                <a:path w="6343" h="4972" extrusionOk="0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5189575" y="3055525"/>
              <a:ext cx="188575" cy="734050"/>
            </a:xfrm>
            <a:custGeom>
              <a:avLst/>
              <a:gdLst/>
              <a:ahLst/>
              <a:cxnLst/>
              <a:rect l="l" t="t" r="r" b="b"/>
              <a:pathLst>
                <a:path w="7543" h="29362" extrusionOk="0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5008375" y="3083075"/>
              <a:ext cx="252850" cy="802600"/>
            </a:xfrm>
            <a:custGeom>
              <a:avLst/>
              <a:gdLst/>
              <a:ahLst/>
              <a:cxnLst/>
              <a:rect l="l" t="t" r="r" b="b"/>
              <a:pathLst>
                <a:path w="10114" h="32104" extrusionOk="0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5029800" y="2597600"/>
              <a:ext cx="366125" cy="644050"/>
            </a:xfrm>
            <a:custGeom>
              <a:avLst/>
              <a:gdLst/>
              <a:ahLst/>
              <a:cxnLst/>
              <a:rect l="l" t="t" r="r" b="b"/>
              <a:pathLst>
                <a:path w="14645" h="25762" extrusionOk="0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5157750" y="2363750"/>
              <a:ext cx="222250" cy="265700"/>
            </a:xfrm>
            <a:custGeom>
              <a:avLst/>
              <a:gdLst/>
              <a:ahLst/>
              <a:cxnLst/>
              <a:rect l="l" t="t" r="r" b="b"/>
              <a:pathLst>
                <a:path w="8890" h="10628" extrusionOk="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5053675" y="2640150"/>
              <a:ext cx="197925" cy="376225"/>
            </a:xfrm>
            <a:custGeom>
              <a:avLst/>
              <a:gdLst/>
              <a:ahLst/>
              <a:cxnLst/>
              <a:rect l="l" t="t" r="r" b="b"/>
              <a:pathLst>
                <a:path w="7917" h="15049" extrusionOk="0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2923225" y="4243800"/>
              <a:ext cx="238775" cy="105325"/>
            </a:xfrm>
            <a:custGeom>
              <a:avLst/>
              <a:gdLst/>
              <a:ahLst/>
              <a:cxnLst/>
              <a:rect l="l" t="t" r="r" b="b"/>
              <a:pathLst>
                <a:path w="9551" h="4213" extrusionOk="0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2873025" y="3504875"/>
              <a:ext cx="230825" cy="781175"/>
            </a:xfrm>
            <a:custGeom>
              <a:avLst/>
              <a:gdLst/>
              <a:ahLst/>
              <a:cxnLst/>
              <a:rect l="l" t="t" r="r" b="b"/>
              <a:pathLst>
                <a:path w="9233" h="31247" extrusionOk="0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3086675" y="2778800"/>
              <a:ext cx="217975" cy="317775"/>
            </a:xfrm>
            <a:custGeom>
              <a:avLst/>
              <a:gdLst/>
              <a:ahLst/>
              <a:cxnLst/>
              <a:rect l="l" t="t" r="r" b="b"/>
              <a:pathLst>
                <a:path w="8719" h="12711" extrusionOk="0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3079325" y="2801450"/>
              <a:ext cx="234500" cy="275525"/>
            </a:xfrm>
            <a:custGeom>
              <a:avLst/>
              <a:gdLst/>
              <a:ahLst/>
              <a:cxnLst/>
              <a:rect l="l" t="t" r="r" b="b"/>
              <a:pathLst>
                <a:path w="9380" h="11021" extrusionOk="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3078100" y="4317250"/>
              <a:ext cx="239400" cy="105325"/>
            </a:xfrm>
            <a:custGeom>
              <a:avLst/>
              <a:gdLst/>
              <a:ahLst/>
              <a:cxnLst/>
              <a:rect l="l" t="t" r="r" b="b"/>
              <a:pathLst>
                <a:path w="9576" h="4213" extrusionOk="0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8"/>
            <p:cNvSpPr/>
            <p:nvPr/>
          </p:nvSpPr>
          <p:spPr>
            <a:xfrm>
              <a:off x="2952600" y="3539775"/>
              <a:ext cx="271225" cy="849750"/>
            </a:xfrm>
            <a:custGeom>
              <a:avLst/>
              <a:gdLst/>
              <a:ahLst/>
              <a:cxnLst/>
              <a:rect l="l" t="t" r="r" b="b"/>
              <a:pathLst>
                <a:path w="10849" h="33990" extrusionOk="0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2884025" y="2980225"/>
              <a:ext cx="407750" cy="670375"/>
            </a:xfrm>
            <a:custGeom>
              <a:avLst/>
              <a:gdLst/>
              <a:ahLst/>
              <a:cxnLst/>
              <a:rect l="l" t="t" r="r" b="b"/>
              <a:pathLst>
                <a:path w="16310" h="26815" extrusionOk="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3159525" y="3069000"/>
              <a:ext cx="333050" cy="513025"/>
            </a:xfrm>
            <a:custGeom>
              <a:avLst/>
              <a:gdLst/>
              <a:ahLst/>
              <a:cxnLst/>
              <a:rect l="l" t="t" r="r" b="b"/>
              <a:pathLst>
                <a:path w="13322" h="20521" extrusionOk="0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5046325" y="2820425"/>
              <a:ext cx="161650" cy="239400"/>
            </a:xfrm>
            <a:custGeom>
              <a:avLst/>
              <a:gdLst/>
              <a:ahLst/>
              <a:cxnLst/>
              <a:rect l="l" t="t" r="r" b="b"/>
              <a:pathLst>
                <a:path w="6466" h="9576" extrusionOk="0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6E2CD3-BCCA-CCBA-8110-512CFDAE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92" y="1399773"/>
            <a:ext cx="5288616" cy="3313054"/>
          </a:xfrm>
          <a:prstGeom prst="rect">
            <a:avLst/>
          </a:prstGeom>
        </p:spPr>
      </p:pic>
      <p:sp>
        <p:nvSpPr>
          <p:cNvPr id="10" name="Google Shape;506;p52">
            <a:extLst>
              <a:ext uri="{FF2B5EF4-FFF2-40B4-BE49-F238E27FC236}">
                <a16:creationId xmlns:a16="http://schemas.microsoft.com/office/drawing/2014/main" id="{803763F2-6F78-49F0-0635-281070D49888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l"/>
            <a:r>
              <a:rPr lang="en-US" dirty="0"/>
              <a:t>FLOWCHART </a:t>
            </a:r>
            <a:r>
              <a:rPr lang="en-US" dirty="0">
                <a:solidFill>
                  <a:schemeClr val="accent1"/>
                </a:solidFill>
                <a:latin typeface="Overpass SemiBold"/>
                <a:sym typeface="Overpass SemiBold"/>
              </a:rPr>
              <a:t>PRODUCT</a:t>
            </a:r>
            <a:r>
              <a:rPr lang="en-US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47941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52">
            <a:extLst>
              <a:ext uri="{FF2B5EF4-FFF2-40B4-BE49-F238E27FC236}">
                <a16:creationId xmlns:a16="http://schemas.microsoft.com/office/drawing/2014/main" id="{DC0C42C9-786D-B816-A274-25AA9EB707C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l"/>
            <a:r>
              <a:rPr lang="en-US" dirty="0"/>
              <a:t>QUERY </a:t>
            </a:r>
            <a:r>
              <a:rPr lang="en-US" dirty="0">
                <a:solidFill>
                  <a:schemeClr val="accent1"/>
                </a:solidFill>
                <a:latin typeface="Overpass SemiBold"/>
                <a:sym typeface="Overpass SemiBold"/>
              </a:rPr>
              <a:t>PRODUCT</a:t>
            </a:r>
            <a:r>
              <a:rPr lang="en-US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8EB2AA-0B19-5B5C-741D-3DB6448A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75" y="1404774"/>
            <a:ext cx="482984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1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8"/>
          <p:cNvSpPr txBox="1">
            <a:spLocks noGrp="1"/>
          </p:cNvSpPr>
          <p:nvPr>
            <p:ph type="title" idx="2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38" name="Google Shape;1038;p68"/>
          <p:cNvSpPr txBox="1">
            <a:spLocks noGrp="1"/>
          </p:cNvSpPr>
          <p:nvPr>
            <p:ph type="title"/>
          </p:nvPr>
        </p:nvSpPr>
        <p:spPr>
          <a:xfrm>
            <a:off x="4175228" y="1918375"/>
            <a:ext cx="4248498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CUSTOMER</a:t>
            </a:r>
            <a:r>
              <a:rPr lang="en" sz="4500" dirty="0"/>
              <a:t> </a:t>
            </a:r>
            <a:r>
              <a:rPr lang="en" sz="4000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ANALYSIS</a:t>
            </a:r>
            <a:endParaRPr sz="4000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1040" name="Google Shape;1040;p68"/>
          <p:cNvGrpSpPr/>
          <p:nvPr/>
        </p:nvGrpSpPr>
        <p:grpSpPr>
          <a:xfrm>
            <a:off x="495543" y="1146012"/>
            <a:ext cx="3924025" cy="3357205"/>
            <a:chOff x="1897175" y="1267900"/>
            <a:chExt cx="3687300" cy="3154675"/>
          </a:xfrm>
        </p:grpSpPr>
        <p:sp>
          <p:nvSpPr>
            <p:cNvPr id="1041" name="Google Shape;1041;p68"/>
            <p:cNvSpPr/>
            <p:nvPr/>
          </p:nvSpPr>
          <p:spPr>
            <a:xfrm>
              <a:off x="2028800" y="26890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8"/>
            <p:cNvSpPr/>
            <p:nvPr/>
          </p:nvSpPr>
          <p:spPr>
            <a:xfrm>
              <a:off x="3124025" y="22561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8"/>
            <p:cNvSpPr/>
            <p:nvPr/>
          </p:nvSpPr>
          <p:spPr>
            <a:xfrm>
              <a:off x="2957500" y="2975550"/>
              <a:ext cx="2372300" cy="1246625"/>
            </a:xfrm>
            <a:custGeom>
              <a:avLst/>
              <a:gdLst/>
              <a:ahLst/>
              <a:cxnLst/>
              <a:rect l="l" t="t" r="r" b="b"/>
              <a:pathLst>
                <a:path w="94892" h="49865" extrusionOk="0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8"/>
            <p:cNvSpPr/>
            <p:nvPr/>
          </p:nvSpPr>
          <p:spPr>
            <a:xfrm>
              <a:off x="4230250" y="3393600"/>
              <a:ext cx="1354225" cy="711625"/>
            </a:xfrm>
            <a:custGeom>
              <a:avLst/>
              <a:gdLst/>
              <a:ahLst/>
              <a:cxnLst/>
              <a:rect l="l" t="t" r="r" b="b"/>
              <a:pathLst>
                <a:path w="54169" h="28465" extrusionOk="0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8"/>
            <p:cNvSpPr/>
            <p:nvPr/>
          </p:nvSpPr>
          <p:spPr>
            <a:xfrm>
              <a:off x="4722475" y="4165125"/>
              <a:ext cx="298775" cy="157275"/>
            </a:xfrm>
            <a:custGeom>
              <a:avLst/>
              <a:gdLst/>
              <a:ahLst/>
              <a:cxnLst/>
              <a:rect l="l" t="t" r="r" b="b"/>
              <a:pathLst>
                <a:path w="11951" h="6291" extrusionOk="0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8"/>
            <p:cNvSpPr/>
            <p:nvPr/>
          </p:nvSpPr>
          <p:spPr>
            <a:xfrm>
              <a:off x="1897175" y="3338200"/>
              <a:ext cx="210000" cy="110525"/>
            </a:xfrm>
            <a:custGeom>
              <a:avLst/>
              <a:gdLst/>
              <a:ahLst/>
              <a:cxnLst/>
              <a:rect l="l" t="t" r="r" b="b"/>
              <a:pathLst>
                <a:path w="8400" h="4421" extrusionOk="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8"/>
            <p:cNvSpPr/>
            <p:nvPr/>
          </p:nvSpPr>
          <p:spPr>
            <a:xfrm>
              <a:off x="2368575" y="3128375"/>
              <a:ext cx="190400" cy="140825"/>
            </a:xfrm>
            <a:custGeom>
              <a:avLst/>
              <a:gdLst/>
              <a:ahLst/>
              <a:cxnLst/>
              <a:rect l="l" t="t" r="r" b="b"/>
              <a:pathLst>
                <a:path w="7616" h="5633" extrusionOk="0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8"/>
            <p:cNvSpPr/>
            <p:nvPr/>
          </p:nvSpPr>
          <p:spPr>
            <a:xfrm>
              <a:off x="2303050" y="2389450"/>
              <a:ext cx="165325" cy="769550"/>
            </a:xfrm>
            <a:custGeom>
              <a:avLst/>
              <a:gdLst/>
              <a:ahLst/>
              <a:cxnLst/>
              <a:rect l="l" t="t" r="r" b="b"/>
              <a:pathLst>
                <a:path w="6613" h="30782" extrusionOk="0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8"/>
            <p:cNvSpPr/>
            <p:nvPr/>
          </p:nvSpPr>
          <p:spPr>
            <a:xfrm>
              <a:off x="2204500" y="3201825"/>
              <a:ext cx="107150" cy="187975"/>
            </a:xfrm>
            <a:custGeom>
              <a:avLst/>
              <a:gdLst/>
              <a:ahLst/>
              <a:cxnLst/>
              <a:rect l="l" t="t" r="r" b="b"/>
              <a:pathLst>
                <a:path w="4286" h="7519" extrusionOk="0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8"/>
            <p:cNvSpPr/>
            <p:nvPr/>
          </p:nvSpPr>
          <p:spPr>
            <a:xfrm>
              <a:off x="2198375" y="2396175"/>
              <a:ext cx="187350" cy="866900"/>
            </a:xfrm>
            <a:custGeom>
              <a:avLst/>
              <a:gdLst/>
              <a:ahLst/>
              <a:cxnLst/>
              <a:rect l="l" t="t" r="r" b="b"/>
              <a:pathLst>
                <a:path w="7494" h="34676" extrusionOk="0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8"/>
            <p:cNvSpPr/>
            <p:nvPr/>
          </p:nvSpPr>
          <p:spPr>
            <a:xfrm>
              <a:off x="2343475" y="1957850"/>
              <a:ext cx="399775" cy="353275"/>
            </a:xfrm>
            <a:custGeom>
              <a:avLst/>
              <a:gdLst/>
              <a:ahLst/>
              <a:cxnLst/>
              <a:rect l="l" t="t" r="r" b="b"/>
              <a:pathLst>
                <a:path w="15991" h="14131" extrusionOk="0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8"/>
            <p:cNvSpPr/>
            <p:nvPr/>
          </p:nvSpPr>
          <p:spPr>
            <a:xfrm>
              <a:off x="2124900" y="1955400"/>
              <a:ext cx="382050" cy="618950"/>
            </a:xfrm>
            <a:custGeom>
              <a:avLst/>
              <a:gdLst/>
              <a:ahLst/>
              <a:cxnLst/>
              <a:rect l="l" t="t" r="r" b="b"/>
              <a:pathLst>
                <a:path w="15282" h="24758" extrusionOk="0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8"/>
            <p:cNvSpPr/>
            <p:nvPr/>
          </p:nvSpPr>
          <p:spPr>
            <a:xfrm>
              <a:off x="2364900" y="1957850"/>
              <a:ext cx="120000" cy="622625"/>
            </a:xfrm>
            <a:custGeom>
              <a:avLst/>
              <a:gdLst/>
              <a:ahLst/>
              <a:cxnLst/>
              <a:rect l="l" t="t" r="r" b="b"/>
              <a:pathLst>
                <a:path w="4800" h="24905" extrusionOk="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8"/>
            <p:cNvSpPr/>
            <p:nvPr/>
          </p:nvSpPr>
          <p:spPr>
            <a:xfrm>
              <a:off x="2410200" y="1803575"/>
              <a:ext cx="26950" cy="71050"/>
            </a:xfrm>
            <a:custGeom>
              <a:avLst/>
              <a:gdLst/>
              <a:ahLst/>
              <a:cxnLst/>
              <a:rect l="l" t="t" r="r" b="b"/>
              <a:pathLst>
                <a:path w="1078" h="2842" extrusionOk="0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8"/>
            <p:cNvSpPr/>
            <p:nvPr/>
          </p:nvSpPr>
          <p:spPr>
            <a:xfrm>
              <a:off x="2252250" y="1753375"/>
              <a:ext cx="169600" cy="243675"/>
            </a:xfrm>
            <a:custGeom>
              <a:avLst/>
              <a:gdLst/>
              <a:ahLst/>
              <a:cxnLst/>
              <a:rect l="l" t="t" r="r" b="b"/>
              <a:pathLst>
                <a:path w="6784" h="9747" extrusionOk="0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8"/>
            <p:cNvSpPr/>
            <p:nvPr/>
          </p:nvSpPr>
          <p:spPr>
            <a:xfrm>
              <a:off x="2274275" y="1915600"/>
              <a:ext cx="105325" cy="15430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8"/>
            <p:cNvSpPr/>
            <p:nvPr/>
          </p:nvSpPr>
          <p:spPr>
            <a:xfrm>
              <a:off x="2198975" y="1692150"/>
              <a:ext cx="237575" cy="238175"/>
            </a:xfrm>
            <a:custGeom>
              <a:avLst/>
              <a:gdLst/>
              <a:ahLst/>
              <a:cxnLst/>
              <a:rect l="l" t="t" r="r" b="b"/>
              <a:pathLst>
                <a:path w="9503" h="9527" extrusionOk="0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8"/>
            <p:cNvSpPr/>
            <p:nvPr/>
          </p:nvSpPr>
          <p:spPr>
            <a:xfrm>
              <a:off x="2140225" y="1986025"/>
              <a:ext cx="206325" cy="606100"/>
            </a:xfrm>
            <a:custGeom>
              <a:avLst/>
              <a:gdLst/>
              <a:ahLst/>
              <a:cxnLst/>
              <a:rect l="l" t="t" r="r" b="b"/>
              <a:pathLst>
                <a:path w="8253" h="24244" extrusionOk="0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8"/>
            <p:cNvSpPr/>
            <p:nvPr/>
          </p:nvSpPr>
          <p:spPr>
            <a:xfrm>
              <a:off x="2123075" y="2020900"/>
              <a:ext cx="419375" cy="370400"/>
            </a:xfrm>
            <a:custGeom>
              <a:avLst/>
              <a:gdLst/>
              <a:ahLst/>
              <a:cxnLst/>
              <a:rect l="l" t="t" r="r" b="b"/>
              <a:pathLst>
                <a:path w="16775" h="14816" extrusionOk="0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2299375" y="1953575"/>
              <a:ext cx="76550" cy="53275"/>
            </a:xfrm>
            <a:custGeom>
              <a:avLst/>
              <a:gdLst/>
              <a:ahLst/>
              <a:cxnLst/>
              <a:rect l="l" t="t" r="r" b="b"/>
              <a:pathLst>
                <a:path w="3062" h="2131" extrusionOk="0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8"/>
            <p:cNvSpPr/>
            <p:nvPr/>
          </p:nvSpPr>
          <p:spPr>
            <a:xfrm>
              <a:off x="2273050" y="1972550"/>
              <a:ext cx="82675" cy="116325"/>
            </a:xfrm>
            <a:custGeom>
              <a:avLst/>
              <a:gdLst/>
              <a:ahLst/>
              <a:cxnLst/>
              <a:rect l="l" t="t" r="r" b="b"/>
              <a:pathLst>
                <a:path w="3307" h="4653" extrusionOk="0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8"/>
            <p:cNvSpPr/>
            <p:nvPr/>
          </p:nvSpPr>
          <p:spPr>
            <a:xfrm>
              <a:off x="2355700" y="1983575"/>
              <a:ext cx="38000" cy="96125"/>
            </a:xfrm>
            <a:custGeom>
              <a:avLst/>
              <a:gdLst/>
              <a:ahLst/>
              <a:cxnLst/>
              <a:rect l="l" t="t" r="r" b="b"/>
              <a:pathLst>
                <a:path w="1520" h="3845" extrusionOk="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8"/>
            <p:cNvSpPr/>
            <p:nvPr/>
          </p:nvSpPr>
          <p:spPr>
            <a:xfrm>
              <a:off x="4197200" y="2609850"/>
              <a:ext cx="18400" cy="60625"/>
            </a:xfrm>
            <a:custGeom>
              <a:avLst/>
              <a:gdLst/>
              <a:ahLst/>
              <a:cxnLst/>
              <a:rect l="l" t="t" r="r" b="b"/>
              <a:pathLst>
                <a:path w="736" h="2425" extrusionOk="0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8"/>
            <p:cNvSpPr/>
            <p:nvPr/>
          </p:nvSpPr>
          <p:spPr>
            <a:xfrm>
              <a:off x="4111500" y="2158050"/>
              <a:ext cx="124900" cy="521600"/>
            </a:xfrm>
            <a:custGeom>
              <a:avLst/>
              <a:gdLst/>
              <a:ahLst/>
              <a:cxnLst/>
              <a:rect l="l" t="t" r="r" b="b"/>
              <a:pathLst>
                <a:path w="4996" h="20864" extrusionOk="0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8"/>
            <p:cNvSpPr/>
            <p:nvPr/>
          </p:nvSpPr>
          <p:spPr>
            <a:xfrm>
              <a:off x="4081500" y="2573725"/>
              <a:ext cx="138375" cy="125525"/>
            </a:xfrm>
            <a:custGeom>
              <a:avLst/>
              <a:gdLst/>
              <a:ahLst/>
              <a:cxnLst/>
              <a:rect l="l" t="t" r="r" b="b"/>
              <a:pathLst>
                <a:path w="5535" h="5021" extrusionOk="0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8"/>
            <p:cNvSpPr/>
            <p:nvPr/>
          </p:nvSpPr>
          <p:spPr>
            <a:xfrm>
              <a:off x="4270050" y="2163550"/>
              <a:ext cx="115725" cy="612825"/>
            </a:xfrm>
            <a:custGeom>
              <a:avLst/>
              <a:gdLst/>
              <a:ahLst/>
              <a:cxnLst/>
              <a:rect l="l" t="t" r="r" b="b"/>
              <a:pathLst>
                <a:path w="4629" h="24513" extrusionOk="0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8"/>
            <p:cNvSpPr/>
            <p:nvPr/>
          </p:nvSpPr>
          <p:spPr>
            <a:xfrm>
              <a:off x="4297600" y="2682075"/>
              <a:ext cx="76550" cy="94300"/>
            </a:xfrm>
            <a:custGeom>
              <a:avLst/>
              <a:gdLst/>
              <a:ahLst/>
              <a:cxnLst/>
              <a:rect l="l" t="t" r="r" b="b"/>
              <a:pathLst>
                <a:path w="3062" h="3772" extrusionOk="0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8"/>
            <p:cNvSpPr/>
            <p:nvPr/>
          </p:nvSpPr>
          <p:spPr>
            <a:xfrm>
              <a:off x="4134750" y="1940100"/>
              <a:ext cx="143300" cy="614050"/>
            </a:xfrm>
            <a:custGeom>
              <a:avLst/>
              <a:gdLst/>
              <a:ahLst/>
              <a:cxnLst/>
              <a:rect l="l" t="t" r="r" b="b"/>
              <a:pathLst>
                <a:path w="5732" h="24562" extrusionOk="0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8"/>
            <p:cNvSpPr/>
            <p:nvPr/>
          </p:nvSpPr>
          <p:spPr>
            <a:xfrm>
              <a:off x="4243725" y="1846425"/>
              <a:ext cx="177575" cy="783650"/>
            </a:xfrm>
            <a:custGeom>
              <a:avLst/>
              <a:gdLst/>
              <a:ahLst/>
              <a:cxnLst/>
              <a:rect l="l" t="t" r="r" b="b"/>
              <a:pathLst>
                <a:path w="7103" h="31346" extrusionOk="0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8"/>
            <p:cNvSpPr/>
            <p:nvPr/>
          </p:nvSpPr>
          <p:spPr>
            <a:xfrm>
              <a:off x="4064975" y="1475450"/>
              <a:ext cx="339175" cy="610375"/>
            </a:xfrm>
            <a:custGeom>
              <a:avLst/>
              <a:gdLst/>
              <a:ahLst/>
              <a:cxnLst/>
              <a:rect l="l" t="t" r="r" b="b"/>
              <a:pathLst>
                <a:path w="13567" h="24415" extrusionOk="0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8"/>
            <p:cNvSpPr/>
            <p:nvPr/>
          </p:nvSpPr>
          <p:spPr>
            <a:xfrm>
              <a:off x="4112100" y="1477900"/>
              <a:ext cx="92475" cy="614050"/>
            </a:xfrm>
            <a:custGeom>
              <a:avLst/>
              <a:gdLst/>
              <a:ahLst/>
              <a:cxnLst/>
              <a:rect l="l" t="t" r="r" b="b"/>
              <a:pathLst>
                <a:path w="3699" h="24562" extrusionOk="0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8"/>
            <p:cNvSpPr/>
            <p:nvPr/>
          </p:nvSpPr>
          <p:spPr>
            <a:xfrm>
              <a:off x="4240050" y="1507275"/>
              <a:ext cx="216150" cy="590175"/>
            </a:xfrm>
            <a:custGeom>
              <a:avLst/>
              <a:gdLst/>
              <a:ahLst/>
              <a:cxnLst/>
              <a:rect l="l" t="t" r="r" b="b"/>
              <a:pathLst>
                <a:path w="8646" h="23607" extrusionOk="0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8"/>
            <p:cNvSpPr/>
            <p:nvPr/>
          </p:nvSpPr>
          <p:spPr>
            <a:xfrm>
              <a:off x="3944375" y="1791100"/>
              <a:ext cx="64300" cy="33625"/>
            </a:xfrm>
            <a:custGeom>
              <a:avLst/>
              <a:gdLst/>
              <a:ahLst/>
              <a:cxnLst/>
              <a:rect l="l" t="t" r="r" b="b"/>
              <a:pathLst>
                <a:path w="2572" h="1345" extrusionOk="0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8"/>
            <p:cNvSpPr/>
            <p:nvPr/>
          </p:nvSpPr>
          <p:spPr>
            <a:xfrm>
              <a:off x="4062525" y="1567275"/>
              <a:ext cx="352650" cy="342850"/>
            </a:xfrm>
            <a:custGeom>
              <a:avLst/>
              <a:gdLst/>
              <a:ahLst/>
              <a:cxnLst/>
              <a:rect l="l" t="t" r="r" b="b"/>
              <a:pathLst>
                <a:path w="14106" h="13714" extrusionOk="0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8"/>
            <p:cNvSpPr/>
            <p:nvPr/>
          </p:nvSpPr>
          <p:spPr>
            <a:xfrm>
              <a:off x="3947425" y="1487675"/>
              <a:ext cx="272450" cy="337975"/>
            </a:xfrm>
            <a:custGeom>
              <a:avLst/>
              <a:gdLst/>
              <a:ahLst/>
              <a:cxnLst/>
              <a:rect l="l" t="t" r="r" b="b"/>
              <a:pathLst>
                <a:path w="10898" h="13519" extrusionOk="0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8"/>
            <p:cNvSpPr/>
            <p:nvPr/>
          </p:nvSpPr>
          <p:spPr>
            <a:xfrm>
              <a:off x="3873350" y="1788275"/>
              <a:ext cx="113900" cy="98575"/>
            </a:xfrm>
            <a:custGeom>
              <a:avLst/>
              <a:gdLst/>
              <a:ahLst/>
              <a:cxnLst/>
              <a:rect l="l" t="t" r="r" b="b"/>
              <a:pathLst>
                <a:path w="4556" h="3943" extrusionOk="0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8"/>
            <p:cNvSpPr/>
            <p:nvPr/>
          </p:nvSpPr>
          <p:spPr>
            <a:xfrm>
              <a:off x="3945600" y="1828075"/>
              <a:ext cx="146325" cy="74100"/>
            </a:xfrm>
            <a:custGeom>
              <a:avLst/>
              <a:gdLst/>
              <a:ahLst/>
              <a:cxnLst/>
              <a:rect l="l" t="t" r="r" b="b"/>
              <a:pathLst>
                <a:path w="5853" h="2964" extrusionOk="0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8"/>
            <p:cNvSpPr/>
            <p:nvPr/>
          </p:nvSpPr>
          <p:spPr>
            <a:xfrm>
              <a:off x="4093125" y="1315650"/>
              <a:ext cx="144500" cy="181250"/>
            </a:xfrm>
            <a:custGeom>
              <a:avLst/>
              <a:gdLst/>
              <a:ahLst/>
              <a:cxnLst/>
              <a:rect l="l" t="t" r="r" b="b"/>
              <a:pathLst>
                <a:path w="5780" h="7250" extrusionOk="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8"/>
            <p:cNvSpPr/>
            <p:nvPr/>
          </p:nvSpPr>
          <p:spPr>
            <a:xfrm>
              <a:off x="4189250" y="1445450"/>
              <a:ext cx="104700" cy="142050"/>
            </a:xfrm>
            <a:custGeom>
              <a:avLst/>
              <a:gdLst/>
              <a:ahLst/>
              <a:cxnLst/>
              <a:rect l="l" t="t" r="r" b="b"/>
              <a:pathLst>
                <a:path w="4188" h="5682" extrusionOk="0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8"/>
            <p:cNvSpPr/>
            <p:nvPr/>
          </p:nvSpPr>
          <p:spPr>
            <a:xfrm>
              <a:off x="4140875" y="1285650"/>
              <a:ext cx="156150" cy="222875"/>
            </a:xfrm>
            <a:custGeom>
              <a:avLst/>
              <a:gdLst/>
              <a:ahLst/>
              <a:cxnLst/>
              <a:rect l="l" t="t" r="r" b="b"/>
              <a:pathLst>
                <a:path w="6246" h="8915" extrusionOk="0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8"/>
            <p:cNvSpPr/>
            <p:nvPr/>
          </p:nvSpPr>
          <p:spPr>
            <a:xfrm>
              <a:off x="4177000" y="1270975"/>
              <a:ext cx="167775" cy="231425"/>
            </a:xfrm>
            <a:custGeom>
              <a:avLst/>
              <a:gdLst/>
              <a:ahLst/>
              <a:cxnLst/>
              <a:rect l="l" t="t" r="r" b="b"/>
              <a:pathLst>
                <a:path w="6711" h="9257" extrusionOk="0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8"/>
            <p:cNvSpPr/>
            <p:nvPr/>
          </p:nvSpPr>
          <p:spPr>
            <a:xfrm>
              <a:off x="4121300" y="1267900"/>
              <a:ext cx="110200" cy="125525"/>
            </a:xfrm>
            <a:custGeom>
              <a:avLst/>
              <a:gdLst/>
              <a:ahLst/>
              <a:cxnLst/>
              <a:rect l="l" t="t" r="r" b="b"/>
              <a:pathLst>
                <a:path w="4408" h="5021" extrusionOk="0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8"/>
            <p:cNvSpPr/>
            <p:nvPr/>
          </p:nvSpPr>
          <p:spPr>
            <a:xfrm>
              <a:off x="4195375" y="1472375"/>
              <a:ext cx="53900" cy="38600"/>
            </a:xfrm>
            <a:custGeom>
              <a:avLst/>
              <a:gdLst/>
              <a:ahLst/>
              <a:cxnLst/>
              <a:rect l="l" t="t" r="r" b="b"/>
              <a:pathLst>
                <a:path w="2156" h="1544" extrusionOk="0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8"/>
            <p:cNvSpPr/>
            <p:nvPr/>
          </p:nvSpPr>
          <p:spPr>
            <a:xfrm>
              <a:off x="4865725" y="2915325"/>
              <a:ext cx="258975" cy="109625"/>
            </a:xfrm>
            <a:custGeom>
              <a:avLst/>
              <a:gdLst/>
              <a:ahLst/>
              <a:cxnLst/>
              <a:rect l="l" t="t" r="r" b="b"/>
              <a:pathLst>
                <a:path w="10359" h="4385" extrusionOk="0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8"/>
            <p:cNvSpPr/>
            <p:nvPr/>
          </p:nvSpPr>
          <p:spPr>
            <a:xfrm>
              <a:off x="4206375" y="1925400"/>
              <a:ext cx="279200" cy="315300"/>
            </a:xfrm>
            <a:custGeom>
              <a:avLst/>
              <a:gdLst/>
              <a:ahLst/>
              <a:cxnLst/>
              <a:rect l="l" t="t" r="r" b="b"/>
              <a:pathLst>
                <a:path w="11168" h="12612" extrusionOk="0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8"/>
            <p:cNvSpPr/>
            <p:nvPr/>
          </p:nvSpPr>
          <p:spPr>
            <a:xfrm>
              <a:off x="2951375" y="1925400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8"/>
            <p:cNvSpPr/>
            <p:nvPr/>
          </p:nvSpPr>
          <p:spPr>
            <a:xfrm>
              <a:off x="3956000" y="2062225"/>
              <a:ext cx="251025" cy="238475"/>
            </a:xfrm>
            <a:custGeom>
              <a:avLst/>
              <a:gdLst/>
              <a:ahLst/>
              <a:cxnLst/>
              <a:rect l="l" t="t" r="r" b="b"/>
              <a:pathLst>
                <a:path w="10041" h="9539" extrusionOk="0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8"/>
            <p:cNvSpPr/>
            <p:nvPr/>
          </p:nvSpPr>
          <p:spPr>
            <a:xfrm>
              <a:off x="3231775" y="2062300"/>
              <a:ext cx="252250" cy="239025"/>
            </a:xfrm>
            <a:custGeom>
              <a:avLst/>
              <a:gdLst/>
              <a:ahLst/>
              <a:cxnLst/>
              <a:rect l="l" t="t" r="r" b="b"/>
              <a:pathLst>
                <a:path w="10090" h="9561" extrusionOk="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8"/>
            <p:cNvSpPr/>
            <p:nvPr/>
          </p:nvSpPr>
          <p:spPr>
            <a:xfrm>
              <a:off x="3440525" y="2207625"/>
              <a:ext cx="280400" cy="315300"/>
            </a:xfrm>
            <a:custGeom>
              <a:avLst/>
              <a:gdLst/>
              <a:ahLst/>
              <a:cxnLst/>
              <a:rect l="l" t="t" r="r" b="b"/>
              <a:pathLst>
                <a:path w="11216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8"/>
            <p:cNvSpPr/>
            <p:nvPr/>
          </p:nvSpPr>
          <p:spPr>
            <a:xfrm>
              <a:off x="3720925" y="2207625"/>
              <a:ext cx="278575" cy="315300"/>
            </a:xfrm>
            <a:custGeom>
              <a:avLst/>
              <a:gdLst/>
              <a:ahLst/>
              <a:cxnLst/>
              <a:rect l="l" t="t" r="r" b="b"/>
              <a:pathLst>
                <a:path w="11143" h="12612" extrusionOk="0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8"/>
            <p:cNvSpPr/>
            <p:nvPr/>
          </p:nvSpPr>
          <p:spPr>
            <a:xfrm>
              <a:off x="2952000" y="1481575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8"/>
            <p:cNvSpPr/>
            <p:nvPr/>
          </p:nvSpPr>
          <p:spPr>
            <a:xfrm>
              <a:off x="3208500" y="2282925"/>
              <a:ext cx="43500" cy="213075"/>
            </a:xfrm>
            <a:custGeom>
              <a:avLst/>
              <a:gdLst/>
              <a:ahLst/>
              <a:cxnLst/>
              <a:rect l="l" t="t" r="r" b="b"/>
              <a:pathLst>
                <a:path w="1740" h="8523" extrusionOk="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8"/>
            <p:cNvSpPr/>
            <p:nvPr/>
          </p:nvSpPr>
          <p:spPr>
            <a:xfrm>
              <a:off x="3210350" y="2504550"/>
              <a:ext cx="279175" cy="314700"/>
            </a:xfrm>
            <a:custGeom>
              <a:avLst/>
              <a:gdLst/>
              <a:ahLst/>
              <a:cxnLst/>
              <a:rect l="l" t="t" r="r" b="b"/>
              <a:pathLst>
                <a:path w="11167" h="12588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8"/>
            <p:cNvSpPr/>
            <p:nvPr/>
          </p:nvSpPr>
          <p:spPr>
            <a:xfrm>
              <a:off x="2959950" y="2641375"/>
              <a:ext cx="251025" cy="237850"/>
            </a:xfrm>
            <a:custGeom>
              <a:avLst/>
              <a:gdLst/>
              <a:ahLst/>
              <a:cxnLst/>
              <a:rect l="l" t="t" r="r" b="b"/>
              <a:pathLst>
                <a:path w="10041" h="9514" extrusionOk="0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8"/>
            <p:cNvSpPr/>
            <p:nvPr/>
          </p:nvSpPr>
          <p:spPr>
            <a:xfrm>
              <a:off x="2724875" y="2786775"/>
              <a:ext cx="279175" cy="315300"/>
            </a:xfrm>
            <a:custGeom>
              <a:avLst/>
              <a:gdLst/>
              <a:ahLst/>
              <a:cxnLst/>
              <a:rect l="l" t="t" r="r" b="b"/>
              <a:pathLst>
                <a:path w="11167" h="12612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8"/>
            <p:cNvSpPr/>
            <p:nvPr/>
          </p:nvSpPr>
          <p:spPr>
            <a:xfrm>
              <a:off x="1955325" y="2504550"/>
              <a:ext cx="770175" cy="597525"/>
            </a:xfrm>
            <a:custGeom>
              <a:avLst/>
              <a:gdLst/>
              <a:ahLst/>
              <a:cxnLst/>
              <a:rect l="l" t="t" r="r" b="b"/>
              <a:pathLst>
                <a:path w="30807" h="23901" extrusionOk="0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8"/>
            <p:cNvSpPr/>
            <p:nvPr/>
          </p:nvSpPr>
          <p:spPr>
            <a:xfrm>
              <a:off x="1955950" y="2060100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8"/>
            <p:cNvSpPr/>
            <p:nvPr/>
          </p:nvSpPr>
          <p:spPr>
            <a:xfrm>
              <a:off x="4189250" y="2281700"/>
              <a:ext cx="44100" cy="214300"/>
            </a:xfrm>
            <a:custGeom>
              <a:avLst/>
              <a:gdLst/>
              <a:ahLst/>
              <a:cxnLst/>
              <a:rect l="l" t="t" r="r" b="b"/>
              <a:pathLst>
                <a:path w="1764" h="8572" extrusionOk="0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8"/>
            <p:cNvSpPr/>
            <p:nvPr/>
          </p:nvSpPr>
          <p:spPr>
            <a:xfrm>
              <a:off x="3954150" y="2504550"/>
              <a:ext cx="280425" cy="315300"/>
            </a:xfrm>
            <a:custGeom>
              <a:avLst/>
              <a:gdLst/>
              <a:ahLst/>
              <a:cxnLst/>
              <a:rect l="l" t="t" r="r" b="b"/>
              <a:pathLst>
                <a:path w="11217" h="12612" extrusionOk="0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8"/>
            <p:cNvSpPr/>
            <p:nvPr/>
          </p:nvSpPr>
          <p:spPr>
            <a:xfrm>
              <a:off x="4234550" y="2641375"/>
              <a:ext cx="251625" cy="238475"/>
            </a:xfrm>
            <a:custGeom>
              <a:avLst/>
              <a:gdLst/>
              <a:ahLst/>
              <a:cxnLst/>
              <a:rect l="l" t="t" r="r" b="b"/>
              <a:pathLst>
                <a:path w="10065" h="9539" extrusionOk="0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8"/>
            <p:cNvSpPr/>
            <p:nvPr/>
          </p:nvSpPr>
          <p:spPr>
            <a:xfrm>
              <a:off x="4442700" y="2786775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8"/>
            <p:cNvSpPr/>
            <p:nvPr/>
          </p:nvSpPr>
          <p:spPr>
            <a:xfrm>
              <a:off x="4723075" y="2504550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8"/>
            <p:cNvSpPr/>
            <p:nvPr/>
          </p:nvSpPr>
          <p:spPr>
            <a:xfrm>
              <a:off x="3954775" y="2060100"/>
              <a:ext cx="1532975" cy="888300"/>
            </a:xfrm>
            <a:custGeom>
              <a:avLst/>
              <a:gdLst/>
              <a:ahLst/>
              <a:cxnLst/>
              <a:rect l="l" t="t" r="r" b="b"/>
              <a:pathLst>
                <a:path w="61319" h="35532" extrusionOk="0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8"/>
            <p:cNvSpPr/>
            <p:nvPr/>
          </p:nvSpPr>
          <p:spPr>
            <a:xfrm>
              <a:off x="4211275" y="2861450"/>
              <a:ext cx="42900" cy="213075"/>
            </a:xfrm>
            <a:custGeom>
              <a:avLst/>
              <a:gdLst/>
              <a:ahLst/>
              <a:cxnLst/>
              <a:rect l="l" t="t" r="r" b="b"/>
              <a:pathLst>
                <a:path w="1716" h="8523" extrusionOk="0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8"/>
            <p:cNvSpPr/>
            <p:nvPr/>
          </p:nvSpPr>
          <p:spPr>
            <a:xfrm>
              <a:off x="3193200" y="2860850"/>
              <a:ext cx="44100" cy="213675"/>
            </a:xfrm>
            <a:custGeom>
              <a:avLst/>
              <a:gdLst/>
              <a:ahLst/>
              <a:cxnLst/>
              <a:rect l="l" t="t" r="r" b="b"/>
              <a:pathLst>
                <a:path w="1764" h="8547" extrusionOk="0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8"/>
            <p:cNvSpPr/>
            <p:nvPr/>
          </p:nvSpPr>
          <p:spPr>
            <a:xfrm>
              <a:off x="3453375" y="3540375"/>
              <a:ext cx="161650" cy="60625"/>
            </a:xfrm>
            <a:custGeom>
              <a:avLst/>
              <a:gdLst/>
              <a:ahLst/>
              <a:cxnLst/>
              <a:rect l="l" t="t" r="r" b="b"/>
              <a:pathLst>
                <a:path w="6466" h="2425" extrusionOk="0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8"/>
            <p:cNvSpPr/>
            <p:nvPr/>
          </p:nvSpPr>
          <p:spPr>
            <a:xfrm>
              <a:off x="2958125" y="3083075"/>
              <a:ext cx="769550" cy="597525"/>
            </a:xfrm>
            <a:custGeom>
              <a:avLst/>
              <a:gdLst/>
              <a:ahLst/>
              <a:cxnLst/>
              <a:rect l="l" t="t" r="r" b="b"/>
              <a:pathLst>
                <a:path w="30782" h="23901" extrusionOk="0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8"/>
            <p:cNvSpPr/>
            <p:nvPr/>
          </p:nvSpPr>
          <p:spPr>
            <a:xfrm>
              <a:off x="3727025" y="3083075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8"/>
            <p:cNvSpPr/>
            <p:nvPr/>
          </p:nvSpPr>
          <p:spPr>
            <a:xfrm>
              <a:off x="2958725" y="2639225"/>
              <a:ext cx="1532975" cy="887700"/>
            </a:xfrm>
            <a:custGeom>
              <a:avLst/>
              <a:gdLst/>
              <a:ahLst/>
              <a:cxnLst/>
              <a:rect l="l" t="t" r="r" b="b"/>
              <a:pathLst>
                <a:path w="61319" h="35508" extrusionOk="0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8"/>
            <p:cNvSpPr/>
            <p:nvPr/>
          </p:nvSpPr>
          <p:spPr>
            <a:xfrm>
              <a:off x="3558075" y="3050000"/>
              <a:ext cx="171425" cy="65700"/>
            </a:xfrm>
            <a:custGeom>
              <a:avLst/>
              <a:gdLst/>
              <a:ahLst/>
              <a:cxnLst/>
              <a:rect l="l" t="t" r="r" b="b"/>
              <a:pathLst>
                <a:path w="6857" h="2628" extrusionOk="0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8"/>
            <p:cNvSpPr/>
            <p:nvPr/>
          </p:nvSpPr>
          <p:spPr>
            <a:xfrm>
              <a:off x="3550100" y="3000425"/>
              <a:ext cx="187975" cy="99200"/>
            </a:xfrm>
            <a:custGeom>
              <a:avLst/>
              <a:gdLst/>
              <a:ahLst/>
              <a:cxnLst/>
              <a:rect l="l" t="t" r="r" b="b"/>
              <a:pathLst>
                <a:path w="7519" h="3968" extrusionOk="0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8"/>
            <p:cNvSpPr/>
            <p:nvPr/>
          </p:nvSpPr>
          <p:spPr>
            <a:xfrm>
              <a:off x="3371350" y="2529575"/>
              <a:ext cx="502025" cy="650850"/>
            </a:xfrm>
            <a:custGeom>
              <a:avLst/>
              <a:gdLst/>
              <a:ahLst/>
              <a:cxnLst/>
              <a:rect l="l" t="t" r="r" b="b"/>
              <a:pathLst>
                <a:path w="20081" h="26034" extrusionOk="0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8"/>
            <p:cNvSpPr/>
            <p:nvPr/>
          </p:nvSpPr>
          <p:spPr>
            <a:xfrm>
              <a:off x="3398900" y="2545650"/>
              <a:ext cx="483050" cy="636925"/>
            </a:xfrm>
            <a:custGeom>
              <a:avLst/>
              <a:gdLst/>
              <a:ahLst/>
              <a:cxnLst/>
              <a:rect l="l" t="t" r="r" b="b"/>
              <a:pathLst>
                <a:path w="19322" h="25477" extrusionOk="0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8"/>
            <p:cNvSpPr/>
            <p:nvPr/>
          </p:nvSpPr>
          <p:spPr>
            <a:xfrm>
              <a:off x="3418475" y="2567600"/>
              <a:ext cx="443875" cy="554075"/>
            </a:xfrm>
            <a:custGeom>
              <a:avLst/>
              <a:gdLst/>
              <a:ahLst/>
              <a:cxnLst/>
              <a:rect l="l" t="t" r="r" b="b"/>
              <a:pathLst>
                <a:path w="17755" h="22163" extrusionOk="0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8"/>
            <p:cNvSpPr/>
            <p:nvPr/>
          </p:nvSpPr>
          <p:spPr>
            <a:xfrm>
              <a:off x="3419100" y="2567600"/>
              <a:ext cx="442650" cy="274900"/>
            </a:xfrm>
            <a:custGeom>
              <a:avLst/>
              <a:gdLst/>
              <a:ahLst/>
              <a:cxnLst/>
              <a:rect l="l" t="t" r="r" b="b"/>
              <a:pathLst>
                <a:path w="17706" h="10996" extrusionOk="0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8"/>
            <p:cNvSpPr/>
            <p:nvPr/>
          </p:nvSpPr>
          <p:spPr>
            <a:xfrm>
              <a:off x="3442975" y="2856600"/>
              <a:ext cx="27575" cy="36175"/>
            </a:xfrm>
            <a:custGeom>
              <a:avLst/>
              <a:gdLst/>
              <a:ahLst/>
              <a:cxnLst/>
              <a:rect l="l" t="t" r="r" b="b"/>
              <a:pathLst>
                <a:path w="1103" h="1447" extrusionOk="0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8"/>
            <p:cNvSpPr/>
            <p:nvPr/>
          </p:nvSpPr>
          <p:spPr>
            <a:xfrm>
              <a:off x="3442975" y="2905800"/>
              <a:ext cx="27575" cy="36225"/>
            </a:xfrm>
            <a:custGeom>
              <a:avLst/>
              <a:gdLst/>
              <a:ahLst/>
              <a:cxnLst/>
              <a:rect l="l" t="t" r="r" b="b"/>
              <a:pathLst>
                <a:path w="1103" h="1449" extrusionOk="0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8"/>
            <p:cNvSpPr/>
            <p:nvPr/>
          </p:nvSpPr>
          <p:spPr>
            <a:xfrm>
              <a:off x="3442975" y="2954550"/>
              <a:ext cx="27575" cy="36050"/>
            </a:xfrm>
            <a:custGeom>
              <a:avLst/>
              <a:gdLst/>
              <a:ahLst/>
              <a:cxnLst/>
              <a:rect l="l" t="t" r="r" b="b"/>
              <a:pathLst>
                <a:path w="1103" h="1442" extrusionOk="0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8"/>
            <p:cNvSpPr/>
            <p:nvPr/>
          </p:nvSpPr>
          <p:spPr>
            <a:xfrm>
              <a:off x="3449100" y="3119700"/>
              <a:ext cx="19600" cy="25925"/>
            </a:xfrm>
            <a:custGeom>
              <a:avLst/>
              <a:gdLst/>
              <a:ahLst/>
              <a:cxnLst/>
              <a:rect l="l" t="t" r="r" b="b"/>
              <a:pathLst>
                <a:path w="784" h="1037" extrusionOk="0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8"/>
            <p:cNvSpPr/>
            <p:nvPr/>
          </p:nvSpPr>
          <p:spPr>
            <a:xfrm>
              <a:off x="3899675" y="2955125"/>
              <a:ext cx="318375" cy="184300"/>
            </a:xfrm>
            <a:custGeom>
              <a:avLst/>
              <a:gdLst/>
              <a:ahLst/>
              <a:cxnLst/>
              <a:rect l="l" t="t" r="r" b="b"/>
              <a:pathLst>
                <a:path w="12735" h="7372" extrusionOk="0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8"/>
            <p:cNvSpPr/>
            <p:nvPr/>
          </p:nvSpPr>
          <p:spPr>
            <a:xfrm>
              <a:off x="4036200" y="3034100"/>
              <a:ext cx="181850" cy="110825"/>
            </a:xfrm>
            <a:custGeom>
              <a:avLst/>
              <a:gdLst/>
              <a:ahLst/>
              <a:cxnLst/>
              <a:rect l="l" t="t" r="r" b="b"/>
              <a:pathLst>
                <a:path w="7274" h="4433" extrusionOk="0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8"/>
            <p:cNvSpPr/>
            <p:nvPr/>
          </p:nvSpPr>
          <p:spPr>
            <a:xfrm>
              <a:off x="3899675" y="3060425"/>
              <a:ext cx="136550" cy="84500"/>
            </a:xfrm>
            <a:custGeom>
              <a:avLst/>
              <a:gdLst/>
              <a:ahLst/>
              <a:cxnLst/>
              <a:rect l="l" t="t" r="r" b="b"/>
              <a:pathLst>
                <a:path w="5462" h="3380" extrusionOk="0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8"/>
            <p:cNvSpPr/>
            <p:nvPr/>
          </p:nvSpPr>
          <p:spPr>
            <a:xfrm>
              <a:off x="3548875" y="3234900"/>
              <a:ext cx="133500" cy="89400"/>
            </a:xfrm>
            <a:custGeom>
              <a:avLst/>
              <a:gdLst/>
              <a:ahLst/>
              <a:cxnLst/>
              <a:rect l="l" t="t" r="r" b="b"/>
              <a:pathLst>
                <a:path w="5340" h="3576" extrusionOk="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8"/>
            <p:cNvSpPr/>
            <p:nvPr/>
          </p:nvSpPr>
          <p:spPr>
            <a:xfrm>
              <a:off x="3682350" y="3141850"/>
              <a:ext cx="295100" cy="182450"/>
            </a:xfrm>
            <a:custGeom>
              <a:avLst/>
              <a:gdLst/>
              <a:ahLst/>
              <a:cxnLst/>
              <a:rect l="l" t="t" r="r" b="b"/>
              <a:pathLst>
                <a:path w="11804" h="7298" extrusionOk="0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8"/>
            <p:cNvSpPr/>
            <p:nvPr/>
          </p:nvSpPr>
          <p:spPr>
            <a:xfrm>
              <a:off x="3548875" y="3064100"/>
              <a:ext cx="428575" cy="248575"/>
            </a:xfrm>
            <a:custGeom>
              <a:avLst/>
              <a:gdLst/>
              <a:ahLst/>
              <a:cxnLst/>
              <a:rect l="l" t="t" r="r" b="b"/>
              <a:pathLst>
                <a:path w="17143" h="9943" extrusionOk="0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8"/>
            <p:cNvSpPr/>
            <p:nvPr/>
          </p:nvSpPr>
          <p:spPr>
            <a:xfrm>
              <a:off x="3826200" y="30836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8"/>
            <p:cNvSpPr/>
            <p:nvPr/>
          </p:nvSpPr>
          <p:spPr>
            <a:xfrm>
              <a:off x="3844575" y="30843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3826200" y="30732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8"/>
            <p:cNvSpPr/>
            <p:nvPr/>
          </p:nvSpPr>
          <p:spPr>
            <a:xfrm>
              <a:off x="3802950" y="30971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8"/>
            <p:cNvSpPr/>
            <p:nvPr/>
          </p:nvSpPr>
          <p:spPr>
            <a:xfrm>
              <a:off x="3821325" y="309775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8"/>
            <p:cNvSpPr/>
            <p:nvPr/>
          </p:nvSpPr>
          <p:spPr>
            <a:xfrm>
              <a:off x="3802950" y="3086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8"/>
            <p:cNvSpPr/>
            <p:nvPr/>
          </p:nvSpPr>
          <p:spPr>
            <a:xfrm>
              <a:off x="3779675" y="31106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8"/>
            <p:cNvSpPr/>
            <p:nvPr/>
          </p:nvSpPr>
          <p:spPr>
            <a:xfrm>
              <a:off x="3798050" y="31112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8"/>
            <p:cNvSpPr/>
            <p:nvPr/>
          </p:nvSpPr>
          <p:spPr>
            <a:xfrm>
              <a:off x="3779675" y="3100200"/>
              <a:ext cx="36150" cy="21475"/>
            </a:xfrm>
            <a:custGeom>
              <a:avLst/>
              <a:gdLst/>
              <a:ahLst/>
              <a:cxnLst/>
              <a:rect l="l" t="t" r="r" b="b"/>
              <a:pathLst>
                <a:path w="1446" h="859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8"/>
            <p:cNvSpPr/>
            <p:nvPr/>
          </p:nvSpPr>
          <p:spPr>
            <a:xfrm>
              <a:off x="3755800" y="312407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8"/>
            <p:cNvSpPr/>
            <p:nvPr/>
          </p:nvSpPr>
          <p:spPr>
            <a:xfrm>
              <a:off x="3774775" y="3124700"/>
              <a:ext cx="17800" cy="15950"/>
            </a:xfrm>
            <a:custGeom>
              <a:avLst/>
              <a:gdLst/>
              <a:ahLst/>
              <a:cxnLst/>
              <a:rect l="l" t="t" r="r" b="b"/>
              <a:pathLst>
                <a:path w="712" h="638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8"/>
            <p:cNvSpPr/>
            <p:nvPr/>
          </p:nvSpPr>
          <p:spPr>
            <a:xfrm>
              <a:off x="3755800" y="31136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8"/>
            <p:cNvSpPr/>
            <p:nvPr/>
          </p:nvSpPr>
          <p:spPr>
            <a:xfrm>
              <a:off x="3732550" y="31375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8"/>
            <p:cNvSpPr/>
            <p:nvPr/>
          </p:nvSpPr>
          <p:spPr>
            <a:xfrm>
              <a:off x="3750900" y="3138175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8"/>
            <p:cNvSpPr/>
            <p:nvPr/>
          </p:nvSpPr>
          <p:spPr>
            <a:xfrm>
              <a:off x="3732550" y="31271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8"/>
            <p:cNvSpPr/>
            <p:nvPr/>
          </p:nvSpPr>
          <p:spPr>
            <a:xfrm>
              <a:off x="3709275" y="31510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8"/>
            <p:cNvSpPr/>
            <p:nvPr/>
          </p:nvSpPr>
          <p:spPr>
            <a:xfrm>
              <a:off x="3727650" y="315162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8"/>
            <p:cNvSpPr/>
            <p:nvPr/>
          </p:nvSpPr>
          <p:spPr>
            <a:xfrm>
              <a:off x="3709275" y="314062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8"/>
            <p:cNvSpPr/>
            <p:nvPr/>
          </p:nvSpPr>
          <p:spPr>
            <a:xfrm>
              <a:off x="3686025" y="31645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8"/>
            <p:cNvSpPr/>
            <p:nvPr/>
          </p:nvSpPr>
          <p:spPr>
            <a:xfrm>
              <a:off x="3704375" y="316510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8"/>
            <p:cNvSpPr/>
            <p:nvPr/>
          </p:nvSpPr>
          <p:spPr>
            <a:xfrm>
              <a:off x="3686025" y="31540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8"/>
            <p:cNvSpPr/>
            <p:nvPr/>
          </p:nvSpPr>
          <p:spPr>
            <a:xfrm>
              <a:off x="3662750" y="317795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8"/>
            <p:cNvSpPr/>
            <p:nvPr/>
          </p:nvSpPr>
          <p:spPr>
            <a:xfrm>
              <a:off x="3681125" y="317857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8"/>
            <p:cNvSpPr/>
            <p:nvPr/>
          </p:nvSpPr>
          <p:spPr>
            <a:xfrm>
              <a:off x="3662750" y="31675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8"/>
            <p:cNvSpPr/>
            <p:nvPr/>
          </p:nvSpPr>
          <p:spPr>
            <a:xfrm>
              <a:off x="3639500" y="31914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8"/>
            <p:cNvSpPr/>
            <p:nvPr/>
          </p:nvSpPr>
          <p:spPr>
            <a:xfrm>
              <a:off x="3657850" y="319205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8"/>
            <p:cNvSpPr/>
            <p:nvPr/>
          </p:nvSpPr>
          <p:spPr>
            <a:xfrm>
              <a:off x="3639500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8"/>
            <p:cNvSpPr/>
            <p:nvPr/>
          </p:nvSpPr>
          <p:spPr>
            <a:xfrm>
              <a:off x="3616225" y="32049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8"/>
            <p:cNvSpPr/>
            <p:nvPr/>
          </p:nvSpPr>
          <p:spPr>
            <a:xfrm>
              <a:off x="3634600" y="320550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8"/>
            <p:cNvSpPr/>
            <p:nvPr/>
          </p:nvSpPr>
          <p:spPr>
            <a:xfrm>
              <a:off x="3616225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8"/>
            <p:cNvSpPr/>
            <p:nvPr/>
          </p:nvSpPr>
          <p:spPr>
            <a:xfrm>
              <a:off x="3569075" y="323182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8"/>
            <p:cNvSpPr/>
            <p:nvPr/>
          </p:nvSpPr>
          <p:spPr>
            <a:xfrm>
              <a:off x="3588075" y="3218975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8"/>
            <p:cNvSpPr/>
            <p:nvPr/>
          </p:nvSpPr>
          <p:spPr>
            <a:xfrm>
              <a:off x="3569075" y="3207950"/>
              <a:ext cx="60650" cy="34925"/>
            </a:xfrm>
            <a:custGeom>
              <a:avLst/>
              <a:gdLst/>
              <a:ahLst/>
              <a:cxnLst/>
              <a:rect l="l" t="t" r="r" b="b"/>
              <a:pathLst>
                <a:path w="2426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8"/>
            <p:cNvSpPr/>
            <p:nvPr/>
          </p:nvSpPr>
          <p:spPr>
            <a:xfrm>
              <a:off x="3826200" y="31112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8"/>
            <p:cNvSpPr/>
            <p:nvPr/>
          </p:nvSpPr>
          <p:spPr>
            <a:xfrm>
              <a:off x="3844575" y="3097750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8"/>
            <p:cNvSpPr/>
            <p:nvPr/>
          </p:nvSpPr>
          <p:spPr>
            <a:xfrm>
              <a:off x="3826200" y="308675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8"/>
            <p:cNvSpPr/>
            <p:nvPr/>
          </p:nvSpPr>
          <p:spPr>
            <a:xfrm>
              <a:off x="3802950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8"/>
            <p:cNvSpPr/>
            <p:nvPr/>
          </p:nvSpPr>
          <p:spPr>
            <a:xfrm>
              <a:off x="3821325" y="31247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8"/>
            <p:cNvSpPr/>
            <p:nvPr/>
          </p:nvSpPr>
          <p:spPr>
            <a:xfrm>
              <a:off x="3802950" y="31136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8"/>
            <p:cNvSpPr/>
            <p:nvPr/>
          </p:nvSpPr>
          <p:spPr>
            <a:xfrm>
              <a:off x="3779675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8"/>
            <p:cNvSpPr/>
            <p:nvPr/>
          </p:nvSpPr>
          <p:spPr>
            <a:xfrm>
              <a:off x="3798050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8"/>
            <p:cNvSpPr/>
            <p:nvPr/>
          </p:nvSpPr>
          <p:spPr>
            <a:xfrm>
              <a:off x="3779675" y="3127150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8"/>
            <p:cNvSpPr/>
            <p:nvPr/>
          </p:nvSpPr>
          <p:spPr>
            <a:xfrm>
              <a:off x="37564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8"/>
            <p:cNvSpPr/>
            <p:nvPr/>
          </p:nvSpPr>
          <p:spPr>
            <a:xfrm>
              <a:off x="37747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8"/>
            <p:cNvSpPr/>
            <p:nvPr/>
          </p:nvSpPr>
          <p:spPr>
            <a:xfrm>
              <a:off x="3756425" y="31406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8"/>
            <p:cNvSpPr/>
            <p:nvPr/>
          </p:nvSpPr>
          <p:spPr>
            <a:xfrm>
              <a:off x="37331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8"/>
            <p:cNvSpPr/>
            <p:nvPr/>
          </p:nvSpPr>
          <p:spPr>
            <a:xfrm>
              <a:off x="37515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8"/>
            <p:cNvSpPr/>
            <p:nvPr/>
          </p:nvSpPr>
          <p:spPr>
            <a:xfrm>
              <a:off x="3733150" y="31540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8"/>
            <p:cNvSpPr/>
            <p:nvPr/>
          </p:nvSpPr>
          <p:spPr>
            <a:xfrm>
              <a:off x="3709900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8"/>
            <p:cNvSpPr/>
            <p:nvPr/>
          </p:nvSpPr>
          <p:spPr>
            <a:xfrm>
              <a:off x="3728250" y="3178575"/>
              <a:ext cx="17800" cy="16550"/>
            </a:xfrm>
            <a:custGeom>
              <a:avLst/>
              <a:gdLst/>
              <a:ahLst/>
              <a:cxnLst/>
              <a:rect l="l" t="t" r="r" b="b"/>
              <a:pathLst>
                <a:path w="712" h="662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8"/>
            <p:cNvSpPr/>
            <p:nvPr/>
          </p:nvSpPr>
          <p:spPr>
            <a:xfrm>
              <a:off x="3709900" y="3167550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8"/>
            <p:cNvSpPr/>
            <p:nvPr/>
          </p:nvSpPr>
          <p:spPr>
            <a:xfrm>
              <a:off x="3686025" y="31920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8"/>
            <p:cNvSpPr/>
            <p:nvPr/>
          </p:nvSpPr>
          <p:spPr>
            <a:xfrm>
              <a:off x="3705000" y="31920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8"/>
            <p:cNvSpPr/>
            <p:nvPr/>
          </p:nvSpPr>
          <p:spPr>
            <a:xfrm>
              <a:off x="3686025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8"/>
            <p:cNvSpPr/>
            <p:nvPr/>
          </p:nvSpPr>
          <p:spPr>
            <a:xfrm>
              <a:off x="36627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8"/>
            <p:cNvSpPr/>
            <p:nvPr/>
          </p:nvSpPr>
          <p:spPr>
            <a:xfrm>
              <a:off x="3681125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8"/>
            <p:cNvSpPr/>
            <p:nvPr/>
          </p:nvSpPr>
          <p:spPr>
            <a:xfrm>
              <a:off x="3662750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8"/>
            <p:cNvSpPr/>
            <p:nvPr/>
          </p:nvSpPr>
          <p:spPr>
            <a:xfrm>
              <a:off x="36395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8"/>
            <p:cNvSpPr/>
            <p:nvPr/>
          </p:nvSpPr>
          <p:spPr>
            <a:xfrm>
              <a:off x="3657850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8"/>
            <p:cNvSpPr/>
            <p:nvPr/>
          </p:nvSpPr>
          <p:spPr>
            <a:xfrm>
              <a:off x="3639500" y="32079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8"/>
            <p:cNvSpPr/>
            <p:nvPr/>
          </p:nvSpPr>
          <p:spPr>
            <a:xfrm>
              <a:off x="36162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8"/>
            <p:cNvSpPr/>
            <p:nvPr/>
          </p:nvSpPr>
          <p:spPr>
            <a:xfrm>
              <a:off x="36346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8"/>
            <p:cNvSpPr/>
            <p:nvPr/>
          </p:nvSpPr>
          <p:spPr>
            <a:xfrm>
              <a:off x="3616225" y="32214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8"/>
            <p:cNvSpPr/>
            <p:nvPr/>
          </p:nvSpPr>
          <p:spPr>
            <a:xfrm>
              <a:off x="3592975" y="32459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8"/>
            <p:cNvSpPr/>
            <p:nvPr/>
          </p:nvSpPr>
          <p:spPr>
            <a:xfrm>
              <a:off x="36113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8"/>
            <p:cNvSpPr/>
            <p:nvPr/>
          </p:nvSpPr>
          <p:spPr>
            <a:xfrm>
              <a:off x="3592975" y="32349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8"/>
            <p:cNvSpPr/>
            <p:nvPr/>
          </p:nvSpPr>
          <p:spPr>
            <a:xfrm>
              <a:off x="3850075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8"/>
            <p:cNvSpPr/>
            <p:nvPr/>
          </p:nvSpPr>
          <p:spPr>
            <a:xfrm>
              <a:off x="3868450" y="3111225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8"/>
            <p:cNvSpPr/>
            <p:nvPr/>
          </p:nvSpPr>
          <p:spPr>
            <a:xfrm>
              <a:off x="3850075" y="3100825"/>
              <a:ext cx="60025" cy="34300"/>
            </a:xfrm>
            <a:custGeom>
              <a:avLst/>
              <a:gdLst/>
              <a:ahLst/>
              <a:cxnLst/>
              <a:rect l="l" t="t" r="r" b="b"/>
              <a:pathLst>
                <a:path w="2401" h="1372" extrusionOk="0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8"/>
            <p:cNvSpPr/>
            <p:nvPr/>
          </p:nvSpPr>
          <p:spPr>
            <a:xfrm>
              <a:off x="3826200" y="313817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8"/>
            <p:cNvSpPr/>
            <p:nvPr/>
          </p:nvSpPr>
          <p:spPr>
            <a:xfrm>
              <a:off x="3845200" y="313817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8"/>
            <p:cNvSpPr/>
            <p:nvPr/>
          </p:nvSpPr>
          <p:spPr>
            <a:xfrm>
              <a:off x="3826200" y="3127750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8"/>
            <p:cNvSpPr/>
            <p:nvPr/>
          </p:nvSpPr>
          <p:spPr>
            <a:xfrm>
              <a:off x="3802950" y="315162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8"/>
            <p:cNvSpPr/>
            <p:nvPr/>
          </p:nvSpPr>
          <p:spPr>
            <a:xfrm>
              <a:off x="38213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8"/>
            <p:cNvSpPr/>
            <p:nvPr/>
          </p:nvSpPr>
          <p:spPr>
            <a:xfrm>
              <a:off x="3802950" y="3141225"/>
              <a:ext cx="36750" cy="20850"/>
            </a:xfrm>
            <a:custGeom>
              <a:avLst/>
              <a:gdLst/>
              <a:ahLst/>
              <a:cxnLst/>
              <a:rect l="l" t="t" r="r" b="b"/>
              <a:pathLst>
                <a:path w="1470" h="834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377967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8"/>
            <p:cNvSpPr/>
            <p:nvPr/>
          </p:nvSpPr>
          <p:spPr>
            <a:xfrm>
              <a:off x="37980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8"/>
            <p:cNvSpPr/>
            <p:nvPr/>
          </p:nvSpPr>
          <p:spPr>
            <a:xfrm>
              <a:off x="3779675" y="3154700"/>
              <a:ext cx="36775" cy="20825"/>
            </a:xfrm>
            <a:custGeom>
              <a:avLst/>
              <a:gdLst/>
              <a:ahLst/>
              <a:cxnLst/>
              <a:rect l="l" t="t" r="r" b="b"/>
              <a:pathLst>
                <a:path w="1471" h="833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8"/>
            <p:cNvSpPr/>
            <p:nvPr/>
          </p:nvSpPr>
          <p:spPr>
            <a:xfrm>
              <a:off x="3756425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8"/>
            <p:cNvSpPr/>
            <p:nvPr/>
          </p:nvSpPr>
          <p:spPr>
            <a:xfrm>
              <a:off x="3774775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8"/>
            <p:cNvSpPr/>
            <p:nvPr/>
          </p:nvSpPr>
          <p:spPr>
            <a:xfrm>
              <a:off x="3756425" y="31681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8"/>
            <p:cNvSpPr/>
            <p:nvPr/>
          </p:nvSpPr>
          <p:spPr>
            <a:xfrm>
              <a:off x="3733150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8"/>
            <p:cNvSpPr/>
            <p:nvPr/>
          </p:nvSpPr>
          <p:spPr>
            <a:xfrm>
              <a:off x="3751525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8"/>
            <p:cNvSpPr/>
            <p:nvPr/>
          </p:nvSpPr>
          <p:spPr>
            <a:xfrm>
              <a:off x="3733150" y="3181625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8"/>
            <p:cNvSpPr/>
            <p:nvPr/>
          </p:nvSpPr>
          <p:spPr>
            <a:xfrm>
              <a:off x="3709900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8"/>
            <p:cNvSpPr/>
            <p:nvPr/>
          </p:nvSpPr>
          <p:spPr>
            <a:xfrm>
              <a:off x="37282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8"/>
            <p:cNvSpPr/>
            <p:nvPr/>
          </p:nvSpPr>
          <p:spPr>
            <a:xfrm>
              <a:off x="3709900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8"/>
            <p:cNvSpPr/>
            <p:nvPr/>
          </p:nvSpPr>
          <p:spPr>
            <a:xfrm>
              <a:off x="3686625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8"/>
            <p:cNvSpPr/>
            <p:nvPr/>
          </p:nvSpPr>
          <p:spPr>
            <a:xfrm>
              <a:off x="37050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8"/>
            <p:cNvSpPr/>
            <p:nvPr/>
          </p:nvSpPr>
          <p:spPr>
            <a:xfrm>
              <a:off x="3686625" y="32085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8"/>
            <p:cNvSpPr/>
            <p:nvPr/>
          </p:nvSpPr>
          <p:spPr>
            <a:xfrm>
              <a:off x="3663375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8"/>
            <p:cNvSpPr/>
            <p:nvPr/>
          </p:nvSpPr>
          <p:spPr>
            <a:xfrm>
              <a:off x="36817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8"/>
            <p:cNvSpPr/>
            <p:nvPr/>
          </p:nvSpPr>
          <p:spPr>
            <a:xfrm>
              <a:off x="3663375" y="3222050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8"/>
            <p:cNvSpPr/>
            <p:nvPr/>
          </p:nvSpPr>
          <p:spPr>
            <a:xfrm>
              <a:off x="3616225" y="32593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8"/>
            <p:cNvSpPr/>
            <p:nvPr/>
          </p:nvSpPr>
          <p:spPr>
            <a:xfrm>
              <a:off x="3635200" y="3245925"/>
              <a:ext cx="41050" cy="30000"/>
            </a:xfrm>
            <a:custGeom>
              <a:avLst/>
              <a:gdLst/>
              <a:ahLst/>
              <a:cxnLst/>
              <a:rect l="l" t="t" r="r" b="b"/>
              <a:pathLst>
                <a:path w="1642" h="1200" extrusionOk="0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8"/>
            <p:cNvSpPr/>
            <p:nvPr/>
          </p:nvSpPr>
          <p:spPr>
            <a:xfrm>
              <a:off x="3616225" y="323550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8"/>
            <p:cNvSpPr/>
            <p:nvPr/>
          </p:nvSpPr>
          <p:spPr>
            <a:xfrm>
              <a:off x="38500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8"/>
            <p:cNvSpPr/>
            <p:nvPr/>
          </p:nvSpPr>
          <p:spPr>
            <a:xfrm>
              <a:off x="3868450" y="3125300"/>
              <a:ext cx="64925" cy="42900"/>
            </a:xfrm>
            <a:custGeom>
              <a:avLst/>
              <a:gdLst/>
              <a:ahLst/>
              <a:cxnLst/>
              <a:rect l="l" t="t" r="r" b="b"/>
              <a:pathLst>
                <a:path w="2597" h="1716" extrusionOk="0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8"/>
            <p:cNvSpPr/>
            <p:nvPr/>
          </p:nvSpPr>
          <p:spPr>
            <a:xfrm>
              <a:off x="3850075" y="3114300"/>
              <a:ext cx="83300" cy="48375"/>
            </a:xfrm>
            <a:custGeom>
              <a:avLst/>
              <a:gdLst/>
              <a:ahLst/>
              <a:cxnLst/>
              <a:rect l="l" t="t" r="r" b="b"/>
              <a:pathLst>
                <a:path w="3332" h="1935" extrusionOk="0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8"/>
            <p:cNvSpPr/>
            <p:nvPr/>
          </p:nvSpPr>
          <p:spPr>
            <a:xfrm>
              <a:off x="38268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8"/>
            <p:cNvSpPr/>
            <p:nvPr/>
          </p:nvSpPr>
          <p:spPr>
            <a:xfrm>
              <a:off x="3845200" y="3165725"/>
              <a:ext cx="18375" cy="15925"/>
            </a:xfrm>
            <a:custGeom>
              <a:avLst/>
              <a:gdLst/>
              <a:ahLst/>
              <a:cxnLst/>
              <a:rect l="l" t="t" r="r" b="b"/>
              <a:pathLst>
                <a:path w="735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8"/>
            <p:cNvSpPr/>
            <p:nvPr/>
          </p:nvSpPr>
          <p:spPr>
            <a:xfrm>
              <a:off x="3826825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8"/>
            <p:cNvSpPr/>
            <p:nvPr/>
          </p:nvSpPr>
          <p:spPr>
            <a:xfrm>
              <a:off x="3803550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8"/>
            <p:cNvSpPr/>
            <p:nvPr/>
          </p:nvSpPr>
          <p:spPr>
            <a:xfrm>
              <a:off x="3821925" y="317917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8"/>
            <p:cNvSpPr/>
            <p:nvPr/>
          </p:nvSpPr>
          <p:spPr>
            <a:xfrm>
              <a:off x="3803550" y="31681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3780300" y="3192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8"/>
            <p:cNvSpPr/>
            <p:nvPr/>
          </p:nvSpPr>
          <p:spPr>
            <a:xfrm>
              <a:off x="3798650" y="31926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8"/>
            <p:cNvSpPr/>
            <p:nvPr/>
          </p:nvSpPr>
          <p:spPr>
            <a:xfrm>
              <a:off x="3780300" y="3181625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8"/>
            <p:cNvSpPr/>
            <p:nvPr/>
          </p:nvSpPr>
          <p:spPr>
            <a:xfrm>
              <a:off x="3756425" y="3205500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8"/>
            <p:cNvSpPr/>
            <p:nvPr/>
          </p:nvSpPr>
          <p:spPr>
            <a:xfrm>
              <a:off x="3775400" y="32061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8"/>
            <p:cNvSpPr/>
            <p:nvPr/>
          </p:nvSpPr>
          <p:spPr>
            <a:xfrm>
              <a:off x="3756425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8"/>
            <p:cNvSpPr/>
            <p:nvPr/>
          </p:nvSpPr>
          <p:spPr>
            <a:xfrm>
              <a:off x="3733150" y="32189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8"/>
            <p:cNvSpPr/>
            <p:nvPr/>
          </p:nvSpPr>
          <p:spPr>
            <a:xfrm>
              <a:off x="3751525" y="32196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8"/>
            <p:cNvSpPr/>
            <p:nvPr/>
          </p:nvSpPr>
          <p:spPr>
            <a:xfrm>
              <a:off x="3733150" y="32085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8"/>
            <p:cNvSpPr/>
            <p:nvPr/>
          </p:nvSpPr>
          <p:spPr>
            <a:xfrm>
              <a:off x="37099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8"/>
            <p:cNvSpPr/>
            <p:nvPr/>
          </p:nvSpPr>
          <p:spPr>
            <a:xfrm>
              <a:off x="3728250" y="32330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8"/>
            <p:cNvSpPr/>
            <p:nvPr/>
          </p:nvSpPr>
          <p:spPr>
            <a:xfrm>
              <a:off x="3709900" y="32220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8"/>
            <p:cNvSpPr/>
            <p:nvPr/>
          </p:nvSpPr>
          <p:spPr>
            <a:xfrm>
              <a:off x="36866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8"/>
            <p:cNvSpPr/>
            <p:nvPr/>
          </p:nvSpPr>
          <p:spPr>
            <a:xfrm>
              <a:off x="3705000" y="324652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8"/>
            <p:cNvSpPr/>
            <p:nvPr/>
          </p:nvSpPr>
          <p:spPr>
            <a:xfrm>
              <a:off x="3686625" y="3235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8"/>
            <p:cNvSpPr/>
            <p:nvPr/>
          </p:nvSpPr>
          <p:spPr>
            <a:xfrm>
              <a:off x="3640100" y="32728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8"/>
            <p:cNvSpPr/>
            <p:nvPr/>
          </p:nvSpPr>
          <p:spPr>
            <a:xfrm>
              <a:off x="3658475" y="3260000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8"/>
            <p:cNvSpPr/>
            <p:nvPr/>
          </p:nvSpPr>
          <p:spPr>
            <a:xfrm>
              <a:off x="3640100" y="3248975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8"/>
            <p:cNvSpPr/>
            <p:nvPr/>
          </p:nvSpPr>
          <p:spPr>
            <a:xfrm>
              <a:off x="3920500" y="31387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8"/>
            <p:cNvSpPr/>
            <p:nvPr/>
          </p:nvSpPr>
          <p:spPr>
            <a:xfrm>
              <a:off x="3938850" y="31387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8"/>
            <p:cNvSpPr/>
            <p:nvPr/>
          </p:nvSpPr>
          <p:spPr>
            <a:xfrm>
              <a:off x="3920500" y="3127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8"/>
            <p:cNvSpPr/>
            <p:nvPr/>
          </p:nvSpPr>
          <p:spPr>
            <a:xfrm>
              <a:off x="3896625" y="31522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3915600" y="31522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8"/>
            <p:cNvSpPr/>
            <p:nvPr/>
          </p:nvSpPr>
          <p:spPr>
            <a:xfrm>
              <a:off x="3896625" y="31412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8"/>
            <p:cNvSpPr/>
            <p:nvPr/>
          </p:nvSpPr>
          <p:spPr>
            <a:xfrm>
              <a:off x="3873350" y="31657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8"/>
            <p:cNvSpPr/>
            <p:nvPr/>
          </p:nvSpPr>
          <p:spPr>
            <a:xfrm>
              <a:off x="3892325" y="316572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8"/>
            <p:cNvSpPr/>
            <p:nvPr/>
          </p:nvSpPr>
          <p:spPr>
            <a:xfrm>
              <a:off x="3873350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8"/>
            <p:cNvSpPr/>
            <p:nvPr/>
          </p:nvSpPr>
          <p:spPr>
            <a:xfrm>
              <a:off x="3757025" y="323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8"/>
            <p:cNvSpPr/>
            <p:nvPr/>
          </p:nvSpPr>
          <p:spPr>
            <a:xfrm>
              <a:off x="3775400" y="3179175"/>
              <a:ext cx="111450" cy="70425"/>
            </a:xfrm>
            <a:custGeom>
              <a:avLst/>
              <a:gdLst/>
              <a:ahLst/>
              <a:cxnLst/>
              <a:rect l="l" t="t" r="r" b="b"/>
              <a:pathLst>
                <a:path w="4458" h="2817" extrusionOk="0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8"/>
            <p:cNvSpPr/>
            <p:nvPr/>
          </p:nvSpPr>
          <p:spPr>
            <a:xfrm>
              <a:off x="3757025" y="3168175"/>
              <a:ext cx="129825" cy="75325"/>
            </a:xfrm>
            <a:custGeom>
              <a:avLst/>
              <a:gdLst/>
              <a:ahLst/>
              <a:cxnLst/>
              <a:rect l="l" t="t" r="r" b="b"/>
              <a:pathLst>
                <a:path w="5193" h="3013" extrusionOk="0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8"/>
            <p:cNvSpPr/>
            <p:nvPr/>
          </p:nvSpPr>
          <p:spPr>
            <a:xfrm>
              <a:off x="3733775" y="32465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8"/>
            <p:cNvSpPr/>
            <p:nvPr/>
          </p:nvSpPr>
          <p:spPr>
            <a:xfrm>
              <a:off x="3752125" y="32465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8"/>
            <p:cNvSpPr/>
            <p:nvPr/>
          </p:nvSpPr>
          <p:spPr>
            <a:xfrm>
              <a:off x="3733775" y="323612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8"/>
            <p:cNvSpPr/>
            <p:nvPr/>
          </p:nvSpPr>
          <p:spPr>
            <a:xfrm>
              <a:off x="3710500" y="32600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8"/>
            <p:cNvSpPr/>
            <p:nvPr/>
          </p:nvSpPr>
          <p:spPr>
            <a:xfrm>
              <a:off x="3728875" y="32600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8"/>
            <p:cNvSpPr/>
            <p:nvPr/>
          </p:nvSpPr>
          <p:spPr>
            <a:xfrm>
              <a:off x="3710500" y="3249575"/>
              <a:ext cx="36150" cy="20850"/>
            </a:xfrm>
            <a:custGeom>
              <a:avLst/>
              <a:gdLst/>
              <a:ahLst/>
              <a:cxnLst/>
              <a:rect l="l" t="t" r="r" b="b"/>
              <a:pathLst>
                <a:path w="1446" h="834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8"/>
            <p:cNvSpPr/>
            <p:nvPr/>
          </p:nvSpPr>
          <p:spPr>
            <a:xfrm>
              <a:off x="3663375" y="32869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8"/>
            <p:cNvSpPr/>
            <p:nvPr/>
          </p:nvSpPr>
          <p:spPr>
            <a:xfrm>
              <a:off x="3681725" y="3273475"/>
              <a:ext cx="41650" cy="30000"/>
            </a:xfrm>
            <a:custGeom>
              <a:avLst/>
              <a:gdLst/>
              <a:ahLst/>
              <a:cxnLst/>
              <a:rect l="l" t="t" r="r" b="b"/>
              <a:pathLst>
                <a:path w="1666" h="1200" extrusionOk="0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8"/>
            <p:cNvSpPr/>
            <p:nvPr/>
          </p:nvSpPr>
          <p:spPr>
            <a:xfrm>
              <a:off x="3663375" y="3262450"/>
              <a:ext cx="60000" cy="34925"/>
            </a:xfrm>
            <a:custGeom>
              <a:avLst/>
              <a:gdLst/>
              <a:ahLst/>
              <a:cxnLst/>
              <a:rect l="l" t="t" r="r" b="b"/>
              <a:pathLst>
                <a:path w="2400" h="1397" extrusionOk="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8"/>
            <p:cNvSpPr/>
            <p:nvPr/>
          </p:nvSpPr>
          <p:spPr>
            <a:xfrm>
              <a:off x="3735000" y="2713300"/>
              <a:ext cx="80825" cy="139600"/>
            </a:xfrm>
            <a:custGeom>
              <a:avLst/>
              <a:gdLst/>
              <a:ahLst/>
              <a:cxnLst/>
              <a:rect l="l" t="t" r="r" b="b"/>
              <a:pathLst>
                <a:path w="3233" h="5584" extrusionOk="0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8"/>
            <p:cNvSpPr/>
            <p:nvPr/>
          </p:nvSpPr>
          <p:spPr>
            <a:xfrm>
              <a:off x="3657850" y="28057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8"/>
            <p:cNvSpPr/>
            <p:nvPr/>
          </p:nvSpPr>
          <p:spPr>
            <a:xfrm>
              <a:off x="3657850" y="2794125"/>
              <a:ext cx="58200" cy="37350"/>
            </a:xfrm>
            <a:custGeom>
              <a:avLst/>
              <a:gdLst/>
              <a:ahLst/>
              <a:cxnLst/>
              <a:rect l="l" t="t" r="r" b="b"/>
              <a:pathLst>
                <a:path w="2328" h="1494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3657850" y="2782475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3657850" y="27708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3657850" y="2829000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3657850" y="2817375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3672550" y="2840650"/>
              <a:ext cx="44100" cy="28800"/>
            </a:xfrm>
            <a:custGeom>
              <a:avLst/>
              <a:gdLst/>
              <a:ahLst/>
              <a:cxnLst/>
              <a:rect l="l" t="t" r="r" b="b"/>
              <a:pathLst>
                <a:path w="1764" h="1152" extrusionOk="0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3801100" y="2682050"/>
              <a:ext cx="6150" cy="7025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3639500" y="2661750"/>
              <a:ext cx="195300" cy="142175"/>
            </a:xfrm>
            <a:custGeom>
              <a:avLst/>
              <a:gdLst/>
              <a:ahLst/>
              <a:cxnLst/>
              <a:rect l="l" t="t" r="r" b="b"/>
              <a:pathLst>
                <a:path w="7812" h="5687" extrusionOk="0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3639500" y="2687350"/>
              <a:ext cx="195925" cy="241325"/>
            </a:xfrm>
            <a:custGeom>
              <a:avLst/>
              <a:gdLst/>
              <a:ahLst/>
              <a:cxnLst/>
              <a:rect l="l" t="t" r="r" b="b"/>
              <a:pathLst>
                <a:path w="7837" h="9653" extrusionOk="0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3823750" y="2669000"/>
              <a:ext cx="5550" cy="7225"/>
            </a:xfrm>
            <a:custGeom>
              <a:avLst/>
              <a:gdLst/>
              <a:ahLst/>
              <a:cxnLst/>
              <a:rect l="l" t="t" r="r" b="b"/>
              <a:pathLst>
                <a:path w="222" h="289" extrusionOk="0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3812750" y="2675475"/>
              <a:ext cx="5525" cy="7275"/>
            </a:xfrm>
            <a:custGeom>
              <a:avLst/>
              <a:gdLst/>
              <a:ahLst/>
              <a:cxnLst/>
              <a:rect l="l" t="t" r="r" b="b"/>
              <a:pathLst>
                <a:path w="221" h="291" extrusionOk="0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4082100" y="3053675"/>
              <a:ext cx="45325" cy="28800"/>
            </a:xfrm>
            <a:custGeom>
              <a:avLst/>
              <a:gdLst/>
              <a:ahLst/>
              <a:cxnLst/>
              <a:rect l="l" t="t" r="r" b="b"/>
              <a:pathLst>
                <a:path w="1813" h="1152" extrusionOk="0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4004975" y="3000225"/>
              <a:ext cx="121850" cy="78575"/>
            </a:xfrm>
            <a:custGeom>
              <a:avLst/>
              <a:gdLst/>
              <a:ahLst/>
              <a:cxnLst/>
              <a:rect l="l" t="t" r="r" b="b"/>
              <a:pathLst>
                <a:path w="4874" h="3143" extrusionOk="0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4001900" y="3023500"/>
              <a:ext cx="88200" cy="59450"/>
            </a:xfrm>
            <a:custGeom>
              <a:avLst/>
              <a:gdLst/>
              <a:ahLst/>
              <a:cxnLst/>
              <a:rect l="l" t="t" r="r" b="b"/>
              <a:pathLst>
                <a:path w="3528" h="2378" extrusionOk="0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2999750" y="2497800"/>
              <a:ext cx="16550" cy="15950"/>
            </a:xfrm>
            <a:custGeom>
              <a:avLst/>
              <a:gdLst/>
              <a:ahLst/>
              <a:cxnLst/>
              <a:rect l="l" t="t" r="r" b="b"/>
              <a:pathLst>
                <a:path w="662" h="638" extrusionOk="0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2626925" y="1971700"/>
              <a:ext cx="22675" cy="9450"/>
            </a:xfrm>
            <a:custGeom>
              <a:avLst/>
              <a:gdLst/>
              <a:ahLst/>
              <a:cxnLst/>
              <a:rect l="l" t="t" r="r" b="b"/>
              <a:pathLst>
                <a:path w="907" h="378" extrusionOk="0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3003425" y="2200900"/>
              <a:ext cx="13475" cy="304275"/>
            </a:xfrm>
            <a:custGeom>
              <a:avLst/>
              <a:gdLst/>
              <a:ahLst/>
              <a:cxnLst/>
              <a:rect l="l" t="t" r="r" b="b"/>
              <a:pathLst>
                <a:path w="539" h="12171" extrusionOk="0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2636700" y="1973150"/>
              <a:ext cx="367350" cy="212475"/>
            </a:xfrm>
            <a:custGeom>
              <a:avLst/>
              <a:gdLst/>
              <a:ahLst/>
              <a:cxnLst/>
              <a:rect l="l" t="t" r="r" b="b"/>
              <a:pathLst>
                <a:path w="14694" h="8499" extrusionOk="0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8"/>
            <p:cNvSpPr/>
            <p:nvPr/>
          </p:nvSpPr>
          <p:spPr>
            <a:xfrm>
              <a:off x="2991175" y="2178250"/>
              <a:ext cx="26350" cy="30025"/>
            </a:xfrm>
            <a:custGeom>
              <a:avLst/>
              <a:gdLst/>
              <a:ahLst/>
              <a:cxnLst/>
              <a:rect l="l" t="t" r="r" b="b"/>
              <a:pathLst>
                <a:path w="1054" h="1201" extrusionOk="0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8"/>
            <p:cNvSpPr/>
            <p:nvPr/>
          </p:nvSpPr>
          <p:spPr>
            <a:xfrm>
              <a:off x="2622625" y="1979200"/>
              <a:ext cx="381425" cy="535250"/>
            </a:xfrm>
            <a:custGeom>
              <a:avLst/>
              <a:gdLst/>
              <a:ahLst/>
              <a:cxnLst/>
              <a:rect l="l" t="t" r="r" b="b"/>
              <a:pathLst>
                <a:path w="15257" h="21410" extrusionOk="0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2636100" y="2011125"/>
              <a:ext cx="355100" cy="472025"/>
            </a:xfrm>
            <a:custGeom>
              <a:avLst/>
              <a:gdLst/>
              <a:ahLst/>
              <a:cxnLst/>
              <a:rect l="l" t="t" r="r" b="b"/>
              <a:pathLst>
                <a:path w="14204" h="18881" extrusionOk="0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2989950" y="2520450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8"/>
            <p:cNvSpPr/>
            <p:nvPr/>
          </p:nvSpPr>
          <p:spPr>
            <a:xfrm>
              <a:off x="2710175" y="2675350"/>
              <a:ext cx="25725" cy="17925"/>
            </a:xfrm>
            <a:custGeom>
              <a:avLst/>
              <a:gdLst/>
              <a:ahLst/>
              <a:cxnLst/>
              <a:rect l="l" t="t" r="r" b="b"/>
              <a:pathLst>
                <a:path w="1029" h="717" extrusionOk="0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8"/>
            <p:cNvSpPr/>
            <p:nvPr/>
          </p:nvSpPr>
          <p:spPr>
            <a:xfrm>
              <a:off x="2350200" y="2462925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8"/>
            <p:cNvSpPr/>
            <p:nvPr/>
          </p:nvSpPr>
          <p:spPr>
            <a:xfrm>
              <a:off x="2735875" y="2527800"/>
              <a:ext cx="254100" cy="162275"/>
            </a:xfrm>
            <a:custGeom>
              <a:avLst/>
              <a:gdLst/>
              <a:ahLst/>
              <a:cxnLst/>
              <a:rect l="l" t="t" r="r" b="b"/>
              <a:pathLst>
                <a:path w="10164" h="6491" extrusionOk="0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8"/>
            <p:cNvSpPr/>
            <p:nvPr/>
          </p:nvSpPr>
          <p:spPr>
            <a:xfrm>
              <a:off x="2355700" y="2470250"/>
              <a:ext cx="354500" cy="219825"/>
            </a:xfrm>
            <a:custGeom>
              <a:avLst/>
              <a:gdLst/>
              <a:ahLst/>
              <a:cxnLst/>
              <a:rect l="l" t="t" r="r" b="b"/>
              <a:pathLst>
                <a:path w="14180" h="8793" extrusionOk="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8"/>
            <p:cNvSpPr/>
            <p:nvPr/>
          </p:nvSpPr>
          <p:spPr>
            <a:xfrm>
              <a:off x="2348375" y="2304825"/>
              <a:ext cx="648950" cy="373750"/>
            </a:xfrm>
            <a:custGeom>
              <a:avLst/>
              <a:gdLst/>
              <a:ahLst/>
              <a:cxnLst/>
              <a:rect l="l" t="t" r="r" b="b"/>
              <a:pathLst>
                <a:path w="25958" h="14950" extrusionOk="0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2487950" y="2473925"/>
              <a:ext cx="218575" cy="125075"/>
            </a:xfrm>
            <a:custGeom>
              <a:avLst/>
              <a:gdLst/>
              <a:ahLst/>
              <a:cxnLst/>
              <a:rect l="l" t="t" r="r" b="b"/>
              <a:pathLst>
                <a:path w="8743" h="5003" extrusionOk="0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8"/>
            <p:cNvSpPr/>
            <p:nvPr/>
          </p:nvSpPr>
          <p:spPr>
            <a:xfrm>
              <a:off x="2615900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8"/>
            <p:cNvSpPr/>
            <p:nvPr/>
          </p:nvSpPr>
          <p:spPr>
            <a:xfrm>
              <a:off x="2592025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8"/>
            <p:cNvSpPr/>
            <p:nvPr/>
          </p:nvSpPr>
          <p:spPr>
            <a:xfrm>
              <a:off x="2592025" y="23178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2645900" y="23484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8"/>
            <p:cNvSpPr/>
            <p:nvPr/>
          </p:nvSpPr>
          <p:spPr>
            <a:xfrm>
              <a:off x="2622025" y="23490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8"/>
            <p:cNvSpPr/>
            <p:nvPr/>
          </p:nvSpPr>
          <p:spPr>
            <a:xfrm>
              <a:off x="2622625" y="233497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8"/>
            <p:cNvSpPr/>
            <p:nvPr/>
          </p:nvSpPr>
          <p:spPr>
            <a:xfrm>
              <a:off x="2675900" y="23661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8"/>
            <p:cNvSpPr/>
            <p:nvPr/>
          </p:nvSpPr>
          <p:spPr>
            <a:xfrm>
              <a:off x="2652625" y="236617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8"/>
            <p:cNvSpPr/>
            <p:nvPr/>
          </p:nvSpPr>
          <p:spPr>
            <a:xfrm>
              <a:off x="2652625" y="23521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8"/>
            <p:cNvSpPr/>
            <p:nvPr/>
          </p:nvSpPr>
          <p:spPr>
            <a:xfrm>
              <a:off x="2705875" y="23833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8"/>
            <p:cNvSpPr/>
            <p:nvPr/>
          </p:nvSpPr>
          <p:spPr>
            <a:xfrm>
              <a:off x="2682625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8"/>
            <p:cNvSpPr/>
            <p:nvPr/>
          </p:nvSpPr>
          <p:spPr>
            <a:xfrm>
              <a:off x="26826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8"/>
            <p:cNvSpPr/>
            <p:nvPr/>
          </p:nvSpPr>
          <p:spPr>
            <a:xfrm>
              <a:off x="2735875" y="24004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8"/>
            <p:cNvSpPr/>
            <p:nvPr/>
          </p:nvSpPr>
          <p:spPr>
            <a:xfrm>
              <a:off x="2712625" y="24010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8"/>
            <p:cNvSpPr/>
            <p:nvPr/>
          </p:nvSpPr>
          <p:spPr>
            <a:xfrm>
              <a:off x="2712625" y="23870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8"/>
            <p:cNvSpPr/>
            <p:nvPr/>
          </p:nvSpPr>
          <p:spPr>
            <a:xfrm>
              <a:off x="276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8"/>
            <p:cNvSpPr/>
            <p:nvPr/>
          </p:nvSpPr>
          <p:spPr>
            <a:xfrm>
              <a:off x="274262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8"/>
            <p:cNvSpPr/>
            <p:nvPr/>
          </p:nvSpPr>
          <p:spPr>
            <a:xfrm>
              <a:off x="2742625" y="2404750"/>
              <a:ext cx="47150" cy="26975"/>
            </a:xfrm>
            <a:custGeom>
              <a:avLst/>
              <a:gdLst/>
              <a:ahLst/>
              <a:cxnLst/>
              <a:rect l="l" t="t" r="r" b="b"/>
              <a:pathLst>
                <a:path w="1886" h="1079" extrusionOk="0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8"/>
            <p:cNvSpPr/>
            <p:nvPr/>
          </p:nvSpPr>
          <p:spPr>
            <a:xfrm>
              <a:off x="2796500" y="24353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8"/>
            <p:cNvSpPr/>
            <p:nvPr/>
          </p:nvSpPr>
          <p:spPr>
            <a:xfrm>
              <a:off x="277262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8"/>
            <p:cNvSpPr/>
            <p:nvPr/>
          </p:nvSpPr>
          <p:spPr>
            <a:xfrm>
              <a:off x="2772625" y="24219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8"/>
            <p:cNvSpPr/>
            <p:nvPr/>
          </p:nvSpPr>
          <p:spPr>
            <a:xfrm>
              <a:off x="2826500" y="24525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8"/>
            <p:cNvSpPr/>
            <p:nvPr/>
          </p:nvSpPr>
          <p:spPr>
            <a:xfrm>
              <a:off x="2802625" y="24531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8"/>
            <p:cNvSpPr/>
            <p:nvPr/>
          </p:nvSpPr>
          <p:spPr>
            <a:xfrm>
              <a:off x="2802625" y="243905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8"/>
            <p:cNvSpPr/>
            <p:nvPr/>
          </p:nvSpPr>
          <p:spPr>
            <a:xfrm>
              <a:off x="28565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8"/>
            <p:cNvSpPr/>
            <p:nvPr/>
          </p:nvSpPr>
          <p:spPr>
            <a:xfrm>
              <a:off x="28326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8"/>
            <p:cNvSpPr/>
            <p:nvPr/>
          </p:nvSpPr>
          <p:spPr>
            <a:xfrm>
              <a:off x="2832600" y="2456800"/>
              <a:ext cx="47800" cy="27575"/>
            </a:xfrm>
            <a:custGeom>
              <a:avLst/>
              <a:gdLst/>
              <a:ahLst/>
              <a:cxnLst/>
              <a:rect l="l" t="t" r="r" b="b"/>
              <a:pathLst>
                <a:path w="1912" h="1103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8"/>
            <p:cNvSpPr/>
            <p:nvPr/>
          </p:nvSpPr>
          <p:spPr>
            <a:xfrm>
              <a:off x="2886475" y="24874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8"/>
            <p:cNvSpPr/>
            <p:nvPr/>
          </p:nvSpPr>
          <p:spPr>
            <a:xfrm>
              <a:off x="28632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8"/>
            <p:cNvSpPr/>
            <p:nvPr/>
          </p:nvSpPr>
          <p:spPr>
            <a:xfrm>
              <a:off x="2863225" y="24739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8"/>
            <p:cNvSpPr/>
            <p:nvPr/>
          </p:nvSpPr>
          <p:spPr>
            <a:xfrm>
              <a:off x="2946475" y="2522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8"/>
            <p:cNvSpPr/>
            <p:nvPr/>
          </p:nvSpPr>
          <p:spPr>
            <a:xfrm>
              <a:off x="2893225" y="25051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8"/>
            <p:cNvSpPr/>
            <p:nvPr/>
          </p:nvSpPr>
          <p:spPr>
            <a:xfrm>
              <a:off x="2893225" y="2491075"/>
              <a:ext cx="77150" cy="45325"/>
            </a:xfrm>
            <a:custGeom>
              <a:avLst/>
              <a:gdLst/>
              <a:ahLst/>
              <a:cxnLst/>
              <a:rect l="l" t="t" r="r" b="b"/>
              <a:pathLst>
                <a:path w="3086" h="1813" extrusionOk="0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8"/>
            <p:cNvSpPr/>
            <p:nvPr/>
          </p:nvSpPr>
          <p:spPr>
            <a:xfrm>
              <a:off x="2615275" y="236617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8"/>
            <p:cNvSpPr/>
            <p:nvPr/>
          </p:nvSpPr>
          <p:spPr>
            <a:xfrm>
              <a:off x="2562025" y="23490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8"/>
            <p:cNvSpPr/>
            <p:nvPr/>
          </p:nvSpPr>
          <p:spPr>
            <a:xfrm>
              <a:off x="2562025" y="2335575"/>
              <a:ext cx="77150" cy="44725"/>
            </a:xfrm>
            <a:custGeom>
              <a:avLst/>
              <a:gdLst/>
              <a:ahLst/>
              <a:cxnLst/>
              <a:rect l="l" t="t" r="r" b="b"/>
              <a:pathLst>
                <a:path w="3086" h="1789" extrusionOk="0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8"/>
            <p:cNvSpPr/>
            <p:nvPr/>
          </p:nvSpPr>
          <p:spPr>
            <a:xfrm>
              <a:off x="2645900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8"/>
            <p:cNvSpPr/>
            <p:nvPr/>
          </p:nvSpPr>
          <p:spPr>
            <a:xfrm>
              <a:off x="2622025" y="23839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8"/>
            <p:cNvSpPr/>
            <p:nvPr/>
          </p:nvSpPr>
          <p:spPr>
            <a:xfrm>
              <a:off x="26220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8"/>
            <p:cNvSpPr/>
            <p:nvPr/>
          </p:nvSpPr>
          <p:spPr>
            <a:xfrm>
              <a:off x="2675900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8"/>
            <p:cNvSpPr/>
            <p:nvPr/>
          </p:nvSpPr>
          <p:spPr>
            <a:xfrm>
              <a:off x="265202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8"/>
            <p:cNvSpPr/>
            <p:nvPr/>
          </p:nvSpPr>
          <p:spPr>
            <a:xfrm>
              <a:off x="2652025" y="23876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8"/>
            <p:cNvSpPr/>
            <p:nvPr/>
          </p:nvSpPr>
          <p:spPr>
            <a:xfrm>
              <a:off x="270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8"/>
            <p:cNvSpPr/>
            <p:nvPr/>
          </p:nvSpPr>
          <p:spPr>
            <a:xfrm>
              <a:off x="2682000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8"/>
            <p:cNvSpPr/>
            <p:nvPr/>
          </p:nvSpPr>
          <p:spPr>
            <a:xfrm>
              <a:off x="2682000" y="240475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273587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2712625" y="24359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2712625" y="24219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27658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2742625" y="24531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2742625" y="24396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2795875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8"/>
            <p:cNvSpPr/>
            <p:nvPr/>
          </p:nvSpPr>
          <p:spPr>
            <a:xfrm>
              <a:off x="2772625" y="24708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8"/>
            <p:cNvSpPr/>
            <p:nvPr/>
          </p:nvSpPr>
          <p:spPr>
            <a:xfrm>
              <a:off x="2772625" y="24568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8"/>
            <p:cNvSpPr/>
            <p:nvPr/>
          </p:nvSpPr>
          <p:spPr>
            <a:xfrm>
              <a:off x="2825875" y="24880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8"/>
            <p:cNvSpPr/>
            <p:nvPr/>
          </p:nvSpPr>
          <p:spPr>
            <a:xfrm>
              <a:off x="28026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8"/>
            <p:cNvSpPr/>
            <p:nvPr/>
          </p:nvSpPr>
          <p:spPr>
            <a:xfrm>
              <a:off x="2802625" y="24745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2855875" y="25051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8"/>
            <p:cNvSpPr/>
            <p:nvPr/>
          </p:nvSpPr>
          <p:spPr>
            <a:xfrm>
              <a:off x="2832600" y="25057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8"/>
            <p:cNvSpPr/>
            <p:nvPr/>
          </p:nvSpPr>
          <p:spPr>
            <a:xfrm>
              <a:off x="2832600" y="2491700"/>
              <a:ext cx="47175" cy="27550"/>
            </a:xfrm>
            <a:custGeom>
              <a:avLst/>
              <a:gdLst/>
              <a:ahLst/>
              <a:cxnLst/>
              <a:rect l="l" t="t" r="r" b="b"/>
              <a:pathLst>
                <a:path w="1887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8"/>
            <p:cNvSpPr/>
            <p:nvPr/>
          </p:nvSpPr>
          <p:spPr>
            <a:xfrm>
              <a:off x="2886475" y="2522300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8"/>
            <p:cNvSpPr/>
            <p:nvPr/>
          </p:nvSpPr>
          <p:spPr>
            <a:xfrm>
              <a:off x="2862600" y="25229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8"/>
            <p:cNvSpPr/>
            <p:nvPr/>
          </p:nvSpPr>
          <p:spPr>
            <a:xfrm>
              <a:off x="2862600" y="25088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8"/>
            <p:cNvSpPr/>
            <p:nvPr/>
          </p:nvSpPr>
          <p:spPr>
            <a:xfrm>
              <a:off x="2916475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8"/>
            <p:cNvSpPr/>
            <p:nvPr/>
          </p:nvSpPr>
          <p:spPr>
            <a:xfrm>
              <a:off x="2892600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8"/>
            <p:cNvSpPr/>
            <p:nvPr/>
          </p:nvSpPr>
          <p:spPr>
            <a:xfrm>
              <a:off x="2892600" y="2526575"/>
              <a:ext cx="47775" cy="26975"/>
            </a:xfrm>
            <a:custGeom>
              <a:avLst/>
              <a:gdLst/>
              <a:ahLst/>
              <a:cxnLst/>
              <a:rect l="l" t="t" r="r" b="b"/>
              <a:pathLst>
                <a:path w="1911" h="1079" extrusionOk="0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8"/>
            <p:cNvSpPr/>
            <p:nvPr/>
          </p:nvSpPr>
          <p:spPr>
            <a:xfrm>
              <a:off x="2585275" y="2383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8"/>
            <p:cNvSpPr/>
            <p:nvPr/>
          </p:nvSpPr>
          <p:spPr>
            <a:xfrm>
              <a:off x="2531400" y="2366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8"/>
            <p:cNvSpPr/>
            <p:nvPr/>
          </p:nvSpPr>
          <p:spPr>
            <a:xfrm>
              <a:off x="2531400" y="2352725"/>
              <a:ext cx="77775" cy="45325"/>
            </a:xfrm>
            <a:custGeom>
              <a:avLst/>
              <a:gdLst/>
              <a:ahLst/>
              <a:cxnLst/>
              <a:rect l="l" t="t" r="r" b="b"/>
              <a:pathLst>
                <a:path w="3111" h="1813" extrusionOk="0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261527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2592025" y="2401700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2592025" y="23876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2645275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8"/>
            <p:cNvSpPr/>
            <p:nvPr/>
          </p:nvSpPr>
          <p:spPr>
            <a:xfrm>
              <a:off x="2622025" y="241882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2622025" y="24047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26752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8"/>
            <p:cNvSpPr/>
            <p:nvPr/>
          </p:nvSpPr>
          <p:spPr>
            <a:xfrm>
              <a:off x="2652025" y="243597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8"/>
            <p:cNvSpPr/>
            <p:nvPr/>
          </p:nvSpPr>
          <p:spPr>
            <a:xfrm>
              <a:off x="2652025" y="24225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8"/>
            <p:cNvSpPr/>
            <p:nvPr/>
          </p:nvSpPr>
          <p:spPr>
            <a:xfrm>
              <a:off x="27052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8"/>
            <p:cNvSpPr/>
            <p:nvPr/>
          </p:nvSpPr>
          <p:spPr>
            <a:xfrm>
              <a:off x="2682000" y="24537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8"/>
            <p:cNvSpPr/>
            <p:nvPr/>
          </p:nvSpPr>
          <p:spPr>
            <a:xfrm>
              <a:off x="2682000" y="24396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273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8"/>
            <p:cNvSpPr/>
            <p:nvPr/>
          </p:nvSpPr>
          <p:spPr>
            <a:xfrm>
              <a:off x="2712000" y="24708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8"/>
            <p:cNvSpPr/>
            <p:nvPr/>
          </p:nvSpPr>
          <p:spPr>
            <a:xfrm>
              <a:off x="2712000" y="2457400"/>
              <a:ext cx="47175" cy="26975"/>
            </a:xfrm>
            <a:custGeom>
              <a:avLst/>
              <a:gdLst/>
              <a:ahLst/>
              <a:cxnLst/>
              <a:rect l="l" t="t" r="r" b="b"/>
              <a:pathLst>
                <a:path w="1887" h="1079" extrusionOk="0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8"/>
            <p:cNvSpPr/>
            <p:nvPr/>
          </p:nvSpPr>
          <p:spPr>
            <a:xfrm>
              <a:off x="2765875" y="24880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2742000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274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2795875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2772000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2772000" y="249170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8"/>
            <p:cNvSpPr/>
            <p:nvPr/>
          </p:nvSpPr>
          <p:spPr>
            <a:xfrm>
              <a:off x="28258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8"/>
            <p:cNvSpPr/>
            <p:nvPr/>
          </p:nvSpPr>
          <p:spPr>
            <a:xfrm>
              <a:off x="2802625" y="2522900"/>
              <a:ext cx="23275" cy="17800"/>
            </a:xfrm>
            <a:custGeom>
              <a:avLst/>
              <a:gdLst/>
              <a:ahLst/>
              <a:cxnLst/>
              <a:rect l="l" t="t" r="r" b="b"/>
              <a:pathLst>
                <a:path w="931" h="712" extrusionOk="0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2802625" y="25094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2885875" y="25578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2832600" y="2540675"/>
              <a:ext cx="53300" cy="34300"/>
            </a:xfrm>
            <a:custGeom>
              <a:avLst/>
              <a:gdLst/>
              <a:ahLst/>
              <a:cxnLst/>
              <a:rect l="l" t="t" r="r" b="b"/>
              <a:pathLst>
                <a:path w="2132" h="1372" extrusionOk="0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2832600" y="2526575"/>
              <a:ext cx="77175" cy="44725"/>
            </a:xfrm>
            <a:custGeom>
              <a:avLst/>
              <a:gdLst/>
              <a:ahLst/>
              <a:cxnLst/>
              <a:rect l="l" t="t" r="r" b="b"/>
              <a:pathLst>
                <a:path w="3087" h="1789" extrusionOk="0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2584675" y="241882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2501400" y="2384550"/>
              <a:ext cx="83300" cy="52075"/>
            </a:xfrm>
            <a:custGeom>
              <a:avLst/>
              <a:gdLst/>
              <a:ahLst/>
              <a:cxnLst/>
              <a:rect l="l" t="t" r="r" b="b"/>
              <a:pathLst>
                <a:path w="3332" h="2083" extrusionOk="0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2501400" y="2370475"/>
              <a:ext cx="107175" cy="62475"/>
            </a:xfrm>
            <a:custGeom>
              <a:avLst/>
              <a:gdLst/>
              <a:ahLst/>
              <a:cxnLst/>
              <a:rect l="l" t="t" r="r" b="b"/>
              <a:pathLst>
                <a:path w="4287" h="2499" extrusionOk="0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26146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2591400" y="243660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2591400" y="24225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2645275" y="24537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2621400" y="24537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2621400" y="2440275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267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2651400" y="24714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2651400" y="24574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2705275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2682000" y="24886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268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2735275" y="25057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8"/>
            <p:cNvSpPr/>
            <p:nvPr/>
          </p:nvSpPr>
          <p:spPr>
            <a:xfrm>
              <a:off x="2712000" y="25057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8"/>
            <p:cNvSpPr/>
            <p:nvPr/>
          </p:nvSpPr>
          <p:spPr>
            <a:xfrm>
              <a:off x="2712000" y="24923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8"/>
            <p:cNvSpPr/>
            <p:nvPr/>
          </p:nvSpPr>
          <p:spPr>
            <a:xfrm>
              <a:off x="27652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2742000" y="25235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2742000" y="25094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8"/>
            <p:cNvSpPr/>
            <p:nvPr/>
          </p:nvSpPr>
          <p:spPr>
            <a:xfrm>
              <a:off x="2795275" y="25406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2772000" y="25406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2772000" y="25272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2855875" y="2574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2802000" y="2557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2802000" y="2544325"/>
              <a:ext cx="77775" cy="44725"/>
            </a:xfrm>
            <a:custGeom>
              <a:avLst/>
              <a:gdLst/>
              <a:ahLst/>
              <a:cxnLst/>
              <a:rect l="l" t="t" r="r" b="b"/>
              <a:pathLst>
                <a:path w="3111" h="1789" extrusionOk="0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2494075" y="2401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2470800" y="2402300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2470800" y="23882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2524675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2500800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2500800" y="240537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2554675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2530800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2530800" y="24231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2704650" y="2523525"/>
              <a:ext cx="23925" cy="17775"/>
            </a:xfrm>
            <a:custGeom>
              <a:avLst/>
              <a:gdLst/>
              <a:ahLst/>
              <a:cxnLst/>
              <a:rect l="l" t="t" r="r" b="b"/>
              <a:pathLst>
                <a:path w="957" h="711" extrusionOk="0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2560800" y="2454350"/>
              <a:ext cx="143875" cy="86950"/>
            </a:xfrm>
            <a:custGeom>
              <a:avLst/>
              <a:gdLst/>
              <a:ahLst/>
              <a:cxnLst/>
              <a:rect l="l" t="t" r="r" b="b"/>
              <a:pathLst>
                <a:path w="5755" h="3478" extrusionOk="0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2560800" y="2440275"/>
              <a:ext cx="167775" cy="96750"/>
            </a:xfrm>
            <a:custGeom>
              <a:avLst/>
              <a:gdLst/>
              <a:ahLst/>
              <a:cxnLst/>
              <a:rect l="l" t="t" r="r" b="b"/>
              <a:pathLst>
                <a:path w="6711" h="3870" extrusionOk="0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2735275" y="25406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2711400" y="25412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8"/>
            <p:cNvSpPr/>
            <p:nvPr/>
          </p:nvSpPr>
          <p:spPr>
            <a:xfrm>
              <a:off x="2711400" y="25272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2765275" y="25578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8"/>
            <p:cNvSpPr/>
            <p:nvPr/>
          </p:nvSpPr>
          <p:spPr>
            <a:xfrm>
              <a:off x="2741400" y="25584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8"/>
            <p:cNvSpPr/>
            <p:nvPr/>
          </p:nvSpPr>
          <p:spPr>
            <a:xfrm>
              <a:off x="2741400" y="25443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2825275" y="2592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2771400" y="257555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2771400" y="2562100"/>
              <a:ext cx="77775" cy="44700"/>
            </a:xfrm>
            <a:custGeom>
              <a:avLst/>
              <a:gdLst/>
              <a:ahLst/>
              <a:cxnLst/>
              <a:rect l="l" t="t" r="r" b="b"/>
              <a:pathLst>
                <a:path w="3111" h="1788" extrusionOk="0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2677725" y="2068650"/>
              <a:ext cx="274300" cy="356325"/>
            </a:xfrm>
            <a:custGeom>
              <a:avLst/>
              <a:gdLst/>
              <a:ahLst/>
              <a:cxnLst/>
              <a:rect l="l" t="t" r="r" b="b"/>
              <a:pathLst>
                <a:path w="10972" h="14253" extrusionOk="0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2835050" y="2189275"/>
              <a:ext cx="97975" cy="194700"/>
            </a:xfrm>
            <a:custGeom>
              <a:avLst/>
              <a:gdLst/>
              <a:ahLst/>
              <a:cxnLst/>
              <a:rect l="l" t="t" r="r" b="b"/>
              <a:pathLst>
                <a:path w="3919" h="7788" extrusionOk="0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2704650" y="2113950"/>
              <a:ext cx="110225" cy="71675"/>
            </a:xfrm>
            <a:custGeom>
              <a:avLst/>
              <a:gdLst/>
              <a:ahLst/>
              <a:cxnLst/>
              <a:rect l="l" t="t" r="r" b="b"/>
              <a:pathLst>
                <a:path w="4409" h="2867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2704650" y="21329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2704650" y="21513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2704650" y="2170275"/>
              <a:ext cx="110225" cy="71050"/>
            </a:xfrm>
            <a:custGeom>
              <a:avLst/>
              <a:gdLst/>
              <a:ahLst/>
              <a:cxnLst/>
              <a:rect l="l" t="t" r="r" b="b"/>
              <a:pathLst>
                <a:path w="4409" h="2842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2704650" y="21886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2704650" y="2207025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2704650" y="2244350"/>
              <a:ext cx="76550" cy="52675"/>
            </a:xfrm>
            <a:custGeom>
              <a:avLst/>
              <a:gdLst/>
              <a:ahLst/>
              <a:cxnLst/>
              <a:rect l="l" t="t" r="r" b="b"/>
              <a:pathLst>
                <a:path w="3062" h="2107" extrusionOk="0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2704650" y="22260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2847300" y="2225375"/>
              <a:ext cx="57575" cy="74725"/>
            </a:xfrm>
            <a:custGeom>
              <a:avLst/>
              <a:gdLst/>
              <a:ahLst/>
              <a:cxnLst/>
              <a:rect l="l" t="t" r="r" b="b"/>
              <a:pathLst>
                <a:path w="2303" h="2989" extrusionOk="0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2869950" y="2251100"/>
              <a:ext cx="58200" cy="74700"/>
            </a:xfrm>
            <a:custGeom>
              <a:avLst/>
              <a:gdLst/>
              <a:ahLst/>
              <a:cxnLst/>
              <a:rect l="l" t="t" r="r" b="b"/>
              <a:pathLst>
                <a:path w="2328" h="2988" extrusionOk="0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2876700" y="2293275"/>
              <a:ext cx="45325" cy="58300"/>
            </a:xfrm>
            <a:custGeom>
              <a:avLst/>
              <a:gdLst/>
              <a:ahLst/>
              <a:cxnLst/>
              <a:rect l="l" t="t" r="r" b="b"/>
              <a:pathLst>
                <a:path w="1813" h="2332" extrusionOk="0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3933950" y="178827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3933950" y="178827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3960275" y="1796475"/>
              <a:ext cx="234500" cy="151600"/>
            </a:xfrm>
            <a:custGeom>
              <a:avLst/>
              <a:gdLst/>
              <a:ahLst/>
              <a:cxnLst/>
              <a:rect l="l" t="t" r="r" b="b"/>
              <a:pathLst>
                <a:path w="9380" h="6064" extrusionOk="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4177000" y="1922275"/>
              <a:ext cx="20850" cy="26500"/>
            </a:xfrm>
            <a:custGeom>
              <a:avLst/>
              <a:gdLst/>
              <a:ahLst/>
              <a:cxnLst/>
              <a:rect l="l" t="t" r="r" b="b"/>
              <a:pathLst>
                <a:path w="834" h="1060" extrusionOk="0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4036800" y="180602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4036800" y="180602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4063750" y="1814350"/>
              <a:ext cx="157350" cy="107400"/>
            </a:xfrm>
            <a:custGeom>
              <a:avLst/>
              <a:gdLst/>
              <a:ahLst/>
              <a:cxnLst/>
              <a:rect l="l" t="t" r="r" b="b"/>
              <a:pathLst>
                <a:path w="6294" h="4296" extrusionOk="0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4203325" y="1895325"/>
              <a:ext cx="20850" cy="26800"/>
            </a:xfrm>
            <a:custGeom>
              <a:avLst/>
              <a:gdLst/>
              <a:ahLst/>
              <a:cxnLst/>
              <a:rect l="l" t="t" r="r" b="b"/>
              <a:pathLst>
                <a:path w="834" h="1072" extrusionOk="0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3896000" y="1850725"/>
              <a:ext cx="33075" cy="47775"/>
            </a:xfrm>
            <a:custGeom>
              <a:avLst/>
              <a:gdLst/>
              <a:ahLst/>
              <a:cxnLst/>
              <a:rect l="l" t="t" r="r" b="b"/>
              <a:pathLst>
                <a:path w="1323" h="1911" extrusionOk="0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3929050" y="184765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3895400" y="1828975"/>
              <a:ext cx="74100" cy="42575"/>
            </a:xfrm>
            <a:custGeom>
              <a:avLst/>
              <a:gdLst/>
              <a:ahLst/>
              <a:cxnLst/>
              <a:rect l="l" t="t" r="r" b="b"/>
              <a:pathLst>
                <a:path w="2964" h="1703" extrusionOk="0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3950475" y="185990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3929050" y="1871525"/>
              <a:ext cx="21450" cy="39225"/>
            </a:xfrm>
            <a:custGeom>
              <a:avLst/>
              <a:gdLst/>
              <a:ahLst/>
              <a:cxnLst/>
              <a:rect l="l" t="t" r="r" b="b"/>
              <a:pathLst>
                <a:path w="858" h="1569" extrusionOk="0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3929050" y="1847650"/>
              <a:ext cx="61875" cy="36150"/>
            </a:xfrm>
            <a:custGeom>
              <a:avLst/>
              <a:gdLst/>
              <a:ahLst/>
              <a:cxnLst/>
              <a:rect l="l" t="t" r="r" b="b"/>
              <a:pathLst>
                <a:path w="2475" h="1446" extrusionOk="0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3950475" y="1880725"/>
              <a:ext cx="72900" cy="49150"/>
            </a:xfrm>
            <a:custGeom>
              <a:avLst/>
              <a:gdLst/>
              <a:ahLst/>
              <a:cxnLst/>
              <a:rect l="l" t="t" r="r" b="b"/>
              <a:pathLst>
                <a:path w="2916" h="1966" extrusionOk="0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3950475" y="1859900"/>
              <a:ext cx="74125" cy="42575"/>
            </a:xfrm>
            <a:custGeom>
              <a:avLst/>
              <a:gdLst/>
              <a:ahLst/>
              <a:cxnLst/>
              <a:rect l="l" t="t" r="r" b="b"/>
              <a:pathLst>
                <a:path w="2965" h="1703" extrusionOk="0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3168100" y="1619625"/>
              <a:ext cx="747525" cy="427925"/>
            </a:xfrm>
            <a:custGeom>
              <a:avLst/>
              <a:gdLst/>
              <a:ahLst/>
              <a:cxnLst/>
              <a:rect l="l" t="t" r="r" b="b"/>
              <a:pathLst>
                <a:path w="29901" h="17117" extrusionOk="0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3650500" y="1688475"/>
              <a:ext cx="194725" cy="112075"/>
            </a:xfrm>
            <a:custGeom>
              <a:avLst/>
              <a:gdLst/>
              <a:ahLst/>
              <a:cxnLst/>
              <a:rect l="l" t="t" r="r" b="b"/>
              <a:pathLst>
                <a:path w="7789" h="4483" extrusionOk="0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3589300" y="1723375"/>
              <a:ext cx="194700" cy="112675"/>
            </a:xfrm>
            <a:custGeom>
              <a:avLst/>
              <a:gdLst/>
              <a:ahLst/>
              <a:cxnLst/>
              <a:rect l="l" t="t" r="r" b="b"/>
              <a:pathLst>
                <a:path w="7788" h="4507" extrusionOk="0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3528075" y="1758900"/>
              <a:ext cx="194700" cy="112050"/>
            </a:xfrm>
            <a:custGeom>
              <a:avLst/>
              <a:gdLst/>
              <a:ahLst/>
              <a:cxnLst/>
              <a:rect l="l" t="t" r="r" b="b"/>
              <a:pathLst>
                <a:path w="7788" h="4482" extrusionOk="0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3467450" y="1793775"/>
              <a:ext cx="194725" cy="112675"/>
            </a:xfrm>
            <a:custGeom>
              <a:avLst/>
              <a:gdLst/>
              <a:ahLst/>
              <a:cxnLst/>
              <a:rect l="l" t="t" r="r" b="b"/>
              <a:pathLst>
                <a:path w="7789" h="4507" extrusionOk="0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3406250" y="1829300"/>
              <a:ext cx="194700" cy="112650"/>
            </a:xfrm>
            <a:custGeom>
              <a:avLst/>
              <a:gdLst/>
              <a:ahLst/>
              <a:cxnLst/>
              <a:rect l="l" t="t" r="r" b="b"/>
              <a:pathLst>
                <a:path w="7788" h="4506" extrusionOk="0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3650500" y="1688475"/>
              <a:ext cx="69825" cy="40450"/>
            </a:xfrm>
            <a:custGeom>
              <a:avLst/>
              <a:gdLst/>
              <a:ahLst/>
              <a:cxnLst/>
              <a:rect l="l" t="t" r="r" b="b"/>
              <a:pathLst>
                <a:path w="2793" h="1618" extrusionOk="0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3589300" y="1723375"/>
              <a:ext cx="125525" cy="72275"/>
            </a:xfrm>
            <a:custGeom>
              <a:avLst/>
              <a:gdLst/>
              <a:ahLst/>
              <a:cxnLst/>
              <a:rect l="l" t="t" r="r" b="b"/>
              <a:pathLst>
                <a:path w="5021" h="2891" extrusionOk="0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3528075" y="1758900"/>
              <a:ext cx="99200" cy="56950"/>
            </a:xfrm>
            <a:custGeom>
              <a:avLst/>
              <a:gdLst/>
              <a:ahLst/>
              <a:cxnLst/>
              <a:rect l="l" t="t" r="r" b="b"/>
              <a:pathLst>
                <a:path w="3968" h="2278" extrusionOk="0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3467450" y="1793775"/>
              <a:ext cx="148200" cy="85750"/>
            </a:xfrm>
            <a:custGeom>
              <a:avLst/>
              <a:gdLst/>
              <a:ahLst/>
              <a:cxnLst/>
              <a:rect l="l" t="t" r="r" b="b"/>
              <a:pathLst>
                <a:path w="5928" h="3430" extrusionOk="0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3406250" y="1829300"/>
              <a:ext cx="169600" cy="97975"/>
            </a:xfrm>
            <a:custGeom>
              <a:avLst/>
              <a:gdLst/>
              <a:ahLst/>
              <a:cxnLst/>
              <a:rect l="l" t="t" r="r" b="b"/>
              <a:pathLst>
                <a:path w="6784" h="3919" extrusionOk="0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3440525" y="1950500"/>
              <a:ext cx="104100" cy="60650"/>
            </a:xfrm>
            <a:custGeom>
              <a:avLst/>
              <a:gdLst/>
              <a:ahLst/>
              <a:cxnLst/>
              <a:rect l="l" t="t" r="r" b="b"/>
              <a:pathLst>
                <a:path w="4164" h="2426" extrusionOk="0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3412975" y="19346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3384825" y="1918675"/>
              <a:ext cx="104700" cy="60625"/>
            </a:xfrm>
            <a:custGeom>
              <a:avLst/>
              <a:gdLst/>
              <a:ahLst/>
              <a:cxnLst/>
              <a:rect l="l" t="t" r="r" b="b"/>
              <a:pathLst>
                <a:path w="4188" h="2425" extrusionOk="0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8"/>
            <p:cNvSpPr/>
            <p:nvPr/>
          </p:nvSpPr>
          <p:spPr>
            <a:xfrm>
              <a:off x="3357275" y="1902750"/>
              <a:ext cx="104700" cy="60025"/>
            </a:xfrm>
            <a:custGeom>
              <a:avLst/>
              <a:gdLst/>
              <a:ahLst/>
              <a:cxnLst/>
              <a:rect l="l" t="t" r="r" b="b"/>
              <a:pathLst>
                <a:path w="4188" h="2401" extrusionOk="0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3329725" y="1886850"/>
              <a:ext cx="104100" cy="60000"/>
            </a:xfrm>
            <a:custGeom>
              <a:avLst/>
              <a:gdLst/>
              <a:ahLst/>
              <a:cxnLst/>
              <a:rect l="l" t="t" r="r" b="b"/>
              <a:pathLst>
                <a:path w="4164" h="2400" extrusionOk="0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8"/>
            <p:cNvSpPr/>
            <p:nvPr/>
          </p:nvSpPr>
          <p:spPr>
            <a:xfrm>
              <a:off x="3302175" y="1870925"/>
              <a:ext cx="104100" cy="60025"/>
            </a:xfrm>
            <a:custGeom>
              <a:avLst/>
              <a:gdLst/>
              <a:ahLst/>
              <a:cxnLst/>
              <a:rect l="l" t="t" r="r" b="b"/>
              <a:pathLst>
                <a:path w="4164" h="2401" extrusionOk="0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3274625" y="1838475"/>
              <a:ext cx="76550" cy="44100"/>
            </a:xfrm>
            <a:custGeom>
              <a:avLst/>
              <a:gdLst/>
              <a:ahLst/>
              <a:cxnLst/>
              <a:rect l="l" t="t" r="r" b="b"/>
              <a:pathLst>
                <a:path w="3062" h="1764" extrusionOk="0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8"/>
            <p:cNvSpPr/>
            <p:nvPr/>
          </p:nvSpPr>
          <p:spPr>
            <a:xfrm>
              <a:off x="3274000" y="1855000"/>
              <a:ext cx="104725" cy="60025"/>
            </a:xfrm>
            <a:custGeom>
              <a:avLst/>
              <a:gdLst/>
              <a:ahLst/>
              <a:cxnLst/>
              <a:rect l="l" t="t" r="r" b="b"/>
              <a:pathLst>
                <a:path w="4189" h="2401" extrusionOk="0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3376850" y="1671350"/>
              <a:ext cx="285325" cy="164700"/>
            </a:xfrm>
            <a:custGeom>
              <a:avLst/>
              <a:gdLst/>
              <a:ahLst/>
              <a:cxnLst/>
              <a:rect l="l" t="t" r="r" b="b"/>
              <a:pathLst>
                <a:path w="11413" h="6588" extrusionOk="0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3636425" y="1899700"/>
              <a:ext cx="304900" cy="175725"/>
            </a:xfrm>
            <a:custGeom>
              <a:avLst/>
              <a:gdLst/>
              <a:ahLst/>
              <a:cxnLst/>
              <a:rect l="l" t="t" r="r" b="b"/>
              <a:pathLst>
                <a:path w="12196" h="7029" extrusionOk="0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3746625" y="1963350"/>
              <a:ext cx="194700" cy="112075"/>
            </a:xfrm>
            <a:custGeom>
              <a:avLst/>
              <a:gdLst/>
              <a:ahLst/>
              <a:cxnLst/>
              <a:rect l="l" t="t" r="r" b="b"/>
              <a:pathLst>
                <a:path w="7788" h="4483" extrusionOk="0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3636425" y="1899700"/>
              <a:ext cx="194100" cy="112050"/>
            </a:xfrm>
            <a:custGeom>
              <a:avLst/>
              <a:gdLst/>
              <a:ahLst/>
              <a:cxnLst/>
              <a:rect l="l" t="t" r="r" b="b"/>
              <a:pathLst>
                <a:path w="7764" h="4482" extrusionOk="0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4286575" y="2159875"/>
              <a:ext cx="759775" cy="438350"/>
            </a:xfrm>
            <a:custGeom>
              <a:avLst/>
              <a:gdLst/>
              <a:ahLst/>
              <a:cxnLst/>
              <a:rect l="l" t="t" r="r" b="b"/>
              <a:pathLst>
                <a:path w="30391" h="17534" extrusionOk="0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4619625" y="24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8"/>
            <p:cNvSpPr/>
            <p:nvPr/>
          </p:nvSpPr>
          <p:spPr>
            <a:xfrm>
              <a:off x="4523500" y="2332525"/>
              <a:ext cx="96150" cy="74100"/>
            </a:xfrm>
            <a:custGeom>
              <a:avLst/>
              <a:gdLst/>
              <a:ahLst/>
              <a:cxnLst/>
              <a:rect l="l" t="t" r="r" b="b"/>
              <a:pathLst>
                <a:path w="3846" h="2964" extrusionOk="0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8"/>
            <p:cNvSpPr/>
            <p:nvPr/>
          </p:nvSpPr>
          <p:spPr>
            <a:xfrm>
              <a:off x="4573100" y="2328000"/>
              <a:ext cx="142650" cy="78625"/>
            </a:xfrm>
            <a:custGeom>
              <a:avLst/>
              <a:gdLst/>
              <a:ahLst/>
              <a:cxnLst/>
              <a:rect l="l" t="t" r="r" b="b"/>
              <a:pathLst>
                <a:path w="5706" h="3145" extrusionOk="0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4479425" y="2396175"/>
              <a:ext cx="140225" cy="65550"/>
            </a:xfrm>
            <a:custGeom>
              <a:avLst/>
              <a:gdLst/>
              <a:ahLst/>
              <a:cxnLst/>
              <a:rect l="l" t="t" r="r" b="b"/>
              <a:pathLst>
                <a:path w="5609" h="2622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4619625" y="2350875"/>
              <a:ext cx="149400" cy="129200"/>
            </a:xfrm>
            <a:custGeom>
              <a:avLst/>
              <a:gdLst/>
              <a:ahLst/>
              <a:cxnLst/>
              <a:rect l="l" t="t" r="r" b="b"/>
              <a:pathLst>
                <a:path w="5976" h="5168" extrusionOk="0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8"/>
            <p:cNvSpPr/>
            <p:nvPr/>
          </p:nvSpPr>
          <p:spPr>
            <a:xfrm>
              <a:off x="4523500" y="2406600"/>
              <a:ext cx="142675" cy="78000"/>
            </a:xfrm>
            <a:custGeom>
              <a:avLst/>
              <a:gdLst/>
              <a:ahLst/>
              <a:cxnLst/>
              <a:rect l="l" t="t" r="r" b="b"/>
              <a:pathLst>
                <a:path w="5707" h="3120" extrusionOk="0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4636150" y="2244325"/>
              <a:ext cx="261425" cy="153725"/>
            </a:xfrm>
            <a:custGeom>
              <a:avLst/>
              <a:gdLst/>
              <a:ahLst/>
              <a:cxnLst/>
              <a:rect l="l" t="t" r="r" b="b"/>
              <a:pathLst>
                <a:path w="10457" h="6149" extrusionOk="0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8"/>
            <p:cNvSpPr/>
            <p:nvPr/>
          </p:nvSpPr>
          <p:spPr>
            <a:xfrm>
              <a:off x="4666150" y="2227200"/>
              <a:ext cx="261425" cy="153700"/>
            </a:xfrm>
            <a:custGeom>
              <a:avLst/>
              <a:gdLst/>
              <a:ahLst/>
              <a:cxnLst/>
              <a:rect l="l" t="t" r="r" b="b"/>
              <a:pathLst>
                <a:path w="10457" h="6148" extrusionOk="0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8"/>
            <p:cNvSpPr/>
            <p:nvPr/>
          </p:nvSpPr>
          <p:spPr>
            <a:xfrm>
              <a:off x="4695525" y="2210050"/>
              <a:ext cx="261450" cy="153725"/>
            </a:xfrm>
            <a:custGeom>
              <a:avLst/>
              <a:gdLst/>
              <a:ahLst/>
              <a:cxnLst/>
              <a:rect l="l" t="t" r="r" b="b"/>
              <a:pathLst>
                <a:path w="10458" h="6149" extrusionOk="0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4965525" y="2614750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503925" y="2614125"/>
              <a:ext cx="12875" cy="64925"/>
            </a:xfrm>
            <a:custGeom>
              <a:avLst/>
              <a:gdLst/>
              <a:ahLst/>
              <a:cxnLst/>
              <a:rect l="l" t="t" r="r" b="b"/>
              <a:pathLst>
                <a:path w="515" h="2597" extrusionOk="0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4772050" y="2631875"/>
              <a:ext cx="194100" cy="159825"/>
            </a:xfrm>
            <a:custGeom>
              <a:avLst/>
              <a:gdLst/>
              <a:ahLst/>
              <a:cxnLst/>
              <a:rect l="l" t="t" r="r" b="b"/>
              <a:pathLst>
                <a:path w="7764" h="6393" extrusionOk="0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4516775" y="2631875"/>
              <a:ext cx="195325" cy="159825"/>
            </a:xfrm>
            <a:custGeom>
              <a:avLst/>
              <a:gdLst/>
              <a:ahLst/>
              <a:cxnLst/>
              <a:rect l="l" t="t" r="r" b="b"/>
              <a:pathLst>
                <a:path w="7813" h="6393" extrusionOk="0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8"/>
            <p:cNvSpPr/>
            <p:nvPr/>
          </p:nvSpPr>
          <p:spPr>
            <a:xfrm>
              <a:off x="4712075" y="2744525"/>
              <a:ext cx="60000" cy="53900"/>
            </a:xfrm>
            <a:custGeom>
              <a:avLst/>
              <a:gdLst/>
              <a:ahLst/>
              <a:cxnLst/>
              <a:rect l="l" t="t" r="r" b="b"/>
              <a:pathLst>
                <a:path w="2400" h="2156" extrusionOk="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8"/>
            <p:cNvSpPr/>
            <p:nvPr/>
          </p:nvSpPr>
          <p:spPr>
            <a:xfrm>
              <a:off x="4500250" y="2477000"/>
              <a:ext cx="482425" cy="274900"/>
            </a:xfrm>
            <a:custGeom>
              <a:avLst/>
              <a:gdLst/>
              <a:ahLst/>
              <a:cxnLst/>
              <a:rect l="l" t="t" r="r" b="b"/>
              <a:pathLst>
                <a:path w="19297" h="10996" extrusionOk="0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53561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8945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5162650" y="2498425"/>
              <a:ext cx="193475" cy="159200"/>
            </a:xfrm>
            <a:custGeom>
              <a:avLst/>
              <a:gdLst/>
              <a:ahLst/>
              <a:cxnLst/>
              <a:rect l="l" t="t" r="r" b="b"/>
              <a:pathLst>
                <a:path w="7739" h="6368" extrusionOk="0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4907350" y="2498425"/>
              <a:ext cx="195325" cy="159200"/>
            </a:xfrm>
            <a:custGeom>
              <a:avLst/>
              <a:gdLst/>
              <a:ahLst/>
              <a:cxnLst/>
              <a:rect l="l" t="t" r="r" b="b"/>
              <a:pathLst>
                <a:path w="7813" h="6368" extrusionOk="0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5102650" y="2611075"/>
              <a:ext cx="60025" cy="53900"/>
            </a:xfrm>
            <a:custGeom>
              <a:avLst/>
              <a:gdLst/>
              <a:ahLst/>
              <a:cxnLst/>
              <a:rect l="l" t="t" r="r" b="b"/>
              <a:pathLst>
                <a:path w="24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4890825" y="2343525"/>
              <a:ext cx="482425" cy="274450"/>
            </a:xfrm>
            <a:custGeom>
              <a:avLst/>
              <a:gdLst/>
              <a:ahLst/>
              <a:cxnLst/>
              <a:rect l="l" t="t" r="r" b="b"/>
              <a:pathLst>
                <a:path w="19297" h="10978" extrusionOk="0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4777575" y="2624300"/>
              <a:ext cx="86950" cy="50450"/>
            </a:xfrm>
            <a:custGeom>
              <a:avLst/>
              <a:gdLst/>
              <a:ahLst/>
              <a:cxnLst/>
              <a:rect l="l" t="t" r="r" b="b"/>
              <a:pathLst>
                <a:path w="3478" h="2018" extrusionOk="0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4735950" y="2589025"/>
              <a:ext cx="88175" cy="50850"/>
            </a:xfrm>
            <a:custGeom>
              <a:avLst/>
              <a:gdLst/>
              <a:ahLst/>
              <a:cxnLst/>
              <a:rect l="l" t="t" r="r" b="b"/>
              <a:pathLst>
                <a:path w="3527" h="2034" extrusionOk="0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4684525" y="2580450"/>
              <a:ext cx="83275" cy="48400"/>
            </a:xfrm>
            <a:custGeom>
              <a:avLst/>
              <a:gdLst/>
              <a:ahLst/>
              <a:cxnLst/>
              <a:rect l="l" t="t" r="r" b="b"/>
              <a:pathLst>
                <a:path w="3331" h="1936" extrusionOk="0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8"/>
            <p:cNvSpPr/>
            <p:nvPr/>
          </p:nvSpPr>
          <p:spPr>
            <a:xfrm>
              <a:off x="4666750" y="2549225"/>
              <a:ext cx="88200" cy="50850"/>
            </a:xfrm>
            <a:custGeom>
              <a:avLst/>
              <a:gdLst/>
              <a:ahLst/>
              <a:cxnLst/>
              <a:rect l="l" t="t" r="r" b="b"/>
              <a:pathLst>
                <a:path w="3528" h="2034" extrusionOk="0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5169375" y="2499025"/>
              <a:ext cx="103475" cy="60025"/>
            </a:xfrm>
            <a:custGeom>
              <a:avLst/>
              <a:gdLst/>
              <a:ahLst/>
              <a:cxnLst/>
              <a:rect l="l" t="t" r="r" b="b"/>
              <a:pathLst>
                <a:path w="4139" h="2401" extrusionOk="0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5120400" y="24574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5059175" y="2447600"/>
              <a:ext cx="99200" cy="56975"/>
            </a:xfrm>
            <a:custGeom>
              <a:avLst/>
              <a:gdLst/>
              <a:ahLst/>
              <a:cxnLst/>
              <a:rect l="l" t="t" r="r" b="b"/>
              <a:pathLst>
                <a:path w="3968" h="2279" extrusionOk="0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5038375" y="2410275"/>
              <a:ext cx="104700" cy="60000"/>
            </a:xfrm>
            <a:custGeom>
              <a:avLst/>
              <a:gdLst/>
              <a:ahLst/>
              <a:cxnLst/>
              <a:rect l="l" t="t" r="r" b="b"/>
              <a:pathLst>
                <a:path w="4188" h="2400" extrusionOk="0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5102650" y="261107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4742050" y="274452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5128350" y="2354550"/>
              <a:ext cx="238800" cy="280425"/>
            </a:xfrm>
            <a:custGeom>
              <a:avLst/>
              <a:gdLst/>
              <a:ahLst/>
              <a:cxnLst/>
              <a:rect l="l" t="t" r="r" b="b"/>
              <a:pathLst>
                <a:path w="9552" h="11217" extrusionOk="0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4945300" y="3867900"/>
              <a:ext cx="211250" cy="63700"/>
            </a:xfrm>
            <a:custGeom>
              <a:avLst/>
              <a:gdLst/>
              <a:ahLst/>
              <a:cxnLst/>
              <a:rect l="l" t="t" r="r" b="b"/>
              <a:pathLst>
                <a:path w="8450" h="2548" extrusionOk="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4941650" y="3833625"/>
              <a:ext cx="226525" cy="88175"/>
            </a:xfrm>
            <a:custGeom>
              <a:avLst/>
              <a:gdLst/>
              <a:ahLst/>
              <a:cxnLst/>
              <a:rect l="l" t="t" r="r" b="b"/>
              <a:pathLst>
                <a:path w="9061" h="3527" extrusionOk="0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5191425" y="3661600"/>
              <a:ext cx="159800" cy="143275"/>
            </a:xfrm>
            <a:custGeom>
              <a:avLst/>
              <a:gdLst/>
              <a:ahLst/>
              <a:cxnLst/>
              <a:rect l="l" t="t" r="r" b="b"/>
              <a:pathLst>
                <a:path w="6392" h="5731" extrusionOk="0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5171200" y="2559025"/>
              <a:ext cx="117575" cy="80850"/>
            </a:xfrm>
            <a:custGeom>
              <a:avLst/>
              <a:gdLst/>
              <a:ahLst/>
              <a:cxnLst/>
              <a:rect l="l" t="t" r="r" b="b"/>
              <a:pathLst>
                <a:path w="4703" h="3234" extrusionOk="0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5195700" y="3692825"/>
              <a:ext cx="158575" cy="124300"/>
            </a:xfrm>
            <a:custGeom>
              <a:avLst/>
              <a:gdLst/>
              <a:ahLst/>
              <a:cxnLst/>
              <a:rect l="l" t="t" r="r" b="b"/>
              <a:pathLst>
                <a:path w="6343" h="4972" extrusionOk="0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5189575" y="3055525"/>
              <a:ext cx="188575" cy="734050"/>
            </a:xfrm>
            <a:custGeom>
              <a:avLst/>
              <a:gdLst/>
              <a:ahLst/>
              <a:cxnLst/>
              <a:rect l="l" t="t" r="r" b="b"/>
              <a:pathLst>
                <a:path w="7543" h="29362" extrusionOk="0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5008375" y="3083075"/>
              <a:ext cx="252850" cy="802600"/>
            </a:xfrm>
            <a:custGeom>
              <a:avLst/>
              <a:gdLst/>
              <a:ahLst/>
              <a:cxnLst/>
              <a:rect l="l" t="t" r="r" b="b"/>
              <a:pathLst>
                <a:path w="10114" h="32104" extrusionOk="0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5029800" y="2597600"/>
              <a:ext cx="366125" cy="644050"/>
            </a:xfrm>
            <a:custGeom>
              <a:avLst/>
              <a:gdLst/>
              <a:ahLst/>
              <a:cxnLst/>
              <a:rect l="l" t="t" r="r" b="b"/>
              <a:pathLst>
                <a:path w="14645" h="25762" extrusionOk="0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5157750" y="2363750"/>
              <a:ext cx="222250" cy="265700"/>
            </a:xfrm>
            <a:custGeom>
              <a:avLst/>
              <a:gdLst/>
              <a:ahLst/>
              <a:cxnLst/>
              <a:rect l="l" t="t" r="r" b="b"/>
              <a:pathLst>
                <a:path w="8890" h="10628" extrusionOk="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5053675" y="2640150"/>
              <a:ext cx="197925" cy="376225"/>
            </a:xfrm>
            <a:custGeom>
              <a:avLst/>
              <a:gdLst/>
              <a:ahLst/>
              <a:cxnLst/>
              <a:rect l="l" t="t" r="r" b="b"/>
              <a:pathLst>
                <a:path w="7917" h="15049" extrusionOk="0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2923225" y="4243800"/>
              <a:ext cx="238775" cy="105325"/>
            </a:xfrm>
            <a:custGeom>
              <a:avLst/>
              <a:gdLst/>
              <a:ahLst/>
              <a:cxnLst/>
              <a:rect l="l" t="t" r="r" b="b"/>
              <a:pathLst>
                <a:path w="9551" h="4213" extrusionOk="0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2873025" y="3504875"/>
              <a:ext cx="230825" cy="781175"/>
            </a:xfrm>
            <a:custGeom>
              <a:avLst/>
              <a:gdLst/>
              <a:ahLst/>
              <a:cxnLst/>
              <a:rect l="l" t="t" r="r" b="b"/>
              <a:pathLst>
                <a:path w="9233" h="31247" extrusionOk="0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3086675" y="2778800"/>
              <a:ext cx="217975" cy="317775"/>
            </a:xfrm>
            <a:custGeom>
              <a:avLst/>
              <a:gdLst/>
              <a:ahLst/>
              <a:cxnLst/>
              <a:rect l="l" t="t" r="r" b="b"/>
              <a:pathLst>
                <a:path w="8719" h="12711" extrusionOk="0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3079325" y="2801450"/>
              <a:ext cx="234500" cy="275525"/>
            </a:xfrm>
            <a:custGeom>
              <a:avLst/>
              <a:gdLst/>
              <a:ahLst/>
              <a:cxnLst/>
              <a:rect l="l" t="t" r="r" b="b"/>
              <a:pathLst>
                <a:path w="9380" h="11021" extrusionOk="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3078100" y="4317250"/>
              <a:ext cx="239400" cy="105325"/>
            </a:xfrm>
            <a:custGeom>
              <a:avLst/>
              <a:gdLst/>
              <a:ahLst/>
              <a:cxnLst/>
              <a:rect l="l" t="t" r="r" b="b"/>
              <a:pathLst>
                <a:path w="9576" h="4213" extrusionOk="0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8"/>
            <p:cNvSpPr/>
            <p:nvPr/>
          </p:nvSpPr>
          <p:spPr>
            <a:xfrm>
              <a:off x="2952600" y="3539775"/>
              <a:ext cx="271225" cy="849750"/>
            </a:xfrm>
            <a:custGeom>
              <a:avLst/>
              <a:gdLst/>
              <a:ahLst/>
              <a:cxnLst/>
              <a:rect l="l" t="t" r="r" b="b"/>
              <a:pathLst>
                <a:path w="10849" h="33990" extrusionOk="0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2884025" y="2980225"/>
              <a:ext cx="407750" cy="670375"/>
            </a:xfrm>
            <a:custGeom>
              <a:avLst/>
              <a:gdLst/>
              <a:ahLst/>
              <a:cxnLst/>
              <a:rect l="l" t="t" r="r" b="b"/>
              <a:pathLst>
                <a:path w="16310" h="26815" extrusionOk="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3159525" y="3069000"/>
              <a:ext cx="333050" cy="513025"/>
            </a:xfrm>
            <a:custGeom>
              <a:avLst/>
              <a:gdLst/>
              <a:ahLst/>
              <a:cxnLst/>
              <a:rect l="l" t="t" r="r" b="b"/>
              <a:pathLst>
                <a:path w="13322" h="20521" extrusionOk="0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5046325" y="2820425"/>
              <a:ext cx="161650" cy="239400"/>
            </a:xfrm>
            <a:custGeom>
              <a:avLst/>
              <a:gdLst/>
              <a:ahLst/>
              <a:cxnLst/>
              <a:rect l="l" t="t" r="r" b="b"/>
              <a:pathLst>
                <a:path w="6466" h="9576" extrusionOk="0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575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24A9D3A-6D62-065C-56DC-1F48B764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76" y="1399742"/>
            <a:ext cx="6082847" cy="3310128"/>
          </a:xfrm>
          <a:prstGeom prst="rect">
            <a:avLst/>
          </a:prstGeom>
        </p:spPr>
      </p:pic>
      <p:sp>
        <p:nvSpPr>
          <p:cNvPr id="10" name="Google Shape;506;p52">
            <a:extLst>
              <a:ext uri="{FF2B5EF4-FFF2-40B4-BE49-F238E27FC236}">
                <a16:creationId xmlns:a16="http://schemas.microsoft.com/office/drawing/2014/main" id="{13C9DD82-8043-15F1-E9B5-DED2FB1E466B}"/>
              </a:ext>
            </a:extLst>
          </p:cNvPr>
          <p:cNvSpPr txBox="1">
            <a:spLocks/>
          </p:cNvSpPr>
          <p:nvPr/>
        </p:nvSpPr>
        <p:spPr>
          <a:xfrm>
            <a:off x="614578" y="540000"/>
            <a:ext cx="791484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ctr"/>
            <a:r>
              <a:rPr lang="en-US" dirty="0"/>
              <a:t>FLOWCHART </a:t>
            </a:r>
            <a:r>
              <a:rPr lang="en-US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CUSTOMER ANALYSIS</a:t>
            </a:r>
          </a:p>
        </p:txBody>
      </p:sp>
    </p:spTree>
    <p:extLst>
      <p:ext uri="{BB962C8B-B14F-4D97-AF65-F5344CB8AC3E}">
        <p14:creationId xmlns:p14="http://schemas.microsoft.com/office/powerpoint/2010/main" val="275221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52">
            <a:extLst>
              <a:ext uri="{FF2B5EF4-FFF2-40B4-BE49-F238E27FC236}">
                <a16:creationId xmlns:a16="http://schemas.microsoft.com/office/drawing/2014/main" id="{DC0C42C9-786D-B816-A274-25AA9EB707CA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 Black"/>
              <a:buNone/>
              <a:defRPr sz="3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pPr algn="l"/>
            <a:r>
              <a:rPr lang="en-US" dirty="0"/>
              <a:t>QUERY </a:t>
            </a:r>
            <a:r>
              <a:rPr lang="en-US" dirty="0">
                <a:solidFill>
                  <a:schemeClr val="accent1"/>
                </a:solidFill>
                <a:latin typeface="Overpass SemiBold"/>
                <a:sym typeface="Overpass SemiBold"/>
              </a:rPr>
              <a:t>CUSTOMER</a:t>
            </a:r>
            <a:r>
              <a:rPr lang="en-US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86C74-E96C-4EAF-D0A6-58D7D0D6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38" y="1740774"/>
            <a:ext cx="4820323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27451"/>
      </p:ext>
    </p:extLst>
  </p:cSld>
  <p:clrMapOvr>
    <a:masterClrMapping/>
  </p:clrMapOvr>
</p:sld>
</file>

<file path=ppt/theme/theme1.xml><?xml version="1.0" encoding="utf-8"?>
<a:theme xmlns:a="http://schemas.openxmlformats.org/drawingml/2006/main" name="Public Consulting XL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D665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132</Words>
  <Application>Microsoft Office PowerPoint</Application>
  <PresentationFormat>On-screen Show (16:9)</PresentationFormat>
  <Paragraphs>25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Overpass Black</vt:lpstr>
      <vt:lpstr>Arial</vt:lpstr>
      <vt:lpstr>Overpass SemiBold</vt:lpstr>
      <vt:lpstr>Overpass ExtraBold</vt:lpstr>
      <vt:lpstr>Source Sans Pro</vt:lpstr>
      <vt:lpstr>Public Consulting XL by Slidesgo</vt:lpstr>
      <vt:lpstr>Mini Project Data Engineering</vt:lpstr>
      <vt:lpstr>Latar  Belakang</vt:lpstr>
      <vt:lpstr>Tools</vt:lpstr>
      <vt:lpstr>01</vt:lpstr>
      <vt:lpstr>PowerPoint Presentation</vt:lpstr>
      <vt:lpstr>PowerPoint Presentation</vt:lpstr>
      <vt:lpstr>02</vt:lpstr>
      <vt:lpstr>PowerPoint Presentation</vt:lpstr>
      <vt:lpstr>PowerPoint Presentation</vt:lpstr>
      <vt:lpstr>03</vt:lpstr>
      <vt:lpstr>FLOWCHART SHIPPER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Data Engineering</dc:title>
  <dc:creator>User</dc:creator>
  <cp:lastModifiedBy>M. Farhan Aziz</cp:lastModifiedBy>
  <cp:revision>2</cp:revision>
  <dcterms:modified xsi:type="dcterms:W3CDTF">2023-01-29T15:11:22Z</dcterms:modified>
</cp:coreProperties>
</file>