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61D98A-6633-4CF0-B91B-03219429A82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8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9EEFF9-6075-4A85-9D71-9244E15DEE7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448126-0E69-4A06-BB85-D93AB439B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097" y="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Programming Assignment-3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6000" dirty="0" smtClean="0">
                <a:solidFill>
                  <a:srgbClr val="002060"/>
                </a:solidFill>
              </a:rPr>
              <a:t>(Chapter 4, Question 10)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2060"/>
                </a:solidFill>
              </a:rPr>
              <a:t>Mohamed </a:t>
            </a:r>
            <a:r>
              <a:rPr lang="en-US" sz="3000" dirty="0" err="1" smtClean="0">
                <a:solidFill>
                  <a:srgbClr val="002060"/>
                </a:solidFill>
              </a:rPr>
              <a:t>farhan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 obtained for randomly generated test cases (left) and brute force technique (right)</a:t>
            </a:r>
            <a:endParaRPr lang="en-US" sz="4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8" y="1737359"/>
            <a:ext cx="5882304" cy="457266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737359"/>
            <a:ext cx="5881352" cy="45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i="1" dirty="0" smtClean="0"/>
              <a:t>10</a:t>
            </a:r>
            <a:r>
              <a:rPr lang="en-US" dirty="0" smtClean="0"/>
              <a:t> random test cases with </a:t>
            </a:r>
            <a:r>
              <a:rPr lang="en-US" i="1" dirty="0" smtClean="0"/>
              <a:t>n</a:t>
            </a:r>
            <a:r>
              <a:rPr lang="en-US" dirty="0" smtClean="0"/>
              <a:t> nodes for a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a graph </a:t>
            </a:r>
            <a:r>
              <a:rPr lang="en-US" i="1" dirty="0" smtClean="0"/>
              <a:t>G</a:t>
            </a:r>
            <a:r>
              <a:rPr lang="en-US" dirty="0" smtClean="0"/>
              <a:t> using </a:t>
            </a:r>
            <a:r>
              <a:rPr lang="en-US" i="1" dirty="0" err="1" smtClean="0"/>
              <a:t>networkx</a:t>
            </a:r>
            <a:r>
              <a:rPr lang="en-US" dirty="0" smtClean="0"/>
              <a:t> library.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smtClean="0"/>
              <a:t>graph=</a:t>
            </a:r>
            <a:r>
              <a:rPr lang="en-US" b="1" i="1" dirty="0" err="1" smtClean="0"/>
              <a:t>nx.cycle_graph</a:t>
            </a:r>
            <a:r>
              <a:rPr lang="en-US" b="1" i="1" dirty="0" smtClean="0"/>
              <a:t>(</a:t>
            </a:r>
            <a:r>
              <a:rPr lang="en-US" b="1" i="1" dirty="0"/>
              <a:t>5</a:t>
            </a:r>
            <a:r>
              <a:rPr lang="en-US" b="1" i="1" dirty="0" smtClean="0"/>
              <a:t>)</a:t>
            </a: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Determine the minimum spanning tree (MST) </a:t>
            </a:r>
            <a:r>
              <a:rPr lang="en-US" i="1" dirty="0" smtClean="0"/>
              <a:t>T</a:t>
            </a:r>
            <a:r>
              <a:rPr lang="en-US" dirty="0" smtClean="0"/>
              <a:t> and its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an edge </a:t>
            </a:r>
            <a:r>
              <a:rPr lang="en-US" i="1" dirty="0" smtClean="0"/>
              <a:t>e=(</a:t>
            </a:r>
            <a:r>
              <a:rPr lang="en-US" i="1" dirty="0" err="1" smtClean="0"/>
              <a:t>u,v</a:t>
            </a:r>
            <a:r>
              <a:rPr lang="en-US" i="1" dirty="0" smtClean="0"/>
              <a:t>) </a:t>
            </a:r>
            <a:r>
              <a:rPr lang="en-US" dirty="0" smtClean="0"/>
              <a:t>with weight </a:t>
            </a:r>
            <a:r>
              <a:rPr lang="en-US" i="1" dirty="0" smtClean="0"/>
              <a:t>w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 err="1" smtClean="0"/>
              <a:t>graph.add_edge</a:t>
            </a:r>
            <a:r>
              <a:rPr lang="en-US" b="1" i="1" dirty="0" smtClean="0"/>
              <a:t>(1,5,weight=1)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 the cycle </a:t>
            </a:r>
            <a:r>
              <a:rPr lang="en-US" i="1" dirty="0" smtClean="0"/>
              <a:t>C</a:t>
            </a:r>
            <a:r>
              <a:rPr lang="en-US" dirty="0" smtClean="0"/>
              <a:t> formed by adding the new edge e=(</a:t>
            </a:r>
            <a:r>
              <a:rPr lang="en-US" dirty="0" err="1" smtClean="0"/>
              <a:t>u,v</a:t>
            </a:r>
            <a:r>
              <a:rPr lang="en-US" dirty="0" smtClean="0"/>
              <a:t>) to</a:t>
            </a:r>
            <a:r>
              <a:rPr lang="en-US" i="1" dirty="0" smtClean="0"/>
              <a:t>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 the edge </a:t>
            </a:r>
            <a:r>
              <a:rPr lang="en-US" i="1" dirty="0" smtClean="0"/>
              <a:t>e* </a:t>
            </a:r>
            <a:r>
              <a:rPr lang="en-US" dirty="0" smtClean="0"/>
              <a:t>in cycle </a:t>
            </a:r>
            <a:r>
              <a:rPr lang="en-US" i="1" dirty="0" smtClean="0"/>
              <a:t>C</a:t>
            </a:r>
            <a:r>
              <a:rPr lang="en-US" dirty="0" smtClean="0"/>
              <a:t> that has maximum weight </a:t>
            </a:r>
            <a:r>
              <a:rPr lang="en-US" i="1" dirty="0" smtClean="0"/>
              <a:t>w*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i="1" dirty="0" smtClean="0"/>
              <a:t>w &lt; w*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yes, then new MST </a:t>
            </a:r>
            <a:r>
              <a:rPr lang="en-US" i="1" dirty="0" smtClean="0"/>
              <a:t>T*=T-e*+e </a:t>
            </a:r>
            <a:r>
              <a:rPr lang="en-US" dirty="0" smtClean="0"/>
              <a:t>is the MST for graph </a:t>
            </a:r>
            <a:r>
              <a:rPr lang="en-US" i="1" dirty="0" err="1" smtClean="0"/>
              <a:t>G+e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not, then </a:t>
            </a:r>
            <a:r>
              <a:rPr lang="en-US" i="1" dirty="0" smtClean="0"/>
              <a:t>T*=T </a:t>
            </a:r>
            <a:r>
              <a:rPr lang="en-US" dirty="0" smtClean="0"/>
              <a:t>is the MST of </a:t>
            </a:r>
            <a:r>
              <a:rPr lang="en-US" i="1" dirty="0" err="1" smtClean="0"/>
              <a:t>G+e</a:t>
            </a:r>
            <a:endParaRPr lang="en-US" i="1" dirty="0" smtClean="0"/>
          </a:p>
          <a:p>
            <a:pPr marL="871400" lvl="5" indent="0">
              <a:buNone/>
            </a:pPr>
            <a:r>
              <a:rPr lang="en-US" dirty="0" smtClean="0"/>
              <a:t>		</a:t>
            </a:r>
            <a:endParaRPr lang="en-US" b="1" i="1" dirty="0" smtClean="0"/>
          </a:p>
          <a:p>
            <a:pPr marL="871400" lvl="5" indent="0">
              <a:buNone/>
            </a:pPr>
            <a:endParaRPr lang="en-US" b="1" i="1" dirty="0" smtClean="0"/>
          </a:p>
          <a:p>
            <a:pPr lvl="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correctness of randomly generated test cases (n=1,2….15)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55" y="1737360"/>
            <a:ext cx="5771574" cy="4586167"/>
          </a:xfrm>
        </p:spPr>
      </p:pic>
    </p:spTree>
    <p:extLst>
      <p:ext uri="{BB962C8B-B14F-4D97-AF65-F5344CB8AC3E}">
        <p14:creationId xmlns:p14="http://schemas.microsoft.com/office/powerpoint/2010/main" val="1464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of correctness of randomly generated test cases (n=1,2….15)</a:t>
            </a:r>
            <a:r>
              <a:rPr lang="en-US" dirty="0" smtClean="0"/>
              <a:t>(Continuation)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38" y="1737360"/>
            <a:ext cx="5139109" cy="4586167"/>
          </a:xfrm>
        </p:spPr>
      </p:pic>
    </p:spTree>
    <p:extLst>
      <p:ext uri="{BB962C8B-B14F-4D97-AF65-F5344CB8AC3E}">
        <p14:creationId xmlns:p14="http://schemas.microsoft.com/office/powerpoint/2010/main" val="20468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of correctness of randomly generated test cases (n=1,2….15)</a:t>
            </a:r>
            <a:r>
              <a:rPr lang="en-US" dirty="0" smtClean="0"/>
              <a:t>(</a:t>
            </a:r>
            <a:r>
              <a:rPr lang="en-US" dirty="0"/>
              <a:t>Continuation)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7" y="1737360"/>
            <a:ext cx="9684706" cy="4006617"/>
          </a:xfrm>
        </p:spPr>
      </p:pic>
    </p:spTree>
    <p:extLst>
      <p:ext uri="{BB962C8B-B14F-4D97-AF65-F5344CB8AC3E}">
        <p14:creationId xmlns:p14="http://schemas.microsoft.com/office/powerpoint/2010/main" val="16303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3572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Validation of performance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complexity to check if current MST has been updated after adding new edge to graph G is O(|V|) where |V| is the number of nodes (vertices)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2334"/>
            <a:ext cx="4504266" cy="3378200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</a:t>
            </a:r>
            <a:r>
              <a:rPr lang="en-US" sz="26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complexity to update old MST is O(|V|) where |V| is the number of nodes (vertices)</a:t>
            </a:r>
          </a:p>
          <a:p>
            <a:endParaRPr lang="en-US" cap="non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582334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26764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145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Programming Assignment-3 (Chapter 4, Question 10)</vt:lpstr>
      <vt:lpstr>Results obtained for randomly generated test cases (left) and brute force technique (right)</vt:lpstr>
      <vt:lpstr>Pseudocode</vt:lpstr>
      <vt:lpstr>Validation of correctness of randomly generated test cases (n=1,2….15)</vt:lpstr>
      <vt:lpstr>Validation of correctness of randomly generated test cases (n=1,2….15)(Continuation)</vt:lpstr>
      <vt:lpstr>Validation of correctness of randomly generated test cases (n=1,2….15)(Continuation)</vt:lpstr>
      <vt:lpstr>Validation of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Assignment-3 (Chapter 4, Question 10)</dc:title>
  <dc:creator>Mohamed Farhan</dc:creator>
  <cp:lastModifiedBy>Mohamed Farhan</cp:lastModifiedBy>
  <cp:revision>13</cp:revision>
  <dcterms:created xsi:type="dcterms:W3CDTF">2018-11-20T23:47:06Z</dcterms:created>
  <dcterms:modified xsi:type="dcterms:W3CDTF">2018-11-21T00:51:04Z</dcterms:modified>
</cp:coreProperties>
</file>