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6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682062"/>
            <a:ext cx="6803136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31920" y="1327188"/>
            <a:ext cx="1280160" cy="457200"/>
          </a:xfrm>
        </p:spPr>
        <p:txBody>
          <a:bodyPr/>
          <a:lstStyle>
            <a:lvl1pPr algn="ctr">
              <a:defRPr sz="11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104936" y="5211060"/>
            <a:ext cx="4429125" cy="228600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5212080"/>
            <a:ext cx="158391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388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23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3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14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6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4682062"/>
            <a:ext cx="6803136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31920" y="1325880"/>
            <a:ext cx="128016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4679" y="5211060"/>
            <a:ext cx="4430268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5211060"/>
            <a:ext cx="1584198" cy="2286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950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53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55898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56581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2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8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6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4147" y="173736"/>
            <a:ext cx="6398514" cy="6510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7392"/>
            <a:ext cx="1823085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76" y="907143"/>
            <a:ext cx="5428856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6310086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3346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3736"/>
            <a:ext cx="6398514" cy="6510528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309360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8012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3736"/>
            <a:ext cx="8791956" cy="651052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03120"/>
            <a:ext cx="768096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4768" y="6309360"/>
            <a:ext cx="20574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6896" y="6309360"/>
            <a:ext cx="3950208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3382" y="6309360"/>
            <a:ext cx="10972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7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Welcome to Bright World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t>Your gateway to innovative lighting solutions.</a:t>
            </a:r>
          </a:p>
          <a:p>
            <a:r>
              <a:t>From smart bulbs to decorative pieces – find it all here!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Bright World brings you a universe of LED lighting.</a:t>
            </a:r>
          </a:p>
          <a:p>
            <a:r>
              <a:t>Explore curated collections: smart, decorative, and spot bulbs.</a:t>
            </a:r>
          </a:p>
          <a:p>
            <a:r>
              <a:t>Partnered with top brands for quality and style.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Empower homes and workplaces with advanced LED solutions.</a:t>
            </a:r>
          </a:p>
          <a:p>
            <a:r>
              <a:t>• Promote energy-efficient and stylish lighting options.</a:t>
            </a:r>
          </a:p>
          <a:p>
            <a:r>
              <a:t>• Deliver a seamless, user-friendly shopping experience.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Products We Sell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</a:t>
            </a:r>
            <a:r>
              <a:rPr b="1" dirty="0"/>
              <a:t>Smart LED Bulbs</a:t>
            </a:r>
            <a:r>
              <a:rPr dirty="0"/>
              <a:t>: Automate your home with cutting-edge technology.</a:t>
            </a:r>
          </a:p>
          <a:p>
            <a:r>
              <a:rPr dirty="0"/>
              <a:t>• </a:t>
            </a:r>
            <a:r>
              <a:rPr b="1" dirty="0"/>
              <a:t>Decorative Bulbs</a:t>
            </a:r>
            <a:r>
              <a:rPr dirty="0"/>
              <a:t>: Add style and elegance to every room.</a:t>
            </a:r>
          </a:p>
          <a:p>
            <a:r>
              <a:rPr dirty="0"/>
              <a:t>• </a:t>
            </a:r>
            <a:r>
              <a:rPr b="1" dirty="0"/>
              <a:t>Spotlights</a:t>
            </a:r>
            <a:r>
              <a:rPr dirty="0"/>
              <a:t>: Focus light exactly where you need it.</a:t>
            </a:r>
          </a:p>
          <a:p>
            <a:r>
              <a:rPr dirty="0"/>
              <a:t>• </a:t>
            </a:r>
            <a:r>
              <a:rPr b="1" dirty="0"/>
              <a:t>Trusted Brands</a:t>
            </a:r>
            <a:r>
              <a:rPr dirty="0"/>
              <a:t>: Quality you can rely 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At Bright World, we blend innovation with style.</a:t>
            </a:r>
          </a:p>
          <a:p>
            <a:r>
              <a:t>Illuminate your spaces smartly and beautifully.</a:t>
            </a:r>
          </a:p>
          <a:p>
            <a:r>
              <a:t>Thank you for choosing Bright World – your light, your style.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13</TotalTime>
  <Words>163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Garamond</vt:lpstr>
      <vt:lpstr>Savon</vt:lpstr>
      <vt:lpstr>Welcome to Bright World</vt:lpstr>
      <vt:lpstr>Introduction</vt:lpstr>
      <vt:lpstr>Our Mission</vt:lpstr>
      <vt:lpstr>Products We Sell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Bright World</dc:title>
  <dc:subject/>
  <dc:creator>Hassan</dc:creator>
  <cp:keywords/>
  <dc:description>generated using python-pptx</dc:description>
  <cp:lastModifiedBy>TrendZone.PK</cp:lastModifiedBy>
  <cp:revision>3</cp:revision>
  <dcterms:created xsi:type="dcterms:W3CDTF">2013-01-27T09:14:16Z</dcterms:created>
  <dcterms:modified xsi:type="dcterms:W3CDTF">2025-06-02T14:08:35Z</dcterms:modified>
  <cp:category/>
</cp:coreProperties>
</file>