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58" r:id="rId5"/>
    <p:sldId id="259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83" r:id="rId14"/>
    <p:sldId id="260" r:id="rId15"/>
    <p:sldId id="261" r:id="rId16"/>
    <p:sldId id="262" r:id="rId17"/>
    <p:sldId id="273" r:id="rId18"/>
    <p:sldId id="263" r:id="rId19"/>
    <p:sldId id="284" r:id="rId20"/>
    <p:sldId id="285" r:id="rId21"/>
    <p:sldId id="286" r:id="rId22"/>
    <p:sldId id="287" r:id="rId23"/>
    <p:sldId id="264" r:id="rId24"/>
    <p:sldId id="265" r:id="rId25"/>
    <p:sldId id="266" r:id="rId26"/>
    <p:sldId id="267" r:id="rId27"/>
    <p:sldId id="268" r:id="rId28"/>
    <p:sldId id="288" r:id="rId29"/>
    <p:sldId id="289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8276-5DF7-41AA-9A50-A6C5ED7933B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44B46-677C-45A6-9B09-15BB8B1A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B7CB7F-6D03-4656-97B5-9E6218F5355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0BF-6A06-40C7-BE0B-5703BEF468D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6B8-2C2D-49DE-85D1-E3E622BF42C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901F-18FC-4D96-8249-F453FCB3230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351C-A8C7-48E3-A8E3-36FA8372DF9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B247-2A74-43CD-BADE-1E3B4852D3E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6616-53CC-413A-AB9C-66BB8B2D29E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ED5C-93E8-4C07-B772-0586889A326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53AD-D2EB-4648-BC1B-2130F4414BE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C55B-48F8-408B-A6BE-97AFDF860B9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F7E0-914E-4DF0-A414-D6EA606D29D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BF4-1E8A-4E40-B57C-ACA52B56449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9A2C-5A2F-44DC-91B4-81B55924FE8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EA36-014E-4C84-88B6-772F90B5F6E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B04-2C46-4327-B52D-92E6CF83761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80D8-17FC-4077-8304-B531A76CFF4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D4C8-3813-4065-9295-3169AD8DEBC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EE41-6F3B-460B-85C4-0426E3991AA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568" y="1345473"/>
            <a:ext cx="8791575" cy="2348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of data acquisition system for electric bikes to develop drive cycle for Peshawar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820395" cy="365127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63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voltage sensor with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voltage sensor used here is DG-301.</a:t>
            </a:r>
          </a:p>
          <a:p>
            <a:r>
              <a:rPr lang="en-US" dirty="0" smtClean="0"/>
              <a:t>It  can measure voltage from 0v-25v.</a:t>
            </a:r>
          </a:p>
          <a:p>
            <a:r>
              <a:rPr lang="en-US" dirty="0" smtClean="0"/>
              <a:t>It is small, portable and reliable.</a:t>
            </a:r>
          </a:p>
          <a:p>
            <a:r>
              <a:rPr lang="en-US" dirty="0" smtClean="0"/>
              <a:t>It is simple circuitry and easy to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6" y="3449754"/>
            <a:ext cx="3487783" cy="2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voltage sensor with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 has five pins S,+, -, VCC and GND.</a:t>
            </a:r>
          </a:p>
          <a:p>
            <a:r>
              <a:rPr lang="en-US" dirty="0" smtClean="0"/>
              <a:t>“S” is connected to analog input pin.</a:t>
            </a:r>
          </a:p>
          <a:p>
            <a:r>
              <a:rPr lang="en-US" dirty="0" smtClean="0"/>
              <a:t>“+” is not connected to any pin.</a:t>
            </a:r>
          </a:p>
          <a:p>
            <a:r>
              <a:rPr lang="en-US" dirty="0" smtClean="0"/>
              <a:t>“-” is connected to ground.</a:t>
            </a:r>
          </a:p>
          <a:p>
            <a:r>
              <a:rPr lang="en-US" dirty="0" smtClean="0"/>
              <a:t>VCC is connected to the positive power supply pin.</a:t>
            </a:r>
          </a:p>
          <a:p>
            <a:r>
              <a:rPr lang="en-US" dirty="0" smtClean="0"/>
              <a:t>GND is connected to the negative power supply pin.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40" y="2629149"/>
            <a:ext cx="3709852" cy="27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voltage sensor with Arduino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7" y="1809705"/>
            <a:ext cx="3417524" cy="45529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09" y="2207622"/>
            <a:ext cx="4127460" cy="3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of the voltage sensor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45" y="2097088"/>
            <a:ext cx="8450720" cy="36639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57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GPS with Arduino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GPS sensor used in this project is UBLOX NEO 6M.</a:t>
            </a:r>
          </a:p>
          <a:p>
            <a:r>
              <a:rPr lang="en-US" dirty="0" smtClean="0"/>
              <a:t>It has 2.5m horizontal position accuracy.</a:t>
            </a:r>
          </a:p>
          <a:p>
            <a:r>
              <a:rPr lang="en-US" dirty="0" smtClean="0"/>
              <a:t>It has navigation update of 1Hz.</a:t>
            </a:r>
          </a:p>
          <a:p>
            <a:r>
              <a:rPr lang="en-US" dirty="0" smtClean="0"/>
              <a:t>It has position fix LED indicator.</a:t>
            </a:r>
          </a:p>
          <a:p>
            <a:endParaRPr lang="en-US" dirty="0"/>
          </a:p>
        </p:txBody>
      </p:sp>
      <p:pic>
        <p:nvPicPr>
          <p:cNvPr id="7" name="Picture 2" descr="NEO-6M GPS Module - Position Fix LED Indi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35" y="3283161"/>
            <a:ext cx="2487522" cy="25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42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618518"/>
            <a:ext cx="9905998" cy="1478570"/>
          </a:xfrm>
        </p:spPr>
        <p:txBody>
          <a:bodyPr/>
          <a:lstStyle/>
          <a:p>
            <a:r>
              <a:rPr lang="en-US" dirty="0"/>
              <a:t>Interfacing GPS with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four pins VCC, GND, TX , RX.</a:t>
            </a:r>
          </a:p>
          <a:p>
            <a:r>
              <a:rPr lang="en-US" dirty="0" smtClean="0"/>
              <a:t>VCC is used for power and is connected to 3.3v port of the Arduino</a:t>
            </a:r>
          </a:p>
          <a:p>
            <a:r>
              <a:rPr lang="en-US" dirty="0" smtClean="0"/>
              <a:t>GND is attached to the GND of the Arduino</a:t>
            </a:r>
          </a:p>
          <a:p>
            <a:r>
              <a:rPr lang="en-US" dirty="0" smtClean="0"/>
              <a:t>TX and RX are used for communication and are connected to digital pin 3 and 4 of Arduino.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36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GPS with Arduino</a:t>
            </a:r>
          </a:p>
        </p:txBody>
      </p:sp>
      <p:pic>
        <p:nvPicPr>
          <p:cNvPr id="3074" name="Picture 2" descr="How to Interface GPS Module (NEO-6m) with Arduino - Arduino Project Hu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6" y="2249487"/>
            <a:ext cx="5852160" cy="41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18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GPS with 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9" y="1883727"/>
            <a:ext cx="5089817" cy="47200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36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Gps sensor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64" y="2188528"/>
            <a:ext cx="4641002" cy="3480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33" y="1785378"/>
            <a:ext cx="3577967" cy="45850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9-Axis motion sensor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sensor used in this project is MPU-9250.</a:t>
            </a:r>
          </a:p>
          <a:p>
            <a:r>
              <a:rPr lang="en-US" dirty="0" smtClean="0"/>
              <a:t>It comprised of the following.</a:t>
            </a:r>
          </a:p>
          <a:p>
            <a:pPr lvl="1"/>
            <a:r>
              <a:rPr lang="en-US" dirty="0" smtClean="0"/>
              <a:t>Three-axis MEMS rate gyroscope Sensor.</a:t>
            </a:r>
          </a:p>
          <a:p>
            <a:pPr lvl="1"/>
            <a:r>
              <a:rPr lang="en-US" dirty="0" smtClean="0"/>
              <a:t>Three-axis MEMS accelerometer Sensor.</a:t>
            </a:r>
          </a:p>
          <a:p>
            <a:pPr lvl="1"/>
            <a:r>
              <a:rPr lang="en-US" dirty="0" smtClean="0"/>
              <a:t>Three-axis MEMS magnetometer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71" y="2034449"/>
            <a:ext cx="3410494" cy="34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6103"/>
            <a:ext cx="9905999" cy="4315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Group Members:</a:t>
            </a:r>
          </a:p>
          <a:p>
            <a:r>
              <a:rPr lang="en-US" dirty="0" smtClean="0"/>
              <a:t>Muhammad Osama (18jzele0234) (Group leader)</a:t>
            </a:r>
          </a:p>
          <a:p>
            <a:r>
              <a:rPr lang="en-US" dirty="0" smtClean="0"/>
              <a:t>Ansar Ullah (18jzele0268)</a:t>
            </a:r>
          </a:p>
          <a:p>
            <a:r>
              <a:rPr lang="en-US" dirty="0" smtClean="0"/>
              <a:t>Yashib Ahmad (18jzele0270)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Supervisor:</a:t>
            </a:r>
          </a:p>
          <a:p>
            <a:r>
              <a:rPr lang="en-US" dirty="0" smtClean="0"/>
              <a:t>Dr. </a:t>
            </a:r>
            <a:r>
              <a:rPr lang="en-US" dirty="0" smtClean="0"/>
              <a:t>ZakaUllah Zahid</a:t>
            </a:r>
          </a:p>
          <a:p>
            <a:pPr marL="0" indent="0">
              <a:buNone/>
            </a:pPr>
            <a:r>
              <a:rPr lang="en-US" sz="2600" dirty="0" smtClean="0"/>
              <a:t>Co-Supervisor:</a:t>
            </a:r>
          </a:p>
          <a:p>
            <a:r>
              <a:rPr lang="en-US" dirty="0" smtClean="0"/>
              <a:t>Dr. Umar Shareef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68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9-Axis motion sensor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10 pins VCC,GND,SCL,SDA,EDA,ECL,ADO,</a:t>
            </a:r>
            <a:r>
              <a:rPr lang="en-US" sz="2400" dirty="0" smtClean="0"/>
              <a:t>INT,NCS and FSYNC.</a:t>
            </a:r>
          </a:p>
          <a:p>
            <a:r>
              <a:rPr lang="en-US" dirty="0" smtClean="0"/>
              <a:t>VCC is connected with 5v pin of the Arduino.</a:t>
            </a:r>
          </a:p>
          <a:p>
            <a:r>
              <a:rPr lang="en-US" sz="2400" dirty="0" smtClean="0"/>
              <a:t>GND is connected to GND of the Arduino.</a:t>
            </a:r>
          </a:p>
          <a:p>
            <a:r>
              <a:rPr lang="en-US" dirty="0" smtClean="0"/>
              <a:t>SCL is connected to A5.</a:t>
            </a:r>
          </a:p>
          <a:p>
            <a:r>
              <a:rPr lang="en-US" sz="2400" dirty="0" smtClean="0"/>
              <a:t>SDA is connected to A4.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93" y="3136919"/>
            <a:ext cx="3082583" cy="25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3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9-Axis motion sensor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5" y="1902823"/>
            <a:ext cx="2656284" cy="3541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98" y="1902823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of the 9-Axis motion sensor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76" y="2097088"/>
            <a:ext cx="9297188" cy="37861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949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SD card module with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 and micro SD card modules allow you to communicate with the memory card and write or read the information on them. The module interfaces in the SPI protocol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1" y="3317966"/>
            <a:ext cx="5231248" cy="28215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14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SD card module with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 OF THE SD CARD MODULE: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4" y="2745922"/>
            <a:ext cx="5339715" cy="3559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37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SD card module with 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1935978"/>
            <a:ext cx="5403723" cy="45831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SD card module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63" y="2097088"/>
            <a:ext cx="7542013" cy="32717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42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SD card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was successfully stored in the SD card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72" y="2854712"/>
            <a:ext cx="6497376" cy="34126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Phase of the Sensors is completed.</a:t>
            </a:r>
          </a:p>
          <a:p>
            <a:r>
              <a:rPr lang="en-US" dirty="0" smtClean="0"/>
              <a:t>All the Sensors are working perfectly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90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5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Sensors with Microcontroller (TMS320F28379D) </a:t>
            </a:r>
          </a:p>
          <a:p>
            <a:r>
              <a:rPr lang="en-US" dirty="0" smtClean="0"/>
              <a:t>Interfacing Memory with Microcontroller (TMS320f28379D)</a:t>
            </a:r>
          </a:p>
          <a:p>
            <a:r>
              <a:rPr lang="en-US" dirty="0" smtClean="0"/>
              <a:t>Testing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118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 of the project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Interfacing of Current Sensor</a:t>
            </a:r>
          </a:p>
          <a:p>
            <a:r>
              <a:rPr lang="en-US" dirty="0" smtClean="0"/>
              <a:t>Interfacing of Voltage Sensor</a:t>
            </a:r>
          </a:p>
          <a:p>
            <a:r>
              <a:rPr lang="en-US" dirty="0" smtClean="0"/>
              <a:t>Interfacing of GPS</a:t>
            </a:r>
          </a:p>
          <a:p>
            <a:r>
              <a:rPr lang="en-US" dirty="0" smtClean="0"/>
              <a:t>Interfacing of 9-Axis Motion Sensor</a:t>
            </a:r>
          </a:p>
          <a:p>
            <a:r>
              <a:rPr lang="en-US" dirty="0" smtClean="0"/>
              <a:t>Interfacing of Memory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632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 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goal of this project is to optimally use the battery in electric bike to extend the range of the bike. This project will mainly focus on the following objectives.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Designing data acquisition system for the electric bike.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Collecting data from the Electric bike through that data acquisition system to develop Drive-Cycle for Peshawar.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42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115"/>
            <a:ext cx="9905998" cy="147857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541417"/>
            <a:ext cx="5368834" cy="50997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99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Current sensor with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5349"/>
            <a:ext cx="9905999" cy="4308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current sensor used in this project is ACS712</a:t>
            </a:r>
          </a:p>
          <a:p>
            <a:r>
              <a:rPr lang="en-US" sz="2000" dirty="0"/>
              <a:t>Current flows through the onboard hall sensor circuit in its IC</a:t>
            </a:r>
          </a:p>
          <a:p>
            <a:r>
              <a:rPr lang="en-US" sz="2000" dirty="0"/>
              <a:t>The hall effect sensor detects the incoming current through its magnetic field generation</a:t>
            </a:r>
          </a:p>
          <a:p>
            <a:r>
              <a:rPr lang="en-US" sz="2000" dirty="0"/>
              <a:t>Once detected, the hall effect sensor generates a voltage proportional to its magnetic field that’s then used to measure the amount of current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6" y="3959382"/>
            <a:ext cx="3219812" cy="24161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78" y="136661"/>
            <a:ext cx="9905998" cy="1626825"/>
          </a:xfrm>
        </p:spPr>
        <p:txBody>
          <a:bodyPr/>
          <a:lstStyle/>
          <a:p>
            <a:r>
              <a:rPr lang="en-US" dirty="0"/>
              <a:t>Interfacing Current sensor with 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71" y="3242056"/>
            <a:ext cx="5267872" cy="3430415"/>
          </a:xfrm>
        </p:spPr>
      </p:pic>
      <p:sp>
        <p:nvSpPr>
          <p:cNvPr id="5" name="TextBox 4"/>
          <p:cNvSpPr txBox="1"/>
          <p:nvPr/>
        </p:nvSpPr>
        <p:spPr>
          <a:xfrm>
            <a:off x="1658984" y="1410789"/>
            <a:ext cx="8490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sensor has 3 pins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GND should be connected to the GND of the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VCC should be connected to 3.3v of the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 should be connected to A0 of the Arduino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70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Current sensor with 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55" y="1766161"/>
            <a:ext cx="3725694" cy="46850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35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</a:t>
            </a:r>
            <a:r>
              <a:rPr lang="en-US" dirty="0" smtClean="0"/>
              <a:t>of the Current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35" y="2097087"/>
            <a:ext cx="7298249" cy="358525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842</TotalTime>
  <Words>688</Words>
  <Application>Microsoft Office PowerPoint</Application>
  <PresentationFormat>Widescreen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Tw Cen MT</vt:lpstr>
      <vt:lpstr>Circuit</vt:lpstr>
      <vt:lpstr>        Design of data acquisition system for electric bikes to develop drive cycle for Peshawar </vt:lpstr>
      <vt:lpstr>PowerPoint Presentation</vt:lpstr>
      <vt:lpstr>OUTLINEs</vt:lpstr>
      <vt:lpstr>Goal of the project:</vt:lpstr>
      <vt:lpstr>Block Diagram</vt:lpstr>
      <vt:lpstr>Interfacing Current sensor with Arduino</vt:lpstr>
      <vt:lpstr>Interfacing Current sensor with Arduino</vt:lpstr>
      <vt:lpstr>Interfacing Current sensor with Arduino</vt:lpstr>
      <vt:lpstr>Readings of the Current sensor</vt:lpstr>
      <vt:lpstr>Interfacing voltage sensor with Arduino</vt:lpstr>
      <vt:lpstr>Interfacing voltage sensor with Arduino</vt:lpstr>
      <vt:lpstr>Interfacing voltage sensor with Arduino</vt:lpstr>
      <vt:lpstr>Readings of the voltage sensor</vt:lpstr>
      <vt:lpstr>Interfacing GPS with Arduino</vt:lpstr>
      <vt:lpstr>Interfacing GPS with Arduino</vt:lpstr>
      <vt:lpstr>Interfacing GPS with Arduino</vt:lpstr>
      <vt:lpstr>Interfacing GPS with Arduino</vt:lpstr>
      <vt:lpstr>Result of Gps sensor</vt:lpstr>
      <vt:lpstr>Interfacing 9-Axis motion sensor </vt:lpstr>
      <vt:lpstr>Interfacing 9-Axis motion sensor </vt:lpstr>
      <vt:lpstr>Interfacing 9-Axis motion sensor </vt:lpstr>
      <vt:lpstr>Readings of the 9-Axis motion sensor</vt:lpstr>
      <vt:lpstr>Interfacing SD card module with Arduino</vt:lpstr>
      <vt:lpstr>Interfacing SD card module with Arduino</vt:lpstr>
      <vt:lpstr>Interfacing SD card module with Arduino</vt:lpstr>
      <vt:lpstr>Result of SD card module</vt:lpstr>
      <vt:lpstr>Result of SD card module</vt:lpstr>
      <vt:lpstr>CONCLUSION</vt:lpstr>
      <vt:lpstr>What to do next?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data acquisition system for electric bike to develop data cycle for Peshawar</dc:title>
  <dc:creator>Moorche</dc:creator>
  <cp:lastModifiedBy>Moorche</cp:lastModifiedBy>
  <cp:revision>31</cp:revision>
  <dcterms:created xsi:type="dcterms:W3CDTF">2022-02-23T15:26:51Z</dcterms:created>
  <dcterms:modified xsi:type="dcterms:W3CDTF">2022-04-12T19:14:18Z</dcterms:modified>
</cp:coreProperties>
</file>