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0" r:id="rId8"/>
    <p:sldId id="268" r:id="rId9"/>
    <p:sldId id="269" r:id="rId10"/>
    <p:sldId id="271" r:id="rId11"/>
    <p:sldId id="267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86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6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6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9152-21A5-4386-BDE5-4081E381A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2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01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9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4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3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1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40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246166" y="1614494"/>
            <a:ext cx="1087475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800"/>
              </a:lnSpc>
              <a:spcBef>
                <a:spcPts val="240"/>
              </a:spcBef>
            </a:pPr>
            <a:r>
              <a:rPr sz="4600" spc="0" dirty="0" smtClean="0">
                <a:solidFill>
                  <a:srgbClr val="FFFFFF"/>
                </a:solidFill>
                <a:latin typeface="Arial"/>
                <a:cs typeface="Arial"/>
              </a:rPr>
              <a:t>dan</a:t>
            </a:r>
            <a:endParaRPr sz="4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8600" y="927100"/>
            <a:ext cx="7162800" cy="990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T05 -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profesi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profesional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omic Sans MS" panose="030F0702030302020204" pitchFamily="66" charset="0"/>
              </a:rPr>
              <a:t>Henni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 err="1" smtClean="0">
                <a:latin typeface="Comic Sans MS" panose="030F0702030302020204" pitchFamily="66" charset="0"/>
              </a:rPr>
              <a:t>endah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 err="1" smtClean="0">
                <a:latin typeface="Comic Sans MS" panose="030F0702030302020204" pitchFamily="66" charset="0"/>
              </a:rPr>
              <a:t>wahanani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543800" cy="609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PENGERTIAN PROFESIONAL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52400" y="1737360"/>
            <a:ext cx="8763000" cy="4968239"/>
          </a:xfrm>
        </p:spPr>
        <p:txBody>
          <a:bodyPr/>
          <a:lstStyle/>
          <a:p>
            <a:r>
              <a:rPr lang="en-US" sz="2400" dirty="0" err="1" smtClean="0"/>
              <a:t>Seseorang</a:t>
            </a:r>
            <a:r>
              <a:rPr lang="en-US" sz="2400" dirty="0" smtClean="0"/>
              <a:t> yang </a:t>
            </a:r>
            <a:r>
              <a:rPr lang="en-US" sz="2400" dirty="0" err="1" smtClean="0"/>
              <a:t>profesi</a:t>
            </a:r>
            <a:r>
              <a:rPr lang="en-US" sz="2400" dirty="0" smtClean="0"/>
              <a:t> PROFESIONAL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: Orang yang </a:t>
            </a:r>
            <a:r>
              <a:rPr lang="en-US" sz="2400" dirty="0" err="1" smtClean="0"/>
              <a:t>tahu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keahlian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keterampilannya</a:t>
            </a:r>
            <a:r>
              <a:rPr lang="en-US" sz="2400" dirty="0" smtClean="0"/>
              <a:t>, </a:t>
            </a:r>
            <a:r>
              <a:rPr lang="en-US" sz="2400" dirty="0" err="1" smtClean="0"/>
              <a:t>Meluangkan</a:t>
            </a:r>
            <a:r>
              <a:rPr lang="en-US" sz="2400" dirty="0" smtClean="0"/>
              <a:t> </a:t>
            </a:r>
            <a:r>
              <a:rPr lang="en-US" sz="2400" dirty="0" err="1" smtClean="0"/>
              <a:t>seluruh</a:t>
            </a:r>
            <a:r>
              <a:rPr lang="en-US" sz="2400" dirty="0" smtClean="0"/>
              <a:t> </a:t>
            </a:r>
            <a:r>
              <a:rPr lang="en-US" sz="2400" dirty="0" err="1" smtClean="0"/>
              <a:t>waktunya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pekerjaan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kegiatannya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, </a:t>
            </a:r>
            <a:r>
              <a:rPr lang="en-US" sz="2400" dirty="0" err="1" smtClean="0"/>
              <a:t>Hidup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situ,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/>
              <a:t>menjalankannya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sekedar</a:t>
            </a:r>
            <a:r>
              <a:rPr lang="en-US" sz="2400" dirty="0"/>
              <a:t> </a:t>
            </a:r>
            <a:r>
              <a:rPr lang="en-US" sz="2400" dirty="0" err="1"/>
              <a:t>hobi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bersenang-senang</a:t>
            </a:r>
            <a:r>
              <a:rPr lang="en-US" sz="2400" dirty="0"/>
              <a:t> </a:t>
            </a:r>
            <a:r>
              <a:rPr lang="en-US" sz="2400" dirty="0" err="1"/>
              <a:t>semata</a:t>
            </a:r>
            <a:endParaRPr lang="en-US" sz="2400" dirty="0" smtClean="0"/>
          </a:p>
          <a:p>
            <a:pPr eaLnBrk="1" hangingPunct="1"/>
            <a:r>
              <a:rPr lang="en-US" sz="2400" dirty="0" smtClean="0">
                <a:latin typeface="Comic Sans MS" panose="030F0702030302020204" pitchFamily="66" charset="0"/>
              </a:rPr>
              <a:t>Professional </a:t>
            </a:r>
            <a:r>
              <a:rPr lang="en-US" sz="2400" dirty="0" err="1" smtClean="0">
                <a:latin typeface="Comic Sans MS" panose="030F0702030302020204" pitchFamily="66" charset="0"/>
              </a:rPr>
              <a:t>memiliki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tiga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hal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pokok</a:t>
            </a:r>
            <a:r>
              <a:rPr lang="en-US" sz="2400" dirty="0" smtClean="0">
                <a:latin typeface="Comic Sans MS" panose="030F0702030302020204" pitchFamily="66" charset="0"/>
              </a:rPr>
              <a:t> :</a:t>
            </a:r>
          </a:p>
          <a:p>
            <a:pPr lvl="1" eaLnBrk="1" hangingPunct="1"/>
            <a:r>
              <a:rPr lang="en-US" sz="2400" dirty="0" smtClean="0"/>
              <a:t> </a:t>
            </a:r>
            <a:r>
              <a:rPr lang="en-US" sz="2400" b="1" i="1" dirty="0" smtClean="0"/>
              <a:t>Skill</a:t>
            </a:r>
            <a:r>
              <a:rPr lang="en-US" sz="2400" dirty="0" smtClean="0"/>
              <a:t> (Skill </a:t>
            </a:r>
            <a:r>
              <a:rPr lang="en-US" sz="2400" dirty="0" err="1" smtClean="0"/>
              <a:t>disini</a:t>
            </a:r>
            <a:r>
              <a:rPr lang="en-US" sz="2400" dirty="0" smtClean="0"/>
              <a:t> </a:t>
            </a:r>
            <a:r>
              <a:rPr lang="en-US" sz="2400" dirty="0" err="1" smtClean="0"/>
              <a:t>berarti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seseorang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benar-benar</a:t>
            </a:r>
            <a:r>
              <a:rPr lang="en-US" sz="2400" dirty="0" smtClean="0"/>
              <a:t> </a:t>
            </a:r>
            <a:r>
              <a:rPr lang="en-US" sz="2400" dirty="0" err="1" smtClean="0"/>
              <a:t>ahli</a:t>
            </a:r>
            <a:r>
              <a:rPr lang="en-US" sz="2400" dirty="0" smtClean="0"/>
              <a:t> di </a:t>
            </a:r>
            <a:r>
              <a:rPr lang="en-US" sz="2400" dirty="0" err="1" smtClean="0"/>
              <a:t>bidangnya</a:t>
            </a:r>
            <a:r>
              <a:rPr lang="en-US" sz="2400" dirty="0" smtClean="0"/>
              <a:t>),</a:t>
            </a:r>
          </a:p>
          <a:p>
            <a:pPr lvl="1" eaLnBrk="1" hangingPunct="1"/>
            <a:r>
              <a:rPr lang="en-US" sz="2400" dirty="0" smtClean="0"/>
              <a:t> </a:t>
            </a:r>
            <a:r>
              <a:rPr lang="en-US" sz="2400" b="1" i="1" dirty="0" smtClean="0"/>
              <a:t>Knowledge</a:t>
            </a:r>
            <a:r>
              <a:rPr lang="en-US" sz="2400" dirty="0" smtClean="0"/>
              <a:t> (Knowledge, </a:t>
            </a:r>
            <a:r>
              <a:rPr lang="en-US" sz="2400" dirty="0" err="1" smtClean="0"/>
              <a:t>tak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ahli</a:t>
            </a:r>
            <a:r>
              <a:rPr lang="en-US" sz="2400" dirty="0" smtClean="0"/>
              <a:t> di </a:t>
            </a:r>
            <a:r>
              <a:rPr lang="en-US" sz="2400" dirty="0" err="1" smtClean="0"/>
              <a:t>bidangnya</a:t>
            </a:r>
            <a:r>
              <a:rPr lang="en-US" sz="2400" dirty="0" smtClean="0"/>
              <a:t>, </a:t>
            </a:r>
            <a:r>
              <a:rPr lang="en-US" sz="2400" dirty="0" err="1" smtClean="0"/>
              <a:t>tapi</a:t>
            </a:r>
            <a:r>
              <a:rPr lang="en-US" sz="2400" dirty="0" smtClean="0"/>
              <a:t> </a:t>
            </a:r>
            <a:r>
              <a:rPr lang="en-US" sz="2400" dirty="0" err="1" smtClean="0"/>
              <a:t>ia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berwawasan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menguasai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dirty="0" err="1" smtClean="0"/>
              <a:t>ilmu</a:t>
            </a:r>
            <a:r>
              <a:rPr lang="en-US" sz="2400" dirty="0" smtClean="0"/>
              <a:t> </a:t>
            </a:r>
            <a:r>
              <a:rPr lang="en-US" sz="2400" dirty="0" err="1" smtClean="0"/>
              <a:t>pengetahuan</a:t>
            </a:r>
            <a:r>
              <a:rPr lang="en-US" sz="2400" dirty="0" smtClean="0"/>
              <a:t> lain yang </a:t>
            </a:r>
            <a:r>
              <a:rPr lang="en-US" sz="2400" dirty="0" err="1" smtClean="0"/>
              <a:t>berhubungan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bidangnya</a:t>
            </a:r>
            <a:r>
              <a:rPr lang="en-US" sz="2400" dirty="0" smtClean="0"/>
              <a:t>)</a:t>
            </a:r>
          </a:p>
          <a:p>
            <a:pPr lvl="1" eaLnBrk="1" hangingPunct="1"/>
            <a:r>
              <a:rPr lang="en-US" sz="2400" b="1" i="1" dirty="0" smtClean="0"/>
              <a:t>Attitude</a:t>
            </a:r>
            <a:r>
              <a:rPr lang="en-US" sz="2400" dirty="0" smtClean="0"/>
              <a:t> (Attitude, </a:t>
            </a:r>
            <a:r>
              <a:rPr lang="en-US" sz="2400" dirty="0" err="1" smtClean="0"/>
              <a:t>bukan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pintar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cerdas</a:t>
            </a:r>
            <a:r>
              <a:rPr lang="en-US" sz="2400" dirty="0" smtClean="0"/>
              <a:t>, </a:t>
            </a:r>
            <a:r>
              <a:rPr lang="en-US" sz="2400" dirty="0" err="1" smtClean="0"/>
              <a:t>tapi</a:t>
            </a:r>
            <a:r>
              <a:rPr lang="en-US" sz="2400" dirty="0" smtClean="0"/>
              <a:t> </a:t>
            </a:r>
            <a:r>
              <a:rPr lang="en-US" sz="2400" dirty="0" err="1" smtClean="0"/>
              <a:t>dia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punya</a:t>
            </a:r>
            <a:r>
              <a:rPr lang="en-US" sz="2400" dirty="0" smtClean="0"/>
              <a:t> </a:t>
            </a:r>
            <a:r>
              <a:rPr lang="en-US" sz="2400" dirty="0" err="1" smtClean="0"/>
              <a:t>etika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diterapkan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bidangnya</a:t>
            </a:r>
            <a:r>
              <a:rPr lang="en-US" sz="2400" dirty="0" smtClean="0"/>
              <a:t>).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7822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86702" y="967739"/>
            <a:ext cx="1569719" cy="0"/>
          </a:xfrm>
          <a:custGeom>
            <a:avLst/>
            <a:gdLst/>
            <a:ahLst/>
            <a:cxnLst/>
            <a:rect l="l" t="t" r="r" b="b"/>
            <a:pathLst>
              <a:path w="1569719">
                <a:moveTo>
                  <a:pt x="0" y="0"/>
                </a:moveTo>
                <a:lnTo>
                  <a:pt x="1569719" y="0"/>
                </a:lnTo>
              </a:path>
            </a:pathLst>
          </a:custGeom>
          <a:ln w="5714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4002" y="438994"/>
            <a:ext cx="1675120" cy="559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 smtClean="0">
                <a:latin typeface="Arial"/>
                <a:cs typeface="Arial"/>
              </a:rPr>
              <a:t>Tu</a:t>
            </a:r>
            <a:r>
              <a:rPr sz="4200" b="1" spc="-14" dirty="0" smtClean="0">
                <a:latin typeface="Arial"/>
                <a:cs typeface="Arial"/>
              </a:rPr>
              <a:t>g</a:t>
            </a:r>
            <a:r>
              <a:rPr sz="4200" b="1" spc="0" dirty="0" smtClean="0">
                <a:latin typeface="Arial"/>
                <a:cs typeface="Arial"/>
              </a:rPr>
              <a:t>as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86702" y="1143000"/>
            <a:ext cx="8414524" cy="533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7188" indent="-357188" algn="just">
              <a:tabLst>
                <a:tab pos="357188" algn="l"/>
              </a:tabLst>
            </a:pPr>
            <a:r>
              <a:rPr lang="en-US" sz="2400" spc="0" dirty="0" smtClean="0">
                <a:latin typeface="Comic Sans MS" panose="030F0702030302020204" pitchFamily="66" charset="0"/>
                <a:cs typeface="Arial"/>
              </a:rPr>
              <a:t>1.	</a:t>
            </a:r>
            <a:r>
              <a:rPr sz="2400" spc="0" dirty="0" err="1" smtClean="0">
                <a:latin typeface="Comic Sans MS" panose="030F0702030302020204" pitchFamily="66" charset="0"/>
                <a:cs typeface="Arial"/>
              </a:rPr>
              <a:t>Je</a:t>
            </a:r>
            <a:r>
              <a:rPr sz="2400" spc="9" dirty="0" err="1" smtClean="0">
                <a:latin typeface="Comic Sans MS" panose="030F0702030302020204" pitchFamily="66" charset="0"/>
                <a:cs typeface="Arial"/>
              </a:rPr>
              <a:t>l</a:t>
            </a:r>
            <a:r>
              <a:rPr sz="2400" spc="0" dirty="0" err="1" smtClean="0">
                <a:latin typeface="Comic Sans MS" panose="030F0702030302020204" pitchFamily="66" charset="0"/>
                <a:cs typeface="Arial"/>
              </a:rPr>
              <a:t>askan</a:t>
            </a:r>
            <a:r>
              <a:rPr sz="2400" spc="-19" dirty="0" smtClean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0" dirty="0" smtClean="0">
                <a:latin typeface="Comic Sans MS" panose="030F0702030302020204" pitchFamily="66" charset="0"/>
                <a:cs typeface="Arial"/>
              </a:rPr>
              <a:t>ba</a:t>
            </a:r>
            <a:r>
              <a:rPr sz="2400" spc="4" dirty="0" smtClean="0">
                <a:latin typeface="Comic Sans MS" panose="030F0702030302020204" pitchFamily="66" charset="0"/>
                <a:cs typeface="Arial"/>
              </a:rPr>
              <a:t>g</a:t>
            </a:r>
            <a:r>
              <a:rPr sz="2400" spc="0" dirty="0" smtClean="0">
                <a:latin typeface="Comic Sans MS" panose="030F0702030302020204" pitchFamily="66" charset="0"/>
                <a:cs typeface="Arial"/>
              </a:rPr>
              <a:t>a</a:t>
            </a:r>
            <a:r>
              <a:rPr sz="2400" spc="9" dirty="0" smtClean="0">
                <a:latin typeface="Comic Sans MS" panose="030F0702030302020204" pitchFamily="66" charset="0"/>
                <a:cs typeface="Arial"/>
              </a:rPr>
              <a:t>i</a:t>
            </a:r>
            <a:r>
              <a:rPr sz="2400" spc="0" dirty="0" smtClean="0">
                <a:latin typeface="Comic Sans MS" panose="030F0702030302020204" pitchFamily="66" charset="0"/>
                <a:cs typeface="Arial"/>
              </a:rPr>
              <a:t>mana</a:t>
            </a:r>
            <a:r>
              <a:rPr sz="2400" spc="-39" dirty="0" smtClean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0" dirty="0" err="1" smtClean="0">
                <a:latin typeface="Comic Sans MS" panose="030F0702030302020204" pitchFamily="66" charset="0"/>
                <a:cs typeface="Arial"/>
              </a:rPr>
              <a:t>be</a:t>
            </a:r>
            <a:r>
              <a:rPr sz="2400" spc="4" dirty="0" err="1" smtClean="0">
                <a:latin typeface="Comic Sans MS" panose="030F0702030302020204" pitchFamily="66" charset="0"/>
                <a:cs typeface="Arial"/>
              </a:rPr>
              <a:t>n</a:t>
            </a:r>
            <a:r>
              <a:rPr sz="2400" spc="0" dirty="0" err="1" smtClean="0">
                <a:latin typeface="Comic Sans MS" panose="030F0702030302020204" pitchFamily="66" charset="0"/>
                <a:cs typeface="Arial"/>
              </a:rPr>
              <a:t>tuk</a:t>
            </a:r>
            <a:r>
              <a:rPr sz="2400" spc="-14" dirty="0" smtClean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0" dirty="0" err="1" smtClean="0">
                <a:latin typeface="Comic Sans MS" panose="030F0702030302020204" pitchFamily="66" charset="0"/>
                <a:cs typeface="Arial"/>
              </a:rPr>
              <a:t>profesio</a:t>
            </a:r>
            <a:r>
              <a:rPr sz="2400" spc="4" dirty="0" err="1" smtClean="0">
                <a:latin typeface="Comic Sans MS" panose="030F0702030302020204" pitchFamily="66" charset="0"/>
                <a:cs typeface="Arial"/>
              </a:rPr>
              <a:t>n</a:t>
            </a:r>
            <a:r>
              <a:rPr sz="2400" spc="0" dirty="0" err="1" smtClean="0">
                <a:latin typeface="Comic Sans MS" panose="030F0702030302020204" pitchFamily="66" charset="0"/>
                <a:cs typeface="Arial"/>
              </a:rPr>
              <a:t>a</a:t>
            </a:r>
            <a:r>
              <a:rPr sz="2400" spc="9" dirty="0" err="1" smtClean="0">
                <a:latin typeface="Comic Sans MS" panose="030F0702030302020204" pitchFamily="66" charset="0"/>
                <a:cs typeface="Arial"/>
              </a:rPr>
              <a:t>l</a:t>
            </a:r>
            <a:r>
              <a:rPr sz="2400" spc="0" dirty="0" err="1" smtClean="0">
                <a:latin typeface="Comic Sans MS" panose="030F0702030302020204" pitchFamily="66" charset="0"/>
                <a:cs typeface="Arial"/>
              </a:rPr>
              <a:t>i</a:t>
            </a:r>
            <a:r>
              <a:rPr sz="2400" spc="4" dirty="0" err="1" smtClean="0">
                <a:latin typeface="Comic Sans MS" panose="030F0702030302020204" pitchFamily="66" charset="0"/>
                <a:cs typeface="Arial"/>
              </a:rPr>
              <a:t>s</a:t>
            </a:r>
            <a:r>
              <a:rPr sz="2400" spc="0" dirty="0" err="1" smtClean="0">
                <a:latin typeface="Comic Sans MS" panose="030F0702030302020204" pitchFamily="66" charset="0"/>
                <a:cs typeface="Arial"/>
              </a:rPr>
              <a:t>me</a:t>
            </a:r>
            <a:r>
              <a:rPr lang="en-US" sz="240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0" dirty="0" err="1" smtClean="0">
                <a:latin typeface="Comic Sans MS" panose="030F0702030302020204" pitchFamily="66" charset="0"/>
                <a:cs typeface="Arial"/>
              </a:rPr>
              <a:t>da</a:t>
            </a:r>
            <a:r>
              <a:rPr sz="2400" spc="9" dirty="0" err="1" smtClean="0">
                <a:latin typeface="Comic Sans MS" panose="030F0702030302020204" pitchFamily="66" charset="0"/>
                <a:cs typeface="Arial"/>
              </a:rPr>
              <a:t>l</a:t>
            </a:r>
            <a:r>
              <a:rPr sz="2400" spc="0" dirty="0" err="1" smtClean="0">
                <a:latin typeface="Comic Sans MS" panose="030F0702030302020204" pitchFamily="66" charset="0"/>
                <a:cs typeface="Arial"/>
              </a:rPr>
              <a:t>am</a:t>
            </a:r>
            <a:r>
              <a:rPr sz="2400" spc="-29" dirty="0" smtClean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0" dirty="0" err="1" smtClean="0">
                <a:latin typeface="Comic Sans MS" panose="030F0702030302020204" pitchFamily="66" charset="0"/>
                <a:cs typeface="Arial"/>
              </a:rPr>
              <a:t>pro</a:t>
            </a:r>
            <a:r>
              <a:rPr sz="2400" spc="-14" dirty="0" err="1" smtClean="0">
                <a:latin typeface="Comic Sans MS" panose="030F0702030302020204" pitchFamily="66" charset="0"/>
                <a:cs typeface="Arial"/>
              </a:rPr>
              <a:t>f</a:t>
            </a:r>
            <a:r>
              <a:rPr sz="2400" spc="0" dirty="0" err="1" smtClean="0">
                <a:latin typeface="Comic Sans MS" panose="030F0702030302020204" pitchFamily="66" charset="0"/>
                <a:cs typeface="Arial"/>
              </a:rPr>
              <a:t>esi</a:t>
            </a:r>
            <a:r>
              <a:rPr sz="2400" spc="0" dirty="0" smtClean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spc="0" dirty="0" err="1" smtClean="0">
                <a:latin typeface="Comic Sans MS" panose="030F0702030302020204" pitchFamily="66" charset="0"/>
                <a:cs typeface="Arial"/>
              </a:rPr>
              <a:t>pada</a:t>
            </a:r>
            <a:r>
              <a:rPr lang="en-US" sz="2400" spc="0" dirty="0" smtClean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spc="0" dirty="0" err="1" smtClean="0">
                <a:latin typeface="Comic Sans MS" panose="030F0702030302020204" pitchFamily="66" charset="0"/>
                <a:cs typeface="Arial"/>
              </a:rPr>
              <a:t>saat</a:t>
            </a:r>
            <a:r>
              <a:rPr lang="en-US" sz="2400" spc="0" dirty="0" smtClean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spc="0" dirty="0" err="1" smtClean="0">
                <a:latin typeface="Comic Sans MS" panose="030F0702030302020204" pitchFamily="66" charset="0"/>
                <a:cs typeface="Arial"/>
              </a:rPr>
              <a:t>pandemi</a:t>
            </a:r>
            <a:r>
              <a:rPr lang="en-US" sz="2400" spc="0" dirty="0" smtClean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spc="0" dirty="0" err="1" smtClean="0">
                <a:latin typeface="Comic Sans MS" panose="030F0702030302020204" pitchFamily="66" charset="0"/>
                <a:cs typeface="Arial"/>
              </a:rPr>
              <a:t>sekarang</a:t>
            </a:r>
            <a:r>
              <a:rPr lang="en-US" sz="2400" spc="0" dirty="0" smtClean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spc="0" dirty="0" err="1" smtClean="0">
                <a:latin typeface="Comic Sans MS" panose="030F0702030302020204" pitchFamily="66" charset="0"/>
                <a:cs typeface="Arial"/>
              </a:rPr>
              <a:t>ini</a:t>
            </a:r>
            <a:r>
              <a:rPr lang="en-US" sz="2400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  <a:cs typeface="Arial"/>
              </a:rPr>
              <a:t>misal</a:t>
            </a:r>
            <a:r>
              <a:rPr sz="2400" spc="-9" dirty="0" smtClean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  <a:cs typeface="Arial"/>
              </a:rPr>
              <a:t>tenaga</a:t>
            </a:r>
            <a:r>
              <a:rPr lang="en-US" sz="2400" dirty="0" smtClean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  <a:cs typeface="Arial"/>
              </a:rPr>
              <a:t>kesehatan</a:t>
            </a:r>
            <a:r>
              <a:rPr lang="en-US" sz="2400" spc="-14" dirty="0" smtClean="0">
                <a:latin typeface="Comic Sans MS" panose="030F0702030302020204" pitchFamily="66" charset="0"/>
                <a:cs typeface="Arial"/>
              </a:rPr>
              <a:t>, guru, </a:t>
            </a:r>
            <a:r>
              <a:rPr lang="en-US" sz="2400" spc="-14" dirty="0" err="1" smtClean="0">
                <a:latin typeface="Comic Sans MS" panose="030F0702030302020204" pitchFamily="66" charset="0"/>
                <a:cs typeface="Arial"/>
              </a:rPr>
              <a:t>ojek</a:t>
            </a:r>
            <a:r>
              <a:rPr lang="en-US" sz="2400" spc="-14" dirty="0" smtClean="0">
                <a:latin typeface="Comic Sans MS" panose="030F0702030302020204" pitchFamily="66" charset="0"/>
                <a:cs typeface="Arial"/>
              </a:rPr>
              <a:t> online, </a:t>
            </a:r>
            <a:r>
              <a:rPr sz="2400" spc="0" dirty="0" smtClean="0">
                <a:latin typeface="Comic Sans MS" panose="030F0702030302020204" pitchFamily="66" charset="0"/>
                <a:cs typeface="Arial"/>
              </a:rPr>
              <a:t>programmer,</a:t>
            </a:r>
            <a:r>
              <a:rPr lang="en-US" sz="2400" spc="-14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  <a:cs typeface="Arial"/>
              </a:rPr>
              <a:t>po</a:t>
            </a:r>
            <a:r>
              <a:rPr lang="en-US" sz="2400" spc="9" dirty="0" err="1" smtClean="0">
                <a:latin typeface="Comic Sans MS" panose="030F0702030302020204" pitchFamily="66" charset="0"/>
                <a:cs typeface="Arial"/>
              </a:rPr>
              <a:t>l</a:t>
            </a:r>
            <a:r>
              <a:rPr lang="en-US" sz="2400" dirty="0" err="1" smtClean="0">
                <a:latin typeface="Comic Sans MS" panose="030F0702030302020204" pitchFamily="66" charset="0"/>
                <a:cs typeface="Arial"/>
              </a:rPr>
              <a:t>is</a:t>
            </a:r>
            <a:r>
              <a:rPr lang="en-US" sz="2400" spc="14" dirty="0" err="1" smtClean="0">
                <a:latin typeface="Comic Sans MS" panose="030F0702030302020204" pitchFamily="66" charset="0"/>
                <a:cs typeface="Arial"/>
              </a:rPr>
              <a:t>i</a:t>
            </a:r>
            <a:r>
              <a:rPr lang="en-US" sz="2400" dirty="0" smtClean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  <a:cs typeface="Arial"/>
              </a:rPr>
              <a:t>dll</a:t>
            </a:r>
            <a:r>
              <a:rPr lang="en-US" sz="2400" dirty="0" smtClean="0">
                <a:latin typeface="Comic Sans MS" panose="030F0702030302020204" pitchFamily="66" charset="0"/>
                <a:cs typeface="Arial"/>
              </a:rPr>
              <a:t>), </a:t>
            </a:r>
            <a:r>
              <a:rPr lang="en-US" sz="2400" dirty="0" err="1" smtClean="0">
                <a:latin typeface="Comic Sans MS" panose="030F0702030302020204" pitchFamily="66" charset="0"/>
                <a:cs typeface="Arial"/>
              </a:rPr>
              <a:t>atau</a:t>
            </a:r>
            <a:r>
              <a:rPr lang="en-US" sz="2400" dirty="0" smtClean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  <a:cs typeface="Arial"/>
              </a:rPr>
              <a:t>bisa</a:t>
            </a:r>
            <a:r>
              <a:rPr lang="en-US" sz="2400" dirty="0" smtClean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  <a:cs typeface="Arial"/>
              </a:rPr>
              <a:t>jelaskan</a:t>
            </a:r>
            <a:r>
              <a:rPr lang="en-US" sz="2400" dirty="0" smtClean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  <a:cs typeface="Arial"/>
              </a:rPr>
              <a:t>profesi</a:t>
            </a:r>
            <a:r>
              <a:rPr lang="en-US" sz="2400" dirty="0" smtClean="0">
                <a:latin typeface="Comic Sans MS" panose="030F0702030302020204" pitchFamily="66" charset="0"/>
                <a:cs typeface="Arial"/>
              </a:rPr>
              <a:t> yang </a:t>
            </a:r>
            <a:r>
              <a:rPr lang="en-US" sz="2400" dirty="0" err="1" smtClean="0">
                <a:latin typeface="Comic Sans MS" panose="030F0702030302020204" pitchFamily="66" charset="0"/>
                <a:cs typeface="Arial"/>
              </a:rPr>
              <a:t>lainnya</a:t>
            </a:r>
            <a:r>
              <a:rPr lang="en-US" sz="2400" dirty="0" smtClean="0">
                <a:latin typeface="Comic Sans MS" panose="030F0702030302020204" pitchFamily="66" charset="0"/>
                <a:cs typeface="Arial"/>
              </a:rPr>
              <a:t> yang </a:t>
            </a:r>
            <a:r>
              <a:rPr lang="en-US" sz="2400" dirty="0" err="1" smtClean="0">
                <a:latin typeface="Comic Sans MS" panose="030F0702030302020204" pitchFamily="66" charset="0"/>
                <a:cs typeface="Arial"/>
              </a:rPr>
              <a:t>sangat</a:t>
            </a:r>
            <a:r>
              <a:rPr lang="en-US" sz="2400" dirty="0" smtClean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  <a:cs typeface="Arial"/>
              </a:rPr>
              <a:t>berperan</a:t>
            </a:r>
            <a:r>
              <a:rPr lang="en-US" sz="2400" dirty="0" smtClean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  <a:cs typeface="Arial"/>
              </a:rPr>
              <a:t>sekarang</a:t>
            </a:r>
            <a:r>
              <a:rPr lang="en-US" sz="2400" dirty="0" smtClean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  <a:cs typeface="Arial"/>
              </a:rPr>
              <a:t>ini</a:t>
            </a:r>
            <a:r>
              <a:rPr lang="en-US" sz="2400" dirty="0" smtClean="0">
                <a:latin typeface="Comic Sans MS" panose="030F0702030302020204" pitchFamily="66" charset="0"/>
                <a:cs typeface="Arial"/>
              </a:rPr>
              <a:t>. (minimal 3 </a:t>
            </a:r>
            <a:r>
              <a:rPr lang="en-US" sz="2400" dirty="0" err="1" smtClean="0">
                <a:latin typeface="Comic Sans MS" panose="030F0702030302020204" pitchFamily="66" charset="0"/>
                <a:cs typeface="Arial"/>
              </a:rPr>
              <a:t>profesi</a:t>
            </a:r>
            <a:r>
              <a:rPr lang="en-US" sz="2400" dirty="0" smtClean="0">
                <a:latin typeface="Comic Sans MS" panose="030F0702030302020204" pitchFamily="66" charset="0"/>
                <a:cs typeface="Arial"/>
              </a:rPr>
              <a:t>).</a:t>
            </a:r>
          </a:p>
          <a:p>
            <a:pPr marL="357188" marR="23589" indent="-357188"/>
            <a:r>
              <a:rPr lang="en-US" sz="2400" spc="0" dirty="0" smtClean="0">
                <a:latin typeface="Comic Sans MS" panose="030F0702030302020204" pitchFamily="66" charset="0"/>
                <a:cs typeface="Arial"/>
              </a:rPr>
              <a:t>2. </a:t>
            </a:r>
            <a:r>
              <a:rPr sz="2400" spc="0" dirty="0" err="1" smtClean="0">
                <a:latin typeface="Comic Sans MS" panose="030F0702030302020204" pitchFamily="66" charset="0"/>
                <a:cs typeface="Arial"/>
              </a:rPr>
              <a:t>Sesu</a:t>
            </a:r>
            <a:r>
              <a:rPr sz="2400" spc="4" dirty="0" err="1" smtClean="0">
                <a:latin typeface="Comic Sans MS" panose="030F0702030302020204" pitchFamily="66" charset="0"/>
                <a:cs typeface="Arial"/>
              </a:rPr>
              <a:t>a</a:t>
            </a:r>
            <a:r>
              <a:rPr sz="2400" spc="0" dirty="0" err="1" smtClean="0">
                <a:latin typeface="Comic Sans MS" panose="030F0702030302020204" pitchFamily="66" charset="0"/>
                <a:cs typeface="Arial"/>
              </a:rPr>
              <a:t>i</a:t>
            </a:r>
            <a:r>
              <a:rPr sz="2400" spc="-19" dirty="0" smtClean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0" dirty="0" smtClean="0">
                <a:latin typeface="Comic Sans MS" panose="030F0702030302020204" pitchFamily="66" charset="0"/>
                <a:cs typeface="Arial"/>
              </a:rPr>
              <a:t>cit</a:t>
            </a:r>
            <a:r>
              <a:rPr sz="2400" spc="-4" dirty="0" smtClean="0">
                <a:latin typeface="Comic Sans MS" panose="030F0702030302020204" pitchFamily="66" charset="0"/>
                <a:cs typeface="Arial"/>
              </a:rPr>
              <a:t>a-</a:t>
            </a:r>
            <a:r>
              <a:rPr sz="2400" spc="0" dirty="0" smtClean="0">
                <a:latin typeface="Comic Sans MS" panose="030F0702030302020204" pitchFamily="66" charset="0"/>
                <a:cs typeface="Arial"/>
              </a:rPr>
              <a:t>cita, ke</a:t>
            </a:r>
            <a:r>
              <a:rPr sz="2400" spc="4" dirty="0" smtClean="0">
                <a:latin typeface="Comic Sans MS" panose="030F0702030302020204" pitchFamily="66" charset="0"/>
                <a:cs typeface="Arial"/>
              </a:rPr>
              <a:t>i</a:t>
            </a:r>
            <a:r>
              <a:rPr sz="2400" spc="0" dirty="0" smtClean="0">
                <a:latin typeface="Comic Sans MS" panose="030F0702030302020204" pitchFamily="66" charset="0"/>
                <a:cs typeface="Arial"/>
              </a:rPr>
              <a:t>ng</a:t>
            </a:r>
            <a:r>
              <a:rPr sz="2400" spc="9" dirty="0" smtClean="0">
                <a:latin typeface="Comic Sans MS" panose="030F0702030302020204" pitchFamily="66" charset="0"/>
                <a:cs typeface="Arial"/>
              </a:rPr>
              <a:t>i</a:t>
            </a:r>
            <a:r>
              <a:rPr sz="2400" spc="0" dirty="0" smtClean="0">
                <a:latin typeface="Comic Sans MS" panose="030F0702030302020204" pitchFamily="66" charset="0"/>
                <a:cs typeface="Arial"/>
              </a:rPr>
              <a:t>nan</a:t>
            </a:r>
            <a:r>
              <a:rPr sz="2400" spc="-39" dirty="0" smtClean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0" dirty="0" smtClean="0">
                <a:latin typeface="Comic Sans MS" panose="030F0702030302020204" pitchFamily="66" charset="0"/>
                <a:cs typeface="Arial"/>
              </a:rPr>
              <a:t>dan</a:t>
            </a:r>
            <a:r>
              <a:rPr sz="2400" spc="-19" dirty="0" smtClean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0" dirty="0" smtClean="0">
                <a:latin typeface="Comic Sans MS" panose="030F0702030302020204" pitchFamily="66" charset="0"/>
                <a:cs typeface="Arial"/>
              </a:rPr>
              <a:t>minat</a:t>
            </a:r>
            <a:r>
              <a:rPr sz="2400" spc="-9" dirty="0" smtClean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0" dirty="0" smtClean="0">
                <a:latin typeface="Comic Sans MS" panose="030F0702030302020204" pitchFamily="66" charset="0"/>
                <a:cs typeface="Arial"/>
              </a:rPr>
              <a:t>anda, </a:t>
            </a:r>
            <a:r>
              <a:rPr sz="2400" spc="0" dirty="0" err="1" smtClean="0">
                <a:latin typeface="Comic Sans MS" panose="030F0702030302020204" pitchFamily="66" charset="0"/>
                <a:cs typeface="Arial"/>
              </a:rPr>
              <a:t>p</a:t>
            </a:r>
            <a:r>
              <a:rPr sz="2400" spc="9" dirty="0" err="1" smtClean="0">
                <a:latin typeface="Comic Sans MS" panose="030F0702030302020204" pitchFamily="66" charset="0"/>
                <a:cs typeface="Arial"/>
              </a:rPr>
              <a:t>i</a:t>
            </a:r>
            <a:r>
              <a:rPr sz="2400" spc="0" dirty="0" err="1" smtClean="0">
                <a:latin typeface="Comic Sans MS" panose="030F0702030302020204" pitchFamily="66" charset="0"/>
                <a:cs typeface="Arial"/>
              </a:rPr>
              <a:t>l</a:t>
            </a:r>
            <a:r>
              <a:rPr sz="2400" spc="14" dirty="0" err="1" smtClean="0">
                <a:latin typeface="Comic Sans MS" panose="030F0702030302020204" pitchFamily="66" charset="0"/>
                <a:cs typeface="Arial"/>
              </a:rPr>
              <a:t>i</a:t>
            </a:r>
            <a:r>
              <a:rPr sz="2400" spc="0" dirty="0" err="1" smtClean="0">
                <a:latin typeface="Comic Sans MS" panose="030F0702030302020204" pitchFamily="66" charset="0"/>
                <a:cs typeface="Arial"/>
              </a:rPr>
              <a:t>h</a:t>
            </a:r>
            <a:r>
              <a:rPr sz="2400" spc="9" dirty="0" err="1" smtClean="0">
                <a:latin typeface="Comic Sans MS" panose="030F0702030302020204" pitchFamily="66" charset="0"/>
                <a:cs typeface="Arial"/>
              </a:rPr>
              <a:t>l</a:t>
            </a:r>
            <a:r>
              <a:rPr sz="2400" spc="0" dirty="0" err="1" smtClean="0">
                <a:latin typeface="Comic Sans MS" panose="030F0702030302020204" pitchFamily="66" charset="0"/>
                <a:cs typeface="Arial"/>
              </a:rPr>
              <a:t>ah</a:t>
            </a:r>
            <a:r>
              <a:rPr sz="2400" spc="-39" dirty="0" smtClean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0" dirty="0" err="1" smtClean="0">
                <a:latin typeface="Comic Sans MS" panose="030F0702030302020204" pitchFamily="66" charset="0"/>
                <a:cs typeface="Arial"/>
              </a:rPr>
              <a:t>satu</a:t>
            </a:r>
            <a:r>
              <a:rPr lang="en-US" sz="2400" spc="-9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0" dirty="0" err="1" smtClean="0">
                <a:latin typeface="Comic Sans MS" panose="030F0702030302020204" pitchFamily="66" charset="0"/>
                <a:cs typeface="Arial"/>
              </a:rPr>
              <a:t>profesi</a:t>
            </a:r>
            <a:r>
              <a:rPr sz="2400" spc="0" dirty="0" smtClean="0">
                <a:latin typeface="Comic Sans MS" panose="030F0702030302020204" pitchFamily="66" charset="0"/>
                <a:cs typeface="Arial"/>
              </a:rPr>
              <a:t> bi</a:t>
            </a:r>
            <a:r>
              <a:rPr sz="2400" spc="4" dirty="0" smtClean="0">
                <a:latin typeface="Comic Sans MS" panose="030F0702030302020204" pitchFamily="66" charset="0"/>
                <a:cs typeface="Arial"/>
              </a:rPr>
              <a:t>d</a:t>
            </a:r>
            <a:r>
              <a:rPr sz="2400" spc="0" dirty="0" smtClean="0">
                <a:latin typeface="Comic Sans MS" panose="030F0702030302020204" pitchFamily="66" charset="0"/>
                <a:cs typeface="Arial"/>
              </a:rPr>
              <a:t>ang</a:t>
            </a:r>
            <a:r>
              <a:rPr sz="2400" spc="-19" dirty="0" smtClean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0" dirty="0" smtClean="0">
                <a:latin typeface="Comic Sans MS" panose="030F0702030302020204" pitchFamily="66" charset="0"/>
                <a:cs typeface="Arial"/>
              </a:rPr>
              <a:t>IT</a:t>
            </a:r>
            <a:r>
              <a:rPr sz="2400" spc="-9" dirty="0" smtClean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0" dirty="0" smtClean="0">
                <a:latin typeface="Comic Sans MS" panose="030F0702030302020204" pitchFamily="66" charset="0"/>
                <a:cs typeface="Arial"/>
              </a:rPr>
              <a:t>dan</a:t>
            </a:r>
            <a:r>
              <a:rPr sz="2400" spc="9" dirty="0" smtClean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-9" dirty="0" smtClean="0">
                <a:latin typeface="Comic Sans MS" panose="030F0702030302020204" pitchFamily="66" charset="0"/>
                <a:cs typeface="Arial"/>
              </a:rPr>
              <a:t>s</a:t>
            </a:r>
            <a:r>
              <a:rPr sz="2400" spc="0" dirty="0" smtClean="0">
                <a:latin typeface="Comic Sans MS" panose="030F0702030302020204" pitchFamily="66" charset="0"/>
                <a:cs typeface="Arial"/>
              </a:rPr>
              <a:t>atu b</a:t>
            </a:r>
            <a:r>
              <a:rPr sz="2400" spc="9" dirty="0" smtClean="0">
                <a:latin typeface="Comic Sans MS" panose="030F0702030302020204" pitchFamily="66" charset="0"/>
                <a:cs typeface="Arial"/>
              </a:rPr>
              <a:t>i</a:t>
            </a:r>
            <a:r>
              <a:rPr sz="2400" spc="0" dirty="0" smtClean="0">
                <a:latin typeface="Comic Sans MS" panose="030F0702030302020204" pitchFamily="66" charset="0"/>
                <a:cs typeface="Arial"/>
              </a:rPr>
              <a:t>da</a:t>
            </a:r>
            <a:r>
              <a:rPr sz="2400" spc="4" dirty="0" smtClean="0">
                <a:latin typeface="Comic Sans MS" panose="030F0702030302020204" pitchFamily="66" charset="0"/>
                <a:cs typeface="Arial"/>
              </a:rPr>
              <a:t>n</a:t>
            </a:r>
            <a:r>
              <a:rPr sz="2400" spc="0" dirty="0" smtClean="0">
                <a:latin typeface="Comic Sans MS" panose="030F0702030302020204" pitchFamily="66" charset="0"/>
                <a:cs typeface="Arial"/>
              </a:rPr>
              <a:t>g</a:t>
            </a:r>
            <a:r>
              <a:rPr sz="2400" spc="-19" dirty="0" smtClean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0" dirty="0" smtClean="0">
                <a:latin typeface="Comic Sans MS" panose="030F0702030302020204" pitchFamily="66" charset="0"/>
                <a:cs typeface="Arial"/>
              </a:rPr>
              <a:t>non</a:t>
            </a:r>
            <a:r>
              <a:rPr sz="2400" spc="-4" dirty="0" smtClean="0">
                <a:latin typeface="Comic Sans MS" panose="030F0702030302020204" pitchFamily="66" charset="0"/>
                <a:cs typeface="Arial"/>
              </a:rPr>
              <a:t>-</a:t>
            </a:r>
            <a:r>
              <a:rPr sz="2400" spc="0" dirty="0" smtClean="0">
                <a:latin typeface="Comic Sans MS" panose="030F0702030302020204" pitchFamily="66" charset="0"/>
                <a:cs typeface="Arial"/>
              </a:rPr>
              <a:t>IT.</a:t>
            </a:r>
            <a:r>
              <a:rPr sz="2400" spc="-9" dirty="0" smtClean="0">
                <a:latin typeface="Comic Sans MS" panose="030F0702030302020204" pitchFamily="66" charset="0"/>
                <a:cs typeface="Arial"/>
              </a:rPr>
              <a:t> </a:t>
            </a:r>
            <a:endParaRPr lang="en-US" sz="2400" spc="-9" dirty="0" smtClean="0">
              <a:latin typeface="Comic Sans MS" panose="030F0702030302020204" pitchFamily="66" charset="0"/>
              <a:cs typeface="Arial"/>
            </a:endParaRPr>
          </a:p>
          <a:p>
            <a:pPr marL="357188" marR="23589"/>
            <a:r>
              <a:rPr sz="2400" spc="0" dirty="0" err="1" smtClean="0">
                <a:latin typeface="Comic Sans MS" panose="030F0702030302020204" pitchFamily="66" charset="0"/>
                <a:cs typeface="Arial"/>
              </a:rPr>
              <a:t>Lalu</a:t>
            </a:r>
            <a:r>
              <a:rPr sz="2400" spc="-19" dirty="0" smtClean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0" dirty="0" smtClean="0">
                <a:latin typeface="Comic Sans MS" panose="030F0702030302020204" pitchFamily="66" charset="0"/>
                <a:cs typeface="Arial"/>
              </a:rPr>
              <a:t>ber</a:t>
            </a:r>
            <a:r>
              <a:rPr sz="2400" spc="4" dirty="0" smtClean="0">
                <a:latin typeface="Comic Sans MS" panose="030F0702030302020204" pitchFamily="66" charset="0"/>
                <a:cs typeface="Arial"/>
              </a:rPr>
              <a:t>i</a:t>
            </a:r>
            <a:r>
              <a:rPr sz="2400" spc="0" dirty="0" smtClean="0">
                <a:latin typeface="Comic Sans MS" panose="030F0702030302020204" pitchFamily="66" charset="0"/>
                <a:cs typeface="Arial"/>
              </a:rPr>
              <a:t>kan</a:t>
            </a:r>
            <a:r>
              <a:rPr sz="2400" spc="-19" dirty="0" smtClean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0" dirty="0" smtClean="0">
                <a:latin typeface="Comic Sans MS" panose="030F0702030302020204" pitchFamily="66" charset="0"/>
                <a:cs typeface="Arial"/>
              </a:rPr>
              <a:t>deskr</a:t>
            </a:r>
            <a:r>
              <a:rPr sz="2400" spc="4" dirty="0" smtClean="0">
                <a:latin typeface="Comic Sans MS" panose="030F0702030302020204" pitchFamily="66" charset="0"/>
                <a:cs typeface="Arial"/>
              </a:rPr>
              <a:t>i</a:t>
            </a:r>
            <a:r>
              <a:rPr sz="2400" spc="0" dirty="0" smtClean="0">
                <a:latin typeface="Comic Sans MS" panose="030F0702030302020204" pitchFamily="66" charset="0"/>
                <a:cs typeface="Arial"/>
              </a:rPr>
              <a:t>psi</a:t>
            </a:r>
            <a:r>
              <a:rPr sz="2400" spc="-14" dirty="0" smtClean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0" dirty="0" smtClean="0">
                <a:latin typeface="Comic Sans MS" panose="030F0702030302020204" pitchFamily="66" charset="0"/>
                <a:cs typeface="Arial"/>
              </a:rPr>
              <a:t>a</a:t>
            </a:r>
            <a:r>
              <a:rPr sz="2400" spc="9" dirty="0" smtClean="0">
                <a:latin typeface="Comic Sans MS" panose="030F0702030302020204" pitchFamily="66" charset="0"/>
                <a:cs typeface="Arial"/>
              </a:rPr>
              <a:t>l</a:t>
            </a:r>
            <a:r>
              <a:rPr sz="2400" spc="0" dirty="0" smtClean="0">
                <a:latin typeface="Comic Sans MS" panose="030F0702030302020204" pitchFamily="66" charset="0"/>
                <a:cs typeface="Arial"/>
              </a:rPr>
              <a:t>asan dan uraian</a:t>
            </a:r>
            <a:r>
              <a:rPr sz="2400" spc="-19" dirty="0" smtClean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0" dirty="0" smtClean="0">
                <a:latin typeface="Comic Sans MS" panose="030F0702030302020204" pitchFamily="66" charset="0"/>
                <a:cs typeface="Arial"/>
              </a:rPr>
              <a:t>pro</a:t>
            </a:r>
            <a:r>
              <a:rPr sz="2400" spc="-14" dirty="0" smtClean="0">
                <a:latin typeface="Comic Sans MS" panose="030F0702030302020204" pitchFamily="66" charset="0"/>
                <a:cs typeface="Arial"/>
              </a:rPr>
              <a:t>f</a:t>
            </a:r>
            <a:r>
              <a:rPr sz="2400" spc="0" dirty="0" smtClean="0">
                <a:latin typeface="Comic Sans MS" panose="030F0702030302020204" pitchFamily="66" charset="0"/>
                <a:cs typeface="Arial"/>
              </a:rPr>
              <a:t>esi p</a:t>
            </a:r>
            <a:r>
              <a:rPr sz="2400" spc="4" dirty="0" smtClean="0">
                <a:latin typeface="Comic Sans MS" panose="030F0702030302020204" pitchFamily="66" charset="0"/>
                <a:cs typeface="Arial"/>
              </a:rPr>
              <a:t>i</a:t>
            </a:r>
            <a:r>
              <a:rPr sz="2400" spc="0" dirty="0" smtClean="0">
                <a:latin typeface="Comic Sans MS" panose="030F0702030302020204" pitchFamily="66" charset="0"/>
                <a:cs typeface="Arial"/>
              </a:rPr>
              <a:t>l</a:t>
            </a:r>
            <a:r>
              <a:rPr sz="2400" spc="14" dirty="0" smtClean="0">
                <a:latin typeface="Comic Sans MS" panose="030F0702030302020204" pitchFamily="66" charset="0"/>
                <a:cs typeface="Arial"/>
              </a:rPr>
              <a:t>i</a:t>
            </a:r>
            <a:r>
              <a:rPr sz="2400" spc="0" dirty="0" smtClean="0">
                <a:latin typeface="Comic Sans MS" panose="030F0702030302020204" pitchFamily="66" charset="0"/>
                <a:cs typeface="Arial"/>
              </a:rPr>
              <a:t>han</a:t>
            </a:r>
            <a:r>
              <a:rPr sz="2400" spc="-39" dirty="0" smtClean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0" dirty="0" smtClean="0">
                <a:latin typeface="Comic Sans MS" panose="030F0702030302020204" pitchFamily="66" charset="0"/>
                <a:cs typeface="Arial"/>
              </a:rPr>
              <a:t>anda</a:t>
            </a:r>
            <a:r>
              <a:rPr sz="2400" spc="-19" dirty="0" smtClean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0" dirty="0" smtClean="0">
                <a:latin typeface="Comic Sans MS" panose="030F0702030302020204" pitchFamily="66" charset="0"/>
                <a:cs typeface="Arial"/>
              </a:rPr>
              <a:t>berdasarkan tingk</a:t>
            </a:r>
            <a:r>
              <a:rPr sz="2400" spc="4" dirty="0" smtClean="0">
                <a:latin typeface="Comic Sans MS" panose="030F0702030302020204" pitchFamily="66" charset="0"/>
                <a:cs typeface="Arial"/>
              </a:rPr>
              <a:t>a</a:t>
            </a:r>
            <a:r>
              <a:rPr sz="2400" spc="0" dirty="0" smtClean="0">
                <a:latin typeface="Comic Sans MS" panose="030F0702030302020204" pitchFamily="66" charset="0"/>
                <a:cs typeface="Arial"/>
              </a:rPr>
              <a:t>t</a:t>
            </a:r>
            <a:r>
              <a:rPr sz="2400" spc="-14" dirty="0" smtClean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0" dirty="0" err="1" smtClean="0">
                <a:latin typeface="Comic Sans MS" panose="030F0702030302020204" pitchFamily="66" charset="0"/>
                <a:cs typeface="Arial"/>
              </a:rPr>
              <a:t>profesio</a:t>
            </a:r>
            <a:r>
              <a:rPr sz="2400" spc="4" dirty="0" err="1" smtClean="0">
                <a:latin typeface="Comic Sans MS" panose="030F0702030302020204" pitchFamily="66" charset="0"/>
                <a:cs typeface="Arial"/>
              </a:rPr>
              <a:t>n</a:t>
            </a:r>
            <a:r>
              <a:rPr sz="2400" spc="0" dirty="0" err="1" smtClean="0">
                <a:latin typeface="Comic Sans MS" panose="030F0702030302020204" pitchFamily="66" charset="0"/>
                <a:cs typeface="Arial"/>
              </a:rPr>
              <a:t>a</a:t>
            </a:r>
            <a:r>
              <a:rPr sz="2400" spc="9" dirty="0" err="1" smtClean="0">
                <a:latin typeface="Comic Sans MS" panose="030F0702030302020204" pitchFamily="66" charset="0"/>
                <a:cs typeface="Arial"/>
              </a:rPr>
              <a:t>l</a:t>
            </a:r>
            <a:r>
              <a:rPr sz="2400" spc="0" dirty="0" err="1" smtClean="0">
                <a:latin typeface="Comic Sans MS" panose="030F0702030302020204" pitchFamily="66" charset="0"/>
                <a:cs typeface="Arial"/>
              </a:rPr>
              <a:t>i</a:t>
            </a:r>
            <a:r>
              <a:rPr sz="2400" spc="4" dirty="0" err="1" smtClean="0">
                <a:latin typeface="Comic Sans MS" panose="030F0702030302020204" pitchFamily="66" charset="0"/>
                <a:cs typeface="Arial"/>
              </a:rPr>
              <a:t>s</a:t>
            </a:r>
            <a:r>
              <a:rPr sz="2400" spc="0" dirty="0" err="1" smtClean="0">
                <a:latin typeface="Comic Sans MS" panose="030F0702030302020204" pitchFamily="66" charset="0"/>
                <a:cs typeface="Arial"/>
              </a:rPr>
              <a:t>menya</a:t>
            </a:r>
            <a:r>
              <a:rPr sz="2400" spc="0" dirty="0" smtClean="0">
                <a:latin typeface="Comic Sans MS" panose="030F0702030302020204" pitchFamily="66" charset="0"/>
                <a:cs typeface="Arial"/>
              </a:rPr>
              <a:t>.</a:t>
            </a:r>
            <a:endParaRPr lang="en-US" sz="2400" spc="0" dirty="0" smtClean="0">
              <a:latin typeface="Comic Sans MS" panose="030F0702030302020204" pitchFamily="66" charset="0"/>
              <a:cs typeface="Arial"/>
            </a:endParaRPr>
          </a:p>
          <a:p>
            <a:pPr marR="23589" indent="12700"/>
            <a:endParaRPr lang="en-US" sz="2400" dirty="0" smtClean="0">
              <a:latin typeface="Comic Sans MS" panose="030F0702030302020204" pitchFamily="66" charset="0"/>
              <a:cs typeface="Arial"/>
            </a:endParaRPr>
          </a:p>
          <a:p>
            <a:pPr marR="23589" indent="12700"/>
            <a:r>
              <a:rPr lang="en-US" sz="2400" dirty="0" err="1" smtClean="0">
                <a:latin typeface="Comic Sans MS" panose="030F0702030302020204" pitchFamily="66" charset="0"/>
                <a:cs typeface="Arial"/>
              </a:rPr>
              <a:t>Dikumpulkan</a:t>
            </a:r>
            <a:r>
              <a:rPr lang="en-US" sz="2400" dirty="0" smtClean="0">
                <a:latin typeface="Comic Sans MS" panose="030F0702030302020204" pitchFamily="66" charset="0"/>
                <a:cs typeface="Arial"/>
              </a:rPr>
              <a:t> paling </a:t>
            </a:r>
            <a:r>
              <a:rPr lang="en-US" sz="2400" dirty="0" err="1" smtClean="0">
                <a:latin typeface="Comic Sans MS" panose="030F0702030302020204" pitchFamily="66" charset="0"/>
                <a:cs typeface="Arial"/>
              </a:rPr>
              <a:t>lambat</a:t>
            </a:r>
            <a:r>
              <a:rPr lang="en-US" sz="2400" dirty="0" smtClean="0">
                <a:latin typeface="Comic Sans MS" panose="030F0702030302020204" pitchFamily="66" charset="0"/>
                <a:cs typeface="Arial"/>
              </a:rPr>
              <a:t> :</a:t>
            </a:r>
          </a:p>
          <a:p>
            <a:pPr marR="23589" indent="12700"/>
            <a:r>
              <a:rPr lang="en-US" sz="2400" dirty="0" err="1" smtClean="0">
                <a:latin typeface="Comic Sans MS" panose="030F0702030302020204" pitchFamily="66" charset="0"/>
                <a:cs typeface="Arial"/>
              </a:rPr>
              <a:t>Senin</a:t>
            </a:r>
            <a:r>
              <a:rPr lang="en-US" sz="2400" dirty="0" smtClean="0">
                <a:latin typeface="Comic Sans MS" panose="030F0702030302020204" pitchFamily="66" charset="0"/>
                <a:cs typeface="Arial"/>
              </a:rPr>
              <a:t>, 19 </a:t>
            </a:r>
            <a:r>
              <a:rPr lang="en-US" sz="2400" dirty="0" err="1" smtClean="0">
                <a:latin typeface="Comic Sans MS" panose="030F0702030302020204" pitchFamily="66" charset="0"/>
                <a:cs typeface="Arial"/>
              </a:rPr>
              <a:t>Oktober</a:t>
            </a:r>
            <a:r>
              <a:rPr lang="en-US" sz="2400" dirty="0" smtClean="0">
                <a:latin typeface="Comic Sans MS" panose="030F0702030302020204" pitchFamily="66" charset="0"/>
                <a:cs typeface="Arial"/>
              </a:rPr>
              <a:t> 2020 jam 4 sore (</a:t>
            </a:r>
            <a:r>
              <a:rPr lang="en-US" sz="2400" dirty="0" err="1" smtClean="0">
                <a:latin typeface="Comic Sans MS" panose="030F0702030302020204" pitchFamily="66" charset="0"/>
                <a:cs typeface="Arial"/>
              </a:rPr>
              <a:t>kls</a:t>
            </a:r>
            <a:r>
              <a:rPr lang="en-US" sz="2400" dirty="0" smtClean="0">
                <a:latin typeface="Comic Sans MS" panose="030F0702030302020204" pitchFamily="66" charset="0"/>
                <a:cs typeface="Arial"/>
              </a:rPr>
              <a:t> B) </a:t>
            </a:r>
          </a:p>
          <a:p>
            <a:pPr marR="23589" indent="12700"/>
            <a:r>
              <a:rPr lang="en-US" sz="2400" dirty="0" err="1" smtClean="0">
                <a:latin typeface="Comic Sans MS" panose="030F0702030302020204" pitchFamily="66" charset="0"/>
                <a:cs typeface="Arial"/>
              </a:rPr>
              <a:t>Selasa</a:t>
            </a:r>
            <a:r>
              <a:rPr lang="en-US" sz="2400" dirty="0" smtClean="0">
                <a:latin typeface="Comic Sans MS" panose="030F0702030302020204" pitchFamily="66" charset="0"/>
                <a:cs typeface="Arial"/>
              </a:rPr>
              <a:t>, 20 </a:t>
            </a:r>
            <a:r>
              <a:rPr lang="en-US" sz="2400" dirty="0" err="1" smtClean="0">
                <a:latin typeface="Comic Sans MS" panose="030F0702030302020204" pitchFamily="66" charset="0"/>
                <a:cs typeface="Arial"/>
              </a:rPr>
              <a:t>Oktober</a:t>
            </a:r>
            <a:r>
              <a:rPr lang="en-US" sz="2400" dirty="0" smtClean="0">
                <a:latin typeface="Comic Sans MS" panose="030F0702030302020204" pitchFamily="66" charset="0"/>
                <a:cs typeface="Arial"/>
              </a:rPr>
              <a:t> 2020 jam 4 sore (</a:t>
            </a:r>
            <a:r>
              <a:rPr lang="en-US" sz="2400" dirty="0" err="1" smtClean="0">
                <a:latin typeface="Comic Sans MS" panose="030F0702030302020204" pitchFamily="66" charset="0"/>
                <a:cs typeface="Arial"/>
              </a:rPr>
              <a:t>kls</a:t>
            </a:r>
            <a:r>
              <a:rPr lang="en-US" sz="2400" dirty="0" smtClean="0">
                <a:latin typeface="Comic Sans MS" panose="030F0702030302020204" pitchFamily="66" charset="0"/>
                <a:cs typeface="Arial"/>
              </a:rPr>
              <a:t> A)</a:t>
            </a:r>
            <a:endParaRPr sz="240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1295400"/>
            <a:ext cx="5523814" cy="25574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960">
              <a:lnSpc>
                <a:spcPts val="4395"/>
              </a:lnSpc>
              <a:spcBef>
                <a:spcPts val="219"/>
              </a:spcBef>
            </a:pPr>
            <a:r>
              <a:rPr sz="4200" spc="0" dirty="0" smtClean="0">
                <a:latin typeface="Arial"/>
                <a:cs typeface="Arial"/>
              </a:rPr>
              <a:t>Materi</a:t>
            </a:r>
            <a:endParaRPr sz="4200" dirty="0">
              <a:latin typeface="Arial"/>
              <a:cs typeface="Arial"/>
            </a:endParaRPr>
          </a:p>
          <a:p>
            <a:pPr marL="46037">
              <a:lnSpc>
                <a:spcPct val="95825"/>
              </a:lnSpc>
              <a:spcBef>
                <a:spcPts val="2611"/>
              </a:spcBef>
            </a:pPr>
            <a:r>
              <a:rPr sz="25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550" spc="154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Manus</a:t>
            </a:r>
            <a:r>
              <a:rPr sz="3200" spc="1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a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dan</a:t>
            </a:r>
            <a:r>
              <a:rPr sz="3200" spc="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Kebutuha</a:t>
            </a:r>
            <a:r>
              <a:rPr sz="3200" spc="9" dirty="0" smtClean="0">
                <a:latin typeface="Arial"/>
                <a:cs typeface="Arial"/>
              </a:rPr>
              <a:t>n</a:t>
            </a:r>
            <a:r>
              <a:rPr sz="3200" spc="0" dirty="0" smtClean="0">
                <a:latin typeface="Arial"/>
                <a:cs typeface="Arial"/>
              </a:rPr>
              <a:t>nya</a:t>
            </a:r>
            <a:endParaRPr sz="3200" dirty="0">
              <a:latin typeface="Arial"/>
              <a:cs typeface="Arial"/>
            </a:endParaRPr>
          </a:p>
          <a:p>
            <a:pPr marL="46037" marR="60960">
              <a:lnSpc>
                <a:spcPct val="95825"/>
              </a:lnSpc>
              <a:spcBef>
                <a:spcPts val="922"/>
              </a:spcBef>
            </a:pPr>
            <a:r>
              <a:rPr sz="25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550" spc="150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Pekerjaan</a:t>
            </a:r>
            <a:r>
              <a:rPr sz="3200" spc="-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&amp; Pro</a:t>
            </a:r>
            <a:r>
              <a:rPr sz="3200" spc="-14" dirty="0" smtClean="0">
                <a:latin typeface="Arial"/>
                <a:cs typeface="Arial"/>
              </a:rPr>
              <a:t>f</a:t>
            </a:r>
            <a:r>
              <a:rPr sz="3200" spc="0" dirty="0" smtClean="0">
                <a:latin typeface="Arial"/>
                <a:cs typeface="Arial"/>
              </a:rPr>
              <a:t>esi</a:t>
            </a:r>
            <a:endParaRPr sz="3200" dirty="0">
              <a:latin typeface="Arial"/>
              <a:cs typeface="Arial"/>
            </a:endParaRPr>
          </a:p>
          <a:p>
            <a:pPr marL="46037" marR="60960">
              <a:lnSpc>
                <a:spcPct val="95825"/>
              </a:lnSpc>
              <a:spcBef>
                <a:spcPts val="920"/>
              </a:spcBef>
            </a:pPr>
            <a:r>
              <a:rPr sz="25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550" spc="154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Profesi &amp; Profesi</a:t>
            </a:r>
            <a:r>
              <a:rPr sz="3200" spc="4" dirty="0" smtClean="0">
                <a:latin typeface="Arial"/>
                <a:cs typeface="Arial"/>
              </a:rPr>
              <a:t>o</a:t>
            </a:r>
            <a:r>
              <a:rPr sz="3200" spc="0" dirty="0" smtClean="0">
                <a:latin typeface="Arial"/>
                <a:cs typeface="Arial"/>
              </a:rPr>
              <a:t>nal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74002" y="438994"/>
            <a:ext cx="8162237" cy="1816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197">
              <a:lnSpc>
                <a:spcPts val="4395"/>
              </a:lnSpc>
              <a:spcBef>
                <a:spcPts val="219"/>
              </a:spcBef>
            </a:pPr>
            <a:r>
              <a:rPr sz="4200" b="1" spc="0" dirty="0" smtClean="0">
                <a:latin typeface="Arial"/>
                <a:cs typeface="Arial"/>
              </a:rPr>
              <a:t>Manusia </a:t>
            </a:r>
            <a:r>
              <a:rPr sz="4200" b="1" spc="-14" dirty="0" smtClean="0">
                <a:latin typeface="Arial"/>
                <a:cs typeface="Arial"/>
              </a:rPr>
              <a:t>d</a:t>
            </a:r>
            <a:r>
              <a:rPr sz="4200" b="1" spc="0" dirty="0" smtClean="0">
                <a:latin typeface="Arial"/>
                <a:cs typeface="Arial"/>
              </a:rPr>
              <a:t>an Kebutu</a:t>
            </a:r>
            <a:r>
              <a:rPr sz="4200" b="1" spc="-14" dirty="0" smtClean="0">
                <a:latin typeface="Arial"/>
                <a:cs typeface="Arial"/>
              </a:rPr>
              <a:t>h</a:t>
            </a:r>
            <a:r>
              <a:rPr sz="4200" b="1" spc="0" dirty="0" smtClean="0">
                <a:latin typeface="Arial"/>
                <a:cs typeface="Arial"/>
              </a:rPr>
              <a:t>ann</a:t>
            </a:r>
            <a:r>
              <a:rPr sz="4200" b="1" spc="-39" dirty="0" smtClean="0">
                <a:latin typeface="Arial"/>
                <a:cs typeface="Arial"/>
              </a:rPr>
              <a:t>y</a:t>
            </a:r>
            <a:r>
              <a:rPr sz="4200" b="1" spc="0" dirty="0" smtClean="0">
                <a:latin typeface="Arial"/>
                <a:cs typeface="Arial"/>
              </a:rPr>
              <a:t>a</a:t>
            </a:r>
            <a:endParaRPr sz="4200" dirty="0">
              <a:latin typeface="Arial"/>
              <a:cs typeface="Arial"/>
            </a:endParaRPr>
          </a:p>
          <a:p>
            <a:pPr marL="46037" marR="57197">
              <a:lnSpc>
                <a:spcPct val="95825"/>
              </a:lnSpc>
              <a:spcBef>
                <a:spcPts val="2599"/>
              </a:spcBef>
            </a:pPr>
            <a:r>
              <a:rPr sz="240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400" spc="310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Ab</a:t>
            </a:r>
            <a:r>
              <a:rPr sz="3000" spc="-9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u</a:t>
            </a:r>
            <a:r>
              <a:rPr sz="3000" spc="-9" dirty="0" smtClean="0">
                <a:latin typeface="Arial"/>
                <a:cs typeface="Arial"/>
              </a:rPr>
              <a:t>l</a:t>
            </a:r>
            <a:r>
              <a:rPr sz="3000" spc="0" dirty="0" smtClean="0">
                <a:latin typeface="Arial"/>
                <a:cs typeface="Arial"/>
              </a:rPr>
              <a:t>ka</a:t>
            </a:r>
            <a:r>
              <a:rPr sz="3000" spc="-9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ir</a:t>
            </a:r>
            <a:r>
              <a:rPr sz="3000" spc="1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Muh</a:t>
            </a:r>
            <a:r>
              <a:rPr sz="3000" spc="-9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mmad (20</a:t>
            </a:r>
            <a:r>
              <a:rPr sz="3000" spc="-14" dirty="0" smtClean="0">
                <a:latin typeface="Arial"/>
                <a:cs typeface="Arial"/>
              </a:rPr>
              <a:t>0</a:t>
            </a:r>
            <a:r>
              <a:rPr sz="3000" spc="0" dirty="0" smtClean="0">
                <a:latin typeface="Arial"/>
                <a:cs typeface="Arial"/>
              </a:rPr>
              <a:t>1)</a:t>
            </a:r>
            <a:endParaRPr sz="3000" dirty="0">
              <a:latin typeface="Arial"/>
              <a:cs typeface="Arial"/>
            </a:endParaRPr>
          </a:p>
          <a:p>
            <a:pPr marL="389255">
              <a:lnSpc>
                <a:spcPct val="95825"/>
              </a:lnSpc>
              <a:spcBef>
                <a:spcPts val="150"/>
              </a:spcBef>
            </a:pPr>
            <a:r>
              <a:rPr sz="3000" spc="0" dirty="0" smtClean="0">
                <a:latin typeface="Arial"/>
                <a:cs typeface="Arial"/>
              </a:rPr>
              <a:t>me</a:t>
            </a:r>
            <a:r>
              <a:rPr sz="3000" spc="-9" dirty="0" smtClean="0">
                <a:latin typeface="Arial"/>
                <a:cs typeface="Arial"/>
              </a:rPr>
              <a:t>n</a:t>
            </a:r>
            <a:r>
              <a:rPr sz="3000" spc="0" dirty="0" smtClean="0">
                <a:latin typeface="Arial"/>
                <a:cs typeface="Arial"/>
              </a:rPr>
              <a:t>gk</a:t>
            </a:r>
            <a:r>
              <a:rPr sz="3000" spc="-25" dirty="0" smtClean="0">
                <a:latin typeface="Arial"/>
                <a:cs typeface="Arial"/>
              </a:rPr>
              <a:t>l</a:t>
            </a:r>
            <a:r>
              <a:rPr sz="3000" spc="-9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sif</a:t>
            </a:r>
            <a:r>
              <a:rPr sz="3000" spc="-9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ka</a:t>
            </a:r>
            <a:r>
              <a:rPr sz="3000" spc="-9" dirty="0" smtClean="0">
                <a:latin typeface="Arial"/>
                <a:cs typeface="Arial"/>
              </a:rPr>
              <a:t>s</a:t>
            </a:r>
            <a:r>
              <a:rPr sz="3000" spc="0" dirty="0" smtClean="0">
                <a:latin typeface="Arial"/>
                <a:cs typeface="Arial"/>
              </a:rPr>
              <a:t>ik</a:t>
            </a:r>
            <a:r>
              <a:rPr sz="3000" spc="-14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n</a:t>
            </a:r>
            <a:r>
              <a:rPr sz="3000" spc="19" dirty="0" smtClean="0">
                <a:latin typeface="Arial"/>
                <a:cs typeface="Arial"/>
              </a:rPr>
              <a:t> </a:t>
            </a:r>
            <a:r>
              <a:rPr sz="3000" b="1" spc="0" dirty="0" smtClean="0">
                <a:latin typeface="Arial"/>
                <a:cs typeface="Arial"/>
              </a:rPr>
              <a:t>k</a:t>
            </a:r>
            <a:r>
              <a:rPr sz="3000" b="1" spc="-14" dirty="0" smtClean="0">
                <a:latin typeface="Arial"/>
                <a:cs typeface="Arial"/>
              </a:rPr>
              <a:t>e</a:t>
            </a:r>
            <a:r>
              <a:rPr sz="3000" b="1" spc="0" dirty="0" smtClean="0">
                <a:latin typeface="Arial"/>
                <a:cs typeface="Arial"/>
              </a:rPr>
              <a:t>b</a:t>
            </a:r>
            <a:r>
              <a:rPr sz="3000" b="1" spc="9" dirty="0" smtClean="0">
                <a:latin typeface="Arial"/>
                <a:cs typeface="Arial"/>
              </a:rPr>
              <a:t>u</a:t>
            </a:r>
            <a:r>
              <a:rPr sz="3000" b="1" spc="0" dirty="0" smtClean="0">
                <a:latin typeface="Arial"/>
                <a:cs typeface="Arial"/>
              </a:rPr>
              <a:t>tu</a:t>
            </a:r>
            <a:r>
              <a:rPr sz="3000" b="1" spc="9" dirty="0" smtClean="0">
                <a:latin typeface="Arial"/>
                <a:cs typeface="Arial"/>
              </a:rPr>
              <a:t>h</a:t>
            </a:r>
            <a:r>
              <a:rPr sz="3000" b="1" spc="0" dirty="0" smtClean="0">
                <a:latin typeface="Arial"/>
                <a:cs typeface="Arial"/>
              </a:rPr>
              <a:t>an manusia</a:t>
            </a:r>
            <a:r>
              <a:rPr sz="3000" b="1" spc="-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sb</a:t>
            </a:r>
            <a:r>
              <a:rPr sz="3000" spc="-14" dirty="0" smtClean="0">
                <a:latin typeface="Arial"/>
                <a:cs typeface="Arial"/>
              </a:rPr>
              <a:t>b</a:t>
            </a:r>
            <a:r>
              <a:rPr sz="3000" spc="0" dirty="0" smtClean="0">
                <a:latin typeface="Arial"/>
                <a:cs typeface="Arial"/>
              </a:rPr>
              <a:t>: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857" y="2387361"/>
            <a:ext cx="376123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4" dirty="0" smtClean="0">
                <a:solidFill>
                  <a:srgbClr val="6600CC"/>
                </a:solidFill>
                <a:latin typeface="Arial"/>
                <a:cs typeface="Arial"/>
              </a:rPr>
              <a:t>a.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0414" y="2387361"/>
            <a:ext cx="7478923" cy="3625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335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Kebut</a:t>
            </a:r>
            <a:r>
              <a:rPr sz="2800" spc="4" dirty="0" smtClean="0">
                <a:latin typeface="Arial"/>
                <a:cs typeface="Arial"/>
              </a:rPr>
              <a:t>u</a:t>
            </a:r>
            <a:r>
              <a:rPr sz="2800" spc="0" dirty="0" smtClean="0">
                <a:latin typeface="Arial"/>
                <a:cs typeface="Arial"/>
              </a:rPr>
              <a:t>han</a:t>
            </a:r>
            <a:r>
              <a:rPr sz="2800" spc="39" dirty="0" smtClean="0">
                <a:latin typeface="Arial"/>
                <a:cs typeface="Arial"/>
              </a:rPr>
              <a:t> </a:t>
            </a:r>
            <a:r>
              <a:rPr sz="2800" b="1" spc="0" dirty="0" smtClean="0">
                <a:latin typeface="Arial"/>
                <a:cs typeface="Arial"/>
              </a:rPr>
              <a:t>ek</a:t>
            </a:r>
            <a:r>
              <a:rPr sz="2800" b="1" spc="14" dirty="0" smtClean="0">
                <a:latin typeface="Arial"/>
                <a:cs typeface="Arial"/>
              </a:rPr>
              <a:t>o</a:t>
            </a:r>
            <a:r>
              <a:rPr sz="2800" b="1" spc="9" dirty="0" smtClean="0">
                <a:latin typeface="Arial"/>
                <a:cs typeface="Arial"/>
              </a:rPr>
              <a:t>no</a:t>
            </a:r>
            <a:r>
              <a:rPr sz="2800" b="1" spc="0" dirty="0" smtClean="0">
                <a:latin typeface="Arial"/>
                <a:cs typeface="Arial"/>
              </a:rPr>
              <a:t>mi</a:t>
            </a:r>
            <a:r>
              <a:rPr sz="2800" b="1" spc="-19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(</a:t>
            </a:r>
            <a:r>
              <a:rPr sz="2800" b="1" spc="0" dirty="0" smtClean="0">
                <a:latin typeface="Arial"/>
                <a:cs typeface="Arial"/>
              </a:rPr>
              <a:t>materia</a:t>
            </a:r>
            <a:r>
              <a:rPr sz="2800" b="1" spc="4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):</a:t>
            </a:r>
            <a:r>
              <a:rPr sz="2800" spc="-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san</a:t>
            </a:r>
            <a:r>
              <a:rPr sz="2800" spc="4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an</a:t>
            </a:r>
            <a:r>
              <a:rPr sz="2800" spc="4" dirty="0" smtClean="0">
                <a:latin typeface="Arial"/>
                <a:cs typeface="Arial"/>
              </a:rPr>
              <a:t>g</a:t>
            </a:r>
            <a:r>
              <a:rPr sz="2800" spc="0" dirty="0" smtClean="0">
                <a:latin typeface="Arial"/>
                <a:cs typeface="Arial"/>
              </a:rPr>
              <a:t>,</a:t>
            </a:r>
            <a:endParaRPr sz="2800" dirty="0">
              <a:latin typeface="Arial"/>
              <a:cs typeface="Arial"/>
            </a:endParaRPr>
          </a:p>
          <a:p>
            <a:pPr marL="12700" marR="61335">
              <a:lnSpc>
                <a:spcPct val="95825"/>
              </a:lnSpc>
            </a:pPr>
            <a:r>
              <a:rPr sz="2800" spc="0" dirty="0" smtClean="0">
                <a:latin typeface="Arial"/>
                <a:cs typeface="Arial"/>
              </a:rPr>
              <a:t>pangan, papa</a:t>
            </a:r>
            <a:r>
              <a:rPr sz="2800" spc="4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12700" marR="61335">
              <a:lnSpc>
                <a:spcPct val="95825"/>
              </a:lnSpc>
              <a:spcBef>
                <a:spcPts val="800"/>
              </a:spcBef>
            </a:pPr>
            <a:r>
              <a:rPr sz="2800" spc="0" dirty="0" smtClean="0">
                <a:latin typeface="Arial"/>
                <a:cs typeface="Arial"/>
              </a:rPr>
              <a:t>Kebut</a:t>
            </a:r>
            <a:r>
              <a:rPr sz="2800" spc="4" dirty="0" smtClean="0">
                <a:latin typeface="Arial"/>
                <a:cs typeface="Arial"/>
              </a:rPr>
              <a:t>u</a:t>
            </a:r>
            <a:r>
              <a:rPr sz="2800" spc="0" dirty="0" smtClean="0">
                <a:latin typeface="Arial"/>
                <a:cs typeface="Arial"/>
              </a:rPr>
              <a:t>han</a:t>
            </a:r>
            <a:r>
              <a:rPr sz="2800" spc="39" dirty="0" smtClean="0">
                <a:latin typeface="Arial"/>
                <a:cs typeface="Arial"/>
              </a:rPr>
              <a:t> </a:t>
            </a:r>
            <a:r>
              <a:rPr sz="2800" b="1" spc="9" dirty="0" smtClean="0">
                <a:latin typeface="Arial"/>
                <a:cs typeface="Arial"/>
              </a:rPr>
              <a:t>p</a:t>
            </a:r>
            <a:r>
              <a:rPr sz="2800" b="1" spc="0" dirty="0" smtClean="0">
                <a:latin typeface="Arial"/>
                <a:cs typeface="Arial"/>
              </a:rPr>
              <a:t>sik</a:t>
            </a:r>
            <a:r>
              <a:rPr sz="2800" b="1" spc="4" dirty="0" smtClean="0">
                <a:latin typeface="Arial"/>
                <a:cs typeface="Arial"/>
              </a:rPr>
              <a:t>i</a:t>
            </a:r>
            <a:r>
              <a:rPr sz="2800" b="1" spc="0" dirty="0" smtClean="0">
                <a:latin typeface="Arial"/>
                <a:cs typeface="Arial"/>
              </a:rPr>
              <a:t>s </a:t>
            </a:r>
            <a:r>
              <a:rPr sz="2800" spc="9" dirty="0" smtClean="0">
                <a:latin typeface="Arial"/>
                <a:cs typeface="Arial"/>
              </a:rPr>
              <a:t>(</a:t>
            </a:r>
            <a:r>
              <a:rPr sz="2800" b="1" spc="9" dirty="0" smtClean="0">
                <a:latin typeface="Arial"/>
                <a:cs typeface="Arial"/>
              </a:rPr>
              <a:t>no</a:t>
            </a:r>
            <a:r>
              <a:rPr sz="2800" b="1" spc="4" dirty="0" smtClean="0">
                <a:latin typeface="Arial"/>
                <a:cs typeface="Arial"/>
              </a:rPr>
              <a:t>n</a:t>
            </a:r>
            <a:r>
              <a:rPr sz="2800" b="1" spc="9" dirty="0" smtClean="0">
                <a:latin typeface="Arial"/>
                <a:cs typeface="Arial"/>
              </a:rPr>
              <a:t>-</a:t>
            </a:r>
            <a:r>
              <a:rPr sz="2800" b="1" spc="0" dirty="0" smtClean="0">
                <a:latin typeface="Arial"/>
                <a:cs typeface="Arial"/>
              </a:rPr>
              <a:t>materi</a:t>
            </a:r>
            <a:r>
              <a:rPr sz="2800" spc="0" dirty="0" smtClean="0">
                <a:latin typeface="Arial"/>
                <a:cs typeface="Arial"/>
              </a:rPr>
              <a:t>):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biasa</a:t>
            </a:r>
            <a:r>
              <a:rPr sz="2800" spc="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diseb</a:t>
            </a:r>
            <a:r>
              <a:rPr sz="2800" spc="9" dirty="0" smtClean="0">
                <a:latin typeface="Arial"/>
                <a:cs typeface="Arial"/>
              </a:rPr>
              <a:t>u</a:t>
            </a:r>
            <a:r>
              <a:rPr sz="2800" spc="0" dirty="0" smtClean="0">
                <a:latin typeface="Arial"/>
                <a:cs typeface="Arial"/>
              </a:rPr>
              <a:t>t</a:t>
            </a:r>
            <a:endParaRPr sz="2800" dirty="0">
              <a:latin typeface="Arial"/>
              <a:cs typeface="Arial"/>
            </a:endParaRPr>
          </a:p>
          <a:p>
            <a:pPr marL="12700" marR="61335">
              <a:lnSpc>
                <a:spcPct val="95825"/>
              </a:lnSpc>
              <a:spcBef>
                <a:spcPts val="140"/>
              </a:spcBef>
            </a:pPr>
            <a:r>
              <a:rPr sz="2800" spc="0" dirty="0" smtClean="0">
                <a:latin typeface="Arial"/>
                <a:cs typeface="Arial"/>
              </a:rPr>
              <a:t>kebutu</a:t>
            </a:r>
            <a:r>
              <a:rPr sz="2800" spc="4" dirty="0" smtClean="0">
                <a:latin typeface="Arial"/>
                <a:cs typeface="Arial"/>
              </a:rPr>
              <a:t>h</a:t>
            </a:r>
            <a:r>
              <a:rPr sz="2800" spc="0" dirty="0" smtClean="0">
                <a:latin typeface="Arial"/>
                <a:cs typeface="Arial"/>
              </a:rPr>
              <a:t>an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b="1" spc="-9" dirty="0" smtClean="0">
                <a:latin typeface="Arial"/>
                <a:cs typeface="Arial"/>
              </a:rPr>
              <a:t>r</a:t>
            </a:r>
            <a:r>
              <a:rPr sz="2800" b="1" spc="9" dirty="0" smtClean="0">
                <a:latin typeface="Arial"/>
                <a:cs typeface="Arial"/>
              </a:rPr>
              <a:t>oh</a:t>
            </a:r>
            <a:r>
              <a:rPr sz="2800" b="1" spc="0" dirty="0" smtClean="0">
                <a:latin typeface="Arial"/>
                <a:cs typeface="Arial"/>
              </a:rPr>
              <a:t>a</a:t>
            </a:r>
            <a:r>
              <a:rPr sz="2800" b="1" spc="9" dirty="0" smtClean="0">
                <a:latin typeface="Arial"/>
                <a:cs typeface="Arial"/>
              </a:rPr>
              <a:t>n</a:t>
            </a:r>
            <a:r>
              <a:rPr sz="2800" b="1" spc="0" dirty="0" smtClean="0">
                <a:latin typeface="Arial"/>
                <a:cs typeface="Arial"/>
              </a:rPr>
              <a:t>i</a:t>
            </a:r>
            <a:r>
              <a:rPr sz="2800" b="1" spc="-9" dirty="0" smtClean="0">
                <a:latin typeface="Arial"/>
                <a:cs typeface="Arial"/>
              </a:rPr>
              <a:t> </a:t>
            </a:r>
            <a:r>
              <a:rPr sz="2800" spc="4" dirty="0" smtClean="0">
                <a:latin typeface="Arial"/>
                <a:cs typeface="Arial"/>
              </a:rPr>
              <a:t>(</a:t>
            </a:r>
            <a:r>
              <a:rPr sz="2800" b="1" spc="0" dirty="0" smtClean="0">
                <a:latin typeface="Arial"/>
                <a:cs typeface="Arial"/>
              </a:rPr>
              <a:t>a</a:t>
            </a:r>
            <a:r>
              <a:rPr sz="2800" b="1" spc="9" dirty="0" smtClean="0">
                <a:latin typeface="Arial"/>
                <a:cs typeface="Arial"/>
              </a:rPr>
              <a:t>g</a:t>
            </a:r>
            <a:r>
              <a:rPr sz="2800" b="1" spc="0" dirty="0" smtClean="0">
                <a:latin typeface="Arial"/>
                <a:cs typeface="Arial"/>
              </a:rPr>
              <a:t>am</a:t>
            </a:r>
            <a:r>
              <a:rPr sz="2800" b="1" spc="-4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, </a:t>
            </a:r>
            <a:r>
              <a:rPr sz="2800" b="1" spc="9" dirty="0" smtClean="0">
                <a:latin typeface="Arial"/>
                <a:cs typeface="Arial"/>
              </a:rPr>
              <a:t>p</a:t>
            </a:r>
            <a:r>
              <a:rPr sz="2800" b="1" spc="0" dirty="0" smtClean="0">
                <a:latin typeface="Arial"/>
                <a:cs typeface="Arial"/>
              </a:rPr>
              <a:t>e</a:t>
            </a:r>
            <a:r>
              <a:rPr sz="2800" b="1" spc="9" dirty="0" smtClean="0">
                <a:latin typeface="Arial"/>
                <a:cs typeface="Arial"/>
              </a:rPr>
              <a:t>nd</a:t>
            </a:r>
            <a:r>
              <a:rPr sz="2800" b="1" spc="0" dirty="0" smtClean="0">
                <a:latin typeface="Arial"/>
                <a:cs typeface="Arial"/>
              </a:rPr>
              <a:t>i</a:t>
            </a:r>
            <a:r>
              <a:rPr sz="2800" b="1" spc="9" dirty="0" smtClean="0">
                <a:latin typeface="Arial"/>
                <a:cs typeface="Arial"/>
              </a:rPr>
              <a:t>d</a:t>
            </a:r>
            <a:r>
              <a:rPr sz="2800" b="1" spc="0" dirty="0" smtClean="0">
                <a:latin typeface="Arial"/>
                <a:cs typeface="Arial"/>
              </a:rPr>
              <a:t>ika</a:t>
            </a:r>
            <a:r>
              <a:rPr sz="2800" b="1" spc="19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,</a:t>
            </a:r>
            <a:r>
              <a:rPr sz="2800" spc="-3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dll)</a:t>
            </a:r>
            <a:endParaRPr sz="2800" dirty="0">
              <a:latin typeface="Arial"/>
              <a:cs typeface="Arial"/>
            </a:endParaRPr>
          </a:p>
          <a:p>
            <a:pPr marL="12700" marR="61335">
              <a:lnSpc>
                <a:spcPct val="95825"/>
              </a:lnSpc>
              <a:spcBef>
                <a:spcPts val="820"/>
              </a:spcBef>
            </a:pPr>
            <a:r>
              <a:rPr sz="2800" spc="0" dirty="0" smtClean="0">
                <a:latin typeface="Arial"/>
                <a:cs typeface="Arial"/>
              </a:rPr>
              <a:t>Kebut</a:t>
            </a:r>
            <a:r>
              <a:rPr sz="2800" spc="4" dirty="0" smtClean="0">
                <a:latin typeface="Arial"/>
                <a:cs typeface="Arial"/>
              </a:rPr>
              <a:t>u</a:t>
            </a:r>
            <a:r>
              <a:rPr sz="2800" spc="0" dirty="0" smtClean="0">
                <a:latin typeface="Arial"/>
                <a:cs typeface="Arial"/>
              </a:rPr>
              <a:t>han</a:t>
            </a:r>
            <a:r>
              <a:rPr sz="2800" spc="39" dirty="0" smtClean="0">
                <a:latin typeface="Arial"/>
                <a:cs typeface="Arial"/>
              </a:rPr>
              <a:t> </a:t>
            </a:r>
            <a:r>
              <a:rPr sz="2800" b="1" spc="9" dirty="0" smtClean="0">
                <a:latin typeface="Arial"/>
                <a:cs typeface="Arial"/>
              </a:rPr>
              <a:t>b</a:t>
            </a:r>
            <a:r>
              <a:rPr sz="2800" b="1" spc="0" dirty="0" smtClean="0">
                <a:latin typeface="Arial"/>
                <a:cs typeface="Arial"/>
              </a:rPr>
              <a:t>i</a:t>
            </a:r>
            <a:r>
              <a:rPr sz="2800" b="1" spc="9" dirty="0" smtClean="0">
                <a:latin typeface="Arial"/>
                <a:cs typeface="Arial"/>
              </a:rPr>
              <a:t>o</a:t>
            </a:r>
            <a:r>
              <a:rPr sz="2800" b="1" spc="0" dirty="0" smtClean="0">
                <a:latin typeface="Arial"/>
                <a:cs typeface="Arial"/>
              </a:rPr>
              <a:t>l</a:t>
            </a:r>
            <a:r>
              <a:rPr sz="2800" b="1" spc="9" dirty="0" smtClean="0">
                <a:latin typeface="Arial"/>
                <a:cs typeface="Arial"/>
              </a:rPr>
              <a:t>og</a:t>
            </a:r>
            <a:r>
              <a:rPr sz="2800" b="1" spc="0" dirty="0" smtClean="0">
                <a:latin typeface="Arial"/>
                <a:cs typeface="Arial"/>
              </a:rPr>
              <a:t>is</a:t>
            </a:r>
            <a:r>
              <a:rPr sz="2800" b="1" spc="-49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(</a:t>
            </a:r>
            <a:r>
              <a:rPr sz="2800" b="1" spc="9" dirty="0" smtClean="0">
                <a:latin typeface="Arial"/>
                <a:cs typeface="Arial"/>
              </a:rPr>
              <a:t>p</a:t>
            </a:r>
            <a:r>
              <a:rPr sz="2800" b="1" spc="-9" dirty="0" smtClean="0">
                <a:latin typeface="Arial"/>
                <a:cs typeface="Arial"/>
              </a:rPr>
              <a:t>r</a:t>
            </a:r>
            <a:r>
              <a:rPr sz="2800" b="1" spc="9" dirty="0" smtClean="0">
                <a:latin typeface="Arial"/>
                <a:cs typeface="Arial"/>
              </a:rPr>
              <a:t>o</a:t>
            </a:r>
            <a:r>
              <a:rPr sz="2800" b="1" spc="0" dirty="0" smtClean="0">
                <a:latin typeface="Arial"/>
                <a:cs typeface="Arial"/>
              </a:rPr>
              <a:t>ses</a:t>
            </a:r>
            <a:r>
              <a:rPr sz="2800" b="1" spc="9" dirty="0" smtClean="0">
                <a:latin typeface="Arial"/>
                <a:cs typeface="Arial"/>
              </a:rPr>
              <a:t> </a:t>
            </a:r>
            <a:r>
              <a:rPr sz="2800" b="1" spc="0" dirty="0" smtClean="0">
                <a:latin typeface="Arial"/>
                <a:cs typeface="Arial"/>
              </a:rPr>
              <a:t>reg</a:t>
            </a:r>
            <a:r>
              <a:rPr sz="2800" b="1" spc="9" dirty="0" smtClean="0">
                <a:latin typeface="Arial"/>
                <a:cs typeface="Arial"/>
              </a:rPr>
              <a:t>en</a:t>
            </a:r>
            <a:r>
              <a:rPr sz="2800" b="1" spc="0" dirty="0" smtClean="0">
                <a:latin typeface="Arial"/>
                <a:cs typeface="Arial"/>
              </a:rPr>
              <a:t>eras</a:t>
            </a:r>
            <a:r>
              <a:rPr sz="2800" b="1" spc="14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):</a:t>
            </a:r>
            <a:endParaRPr sz="2800" dirty="0">
              <a:latin typeface="Arial"/>
              <a:cs typeface="Arial"/>
            </a:endParaRPr>
          </a:p>
          <a:p>
            <a:pPr marL="12700" marR="61335">
              <a:lnSpc>
                <a:spcPct val="95825"/>
              </a:lnSpc>
              <a:spcBef>
                <a:spcPts val="140"/>
              </a:spcBef>
            </a:pPr>
            <a:r>
              <a:rPr sz="2800" spc="0" dirty="0" err="1" smtClean="0">
                <a:latin typeface="Arial"/>
                <a:cs typeface="Arial"/>
              </a:rPr>
              <a:t>pe</a:t>
            </a:r>
            <a:r>
              <a:rPr sz="2800" spc="9" dirty="0" err="1" smtClean="0">
                <a:latin typeface="Arial"/>
                <a:cs typeface="Arial"/>
              </a:rPr>
              <a:t>r</a:t>
            </a:r>
            <a:r>
              <a:rPr lang="en-US" sz="2800" dirty="0" err="1" smtClean="0">
                <a:latin typeface="Arial"/>
                <a:cs typeface="Arial"/>
              </a:rPr>
              <a:t>nikahan</a:t>
            </a:r>
            <a:r>
              <a:rPr sz="2800" spc="0" dirty="0" smtClean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20"/>
              </a:spcBef>
            </a:pPr>
            <a:r>
              <a:rPr sz="2800" spc="0" dirty="0" smtClean="0">
                <a:latin typeface="Arial"/>
                <a:cs typeface="Arial"/>
              </a:rPr>
              <a:t>Kebut</a:t>
            </a:r>
            <a:r>
              <a:rPr sz="2800" spc="4" dirty="0" smtClean="0">
                <a:latin typeface="Arial"/>
                <a:cs typeface="Arial"/>
              </a:rPr>
              <a:t>u</a:t>
            </a:r>
            <a:r>
              <a:rPr sz="2800" spc="0" dirty="0" smtClean="0">
                <a:latin typeface="Arial"/>
                <a:cs typeface="Arial"/>
              </a:rPr>
              <a:t>han</a:t>
            </a:r>
            <a:r>
              <a:rPr sz="2800" spc="39" dirty="0" smtClean="0">
                <a:latin typeface="Arial"/>
                <a:cs typeface="Arial"/>
              </a:rPr>
              <a:t> </a:t>
            </a:r>
            <a:r>
              <a:rPr sz="2800" b="1" spc="9" dirty="0" smtClean="0">
                <a:latin typeface="Arial"/>
                <a:cs typeface="Arial"/>
              </a:rPr>
              <a:t>p</a:t>
            </a:r>
            <a:r>
              <a:rPr sz="2800" b="1" spc="0" dirty="0" smtClean="0">
                <a:latin typeface="Arial"/>
                <a:cs typeface="Arial"/>
              </a:rPr>
              <a:t>ek</a:t>
            </a:r>
            <a:r>
              <a:rPr sz="2800" b="1" spc="4" dirty="0" smtClean="0">
                <a:latin typeface="Arial"/>
                <a:cs typeface="Arial"/>
              </a:rPr>
              <a:t>e</a:t>
            </a:r>
            <a:r>
              <a:rPr sz="2800" b="1" spc="-9" dirty="0" smtClean="0">
                <a:latin typeface="Arial"/>
                <a:cs typeface="Arial"/>
              </a:rPr>
              <a:t>r</a:t>
            </a:r>
            <a:r>
              <a:rPr sz="2800" b="1" spc="0" dirty="0" smtClean="0">
                <a:latin typeface="Arial"/>
                <a:cs typeface="Arial"/>
              </a:rPr>
              <a:t>jaan </a:t>
            </a:r>
            <a:r>
              <a:rPr sz="2800" spc="0" dirty="0" smtClean="0">
                <a:latin typeface="Arial"/>
                <a:cs typeface="Arial"/>
              </a:rPr>
              <a:t>(k</a:t>
            </a:r>
            <a:r>
              <a:rPr sz="2800" spc="9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but</a:t>
            </a:r>
            <a:r>
              <a:rPr sz="2800" spc="9" dirty="0" smtClean="0">
                <a:latin typeface="Arial"/>
                <a:cs typeface="Arial"/>
              </a:rPr>
              <a:t>u</a:t>
            </a:r>
            <a:r>
              <a:rPr sz="2800" spc="0" dirty="0" smtClean="0">
                <a:latin typeface="Arial"/>
                <a:cs typeface="Arial"/>
              </a:rPr>
              <a:t>han</a:t>
            </a:r>
            <a:r>
              <a:rPr sz="2800" spc="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akan</a:t>
            </a:r>
            <a:r>
              <a:rPr sz="2800" spc="29" dirty="0" smtClean="0">
                <a:latin typeface="Arial"/>
                <a:cs typeface="Arial"/>
              </a:rPr>
              <a:t> </a:t>
            </a:r>
            <a:r>
              <a:rPr sz="2800" b="1" spc="0" dirty="0" smtClean="0">
                <a:latin typeface="Arial"/>
                <a:cs typeface="Arial"/>
              </a:rPr>
              <a:t>s</a:t>
            </a:r>
            <a:r>
              <a:rPr sz="2800" b="1" spc="9" dirty="0" smtClean="0">
                <a:latin typeface="Arial"/>
                <a:cs typeface="Arial"/>
              </a:rPr>
              <a:t>t</a:t>
            </a:r>
            <a:r>
              <a:rPr sz="2800" b="1" spc="0" dirty="0" smtClean="0">
                <a:latin typeface="Arial"/>
                <a:cs typeface="Arial"/>
              </a:rPr>
              <a:t>a</a:t>
            </a:r>
            <a:r>
              <a:rPr sz="2800" b="1" spc="9" dirty="0" smtClean="0">
                <a:latin typeface="Arial"/>
                <a:cs typeface="Arial"/>
              </a:rPr>
              <a:t>tu</a:t>
            </a:r>
            <a:r>
              <a:rPr sz="2800" b="1" spc="0" dirty="0" smtClean="0">
                <a:latin typeface="Arial"/>
                <a:cs typeface="Arial"/>
              </a:rPr>
              <a:t>s</a:t>
            </a:r>
            <a:endParaRPr sz="2800" dirty="0">
              <a:latin typeface="Arial"/>
              <a:cs typeface="Arial"/>
            </a:endParaRPr>
          </a:p>
          <a:p>
            <a:pPr marL="12700" marR="61335">
              <a:lnSpc>
                <a:spcPct val="95825"/>
              </a:lnSpc>
              <a:spcBef>
                <a:spcPts val="140"/>
              </a:spcBef>
            </a:pPr>
            <a:r>
              <a:rPr sz="2800" spc="4" dirty="0" smtClean="0">
                <a:latin typeface="Arial"/>
                <a:cs typeface="Arial"/>
              </a:rPr>
              <a:t>da</a:t>
            </a:r>
            <a:r>
              <a:rPr sz="2800" spc="0" dirty="0" smtClean="0">
                <a:latin typeface="Arial"/>
                <a:cs typeface="Arial"/>
              </a:rPr>
              <a:t>n</a:t>
            </a:r>
            <a:r>
              <a:rPr sz="2800" spc="9" dirty="0" smtClean="0">
                <a:latin typeface="Arial"/>
                <a:cs typeface="Arial"/>
              </a:rPr>
              <a:t> </a:t>
            </a:r>
            <a:r>
              <a:rPr sz="2800" b="1" spc="9" dirty="0" smtClean="0">
                <a:latin typeface="Arial"/>
                <a:cs typeface="Arial"/>
              </a:rPr>
              <a:t>d</a:t>
            </a:r>
            <a:r>
              <a:rPr sz="2800" b="1" spc="0" dirty="0" smtClean="0">
                <a:latin typeface="Arial"/>
                <a:cs typeface="Arial"/>
              </a:rPr>
              <a:t>eraja</a:t>
            </a:r>
            <a:r>
              <a:rPr sz="2800" b="1" spc="14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857" y="3325002"/>
            <a:ext cx="376123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4" dirty="0" smtClean="0">
                <a:solidFill>
                  <a:srgbClr val="6600CC"/>
                </a:solidFill>
                <a:latin typeface="Arial"/>
                <a:cs typeface="Arial"/>
              </a:rPr>
              <a:t>b.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857" y="4265056"/>
            <a:ext cx="355396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6600CC"/>
                </a:solidFill>
                <a:latin typeface="Arial"/>
                <a:cs typeface="Arial"/>
              </a:rPr>
              <a:t>c.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4857" y="5205237"/>
            <a:ext cx="376123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4" dirty="0" smtClean="0">
                <a:solidFill>
                  <a:srgbClr val="6600CC"/>
                </a:solidFill>
                <a:latin typeface="Arial"/>
                <a:cs typeface="Arial"/>
              </a:rPr>
              <a:t>d.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74002" y="438994"/>
            <a:ext cx="8315065" cy="23644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4395"/>
              </a:lnSpc>
              <a:spcBef>
                <a:spcPts val="219"/>
              </a:spcBef>
            </a:pPr>
            <a:r>
              <a:rPr sz="4200" b="1" spc="0" dirty="0" smtClean="0">
                <a:latin typeface="Arial"/>
                <a:cs typeface="Arial"/>
              </a:rPr>
              <a:t>Pek</a:t>
            </a:r>
            <a:r>
              <a:rPr sz="4200" b="1" spc="14" dirty="0" smtClean="0">
                <a:latin typeface="Arial"/>
                <a:cs typeface="Arial"/>
              </a:rPr>
              <a:t>e</a:t>
            </a:r>
            <a:r>
              <a:rPr sz="4200" b="1" spc="0" dirty="0" smtClean="0">
                <a:latin typeface="Arial"/>
                <a:cs typeface="Arial"/>
              </a:rPr>
              <a:t>rjaan &amp; Profesi</a:t>
            </a:r>
            <a:endParaRPr sz="4200" dirty="0">
              <a:latin typeface="Arial"/>
              <a:cs typeface="Arial"/>
            </a:endParaRPr>
          </a:p>
          <a:p>
            <a:pPr marL="389255" indent="-343217">
              <a:lnSpc>
                <a:spcPct val="100041"/>
              </a:lnSpc>
              <a:spcBef>
                <a:spcPts val="2611"/>
              </a:spcBef>
            </a:pPr>
            <a:r>
              <a:rPr sz="25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550" spc="154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T</a:t>
            </a:r>
            <a:r>
              <a:rPr sz="3200" spc="4" dirty="0" smtClean="0">
                <a:latin typeface="Arial"/>
                <a:cs typeface="Arial"/>
              </a:rPr>
              <a:t>h</a:t>
            </a:r>
            <a:r>
              <a:rPr sz="3200" spc="0" dirty="0" smtClean="0">
                <a:latin typeface="Arial"/>
                <a:cs typeface="Arial"/>
              </a:rPr>
              <a:t>omas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A</a:t>
            </a:r>
            <a:r>
              <a:rPr sz="3200" spc="9" dirty="0" smtClean="0">
                <a:latin typeface="Arial"/>
                <a:cs typeface="Arial"/>
              </a:rPr>
              <a:t>q</a:t>
            </a:r>
            <a:r>
              <a:rPr sz="3200" spc="0" dirty="0" smtClean="0">
                <a:latin typeface="Arial"/>
                <a:cs typeface="Arial"/>
              </a:rPr>
              <a:t>u</a:t>
            </a:r>
            <a:r>
              <a:rPr sz="3200" spc="9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nas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sep</a:t>
            </a:r>
            <a:r>
              <a:rPr sz="3200" spc="4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r</a:t>
            </a:r>
            <a:r>
              <a:rPr sz="3200" spc="-14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i d</a:t>
            </a:r>
            <a:r>
              <a:rPr sz="3200" spc="9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kutip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S</a:t>
            </a:r>
            <a:r>
              <a:rPr sz="3200" spc="9" dirty="0" smtClean="0">
                <a:latin typeface="Arial"/>
                <a:cs typeface="Arial"/>
              </a:rPr>
              <a:t>u</a:t>
            </a:r>
            <a:r>
              <a:rPr sz="3200" spc="0" dirty="0" smtClean="0">
                <a:latin typeface="Arial"/>
                <a:cs typeface="Arial"/>
              </a:rPr>
              <a:t>maryono (1995)</a:t>
            </a:r>
            <a:r>
              <a:rPr sz="3200" spc="-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mengatakan</a:t>
            </a:r>
            <a:r>
              <a:rPr sz="3200" spc="-2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bah</a:t>
            </a:r>
            <a:r>
              <a:rPr sz="3200" spc="-44" dirty="0" smtClean="0">
                <a:latin typeface="Arial"/>
                <a:cs typeface="Arial"/>
              </a:rPr>
              <a:t>w</a:t>
            </a:r>
            <a:r>
              <a:rPr sz="3200" spc="0" dirty="0" smtClean="0">
                <a:latin typeface="Arial"/>
                <a:cs typeface="Arial"/>
              </a:rPr>
              <a:t>a</a:t>
            </a:r>
            <a:r>
              <a:rPr sz="3200" spc="-34" dirty="0" smtClean="0">
                <a:latin typeface="Arial"/>
                <a:cs typeface="Arial"/>
              </a:rPr>
              <a:t> </a:t>
            </a:r>
            <a:r>
              <a:rPr sz="3200" b="1" spc="84" dirty="0" smtClean="0">
                <a:latin typeface="Arial"/>
                <a:cs typeface="Arial"/>
              </a:rPr>
              <a:t>w</a:t>
            </a:r>
            <a:r>
              <a:rPr sz="3200" b="1" spc="0" dirty="0" smtClean="0">
                <a:latin typeface="Arial"/>
                <a:cs typeface="Arial"/>
              </a:rPr>
              <a:t>ujud</a:t>
            </a:r>
            <a:r>
              <a:rPr sz="3200" b="1" spc="-79" dirty="0" smtClean="0">
                <a:latin typeface="Arial"/>
                <a:cs typeface="Arial"/>
              </a:rPr>
              <a:t> </a:t>
            </a:r>
            <a:r>
              <a:rPr sz="3200" b="1" spc="0" dirty="0" smtClean="0">
                <a:latin typeface="Arial"/>
                <a:cs typeface="Arial"/>
              </a:rPr>
              <a:t>ker</a:t>
            </a:r>
            <a:r>
              <a:rPr sz="3200" b="1" spc="-14" dirty="0" smtClean="0">
                <a:latin typeface="Arial"/>
                <a:cs typeface="Arial"/>
              </a:rPr>
              <a:t>j</a:t>
            </a:r>
            <a:r>
              <a:rPr sz="3200" b="1" spc="0" dirty="0" smtClean="0">
                <a:latin typeface="Arial"/>
                <a:cs typeface="Arial"/>
              </a:rPr>
              <a:t>a </a:t>
            </a:r>
            <a:r>
              <a:rPr sz="3200" spc="0" dirty="0" smtClean="0">
                <a:latin typeface="Arial"/>
                <a:cs typeface="Arial"/>
              </a:rPr>
              <a:t>memi</a:t>
            </a:r>
            <a:r>
              <a:rPr sz="3200" spc="14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i</a:t>
            </a:r>
            <a:r>
              <a:rPr sz="3200" spc="4" dirty="0" smtClean="0">
                <a:latin typeface="Arial"/>
                <a:cs typeface="Arial"/>
              </a:rPr>
              <a:t>k</a:t>
            </a:r>
            <a:r>
              <a:rPr sz="3200" spc="0" dirty="0" smtClean="0">
                <a:latin typeface="Arial"/>
                <a:cs typeface="Arial"/>
              </a:rPr>
              <a:t>i</a:t>
            </a:r>
            <a:r>
              <a:rPr sz="3200" spc="-1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tu</a:t>
            </a:r>
            <a:r>
              <a:rPr sz="3200" spc="-14" dirty="0" smtClean="0">
                <a:latin typeface="Arial"/>
                <a:cs typeface="Arial"/>
              </a:rPr>
              <a:t>j</a:t>
            </a:r>
            <a:r>
              <a:rPr sz="3200" spc="0" dirty="0" smtClean="0">
                <a:latin typeface="Arial"/>
                <a:cs typeface="Arial"/>
              </a:rPr>
              <a:t>ua</a:t>
            </a:r>
            <a:r>
              <a:rPr sz="3200" spc="4" dirty="0" smtClean="0">
                <a:latin typeface="Arial"/>
                <a:cs typeface="Arial"/>
              </a:rPr>
              <a:t>n</a:t>
            </a:r>
            <a:r>
              <a:rPr sz="3200" spc="0" dirty="0" smtClean="0">
                <a:latin typeface="Arial"/>
                <a:cs typeface="Arial"/>
              </a:rPr>
              <a:t>: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857" y="2936124"/>
            <a:ext cx="371418" cy="1918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8036" algn="just">
              <a:lnSpc>
                <a:spcPts val="2965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6600CC"/>
                </a:solidFill>
                <a:latin typeface="Arial"/>
                <a:cs typeface="Arial"/>
              </a:rPr>
              <a:t>a.</a:t>
            </a:r>
            <a:endParaRPr sz="2800">
              <a:latin typeface="Arial"/>
              <a:cs typeface="Arial"/>
            </a:endParaRPr>
          </a:p>
          <a:p>
            <a:pPr marL="12700" algn="just">
              <a:lnSpc>
                <a:spcPts val="4040"/>
              </a:lnSpc>
              <a:spcBef>
                <a:spcPts val="248"/>
              </a:spcBef>
            </a:pPr>
            <a:r>
              <a:rPr sz="2800" spc="4" dirty="0" smtClean="0">
                <a:solidFill>
                  <a:srgbClr val="6600CC"/>
                </a:solidFill>
                <a:latin typeface="Arial"/>
                <a:cs typeface="Arial"/>
              </a:rPr>
              <a:t>b. </a:t>
            </a:r>
            <a:r>
              <a:rPr sz="2800" spc="0" dirty="0" smtClean="0">
                <a:solidFill>
                  <a:srgbClr val="6600CC"/>
                </a:solidFill>
                <a:latin typeface="Arial"/>
                <a:cs typeface="Arial"/>
              </a:rPr>
              <a:t>c. </a:t>
            </a:r>
            <a:r>
              <a:rPr sz="2800" spc="4" dirty="0" smtClean="0">
                <a:solidFill>
                  <a:srgbClr val="6600CC"/>
                </a:solidFill>
                <a:latin typeface="Arial"/>
                <a:cs typeface="Arial"/>
              </a:rPr>
              <a:t>d.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80414" y="2936124"/>
            <a:ext cx="7391826" cy="1918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335">
              <a:lnSpc>
                <a:spcPts val="2965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Pemen</a:t>
            </a:r>
            <a:r>
              <a:rPr sz="2800" spc="4" dirty="0" smtClean="0">
                <a:latin typeface="Arial"/>
                <a:cs typeface="Arial"/>
              </a:rPr>
              <a:t>u</a:t>
            </a:r>
            <a:r>
              <a:rPr sz="2800" spc="0" dirty="0" smtClean="0">
                <a:latin typeface="Arial"/>
                <a:cs typeface="Arial"/>
              </a:rPr>
              <a:t>han</a:t>
            </a:r>
            <a:r>
              <a:rPr sz="2800" spc="2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kebutu</a:t>
            </a:r>
            <a:r>
              <a:rPr sz="2800" spc="4" dirty="0" smtClean="0">
                <a:latin typeface="Arial"/>
                <a:cs typeface="Arial"/>
              </a:rPr>
              <a:t>h</a:t>
            </a:r>
            <a:r>
              <a:rPr sz="2800" spc="0" dirty="0" smtClean="0">
                <a:latin typeface="Arial"/>
                <a:cs typeface="Arial"/>
              </a:rPr>
              <a:t>an hidup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52"/>
              </a:spcBef>
            </a:pPr>
            <a:r>
              <a:rPr sz="2800" spc="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4" dirty="0" smtClean="0">
                <a:latin typeface="Arial"/>
                <a:cs typeface="Arial"/>
              </a:rPr>
              <a:t>g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9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an</a:t>
            </a:r>
            <a:r>
              <a:rPr sz="2800" spc="4" dirty="0" smtClean="0">
                <a:latin typeface="Arial"/>
                <a:cs typeface="Arial"/>
              </a:rPr>
              <a:t>g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1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tingk</a:t>
            </a:r>
            <a:r>
              <a:rPr sz="2800" spc="4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t p</a:t>
            </a:r>
            <a:r>
              <a:rPr sz="2800" spc="4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ng</a:t>
            </a:r>
            <a:r>
              <a:rPr sz="2800" spc="4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ng</a:t>
            </a:r>
            <a:r>
              <a:rPr sz="2800" spc="4" dirty="0" smtClean="0">
                <a:latin typeface="Arial"/>
                <a:cs typeface="Arial"/>
              </a:rPr>
              <a:t>g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9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an/k</a:t>
            </a:r>
            <a:r>
              <a:rPr sz="2800" spc="14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4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inalitas</a:t>
            </a:r>
            <a:endParaRPr sz="2800">
              <a:latin typeface="Arial"/>
              <a:cs typeface="Arial"/>
            </a:endParaRPr>
          </a:p>
          <a:p>
            <a:pPr marL="12700" marR="61335">
              <a:lnSpc>
                <a:spcPct val="95825"/>
              </a:lnSpc>
              <a:spcBef>
                <a:spcPts val="822"/>
              </a:spcBef>
            </a:pPr>
            <a:r>
              <a:rPr sz="2800" spc="0" dirty="0" smtClean="0">
                <a:latin typeface="Arial"/>
                <a:cs typeface="Arial"/>
              </a:rPr>
              <a:t>M</a:t>
            </a:r>
            <a:r>
              <a:rPr sz="2800" spc="9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la</a:t>
            </a:r>
            <a:r>
              <a:rPr sz="2800" spc="-59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ani</a:t>
            </a:r>
            <a:r>
              <a:rPr sz="2800" spc="7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sesa</a:t>
            </a:r>
            <a:r>
              <a:rPr sz="2800" spc="4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 marL="12700" marR="61335">
              <a:lnSpc>
                <a:spcPct val="95825"/>
              </a:lnSpc>
              <a:spcBef>
                <a:spcPts val="823"/>
              </a:spcBef>
            </a:pPr>
            <a:r>
              <a:rPr sz="2800" spc="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4" dirty="0" smtClean="0">
                <a:latin typeface="Arial"/>
                <a:cs typeface="Arial"/>
              </a:rPr>
              <a:t>g</a:t>
            </a:r>
            <a:r>
              <a:rPr sz="2800" spc="0" dirty="0" smtClean="0">
                <a:latin typeface="Arial"/>
                <a:cs typeface="Arial"/>
              </a:rPr>
              <a:t>ont</a:t>
            </a:r>
            <a:r>
              <a:rPr sz="2800" spc="14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ol g</a:t>
            </a:r>
            <a:r>
              <a:rPr sz="2800" spc="4" dirty="0" smtClean="0">
                <a:latin typeface="Arial"/>
                <a:cs typeface="Arial"/>
              </a:rPr>
              <a:t>a</a:t>
            </a:r>
            <a:r>
              <a:rPr sz="2800" spc="-59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6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hidup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74002" y="438994"/>
            <a:ext cx="8379974" cy="2949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4395"/>
              </a:lnSpc>
              <a:spcBef>
                <a:spcPts val="219"/>
              </a:spcBef>
            </a:pPr>
            <a:r>
              <a:rPr sz="4200" b="1" spc="0" dirty="0" smtClean="0">
                <a:latin typeface="Arial"/>
                <a:cs typeface="Arial"/>
              </a:rPr>
              <a:t>Pek</a:t>
            </a:r>
            <a:r>
              <a:rPr sz="4200" b="1" spc="14" dirty="0" smtClean="0">
                <a:latin typeface="Arial"/>
                <a:cs typeface="Arial"/>
              </a:rPr>
              <a:t>e</a:t>
            </a:r>
            <a:r>
              <a:rPr sz="4200" b="1" spc="0" dirty="0" smtClean="0">
                <a:latin typeface="Arial"/>
                <a:cs typeface="Arial"/>
              </a:rPr>
              <a:t>rjaan &amp; Profesi.</a:t>
            </a:r>
            <a:r>
              <a:rPr sz="4200" b="1" spc="-14" dirty="0" smtClean="0">
                <a:latin typeface="Arial"/>
                <a:cs typeface="Arial"/>
              </a:rPr>
              <a:t>.</a:t>
            </a:r>
            <a:r>
              <a:rPr sz="4200" b="1" spc="0" dirty="0" smtClean="0">
                <a:latin typeface="Arial"/>
                <a:cs typeface="Arial"/>
              </a:rPr>
              <a:t>.</a:t>
            </a:r>
            <a:endParaRPr sz="4200" dirty="0">
              <a:latin typeface="Arial"/>
              <a:cs typeface="Arial"/>
            </a:endParaRPr>
          </a:p>
          <a:p>
            <a:pPr marL="389255" indent="-343217">
              <a:lnSpc>
                <a:spcPct val="100041"/>
              </a:lnSpc>
              <a:spcBef>
                <a:spcPts val="2611"/>
              </a:spcBef>
            </a:pPr>
            <a:r>
              <a:rPr sz="25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550" spc="154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 smtClean="0">
                <a:latin typeface="Arial"/>
                <a:cs typeface="Arial"/>
              </a:rPr>
              <a:t>Pr</a:t>
            </a:r>
            <a:r>
              <a:rPr sz="3200" b="1" spc="4" dirty="0" smtClean="0">
                <a:latin typeface="Arial"/>
                <a:cs typeface="Arial"/>
              </a:rPr>
              <a:t>o</a:t>
            </a:r>
            <a:r>
              <a:rPr sz="3200" b="1" spc="0" dirty="0" smtClean="0">
                <a:latin typeface="Arial"/>
                <a:cs typeface="Arial"/>
              </a:rPr>
              <a:t>fesi</a:t>
            </a:r>
            <a:r>
              <a:rPr sz="3200" b="1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merupakan</a:t>
            </a:r>
            <a:r>
              <a:rPr sz="3200" spc="-29" dirty="0" smtClean="0">
                <a:latin typeface="Arial"/>
                <a:cs typeface="Arial"/>
              </a:rPr>
              <a:t> </a:t>
            </a:r>
            <a:r>
              <a:rPr sz="3200" b="1" spc="0" dirty="0" smtClean="0">
                <a:latin typeface="Arial"/>
                <a:cs typeface="Arial"/>
              </a:rPr>
              <a:t>b</a:t>
            </a:r>
            <a:r>
              <a:rPr sz="3200" b="1" spc="4" dirty="0" smtClean="0">
                <a:latin typeface="Arial"/>
                <a:cs typeface="Arial"/>
              </a:rPr>
              <a:t>a</a:t>
            </a:r>
            <a:r>
              <a:rPr sz="3200" b="1" spc="0" dirty="0" smtClean="0">
                <a:latin typeface="Arial"/>
                <a:cs typeface="Arial"/>
              </a:rPr>
              <a:t>gian</a:t>
            </a:r>
            <a:r>
              <a:rPr sz="3200" b="1" spc="-19" dirty="0" smtClean="0">
                <a:latin typeface="Arial"/>
                <a:cs typeface="Arial"/>
              </a:rPr>
              <a:t> </a:t>
            </a:r>
            <a:r>
              <a:rPr sz="3200" b="1" spc="0" dirty="0" smtClean="0">
                <a:latin typeface="Arial"/>
                <a:cs typeface="Arial"/>
              </a:rPr>
              <a:t>d</a:t>
            </a:r>
            <a:r>
              <a:rPr sz="3200" b="1" spc="4" dirty="0" smtClean="0">
                <a:latin typeface="Arial"/>
                <a:cs typeface="Arial"/>
              </a:rPr>
              <a:t>a</a:t>
            </a:r>
            <a:r>
              <a:rPr sz="3200" b="1" spc="0" dirty="0" smtClean="0">
                <a:latin typeface="Arial"/>
                <a:cs typeface="Arial"/>
              </a:rPr>
              <a:t>ri p</a:t>
            </a:r>
            <a:r>
              <a:rPr sz="3200" b="1" spc="4" dirty="0" smtClean="0">
                <a:latin typeface="Arial"/>
                <a:cs typeface="Arial"/>
              </a:rPr>
              <a:t>e</a:t>
            </a:r>
            <a:r>
              <a:rPr sz="3200" b="1" spc="0" dirty="0" smtClean="0">
                <a:latin typeface="Arial"/>
                <a:cs typeface="Arial"/>
              </a:rPr>
              <a:t>kerjaa</a:t>
            </a:r>
            <a:r>
              <a:rPr sz="3200" b="1" spc="-4" dirty="0" smtClean="0">
                <a:latin typeface="Arial"/>
                <a:cs typeface="Arial"/>
              </a:rPr>
              <a:t>n</a:t>
            </a:r>
            <a:r>
              <a:rPr sz="3200" spc="0" dirty="0" smtClean="0">
                <a:latin typeface="Arial"/>
                <a:cs typeface="Arial"/>
              </a:rPr>
              <a:t>, namun</a:t>
            </a:r>
            <a:r>
              <a:rPr sz="3200" spc="-14" dirty="0" smtClean="0">
                <a:latin typeface="Arial"/>
                <a:cs typeface="Arial"/>
              </a:rPr>
              <a:t> </a:t>
            </a:r>
            <a:r>
              <a:rPr sz="3200" b="1" spc="0" dirty="0" smtClean="0">
                <a:latin typeface="Arial"/>
                <a:cs typeface="Arial"/>
              </a:rPr>
              <a:t>t</a:t>
            </a:r>
            <a:r>
              <a:rPr sz="3200" b="1" spc="-14" dirty="0" smtClean="0">
                <a:latin typeface="Arial"/>
                <a:cs typeface="Arial"/>
              </a:rPr>
              <a:t>i</a:t>
            </a:r>
            <a:r>
              <a:rPr sz="3200" b="1" spc="0" dirty="0" smtClean="0">
                <a:latin typeface="Arial"/>
                <a:cs typeface="Arial"/>
              </a:rPr>
              <a:t>dak</a:t>
            </a:r>
            <a:r>
              <a:rPr sz="3200" b="1" spc="-14" dirty="0" smtClean="0">
                <a:latin typeface="Arial"/>
                <a:cs typeface="Arial"/>
              </a:rPr>
              <a:t> </a:t>
            </a:r>
            <a:r>
              <a:rPr sz="3200" b="1" spc="0" dirty="0" smtClean="0">
                <a:latin typeface="Arial"/>
                <a:cs typeface="Arial"/>
              </a:rPr>
              <a:t>set</a:t>
            </a:r>
            <a:r>
              <a:rPr sz="3200" b="1" spc="-14" dirty="0" smtClean="0">
                <a:latin typeface="Arial"/>
                <a:cs typeface="Arial"/>
              </a:rPr>
              <a:t>i</a:t>
            </a:r>
            <a:r>
              <a:rPr sz="3200" b="1" spc="0" dirty="0" smtClean="0">
                <a:latin typeface="Arial"/>
                <a:cs typeface="Arial"/>
              </a:rPr>
              <a:t>ap pekerjaan</a:t>
            </a:r>
            <a:r>
              <a:rPr sz="3200" b="1" spc="-25" dirty="0" smtClean="0">
                <a:latin typeface="Arial"/>
                <a:cs typeface="Arial"/>
              </a:rPr>
              <a:t> </a:t>
            </a:r>
            <a:r>
              <a:rPr sz="3200" b="1" spc="0" dirty="0" smtClean="0">
                <a:latin typeface="Arial"/>
                <a:cs typeface="Arial"/>
              </a:rPr>
              <a:t>adalah pr</a:t>
            </a:r>
            <a:r>
              <a:rPr sz="3200" b="1" spc="4" dirty="0" smtClean="0">
                <a:latin typeface="Arial"/>
                <a:cs typeface="Arial"/>
              </a:rPr>
              <a:t>o</a:t>
            </a:r>
            <a:r>
              <a:rPr sz="3200" b="1" spc="0" dirty="0" smtClean="0">
                <a:latin typeface="Arial"/>
                <a:cs typeface="Arial"/>
              </a:rPr>
              <a:t>fes</a:t>
            </a:r>
            <a:r>
              <a:rPr sz="3200" b="1" spc="-1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  <a:p>
            <a:pPr marL="46037" marR="57398">
              <a:lnSpc>
                <a:spcPct val="95825"/>
              </a:lnSpc>
              <a:spcBef>
                <a:spcPts val="766"/>
              </a:spcBef>
            </a:pPr>
            <a:r>
              <a:rPr sz="25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550" spc="150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Se</a:t>
            </a:r>
            <a:r>
              <a:rPr sz="3200" spc="4" dirty="0" smtClean="0">
                <a:latin typeface="Arial"/>
                <a:cs typeface="Arial"/>
              </a:rPr>
              <a:t>o</a:t>
            </a:r>
            <a:r>
              <a:rPr sz="3200" spc="0" dirty="0" smtClean="0">
                <a:latin typeface="Arial"/>
                <a:cs typeface="Arial"/>
              </a:rPr>
              <a:t>rang</a:t>
            </a:r>
            <a:r>
              <a:rPr sz="3200" spc="-2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petugas</a:t>
            </a:r>
            <a:r>
              <a:rPr sz="3200" spc="-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s</a:t>
            </a:r>
            <a:r>
              <a:rPr sz="3200" spc="-14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af admi</a:t>
            </a:r>
            <a:r>
              <a:rPr sz="3200" spc="4" dirty="0" smtClean="0">
                <a:latin typeface="Arial"/>
                <a:cs typeface="Arial"/>
              </a:rPr>
              <a:t>n</a:t>
            </a:r>
            <a:r>
              <a:rPr sz="3200" spc="0" dirty="0" smtClean="0">
                <a:latin typeface="Arial"/>
                <a:cs typeface="Arial"/>
              </a:rPr>
              <a:t>istrasi</a:t>
            </a:r>
            <a:r>
              <a:rPr sz="3200" spc="-4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b</a:t>
            </a:r>
            <a:r>
              <a:rPr sz="3200" spc="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sa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557" y="3443858"/>
            <a:ext cx="7124801" cy="1895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berasal</a:t>
            </a:r>
            <a:r>
              <a:rPr sz="3200" spc="-1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dari</a:t>
            </a:r>
            <a:r>
              <a:rPr sz="3200" spc="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berbagai</a:t>
            </a:r>
            <a:r>
              <a:rPr sz="3200" spc="-3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l</a:t>
            </a:r>
            <a:r>
              <a:rPr sz="3200" spc="9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tar</a:t>
            </a:r>
            <a:r>
              <a:rPr sz="3200" spc="-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i</a:t>
            </a:r>
            <a:r>
              <a:rPr sz="3200" spc="4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mu,</a:t>
            </a:r>
            <a:r>
              <a:rPr sz="3200" spc="-1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namun</a:t>
            </a:r>
            <a:endParaRPr sz="3200">
              <a:latin typeface="Arial"/>
              <a:cs typeface="Arial"/>
            </a:endParaRPr>
          </a:p>
          <a:p>
            <a:pPr marL="12700" marR="89167">
              <a:lnSpc>
                <a:spcPct val="100041"/>
              </a:lnSpc>
            </a:pPr>
            <a:r>
              <a:rPr sz="3200" spc="0" dirty="0" smtClean="0">
                <a:latin typeface="Arial"/>
                <a:cs typeface="Arial"/>
              </a:rPr>
              <a:t>dem</a:t>
            </a:r>
            <a:r>
              <a:rPr sz="3200" spc="9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k</a:t>
            </a:r>
            <a:r>
              <a:rPr sz="3200" spc="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an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ha</a:t>
            </a:r>
            <a:r>
              <a:rPr sz="3200" spc="14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nya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de</a:t>
            </a:r>
            <a:r>
              <a:rPr sz="3200" spc="4" dirty="0" smtClean="0">
                <a:latin typeface="Arial"/>
                <a:cs typeface="Arial"/>
              </a:rPr>
              <a:t>n</a:t>
            </a:r>
            <a:r>
              <a:rPr sz="3200" spc="0" dirty="0" smtClean="0">
                <a:latin typeface="Arial"/>
                <a:cs typeface="Arial"/>
              </a:rPr>
              <a:t>gan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aku</a:t>
            </a:r>
            <a:r>
              <a:rPr sz="3200" spc="4" dirty="0" smtClean="0">
                <a:latin typeface="Arial"/>
                <a:cs typeface="Arial"/>
              </a:rPr>
              <a:t>n</a:t>
            </a:r>
            <a:r>
              <a:rPr sz="3200" spc="0" dirty="0" smtClean="0">
                <a:latin typeface="Arial"/>
                <a:cs typeface="Arial"/>
              </a:rPr>
              <a:t>tan, pengac</a:t>
            </a:r>
            <a:r>
              <a:rPr sz="3200" spc="4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ra,</a:t>
            </a:r>
            <a:r>
              <a:rPr sz="3200" spc="-3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dokter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yang </a:t>
            </a:r>
            <a:r>
              <a:rPr sz="3200" spc="-9" dirty="0" smtClean="0">
                <a:latin typeface="Arial"/>
                <a:cs typeface="Arial"/>
              </a:rPr>
              <a:t>m</a:t>
            </a:r>
            <a:r>
              <a:rPr sz="3200" spc="0" dirty="0" smtClean="0">
                <a:latin typeface="Arial"/>
                <a:cs typeface="Arial"/>
              </a:rPr>
              <a:t>embu</a:t>
            </a:r>
            <a:r>
              <a:rPr sz="3200" spc="-9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uhkan </a:t>
            </a:r>
            <a:r>
              <a:rPr sz="3200" b="1" u="heavy" spc="0" dirty="0" smtClean="0">
                <a:latin typeface="Arial"/>
                <a:cs typeface="Arial"/>
              </a:rPr>
              <a:t>p</a:t>
            </a:r>
            <a:r>
              <a:rPr sz="3200" b="1" u="heavy" spc="4" dirty="0" smtClean="0">
                <a:latin typeface="Arial"/>
                <a:cs typeface="Arial"/>
              </a:rPr>
              <a:t>e</a:t>
            </a:r>
            <a:r>
              <a:rPr sz="3200" b="1" u="heavy" spc="0" dirty="0" smtClean="0">
                <a:latin typeface="Arial"/>
                <a:cs typeface="Arial"/>
              </a:rPr>
              <a:t>n</a:t>
            </a:r>
            <a:r>
              <a:rPr sz="3200" b="1" u="heavy" spc="14" dirty="0" smtClean="0">
                <a:latin typeface="Arial"/>
                <a:cs typeface="Arial"/>
              </a:rPr>
              <a:t>d</a:t>
            </a:r>
            <a:r>
              <a:rPr sz="3200" b="1" u="heavy" spc="0" dirty="0" smtClean="0">
                <a:latin typeface="Arial"/>
                <a:cs typeface="Arial"/>
              </a:rPr>
              <a:t>id</a:t>
            </a:r>
            <a:r>
              <a:rPr sz="3200" b="1" u="heavy" spc="-14" dirty="0" smtClean="0">
                <a:latin typeface="Arial"/>
                <a:cs typeface="Arial"/>
              </a:rPr>
              <a:t>i</a:t>
            </a:r>
            <a:r>
              <a:rPr sz="3200" b="1" u="heavy" spc="0" dirty="0" smtClean="0">
                <a:latin typeface="Arial"/>
                <a:cs typeface="Arial"/>
              </a:rPr>
              <a:t>kan</a:t>
            </a:r>
            <a:r>
              <a:rPr sz="3200" b="1" u="heavy" spc="-39" dirty="0" smtClean="0">
                <a:latin typeface="Arial"/>
                <a:cs typeface="Arial"/>
              </a:rPr>
              <a:t> </a:t>
            </a:r>
            <a:r>
              <a:rPr sz="3200" b="1" u="heavy" spc="0" dirty="0" smtClean="0">
                <a:latin typeface="Arial"/>
                <a:cs typeface="Arial"/>
              </a:rPr>
              <a:t>k</a:t>
            </a:r>
            <a:r>
              <a:rPr sz="3200" b="1" u="heavy" spc="4" dirty="0" smtClean="0">
                <a:latin typeface="Arial"/>
                <a:cs typeface="Arial"/>
              </a:rPr>
              <a:t>h</a:t>
            </a:r>
            <a:r>
              <a:rPr sz="3200" b="1" u="heavy" spc="0" dirty="0" smtClean="0">
                <a:latin typeface="Arial"/>
                <a:cs typeface="Arial"/>
              </a:rPr>
              <a:t>u</a:t>
            </a:r>
            <a:r>
              <a:rPr sz="3200" b="1" u="heavy" spc="4" dirty="0" smtClean="0">
                <a:latin typeface="Arial"/>
                <a:cs typeface="Arial"/>
              </a:rPr>
              <a:t>s</a:t>
            </a:r>
            <a:r>
              <a:rPr sz="3200" b="1" u="heavy" spc="0" dirty="0" smtClean="0">
                <a:latin typeface="Arial"/>
                <a:cs typeface="Arial"/>
              </a:rPr>
              <a:t>u</a:t>
            </a:r>
            <a:r>
              <a:rPr sz="3200" b="1" u="heavy" spc="4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02791" y="3443858"/>
            <a:ext cx="943457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spc="-19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i</a:t>
            </a:r>
            <a:r>
              <a:rPr sz="3200" spc="9" dirty="0" smtClean="0">
                <a:latin typeface="Arial"/>
                <a:cs typeface="Arial"/>
              </a:rPr>
              <a:t>d</a:t>
            </a:r>
            <a:r>
              <a:rPr sz="3200" spc="0" dirty="0" smtClean="0">
                <a:latin typeface="Arial"/>
                <a:cs typeface="Arial"/>
              </a:rPr>
              <a:t>ak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809455" y="5109845"/>
            <a:ext cx="10769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002" y="438994"/>
            <a:ext cx="5563252" cy="559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 smtClean="0">
                <a:latin typeface="Arial"/>
                <a:cs typeface="Arial"/>
              </a:rPr>
              <a:t>Pek</a:t>
            </a:r>
            <a:r>
              <a:rPr sz="4200" b="1" spc="14" dirty="0" smtClean="0">
                <a:latin typeface="Arial"/>
                <a:cs typeface="Arial"/>
              </a:rPr>
              <a:t>e</a:t>
            </a:r>
            <a:r>
              <a:rPr sz="4200" b="1" spc="0" dirty="0" smtClean="0">
                <a:latin typeface="Arial"/>
                <a:cs typeface="Arial"/>
              </a:rPr>
              <a:t>rjaan &amp; Profesi.</a:t>
            </a:r>
            <a:r>
              <a:rPr sz="4200" b="1" spc="-14" dirty="0" smtClean="0">
                <a:latin typeface="Arial"/>
                <a:cs typeface="Arial"/>
              </a:rPr>
              <a:t>.</a:t>
            </a:r>
            <a:r>
              <a:rPr sz="4200" b="1" spc="0" dirty="0" smtClean="0">
                <a:latin typeface="Arial"/>
                <a:cs typeface="Arial"/>
              </a:rPr>
              <a:t>.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557" y="1374433"/>
            <a:ext cx="8115565" cy="4891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492">
              <a:lnSpc>
                <a:spcPts val="2350"/>
              </a:lnSpc>
              <a:spcBef>
                <a:spcPts val="117"/>
              </a:spcBef>
            </a:pPr>
            <a:r>
              <a:rPr sz="2200" b="1" spc="-4" dirty="0" smtClean="0">
                <a:latin typeface="Arial"/>
                <a:cs typeface="Arial"/>
              </a:rPr>
              <a:t>P</a:t>
            </a:r>
            <a:r>
              <a:rPr sz="2200" b="1" spc="0" dirty="0" smtClean="0">
                <a:latin typeface="Arial"/>
                <a:cs typeface="Arial"/>
              </a:rPr>
              <a:t>ro</a:t>
            </a:r>
            <a:r>
              <a:rPr sz="2200" b="1" spc="4" dirty="0" smtClean="0">
                <a:latin typeface="Arial"/>
                <a:cs typeface="Arial"/>
              </a:rPr>
              <a:t>f</a:t>
            </a:r>
            <a:r>
              <a:rPr sz="2200" b="1" spc="0" dirty="0" smtClean="0">
                <a:latin typeface="Arial"/>
                <a:cs typeface="Arial"/>
              </a:rPr>
              <a:t>esi</a:t>
            </a:r>
            <a:r>
              <a:rPr sz="2200" b="1" spc="1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ad</a:t>
            </a:r>
            <a:r>
              <a:rPr sz="2200" spc="-9" dirty="0" smtClean="0">
                <a:latin typeface="Arial"/>
                <a:cs typeface="Arial"/>
              </a:rPr>
              <a:t>al</a:t>
            </a:r>
            <a:r>
              <a:rPr sz="2200" spc="0" dirty="0" smtClean="0">
                <a:latin typeface="Arial"/>
                <a:cs typeface="Arial"/>
              </a:rPr>
              <a:t>ah</a:t>
            </a:r>
            <a:r>
              <a:rPr sz="2200" spc="1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suatu</a:t>
            </a:r>
            <a:r>
              <a:rPr sz="2200" spc="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be</a:t>
            </a:r>
            <a:r>
              <a:rPr sz="2200" spc="-9" dirty="0" smtClean="0">
                <a:latin typeface="Arial"/>
                <a:cs typeface="Arial"/>
              </a:rPr>
              <a:t>n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uk pekerj</a:t>
            </a:r>
            <a:r>
              <a:rPr sz="2200" spc="-9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an</a:t>
            </a:r>
            <a:r>
              <a:rPr sz="2200" spc="39" dirty="0" smtClean="0">
                <a:latin typeface="Arial"/>
                <a:cs typeface="Arial"/>
              </a:rPr>
              <a:t> </a:t>
            </a:r>
            <a:r>
              <a:rPr sz="2200" spc="-39" dirty="0" smtClean="0">
                <a:latin typeface="Arial"/>
                <a:cs typeface="Arial"/>
              </a:rPr>
              <a:t>y</a:t>
            </a:r>
            <a:r>
              <a:rPr sz="2200" spc="0" dirty="0" smtClean="0">
                <a:latin typeface="Arial"/>
                <a:cs typeface="Arial"/>
              </a:rPr>
              <a:t>g </a:t>
            </a:r>
            <a:r>
              <a:rPr sz="2200" b="1" spc="-549" dirty="0" smtClean="0">
                <a:latin typeface="Arial"/>
                <a:cs typeface="Arial"/>
              </a:rPr>
              <a:t> </a:t>
            </a:r>
            <a:r>
              <a:rPr sz="2200" b="1" u="heavy" spc="4" dirty="0" smtClean="0">
                <a:latin typeface="Arial"/>
                <a:cs typeface="Arial"/>
              </a:rPr>
              <a:t>m</a:t>
            </a:r>
            <a:r>
              <a:rPr sz="2200" b="1" u="heavy" spc="0" dirty="0" smtClean="0">
                <a:latin typeface="Arial"/>
                <a:cs typeface="Arial"/>
              </a:rPr>
              <a:t>e</a:t>
            </a:r>
            <a:r>
              <a:rPr sz="2200" b="1" u="heavy" spc="-4" dirty="0" smtClean="0">
                <a:latin typeface="Arial"/>
                <a:cs typeface="Arial"/>
              </a:rPr>
              <a:t>n</a:t>
            </a:r>
            <a:r>
              <a:rPr sz="2200" b="1" u="heavy" spc="0" dirty="0" smtClean="0">
                <a:latin typeface="Arial"/>
                <a:cs typeface="Arial"/>
              </a:rPr>
              <a:t>g</a:t>
            </a:r>
            <a:r>
              <a:rPr sz="2200" b="1" u="heavy" spc="-9" dirty="0" smtClean="0">
                <a:latin typeface="Arial"/>
                <a:cs typeface="Arial"/>
              </a:rPr>
              <a:t>h</a:t>
            </a:r>
            <a:r>
              <a:rPr sz="2200" b="1" u="heavy" spc="0" dirty="0" smtClean="0">
                <a:latin typeface="Arial"/>
                <a:cs typeface="Arial"/>
              </a:rPr>
              <a:t>arus</a:t>
            </a:r>
            <a:r>
              <a:rPr sz="2200" b="1" u="heavy" spc="-9" dirty="0" smtClean="0">
                <a:latin typeface="Arial"/>
                <a:cs typeface="Arial"/>
              </a:rPr>
              <a:t>k</a:t>
            </a:r>
            <a:r>
              <a:rPr sz="2200" b="1" u="heavy" spc="0" dirty="0" smtClean="0">
                <a:latin typeface="Arial"/>
                <a:cs typeface="Arial"/>
              </a:rPr>
              <a:t>an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sz="2200" spc="0" dirty="0" smtClean="0">
                <a:latin typeface="Arial"/>
                <a:cs typeface="Arial"/>
              </a:rPr>
              <a:t>pe</a:t>
            </a:r>
            <a:r>
              <a:rPr sz="2200" spc="-14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aku</a:t>
            </a:r>
            <a:r>
              <a:rPr sz="2200" spc="-9" dirty="0" smtClean="0">
                <a:latin typeface="Arial"/>
                <a:cs typeface="Arial"/>
              </a:rPr>
              <a:t>n</a:t>
            </a:r>
            <a:r>
              <a:rPr sz="2200" spc="-39" dirty="0" smtClean="0">
                <a:latin typeface="Arial"/>
                <a:cs typeface="Arial"/>
              </a:rPr>
              <a:t>y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84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4" dirty="0" smtClean="0">
                <a:latin typeface="Arial"/>
                <a:cs typeface="Arial"/>
              </a:rPr>
              <a:t>m</a:t>
            </a:r>
            <a:r>
              <a:rPr sz="2200" spc="-9" dirty="0" smtClean="0">
                <a:latin typeface="Arial"/>
                <a:cs typeface="Arial"/>
              </a:rPr>
              <a:t>ili</a:t>
            </a:r>
            <a:r>
              <a:rPr sz="2200" spc="0" dirty="0" smtClean="0">
                <a:latin typeface="Arial"/>
                <a:cs typeface="Arial"/>
              </a:rPr>
              <a:t>ki</a:t>
            </a:r>
            <a:r>
              <a:rPr sz="2200" spc="29" dirty="0" smtClean="0">
                <a:latin typeface="Arial"/>
                <a:cs typeface="Arial"/>
              </a:rPr>
              <a:t> </a:t>
            </a:r>
            <a:r>
              <a:rPr sz="2200" b="1" spc="0" dirty="0" smtClean="0">
                <a:latin typeface="Arial"/>
                <a:cs typeface="Arial"/>
              </a:rPr>
              <a:t>p</a:t>
            </a:r>
            <a:r>
              <a:rPr sz="2200" b="1" spc="-4" dirty="0" smtClean="0">
                <a:latin typeface="Arial"/>
                <a:cs typeface="Arial"/>
              </a:rPr>
              <a:t>e</a:t>
            </a:r>
            <a:r>
              <a:rPr sz="2200" b="1" spc="0" dirty="0" smtClean="0">
                <a:latin typeface="Arial"/>
                <a:cs typeface="Arial"/>
              </a:rPr>
              <a:t>n</a:t>
            </a:r>
            <a:r>
              <a:rPr sz="2200" b="1" spc="-9" dirty="0" smtClean="0">
                <a:latin typeface="Arial"/>
                <a:cs typeface="Arial"/>
              </a:rPr>
              <a:t>g</a:t>
            </a:r>
            <a:r>
              <a:rPr sz="2200" b="1" spc="0" dirty="0" smtClean="0">
                <a:latin typeface="Arial"/>
                <a:cs typeface="Arial"/>
              </a:rPr>
              <a:t>etah</a:t>
            </a:r>
            <a:r>
              <a:rPr sz="2200" b="1" spc="-4" dirty="0" smtClean="0">
                <a:latin typeface="Arial"/>
                <a:cs typeface="Arial"/>
              </a:rPr>
              <a:t>u</a:t>
            </a:r>
            <a:r>
              <a:rPr sz="2200" b="1" spc="0" dirty="0" smtClean="0">
                <a:latin typeface="Arial"/>
                <a:cs typeface="Arial"/>
              </a:rPr>
              <a:t>an</a:t>
            </a:r>
            <a:r>
              <a:rPr sz="2200" b="1" spc="64" dirty="0" smtClean="0">
                <a:latin typeface="Arial"/>
                <a:cs typeface="Arial"/>
              </a:rPr>
              <a:t> </a:t>
            </a:r>
            <a:r>
              <a:rPr sz="2200" b="1" spc="4" dirty="0" smtClean="0">
                <a:latin typeface="Arial"/>
                <a:cs typeface="Arial"/>
              </a:rPr>
              <a:t>t</a:t>
            </a:r>
            <a:r>
              <a:rPr sz="2200" b="1" spc="0" dirty="0" smtClean="0">
                <a:latin typeface="Arial"/>
                <a:cs typeface="Arial"/>
              </a:rPr>
              <a:t>er</a:t>
            </a:r>
            <a:r>
              <a:rPr sz="2200" b="1" spc="4" dirty="0" smtClean="0">
                <a:latin typeface="Arial"/>
                <a:cs typeface="Arial"/>
              </a:rPr>
              <a:t>t</a:t>
            </a:r>
            <a:r>
              <a:rPr sz="2200" b="1" spc="0" dirty="0" smtClean="0">
                <a:latin typeface="Arial"/>
                <a:cs typeface="Arial"/>
              </a:rPr>
              <a:t>e</a:t>
            </a:r>
            <a:r>
              <a:rPr sz="2200" b="1" spc="-4" dirty="0" smtClean="0">
                <a:latin typeface="Arial"/>
                <a:cs typeface="Arial"/>
              </a:rPr>
              <a:t>n</a:t>
            </a:r>
            <a:r>
              <a:rPr sz="2200" b="1" spc="4" dirty="0" smtClean="0">
                <a:latin typeface="Arial"/>
                <a:cs typeface="Arial"/>
              </a:rPr>
              <a:t>t</a:t>
            </a:r>
            <a:r>
              <a:rPr sz="2200" b="1" spc="0" dirty="0" smtClean="0">
                <a:latin typeface="Arial"/>
                <a:cs typeface="Arial"/>
              </a:rPr>
              <a:t>u</a:t>
            </a:r>
            <a:r>
              <a:rPr sz="2200" b="1" spc="14" dirty="0" smtClean="0">
                <a:latin typeface="Arial"/>
                <a:cs typeface="Arial"/>
              </a:rPr>
              <a:t> </a:t>
            </a:r>
            <a:r>
              <a:rPr sz="2200" spc="-39" dirty="0" smtClean="0">
                <a:latin typeface="Arial"/>
                <a:cs typeface="Arial"/>
              </a:rPr>
              <a:t>y</a:t>
            </a:r>
            <a:r>
              <a:rPr sz="2200" spc="0" dirty="0" smtClean="0">
                <a:latin typeface="Arial"/>
                <a:cs typeface="Arial"/>
              </a:rPr>
              <a:t>g</a:t>
            </a:r>
            <a:r>
              <a:rPr sz="2200" spc="4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d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pero</a:t>
            </a:r>
            <a:r>
              <a:rPr sz="2200" spc="-9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eh</a:t>
            </a:r>
            <a:r>
              <a:rPr sz="2200" spc="39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9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9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ui </a:t>
            </a:r>
            <a:r>
              <a:rPr sz="2200" b="1" spc="0" dirty="0" smtClean="0">
                <a:latin typeface="Arial"/>
                <a:cs typeface="Arial"/>
              </a:rPr>
              <a:t>p</a:t>
            </a:r>
            <a:r>
              <a:rPr sz="2200" b="1" spc="-9" dirty="0" smtClean="0">
                <a:latin typeface="Arial"/>
                <a:cs typeface="Arial"/>
              </a:rPr>
              <a:t>e</a:t>
            </a:r>
            <a:r>
              <a:rPr sz="2200" b="1" spc="0" dirty="0" smtClean="0">
                <a:latin typeface="Arial"/>
                <a:cs typeface="Arial"/>
              </a:rPr>
              <a:t>n</a:t>
            </a:r>
            <a:r>
              <a:rPr sz="2200" b="1" spc="-9" dirty="0" smtClean="0">
                <a:latin typeface="Arial"/>
                <a:cs typeface="Arial"/>
              </a:rPr>
              <a:t>d</a:t>
            </a:r>
            <a:r>
              <a:rPr sz="2200" b="1" spc="4" dirty="0" smtClean="0">
                <a:latin typeface="Arial"/>
                <a:cs typeface="Arial"/>
              </a:rPr>
              <a:t>i</a:t>
            </a:r>
            <a:r>
              <a:rPr sz="2200" b="1" spc="0" dirty="0" smtClean="0">
                <a:latin typeface="Arial"/>
                <a:cs typeface="Arial"/>
              </a:rPr>
              <a:t>dik</a:t>
            </a:r>
            <a:r>
              <a:rPr sz="2200" b="1" spc="-4" dirty="0" smtClean="0">
                <a:latin typeface="Arial"/>
                <a:cs typeface="Arial"/>
              </a:rPr>
              <a:t>a</a:t>
            </a:r>
            <a:r>
              <a:rPr sz="2200" b="1" spc="0" dirty="0" smtClean="0">
                <a:latin typeface="Arial"/>
                <a:cs typeface="Arial"/>
              </a:rPr>
              <a:t>n</a:t>
            </a:r>
            <a:r>
              <a:rPr sz="2200" b="1" spc="44" dirty="0" smtClean="0">
                <a:latin typeface="Arial"/>
                <a:cs typeface="Arial"/>
              </a:rPr>
              <a:t> </a:t>
            </a:r>
            <a:r>
              <a:rPr sz="2200" b="1" spc="0" dirty="0" smtClean="0">
                <a:latin typeface="Arial"/>
                <a:cs typeface="Arial"/>
              </a:rPr>
              <a:t>for</a:t>
            </a:r>
            <a:r>
              <a:rPr sz="2200" b="1" spc="4" dirty="0" smtClean="0">
                <a:latin typeface="Arial"/>
                <a:cs typeface="Arial"/>
              </a:rPr>
              <a:t>m</a:t>
            </a:r>
            <a:r>
              <a:rPr sz="2200" b="1" spc="0" dirty="0" smtClean="0">
                <a:latin typeface="Arial"/>
                <a:cs typeface="Arial"/>
              </a:rPr>
              <a:t>al </a:t>
            </a:r>
            <a:r>
              <a:rPr sz="2200" spc="-4" dirty="0" smtClean="0">
                <a:latin typeface="Arial"/>
                <a:cs typeface="Arial"/>
              </a:rPr>
              <a:t>da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4" dirty="0" smtClean="0">
                <a:latin typeface="Arial"/>
                <a:cs typeface="Arial"/>
              </a:rPr>
              <a:t> </a:t>
            </a:r>
            <a:r>
              <a:rPr sz="2200" b="1" spc="0" dirty="0" smtClean="0">
                <a:latin typeface="Arial"/>
                <a:cs typeface="Arial"/>
              </a:rPr>
              <a:t>k</a:t>
            </a:r>
            <a:r>
              <a:rPr sz="2200" b="1" spc="-9" dirty="0" smtClean="0">
                <a:latin typeface="Arial"/>
                <a:cs typeface="Arial"/>
              </a:rPr>
              <a:t>e</a:t>
            </a:r>
            <a:r>
              <a:rPr sz="2200" b="1" spc="0" dirty="0" smtClean="0">
                <a:latin typeface="Arial"/>
                <a:cs typeface="Arial"/>
              </a:rPr>
              <a:t>t</a:t>
            </a:r>
            <a:r>
              <a:rPr sz="2200" b="1" spc="4" dirty="0" smtClean="0">
                <a:latin typeface="Arial"/>
                <a:cs typeface="Arial"/>
              </a:rPr>
              <a:t>r</a:t>
            </a:r>
            <a:r>
              <a:rPr sz="2200" b="1" spc="0" dirty="0" smtClean="0">
                <a:latin typeface="Arial"/>
                <a:cs typeface="Arial"/>
              </a:rPr>
              <a:t>ampi</a:t>
            </a:r>
            <a:r>
              <a:rPr sz="2200" b="1" spc="4" dirty="0" smtClean="0">
                <a:latin typeface="Arial"/>
                <a:cs typeface="Arial"/>
              </a:rPr>
              <a:t>l</a:t>
            </a:r>
            <a:r>
              <a:rPr sz="2200" b="1" spc="0" dirty="0" smtClean="0">
                <a:latin typeface="Arial"/>
                <a:cs typeface="Arial"/>
              </a:rPr>
              <a:t>an ter</a:t>
            </a:r>
            <a:r>
              <a:rPr sz="2200" b="1" spc="9" dirty="0" smtClean="0">
                <a:latin typeface="Arial"/>
                <a:cs typeface="Arial"/>
              </a:rPr>
              <a:t>t</a:t>
            </a:r>
            <a:r>
              <a:rPr sz="2200" b="1" spc="0" dirty="0" smtClean="0">
                <a:latin typeface="Arial"/>
                <a:cs typeface="Arial"/>
              </a:rPr>
              <a:t>e</a:t>
            </a:r>
            <a:r>
              <a:rPr sz="2200" b="1" spc="-9" dirty="0" smtClean="0">
                <a:latin typeface="Arial"/>
                <a:cs typeface="Arial"/>
              </a:rPr>
              <a:t>n</a:t>
            </a:r>
            <a:r>
              <a:rPr sz="2200" b="1" spc="0" dirty="0" smtClean="0">
                <a:latin typeface="Arial"/>
                <a:cs typeface="Arial"/>
              </a:rPr>
              <a:t>tu</a:t>
            </a:r>
            <a:r>
              <a:rPr sz="2200" b="1" spc="29" dirty="0" smtClean="0">
                <a:latin typeface="Arial"/>
                <a:cs typeface="Arial"/>
              </a:rPr>
              <a:t> </a:t>
            </a:r>
            <a:r>
              <a:rPr sz="2200" spc="-39" dirty="0" smtClean="0">
                <a:latin typeface="Arial"/>
                <a:cs typeface="Arial"/>
              </a:rPr>
              <a:t>y</a:t>
            </a:r>
            <a:r>
              <a:rPr sz="2200" spc="0" dirty="0" smtClean="0">
                <a:latin typeface="Arial"/>
                <a:cs typeface="Arial"/>
              </a:rPr>
              <a:t>g</a:t>
            </a:r>
            <a:r>
              <a:rPr sz="2200" spc="4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d</a:t>
            </a:r>
            <a:r>
              <a:rPr sz="2200" spc="-1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d</a:t>
            </a:r>
            <a:r>
              <a:rPr sz="2200" spc="-9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p</a:t>
            </a:r>
            <a:r>
              <a:rPr sz="2200" spc="-9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t</a:t>
            </a:r>
            <a:r>
              <a:rPr sz="2200" spc="34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14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14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ui </a:t>
            </a:r>
            <a:r>
              <a:rPr sz="2200" b="1" spc="0" dirty="0" smtClean="0">
                <a:latin typeface="Arial"/>
                <a:cs typeface="Arial"/>
              </a:rPr>
              <a:t>p</a:t>
            </a:r>
            <a:r>
              <a:rPr sz="2200" b="1" spc="-4" dirty="0" smtClean="0">
                <a:latin typeface="Arial"/>
                <a:cs typeface="Arial"/>
              </a:rPr>
              <a:t>e</a:t>
            </a:r>
            <a:r>
              <a:rPr sz="2200" b="1" spc="0" dirty="0" smtClean="0">
                <a:latin typeface="Arial"/>
                <a:cs typeface="Arial"/>
              </a:rPr>
              <a:t>n</a:t>
            </a:r>
            <a:r>
              <a:rPr sz="2200" b="1" spc="-9" dirty="0" smtClean="0">
                <a:latin typeface="Arial"/>
                <a:cs typeface="Arial"/>
              </a:rPr>
              <a:t>g</a:t>
            </a:r>
            <a:r>
              <a:rPr sz="2200" b="1" spc="0" dirty="0" smtClean="0">
                <a:latin typeface="Arial"/>
                <a:cs typeface="Arial"/>
              </a:rPr>
              <a:t>ala</a:t>
            </a:r>
            <a:r>
              <a:rPr sz="2200" b="1" spc="4" dirty="0" smtClean="0">
                <a:latin typeface="Arial"/>
                <a:cs typeface="Arial"/>
              </a:rPr>
              <a:t>m</a:t>
            </a:r>
            <a:r>
              <a:rPr sz="2200" b="1" spc="0" dirty="0" smtClean="0">
                <a:latin typeface="Arial"/>
                <a:cs typeface="Arial"/>
              </a:rPr>
              <a:t>an</a:t>
            </a:r>
            <a:r>
              <a:rPr sz="2200" b="1" spc="39" dirty="0" smtClean="0">
                <a:latin typeface="Arial"/>
                <a:cs typeface="Arial"/>
              </a:rPr>
              <a:t> </a:t>
            </a:r>
            <a:r>
              <a:rPr sz="2200" b="1" spc="0" dirty="0" smtClean="0">
                <a:latin typeface="Arial"/>
                <a:cs typeface="Arial"/>
              </a:rPr>
              <a:t>kerja </a:t>
            </a:r>
            <a:r>
              <a:rPr sz="2200" spc="0" dirty="0" smtClean="0">
                <a:latin typeface="Arial"/>
                <a:cs typeface="Arial"/>
              </a:rPr>
              <a:t>pd orang</a:t>
            </a:r>
            <a:r>
              <a:rPr sz="2200" spc="24" dirty="0" smtClean="0">
                <a:latin typeface="Arial"/>
                <a:cs typeface="Arial"/>
              </a:rPr>
              <a:t> </a:t>
            </a:r>
            <a:r>
              <a:rPr sz="2200" spc="-39" dirty="0" smtClean="0">
                <a:latin typeface="Arial"/>
                <a:cs typeface="Arial"/>
              </a:rPr>
              <a:t>y</a:t>
            </a:r>
            <a:r>
              <a:rPr sz="2200" spc="0" dirty="0" smtClean="0">
                <a:latin typeface="Arial"/>
                <a:cs typeface="Arial"/>
              </a:rPr>
              <a:t>g</a:t>
            </a:r>
            <a:r>
              <a:rPr sz="2200" spc="44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erl</a:t>
            </a:r>
            <a:r>
              <a:rPr sz="2200" spc="-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b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h</a:t>
            </a:r>
            <a:r>
              <a:rPr sz="2200" spc="2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da</a:t>
            </a:r>
            <a:r>
              <a:rPr sz="2200" spc="-9" dirty="0" smtClean="0">
                <a:latin typeface="Arial"/>
                <a:cs typeface="Arial"/>
              </a:rPr>
              <a:t>h</a:t>
            </a:r>
            <a:r>
              <a:rPr sz="2200" spc="0" dirty="0" smtClean="0">
                <a:latin typeface="Arial"/>
                <a:cs typeface="Arial"/>
              </a:rPr>
              <a:t>u</a:t>
            </a:r>
            <a:r>
              <a:rPr sz="2200" spc="-9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u</a:t>
            </a:r>
            <a:r>
              <a:rPr sz="2200" spc="24" dirty="0" smtClean="0">
                <a:latin typeface="Arial"/>
                <a:cs typeface="Arial"/>
              </a:rPr>
              <a:t> </a:t>
            </a:r>
            <a:r>
              <a:rPr sz="2200" spc="4" dirty="0" err="1" smtClean="0">
                <a:latin typeface="Arial"/>
                <a:cs typeface="Arial"/>
              </a:rPr>
              <a:t>m</a:t>
            </a:r>
            <a:r>
              <a:rPr sz="2200" spc="0" dirty="0" err="1" smtClean="0">
                <a:latin typeface="Arial"/>
                <a:cs typeface="Arial"/>
              </a:rPr>
              <a:t>en</a:t>
            </a:r>
            <a:r>
              <a:rPr sz="2200" spc="-9" dirty="0" err="1" smtClean="0">
                <a:latin typeface="Arial"/>
                <a:cs typeface="Arial"/>
              </a:rPr>
              <a:t>g</a:t>
            </a:r>
            <a:r>
              <a:rPr sz="2200" spc="0" dirty="0" err="1" smtClean="0">
                <a:latin typeface="Arial"/>
                <a:cs typeface="Arial"/>
              </a:rPr>
              <a:t>uas</a:t>
            </a:r>
            <a:r>
              <a:rPr sz="2200" spc="-9" dirty="0" err="1" smtClean="0">
                <a:latin typeface="Arial"/>
                <a:cs typeface="Arial"/>
              </a:rPr>
              <a:t>a</a:t>
            </a:r>
            <a:r>
              <a:rPr sz="2200" spc="0" dirty="0" err="1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 </a:t>
            </a:r>
            <a:r>
              <a:rPr sz="2200" spc="0" dirty="0" err="1" smtClean="0">
                <a:latin typeface="Arial"/>
                <a:cs typeface="Arial"/>
              </a:rPr>
              <a:t>ket</a:t>
            </a:r>
            <a:r>
              <a:rPr sz="2200" spc="4" dirty="0" err="1" smtClean="0">
                <a:latin typeface="Arial"/>
                <a:cs typeface="Arial"/>
              </a:rPr>
              <a:t>r</a:t>
            </a:r>
            <a:r>
              <a:rPr sz="2200" spc="0" dirty="0" err="1" smtClean="0">
                <a:latin typeface="Arial"/>
                <a:cs typeface="Arial"/>
              </a:rPr>
              <a:t>a</a:t>
            </a:r>
            <a:r>
              <a:rPr sz="2200" spc="9" dirty="0" err="1" smtClean="0">
                <a:latin typeface="Arial"/>
                <a:cs typeface="Arial"/>
              </a:rPr>
              <a:t>m</a:t>
            </a:r>
            <a:r>
              <a:rPr sz="2200" spc="0" dirty="0" err="1" smtClean="0">
                <a:latin typeface="Arial"/>
                <a:cs typeface="Arial"/>
              </a:rPr>
              <a:t>p</a:t>
            </a:r>
            <a:r>
              <a:rPr sz="2200" spc="-9" dirty="0" err="1" smtClean="0">
                <a:latin typeface="Arial"/>
                <a:cs typeface="Arial"/>
              </a:rPr>
              <a:t>il</a:t>
            </a:r>
            <a:r>
              <a:rPr sz="2200" spc="0" dirty="0" err="1" smtClean="0">
                <a:latin typeface="Arial"/>
                <a:cs typeface="Arial"/>
              </a:rPr>
              <a:t>an</a:t>
            </a:r>
            <a:r>
              <a:rPr sz="2200" spc="19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sb, </a:t>
            </a:r>
            <a:r>
              <a:rPr sz="2200" spc="-9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an</a:t>
            </a:r>
            <a:r>
              <a:rPr sz="2200" spc="19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erus</a:t>
            </a:r>
            <a:r>
              <a:rPr sz="2200" spc="-9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4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perba</a:t>
            </a:r>
            <a:r>
              <a:rPr sz="2200" spc="-9" dirty="0" smtClean="0">
                <a:latin typeface="Arial"/>
                <a:cs typeface="Arial"/>
              </a:rPr>
              <a:t>h</a:t>
            </a:r>
            <a:r>
              <a:rPr sz="2200" spc="0" dirty="0" smtClean="0">
                <a:latin typeface="Arial"/>
                <a:cs typeface="Arial"/>
              </a:rPr>
              <a:t>arui</a:t>
            </a:r>
            <a:r>
              <a:rPr sz="2200" spc="3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kete</a:t>
            </a:r>
            <a:r>
              <a:rPr sz="2200" spc="4" dirty="0" smtClean="0">
                <a:latin typeface="Arial"/>
                <a:cs typeface="Arial"/>
              </a:rPr>
              <a:t>r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4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p</a:t>
            </a:r>
            <a:r>
              <a:rPr sz="2200" spc="-9" dirty="0" smtClean="0">
                <a:latin typeface="Arial"/>
                <a:cs typeface="Arial"/>
              </a:rPr>
              <a:t>il</a:t>
            </a:r>
            <a:r>
              <a:rPr sz="2200" spc="0" dirty="0" smtClean="0">
                <a:latin typeface="Arial"/>
                <a:cs typeface="Arial"/>
              </a:rPr>
              <a:t>an</a:t>
            </a:r>
            <a:r>
              <a:rPr sz="2200" spc="-9" dirty="0" smtClean="0">
                <a:latin typeface="Arial"/>
                <a:cs typeface="Arial"/>
              </a:rPr>
              <a:t>n</a:t>
            </a:r>
            <a:r>
              <a:rPr sz="2200" spc="-39" dirty="0" smtClean="0">
                <a:latin typeface="Arial"/>
                <a:cs typeface="Arial"/>
              </a:rPr>
              <a:t>y</a:t>
            </a:r>
            <a:r>
              <a:rPr sz="2200" spc="0" dirty="0" smtClean="0">
                <a:latin typeface="Arial"/>
                <a:cs typeface="Arial"/>
              </a:rPr>
              <a:t>a sesu</a:t>
            </a:r>
            <a:r>
              <a:rPr sz="2200" spc="-9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i</a:t>
            </a:r>
            <a:r>
              <a:rPr sz="2200" spc="1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dgn perke</a:t>
            </a:r>
            <a:r>
              <a:rPr sz="2200" spc="4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ba</a:t>
            </a:r>
            <a:r>
              <a:rPr sz="2200" spc="-9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gan</a:t>
            </a:r>
            <a:r>
              <a:rPr sz="2200" spc="39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ekn</a:t>
            </a:r>
            <a:r>
              <a:rPr sz="2200" spc="-9" dirty="0" smtClean="0">
                <a:latin typeface="Arial"/>
                <a:cs typeface="Arial"/>
              </a:rPr>
              <a:t>ol</a:t>
            </a:r>
            <a:r>
              <a:rPr sz="2200" spc="0" dirty="0" smtClean="0">
                <a:latin typeface="Arial"/>
                <a:cs typeface="Arial"/>
              </a:rPr>
              <a:t>og</a:t>
            </a:r>
            <a:r>
              <a:rPr sz="2200" spc="-1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  <a:p>
            <a:pPr marL="12700" marR="35492">
              <a:lnSpc>
                <a:spcPct val="95825"/>
              </a:lnSpc>
              <a:spcBef>
                <a:spcPts val="615"/>
              </a:spcBef>
            </a:pPr>
            <a:r>
              <a:rPr sz="2200" b="1" spc="-9" dirty="0" err="1" smtClean="0">
                <a:latin typeface="Arial"/>
                <a:cs typeface="Arial"/>
              </a:rPr>
              <a:t>D</a:t>
            </a:r>
            <a:r>
              <a:rPr sz="2200" b="1" spc="0" dirty="0" err="1" smtClean="0">
                <a:latin typeface="Arial"/>
                <a:cs typeface="Arial"/>
              </a:rPr>
              <a:t>ef</a:t>
            </a:r>
            <a:r>
              <a:rPr sz="2200" b="1" spc="9" dirty="0" err="1" smtClean="0">
                <a:latin typeface="Arial"/>
                <a:cs typeface="Arial"/>
              </a:rPr>
              <a:t>i</a:t>
            </a:r>
            <a:r>
              <a:rPr sz="2200" b="1" spc="0" dirty="0" err="1" smtClean="0">
                <a:latin typeface="Arial"/>
                <a:cs typeface="Arial"/>
              </a:rPr>
              <a:t>nisi</a:t>
            </a:r>
            <a:r>
              <a:rPr sz="2200" b="1" spc="14" dirty="0" smtClean="0">
                <a:latin typeface="Arial"/>
                <a:cs typeface="Arial"/>
              </a:rPr>
              <a:t> </a:t>
            </a:r>
            <a:r>
              <a:rPr sz="2200" b="1" spc="0" dirty="0" smtClean="0">
                <a:latin typeface="Arial"/>
                <a:cs typeface="Arial"/>
              </a:rPr>
              <a:t>dia</a:t>
            </a:r>
            <a:r>
              <a:rPr sz="2200" b="1" spc="4" dirty="0" smtClean="0">
                <a:latin typeface="Arial"/>
                <a:cs typeface="Arial"/>
              </a:rPr>
              <a:t>t</a:t>
            </a:r>
            <a:r>
              <a:rPr sz="2200" b="1" spc="0" dirty="0" smtClean="0">
                <a:latin typeface="Arial"/>
                <a:cs typeface="Arial"/>
              </a:rPr>
              <a:t>as </a:t>
            </a:r>
            <a:r>
              <a:rPr sz="2200" b="1" spc="4" dirty="0" smtClean="0">
                <a:latin typeface="Arial"/>
                <a:cs typeface="Arial"/>
              </a:rPr>
              <a:t>m</a:t>
            </a:r>
            <a:r>
              <a:rPr sz="2200" b="1" spc="0" dirty="0" smtClean="0">
                <a:latin typeface="Arial"/>
                <a:cs typeface="Arial"/>
              </a:rPr>
              <a:t>el</a:t>
            </a:r>
            <a:r>
              <a:rPr sz="2200" b="1" spc="9" dirty="0" smtClean="0">
                <a:latin typeface="Arial"/>
                <a:cs typeface="Arial"/>
              </a:rPr>
              <a:t>i</a:t>
            </a:r>
            <a:r>
              <a:rPr sz="2200" b="1" spc="0" dirty="0" smtClean="0">
                <a:latin typeface="Arial"/>
                <a:cs typeface="Arial"/>
              </a:rPr>
              <a:t>p</a:t>
            </a:r>
            <a:r>
              <a:rPr sz="2200" b="1" spc="-9" dirty="0" smtClean="0">
                <a:latin typeface="Arial"/>
                <a:cs typeface="Arial"/>
              </a:rPr>
              <a:t>u</a:t>
            </a:r>
            <a:r>
              <a:rPr sz="2200" b="1" spc="4" dirty="0" smtClean="0">
                <a:latin typeface="Arial"/>
                <a:cs typeface="Arial"/>
              </a:rPr>
              <a:t>t</a:t>
            </a:r>
            <a:r>
              <a:rPr sz="2200" b="1" spc="0" dirty="0" smtClean="0">
                <a:latin typeface="Arial"/>
                <a:cs typeface="Arial"/>
              </a:rPr>
              <a:t>i 3 asp</a:t>
            </a:r>
            <a:r>
              <a:rPr sz="2200" b="1" spc="-9" dirty="0" smtClean="0">
                <a:latin typeface="Arial"/>
                <a:cs typeface="Arial"/>
              </a:rPr>
              <a:t>e</a:t>
            </a:r>
            <a:r>
              <a:rPr sz="2200" b="1" spc="0" dirty="0" smtClean="0">
                <a:latin typeface="Arial"/>
                <a:cs typeface="Arial"/>
              </a:rPr>
              <a:t>k:</a:t>
            </a:r>
            <a:endParaRPr sz="2200" dirty="0">
              <a:latin typeface="Arial"/>
              <a:cs typeface="Arial"/>
            </a:endParaRPr>
          </a:p>
          <a:p>
            <a:pPr marL="127000" marR="35492">
              <a:lnSpc>
                <a:spcPct val="95825"/>
              </a:lnSpc>
              <a:spcBef>
                <a:spcPts val="577"/>
              </a:spcBef>
            </a:pPr>
            <a:r>
              <a:rPr sz="1800" spc="0" dirty="0" smtClean="0">
                <a:solidFill>
                  <a:srgbClr val="6600CC"/>
                </a:solidFill>
                <a:latin typeface="Arial"/>
                <a:cs typeface="Arial"/>
              </a:rPr>
              <a:t>1)   </a:t>
            </a:r>
            <a:r>
              <a:rPr sz="1800" spc="4" dirty="0" smtClean="0">
                <a:solidFill>
                  <a:srgbClr val="6600CC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Il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0" dirty="0" smtClean="0">
                <a:latin typeface="Arial"/>
                <a:cs typeface="Arial"/>
              </a:rPr>
              <a:t>u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pen</a:t>
            </a:r>
            <a:r>
              <a:rPr sz="2000" spc="-9" dirty="0" smtClean="0">
                <a:latin typeface="Arial"/>
                <a:cs typeface="Arial"/>
              </a:rPr>
              <a:t>g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9" dirty="0" smtClean="0">
                <a:latin typeface="Arial"/>
                <a:cs typeface="Arial"/>
              </a:rPr>
              <a:t>a</a:t>
            </a:r>
            <a:r>
              <a:rPr sz="2000" spc="4" dirty="0" smtClean="0">
                <a:latin typeface="Arial"/>
                <a:cs typeface="Arial"/>
              </a:rPr>
              <a:t>hua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50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9" dirty="0" smtClean="0">
                <a:latin typeface="Arial"/>
                <a:cs typeface="Arial"/>
              </a:rPr>
              <a:t>e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9" dirty="0" smtClean="0">
                <a:latin typeface="Arial"/>
                <a:cs typeface="Arial"/>
              </a:rPr>
              <a:t>e</a:t>
            </a:r>
            <a:r>
              <a:rPr sz="2000" spc="4" dirty="0" smtClean="0">
                <a:latin typeface="Arial"/>
                <a:cs typeface="Arial"/>
              </a:rPr>
              <a:t>n</a:t>
            </a:r>
            <a:r>
              <a:rPr sz="2000" spc="0" dirty="0" smtClean="0">
                <a:latin typeface="Arial"/>
                <a:cs typeface="Arial"/>
              </a:rPr>
              <a:t>tu</a:t>
            </a:r>
            <a:endParaRPr sz="2000" dirty="0">
              <a:latin typeface="Arial"/>
              <a:cs typeface="Arial"/>
            </a:endParaRPr>
          </a:p>
          <a:p>
            <a:pPr marL="127000" marR="35492">
              <a:lnSpc>
                <a:spcPct val="95825"/>
              </a:lnSpc>
              <a:spcBef>
                <a:spcPts val="582"/>
              </a:spcBef>
            </a:pPr>
            <a:r>
              <a:rPr sz="1800" spc="0" dirty="0" smtClean="0">
                <a:solidFill>
                  <a:srgbClr val="6600CC"/>
                </a:solidFill>
                <a:latin typeface="Arial"/>
                <a:cs typeface="Arial"/>
              </a:rPr>
              <a:t>2)   </a:t>
            </a:r>
            <a:r>
              <a:rPr sz="1800" spc="4" dirty="0" smtClean="0">
                <a:solidFill>
                  <a:srgbClr val="6600CC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9" dirty="0" smtClean="0">
                <a:latin typeface="Arial"/>
                <a:cs typeface="Arial"/>
              </a:rPr>
              <a:t>p</a:t>
            </a:r>
            <a:r>
              <a:rPr sz="2000" spc="0" dirty="0" smtClean="0">
                <a:latin typeface="Arial"/>
                <a:cs typeface="Arial"/>
              </a:rPr>
              <a:t>l</a:t>
            </a:r>
            <a:r>
              <a:rPr sz="2000" spc="-9" dirty="0" smtClean="0">
                <a:latin typeface="Arial"/>
                <a:cs typeface="Arial"/>
              </a:rPr>
              <a:t>i</a:t>
            </a:r>
            <a:r>
              <a:rPr sz="2000" spc="0" dirty="0" smtClean="0">
                <a:latin typeface="Arial"/>
                <a:cs typeface="Arial"/>
              </a:rPr>
              <a:t>kasi k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9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9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pua</a:t>
            </a:r>
            <a:r>
              <a:rPr sz="2000" spc="-14" dirty="0" smtClean="0">
                <a:latin typeface="Arial"/>
                <a:cs typeface="Arial"/>
              </a:rPr>
              <a:t>n</a:t>
            </a:r>
            <a:r>
              <a:rPr sz="2000" spc="0" dirty="0" smtClean="0">
                <a:latin typeface="Arial"/>
                <a:cs typeface="Arial"/>
              </a:rPr>
              <a:t>/k</a:t>
            </a:r>
            <a:r>
              <a:rPr sz="2000" spc="-9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cak</a:t>
            </a:r>
            <a:r>
              <a:rPr sz="2000" spc="9" dirty="0" smtClean="0">
                <a:latin typeface="Arial"/>
                <a:cs typeface="Arial"/>
              </a:rPr>
              <a:t>a</a:t>
            </a:r>
            <a:r>
              <a:rPr sz="2000" spc="-14" dirty="0" smtClean="0">
                <a:latin typeface="Arial"/>
                <a:cs typeface="Arial"/>
              </a:rPr>
              <a:t>p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</a:t>
            </a:r>
            <a:endParaRPr sz="2000" dirty="0">
              <a:latin typeface="Arial"/>
              <a:cs typeface="Arial"/>
            </a:endParaRPr>
          </a:p>
          <a:p>
            <a:pPr marL="127000" marR="35492">
              <a:lnSpc>
                <a:spcPct val="95825"/>
              </a:lnSpc>
              <a:spcBef>
                <a:spcPts val="580"/>
              </a:spcBef>
            </a:pPr>
            <a:r>
              <a:rPr sz="1800" spc="0" dirty="0" smtClean="0">
                <a:solidFill>
                  <a:srgbClr val="6600CC"/>
                </a:solidFill>
                <a:latin typeface="Arial"/>
                <a:cs typeface="Arial"/>
              </a:rPr>
              <a:t>3)   </a:t>
            </a:r>
            <a:r>
              <a:rPr sz="1800" spc="4" dirty="0" smtClean="0">
                <a:solidFill>
                  <a:srgbClr val="6600CC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B</a:t>
            </a:r>
            <a:r>
              <a:rPr sz="2000" spc="9" dirty="0" smtClean="0">
                <a:latin typeface="Arial"/>
                <a:cs typeface="Arial"/>
              </a:rPr>
              <a:t>e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it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d</a:t>
            </a:r>
            <a:r>
              <a:rPr sz="2000" spc="-9" dirty="0" smtClean="0">
                <a:latin typeface="Arial"/>
                <a:cs typeface="Arial"/>
              </a:rPr>
              <a:t>g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epen</a:t>
            </a:r>
            <a:r>
              <a:rPr sz="2000" spc="0" dirty="0" smtClean="0">
                <a:latin typeface="Arial"/>
                <a:cs typeface="Arial"/>
              </a:rPr>
              <a:t>ti</a:t>
            </a:r>
            <a:r>
              <a:rPr sz="2000" spc="4" dirty="0" smtClean="0">
                <a:latin typeface="Arial"/>
                <a:cs typeface="Arial"/>
              </a:rPr>
              <a:t>n</a:t>
            </a:r>
            <a:r>
              <a:rPr sz="2000" spc="-9" dirty="0" smtClean="0">
                <a:latin typeface="Arial"/>
                <a:cs typeface="Arial"/>
              </a:rPr>
              <a:t>g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u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u</a:t>
            </a:r>
            <a:r>
              <a:rPr sz="2000" spc="0" dirty="0" smtClean="0">
                <a:latin typeface="Arial"/>
                <a:cs typeface="Arial"/>
              </a:rPr>
              <a:t>m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419796"/>
            <a:ext cx="225897" cy="248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95"/>
              </a:lnSpc>
              <a:spcBef>
                <a:spcPts val="94"/>
              </a:spcBef>
            </a:pPr>
            <a:r>
              <a:rPr sz="17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endParaRPr sz="175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3498151"/>
            <a:ext cx="225897" cy="248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95"/>
              </a:lnSpc>
              <a:spcBef>
                <a:spcPts val="94"/>
              </a:spcBef>
            </a:pPr>
            <a:r>
              <a:rPr sz="17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endParaRPr sz="175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7340" y="4908486"/>
            <a:ext cx="225897" cy="248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95"/>
              </a:lnSpc>
              <a:spcBef>
                <a:spcPts val="94"/>
              </a:spcBef>
            </a:pPr>
            <a:endParaRPr sz="1750" dirty="0">
              <a:latin typeface="Wingdings"/>
              <a:cs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627796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PERBEDAAN PROFESI DAN PEKERJAAN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4221163"/>
          </a:xfrm>
        </p:spPr>
        <p:txBody>
          <a:bodyPr/>
          <a:lstStyle/>
          <a:p>
            <a:pPr eaLnBrk="1" hangingPunct="1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seseorang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menafkahi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keluarganya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diatur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Etika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Etika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berlaku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sesama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menafkahi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keluarganya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bebas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etika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2894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763000" cy="61722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PERBEDAAN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0" eaLnBrk="1" hangingPunct="1">
              <a:buNone/>
            </a:pPr>
            <a:r>
              <a:rPr lang="en-US" sz="28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Profesi</a:t>
            </a: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- Ada </a:t>
            </a:r>
            <a:r>
              <a:rPr lang="en-US" sz="28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Etika</a:t>
            </a: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yang </a:t>
            </a:r>
            <a:r>
              <a:rPr lang="en-US" sz="28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mengatur</a:t>
            </a: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- </a:t>
            </a:r>
            <a:r>
              <a:rPr lang="en-US" sz="28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Menghasilkan</a:t>
            </a: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jasa</a:t>
            </a: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bagi</a:t>
            </a: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orang lain</a:t>
            </a:r>
            <a:b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- </a:t>
            </a:r>
            <a:r>
              <a:rPr lang="en-US" sz="28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Tidak</a:t>
            </a: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ada</a:t>
            </a: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campur</a:t>
            </a: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tangan</a:t>
            </a: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orang lain</a:t>
            </a:r>
            <a:b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sz="28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Pekerjaan</a:t>
            </a: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b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- </a:t>
            </a:r>
            <a:r>
              <a:rPr lang="en-US" sz="28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Tidak</a:t>
            </a: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ada</a:t>
            </a: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Etika</a:t>
            </a: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yang </a:t>
            </a:r>
            <a:r>
              <a:rPr lang="en-US" sz="28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mengatur</a:t>
            </a: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b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- </a:t>
            </a:r>
            <a:r>
              <a:rPr lang="en-US" sz="28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Tidak</a:t>
            </a: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ada</a:t>
            </a: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menghasilkan</a:t>
            </a: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jasa</a:t>
            </a: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bagi</a:t>
            </a: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orang lain</a:t>
            </a:r>
            <a:b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- </a:t>
            </a:r>
            <a:r>
              <a:rPr lang="en-US" sz="28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Adanya</a:t>
            </a: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campur</a:t>
            </a: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tangan</a:t>
            </a: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orang lain</a:t>
            </a:r>
            <a:b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Comic Sans MS" panose="030F0702030302020204" pitchFamily="66" charset="0"/>
              </a:rPr>
              <a:t/>
            </a:r>
            <a:br>
              <a:rPr lang="en-US" sz="2800" dirty="0" smtClean="0">
                <a:latin typeface="Comic Sans MS" panose="030F0702030302020204" pitchFamily="66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542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763000" cy="60960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28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Profesi</a:t>
            </a: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         - Guru            - </a:t>
            </a:r>
            <a:r>
              <a:rPr lang="en-US" sz="28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pengacara</a:t>
            </a: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b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         - </a:t>
            </a:r>
            <a:r>
              <a:rPr lang="en-US" sz="28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Dosen</a:t>
            </a: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         - programmer</a:t>
            </a:r>
            <a:b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         - </a:t>
            </a:r>
            <a:r>
              <a:rPr lang="en-US" sz="28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Dokter</a:t>
            </a: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       - database administrator </a:t>
            </a:r>
            <a:r>
              <a:rPr lang="en-US" sz="28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dll</a:t>
            </a: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sz="28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Pekerjaan</a:t>
            </a: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- </a:t>
            </a:r>
            <a:r>
              <a:rPr lang="en-US" sz="28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peternak</a:t>
            </a: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</a:p>
          <a:p>
            <a:pPr marL="201168" lvl="1" indent="0" eaLnBrk="1" hangingPunct="1">
              <a:buNone/>
            </a:pP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- </a:t>
            </a:r>
            <a:r>
              <a:rPr lang="en-US" sz="28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petani</a:t>
            </a:r>
            <a:endParaRPr lang="en-US" sz="2800" dirty="0" smtClean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201168" lvl="1" indent="0" eaLnBrk="1" hangingPunct="1">
              <a:buNone/>
            </a:pPr>
            <a:r>
              <a:rPr lang="en-US" sz="28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- </a:t>
            </a:r>
            <a:r>
              <a:rPr lang="en-US" sz="2800" dirty="0" err="1" smtClean="0">
                <a:latin typeface="Comic Sans MS" panose="030F0702030302020204" pitchFamily="66" charset="0"/>
                <a:cs typeface="Arial" panose="020B0604020202020204" pitchFamily="34" charset="0"/>
              </a:rPr>
              <a:t>Nelayan</a:t>
            </a:r>
            <a:endParaRPr lang="en-US" sz="2800" dirty="0" smtClean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41015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</TotalTime>
  <Words>385</Words>
  <Application>Microsoft Office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Times New Roman</vt:lpstr>
      <vt:lpstr>Wingdings</vt:lpstr>
      <vt:lpstr>Retrospect</vt:lpstr>
      <vt:lpstr>T05 - Pekerjaan, profesi dan profesional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PERBEDAAN PROFESI DAN PEKERJAAN</vt:lpstr>
      <vt:lpstr>PowerPoint Presentation</vt:lpstr>
      <vt:lpstr>PowerPoint Presentation</vt:lpstr>
      <vt:lpstr>PENGERTIAN PROFESIONAL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10</cp:revision>
  <dcterms:modified xsi:type="dcterms:W3CDTF">2020-10-12T02:39:53Z</dcterms:modified>
</cp:coreProperties>
</file>