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5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6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88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4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3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0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7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9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85800" y="2070100"/>
            <a:ext cx="7391400" cy="3352800"/>
          </a:xfrm>
          <a:custGeom>
            <a:avLst/>
            <a:gdLst/>
            <a:ahLst/>
            <a:cxnLst/>
            <a:rect l="l" t="t" r="r" b="b"/>
            <a:pathLst>
              <a:path w="7391400" h="3352800">
                <a:moveTo>
                  <a:pt x="0" y="558800"/>
                </a:moveTo>
                <a:lnTo>
                  <a:pt x="1852" y="512970"/>
                </a:lnTo>
                <a:lnTo>
                  <a:pt x="7313" y="468161"/>
                </a:lnTo>
                <a:lnTo>
                  <a:pt x="16240" y="424516"/>
                </a:lnTo>
                <a:lnTo>
                  <a:pt x="28488" y="382178"/>
                </a:lnTo>
                <a:lnTo>
                  <a:pt x="43914" y="341292"/>
                </a:lnTo>
                <a:lnTo>
                  <a:pt x="62373" y="302002"/>
                </a:lnTo>
                <a:lnTo>
                  <a:pt x="83723" y="264450"/>
                </a:lnTo>
                <a:lnTo>
                  <a:pt x="107818" y="228782"/>
                </a:lnTo>
                <a:lnTo>
                  <a:pt x="134516" y="195141"/>
                </a:lnTo>
                <a:lnTo>
                  <a:pt x="163672" y="163671"/>
                </a:lnTo>
                <a:lnTo>
                  <a:pt x="195143" y="134515"/>
                </a:lnTo>
                <a:lnTo>
                  <a:pt x="228785" y="107817"/>
                </a:lnTo>
                <a:lnTo>
                  <a:pt x="264454" y="83722"/>
                </a:lnTo>
                <a:lnTo>
                  <a:pt x="302006" y="62373"/>
                </a:lnTo>
                <a:lnTo>
                  <a:pt x="341298" y="43914"/>
                </a:lnTo>
                <a:lnTo>
                  <a:pt x="382185" y="28488"/>
                </a:lnTo>
                <a:lnTo>
                  <a:pt x="424523" y="16240"/>
                </a:lnTo>
                <a:lnTo>
                  <a:pt x="468170" y="7313"/>
                </a:lnTo>
                <a:lnTo>
                  <a:pt x="512981" y="1852"/>
                </a:lnTo>
                <a:lnTo>
                  <a:pt x="558812" y="0"/>
                </a:lnTo>
                <a:lnTo>
                  <a:pt x="6832600" y="0"/>
                </a:lnTo>
                <a:lnTo>
                  <a:pt x="6878429" y="1852"/>
                </a:lnTo>
                <a:lnTo>
                  <a:pt x="6923238" y="7313"/>
                </a:lnTo>
                <a:lnTo>
                  <a:pt x="6966883" y="16240"/>
                </a:lnTo>
                <a:lnTo>
                  <a:pt x="7009221" y="28488"/>
                </a:lnTo>
                <a:lnTo>
                  <a:pt x="7050107" y="43914"/>
                </a:lnTo>
                <a:lnTo>
                  <a:pt x="7089397" y="62373"/>
                </a:lnTo>
                <a:lnTo>
                  <a:pt x="7126949" y="83722"/>
                </a:lnTo>
                <a:lnTo>
                  <a:pt x="7162617" y="107817"/>
                </a:lnTo>
                <a:lnTo>
                  <a:pt x="7196258" y="134515"/>
                </a:lnTo>
                <a:lnTo>
                  <a:pt x="7227728" y="163671"/>
                </a:lnTo>
                <a:lnTo>
                  <a:pt x="7256884" y="195141"/>
                </a:lnTo>
                <a:lnTo>
                  <a:pt x="7283582" y="228782"/>
                </a:lnTo>
                <a:lnTo>
                  <a:pt x="7307677" y="264450"/>
                </a:lnTo>
                <a:lnTo>
                  <a:pt x="7329026" y="302002"/>
                </a:lnTo>
                <a:lnTo>
                  <a:pt x="7347485" y="341292"/>
                </a:lnTo>
                <a:lnTo>
                  <a:pt x="7362911" y="382178"/>
                </a:lnTo>
                <a:lnTo>
                  <a:pt x="7375159" y="424516"/>
                </a:lnTo>
                <a:lnTo>
                  <a:pt x="7384086" y="468161"/>
                </a:lnTo>
                <a:lnTo>
                  <a:pt x="7389547" y="512970"/>
                </a:lnTo>
                <a:lnTo>
                  <a:pt x="7391400" y="558800"/>
                </a:lnTo>
                <a:lnTo>
                  <a:pt x="7391400" y="2794000"/>
                </a:lnTo>
                <a:lnTo>
                  <a:pt x="7389547" y="2839829"/>
                </a:lnTo>
                <a:lnTo>
                  <a:pt x="7384086" y="2884638"/>
                </a:lnTo>
                <a:lnTo>
                  <a:pt x="7375159" y="2928283"/>
                </a:lnTo>
                <a:lnTo>
                  <a:pt x="7362911" y="2970621"/>
                </a:lnTo>
                <a:lnTo>
                  <a:pt x="7347485" y="3011507"/>
                </a:lnTo>
                <a:lnTo>
                  <a:pt x="7329026" y="3050797"/>
                </a:lnTo>
                <a:lnTo>
                  <a:pt x="7307677" y="3088349"/>
                </a:lnTo>
                <a:lnTo>
                  <a:pt x="7283582" y="3124017"/>
                </a:lnTo>
                <a:lnTo>
                  <a:pt x="7256884" y="3157658"/>
                </a:lnTo>
                <a:lnTo>
                  <a:pt x="7227728" y="3189128"/>
                </a:lnTo>
                <a:lnTo>
                  <a:pt x="7196258" y="3218284"/>
                </a:lnTo>
                <a:lnTo>
                  <a:pt x="7162617" y="3244982"/>
                </a:lnTo>
                <a:lnTo>
                  <a:pt x="7126949" y="3269077"/>
                </a:lnTo>
                <a:lnTo>
                  <a:pt x="7089397" y="3290426"/>
                </a:lnTo>
                <a:lnTo>
                  <a:pt x="7050107" y="3308885"/>
                </a:lnTo>
                <a:lnTo>
                  <a:pt x="7009221" y="3324311"/>
                </a:lnTo>
                <a:lnTo>
                  <a:pt x="6966883" y="3336559"/>
                </a:lnTo>
                <a:lnTo>
                  <a:pt x="6923238" y="3345486"/>
                </a:lnTo>
                <a:lnTo>
                  <a:pt x="6878429" y="3350947"/>
                </a:lnTo>
                <a:lnTo>
                  <a:pt x="6832600" y="3352800"/>
                </a:lnTo>
                <a:lnTo>
                  <a:pt x="558812" y="3352800"/>
                </a:lnTo>
                <a:lnTo>
                  <a:pt x="512981" y="3350947"/>
                </a:lnTo>
                <a:lnTo>
                  <a:pt x="468170" y="3345486"/>
                </a:lnTo>
                <a:lnTo>
                  <a:pt x="424523" y="3336559"/>
                </a:lnTo>
                <a:lnTo>
                  <a:pt x="382185" y="3324311"/>
                </a:lnTo>
                <a:lnTo>
                  <a:pt x="341298" y="3308885"/>
                </a:lnTo>
                <a:lnTo>
                  <a:pt x="302006" y="3290426"/>
                </a:lnTo>
                <a:lnTo>
                  <a:pt x="264454" y="3269077"/>
                </a:lnTo>
                <a:lnTo>
                  <a:pt x="228785" y="3244982"/>
                </a:lnTo>
                <a:lnTo>
                  <a:pt x="195143" y="3218284"/>
                </a:lnTo>
                <a:lnTo>
                  <a:pt x="163672" y="3189128"/>
                </a:lnTo>
                <a:lnTo>
                  <a:pt x="134516" y="3157658"/>
                </a:lnTo>
                <a:lnTo>
                  <a:pt x="107818" y="3124017"/>
                </a:lnTo>
                <a:lnTo>
                  <a:pt x="83723" y="3088349"/>
                </a:lnTo>
                <a:lnTo>
                  <a:pt x="62373" y="3050797"/>
                </a:lnTo>
                <a:lnTo>
                  <a:pt x="43914" y="3011507"/>
                </a:lnTo>
                <a:lnTo>
                  <a:pt x="28488" y="2970621"/>
                </a:lnTo>
                <a:lnTo>
                  <a:pt x="16240" y="2928283"/>
                </a:lnTo>
                <a:lnTo>
                  <a:pt x="7313" y="2884638"/>
                </a:lnTo>
                <a:lnTo>
                  <a:pt x="1852" y="2839829"/>
                </a:lnTo>
                <a:lnTo>
                  <a:pt x="0" y="2794000"/>
                </a:lnTo>
                <a:lnTo>
                  <a:pt x="0" y="558800"/>
                </a:lnTo>
                <a:close/>
              </a:path>
            </a:pathLst>
          </a:custGeom>
          <a:ln w="50800">
            <a:solidFill>
              <a:srgbClr val="66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927100"/>
            <a:ext cx="7391400" cy="990600"/>
          </a:xfrm>
          <a:custGeom>
            <a:avLst/>
            <a:gdLst/>
            <a:ahLst/>
            <a:cxnLst/>
            <a:rect l="l" t="t" r="r" b="b"/>
            <a:pathLst>
              <a:path w="7162800" h="990600">
                <a:moveTo>
                  <a:pt x="0" y="990600"/>
                </a:moveTo>
                <a:lnTo>
                  <a:pt x="7162800" y="990600"/>
                </a:lnTo>
                <a:lnTo>
                  <a:pt x="71628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57150">
            <a:solidFill>
              <a:srgbClr val="66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84300"/>
            <a:ext cx="8991600" cy="1828800"/>
          </a:xfrm>
          <a:custGeom>
            <a:avLst/>
            <a:gdLst/>
            <a:ahLst/>
            <a:cxnLst/>
            <a:rect l="l" t="t" r="r" b="b"/>
            <a:pathLst>
              <a:path w="8991600" h="1828800">
                <a:moveTo>
                  <a:pt x="0" y="0"/>
                </a:moveTo>
                <a:lnTo>
                  <a:pt x="0" y="1828800"/>
                </a:lnTo>
                <a:lnTo>
                  <a:pt x="8077200" y="1828800"/>
                </a:lnTo>
                <a:lnTo>
                  <a:pt x="8152170" y="1825525"/>
                </a:lnTo>
                <a:lnTo>
                  <a:pt x="8225475" y="1816391"/>
                </a:lnTo>
                <a:lnTo>
                  <a:pt x="8296881" y="1801629"/>
                </a:lnTo>
                <a:lnTo>
                  <a:pt x="8366150" y="1781470"/>
                </a:lnTo>
                <a:lnTo>
                  <a:pt x="8433048" y="1756148"/>
                </a:lnTo>
                <a:lnTo>
                  <a:pt x="8497338" y="1725893"/>
                </a:lnTo>
                <a:lnTo>
                  <a:pt x="8558785" y="1690938"/>
                </a:lnTo>
                <a:lnTo>
                  <a:pt x="8617153" y="1651516"/>
                </a:lnTo>
                <a:lnTo>
                  <a:pt x="8672206" y="1607857"/>
                </a:lnTo>
                <a:lnTo>
                  <a:pt x="8723709" y="1560195"/>
                </a:lnTo>
                <a:lnTo>
                  <a:pt x="8771426" y="1508760"/>
                </a:lnTo>
                <a:lnTo>
                  <a:pt x="8815120" y="1453786"/>
                </a:lnTo>
                <a:lnTo>
                  <a:pt x="8854557" y="1395504"/>
                </a:lnTo>
                <a:lnTo>
                  <a:pt x="8889501" y="1334146"/>
                </a:lnTo>
                <a:lnTo>
                  <a:pt x="8919716" y="1269944"/>
                </a:lnTo>
                <a:lnTo>
                  <a:pt x="8944965" y="1203130"/>
                </a:lnTo>
                <a:lnTo>
                  <a:pt x="8965014" y="1133937"/>
                </a:lnTo>
                <a:lnTo>
                  <a:pt x="8979627" y="1062596"/>
                </a:lnTo>
                <a:lnTo>
                  <a:pt x="8988567" y="989340"/>
                </a:lnTo>
                <a:lnTo>
                  <a:pt x="8991600" y="914400"/>
                </a:lnTo>
                <a:lnTo>
                  <a:pt x="8988567" y="839189"/>
                </a:lnTo>
                <a:lnTo>
                  <a:pt x="8979625" y="765692"/>
                </a:lnTo>
                <a:lnTo>
                  <a:pt x="8965008" y="694140"/>
                </a:lnTo>
                <a:lnTo>
                  <a:pt x="8944951" y="624766"/>
                </a:lnTo>
                <a:lnTo>
                  <a:pt x="8919688" y="557801"/>
                </a:lnTo>
                <a:lnTo>
                  <a:pt x="8889453" y="493477"/>
                </a:lnTo>
                <a:lnTo>
                  <a:pt x="8854481" y="432026"/>
                </a:lnTo>
                <a:lnTo>
                  <a:pt x="8815007" y="373678"/>
                </a:lnTo>
                <a:lnTo>
                  <a:pt x="8771264" y="318667"/>
                </a:lnTo>
                <a:lnTo>
                  <a:pt x="8723487" y="267223"/>
                </a:lnTo>
                <a:lnTo>
                  <a:pt x="8671910" y="219579"/>
                </a:lnTo>
                <a:lnTo>
                  <a:pt x="8616769" y="175967"/>
                </a:lnTo>
                <a:lnTo>
                  <a:pt x="8558296" y="136617"/>
                </a:lnTo>
                <a:lnTo>
                  <a:pt x="8496728" y="101762"/>
                </a:lnTo>
                <a:lnTo>
                  <a:pt x="8432297" y="71633"/>
                </a:lnTo>
                <a:lnTo>
                  <a:pt x="8365240" y="46463"/>
                </a:lnTo>
                <a:lnTo>
                  <a:pt x="8295789" y="26483"/>
                </a:lnTo>
                <a:lnTo>
                  <a:pt x="8224179" y="11924"/>
                </a:lnTo>
                <a:lnTo>
                  <a:pt x="8150645" y="3019"/>
                </a:lnTo>
                <a:lnTo>
                  <a:pt x="8075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0607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1614494"/>
            <a:ext cx="3134512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4600" b="1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600" b="1" spc="1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600" b="1" spc="0" dirty="0" smtClean="0">
                <a:solidFill>
                  <a:srgbClr val="FFFFFF"/>
                </a:solidFill>
                <a:latin typeface="Arial"/>
                <a:cs typeface="Arial"/>
              </a:rPr>
              <a:t>ganisasi</a:t>
            </a:r>
            <a:endParaRPr sz="4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1229" y="1614494"/>
            <a:ext cx="1151737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4600" b="1" spc="0" dirty="0" smtClean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endParaRPr sz="4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315788"/>
            <a:ext cx="2808528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4600" b="1" spc="0" dirty="0" smtClean="0">
                <a:solidFill>
                  <a:srgbClr val="FFFFFF"/>
                </a:solidFill>
                <a:latin typeface="Arial"/>
                <a:cs typeface="Arial"/>
              </a:rPr>
              <a:t>Ko</a:t>
            </a:r>
            <a:r>
              <a:rPr sz="4600" b="1" spc="-14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600" b="1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600" b="1" spc="2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0" dirty="0" smtClean="0">
                <a:solidFill>
                  <a:srgbClr val="FFFFFF"/>
                </a:solidFill>
                <a:latin typeface="Arial"/>
                <a:cs typeface="Arial"/>
              </a:rPr>
              <a:t>Etik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5246" y="2315788"/>
            <a:ext cx="209522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4600" b="1" spc="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600" b="1" spc="1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600" b="1" spc="0" dirty="0" smtClean="0">
                <a:solidFill>
                  <a:srgbClr val="FFFFFF"/>
                </a:solidFill>
                <a:latin typeface="Arial"/>
                <a:cs typeface="Arial"/>
              </a:rPr>
              <a:t>ofesi</a:t>
            </a:r>
            <a:endParaRPr sz="4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927100"/>
            <a:ext cx="71628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002" y="438994"/>
            <a:ext cx="6989879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Kode</a:t>
            </a:r>
            <a:r>
              <a:rPr sz="4200" spc="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200" spc="-1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ik Ilmuw</a:t>
            </a:r>
            <a:r>
              <a:rPr sz="4200" spc="1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n Indo</a:t>
            </a:r>
            <a:r>
              <a:rPr sz="4200" spc="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esia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1369615"/>
            <a:ext cx="27736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9" dirty="0" smtClean="0">
                <a:solidFill>
                  <a:srgbClr val="0066FF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597" y="1369615"/>
            <a:ext cx="8494318" cy="5404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Ke</a:t>
            </a:r>
            <a:r>
              <a:rPr sz="2000" b="1" spc="44" dirty="0" smtClean="0">
                <a:latin typeface="Arial"/>
                <a:cs typeface="Arial"/>
              </a:rPr>
              <a:t>w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-14" dirty="0" smtClean="0">
                <a:latin typeface="Arial"/>
                <a:cs typeface="Arial"/>
              </a:rPr>
              <a:t>j</a:t>
            </a:r>
            <a:r>
              <a:rPr sz="2000" b="1" spc="0" dirty="0" smtClean="0">
                <a:latin typeface="Arial"/>
                <a:cs typeface="Arial"/>
              </a:rPr>
              <a:t>ib</a:t>
            </a:r>
            <a:r>
              <a:rPr sz="2000" b="1" spc="9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n</a:t>
            </a:r>
            <a:r>
              <a:rPr sz="2000" b="1" spc="-5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pe</a:t>
            </a:r>
            <a:r>
              <a:rPr sz="2000" b="1" spc="9" dirty="0" smtClean="0">
                <a:latin typeface="Arial"/>
                <a:cs typeface="Arial"/>
              </a:rPr>
              <a:t>l</a:t>
            </a:r>
            <a:r>
              <a:rPr sz="2000" b="1" spc="4" dirty="0" smtClean="0">
                <a:latin typeface="Arial"/>
                <a:cs typeface="Arial"/>
              </a:rPr>
              <a:t>ak</a:t>
            </a:r>
            <a:r>
              <a:rPr sz="2000" b="1" spc="0" dirty="0" smtClean="0">
                <a:latin typeface="Arial"/>
                <a:cs typeface="Arial"/>
              </a:rPr>
              <a:t>u</a:t>
            </a:r>
            <a:r>
              <a:rPr sz="2000" b="1" spc="-3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pro</a:t>
            </a:r>
            <a:r>
              <a:rPr sz="2000" b="1" spc="-9" dirty="0" smtClean="0">
                <a:latin typeface="Arial"/>
                <a:cs typeface="Arial"/>
              </a:rPr>
              <a:t>f</a:t>
            </a:r>
            <a:r>
              <a:rPr sz="2000" b="1" spc="4" dirty="0" smtClean="0">
                <a:latin typeface="Arial"/>
                <a:cs typeface="Arial"/>
              </a:rPr>
              <a:t>es</a:t>
            </a:r>
            <a:r>
              <a:rPr sz="2000" b="1" spc="0" dirty="0" smtClean="0">
                <a:latin typeface="Arial"/>
                <a:cs typeface="Arial"/>
              </a:rPr>
              <a:t>i</a:t>
            </a:r>
            <a:r>
              <a:rPr sz="2000" b="1" spc="-9" dirty="0" smtClean="0">
                <a:latin typeface="Arial"/>
                <a:cs typeface="Arial"/>
              </a:rPr>
              <a:t> </a:t>
            </a:r>
            <a:r>
              <a:rPr sz="2000" b="1" spc="-4" dirty="0" smtClean="0">
                <a:latin typeface="Arial"/>
                <a:cs typeface="Arial"/>
              </a:rPr>
              <a:t>t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rh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dap</a:t>
            </a:r>
            <a:r>
              <a:rPr sz="2000" b="1" spc="-9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Iptek</a:t>
            </a:r>
            <a:endParaRPr sz="2000" dirty="0">
              <a:latin typeface="Arial"/>
              <a:cs typeface="Arial"/>
            </a:endParaRPr>
          </a:p>
          <a:p>
            <a:pPr marL="55880" marR="34290">
              <a:lnSpc>
                <a:spcPct val="95825"/>
              </a:lnSpc>
              <a:spcBef>
                <a:spcPts val="420"/>
              </a:spcBef>
            </a:pPr>
            <a:r>
              <a:rPr sz="12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 </a:t>
            </a:r>
            <a:r>
              <a:rPr sz="1250" spc="307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Mening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at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eahlian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sesuai dgn </a:t>
            </a:r>
            <a:r>
              <a:rPr sz="1800" spc="-4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idangn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a.</a:t>
            </a:r>
            <a:endParaRPr sz="1800" dirty="0">
              <a:latin typeface="Arial"/>
              <a:cs typeface="Arial"/>
            </a:endParaRPr>
          </a:p>
          <a:p>
            <a:pPr marL="55880" marR="34290">
              <a:lnSpc>
                <a:spcPct val="95825"/>
              </a:lnSpc>
              <a:spcBef>
                <a:spcPts val="533"/>
              </a:spcBef>
            </a:pPr>
            <a:r>
              <a:rPr sz="12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 </a:t>
            </a:r>
            <a:r>
              <a:rPr sz="1250" spc="307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Juj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r d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 t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rbu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ter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ad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p 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ait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il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pe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ge</a:t>
            </a:r>
            <a:r>
              <a:rPr sz="1800" spc="-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ah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an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satu d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n l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inn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a.</a:t>
            </a:r>
            <a:endParaRPr sz="1800" dirty="0">
              <a:latin typeface="Arial"/>
              <a:cs typeface="Arial"/>
            </a:endParaRPr>
          </a:p>
          <a:p>
            <a:pPr marL="373380" marR="462727" indent="-317500">
              <a:lnSpc>
                <a:spcPct val="100041"/>
              </a:lnSpc>
              <a:spcBef>
                <a:spcPts val="509"/>
              </a:spcBef>
              <a:tabLst>
                <a:tab pos="368300" algn="l"/>
              </a:tabLst>
            </a:pPr>
            <a:r>
              <a:rPr sz="12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sz="1800" spc="0" dirty="0" smtClean="0">
                <a:latin typeface="Arial"/>
                <a:cs typeface="Arial"/>
              </a:rPr>
              <a:t>Hasil penge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bangan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dicapai diu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19" dirty="0" smtClean="0">
                <a:latin typeface="Arial"/>
                <a:cs typeface="Arial"/>
              </a:rPr>
              <a:t>mk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scr terbu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agar dpt di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aji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dan di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14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aat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bali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oleh il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an/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as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ara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at.</a:t>
            </a:r>
            <a:endParaRPr sz="1800" dirty="0">
              <a:latin typeface="Arial"/>
              <a:cs typeface="Arial"/>
            </a:endParaRPr>
          </a:p>
          <a:p>
            <a:pPr marL="55880" marR="34290">
              <a:lnSpc>
                <a:spcPct val="95825"/>
              </a:lnSpc>
              <a:spcBef>
                <a:spcPts val="445"/>
              </a:spcBef>
            </a:pPr>
            <a:r>
              <a:rPr sz="12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  </a:t>
            </a:r>
            <a:r>
              <a:rPr sz="1250" spc="4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54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ajib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ara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4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per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gan</a:t>
            </a:r>
            <a:r>
              <a:rPr sz="1800" spc="-4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ipt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k </a:t>
            </a:r>
            <a:r>
              <a:rPr sz="1800" spc="0" dirty="0" err="1" smtClean="0">
                <a:latin typeface="Arial"/>
                <a:cs typeface="Arial"/>
              </a:rPr>
              <a:t>utk</a:t>
            </a:r>
            <a:r>
              <a:rPr sz="1800" spc="0" dirty="0" smtClean="0">
                <a:latin typeface="Arial"/>
                <a:cs typeface="Arial"/>
              </a:rPr>
              <a:t> </a:t>
            </a:r>
            <a:r>
              <a:rPr sz="1800" spc="14" dirty="0" err="1" smtClean="0">
                <a:latin typeface="Arial"/>
                <a:cs typeface="Arial"/>
              </a:rPr>
              <a:t>m</a:t>
            </a:r>
            <a:r>
              <a:rPr sz="1800" spc="0" dirty="0" err="1" smtClean="0">
                <a:latin typeface="Arial"/>
                <a:cs typeface="Arial"/>
              </a:rPr>
              <a:t>e</a:t>
            </a:r>
            <a:r>
              <a:rPr lang="en-US" sz="1800" spc="0" dirty="0" err="1" smtClean="0">
                <a:latin typeface="Arial"/>
                <a:cs typeface="Arial"/>
              </a:rPr>
              <a:t>n</a:t>
            </a:r>
            <a:r>
              <a:rPr sz="1800" spc="0" dirty="0" err="1" smtClean="0">
                <a:latin typeface="Arial"/>
                <a:cs typeface="Arial"/>
              </a:rPr>
              <a:t>in</a:t>
            </a:r>
            <a:r>
              <a:rPr sz="1800" spc="-4" dirty="0" err="1" smtClean="0">
                <a:latin typeface="Arial"/>
                <a:cs typeface="Arial"/>
              </a:rPr>
              <a:t>g</a:t>
            </a:r>
            <a:r>
              <a:rPr sz="1800" spc="14" dirty="0" err="1" smtClean="0">
                <a:latin typeface="Arial"/>
                <a:cs typeface="Arial"/>
              </a:rPr>
              <a:t>k</a:t>
            </a:r>
            <a:r>
              <a:rPr sz="1800" spc="0" dirty="0" err="1" smtClean="0">
                <a:latin typeface="Arial"/>
                <a:cs typeface="Arial"/>
              </a:rPr>
              <a:t>at</a:t>
            </a:r>
            <a:r>
              <a:rPr sz="1800" spc="14" dirty="0" err="1" smtClean="0">
                <a:latin typeface="Arial"/>
                <a:cs typeface="Arial"/>
              </a:rPr>
              <a:t>k</a:t>
            </a:r>
            <a:r>
              <a:rPr sz="1800" spc="0" dirty="0" err="1" smtClean="0">
                <a:latin typeface="Arial"/>
                <a:cs typeface="Arial"/>
              </a:rPr>
              <a:t>an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es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jah</a:t>
            </a:r>
            <a:r>
              <a:rPr sz="1800" spc="-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era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 marL="373380" marR="3429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bangsa,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anusia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dan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elestarian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ling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ungan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hidup.</a:t>
            </a:r>
            <a:endParaRPr sz="1800" dirty="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582"/>
              </a:spcBef>
            </a:pPr>
            <a:r>
              <a:rPr sz="2000" b="1" spc="0" dirty="0" smtClean="0">
                <a:latin typeface="Arial"/>
                <a:cs typeface="Arial"/>
              </a:rPr>
              <a:t>Ke</a:t>
            </a:r>
            <a:r>
              <a:rPr sz="2000" b="1" spc="44" dirty="0" smtClean="0">
                <a:latin typeface="Arial"/>
                <a:cs typeface="Arial"/>
              </a:rPr>
              <a:t>w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-14" dirty="0" smtClean="0">
                <a:latin typeface="Arial"/>
                <a:cs typeface="Arial"/>
              </a:rPr>
              <a:t>j</a:t>
            </a:r>
            <a:r>
              <a:rPr sz="2000" b="1" spc="0" dirty="0" smtClean="0">
                <a:latin typeface="Arial"/>
                <a:cs typeface="Arial"/>
              </a:rPr>
              <a:t>ib</a:t>
            </a:r>
            <a:r>
              <a:rPr sz="2000" b="1" spc="9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n</a:t>
            </a:r>
            <a:r>
              <a:rPr sz="2000" b="1" spc="-5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pe</a:t>
            </a:r>
            <a:r>
              <a:rPr sz="2000" b="1" spc="9" dirty="0" smtClean="0">
                <a:latin typeface="Arial"/>
                <a:cs typeface="Arial"/>
              </a:rPr>
              <a:t>l</a:t>
            </a:r>
            <a:r>
              <a:rPr sz="2000" b="1" spc="4" dirty="0" smtClean="0">
                <a:latin typeface="Arial"/>
                <a:cs typeface="Arial"/>
              </a:rPr>
              <a:t>ak</a:t>
            </a:r>
            <a:r>
              <a:rPr sz="2000" b="1" spc="0" dirty="0" smtClean="0">
                <a:latin typeface="Arial"/>
                <a:cs typeface="Arial"/>
              </a:rPr>
              <a:t>u</a:t>
            </a:r>
            <a:r>
              <a:rPr sz="2000" b="1" spc="-3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pro</a:t>
            </a:r>
            <a:r>
              <a:rPr sz="2000" b="1" spc="-9" dirty="0" smtClean="0">
                <a:latin typeface="Arial"/>
                <a:cs typeface="Arial"/>
              </a:rPr>
              <a:t>f</a:t>
            </a:r>
            <a:r>
              <a:rPr sz="2000" b="1" spc="4" dirty="0" smtClean="0">
                <a:latin typeface="Arial"/>
                <a:cs typeface="Arial"/>
              </a:rPr>
              <a:t>es</a:t>
            </a:r>
            <a:r>
              <a:rPr sz="2000" b="1" spc="0" dirty="0" smtClean="0">
                <a:latin typeface="Arial"/>
                <a:cs typeface="Arial"/>
              </a:rPr>
              <a:t>i</a:t>
            </a:r>
            <a:r>
              <a:rPr sz="2000" b="1" spc="-9" dirty="0" smtClean="0">
                <a:latin typeface="Arial"/>
                <a:cs typeface="Arial"/>
              </a:rPr>
              <a:t> </a:t>
            </a:r>
            <a:r>
              <a:rPr sz="2000" b="1" spc="-4" dirty="0" smtClean="0">
                <a:latin typeface="Arial"/>
                <a:cs typeface="Arial"/>
              </a:rPr>
              <a:t>t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rh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dap</a:t>
            </a:r>
            <a:r>
              <a:rPr sz="2000" b="1" spc="-9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m</a:t>
            </a:r>
            <a:r>
              <a:rPr sz="2000" b="1" spc="9" dirty="0" smtClean="0">
                <a:latin typeface="Arial"/>
                <a:cs typeface="Arial"/>
              </a:rPr>
              <a:t>a</a:t>
            </a:r>
            <a:r>
              <a:rPr sz="2000" b="1" spc="4" dirty="0" smtClean="0">
                <a:latin typeface="Arial"/>
                <a:cs typeface="Arial"/>
              </a:rPr>
              <a:t>s</a:t>
            </a:r>
            <a:r>
              <a:rPr sz="2000" b="1" spc="-50" dirty="0" smtClean="0">
                <a:latin typeface="Arial"/>
                <a:cs typeface="Arial"/>
              </a:rPr>
              <a:t>y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r</a:t>
            </a:r>
            <a:r>
              <a:rPr sz="2000" b="1" spc="9" dirty="0" smtClean="0">
                <a:latin typeface="Arial"/>
                <a:cs typeface="Arial"/>
              </a:rPr>
              <a:t>a</a:t>
            </a:r>
            <a:r>
              <a:rPr sz="2000" b="1" spc="4" dirty="0" smtClean="0">
                <a:latin typeface="Arial"/>
                <a:cs typeface="Arial"/>
              </a:rPr>
              <a:t>ka</a:t>
            </a:r>
            <a:r>
              <a:rPr sz="2000" b="1" spc="0" dirty="0" smtClean="0"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111760" marR="34290">
              <a:lnSpc>
                <a:spcPct val="95825"/>
              </a:lnSpc>
              <a:spcBef>
                <a:spcPts val="530"/>
              </a:spcBef>
            </a:pPr>
            <a:r>
              <a:rPr sz="12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 </a:t>
            </a:r>
            <a:r>
              <a:rPr sz="1250" spc="69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Menguta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epenting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as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ara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at daripd prib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di/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elo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po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561"/>
              </a:spcBef>
            </a:pPr>
            <a:r>
              <a:rPr sz="2000" b="1" spc="0" dirty="0" smtClean="0">
                <a:latin typeface="Arial"/>
                <a:cs typeface="Arial"/>
              </a:rPr>
              <a:t>Ke</a:t>
            </a:r>
            <a:r>
              <a:rPr sz="2000" b="1" spc="44" dirty="0" smtClean="0">
                <a:latin typeface="Arial"/>
                <a:cs typeface="Arial"/>
              </a:rPr>
              <a:t>w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-14" dirty="0" smtClean="0">
                <a:latin typeface="Arial"/>
                <a:cs typeface="Arial"/>
              </a:rPr>
              <a:t>j</a:t>
            </a:r>
            <a:r>
              <a:rPr sz="2000" b="1" spc="0" dirty="0" smtClean="0">
                <a:latin typeface="Arial"/>
                <a:cs typeface="Arial"/>
              </a:rPr>
              <a:t>ib</a:t>
            </a:r>
            <a:r>
              <a:rPr sz="2000" b="1" spc="9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n</a:t>
            </a:r>
            <a:r>
              <a:rPr sz="2000" b="1" spc="-5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pe</a:t>
            </a:r>
            <a:r>
              <a:rPr sz="2000" b="1" spc="9" dirty="0" smtClean="0">
                <a:latin typeface="Arial"/>
                <a:cs typeface="Arial"/>
              </a:rPr>
              <a:t>l</a:t>
            </a:r>
            <a:r>
              <a:rPr sz="2000" b="1" spc="4" dirty="0" smtClean="0">
                <a:latin typeface="Arial"/>
                <a:cs typeface="Arial"/>
              </a:rPr>
              <a:t>ak</a:t>
            </a:r>
            <a:r>
              <a:rPr sz="2000" b="1" spc="0" dirty="0" smtClean="0">
                <a:latin typeface="Arial"/>
                <a:cs typeface="Arial"/>
              </a:rPr>
              <a:t>u</a:t>
            </a:r>
            <a:r>
              <a:rPr sz="2000" b="1" spc="-3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pro</a:t>
            </a:r>
            <a:r>
              <a:rPr sz="2000" b="1" spc="-9" dirty="0" smtClean="0">
                <a:latin typeface="Arial"/>
                <a:cs typeface="Arial"/>
              </a:rPr>
              <a:t>f</a:t>
            </a:r>
            <a:r>
              <a:rPr sz="2000" b="1" spc="4" dirty="0" smtClean="0">
                <a:latin typeface="Arial"/>
                <a:cs typeface="Arial"/>
              </a:rPr>
              <a:t>es</a:t>
            </a:r>
            <a:r>
              <a:rPr sz="2000" b="1" spc="0" dirty="0" smtClean="0">
                <a:latin typeface="Arial"/>
                <a:cs typeface="Arial"/>
              </a:rPr>
              <a:t>i</a:t>
            </a:r>
            <a:r>
              <a:rPr sz="2000" b="1" spc="-9" dirty="0" smtClean="0">
                <a:latin typeface="Arial"/>
                <a:cs typeface="Arial"/>
              </a:rPr>
              <a:t> </a:t>
            </a:r>
            <a:r>
              <a:rPr sz="2000" b="1" spc="-4" dirty="0" smtClean="0">
                <a:latin typeface="Arial"/>
                <a:cs typeface="Arial"/>
              </a:rPr>
              <a:t>t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rh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dap</a:t>
            </a:r>
            <a:r>
              <a:rPr sz="2000" b="1" spc="-9" dirty="0" smtClean="0">
                <a:latin typeface="Arial"/>
                <a:cs typeface="Arial"/>
              </a:rPr>
              <a:t> </a:t>
            </a:r>
            <a:r>
              <a:rPr sz="2000" b="1" spc="4" dirty="0" smtClean="0">
                <a:latin typeface="Arial"/>
                <a:cs typeface="Arial"/>
              </a:rPr>
              <a:t>sesa</a:t>
            </a:r>
            <a:r>
              <a:rPr sz="2000" b="1" spc="0" dirty="0" smtClean="0">
                <a:latin typeface="Arial"/>
                <a:cs typeface="Arial"/>
              </a:rPr>
              <a:t>ma</a:t>
            </a:r>
            <a:r>
              <a:rPr sz="2000" b="1" spc="-4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peng</a:t>
            </a:r>
            <a:r>
              <a:rPr sz="2000" b="1" spc="9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mb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n pro</a:t>
            </a:r>
            <a:r>
              <a:rPr sz="2000" b="1" spc="-4" dirty="0" smtClean="0">
                <a:latin typeface="Arial"/>
                <a:cs typeface="Arial"/>
              </a:rPr>
              <a:t>f</a:t>
            </a:r>
            <a:r>
              <a:rPr sz="2000" b="1" spc="4" dirty="0" smtClean="0">
                <a:latin typeface="Arial"/>
                <a:cs typeface="Arial"/>
              </a:rPr>
              <a:t>es</a:t>
            </a:r>
            <a:r>
              <a:rPr sz="2000" b="1" spc="0" dirty="0" smtClean="0">
                <a:latin typeface="Arial"/>
                <a:cs typeface="Arial"/>
              </a:rPr>
              <a:t>i</a:t>
            </a:r>
            <a:r>
              <a:rPr sz="2000" b="1" spc="-29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i</a:t>
            </a:r>
            <a:r>
              <a:rPr sz="2000" b="1" spc="4" dirty="0" smtClean="0">
                <a:latin typeface="Arial"/>
                <a:cs typeface="Arial"/>
              </a:rPr>
              <a:t>l</a:t>
            </a:r>
            <a:r>
              <a:rPr sz="2000" b="1" spc="0" dirty="0" smtClean="0">
                <a:latin typeface="Arial"/>
                <a:cs typeface="Arial"/>
              </a:rPr>
              <a:t>mi</a:t>
            </a:r>
            <a:r>
              <a:rPr sz="2000" b="1" spc="9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h</a:t>
            </a:r>
            <a:endParaRPr sz="2000" dirty="0">
              <a:latin typeface="Arial"/>
              <a:cs typeface="Arial"/>
            </a:endParaRPr>
          </a:p>
          <a:p>
            <a:pPr marL="111760" marR="34290">
              <a:lnSpc>
                <a:spcPct val="95825"/>
              </a:lnSpc>
              <a:spcBef>
                <a:spcPts val="530"/>
              </a:spcBef>
            </a:pPr>
            <a:r>
              <a:rPr sz="12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 </a:t>
            </a:r>
            <a:r>
              <a:rPr sz="1250" spc="69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gh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rgai ha</a:t>
            </a:r>
            <a:r>
              <a:rPr sz="1800" spc="-4" dirty="0" smtClean="0">
                <a:latin typeface="Arial"/>
                <a:cs typeface="Arial"/>
              </a:rPr>
              <a:t>s</a:t>
            </a:r>
            <a:r>
              <a:rPr sz="1800" spc="0" dirty="0" smtClean="0">
                <a:latin typeface="Arial"/>
                <a:cs typeface="Arial"/>
              </a:rPr>
              <a:t>il d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 t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ng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ap 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pe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ge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gan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ipt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k il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44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lain.</a:t>
            </a:r>
            <a:endParaRPr sz="1800" dirty="0">
              <a:latin typeface="Arial"/>
              <a:cs typeface="Arial"/>
            </a:endParaRPr>
          </a:p>
          <a:p>
            <a:pPr marL="111760" marR="34290">
              <a:lnSpc>
                <a:spcPct val="95825"/>
              </a:lnSpc>
              <a:spcBef>
                <a:spcPts val="530"/>
              </a:spcBef>
            </a:pPr>
            <a:r>
              <a:rPr sz="12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 </a:t>
            </a:r>
            <a:r>
              <a:rPr sz="1250" spc="69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Bersi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ap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terbu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atas tang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apan, p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ndapat, 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ritik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dari il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lain.</a:t>
            </a:r>
            <a:endParaRPr sz="1800" dirty="0">
              <a:latin typeface="Arial"/>
              <a:cs typeface="Arial"/>
            </a:endParaRPr>
          </a:p>
          <a:p>
            <a:pPr marL="111760">
              <a:lnSpc>
                <a:spcPct val="95825"/>
              </a:lnSpc>
              <a:spcBef>
                <a:spcPts val="510"/>
              </a:spcBef>
            </a:pPr>
            <a:r>
              <a:rPr sz="12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 </a:t>
            </a:r>
            <a:r>
              <a:rPr sz="1250" spc="69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Saling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bantu,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enggali,mengembangkan&amp;menerapkaniptek</a:t>
            </a:r>
            <a:r>
              <a:rPr sz="1800" spc="-5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antar il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an.</a:t>
            </a:r>
            <a:endParaRPr sz="1800" dirty="0">
              <a:latin typeface="Arial"/>
              <a:cs typeface="Arial"/>
            </a:endParaRPr>
          </a:p>
          <a:p>
            <a:pPr marL="111760" marR="34290">
              <a:lnSpc>
                <a:spcPct val="95825"/>
              </a:lnSpc>
              <a:spcBef>
                <a:spcPts val="532"/>
              </a:spcBef>
            </a:pPr>
            <a:r>
              <a:rPr sz="12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  </a:t>
            </a:r>
            <a:r>
              <a:rPr sz="1250" spc="69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Tidak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enghalan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upa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penge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bangan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iptek atas il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lain.</a:t>
            </a:r>
            <a:endParaRPr sz="1800" dirty="0">
              <a:latin typeface="Arial"/>
              <a:cs typeface="Arial"/>
            </a:endParaRPr>
          </a:p>
          <a:p>
            <a:pPr marL="398780" marR="208816" indent="-287020">
              <a:lnSpc>
                <a:spcPct val="100041"/>
              </a:lnSpc>
              <a:spcBef>
                <a:spcPts val="530"/>
              </a:spcBef>
              <a:tabLst>
                <a:tab pos="393700" algn="l"/>
              </a:tabLst>
            </a:pPr>
            <a:r>
              <a:rPr sz="12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25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	</a:t>
            </a:r>
            <a:r>
              <a:rPr sz="1800" spc="0" dirty="0" smtClean="0">
                <a:latin typeface="Arial"/>
                <a:cs typeface="Arial"/>
              </a:rPr>
              <a:t>Dalam dunia pe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didi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an,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setiap il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ajib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beri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pengeta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uan 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 ter</a:t>
            </a:r>
            <a:r>
              <a:rPr sz="1800" spc="-4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aik dan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eni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at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pre</a:t>
            </a:r>
            <a:r>
              <a:rPr sz="1800" spc="-4" dirty="0" smtClean="0">
                <a:latin typeface="Arial"/>
                <a:cs typeface="Arial"/>
              </a:rPr>
              <a:t>s</a:t>
            </a:r>
            <a:r>
              <a:rPr sz="1800" spc="0" dirty="0" smtClean="0">
                <a:latin typeface="Arial"/>
                <a:cs typeface="Arial"/>
              </a:rPr>
              <a:t>tasi 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ad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is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dan h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bu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gan d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n 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es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rta </a:t>
            </a:r>
            <a:r>
              <a:rPr sz="1800" spc="-4" dirty="0" smtClean="0">
                <a:latin typeface="Arial"/>
                <a:cs typeface="Arial"/>
              </a:rPr>
              <a:t>d</a:t>
            </a:r>
            <a:r>
              <a:rPr sz="1800" spc="0" dirty="0" smtClean="0">
                <a:latin typeface="Arial"/>
                <a:cs typeface="Arial"/>
              </a:rPr>
              <a:t>idik </a:t>
            </a:r>
            <a:r>
              <a:rPr sz="1800" spc="0" dirty="0" err="1" smtClean="0">
                <a:latin typeface="Arial"/>
                <a:cs typeface="Arial"/>
              </a:rPr>
              <a:t>dgn</a:t>
            </a:r>
            <a:r>
              <a:rPr sz="1800" spc="0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ke</a:t>
            </a:r>
            <a:r>
              <a:rPr sz="1800" spc="0" dirty="0" err="1" smtClean="0">
                <a:latin typeface="Arial"/>
                <a:cs typeface="Arial"/>
              </a:rPr>
              <a:t>a</a:t>
            </a:r>
            <a:r>
              <a:rPr sz="1800" spc="19" dirty="0" err="1" smtClean="0">
                <a:latin typeface="Arial"/>
                <a:cs typeface="Arial"/>
              </a:rPr>
              <a:t>k</a:t>
            </a:r>
            <a:r>
              <a:rPr sz="1800" spc="0" dirty="0" err="1" smtClean="0">
                <a:latin typeface="Arial"/>
                <a:cs typeface="Arial"/>
              </a:rPr>
              <a:t>raban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ejujuran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serta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enghargai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pengab</a:t>
            </a:r>
            <a:r>
              <a:rPr sz="1800" spc="-4" dirty="0" smtClean="0">
                <a:latin typeface="Arial"/>
                <a:cs typeface="Arial"/>
              </a:rPr>
              <a:t>d</a:t>
            </a:r>
            <a:r>
              <a:rPr sz="1800" spc="0" dirty="0" smtClean="0">
                <a:latin typeface="Arial"/>
                <a:cs typeface="Arial"/>
              </a:rPr>
              <a:t>iann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3602910"/>
            <a:ext cx="288798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0066FF"/>
                </a:solidFill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1140" y="4296584"/>
            <a:ext cx="27736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b="1" spc="9" dirty="0" smtClean="0">
                <a:solidFill>
                  <a:srgbClr val="0066FF"/>
                </a:solidFill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76200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4002" y="438994"/>
            <a:ext cx="7525198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Kode</a:t>
            </a:r>
            <a:r>
              <a:rPr sz="4200" spc="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200" spc="-1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ik Ilmuw</a:t>
            </a:r>
            <a:r>
              <a:rPr sz="4200" spc="1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n Indo</a:t>
            </a:r>
            <a:r>
              <a:rPr sz="4200" spc="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esi</a:t>
            </a:r>
            <a:r>
              <a:rPr sz="4200" spc="1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374433"/>
            <a:ext cx="31462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857" y="1374433"/>
            <a:ext cx="7747177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9" dirty="0" smtClean="0">
                <a:latin typeface="Arial"/>
                <a:cs typeface="Arial"/>
              </a:rPr>
              <a:t>K</a:t>
            </a:r>
            <a:r>
              <a:rPr sz="2200" b="1" spc="0" dirty="0" smtClean="0">
                <a:latin typeface="Arial"/>
                <a:cs typeface="Arial"/>
              </a:rPr>
              <a:t>e</a:t>
            </a:r>
            <a:r>
              <a:rPr sz="2200" b="1" spc="44" dirty="0" smtClean="0">
                <a:latin typeface="Arial"/>
                <a:cs typeface="Arial"/>
              </a:rPr>
              <a:t>w</a:t>
            </a:r>
            <a:r>
              <a:rPr sz="2200" b="1" spc="0" dirty="0" smtClean="0">
                <a:latin typeface="Arial"/>
                <a:cs typeface="Arial"/>
              </a:rPr>
              <a:t>aj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b</a:t>
            </a:r>
            <a:r>
              <a:rPr sz="2200" b="1" spc="-4" dirty="0" smtClean="0">
                <a:latin typeface="Arial"/>
                <a:cs typeface="Arial"/>
              </a:rPr>
              <a:t>a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1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p</a:t>
            </a:r>
            <a:r>
              <a:rPr sz="2200" b="1" spc="-4" dirty="0" smtClean="0">
                <a:latin typeface="Arial"/>
                <a:cs typeface="Arial"/>
              </a:rPr>
              <a:t>e</a:t>
            </a:r>
            <a:r>
              <a:rPr sz="2200" b="1" spc="4" dirty="0" smtClean="0">
                <a:latin typeface="Arial"/>
                <a:cs typeface="Arial"/>
              </a:rPr>
              <a:t>l</a:t>
            </a:r>
            <a:r>
              <a:rPr sz="2200" b="1" spc="0" dirty="0" smtClean="0">
                <a:latin typeface="Arial"/>
                <a:cs typeface="Arial"/>
              </a:rPr>
              <a:t>aku</a:t>
            </a:r>
            <a:r>
              <a:rPr sz="2200" b="1" spc="1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profesi</a:t>
            </a:r>
            <a:r>
              <a:rPr sz="2200" b="1" spc="14" dirty="0" smtClean="0">
                <a:latin typeface="Arial"/>
                <a:cs typeface="Arial"/>
              </a:rPr>
              <a:t> </a:t>
            </a:r>
            <a:r>
              <a:rPr sz="2200" b="1" spc="4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erha</a:t>
            </a:r>
            <a:r>
              <a:rPr sz="2200" b="1" spc="-9" dirty="0" smtClean="0">
                <a:latin typeface="Arial"/>
                <a:cs typeface="Arial"/>
              </a:rPr>
              <a:t>d</a:t>
            </a:r>
            <a:r>
              <a:rPr sz="2200" b="1" spc="0" dirty="0" smtClean="0">
                <a:latin typeface="Arial"/>
                <a:cs typeface="Arial"/>
              </a:rPr>
              <a:t>ap</a:t>
            </a:r>
            <a:r>
              <a:rPr sz="2200" b="1" spc="1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se</a:t>
            </a:r>
            <a:r>
              <a:rPr sz="2200" b="1" spc="-9" dirty="0" smtClean="0">
                <a:latin typeface="Arial"/>
                <a:cs typeface="Arial"/>
              </a:rPr>
              <a:t>s</a:t>
            </a:r>
            <a:r>
              <a:rPr sz="2200" b="1" spc="0" dirty="0" smtClean="0">
                <a:latin typeface="Arial"/>
                <a:cs typeface="Arial"/>
              </a:rPr>
              <a:t>ama</a:t>
            </a:r>
            <a:r>
              <a:rPr sz="2200" b="1" spc="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umat</a:t>
            </a:r>
            <a:r>
              <a:rPr sz="2200" b="1" spc="14" dirty="0" smtClean="0">
                <a:latin typeface="Arial"/>
                <a:cs typeface="Arial"/>
              </a:rPr>
              <a:t> </a:t>
            </a:r>
            <a:r>
              <a:rPr sz="2200" b="1" spc="4" dirty="0" smtClean="0">
                <a:latin typeface="Arial"/>
                <a:cs typeface="Arial"/>
              </a:rPr>
              <a:t>m</a:t>
            </a:r>
            <a:r>
              <a:rPr sz="2200" b="1" spc="0" dirty="0" smtClean="0">
                <a:latin typeface="Arial"/>
                <a:cs typeface="Arial"/>
              </a:rPr>
              <a:t>a</a:t>
            </a:r>
            <a:r>
              <a:rPr sz="2200" b="1" spc="-4" dirty="0" smtClean="0">
                <a:latin typeface="Arial"/>
                <a:cs typeface="Arial"/>
              </a:rPr>
              <a:t>n</a:t>
            </a:r>
            <a:r>
              <a:rPr sz="2200" b="1" spc="0" dirty="0" smtClean="0">
                <a:latin typeface="Arial"/>
                <a:cs typeface="Arial"/>
              </a:rPr>
              <a:t>u</a:t>
            </a:r>
            <a:r>
              <a:rPr sz="2200" b="1" spc="-4" dirty="0" smtClean="0">
                <a:latin typeface="Arial"/>
                <a:cs typeface="Arial"/>
              </a:rPr>
              <a:t>s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2700" marR="41909">
              <a:lnSpc>
                <a:spcPct val="95825"/>
              </a:lnSpc>
            </a:pPr>
            <a:r>
              <a:rPr sz="2200" b="1" spc="0" dirty="0" smtClean="0">
                <a:latin typeface="Arial"/>
                <a:cs typeface="Arial"/>
              </a:rPr>
              <a:t>d</a:t>
            </a:r>
            <a:r>
              <a:rPr sz="2200" b="1" spc="-4" dirty="0" smtClean="0">
                <a:latin typeface="Arial"/>
                <a:cs typeface="Arial"/>
              </a:rPr>
              <a:t>a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25" dirty="0" smtClean="0">
                <a:latin typeface="Arial"/>
                <a:cs typeface="Arial"/>
              </a:rPr>
              <a:t> </a:t>
            </a:r>
            <a:r>
              <a:rPr sz="2200" b="1" spc="4" dirty="0" smtClean="0">
                <a:latin typeface="Arial"/>
                <a:cs typeface="Arial"/>
              </a:rPr>
              <a:t>li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9" dirty="0" smtClean="0">
                <a:latin typeface="Arial"/>
                <a:cs typeface="Arial"/>
              </a:rPr>
              <a:t>g</a:t>
            </a:r>
            <a:r>
              <a:rPr sz="2200" b="1" spc="0" dirty="0" smtClean="0">
                <a:latin typeface="Arial"/>
                <a:cs typeface="Arial"/>
              </a:rPr>
              <a:t>k</a:t>
            </a:r>
            <a:r>
              <a:rPr sz="2200" b="1" spc="-4" dirty="0" smtClean="0">
                <a:latin typeface="Arial"/>
                <a:cs typeface="Arial"/>
              </a:rPr>
              <a:t>u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9" dirty="0" smtClean="0">
                <a:latin typeface="Arial"/>
                <a:cs typeface="Arial"/>
              </a:rPr>
              <a:t>g</a:t>
            </a:r>
            <a:r>
              <a:rPr sz="2200" b="1" spc="0" dirty="0" smtClean="0">
                <a:latin typeface="Arial"/>
                <a:cs typeface="Arial"/>
              </a:rPr>
              <a:t>an</a:t>
            </a:r>
            <a:r>
              <a:rPr sz="2200" b="1" spc="3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hidup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857" y="2101226"/>
            <a:ext cx="253522" cy="27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877" y="2101131"/>
            <a:ext cx="7628505" cy="3877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tiap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9" dirty="0" smtClean="0">
                <a:latin typeface="Arial"/>
                <a:cs typeface="Arial"/>
              </a:rPr>
              <a:t>l</a:t>
            </a:r>
            <a:r>
              <a:rPr sz="2000" spc="9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-25" dirty="0" smtClean="0">
                <a:latin typeface="Arial"/>
                <a:cs typeface="Arial"/>
              </a:rPr>
              <a:t>w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4" dirty="0" smtClean="0">
                <a:latin typeface="Arial"/>
                <a:cs typeface="Arial"/>
              </a:rPr>
              <a:t> Indone</a:t>
            </a:r>
            <a:r>
              <a:rPr sz="2000" spc="0" dirty="0" smtClean="0">
                <a:latin typeface="Arial"/>
                <a:cs typeface="Arial"/>
              </a:rPr>
              <a:t>sia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9" dirty="0" smtClean="0">
                <a:latin typeface="Arial"/>
                <a:cs typeface="Arial"/>
              </a:rPr>
              <a:t> m</a:t>
            </a:r>
            <a:r>
              <a:rPr sz="2000" spc="4" dirty="0" smtClean="0">
                <a:latin typeface="Arial"/>
                <a:cs typeface="Arial"/>
              </a:rPr>
              <a:t>en</a:t>
            </a:r>
            <a:r>
              <a:rPr sz="2000" spc="0" dirty="0" smtClean="0">
                <a:latin typeface="Arial"/>
                <a:cs typeface="Arial"/>
              </a:rPr>
              <a:t>ja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ikan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9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anu</a:t>
            </a:r>
            <a:r>
              <a:rPr sz="2000" spc="0" dirty="0" smtClean="0">
                <a:latin typeface="Arial"/>
                <a:cs typeface="Arial"/>
              </a:rPr>
              <a:t>sia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sbg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ob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k</a:t>
            </a:r>
            <a:endParaRPr sz="2000" dirty="0">
              <a:latin typeface="Arial"/>
              <a:cs typeface="Arial"/>
            </a:endParaRPr>
          </a:p>
          <a:p>
            <a:pPr marL="12700" marR="14347">
              <a:lnSpc>
                <a:spcPct val="95825"/>
              </a:lnSpc>
            </a:pPr>
            <a:r>
              <a:rPr sz="2000" spc="4" dirty="0" smtClean="0">
                <a:latin typeface="Arial"/>
                <a:cs typeface="Arial"/>
              </a:rPr>
              <a:t>pene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-9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ti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ha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be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pedo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4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enaa</a:t>
            </a:r>
            <a:r>
              <a:rPr sz="2000" spc="0" dirty="0" smtClean="0">
                <a:latin typeface="Arial"/>
                <a:cs typeface="Arial"/>
              </a:rPr>
              <a:t>ti</a:t>
            </a:r>
            <a:r>
              <a:rPr sz="2000" spc="-5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Dekl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si Helsinki</a:t>
            </a:r>
            <a:r>
              <a:rPr sz="2000" spc="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hu</a:t>
            </a:r>
            <a:r>
              <a:rPr sz="2000" spc="0" dirty="0" smtClean="0"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12700" marR="1719770">
              <a:lnSpc>
                <a:spcPct val="100137"/>
              </a:lnSpc>
              <a:spcBef>
                <a:spcPts val="100"/>
              </a:spcBef>
            </a:pPr>
            <a:r>
              <a:rPr sz="2000" spc="4" dirty="0" smtClean="0">
                <a:latin typeface="Arial"/>
                <a:cs typeface="Arial"/>
              </a:rPr>
              <a:t>196</a:t>
            </a:r>
            <a:r>
              <a:rPr sz="2000" spc="0" dirty="0" smtClean="0">
                <a:latin typeface="Arial"/>
                <a:cs typeface="Arial"/>
              </a:rPr>
              <a:t>4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(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hu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tika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edo</a:t>
            </a:r>
            <a:r>
              <a:rPr sz="2000" spc="0" dirty="0" smtClean="0">
                <a:latin typeface="Arial"/>
                <a:cs typeface="Arial"/>
              </a:rPr>
              <a:t>kt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 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an</a:t>
            </a:r>
            <a:r>
              <a:rPr sz="2000" spc="0" dirty="0" smtClean="0">
                <a:latin typeface="Arial"/>
                <a:cs typeface="Arial"/>
              </a:rPr>
              <a:t>g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en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an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5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ub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anu</a:t>
            </a:r>
            <a:r>
              <a:rPr sz="2000" spc="0" dirty="0" smtClean="0">
                <a:latin typeface="Arial"/>
                <a:cs typeface="Arial"/>
              </a:rPr>
              <a:t>sia)</a:t>
            </a:r>
            <a:endParaRPr sz="2000" dirty="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480"/>
              </a:spcBef>
            </a:pPr>
            <a:r>
              <a:rPr sz="2000" spc="0" dirty="0" smtClean="0">
                <a:latin typeface="Arial"/>
                <a:cs typeface="Arial"/>
              </a:rPr>
              <a:t>Me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ho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ti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ha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na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be</a:t>
            </a:r>
            <a:r>
              <a:rPr sz="2000" spc="0" dirty="0" smtClean="0">
                <a:latin typeface="Arial"/>
                <a:cs typeface="Arial"/>
              </a:rPr>
              <a:t>r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tk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ti</a:t>
            </a:r>
            <a:r>
              <a:rPr sz="2000" spc="4" dirty="0" smtClean="0">
                <a:latin typeface="Arial"/>
                <a:cs typeface="Arial"/>
              </a:rPr>
              <a:t>da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ise</a:t>
            </a:r>
            <a:r>
              <a:rPr sz="2000" spc="9" dirty="0" smtClean="0">
                <a:latin typeface="Arial"/>
                <a:cs typeface="Arial"/>
              </a:rPr>
              <a:t>b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tk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4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/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iu</a:t>
            </a:r>
            <a:r>
              <a:rPr sz="2000" spc="19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id</a:t>
            </a:r>
            <a:r>
              <a:rPr sz="2000" spc="4" dirty="0" smtClean="0">
                <a:latin typeface="Arial"/>
                <a:cs typeface="Arial"/>
              </a:rPr>
              <a:t>en</a:t>
            </a:r>
            <a:r>
              <a:rPr sz="2000" spc="0" dirty="0" smtClean="0">
                <a:latin typeface="Arial"/>
                <a:cs typeface="Arial"/>
              </a:rPr>
              <a:t>tit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sn</a:t>
            </a:r>
            <a:r>
              <a:rPr sz="2000" spc="-14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kec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li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pe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se</a:t>
            </a:r>
            <a:r>
              <a:rPr sz="2000" spc="4" dirty="0" smtClean="0">
                <a:latin typeface="Arial"/>
                <a:cs typeface="Arial"/>
              </a:rPr>
              <a:t>tu</a:t>
            </a:r>
            <a:r>
              <a:rPr sz="2000" spc="0" dirty="0" smtClean="0">
                <a:latin typeface="Arial"/>
                <a:cs typeface="Arial"/>
              </a:rPr>
              <a:t>ju</a:t>
            </a:r>
            <a:r>
              <a:rPr sz="2000" spc="4" dirty="0" smtClean="0">
                <a:latin typeface="Arial"/>
                <a:cs typeface="Arial"/>
              </a:rPr>
              <a:t>an</a:t>
            </a:r>
            <a:r>
              <a:rPr sz="2000" spc="0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 marR="653541">
              <a:lnSpc>
                <a:spcPct val="100041"/>
              </a:lnSpc>
              <a:spcBef>
                <a:spcPts val="581"/>
              </a:spcBef>
            </a:pP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-9" dirty="0" smtClean="0">
                <a:latin typeface="Arial"/>
                <a:cs typeface="Arial"/>
              </a:rPr>
              <a:t>j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4" dirty="0" smtClean="0">
                <a:latin typeface="Arial"/>
                <a:cs typeface="Arial"/>
              </a:rPr>
              <a:t>ob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pad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luk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id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han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it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juk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tk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endu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un</a:t>
            </a:r>
            <a:r>
              <a:rPr sz="2000" spc="0" dirty="0" smtClean="0">
                <a:latin typeface="Arial"/>
                <a:cs typeface="Arial"/>
              </a:rPr>
              <a:t>g </a:t>
            </a:r>
            <a:r>
              <a:rPr sz="2000" spc="4" dirty="0" smtClean="0">
                <a:latin typeface="Arial"/>
                <a:cs typeface="Arial"/>
              </a:rPr>
              <a:t>pe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ike</a:t>
            </a:r>
            <a:r>
              <a:rPr sz="2000" spc="9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id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4" dirty="0" smtClean="0">
                <a:latin typeface="Arial"/>
                <a:cs typeface="Arial"/>
              </a:rPr>
              <a:t>pa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pen</a:t>
            </a:r>
            <a:r>
              <a:rPr sz="2000" spc="0" dirty="0" smtClean="0">
                <a:latin typeface="Arial"/>
                <a:cs typeface="Arial"/>
              </a:rPr>
              <a:t>in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4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ja</a:t>
            </a:r>
            <a:r>
              <a:rPr sz="2000" spc="9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aa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4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anu</a:t>
            </a:r>
            <a:r>
              <a:rPr sz="2000" spc="0" dirty="0" smtClean="0">
                <a:latin typeface="Arial"/>
                <a:cs typeface="Arial"/>
              </a:rPr>
              <a:t>sia.</a:t>
            </a:r>
            <a:endParaRPr sz="2000" dirty="0">
              <a:latin typeface="Arial"/>
              <a:cs typeface="Arial"/>
            </a:endParaRPr>
          </a:p>
          <a:p>
            <a:pPr marL="12700" marR="31111">
              <a:lnSpc>
                <a:spcPts val="2330"/>
              </a:lnSpc>
              <a:spcBef>
                <a:spcPts val="480"/>
              </a:spcBef>
            </a:pPr>
            <a:r>
              <a:rPr sz="2000" spc="0" dirty="0" err="1" smtClean="0">
                <a:latin typeface="Arial"/>
                <a:cs typeface="Arial"/>
              </a:rPr>
              <a:t>D</a:t>
            </a:r>
            <a:r>
              <a:rPr sz="2000" spc="-9" dirty="0" err="1" smtClean="0">
                <a:latin typeface="Arial"/>
                <a:cs typeface="Arial"/>
              </a:rPr>
              <a:t>i</a:t>
            </a:r>
            <a:r>
              <a:rPr sz="2000" spc="0" dirty="0" err="1" smtClean="0">
                <a:latin typeface="Arial"/>
                <a:cs typeface="Arial"/>
              </a:rPr>
              <a:t>sa</a:t>
            </a:r>
            <a:r>
              <a:rPr sz="2000" spc="19" dirty="0" err="1" smtClean="0">
                <a:latin typeface="Arial"/>
                <a:cs typeface="Arial"/>
              </a:rPr>
              <a:t>m</a:t>
            </a:r>
            <a:r>
              <a:rPr sz="2000" spc="4" dirty="0" err="1" smtClean="0">
                <a:latin typeface="Arial"/>
                <a:cs typeface="Arial"/>
              </a:rPr>
              <a:t>p</a:t>
            </a:r>
            <a:r>
              <a:rPr sz="2000" spc="0" dirty="0" err="1" smtClean="0">
                <a:latin typeface="Arial"/>
                <a:cs typeface="Arial"/>
              </a:rPr>
              <a:t>i</a:t>
            </a:r>
            <a:r>
              <a:rPr sz="2000" spc="4" dirty="0" err="1" smtClean="0">
                <a:latin typeface="Arial"/>
                <a:cs typeface="Arial"/>
              </a:rPr>
              <a:t>n</a:t>
            </a:r>
            <a:r>
              <a:rPr sz="2000" spc="0" dirty="0" err="1" smtClean="0">
                <a:latin typeface="Arial"/>
                <a:cs typeface="Arial"/>
              </a:rPr>
              <a:t>g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itu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err="1" smtClean="0">
                <a:latin typeface="Arial"/>
                <a:cs typeface="Arial"/>
              </a:rPr>
              <a:t>tid</a:t>
            </a:r>
            <a:r>
              <a:rPr sz="2000" spc="9" dirty="0" err="1" smtClean="0">
                <a:latin typeface="Arial"/>
                <a:cs typeface="Arial"/>
              </a:rPr>
              <a:t>a</a:t>
            </a:r>
            <a:r>
              <a:rPr sz="2000" spc="0" dirty="0" err="1" smtClean="0">
                <a:latin typeface="Arial"/>
                <a:cs typeface="Arial"/>
              </a:rPr>
              <a:t>k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se</a:t>
            </a:r>
            <a:r>
              <a:rPr sz="2000" spc="-19" dirty="0" smtClean="0">
                <a:latin typeface="Arial"/>
                <a:cs typeface="Arial"/>
              </a:rPr>
              <a:t>w</a:t>
            </a:r>
            <a:r>
              <a:rPr lang="en-US" sz="2000" spc="4" dirty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nan</a:t>
            </a:r>
            <a:r>
              <a:rPr sz="2000" spc="9" dirty="0" smtClean="0">
                <a:latin typeface="Arial"/>
                <a:cs typeface="Arial"/>
              </a:rPr>
              <a:t>g</a:t>
            </a:r>
            <a:r>
              <a:rPr sz="2025" spc="0" baseline="25767" dirty="0" smtClean="0">
                <a:latin typeface="Arial"/>
                <a:cs typeface="Arial"/>
              </a:rPr>
              <a:t>2</a:t>
            </a:r>
            <a:r>
              <a:rPr sz="2025" spc="172" baseline="25767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-25" dirty="0" smtClean="0">
                <a:latin typeface="Arial"/>
                <a:cs typeface="Arial"/>
              </a:rPr>
              <a:t>w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j</a:t>
            </a:r>
            <a:r>
              <a:rPr sz="2000" spc="-9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b</a:t>
            </a:r>
            <a:r>
              <a:rPr sz="2000" spc="29" dirty="0" smtClean="0">
                <a:latin typeface="Arial"/>
                <a:cs typeface="Arial"/>
              </a:rPr>
              <a:t> </a:t>
            </a:r>
            <a:r>
              <a:rPr sz="2000" spc="9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9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pe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h</a:t>
            </a:r>
            <a:r>
              <a:rPr sz="2000" spc="-1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tikan</a:t>
            </a:r>
            <a:endParaRPr sz="2000" dirty="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00"/>
              </a:spcBef>
            </a:pP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les</a:t>
            </a:r>
            <a:r>
              <a:rPr sz="2000" spc="4" dirty="0" smtClean="0">
                <a:latin typeface="Arial"/>
                <a:cs typeface="Arial"/>
              </a:rPr>
              <a:t>ta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ian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luk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id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je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is </a:t>
            </a:r>
            <a:r>
              <a:rPr sz="2000" spc="4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in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s.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582"/>
              </a:spcBef>
            </a:pPr>
            <a:r>
              <a:rPr sz="2000" spc="50" dirty="0" smtClean="0">
                <a:latin typeface="Arial"/>
                <a:cs typeface="Arial"/>
              </a:rPr>
              <a:t>W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j</a:t>
            </a:r>
            <a:r>
              <a:rPr sz="2000" spc="-9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b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0" dirty="0" smtClean="0">
                <a:latin typeface="Arial"/>
                <a:cs typeface="Arial"/>
              </a:rPr>
              <a:t>ik</a:t>
            </a:r>
            <a:r>
              <a:rPr sz="2000" spc="-9" dirty="0" smtClean="0">
                <a:latin typeface="Arial"/>
                <a:cs typeface="Arial"/>
              </a:rPr>
              <a:t>i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da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pa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4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hada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-4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anu</a:t>
            </a:r>
            <a:r>
              <a:rPr sz="2000" spc="0" dirty="0" smtClean="0">
                <a:latin typeface="Arial"/>
                <a:cs typeface="Arial"/>
              </a:rPr>
              <a:t>sia,</a:t>
            </a:r>
            <a:r>
              <a:rPr sz="2000" spc="-4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 </a:t>
            </a:r>
            <a:r>
              <a:rPr sz="2000" spc="4" dirty="0" smtClean="0">
                <a:latin typeface="Arial"/>
                <a:cs typeface="Arial"/>
              </a:rPr>
              <a:t>da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-9" dirty="0" smtClean="0">
                <a:latin typeface="Arial"/>
                <a:cs typeface="Arial"/>
              </a:rPr>
              <a:t>i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un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9" dirty="0" smtClean="0">
                <a:latin typeface="Arial"/>
                <a:cs typeface="Arial"/>
              </a:rPr>
              <a:t> h</a:t>
            </a:r>
            <a:r>
              <a:rPr sz="2000" spc="0" dirty="0" smtClean="0">
                <a:latin typeface="Arial"/>
                <a:cs typeface="Arial"/>
              </a:rPr>
              <a:t>id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0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57" y="3382024"/>
            <a:ext cx="25323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57" y="4052965"/>
            <a:ext cx="25323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57" y="4723522"/>
            <a:ext cx="253522" cy="27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857" y="5394657"/>
            <a:ext cx="253238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4002" y="438994"/>
            <a:ext cx="7764927" cy="1755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Tang</a:t>
            </a:r>
            <a:r>
              <a:rPr sz="4200" spc="14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ung</a:t>
            </a:r>
            <a:r>
              <a:rPr sz="42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sz="4200" spc="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ab Mor</a:t>
            </a:r>
            <a:r>
              <a:rPr sz="4200" spc="1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4200">
              <a:latin typeface="Arial"/>
              <a:cs typeface="Arial"/>
            </a:endParaRPr>
          </a:p>
          <a:p>
            <a:pPr marL="389255" indent="-343217">
              <a:lnSpc>
                <a:spcPct val="100041"/>
              </a:lnSpc>
              <a:spcBef>
                <a:spcPts val="2586"/>
              </a:spcBef>
              <a:tabLst>
                <a:tab pos="381000" algn="l"/>
              </a:tabLst>
            </a:pPr>
            <a:r>
              <a:rPr sz="220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200" dirty="0" smtClean="0">
                <a:solidFill>
                  <a:srgbClr val="0066FF"/>
                </a:solidFill>
                <a:latin typeface="Times New Roman"/>
                <a:cs typeface="Times New Roman"/>
              </a:rPr>
              <a:t>	</a:t>
            </a:r>
            <a:r>
              <a:rPr sz="2800" b="1" spc="0" dirty="0" smtClean="0">
                <a:latin typeface="Arial"/>
                <a:cs typeface="Arial"/>
              </a:rPr>
              <a:t>3 </a:t>
            </a:r>
            <a:r>
              <a:rPr sz="2800" b="1" spc="14" dirty="0" smtClean="0">
                <a:latin typeface="Arial"/>
                <a:cs typeface="Arial"/>
              </a:rPr>
              <a:t>p</a:t>
            </a:r>
            <a:r>
              <a:rPr sz="2800" b="1" spc="-9" dirty="0" smtClean="0">
                <a:latin typeface="Arial"/>
                <a:cs typeface="Arial"/>
              </a:rPr>
              <a:t>r</a:t>
            </a:r>
            <a:r>
              <a:rPr sz="2800" b="1" spc="0" dirty="0" smtClean="0">
                <a:latin typeface="Arial"/>
                <a:cs typeface="Arial"/>
              </a:rPr>
              <a:t>i</a:t>
            </a:r>
            <a:r>
              <a:rPr sz="2800" b="1" spc="9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sip </a:t>
            </a:r>
            <a:r>
              <a:rPr sz="2800" b="1" spc="9" dirty="0" smtClean="0">
                <a:latin typeface="Arial"/>
                <a:cs typeface="Arial"/>
              </a:rPr>
              <a:t>d</a:t>
            </a:r>
            <a:r>
              <a:rPr sz="2800" b="1" spc="0" dirty="0" smtClean="0">
                <a:latin typeface="Arial"/>
                <a:cs typeface="Arial"/>
              </a:rPr>
              <a:t>as</a:t>
            </a:r>
            <a:r>
              <a:rPr sz="2800" b="1" spc="4" dirty="0" smtClean="0">
                <a:latin typeface="Arial"/>
                <a:cs typeface="Arial"/>
              </a:rPr>
              <a:t>a</a:t>
            </a:r>
            <a:r>
              <a:rPr sz="2800" b="1" spc="0" dirty="0" smtClean="0">
                <a:latin typeface="Arial"/>
                <a:cs typeface="Arial"/>
              </a:rPr>
              <a:t>r </a:t>
            </a:r>
            <a:r>
              <a:rPr sz="2800" b="1" spc="4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nggun</a:t>
            </a:r>
            <a:r>
              <a:rPr sz="2800" b="1" spc="0" dirty="0" smtClean="0">
                <a:latin typeface="Arial"/>
                <a:cs typeface="Arial"/>
              </a:rPr>
              <a:t>g</a:t>
            </a:r>
            <a:r>
              <a:rPr sz="2800" b="1" spc="-4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ja</a:t>
            </a:r>
            <a:r>
              <a:rPr sz="2800" b="1" spc="44" dirty="0" smtClean="0">
                <a:latin typeface="Arial"/>
                <a:cs typeface="Arial"/>
              </a:rPr>
              <a:t>w</a:t>
            </a:r>
            <a:r>
              <a:rPr sz="2800" b="1" spc="0" dirty="0" smtClean="0">
                <a:latin typeface="Arial"/>
                <a:cs typeface="Arial"/>
              </a:rPr>
              <a:t>ab</a:t>
            </a:r>
            <a:r>
              <a:rPr sz="2800" b="1" spc="-44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moral a</a:t>
            </a:r>
            <a:r>
              <a:rPr sz="2800" b="1" spc="4" dirty="0" smtClean="0">
                <a:latin typeface="Arial"/>
                <a:cs typeface="Arial"/>
              </a:rPr>
              <a:t>k</a:t>
            </a:r>
            <a:r>
              <a:rPr sz="2800" b="1" spc="0" dirty="0" smtClean="0">
                <a:latin typeface="Arial"/>
                <a:cs typeface="Arial"/>
              </a:rPr>
              <a:t>an </a:t>
            </a:r>
            <a:r>
              <a:rPr sz="2800" b="1" spc="9" dirty="0" smtClean="0">
                <a:latin typeface="Arial"/>
                <a:cs typeface="Arial"/>
              </a:rPr>
              <a:t>p</a:t>
            </a:r>
            <a:r>
              <a:rPr sz="2800" b="1" spc="-9" dirty="0" smtClean="0">
                <a:latin typeface="Arial"/>
                <a:cs typeface="Arial"/>
              </a:rPr>
              <a:t>r</a:t>
            </a:r>
            <a:r>
              <a:rPr sz="2800" b="1" spc="9" dirty="0" smtClean="0">
                <a:latin typeface="Arial"/>
                <a:cs typeface="Arial"/>
              </a:rPr>
              <a:t>o</a:t>
            </a:r>
            <a:r>
              <a:rPr sz="2800" b="1" spc="0" dirty="0" smtClean="0">
                <a:latin typeface="Arial"/>
                <a:cs typeface="Arial"/>
              </a:rPr>
              <a:t>f</a:t>
            </a:r>
            <a:r>
              <a:rPr sz="2800" b="1" spc="9" dirty="0" smtClean="0">
                <a:latin typeface="Arial"/>
                <a:cs typeface="Arial"/>
              </a:rPr>
              <a:t>e</a:t>
            </a:r>
            <a:r>
              <a:rPr sz="2800" b="1" spc="0" dirty="0" smtClean="0">
                <a:latin typeface="Arial"/>
                <a:cs typeface="Arial"/>
              </a:rPr>
              <a:t>si</a:t>
            </a:r>
            <a:r>
              <a:rPr sz="2800" b="1" spc="-9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se</a:t>
            </a:r>
            <a:r>
              <a:rPr sz="2800" b="1" spc="4" dirty="0" smtClean="0">
                <a:latin typeface="Arial"/>
                <a:cs typeface="Arial"/>
              </a:rPr>
              <a:t>s</a:t>
            </a:r>
            <a:r>
              <a:rPr sz="2800" b="1" spc="0" dirty="0" smtClean="0">
                <a:latin typeface="Arial"/>
                <a:cs typeface="Arial"/>
              </a:rPr>
              <a:t>e</a:t>
            </a:r>
            <a:r>
              <a:rPr sz="2800" b="1" spc="9" dirty="0" smtClean="0">
                <a:latin typeface="Arial"/>
                <a:cs typeface="Arial"/>
              </a:rPr>
              <a:t>o</a:t>
            </a:r>
            <a:r>
              <a:rPr sz="2800" b="1" spc="-9" dirty="0" smtClean="0">
                <a:latin typeface="Arial"/>
                <a:cs typeface="Arial"/>
              </a:rPr>
              <a:t>r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ng</a:t>
            </a:r>
            <a:r>
              <a:rPr sz="2800" b="1" spc="0" dirty="0" smtClean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917" y="2316630"/>
            <a:ext cx="7646085" cy="35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4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ng</a:t>
            </a:r>
            <a:r>
              <a:rPr sz="2600" spc="84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59" dirty="0" smtClean="0">
                <a:latin typeface="Arial"/>
                <a:cs typeface="Arial"/>
              </a:rPr>
              <a:t>w</a:t>
            </a:r>
            <a:r>
              <a:rPr sz="2600" spc="0" dirty="0" smtClean="0">
                <a:latin typeface="Arial"/>
                <a:cs typeface="Arial"/>
              </a:rPr>
              <a:t>ab</a:t>
            </a:r>
            <a:r>
              <a:rPr sz="2600" spc="4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se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iap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ian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-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itu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al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h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797" y="2343386"/>
            <a:ext cx="317560" cy="322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5"/>
              </a:lnSpc>
              <a:spcBef>
                <a:spcPts val="124"/>
              </a:spcBef>
            </a:pPr>
            <a:r>
              <a:rPr sz="2300" spc="0" dirty="0" smtClean="0">
                <a:solidFill>
                  <a:srgbClr val="6600CC"/>
                </a:solidFill>
                <a:latin typeface="Arial"/>
                <a:cs typeface="Arial"/>
              </a:rPr>
              <a:t>1.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917" y="2712866"/>
            <a:ext cx="5054223" cy="355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-9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k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5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ri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lah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3575" y="2712866"/>
            <a:ext cx="1817465" cy="355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latin typeface="Arial"/>
                <a:cs typeface="Arial"/>
              </a:rPr>
              <a:t>kita lak</a:t>
            </a:r>
            <a:r>
              <a:rPr sz="2600" spc="-14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917" y="3109364"/>
            <a:ext cx="7018053" cy="3287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4254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au</a:t>
            </a:r>
            <a:r>
              <a:rPr sz="2600" spc="24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-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itu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14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i dlm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ka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int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rv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nsi</a:t>
            </a:r>
            <a:r>
              <a:rPr sz="2600" spc="5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kita</a:t>
            </a:r>
            <a:endParaRPr sz="2600" dirty="0">
              <a:latin typeface="Arial"/>
              <a:cs typeface="Arial"/>
            </a:endParaRPr>
          </a:p>
          <a:p>
            <a:pPr marL="12700" marR="44254">
              <a:lnSpc>
                <a:spcPct val="95825"/>
              </a:lnSpc>
            </a:pP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ap</a:t>
            </a:r>
            <a:r>
              <a:rPr sz="2600" spc="6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su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tu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os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s.</a:t>
            </a:r>
            <a:endParaRPr sz="2600" dirty="0">
              <a:latin typeface="Arial"/>
              <a:cs typeface="Arial"/>
            </a:endParaRPr>
          </a:p>
          <a:p>
            <a:pPr marL="12700" marR="316331">
              <a:lnSpc>
                <a:spcPct val="100041"/>
              </a:lnSpc>
              <a:spcBef>
                <a:spcPts val="752"/>
              </a:spcBef>
            </a:pPr>
            <a:r>
              <a:rPr sz="2600" spc="4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ng</a:t>
            </a:r>
            <a:r>
              <a:rPr sz="2600" spc="84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59" dirty="0" smtClean="0">
                <a:latin typeface="Arial"/>
                <a:cs typeface="Arial"/>
              </a:rPr>
              <a:t>w</a:t>
            </a:r>
            <a:r>
              <a:rPr sz="2600" spc="0" dirty="0" smtClean="0">
                <a:latin typeface="Arial"/>
                <a:cs typeface="Arial"/>
              </a:rPr>
              <a:t>ab</a:t>
            </a:r>
            <a:r>
              <a:rPr sz="2600" spc="44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-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ian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14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ka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a kel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laia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624"/>
              </a:spcBef>
            </a:pPr>
            <a:r>
              <a:rPr sz="2600" spc="4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ng</a:t>
            </a:r>
            <a:r>
              <a:rPr sz="2600" spc="84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59" dirty="0" smtClean="0">
                <a:latin typeface="Arial"/>
                <a:cs typeface="Arial"/>
              </a:rPr>
              <a:t>w</a:t>
            </a:r>
            <a:r>
              <a:rPr sz="2600" spc="0" dirty="0" smtClean="0">
                <a:latin typeface="Arial"/>
                <a:cs typeface="Arial"/>
              </a:rPr>
              <a:t>ab</a:t>
            </a:r>
            <a:r>
              <a:rPr sz="2600" spc="4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ian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tim</a:t>
            </a:r>
            <a:r>
              <a:rPr sz="2600" spc="-9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ul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19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k 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ui</a:t>
            </a:r>
            <a:r>
              <a:rPr sz="2600" spc="7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h</a:t>
            </a:r>
            <a:r>
              <a:rPr sz="2600" spc="-59" dirty="0" smtClean="0">
                <a:latin typeface="Arial"/>
                <a:cs typeface="Arial"/>
              </a:rPr>
              <a:t>w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8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lak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kan ses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nim</a:t>
            </a:r>
            <a:r>
              <a:rPr sz="2600" spc="-14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ulk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ian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kita 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ia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kan</a:t>
            </a:r>
            <a:r>
              <a:rPr sz="2600" spc="4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14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i.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797" y="4007594"/>
            <a:ext cx="317560" cy="32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2350" spc="0" dirty="0" smtClean="0">
                <a:solidFill>
                  <a:srgbClr val="6600CC"/>
                </a:solidFill>
                <a:latin typeface="Arial"/>
                <a:cs typeface="Arial"/>
              </a:rPr>
              <a:t>2.</a:t>
            </a:r>
            <a:endParaRPr sz="2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6646" y="4852439"/>
            <a:ext cx="588721" cy="35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 smtClean="0">
                <a:latin typeface="Arial"/>
                <a:cs typeface="Arial"/>
              </a:rPr>
              <a:t>kita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5797" y="4879195"/>
            <a:ext cx="317560" cy="32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2350" spc="0" dirty="0" smtClean="0">
                <a:solidFill>
                  <a:srgbClr val="6600CC"/>
                </a:solidFill>
                <a:latin typeface="Arial"/>
                <a:cs typeface="Arial"/>
              </a:rPr>
              <a:t>3.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03996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458200" cy="5715000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Administrasi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publik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status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kewarganegaraan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sertifikat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kompetensi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kepemilikan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penguasaan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Kartu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penduduk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(KTP),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Pernikahan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Kelahiran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Kematian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Pemilik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Bermotor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(BPKB),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Ijin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Mengemudi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(SIM),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Nomor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Kendaraan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Bermotor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(STNK),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Ijin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Mendirikan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Bangunan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(IMB),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Paspor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Sertifikat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Kepemilikan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Penguasaan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Tanah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publik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telepon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penyediaan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tenaga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listrik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air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bersih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publik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pemeliharaan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kesehatan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penyelenggaraan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transportasi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4002" y="438994"/>
            <a:ext cx="7348689" cy="3729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07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Materi</a:t>
            </a:r>
            <a:endParaRPr sz="4200">
              <a:latin typeface="Arial"/>
              <a:cs typeface="Arial"/>
            </a:endParaRPr>
          </a:p>
          <a:p>
            <a:pPr marL="46037" marR="61007">
              <a:lnSpc>
                <a:spcPct val="95825"/>
              </a:lnSpc>
              <a:spcBef>
                <a:spcPts val="2611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</a:t>
            </a:r>
            <a:r>
              <a:rPr sz="3200" spc="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mbentukan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-1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ga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4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asi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Profesi</a:t>
            </a:r>
            <a:endParaRPr sz="3200">
              <a:latin typeface="Arial"/>
              <a:cs typeface="Arial"/>
            </a:endParaRPr>
          </a:p>
          <a:p>
            <a:pPr marL="46037" marR="61007">
              <a:lnSpc>
                <a:spcPct val="95825"/>
              </a:lnSpc>
              <a:spcBef>
                <a:spcPts val="922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Fun</a:t>
            </a:r>
            <a:r>
              <a:rPr sz="3200" spc="9" dirty="0" smtClean="0">
                <a:latin typeface="Arial"/>
                <a:cs typeface="Arial"/>
              </a:rPr>
              <a:t>g</a:t>
            </a:r>
            <a:r>
              <a:rPr sz="3200" spc="0" dirty="0" smtClean="0">
                <a:latin typeface="Arial"/>
                <a:cs typeface="Arial"/>
              </a:rPr>
              <a:t>si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Pokok </a:t>
            </a:r>
            <a:r>
              <a:rPr sz="3200" spc="-1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rganisasi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Pofesi</a:t>
            </a:r>
            <a:endParaRPr sz="3200">
              <a:latin typeface="Arial"/>
              <a:cs typeface="Arial"/>
            </a:endParaRPr>
          </a:p>
          <a:p>
            <a:pPr marL="46037" marR="61007">
              <a:lnSpc>
                <a:spcPct val="95825"/>
              </a:lnSpc>
              <a:spcBef>
                <a:spcPts val="920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-1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ga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4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asi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Profesi di</a:t>
            </a:r>
            <a:r>
              <a:rPr sz="3200" spc="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Bi</a:t>
            </a:r>
            <a:r>
              <a:rPr sz="3200" spc="9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ang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TI</a:t>
            </a:r>
            <a:endParaRPr sz="3200">
              <a:latin typeface="Arial"/>
              <a:cs typeface="Arial"/>
            </a:endParaRPr>
          </a:p>
          <a:p>
            <a:pPr marL="46037" marR="61007">
              <a:lnSpc>
                <a:spcPct val="95825"/>
              </a:lnSpc>
              <a:spcBef>
                <a:spcPts val="943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Manfaat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</a:t>
            </a:r>
            <a:r>
              <a:rPr sz="3200" spc="9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de Etik Profesi</a:t>
            </a:r>
            <a:endParaRPr sz="3200">
              <a:latin typeface="Arial"/>
              <a:cs typeface="Arial"/>
            </a:endParaRPr>
          </a:p>
          <a:p>
            <a:pPr marL="46037">
              <a:lnSpc>
                <a:spcPct val="95825"/>
              </a:lnSpc>
              <a:spcBef>
                <a:spcPts val="922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Ko</a:t>
            </a:r>
            <a:r>
              <a:rPr sz="3200" spc="4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e E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ik dan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Tan</a:t>
            </a:r>
            <a:r>
              <a:rPr sz="3200" spc="9" dirty="0" smtClean="0">
                <a:latin typeface="Arial"/>
                <a:cs typeface="Arial"/>
              </a:rPr>
              <a:t>g</a:t>
            </a:r>
            <a:r>
              <a:rPr sz="3200" spc="0" dirty="0" smtClean="0">
                <a:latin typeface="Arial"/>
                <a:cs typeface="Arial"/>
              </a:rPr>
              <a:t>gung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Ja</a:t>
            </a:r>
            <a:r>
              <a:rPr sz="3200" spc="-50" dirty="0" smtClean="0">
                <a:latin typeface="Arial"/>
                <a:cs typeface="Arial"/>
              </a:rPr>
              <a:t>w</a:t>
            </a:r>
            <a:r>
              <a:rPr sz="3200" spc="0" dirty="0" smtClean="0">
                <a:latin typeface="Arial"/>
                <a:cs typeface="Arial"/>
              </a:rPr>
              <a:t>ab</a:t>
            </a:r>
            <a:r>
              <a:rPr sz="3200" spc="3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Mo</a:t>
            </a:r>
            <a:r>
              <a:rPr sz="3200" spc="-9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al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4002" y="438994"/>
            <a:ext cx="8565198" cy="595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056368" algn="ctr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Pendahu</a:t>
            </a:r>
            <a:r>
              <a:rPr sz="4200" b="1" spc="-1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uan</a:t>
            </a:r>
            <a:endParaRPr sz="4200" dirty="0">
              <a:latin typeface="Arial"/>
              <a:cs typeface="Arial"/>
            </a:endParaRPr>
          </a:p>
          <a:p>
            <a:pPr marL="389255" indent="-343217">
              <a:lnSpc>
                <a:spcPct val="100041"/>
              </a:lnSpc>
              <a:spcBef>
                <a:spcPts val="2611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be</a:t>
            </a:r>
            <a:r>
              <a:rPr sz="3200" spc="1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umnya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seb</a:t>
            </a:r>
            <a:r>
              <a:rPr sz="3200" spc="4" dirty="0" smtClean="0">
                <a:latin typeface="Arial"/>
                <a:cs typeface="Arial"/>
              </a:rPr>
              <a:t>u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9" dirty="0" smtClean="0">
                <a:latin typeface="Arial"/>
                <a:cs typeface="Arial"/>
              </a:rPr>
              <a:t>k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bhw</a:t>
            </a:r>
            <a:r>
              <a:rPr sz="3200" spc="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untuk menin</a:t>
            </a:r>
            <a:r>
              <a:rPr sz="3200" spc="9" dirty="0" smtClean="0">
                <a:latin typeface="Arial"/>
                <a:cs typeface="Arial"/>
              </a:rPr>
              <a:t>g</a:t>
            </a:r>
            <a:r>
              <a:rPr sz="3200" spc="0" dirty="0" smtClean="0">
                <a:latin typeface="Arial"/>
                <a:cs typeface="Arial"/>
              </a:rPr>
              <a:t>ka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kan</a:t>
            </a:r>
            <a:r>
              <a:rPr sz="3200" spc="-2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l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pro</a:t>
            </a:r>
            <a:r>
              <a:rPr sz="3200" spc="-14" dirty="0" smtClean="0">
                <a:latin typeface="Arial"/>
                <a:cs typeface="Arial"/>
              </a:rPr>
              <a:t>f</a:t>
            </a:r>
            <a:r>
              <a:rPr sz="3200" spc="0" dirty="0" smtClean="0">
                <a:latin typeface="Arial"/>
                <a:cs typeface="Arial"/>
              </a:rPr>
              <a:t>es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onal</a:t>
            </a:r>
            <a:r>
              <a:rPr sz="3200" spc="-3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suatu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pro</a:t>
            </a:r>
            <a:r>
              <a:rPr sz="3200" spc="-14" dirty="0" smtClean="0">
                <a:latin typeface="Arial"/>
                <a:cs typeface="Arial"/>
              </a:rPr>
              <a:t>f</a:t>
            </a:r>
            <a:r>
              <a:rPr sz="3200" spc="0" dirty="0" smtClean="0">
                <a:latin typeface="Arial"/>
                <a:cs typeface="Arial"/>
              </a:rPr>
              <a:t>es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, ser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a u/ membentuk sua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u s</a:t>
            </a:r>
            <a:r>
              <a:rPr sz="3200" spc="-14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4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aris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si pro</a:t>
            </a:r>
            <a:r>
              <a:rPr sz="3200" spc="-14" dirty="0" smtClean="0">
                <a:latin typeface="Arial"/>
                <a:cs typeface="Arial"/>
              </a:rPr>
              <a:t>f</a:t>
            </a:r>
            <a:r>
              <a:rPr sz="3200" spc="0" dirty="0" smtClean="0">
                <a:latin typeface="Arial"/>
                <a:cs typeface="Arial"/>
              </a:rPr>
              <a:t>es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,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perlu di</a:t>
            </a:r>
            <a:r>
              <a:rPr sz="3200" spc="4" dirty="0" smtClean="0">
                <a:latin typeface="Arial"/>
                <a:cs typeface="Arial"/>
              </a:rPr>
              <a:t>b</a:t>
            </a:r>
            <a:r>
              <a:rPr sz="3200" spc="0" dirty="0" smtClean="0">
                <a:latin typeface="Arial"/>
                <a:cs typeface="Arial"/>
              </a:rPr>
              <a:t>entuk</a:t>
            </a:r>
            <a:r>
              <a:rPr sz="3200" spc="-44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orga</a:t>
            </a:r>
            <a:r>
              <a:rPr sz="3200" b="1" spc="9" dirty="0" smtClean="0">
                <a:latin typeface="Arial"/>
                <a:cs typeface="Arial"/>
              </a:rPr>
              <a:t>n</a:t>
            </a:r>
            <a:r>
              <a:rPr sz="3200" b="1" spc="-9" dirty="0" smtClean="0">
                <a:latin typeface="Arial"/>
                <a:cs typeface="Arial"/>
              </a:rPr>
              <a:t>i</a:t>
            </a:r>
            <a:r>
              <a:rPr sz="3200" b="1" spc="0" dirty="0" smtClean="0">
                <a:latin typeface="Arial"/>
                <a:cs typeface="Arial"/>
              </a:rPr>
              <a:t>sasi ke</a:t>
            </a:r>
            <a:r>
              <a:rPr sz="3200" b="1" spc="9" dirty="0" smtClean="0">
                <a:latin typeface="Arial"/>
                <a:cs typeface="Arial"/>
              </a:rPr>
              <a:t>p</a:t>
            </a:r>
            <a:r>
              <a:rPr sz="3200" b="1" spc="0" dirty="0" smtClean="0">
                <a:latin typeface="Arial"/>
                <a:cs typeface="Arial"/>
              </a:rPr>
              <a:t>rofesia</a:t>
            </a:r>
            <a:r>
              <a:rPr sz="3200" b="1" spc="-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389255" marR="697764" indent="-343217">
              <a:lnSpc>
                <a:spcPct val="100041"/>
              </a:lnSpc>
              <a:spcBef>
                <a:spcPts val="765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4" dirty="0" smtClean="0">
                <a:latin typeface="Arial"/>
                <a:cs typeface="Arial"/>
              </a:rPr>
              <a:t>U</a:t>
            </a:r>
            <a:r>
              <a:rPr sz="3200" spc="0" dirty="0" smtClean="0">
                <a:latin typeface="Arial"/>
                <a:cs typeface="Arial"/>
              </a:rPr>
              <a:t>ntuk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l</a:t>
            </a:r>
            <a:r>
              <a:rPr sz="3200" spc="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b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h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b="1" spc="0" dirty="0" err="1" smtClean="0">
                <a:latin typeface="Arial"/>
                <a:cs typeface="Arial"/>
              </a:rPr>
              <a:t>meningkatkan</a:t>
            </a:r>
            <a:r>
              <a:rPr sz="3200" b="1" spc="0" dirty="0" smtClean="0">
                <a:latin typeface="Arial"/>
                <a:cs typeface="Arial"/>
              </a:rPr>
              <a:t> </a:t>
            </a:r>
            <a:r>
              <a:rPr lang="en-US" sz="3200" b="1" spc="0" dirty="0" err="1" smtClean="0">
                <a:latin typeface="Arial"/>
                <a:cs typeface="Arial"/>
              </a:rPr>
              <a:t>p</a:t>
            </a:r>
            <a:r>
              <a:rPr sz="3200" b="1" spc="0" dirty="0" err="1" smtClean="0">
                <a:latin typeface="Arial"/>
                <a:cs typeface="Arial"/>
              </a:rPr>
              <a:t>rofesional</a:t>
            </a:r>
            <a:r>
              <a:rPr sz="3200" b="1" spc="-14" dirty="0" err="1" smtClean="0">
                <a:latin typeface="Arial"/>
                <a:cs typeface="Arial"/>
              </a:rPr>
              <a:t>i</a:t>
            </a:r>
            <a:r>
              <a:rPr sz="3200" b="1" spc="0" dirty="0" err="1" smtClean="0">
                <a:latin typeface="Arial"/>
                <a:cs typeface="Arial"/>
              </a:rPr>
              <a:t>sme</a:t>
            </a:r>
            <a:r>
              <a:rPr sz="3200" b="1" spc="-4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suatu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pro</a:t>
            </a:r>
            <a:r>
              <a:rPr sz="3200" spc="-14" dirty="0" smtClean="0">
                <a:latin typeface="Arial"/>
                <a:cs typeface="Arial"/>
              </a:rPr>
              <a:t>f</a:t>
            </a:r>
            <a:r>
              <a:rPr sz="3200" spc="0" dirty="0" smtClean="0">
                <a:latin typeface="Arial"/>
                <a:cs typeface="Arial"/>
              </a:rPr>
              <a:t>es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, d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bahas:</a:t>
            </a:r>
            <a:endParaRPr sz="3200" dirty="0">
              <a:latin typeface="Arial"/>
              <a:cs typeface="Arial"/>
            </a:endParaRPr>
          </a:p>
          <a:p>
            <a:pPr marL="503555" marR="57398">
              <a:lnSpc>
                <a:spcPct val="95825"/>
              </a:lnSpc>
              <a:spcBef>
                <a:spcPts val="658"/>
              </a:spcBef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307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f</a:t>
            </a:r>
            <a:r>
              <a:rPr sz="2800" b="1" spc="14" dirty="0" smtClean="0">
                <a:latin typeface="Arial"/>
                <a:cs typeface="Arial"/>
              </a:rPr>
              <a:t>u</a:t>
            </a:r>
            <a:r>
              <a:rPr sz="2800" b="1" spc="9" dirty="0" smtClean="0">
                <a:latin typeface="Arial"/>
                <a:cs typeface="Arial"/>
              </a:rPr>
              <a:t>ng</a:t>
            </a:r>
            <a:r>
              <a:rPr sz="2800" b="1" spc="0" dirty="0" smtClean="0">
                <a:latin typeface="Arial"/>
                <a:cs typeface="Arial"/>
              </a:rPr>
              <a:t>si</a:t>
            </a:r>
            <a:r>
              <a:rPr sz="2800" b="1" spc="-29" dirty="0" smtClean="0">
                <a:latin typeface="Arial"/>
                <a:cs typeface="Arial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po</a:t>
            </a:r>
            <a:r>
              <a:rPr sz="2800" b="1" spc="0" dirty="0" smtClean="0">
                <a:latin typeface="Arial"/>
                <a:cs typeface="Arial"/>
              </a:rPr>
              <a:t>k</a:t>
            </a:r>
            <a:r>
              <a:rPr sz="2800" b="1" spc="9" dirty="0" smtClean="0">
                <a:latin typeface="Arial"/>
                <a:cs typeface="Arial"/>
              </a:rPr>
              <a:t>o</a:t>
            </a:r>
            <a:r>
              <a:rPr sz="2800" b="1" spc="0" dirty="0" smtClean="0">
                <a:latin typeface="Arial"/>
                <a:cs typeface="Arial"/>
              </a:rPr>
              <a:t>k</a:t>
            </a:r>
            <a:r>
              <a:rPr sz="2800" b="1" spc="-9" dirty="0" smtClean="0">
                <a:latin typeface="Arial"/>
                <a:cs typeface="Arial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o</a:t>
            </a:r>
            <a:r>
              <a:rPr sz="2800" b="1" spc="-9" dirty="0" smtClean="0">
                <a:latin typeface="Arial"/>
                <a:cs typeface="Arial"/>
              </a:rPr>
              <a:t>r</a:t>
            </a:r>
            <a:r>
              <a:rPr sz="2800" b="1" spc="9" dirty="0" smtClean="0">
                <a:latin typeface="Arial"/>
                <a:cs typeface="Arial"/>
              </a:rPr>
              <a:t>g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isa</a:t>
            </a:r>
            <a:r>
              <a:rPr sz="2800" b="1" spc="9" dirty="0" smtClean="0">
                <a:latin typeface="Arial"/>
                <a:cs typeface="Arial"/>
              </a:rPr>
              <a:t>s</a:t>
            </a:r>
            <a:r>
              <a:rPr sz="2800" b="1" spc="0" dirty="0" smtClean="0">
                <a:latin typeface="Arial"/>
                <a:cs typeface="Arial"/>
              </a:rPr>
              <a:t>i</a:t>
            </a:r>
            <a:r>
              <a:rPr sz="2800" b="1" spc="-14" dirty="0" smtClean="0">
                <a:latin typeface="Arial"/>
                <a:cs typeface="Arial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p</a:t>
            </a:r>
            <a:r>
              <a:rPr sz="2800" b="1" spc="-9" dirty="0" smtClean="0">
                <a:latin typeface="Arial"/>
                <a:cs typeface="Arial"/>
              </a:rPr>
              <a:t>r</a:t>
            </a:r>
            <a:r>
              <a:rPr sz="2800" b="1" spc="9" dirty="0" smtClean="0">
                <a:latin typeface="Arial"/>
                <a:cs typeface="Arial"/>
              </a:rPr>
              <a:t>o</a:t>
            </a:r>
            <a:r>
              <a:rPr sz="2800" b="1" spc="0" dirty="0" smtClean="0">
                <a:latin typeface="Arial"/>
                <a:cs typeface="Arial"/>
              </a:rPr>
              <a:t>f</a:t>
            </a:r>
            <a:r>
              <a:rPr sz="2800" b="1" spc="9" dirty="0" smtClean="0">
                <a:latin typeface="Arial"/>
                <a:cs typeface="Arial"/>
              </a:rPr>
              <a:t>e</a:t>
            </a:r>
            <a:r>
              <a:rPr sz="2800" b="1" spc="0" dirty="0" smtClean="0">
                <a:latin typeface="Arial"/>
                <a:cs typeface="Arial"/>
              </a:rPr>
              <a:t>s</a:t>
            </a:r>
            <a:r>
              <a:rPr sz="2800" b="1" spc="29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,</a:t>
            </a:r>
            <a:endParaRPr sz="2800" dirty="0">
              <a:latin typeface="Arial"/>
              <a:cs typeface="Arial"/>
            </a:endParaRPr>
          </a:p>
          <a:p>
            <a:pPr marL="503555" marR="57398">
              <a:lnSpc>
                <a:spcPct val="95825"/>
              </a:lnSpc>
              <a:spcBef>
                <a:spcPts val="822"/>
              </a:spcBef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307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p</a:t>
            </a:r>
            <a:r>
              <a:rPr sz="2800" b="1" spc="0" dirty="0" smtClean="0">
                <a:latin typeface="Arial"/>
                <a:cs typeface="Arial"/>
              </a:rPr>
              <a:t>embe</a:t>
            </a:r>
            <a:r>
              <a:rPr sz="2800" b="1" spc="9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t</a:t>
            </a:r>
            <a:r>
              <a:rPr sz="2800" b="1" spc="14" dirty="0" smtClean="0">
                <a:latin typeface="Arial"/>
                <a:cs typeface="Arial"/>
              </a:rPr>
              <a:t>u</a:t>
            </a:r>
            <a:r>
              <a:rPr sz="2800" b="1" spc="0" dirty="0" smtClean="0">
                <a:latin typeface="Arial"/>
                <a:cs typeface="Arial"/>
              </a:rPr>
              <a:t>kan k</a:t>
            </a:r>
            <a:r>
              <a:rPr sz="2800" b="1" spc="9" dirty="0" smtClean="0">
                <a:latin typeface="Arial"/>
                <a:cs typeface="Arial"/>
              </a:rPr>
              <a:t>od</a:t>
            </a:r>
            <a:r>
              <a:rPr sz="2800" b="1" spc="0" dirty="0" smtClean="0">
                <a:latin typeface="Arial"/>
                <a:cs typeface="Arial"/>
              </a:rPr>
              <a:t>e</a:t>
            </a:r>
            <a:r>
              <a:rPr sz="2800" b="1" spc="-14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e</a:t>
            </a:r>
            <a:r>
              <a:rPr sz="2800" b="1" spc="4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ik </a:t>
            </a:r>
            <a:r>
              <a:rPr sz="2800" b="1" spc="9" dirty="0" smtClean="0">
                <a:latin typeface="Arial"/>
                <a:cs typeface="Arial"/>
              </a:rPr>
              <a:t>p</a:t>
            </a:r>
            <a:r>
              <a:rPr sz="2800" b="1" spc="-9" dirty="0" smtClean="0">
                <a:latin typeface="Arial"/>
                <a:cs typeface="Arial"/>
              </a:rPr>
              <a:t>r</a:t>
            </a:r>
            <a:r>
              <a:rPr sz="2800" b="1" spc="9" dirty="0" smtClean="0">
                <a:latin typeface="Arial"/>
                <a:cs typeface="Arial"/>
              </a:rPr>
              <a:t>o</a:t>
            </a:r>
            <a:r>
              <a:rPr sz="2800" b="1" spc="0" dirty="0" smtClean="0">
                <a:latin typeface="Arial"/>
                <a:cs typeface="Arial"/>
              </a:rPr>
              <a:t>f</a:t>
            </a:r>
            <a:r>
              <a:rPr sz="2800" b="1" spc="4" dirty="0" smtClean="0">
                <a:latin typeface="Arial"/>
                <a:cs typeface="Arial"/>
              </a:rPr>
              <a:t>e</a:t>
            </a:r>
            <a:r>
              <a:rPr sz="2800" b="1" spc="0" dirty="0" smtClean="0">
                <a:latin typeface="Arial"/>
                <a:cs typeface="Arial"/>
              </a:rPr>
              <a:t>s</a:t>
            </a:r>
            <a:r>
              <a:rPr sz="2800" b="1" spc="1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,</a:t>
            </a:r>
            <a:r>
              <a:rPr sz="2800" spc="-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serta</a:t>
            </a:r>
            <a:endParaRPr sz="2800" dirty="0">
              <a:latin typeface="Arial"/>
              <a:cs typeface="Arial"/>
            </a:endParaRPr>
          </a:p>
          <a:p>
            <a:pPr marL="503555" marR="57398">
              <a:lnSpc>
                <a:spcPct val="95825"/>
              </a:lnSpc>
              <a:spcBef>
                <a:spcPts val="800"/>
              </a:spcBef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307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800" b="1" spc="9" dirty="0" smtClean="0">
                <a:latin typeface="Arial"/>
                <a:cs typeface="Arial"/>
              </a:rPr>
              <a:t>p</a:t>
            </a:r>
            <a:r>
              <a:rPr sz="2800" b="1" spc="0" dirty="0" smtClean="0">
                <a:latin typeface="Arial"/>
                <a:cs typeface="Arial"/>
              </a:rPr>
              <a:t>era</a:t>
            </a:r>
            <a:r>
              <a:rPr sz="2800" b="1" spc="4" dirty="0" smtClean="0">
                <a:latin typeface="Arial"/>
                <a:cs typeface="Arial"/>
              </a:rPr>
              <a:t>n</a:t>
            </a:r>
            <a:r>
              <a:rPr sz="2800" b="1" spc="0" dirty="0" smtClean="0">
                <a:latin typeface="Arial"/>
                <a:cs typeface="Arial"/>
              </a:rPr>
              <a:t>a</a:t>
            </a:r>
            <a:r>
              <a:rPr sz="2800" b="1" spc="9" dirty="0" smtClean="0">
                <a:latin typeface="Arial"/>
                <a:cs typeface="Arial"/>
              </a:rPr>
              <a:t>nn</a:t>
            </a:r>
            <a:r>
              <a:rPr sz="2800" b="1" spc="-34" dirty="0" smtClean="0">
                <a:latin typeface="Arial"/>
                <a:cs typeface="Arial"/>
              </a:rPr>
              <a:t>y</a:t>
            </a:r>
            <a:r>
              <a:rPr sz="2800" b="1" spc="9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002" y="438994"/>
            <a:ext cx="8316527" cy="1911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Pem</a:t>
            </a:r>
            <a:r>
              <a:rPr sz="4200" spc="9" dirty="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entuk</a:t>
            </a:r>
            <a:r>
              <a:rPr sz="4200" spc="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2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Organ</a:t>
            </a:r>
            <a:r>
              <a:rPr sz="4200" spc="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sasi Profesi</a:t>
            </a:r>
            <a:endParaRPr sz="4200" dirty="0">
              <a:latin typeface="Arial"/>
              <a:cs typeface="Arial"/>
            </a:endParaRPr>
          </a:p>
          <a:p>
            <a:pPr marL="389255" indent="-343217" algn="just">
              <a:lnSpc>
                <a:spcPct val="100041"/>
              </a:lnSpc>
              <a:spcBef>
                <a:spcPts val="2569"/>
              </a:spcBef>
              <a:tabLst>
                <a:tab pos="381000" algn="l"/>
              </a:tabLst>
            </a:pPr>
            <a:r>
              <a:rPr sz="17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1750" spc="0" dirty="0" smtClean="0">
                <a:solidFill>
                  <a:srgbClr val="0066FF"/>
                </a:solidFill>
                <a:latin typeface="Times New Roman"/>
                <a:cs typeface="Times New Roman"/>
              </a:rPr>
              <a:t>	</a:t>
            </a:r>
            <a:r>
              <a:rPr sz="2200" b="1" spc="-25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ujuan</a:t>
            </a:r>
            <a:r>
              <a:rPr sz="2200" b="1" spc="5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umum se</a:t>
            </a:r>
            <a:r>
              <a:rPr sz="2200" b="1" spc="-9" dirty="0" smtClean="0">
                <a:latin typeface="Arial"/>
                <a:cs typeface="Arial"/>
              </a:rPr>
              <a:t>b</a:t>
            </a:r>
            <a:r>
              <a:rPr sz="2200" b="1" spc="0" dirty="0" smtClean="0">
                <a:latin typeface="Arial"/>
                <a:cs typeface="Arial"/>
              </a:rPr>
              <a:t>u</a:t>
            </a:r>
            <a:r>
              <a:rPr sz="2200" b="1" spc="-4" dirty="0" smtClean="0">
                <a:latin typeface="Arial"/>
                <a:cs typeface="Arial"/>
              </a:rPr>
              <a:t>a</a:t>
            </a:r>
            <a:r>
              <a:rPr sz="2200" b="1" spc="0" dirty="0" smtClean="0">
                <a:latin typeface="Arial"/>
                <a:cs typeface="Arial"/>
              </a:rPr>
              <a:t>h</a:t>
            </a:r>
            <a:r>
              <a:rPr sz="2200" b="1" spc="4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profes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: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en</a:t>
            </a:r>
            <a:r>
              <a:rPr sz="2200" spc="-9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hi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gu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25" dirty="0" smtClean="0">
                <a:latin typeface="Arial"/>
                <a:cs typeface="Arial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j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-50" dirty="0" smtClean="0">
                <a:latin typeface="Arial"/>
                <a:cs typeface="Arial"/>
              </a:rPr>
              <a:t>w</a:t>
            </a:r>
            <a:r>
              <a:rPr sz="2200" spc="0" dirty="0" smtClean="0">
                <a:latin typeface="Arial"/>
                <a:cs typeface="Arial"/>
              </a:rPr>
              <a:t>ab</a:t>
            </a:r>
            <a:r>
              <a:rPr sz="2200" spc="9" dirty="0" smtClean="0">
                <a:latin typeface="Arial"/>
                <a:cs typeface="Arial"/>
              </a:rPr>
              <a:t>n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a dgn s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-9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ar</a:t>
            </a:r>
            <a:r>
              <a:rPr sz="2200" spc="3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pro</a:t>
            </a:r>
            <a:r>
              <a:rPr sz="2200" spc="4" dirty="0" smtClean="0">
                <a:latin typeface="Arial"/>
                <a:cs typeface="Arial"/>
              </a:rPr>
              <a:t>f</a:t>
            </a:r>
            <a:r>
              <a:rPr sz="2200" spc="0" dirty="0" smtClean="0">
                <a:latin typeface="Arial"/>
                <a:cs typeface="Arial"/>
              </a:rPr>
              <a:t>es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on</a:t>
            </a:r>
            <a:r>
              <a:rPr sz="2200" spc="-9" dirty="0" smtClean="0">
                <a:latin typeface="Arial"/>
                <a:cs typeface="Arial"/>
              </a:rPr>
              <a:t>ali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9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ng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sesu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da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gn</a:t>
            </a:r>
            <a:r>
              <a:rPr sz="2200" spc="-44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a,</a:t>
            </a:r>
            <a:r>
              <a:rPr sz="2200" spc="75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enc</a:t>
            </a:r>
            <a:r>
              <a:rPr sz="2200" spc="-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pai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kat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k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rja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-1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,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or</a:t>
            </a:r>
            <a:r>
              <a:rPr sz="2200" spc="-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asi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kpd ke</a:t>
            </a:r>
            <a:r>
              <a:rPr sz="2200" spc="-9" dirty="0" smtClean="0">
                <a:latin typeface="Arial"/>
                <a:cs typeface="Arial"/>
              </a:rPr>
              <a:t>p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9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</a:t>
            </a:r>
            <a:r>
              <a:rPr sz="2200" spc="-9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b</a:t>
            </a:r>
            <a:r>
              <a:rPr sz="2200" spc="-14" dirty="0" smtClean="0">
                <a:latin typeface="Arial"/>
                <a:cs typeface="Arial"/>
              </a:rPr>
              <a:t>l</a:t>
            </a: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k.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446694"/>
            <a:ext cx="646899" cy="659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350"/>
              </a:lnSpc>
              <a:spcBef>
                <a:spcPts val="117"/>
              </a:spcBef>
            </a:pPr>
            <a:r>
              <a:rPr sz="17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1750" spc="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 </a:t>
            </a:r>
            <a:r>
              <a:rPr sz="1750" spc="75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200" spc="-9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/</a:t>
            </a:r>
            <a:endParaRPr sz="2200">
              <a:latin typeface="Arial"/>
              <a:cs typeface="Arial"/>
            </a:endParaRPr>
          </a:p>
          <a:p>
            <a:pPr marR="43865" algn="r">
              <a:lnSpc>
                <a:spcPct val="92488"/>
              </a:lnSpc>
              <a:spcBef>
                <a:spcPts val="1099"/>
              </a:spcBef>
            </a:pPr>
            <a:r>
              <a:rPr sz="14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189" y="2446694"/>
            <a:ext cx="8010462" cy="3910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-9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u ada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4 keb</a:t>
            </a:r>
            <a:r>
              <a:rPr sz="2200" b="1" spc="-9" dirty="0" smtClean="0">
                <a:latin typeface="Arial"/>
                <a:cs typeface="Arial"/>
              </a:rPr>
              <a:t>u</a:t>
            </a:r>
            <a:r>
              <a:rPr sz="2200" b="1" spc="4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u</a:t>
            </a:r>
            <a:r>
              <a:rPr sz="2200" b="1" spc="-9" dirty="0" smtClean="0">
                <a:latin typeface="Arial"/>
                <a:cs typeface="Arial"/>
              </a:rPr>
              <a:t>h</a:t>
            </a:r>
            <a:r>
              <a:rPr sz="2200" b="1" spc="0" dirty="0" smtClean="0">
                <a:latin typeface="Arial"/>
                <a:cs typeface="Arial"/>
              </a:rPr>
              <a:t>an</a:t>
            </a:r>
            <a:r>
              <a:rPr sz="2200" b="1" spc="5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d</a:t>
            </a:r>
            <a:r>
              <a:rPr sz="2200" b="1" spc="-4" dirty="0" smtClean="0">
                <a:latin typeface="Arial"/>
                <a:cs typeface="Arial"/>
              </a:rPr>
              <a:t>a</a:t>
            </a:r>
            <a:r>
              <a:rPr sz="2200" b="1" spc="0" dirty="0" smtClean="0">
                <a:latin typeface="Arial"/>
                <a:cs typeface="Arial"/>
              </a:rPr>
              <a:t>sar</a:t>
            </a:r>
            <a:r>
              <a:rPr sz="2200" b="1" spc="14" dirty="0" smtClean="0">
                <a:latin typeface="Arial"/>
                <a:cs typeface="Arial"/>
              </a:rPr>
              <a:t> 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4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harus di</a:t>
            </a:r>
            <a:r>
              <a:rPr sz="2200" spc="-9" dirty="0" smtClean="0">
                <a:latin typeface="Arial"/>
                <a:cs typeface="Arial"/>
              </a:rPr>
              <a:t>p</a:t>
            </a:r>
            <a:r>
              <a:rPr sz="2200" spc="0" dirty="0" smtClean="0">
                <a:latin typeface="Arial"/>
                <a:cs typeface="Arial"/>
              </a:rPr>
              <a:t>en</a:t>
            </a:r>
            <a:r>
              <a:rPr sz="2200" spc="-9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hi</a:t>
            </a:r>
            <a:r>
              <a:rPr sz="2200" spc="3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seb</a:t>
            </a:r>
            <a:r>
              <a:rPr sz="2200" spc="-9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ah</a:t>
            </a:r>
            <a:r>
              <a:rPr sz="2200" spc="2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profes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56387" marR="41909">
              <a:lnSpc>
                <a:spcPct val="95825"/>
              </a:lnSpc>
              <a:spcBef>
                <a:spcPts val="482"/>
              </a:spcBef>
            </a:pPr>
            <a:r>
              <a:rPr sz="2000" b="1" spc="0" dirty="0" err="1" smtClean="0">
                <a:latin typeface="Arial"/>
                <a:cs typeface="Arial"/>
              </a:rPr>
              <a:t>Kred</a:t>
            </a:r>
            <a:r>
              <a:rPr sz="2000" b="1" spc="4" dirty="0" err="1" smtClean="0">
                <a:latin typeface="Arial"/>
                <a:cs typeface="Arial"/>
              </a:rPr>
              <a:t>i</a:t>
            </a:r>
            <a:r>
              <a:rPr sz="2000" b="1" spc="0" dirty="0" err="1" smtClean="0">
                <a:latin typeface="Arial"/>
                <a:cs typeface="Arial"/>
              </a:rPr>
              <a:t>bil</a:t>
            </a:r>
            <a:r>
              <a:rPr sz="2000" b="1" spc="9" dirty="0" err="1" smtClean="0">
                <a:latin typeface="Arial"/>
                <a:cs typeface="Arial"/>
              </a:rPr>
              <a:t>i</a:t>
            </a:r>
            <a:r>
              <a:rPr sz="2000" b="1" spc="-4" dirty="0" err="1" smtClean="0">
                <a:latin typeface="Arial"/>
                <a:cs typeface="Arial"/>
              </a:rPr>
              <a:t>t</a:t>
            </a:r>
            <a:r>
              <a:rPr sz="2000" b="1" spc="4" dirty="0" err="1" smtClean="0">
                <a:latin typeface="Arial"/>
                <a:cs typeface="Arial"/>
              </a:rPr>
              <a:t>a</a:t>
            </a:r>
            <a:r>
              <a:rPr sz="2000" b="1" spc="0" dirty="0" err="1" smtClean="0">
                <a:latin typeface="Arial"/>
                <a:cs typeface="Arial"/>
              </a:rPr>
              <a:t>s</a:t>
            </a:r>
            <a:r>
              <a:rPr lang="en-US" sz="2000" b="1" spc="0" dirty="0" smtClean="0">
                <a:latin typeface="Arial"/>
                <a:cs typeface="Arial"/>
              </a:rPr>
              <a:t> </a:t>
            </a:r>
            <a:r>
              <a:rPr lang="en-US" sz="2000" b="1" spc="0" dirty="0" smtClean="0">
                <a:latin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n-US" sz="2000" spc="0" dirty="0" err="1" smtClean="0">
                <a:latin typeface="Arial"/>
                <a:cs typeface="Arial"/>
                <a:sym typeface="Wingdings" panose="05000000000000000000" pitchFamily="2" charset="2"/>
              </a:rPr>
              <a:t>kondisi</a:t>
            </a:r>
            <a:r>
              <a:rPr lang="en-US" sz="2000" dirty="0" smtClean="0">
                <a:latin typeface="Arial"/>
                <a:cs typeface="Arial"/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latin typeface="Arial"/>
                <a:cs typeface="Arial"/>
                <a:sym typeface="Wingdings" panose="05000000000000000000" pitchFamily="2" charset="2"/>
              </a:rPr>
              <a:t>keadaan</a:t>
            </a:r>
            <a:r>
              <a:rPr lang="en-US" sz="2000" dirty="0" smtClean="0">
                <a:latin typeface="Arial"/>
                <a:cs typeface="Arial"/>
                <a:sym typeface="Wingdings" panose="05000000000000000000" pitchFamily="2" charset="2"/>
              </a:rPr>
              <a:t> yang </a:t>
            </a:r>
            <a:r>
              <a:rPr lang="en-US" sz="2000" dirty="0" err="1" smtClean="0">
                <a:latin typeface="Arial"/>
                <a:cs typeface="Arial"/>
                <a:sym typeface="Wingdings" panose="05000000000000000000" pitchFamily="2" charset="2"/>
              </a:rPr>
              <a:t>dapat</a:t>
            </a:r>
            <a:r>
              <a:rPr lang="en-US" sz="2000" dirty="0" smtClean="0">
                <a:latin typeface="Arial"/>
                <a:cs typeface="Arial"/>
                <a:sym typeface="Wingdings" panose="05000000000000000000" pitchFamily="2" charset="2"/>
              </a:rPr>
              <a:t> di </a:t>
            </a:r>
            <a:r>
              <a:rPr lang="en-US" sz="2000" dirty="0" err="1" smtClean="0">
                <a:latin typeface="Arial"/>
                <a:cs typeface="Arial"/>
                <a:sym typeface="Wingdings" panose="05000000000000000000" pitchFamily="2" charset="2"/>
              </a:rPr>
              <a:t>percaya</a:t>
            </a:r>
            <a:r>
              <a:rPr lang="en-US" sz="2000" dirty="0" smtClean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Arial"/>
                <a:cs typeface="Arial"/>
                <a:sym typeface="Wingdings" panose="05000000000000000000" pitchFamily="2" charset="2"/>
              </a:rPr>
              <a:t>dan</a:t>
            </a:r>
            <a:r>
              <a:rPr lang="en-US" sz="2000" dirty="0" smtClean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Arial"/>
                <a:cs typeface="Arial"/>
                <a:sym typeface="Wingdings" panose="05000000000000000000" pitchFamily="2" charset="2"/>
              </a:rPr>
              <a:t>bisa</a:t>
            </a:r>
            <a:r>
              <a:rPr lang="en-US" sz="2000" dirty="0" smtClean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Arial"/>
                <a:cs typeface="Arial"/>
                <a:sym typeface="Wingdings" panose="05000000000000000000" pitchFamily="2" charset="2"/>
              </a:rPr>
              <a:t>dipertanggungjawabkan</a:t>
            </a:r>
            <a:r>
              <a:rPr lang="en-US" sz="2000" dirty="0" smtClean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Arial"/>
                <a:cs typeface="Arial"/>
                <a:sym typeface="Wingdings" panose="05000000000000000000" pitchFamily="2" charset="2"/>
              </a:rPr>
              <a:t>sebagaimana</a:t>
            </a:r>
            <a:r>
              <a:rPr lang="en-US" sz="2000" dirty="0" smtClean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Arial"/>
                <a:cs typeface="Arial"/>
                <a:sym typeface="Wingdings" panose="05000000000000000000" pitchFamily="2" charset="2"/>
              </a:rPr>
              <a:t>mestinya</a:t>
            </a:r>
            <a:endParaRPr sz="2000" dirty="0" smtClean="0">
              <a:latin typeface="Arial"/>
              <a:cs typeface="Arial"/>
            </a:endParaRPr>
          </a:p>
          <a:p>
            <a:pPr marL="293688" marR="54397" indent="-241300">
              <a:lnSpc>
                <a:spcPct val="100041"/>
              </a:lnSpc>
              <a:spcBef>
                <a:spcPts val="527"/>
              </a:spcBef>
            </a:pPr>
            <a:r>
              <a:rPr sz="115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150" spc="0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sz="1150" spc="78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0" dirty="0" err="1" smtClean="0">
                <a:latin typeface="Arial"/>
                <a:cs typeface="Arial"/>
              </a:rPr>
              <a:t>Mas</a:t>
            </a:r>
            <a:r>
              <a:rPr sz="1800" spc="-39" dirty="0" err="1" smtClean="0">
                <a:latin typeface="Arial"/>
                <a:cs typeface="Arial"/>
              </a:rPr>
              <a:t>y</a:t>
            </a:r>
            <a:r>
              <a:rPr sz="1800" spc="0" dirty="0" err="1" smtClean="0">
                <a:latin typeface="Arial"/>
                <a:cs typeface="Arial"/>
              </a:rPr>
              <a:t>ara</a:t>
            </a:r>
            <a:r>
              <a:rPr sz="1800" spc="19" dirty="0" err="1" smtClean="0">
                <a:latin typeface="Arial"/>
                <a:cs typeface="Arial"/>
              </a:rPr>
              <a:t>k</a:t>
            </a:r>
            <a:r>
              <a:rPr sz="1800" spc="0" dirty="0" err="1" smtClean="0">
                <a:latin typeface="Arial"/>
                <a:cs typeface="Arial"/>
              </a:rPr>
              <a:t>at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19" dirty="0" err="1" smtClean="0">
                <a:latin typeface="Arial"/>
                <a:cs typeface="Arial"/>
              </a:rPr>
              <a:t>m</a:t>
            </a:r>
            <a:r>
              <a:rPr sz="1800" spc="0" dirty="0" err="1" smtClean="0">
                <a:latin typeface="Arial"/>
                <a:cs typeface="Arial"/>
              </a:rPr>
              <a:t>e</a:t>
            </a:r>
            <a:r>
              <a:rPr sz="1800" spc="19" dirty="0" err="1" smtClean="0">
                <a:latin typeface="Arial"/>
                <a:cs typeface="Arial"/>
              </a:rPr>
              <a:t>m</a:t>
            </a:r>
            <a:r>
              <a:rPr sz="1800" spc="0" dirty="0" err="1" smtClean="0">
                <a:latin typeface="Arial"/>
                <a:cs typeface="Arial"/>
              </a:rPr>
              <a:t>butuh</a:t>
            </a:r>
            <a:r>
              <a:rPr sz="1800" spc="14" dirty="0" err="1" smtClean="0">
                <a:latin typeface="Arial"/>
                <a:cs typeface="Arial"/>
              </a:rPr>
              <a:t>k</a:t>
            </a:r>
            <a:r>
              <a:rPr sz="1800" spc="0" dirty="0" err="1" smtClean="0">
                <a:latin typeface="Arial"/>
                <a:cs typeface="Arial"/>
              </a:rPr>
              <a:t>an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19" dirty="0" err="1" smtClean="0">
                <a:latin typeface="Arial"/>
                <a:cs typeface="Arial"/>
              </a:rPr>
              <a:t>k</a:t>
            </a:r>
            <a:r>
              <a:rPr sz="1800" spc="0" dirty="0" err="1" smtClean="0">
                <a:latin typeface="Arial"/>
                <a:cs typeface="Arial"/>
              </a:rPr>
              <a:t>redibilitas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err="1" smtClean="0">
                <a:latin typeface="Arial"/>
                <a:cs typeface="Arial"/>
              </a:rPr>
              <a:t>in</a:t>
            </a:r>
            <a:r>
              <a:rPr sz="1800" spc="19" dirty="0" err="1" smtClean="0">
                <a:latin typeface="Arial"/>
                <a:cs typeface="Arial"/>
              </a:rPr>
              <a:t>f</a:t>
            </a:r>
            <a:r>
              <a:rPr sz="1800" spc="0" dirty="0" err="1" smtClean="0">
                <a:latin typeface="Arial"/>
                <a:cs typeface="Arial"/>
              </a:rPr>
              <a:t>or</a:t>
            </a:r>
            <a:r>
              <a:rPr sz="1800" spc="19" dirty="0" err="1" smtClean="0">
                <a:latin typeface="Arial"/>
                <a:cs typeface="Arial"/>
              </a:rPr>
              <a:t>m</a:t>
            </a:r>
            <a:r>
              <a:rPr sz="1800" spc="0" dirty="0" err="1" smtClean="0">
                <a:latin typeface="Arial"/>
                <a:cs typeface="Arial"/>
              </a:rPr>
              <a:t>asi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0" dirty="0" err="1" smtClean="0">
                <a:latin typeface="Arial"/>
                <a:cs typeface="Arial"/>
              </a:rPr>
              <a:t>dan</a:t>
            </a:r>
            <a:r>
              <a:rPr sz="1800" spc="0" dirty="0" smtClean="0">
                <a:latin typeface="Arial"/>
                <a:cs typeface="Arial"/>
              </a:rPr>
              <a:t> </a:t>
            </a:r>
            <a:r>
              <a:rPr sz="1800" spc="0" dirty="0" err="1" smtClean="0">
                <a:latin typeface="Arial"/>
                <a:cs typeface="Arial"/>
              </a:rPr>
              <a:t>sistem</a:t>
            </a:r>
            <a:r>
              <a:rPr sz="1800" spc="0" dirty="0" smtClean="0">
                <a:latin typeface="Arial"/>
                <a:cs typeface="Arial"/>
              </a:rPr>
              <a:t> </a:t>
            </a:r>
            <a:r>
              <a:rPr sz="1800" spc="0" dirty="0" err="1" smtClean="0">
                <a:latin typeface="Arial"/>
                <a:cs typeface="Arial"/>
              </a:rPr>
              <a:t>in</a:t>
            </a:r>
            <a:r>
              <a:rPr sz="1800" spc="19" dirty="0" err="1" smtClean="0">
                <a:latin typeface="Arial"/>
                <a:cs typeface="Arial"/>
              </a:rPr>
              <a:t>f</a:t>
            </a:r>
            <a:r>
              <a:rPr sz="1800" spc="0" dirty="0" err="1" smtClean="0">
                <a:latin typeface="Arial"/>
                <a:cs typeface="Arial"/>
              </a:rPr>
              <a:t>or</a:t>
            </a:r>
            <a:r>
              <a:rPr sz="1800" spc="19" dirty="0" err="1" smtClean="0">
                <a:latin typeface="Arial"/>
                <a:cs typeface="Arial"/>
              </a:rPr>
              <a:t>m</a:t>
            </a:r>
            <a:r>
              <a:rPr sz="1800" spc="0" dirty="0" err="1" smtClean="0">
                <a:latin typeface="Arial"/>
                <a:cs typeface="Arial"/>
              </a:rPr>
              <a:t>asi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-39" dirty="0" err="1" smtClean="0">
                <a:latin typeface="Arial"/>
                <a:cs typeface="Arial"/>
              </a:rPr>
              <a:t>y</a:t>
            </a:r>
            <a:r>
              <a:rPr sz="1800" spc="0" dirty="0" err="1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 </a:t>
            </a:r>
            <a:r>
              <a:rPr sz="1800" spc="0" dirty="0" err="1" smtClean="0">
                <a:latin typeface="Arial"/>
                <a:cs typeface="Arial"/>
              </a:rPr>
              <a:t>di</a:t>
            </a:r>
            <a:r>
              <a:rPr sz="1800" spc="19" dirty="0" err="1" smtClean="0">
                <a:latin typeface="Arial"/>
                <a:cs typeface="Arial"/>
              </a:rPr>
              <a:t>m</a:t>
            </a:r>
            <a:r>
              <a:rPr sz="1800" spc="0" dirty="0" err="1" smtClean="0">
                <a:latin typeface="Arial"/>
                <a:cs typeface="Arial"/>
              </a:rPr>
              <a:t>ili</a:t>
            </a:r>
            <a:r>
              <a:rPr sz="1800" spc="19" dirty="0" err="1" smtClean="0">
                <a:latin typeface="Arial"/>
                <a:cs typeface="Arial"/>
              </a:rPr>
              <a:t>k</a:t>
            </a:r>
            <a:r>
              <a:rPr sz="1800" spc="0" dirty="0" err="1" smtClean="0">
                <a:latin typeface="Arial"/>
                <a:cs typeface="Arial"/>
              </a:rPr>
              <a:t>i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0" dirty="0" err="1" smtClean="0">
                <a:latin typeface="Arial"/>
                <a:cs typeface="Arial"/>
              </a:rPr>
              <a:t>sebuah</a:t>
            </a:r>
            <a:r>
              <a:rPr sz="1800" spc="0" dirty="0" smtClean="0">
                <a:latin typeface="Arial"/>
                <a:cs typeface="Arial"/>
              </a:rPr>
              <a:t> </a:t>
            </a:r>
            <a:r>
              <a:rPr sz="1800" spc="0" dirty="0" err="1" smtClean="0">
                <a:latin typeface="Arial"/>
                <a:cs typeface="Arial"/>
              </a:rPr>
              <a:t>pr</a:t>
            </a:r>
            <a:r>
              <a:rPr sz="1800" spc="-4" dirty="0" err="1" smtClean="0">
                <a:latin typeface="Arial"/>
                <a:cs typeface="Arial"/>
              </a:rPr>
              <a:t>o</a:t>
            </a:r>
            <a:r>
              <a:rPr sz="1800" spc="19" dirty="0" err="1" smtClean="0">
                <a:latin typeface="Arial"/>
                <a:cs typeface="Arial"/>
              </a:rPr>
              <a:t>f</a:t>
            </a:r>
            <a:r>
              <a:rPr sz="1800" spc="0" dirty="0" err="1" smtClean="0">
                <a:latin typeface="Arial"/>
                <a:cs typeface="Arial"/>
              </a:rPr>
              <a:t>esi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 dirty="0" smtClean="0">
              <a:latin typeface="Arial"/>
              <a:cs typeface="Arial"/>
            </a:endParaRPr>
          </a:p>
          <a:p>
            <a:pPr marL="56387" marR="41909">
              <a:lnSpc>
                <a:spcPct val="95825"/>
              </a:lnSpc>
              <a:spcBef>
                <a:spcPts val="475"/>
              </a:spcBef>
            </a:pPr>
            <a:r>
              <a:rPr sz="2000" b="1" spc="0" dirty="0" err="1" smtClean="0">
                <a:latin typeface="Arial"/>
                <a:cs typeface="Arial"/>
              </a:rPr>
              <a:t>Profe</a:t>
            </a:r>
            <a:r>
              <a:rPr sz="2000" b="1" spc="4" dirty="0" err="1" smtClean="0">
                <a:latin typeface="Arial"/>
                <a:cs typeface="Arial"/>
              </a:rPr>
              <a:t>s</a:t>
            </a:r>
            <a:r>
              <a:rPr sz="2000" b="1" spc="0" dirty="0" err="1" smtClean="0">
                <a:latin typeface="Arial"/>
                <a:cs typeface="Arial"/>
              </a:rPr>
              <a:t>iona</a:t>
            </a:r>
            <a:r>
              <a:rPr sz="2000" b="1" spc="4" dirty="0" err="1" smtClean="0">
                <a:latin typeface="Arial"/>
                <a:cs typeface="Arial"/>
              </a:rPr>
              <a:t>l</a:t>
            </a:r>
            <a:r>
              <a:rPr sz="2000" b="1" spc="0" dirty="0" err="1" smtClean="0">
                <a:latin typeface="Arial"/>
                <a:cs typeface="Arial"/>
              </a:rPr>
              <a:t>i</a:t>
            </a:r>
            <a:r>
              <a:rPr sz="2000" b="1" spc="9" dirty="0" err="1" smtClean="0">
                <a:latin typeface="Arial"/>
                <a:cs typeface="Arial"/>
              </a:rPr>
              <a:t>s</a:t>
            </a:r>
            <a:r>
              <a:rPr sz="2000" b="1" spc="0" dirty="0" err="1" smtClean="0">
                <a:latin typeface="Arial"/>
                <a:cs typeface="Arial"/>
              </a:rPr>
              <a:t>me</a:t>
            </a:r>
            <a:endParaRPr sz="2000" dirty="0">
              <a:latin typeface="Arial"/>
              <a:cs typeface="Arial"/>
            </a:endParaRPr>
          </a:p>
          <a:p>
            <a:pPr marL="226567" marR="41909">
              <a:lnSpc>
                <a:spcPct val="95825"/>
              </a:lnSpc>
              <a:spcBef>
                <a:spcPts val="527"/>
              </a:spcBef>
            </a:pPr>
            <a:r>
              <a:rPr sz="115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150" spc="0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sz="1150" spc="78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Dpt diidenti</a:t>
            </a:r>
            <a:r>
              <a:rPr sz="1800" spc="14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asi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pe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ai</a:t>
            </a:r>
            <a:r>
              <a:rPr sz="1800" spc="-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jasa pro</a:t>
            </a:r>
            <a:r>
              <a:rPr sz="1800" spc="14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esi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sbg pro</a:t>
            </a:r>
            <a:r>
              <a:rPr sz="1800" spc="14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esional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di bidangn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a.</a:t>
            </a:r>
            <a:endParaRPr sz="1800" dirty="0">
              <a:latin typeface="Arial"/>
              <a:cs typeface="Arial"/>
            </a:endParaRPr>
          </a:p>
          <a:p>
            <a:pPr marL="56387" marR="41909">
              <a:lnSpc>
                <a:spcPct val="95825"/>
              </a:lnSpc>
              <a:spcBef>
                <a:spcPts val="582"/>
              </a:spcBef>
            </a:pPr>
            <a:r>
              <a:rPr sz="2000" b="1" spc="0" dirty="0" smtClean="0">
                <a:latin typeface="Arial"/>
                <a:cs typeface="Arial"/>
              </a:rPr>
              <a:t>K</a:t>
            </a:r>
            <a:r>
              <a:rPr sz="2000" b="1" spc="-4" dirty="0" smtClean="0">
                <a:latin typeface="Arial"/>
                <a:cs typeface="Arial"/>
              </a:rPr>
              <a:t>u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l</a:t>
            </a:r>
            <a:r>
              <a:rPr sz="2000" b="1" spc="4" dirty="0" smtClean="0">
                <a:latin typeface="Arial"/>
                <a:cs typeface="Arial"/>
              </a:rPr>
              <a:t>i</a:t>
            </a:r>
            <a:r>
              <a:rPr sz="2000" b="1" spc="-4" dirty="0" smtClean="0">
                <a:latin typeface="Arial"/>
                <a:cs typeface="Arial"/>
              </a:rPr>
              <a:t>t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s</a:t>
            </a:r>
            <a:r>
              <a:rPr sz="2000" b="1" spc="-29" dirty="0" smtClean="0">
                <a:latin typeface="Arial"/>
                <a:cs typeface="Arial"/>
              </a:rPr>
              <a:t> </a:t>
            </a:r>
            <a:r>
              <a:rPr sz="2000" b="1" spc="4" dirty="0" smtClean="0">
                <a:latin typeface="Arial"/>
                <a:cs typeface="Arial"/>
              </a:rPr>
              <a:t>Jas</a:t>
            </a:r>
            <a:r>
              <a:rPr sz="2000" b="1" spc="0" dirty="0" smtClean="0">
                <a:latin typeface="Arial"/>
                <a:cs typeface="Arial"/>
              </a:rPr>
              <a:t>a</a:t>
            </a:r>
            <a:endParaRPr sz="2000" dirty="0">
              <a:latin typeface="Arial"/>
              <a:cs typeface="Arial"/>
            </a:endParaRPr>
          </a:p>
          <a:p>
            <a:pPr marL="293688" marR="119319" indent="-241300">
              <a:lnSpc>
                <a:spcPct val="100041"/>
              </a:lnSpc>
              <a:spcBef>
                <a:spcPts val="530"/>
              </a:spcBef>
            </a:pPr>
            <a:r>
              <a:rPr sz="115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150" spc="0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sz="1150" spc="78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Adan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inan atas s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ua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pela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anan</a:t>
            </a:r>
            <a:r>
              <a:rPr sz="1800" spc="34" dirty="0" smtClean="0">
                <a:latin typeface="Arial"/>
                <a:cs typeface="Arial"/>
              </a:rPr>
              <a:t>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diberi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telah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enuhi standar 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inerja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tinggi.</a:t>
            </a:r>
            <a:endParaRPr sz="1800" dirty="0">
              <a:latin typeface="Arial"/>
              <a:cs typeface="Arial"/>
            </a:endParaRPr>
          </a:p>
          <a:p>
            <a:pPr marL="56387" marR="41909">
              <a:lnSpc>
                <a:spcPct val="95825"/>
              </a:lnSpc>
              <a:spcBef>
                <a:spcPts val="475"/>
              </a:spcBef>
            </a:pPr>
            <a:r>
              <a:rPr sz="2000" b="1" spc="0" dirty="0" smtClean="0">
                <a:latin typeface="Arial"/>
                <a:cs typeface="Arial"/>
              </a:rPr>
              <a:t>Keper</a:t>
            </a:r>
            <a:r>
              <a:rPr sz="2000" b="1" spc="9" dirty="0" smtClean="0">
                <a:latin typeface="Arial"/>
                <a:cs typeface="Arial"/>
              </a:rPr>
              <a:t>c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-54" dirty="0" smtClean="0">
                <a:latin typeface="Arial"/>
                <a:cs typeface="Arial"/>
              </a:rPr>
              <a:t>y</a:t>
            </a:r>
            <a:r>
              <a:rPr sz="2000" b="1" spc="4" dirty="0" smtClean="0">
                <a:latin typeface="Arial"/>
                <a:cs typeface="Arial"/>
              </a:rPr>
              <a:t>aa</a:t>
            </a:r>
            <a:r>
              <a:rPr sz="2000" b="1" spc="0" dirty="0" smtClean="0"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293688" marR="310277" indent="-241300">
              <a:lnSpc>
                <a:spcPct val="100041"/>
              </a:lnSpc>
              <a:spcBef>
                <a:spcPts val="527"/>
              </a:spcBef>
            </a:pPr>
            <a:r>
              <a:rPr sz="1150" spc="0" dirty="0" smtClean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150" spc="0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sz="1150" spc="78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Pengguna jasa harus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in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atas pe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berian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jasa </a:t>
            </a:r>
            <a:r>
              <a:rPr sz="1800" spc="-3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il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erang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 eti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oral,</a:t>
            </a:r>
            <a:r>
              <a:rPr sz="1800" spc="-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shg </a:t>
            </a:r>
            <a:r>
              <a:rPr sz="1800" spc="14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eni</a:t>
            </a:r>
            <a:r>
              <a:rPr sz="1800" spc="19" dirty="0" smtClean="0">
                <a:latin typeface="Arial"/>
                <a:cs typeface="Arial"/>
              </a:rPr>
              <a:t>m</a:t>
            </a:r>
            <a:r>
              <a:rPr sz="1800" spc="0" dirty="0" smtClean="0">
                <a:latin typeface="Arial"/>
                <a:cs typeface="Arial"/>
              </a:rPr>
              <a:t>bul</a:t>
            </a:r>
            <a:r>
              <a:rPr sz="1800" spc="14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an</a:t>
            </a:r>
            <a:r>
              <a:rPr sz="1800" spc="-5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adan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39" dirty="0" smtClean="0">
                <a:latin typeface="Arial"/>
                <a:cs typeface="Arial"/>
              </a:rPr>
              <a:t> </a:t>
            </a:r>
            <a:r>
              <a:rPr sz="1800" spc="19" dirty="0" smtClean="0">
                <a:latin typeface="Arial"/>
                <a:cs typeface="Arial"/>
              </a:rPr>
              <a:t>k</a:t>
            </a:r>
            <a:r>
              <a:rPr sz="1800" spc="0" dirty="0" smtClean="0">
                <a:latin typeface="Arial"/>
                <a:cs typeface="Arial"/>
              </a:rPr>
              <a:t>eperca</a:t>
            </a:r>
            <a:r>
              <a:rPr sz="1800" spc="-44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aan.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978" y="4117000"/>
            <a:ext cx="185171" cy="203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400" dirty="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263" y="4808091"/>
            <a:ext cx="184886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400" dirty="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4818" y="5800501"/>
            <a:ext cx="184886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endParaRPr sz="1400" dirty="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002" y="449543"/>
            <a:ext cx="8533403" cy="1866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4190"/>
              </a:lnSpc>
              <a:spcBef>
                <a:spcPts val="209"/>
              </a:spcBef>
            </a:pPr>
            <a:r>
              <a:rPr sz="4000" spc="0" dirty="0" smtClean="0">
                <a:solidFill>
                  <a:srgbClr val="FFFFFF"/>
                </a:solidFill>
                <a:latin typeface="Arial"/>
                <a:cs typeface="Arial"/>
              </a:rPr>
              <a:t>Pembentukan</a:t>
            </a:r>
            <a:r>
              <a:rPr sz="40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000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000" spc="0" dirty="0" smtClean="0">
                <a:solidFill>
                  <a:srgbClr val="FFFFFF"/>
                </a:solidFill>
                <a:latin typeface="Arial"/>
                <a:cs typeface="Arial"/>
              </a:rPr>
              <a:t>gan</a:t>
            </a:r>
            <a:r>
              <a:rPr sz="4000" spc="-1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000" spc="0" dirty="0" smtClean="0">
                <a:solidFill>
                  <a:srgbClr val="FFFFFF"/>
                </a:solidFill>
                <a:latin typeface="Arial"/>
                <a:cs typeface="Arial"/>
              </a:rPr>
              <a:t>sasi</a:t>
            </a:r>
            <a:r>
              <a:rPr sz="40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0" dirty="0" smtClean="0">
                <a:solidFill>
                  <a:srgbClr val="FFFFFF"/>
                </a:solidFill>
                <a:latin typeface="Arial"/>
                <a:cs typeface="Arial"/>
              </a:rPr>
              <a:t>Profesi…</a:t>
            </a:r>
            <a:endParaRPr sz="4000">
              <a:latin typeface="Arial"/>
              <a:cs typeface="Arial"/>
            </a:endParaRPr>
          </a:p>
          <a:p>
            <a:pPr marL="46037">
              <a:lnSpc>
                <a:spcPct val="95825"/>
              </a:lnSpc>
              <a:spcBef>
                <a:spcPts val="2743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9" dirty="0" smtClean="0">
                <a:latin typeface="Arial"/>
                <a:cs typeface="Arial"/>
              </a:rPr>
              <a:t>U</a:t>
            </a:r>
            <a:r>
              <a:rPr sz="3200" spc="0" dirty="0" smtClean="0">
                <a:latin typeface="Arial"/>
                <a:cs typeface="Arial"/>
              </a:rPr>
              <a:t>ntuk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memenu</a:t>
            </a:r>
            <a:r>
              <a:rPr sz="3200" spc="4" dirty="0" smtClean="0">
                <a:latin typeface="Arial"/>
                <a:cs typeface="Arial"/>
              </a:rPr>
              <a:t>h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4 kebutuhan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9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b</a:t>
            </a:r>
            <a:r>
              <a:rPr sz="3200" spc="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per</a:t>
            </a:r>
            <a:r>
              <a:rPr sz="3200" spc="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ukan</a:t>
            </a:r>
            <a:endParaRPr sz="3200">
              <a:latin typeface="Arial"/>
              <a:cs typeface="Arial"/>
            </a:endParaRPr>
          </a:p>
          <a:p>
            <a:pPr marL="346051" marR="1011858" algn="ctr">
              <a:lnSpc>
                <a:spcPct val="95825"/>
              </a:lnSpc>
              <a:spcBef>
                <a:spcPts val="160"/>
              </a:spcBef>
            </a:pPr>
            <a:r>
              <a:rPr sz="3200" spc="0" dirty="0" smtClean="0">
                <a:latin typeface="Arial"/>
                <a:cs typeface="Arial"/>
              </a:rPr>
              <a:t>organ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sasi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yg mengatur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dan </a:t>
            </a:r>
            <a:r>
              <a:rPr sz="3200" spc="-9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4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akukan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557" y="2371597"/>
            <a:ext cx="5479288" cy="919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9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4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aris</a:t>
            </a:r>
            <a:r>
              <a:rPr sz="3200" spc="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.</a:t>
            </a:r>
            <a:r>
              <a:rPr sz="3200" spc="-3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-1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ga</a:t>
            </a:r>
            <a:r>
              <a:rPr sz="3200" spc="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4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asi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9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i yg</a:t>
            </a:r>
            <a:endParaRPr sz="3200">
              <a:latin typeface="Arial"/>
              <a:cs typeface="Arial"/>
            </a:endParaRPr>
          </a:p>
          <a:p>
            <a:pPr marL="12700" marR="60960">
              <a:lnSpc>
                <a:spcPct val="95825"/>
              </a:lnSpc>
            </a:pPr>
            <a:r>
              <a:rPr sz="3200" b="1" u="heavy" spc="0" dirty="0" smtClean="0">
                <a:latin typeface="Arial"/>
                <a:cs typeface="Arial"/>
              </a:rPr>
              <a:t>orga</a:t>
            </a:r>
            <a:r>
              <a:rPr sz="3200" b="1" u="heavy" spc="9" dirty="0" smtClean="0">
                <a:latin typeface="Arial"/>
                <a:cs typeface="Arial"/>
              </a:rPr>
              <a:t>n</a:t>
            </a:r>
            <a:r>
              <a:rPr sz="3200" b="1" u="heavy" spc="-9" dirty="0" smtClean="0">
                <a:latin typeface="Arial"/>
                <a:cs typeface="Arial"/>
              </a:rPr>
              <a:t>i</a:t>
            </a:r>
            <a:r>
              <a:rPr sz="3200" b="1" u="heavy" spc="0" dirty="0" smtClean="0">
                <a:latin typeface="Arial"/>
                <a:cs typeface="Arial"/>
              </a:rPr>
              <a:t>sasi</a:t>
            </a:r>
            <a:r>
              <a:rPr sz="3200" b="1" u="heavy" spc="-34" dirty="0" smtClean="0">
                <a:latin typeface="Arial"/>
                <a:cs typeface="Arial"/>
              </a:rPr>
              <a:t> </a:t>
            </a:r>
            <a:r>
              <a:rPr sz="3200" b="1" u="heavy" spc="0" dirty="0" smtClean="0">
                <a:latin typeface="Arial"/>
                <a:cs typeface="Arial"/>
              </a:rPr>
              <a:t>profes</a:t>
            </a:r>
            <a:r>
              <a:rPr sz="3200" b="1" u="heavy" spc="-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6464" y="2371597"/>
            <a:ext cx="1397406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dis</a:t>
            </a:r>
            <a:r>
              <a:rPr sz="3200" spc="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but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3443858"/>
            <a:ext cx="8150860" cy="299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87">
              <a:lnSpc>
                <a:spcPts val="3370"/>
              </a:lnSpc>
              <a:spcBef>
                <a:spcPts val="168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4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</a:t>
            </a:r>
            <a:r>
              <a:rPr sz="3200" spc="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berapa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organ</a:t>
            </a:r>
            <a:r>
              <a:rPr sz="3200" spc="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sasi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profesi:</a:t>
            </a:r>
            <a:endParaRPr sz="3200" dirty="0">
              <a:latin typeface="Arial"/>
              <a:cs typeface="Arial"/>
            </a:endParaRPr>
          </a:p>
          <a:p>
            <a:pPr marL="470217" marR="53387">
              <a:lnSpc>
                <a:spcPct val="95825"/>
              </a:lnSpc>
              <a:spcBef>
                <a:spcPts val="650"/>
              </a:spcBef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307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Ikat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n D</a:t>
            </a:r>
            <a:r>
              <a:rPr sz="2800" spc="4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kter</a:t>
            </a:r>
            <a:r>
              <a:rPr sz="2800" spc="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4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4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sia </a:t>
            </a:r>
            <a:r>
              <a:rPr sz="2800" spc="9" dirty="0" smtClean="0">
                <a:latin typeface="Arial"/>
                <a:cs typeface="Arial"/>
              </a:rPr>
              <a:t>(</a:t>
            </a:r>
            <a:r>
              <a:rPr sz="2800" spc="0" dirty="0" smtClean="0">
                <a:latin typeface="Arial"/>
                <a:cs typeface="Arial"/>
              </a:rPr>
              <a:t>IDI)</a:t>
            </a:r>
            <a:endParaRPr sz="2800" dirty="0">
              <a:latin typeface="Arial"/>
              <a:cs typeface="Arial"/>
            </a:endParaRPr>
          </a:p>
          <a:p>
            <a:pPr marL="470217" marR="53387">
              <a:lnSpc>
                <a:spcPct val="95825"/>
              </a:lnSpc>
              <a:spcBef>
                <a:spcPts val="822"/>
              </a:spcBef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307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Ikatan Akuntan </a:t>
            </a:r>
            <a:r>
              <a:rPr sz="2800" spc="4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ndon</a:t>
            </a:r>
            <a:r>
              <a:rPr sz="2800" spc="4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sia (IAI)</a:t>
            </a:r>
            <a:endParaRPr sz="2800" dirty="0">
              <a:latin typeface="Arial"/>
              <a:cs typeface="Arial"/>
            </a:endParaRPr>
          </a:p>
          <a:p>
            <a:pPr marL="470217" marR="53387">
              <a:lnSpc>
                <a:spcPct val="95825"/>
              </a:lnSpc>
              <a:spcBef>
                <a:spcPts val="800"/>
              </a:spcBef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307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Pers</a:t>
            </a:r>
            <a:r>
              <a:rPr sz="2800" spc="4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tuan</a:t>
            </a:r>
            <a:r>
              <a:rPr sz="2800" spc="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Insin</a:t>
            </a:r>
            <a:r>
              <a:rPr sz="2800" spc="-5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ur</a:t>
            </a:r>
            <a:r>
              <a:rPr sz="2800" spc="6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Ind</a:t>
            </a:r>
            <a:r>
              <a:rPr sz="2800" spc="9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nesia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(PII)</a:t>
            </a:r>
            <a:endParaRPr sz="2800" dirty="0">
              <a:latin typeface="Arial"/>
              <a:cs typeface="Arial"/>
            </a:endParaRPr>
          </a:p>
          <a:p>
            <a:pPr marL="470217">
              <a:lnSpc>
                <a:spcPct val="95825"/>
              </a:lnSpc>
              <a:spcBef>
                <a:spcPts val="822"/>
              </a:spcBef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307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Ikatan </a:t>
            </a:r>
            <a:r>
              <a:rPr sz="2800" spc="0" dirty="0" err="1" smtClean="0">
                <a:latin typeface="Arial"/>
                <a:cs typeface="Arial"/>
              </a:rPr>
              <a:t>Sa</a:t>
            </a:r>
            <a:r>
              <a:rPr sz="2800" spc="4" dirty="0" err="1" smtClean="0">
                <a:latin typeface="Arial"/>
                <a:cs typeface="Arial"/>
              </a:rPr>
              <a:t>r</a:t>
            </a:r>
            <a:r>
              <a:rPr sz="2800" spc="-19" dirty="0" err="1" smtClean="0">
                <a:latin typeface="Arial"/>
                <a:cs typeface="Arial"/>
              </a:rPr>
              <a:t>j</a:t>
            </a:r>
            <a:r>
              <a:rPr sz="2800" spc="0" dirty="0" err="1" smtClean="0">
                <a:latin typeface="Arial"/>
                <a:cs typeface="Arial"/>
              </a:rPr>
              <a:t>ana</a:t>
            </a:r>
            <a:r>
              <a:rPr sz="2800" spc="25" dirty="0" smtClean="0">
                <a:latin typeface="Arial"/>
                <a:cs typeface="Arial"/>
              </a:rPr>
              <a:t> </a:t>
            </a:r>
            <a:r>
              <a:rPr sz="2800" spc="9" dirty="0" err="1" smtClean="0">
                <a:latin typeface="Arial"/>
                <a:cs typeface="Arial"/>
              </a:rPr>
              <a:t>F</a:t>
            </a:r>
            <a:r>
              <a:rPr sz="2800" spc="0" dirty="0" err="1" smtClean="0">
                <a:latin typeface="Arial"/>
                <a:cs typeface="Arial"/>
              </a:rPr>
              <a:t>a</a:t>
            </a:r>
            <a:r>
              <a:rPr lang="en-US" sz="2800" spc="0" dirty="0" err="1" smtClean="0">
                <a:latin typeface="Arial"/>
                <a:cs typeface="Arial"/>
              </a:rPr>
              <a:t>r</a:t>
            </a:r>
            <a:r>
              <a:rPr sz="2800" spc="9" dirty="0" err="1" smtClean="0">
                <a:latin typeface="Arial"/>
                <a:cs typeface="Arial"/>
              </a:rPr>
              <a:t>m</a:t>
            </a:r>
            <a:r>
              <a:rPr sz="2800" spc="0" dirty="0" err="1" smtClean="0">
                <a:latin typeface="Arial"/>
                <a:cs typeface="Arial"/>
              </a:rPr>
              <a:t>asi</a:t>
            </a:r>
            <a:r>
              <a:rPr sz="2800" spc="0" dirty="0" smtClean="0">
                <a:latin typeface="Arial"/>
                <a:cs typeface="Arial"/>
              </a:rPr>
              <a:t> Indon</a:t>
            </a:r>
            <a:r>
              <a:rPr sz="2800" spc="4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sia (I</a:t>
            </a:r>
            <a:r>
              <a:rPr sz="2800" spc="14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SI)</a:t>
            </a:r>
            <a:endParaRPr sz="2800" dirty="0">
              <a:latin typeface="Arial"/>
              <a:cs typeface="Arial"/>
            </a:endParaRPr>
          </a:p>
          <a:p>
            <a:pPr marL="470217" marR="53387">
              <a:lnSpc>
                <a:spcPct val="95825"/>
              </a:lnSpc>
              <a:spcBef>
                <a:spcPts val="820"/>
              </a:spcBef>
            </a:pPr>
            <a:r>
              <a:rPr sz="195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950" spc="307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Dll.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97658" y="3061970"/>
            <a:ext cx="1085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002" y="438994"/>
            <a:ext cx="5973058" cy="2294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716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Tugas Pok</a:t>
            </a:r>
            <a:r>
              <a:rPr sz="4200" spc="9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4200" spc="-1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rga</a:t>
            </a:r>
            <a:r>
              <a:rPr sz="4200" spc="1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isasi</a:t>
            </a:r>
            <a:endParaRPr sz="4200" dirty="0">
              <a:latin typeface="Arial"/>
              <a:cs typeface="Arial"/>
            </a:endParaRPr>
          </a:p>
          <a:p>
            <a:pPr marL="46037">
              <a:lnSpc>
                <a:spcPct val="95825"/>
              </a:lnSpc>
              <a:spcBef>
                <a:spcPts val="2599"/>
              </a:spcBef>
            </a:pPr>
            <a:r>
              <a:rPr sz="24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400" spc="31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lang="en-US" sz="3000" b="1" dirty="0">
                <a:latin typeface="Arial"/>
                <a:cs typeface="Arial"/>
              </a:rPr>
              <a:t>5</a:t>
            </a:r>
            <a:r>
              <a:rPr sz="3000" b="1" spc="0" dirty="0" smtClean="0">
                <a:latin typeface="Arial"/>
                <a:cs typeface="Arial"/>
              </a:rPr>
              <a:t> f</a:t>
            </a:r>
            <a:r>
              <a:rPr sz="3000" b="1" spc="9" dirty="0" smtClean="0">
                <a:latin typeface="Arial"/>
                <a:cs typeface="Arial"/>
              </a:rPr>
              <a:t>u</a:t>
            </a:r>
            <a:r>
              <a:rPr sz="3000" b="1" spc="4" dirty="0" smtClean="0">
                <a:latin typeface="Arial"/>
                <a:cs typeface="Arial"/>
              </a:rPr>
              <a:t>ng</a:t>
            </a:r>
            <a:r>
              <a:rPr sz="3000" b="1" spc="0" dirty="0" smtClean="0">
                <a:latin typeface="Arial"/>
                <a:cs typeface="Arial"/>
              </a:rPr>
              <a:t>si </a:t>
            </a:r>
            <a:r>
              <a:rPr sz="3000" b="1" spc="9" dirty="0" smtClean="0">
                <a:latin typeface="Arial"/>
                <a:cs typeface="Arial"/>
              </a:rPr>
              <a:t>p</a:t>
            </a:r>
            <a:r>
              <a:rPr sz="3000" b="1" spc="4" dirty="0" smtClean="0">
                <a:latin typeface="Arial"/>
                <a:cs typeface="Arial"/>
              </a:rPr>
              <a:t>o</a:t>
            </a:r>
            <a:r>
              <a:rPr sz="3000" b="1" spc="0" dirty="0" smtClean="0">
                <a:latin typeface="Arial"/>
                <a:cs typeface="Arial"/>
              </a:rPr>
              <a:t>kok</a:t>
            </a:r>
            <a:r>
              <a:rPr sz="3000" b="1" spc="-1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l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2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ker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9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ka</a:t>
            </a:r>
            <a:endParaRPr sz="3000" dirty="0">
              <a:latin typeface="Arial"/>
              <a:cs typeface="Arial"/>
            </a:endParaRPr>
          </a:p>
          <a:p>
            <a:pPr marL="389255" marR="65716">
              <a:lnSpc>
                <a:spcPct val="95825"/>
              </a:lnSpc>
              <a:spcBef>
                <a:spcPts val="150"/>
              </a:spcBef>
            </a:pPr>
            <a:r>
              <a:rPr sz="3000" b="1" spc="0" dirty="0" smtClean="0">
                <a:latin typeface="Arial"/>
                <a:cs typeface="Arial"/>
              </a:rPr>
              <a:t>profesio</a:t>
            </a:r>
            <a:r>
              <a:rPr sz="3000" b="1" spc="9" dirty="0" smtClean="0">
                <a:latin typeface="Arial"/>
                <a:cs typeface="Arial"/>
              </a:rPr>
              <a:t>n</a:t>
            </a:r>
            <a:r>
              <a:rPr sz="3000" b="1" spc="0" dirty="0" smtClean="0">
                <a:latin typeface="Arial"/>
                <a:cs typeface="Arial"/>
              </a:rPr>
              <a:t>alis</a:t>
            </a:r>
            <a:r>
              <a:rPr sz="3000" b="1" spc="-9" dirty="0" smtClean="0">
                <a:latin typeface="Arial"/>
                <a:cs typeface="Arial"/>
              </a:rPr>
              <a:t>m</a:t>
            </a:r>
            <a:r>
              <a:rPr sz="3000" b="1" spc="0" dirty="0" smtClean="0">
                <a:latin typeface="Arial"/>
                <a:cs typeface="Arial"/>
              </a:rPr>
              <a:t>e profes</a:t>
            </a:r>
            <a:r>
              <a:rPr sz="3000" b="1" spc="-25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:</a:t>
            </a:r>
            <a:endParaRPr sz="3000" dirty="0">
              <a:latin typeface="Arial"/>
              <a:cs typeface="Arial"/>
            </a:endParaRPr>
          </a:p>
          <a:p>
            <a:pPr marL="503555" marR="65716">
              <a:lnSpc>
                <a:spcPct val="95825"/>
              </a:lnSpc>
              <a:spcBef>
                <a:spcPts val="765"/>
              </a:spcBef>
            </a:pPr>
            <a:r>
              <a:rPr sz="18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80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13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ur</a:t>
            </a:r>
            <a:r>
              <a:rPr sz="2600" spc="4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ke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-9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8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nis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si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4559" y="438994"/>
            <a:ext cx="2354069" cy="1358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Profesi</a:t>
            </a:r>
            <a:endParaRPr sz="4200">
              <a:latin typeface="Arial"/>
              <a:cs typeface="Arial"/>
            </a:endParaRPr>
          </a:p>
          <a:p>
            <a:pPr marL="38605">
              <a:lnSpc>
                <a:spcPct val="95825"/>
              </a:lnSpc>
              <a:spcBef>
                <a:spcPts val="2599"/>
              </a:spcBef>
            </a:pPr>
            <a:r>
              <a:rPr sz="3000" b="1" spc="4" dirty="0" smtClean="0">
                <a:latin typeface="Arial"/>
                <a:cs typeface="Arial"/>
              </a:rPr>
              <a:t>p</a:t>
            </a:r>
            <a:r>
              <a:rPr sz="3000" b="1" spc="0" dirty="0" smtClean="0">
                <a:latin typeface="Arial"/>
                <a:cs typeface="Arial"/>
              </a:rPr>
              <a:t>en</a:t>
            </a:r>
            <a:r>
              <a:rPr sz="3000" b="1" spc="4" dirty="0" smtClean="0">
                <a:latin typeface="Arial"/>
                <a:cs typeface="Arial"/>
              </a:rPr>
              <a:t>ing</a:t>
            </a:r>
            <a:r>
              <a:rPr sz="3000" b="1" spc="0" dirty="0" smtClean="0">
                <a:latin typeface="Arial"/>
                <a:cs typeface="Arial"/>
              </a:rPr>
              <a:t>k</a:t>
            </a:r>
            <a:r>
              <a:rPr sz="3000" b="1" spc="-9" dirty="0" smtClean="0">
                <a:latin typeface="Arial"/>
                <a:cs typeface="Arial"/>
              </a:rPr>
              <a:t>a</a:t>
            </a:r>
            <a:r>
              <a:rPr sz="3000" b="1" spc="0" dirty="0" smtClean="0">
                <a:latin typeface="Arial"/>
                <a:cs typeface="Arial"/>
              </a:rPr>
              <a:t>tan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857" y="2852566"/>
            <a:ext cx="7775941" cy="3366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6954">
              <a:lnSpc>
                <a:spcPts val="2760"/>
              </a:lnSpc>
              <a:spcBef>
                <a:spcPts val="138"/>
              </a:spcBef>
            </a:pPr>
            <a:r>
              <a:rPr sz="18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80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13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14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14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tu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14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-14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6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u/ 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14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14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14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14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i</a:t>
            </a:r>
            <a:endParaRPr sz="2600" dirty="0">
              <a:latin typeface="Arial"/>
              <a:cs typeface="Arial"/>
            </a:endParaRPr>
          </a:p>
          <a:p>
            <a:pPr marL="299720" marR="56954">
              <a:lnSpc>
                <a:spcPct val="95825"/>
              </a:lnSpc>
            </a:pP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14" dirty="0" smtClean="0">
                <a:latin typeface="Arial"/>
                <a:cs typeface="Arial"/>
              </a:rPr>
              <a:t>nn</a:t>
            </a:r>
            <a:r>
              <a:rPr sz="2600" spc="-1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10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ses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ai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rk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9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8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kn</a:t>
            </a:r>
            <a:r>
              <a:rPr sz="2600" spc="-9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lo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i</a:t>
            </a:r>
            <a:endParaRPr sz="2600" dirty="0">
              <a:latin typeface="Arial"/>
              <a:cs typeface="Arial"/>
            </a:endParaRPr>
          </a:p>
          <a:p>
            <a:pPr marL="12700" marR="56954">
              <a:lnSpc>
                <a:spcPct val="95825"/>
              </a:lnSpc>
              <a:spcBef>
                <a:spcPts val="753"/>
              </a:spcBef>
            </a:pPr>
            <a:r>
              <a:rPr sz="18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80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13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9" dirty="0" smtClean="0">
                <a:latin typeface="Arial"/>
                <a:cs typeface="Arial"/>
              </a:rPr>
              <a:t>k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6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st</a:t>
            </a:r>
            <a:r>
              <a:rPr sz="2600" spc="-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14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14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isasi</a:t>
            </a:r>
            <a:r>
              <a:rPr sz="2600" spc="5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laks</a:t>
            </a:r>
            <a:r>
              <a:rPr sz="2600" spc="-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an</a:t>
            </a:r>
            <a:r>
              <a:rPr sz="2600" spc="6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ifika</a:t>
            </a:r>
            <a:r>
              <a:rPr sz="2600" spc="-9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i</a:t>
            </a:r>
            <a:endParaRPr sz="2600" dirty="0">
              <a:latin typeface="Arial"/>
              <a:cs typeface="Arial"/>
            </a:endParaRPr>
          </a:p>
          <a:p>
            <a:pPr marL="299720" marR="56954">
              <a:lnSpc>
                <a:spcPct val="95825"/>
              </a:lnSpc>
              <a:spcBef>
                <a:spcPts val="130"/>
              </a:spcBef>
            </a:pP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gi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-1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a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3"/>
              </a:spcBef>
            </a:pPr>
            <a:r>
              <a:rPr sz="18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80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13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14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-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5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-9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bi</a:t>
            </a:r>
            <a:r>
              <a:rPr sz="2600" spc="14" dirty="0" smtClean="0">
                <a:latin typeface="Arial"/>
                <a:cs typeface="Arial"/>
              </a:rPr>
              <a:t>j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k</a:t>
            </a:r>
            <a:r>
              <a:rPr sz="2600" spc="0" dirty="0" smtClean="0">
                <a:latin typeface="Arial"/>
                <a:cs typeface="Arial"/>
              </a:rPr>
              <a:t>an e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ika</a:t>
            </a:r>
            <a:r>
              <a:rPr sz="2600" spc="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14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f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3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h</a:t>
            </a:r>
            <a:r>
              <a:rPr sz="2600" spc="-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14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diik</a:t>
            </a:r>
            <a:r>
              <a:rPr sz="2600" spc="-9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ti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o/</a:t>
            </a:r>
            <a:endParaRPr sz="2600" dirty="0">
              <a:latin typeface="Arial"/>
              <a:cs typeface="Arial"/>
            </a:endParaRPr>
          </a:p>
          <a:p>
            <a:pPr marL="299720" marR="56954">
              <a:lnSpc>
                <a:spcPct val="95825"/>
              </a:lnSpc>
              <a:spcBef>
                <a:spcPts val="130"/>
              </a:spcBef>
            </a:pPr>
            <a:r>
              <a:rPr sz="2600" spc="0" dirty="0" smtClean="0">
                <a:latin typeface="Arial"/>
                <a:cs typeface="Arial"/>
              </a:rPr>
              <a:t>se</a:t>
            </a:r>
            <a:r>
              <a:rPr sz="2600" spc="-9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ua</a:t>
            </a:r>
            <a:r>
              <a:rPr sz="2600" spc="2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9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-9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a.</a:t>
            </a:r>
            <a:endParaRPr sz="2600" dirty="0">
              <a:latin typeface="Arial"/>
              <a:cs typeface="Arial"/>
            </a:endParaRPr>
          </a:p>
          <a:p>
            <a:pPr marL="12700" marR="56954">
              <a:lnSpc>
                <a:spcPct val="95825"/>
              </a:lnSpc>
              <a:spcBef>
                <a:spcPts val="752"/>
              </a:spcBef>
            </a:pPr>
            <a:r>
              <a:rPr sz="18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1800" spc="0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13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14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14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3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-9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9" dirty="0" smtClean="0">
                <a:latin typeface="Arial"/>
                <a:cs typeface="Arial"/>
              </a:rPr>
              <a:t>k</a:t>
            </a:r>
            <a:r>
              <a:rPr sz="2600" spc="0" dirty="0" smtClean="0">
                <a:latin typeface="Arial"/>
                <a:cs typeface="Arial"/>
              </a:rPr>
              <a:t>si</a:t>
            </a:r>
            <a:r>
              <a:rPr sz="2600" spc="1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</a:t>
            </a:r>
            <a:r>
              <a:rPr sz="2600" spc="-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gi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14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-14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69" dirty="0" smtClean="0">
                <a:latin typeface="Arial"/>
                <a:cs typeface="Arial"/>
              </a:rPr>
              <a:t> </a:t>
            </a:r>
            <a:r>
              <a:rPr sz="2600" spc="-39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4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</a:t>
            </a:r>
            <a:r>
              <a:rPr sz="2600" spc="-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la</a:t>
            </a:r>
            <a:r>
              <a:rPr sz="2600" spc="-14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g</a:t>
            </a:r>
            <a:r>
              <a:rPr sz="2600" spc="-14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ar</a:t>
            </a:r>
            <a:r>
              <a:rPr sz="2600" spc="4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ika</a:t>
            </a:r>
            <a:endParaRPr sz="2600" dirty="0">
              <a:latin typeface="Arial"/>
              <a:cs typeface="Arial"/>
            </a:endParaRPr>
          </a:p>
          <a:p>
            <a:pPr marL="299720" marR="56954">
              <a:lnSpc>
                <a:spcPct val="95825"/>
              </a:lnSpc>
              <a:spcBef>
                <a:spcPts val="130"/>
              </a:spcBef>
            </a:pP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-9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" dirty="0" smtClean="0">
                <a:latin typeface="Arial"/>
                <a:cs typeface="Arial"/>
              </a:rPr>
              <a:t>f</a:t>
            </a:r>
            <a:r>
              <a:rPr sz="2600" spc="0" dirty="0" smtClean="0">
                <a:latin typeface="Arial"/>
                <a:cs typeface="Arial"/>
              </a:rPr>
              <a:t>esi.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002" y="438994"/>
            <a:ext cx="4198537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Kode</a:t>
            </a:r>
            <a:r>
              <a:rPr sz="4200" spc="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200" spc="-1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ik Profesi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557" y="1366153"/>
            <a:ext cx="8105384" cy="5097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35"/>
              </a:lnSpc>
              <a:spcBef>
                <a:spcPts val="126"/>
              </a:spcBef>
            </a:pPr>
            <a:r>
              <a:rPr sz="2300" b="1" spc="0" dirty="0" smtClean="0">
                <a:latin typeface="Arial"/>
                <a:cs typeface="Arial"/>
              </a:rPr>
              <a:t>Ko</a:t>
            </a:r>
            <a:r>
              <a:rPr sz="2300" b="1" spc="-9" dirty="0" smtClean="0">
                <a:latin typeface="Arial"/>
                <a:cs typeface="Arial"/>
              </a:rPr>
              <a:t>d</a:t>
            </a:r>
            <a:r>
              <a:rPr sz="2300" b="1" spc="0" dirty="0" smtClean="0">
                <a:latin typeface="Arial"/>
                <a:cs typeface="Arial"/>
              </a:rPr>
              <a:t>e</a:t>
            </a:r>
            <a:r>
              <a:rPr sz="2300" spc="0" dirty="0" smtClean="0">
                <a:latin typeface="Arial"/>
                <a:cs typeface="Arial"/>
              </a:rPr>
              <a:t>: </a:t>
            </a:r>
            <a:r>
              <a:rPr sz="2300" spc="9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u</a:t>
            </a:r>
            <a:r>
              <a:rPr sz="2300" spc="4" dirty="0" smtClean="0">
                <a:latin typeface="Arial"/>
                <a:cs typeface="Arial"/>
              </a:rPr>
              <a:t>m</a:t>
            </a:r>
            <a:r>
              <a:rPr sz="2300" spc="0" dirty="0" smtClean="0">
                <a:latin typeface="Arial"/>
                <a:cs typeface="Arial"/>
              </a:rPr>
              <a:t>pu</a:t>
            </a:r>
            <a:r>
              <a:rPr sz="2300" spc="9" dirty="0" smtClean="0">
                <a:latin typeface="Arial"/>
                <a:cs typeface="Arial"/>
              </a:rPr>
              <a:t>l</a:t>
            </a:r>
            <a:r>
              <a:rPr sz="2300" spc="0" dirty="0" smtClean="0">
                <a:latin typeface="Arial"/>
                <a:cs typeface="Arial"/>
              </a:rPr>
              <a:t>an</a:t>
            </a:r>
            <a:r>
              <a:rPr sz="2300" spc="-54" dirty="0" smtClean="0">
                <a:latin typeface="Arial"/>
                <a:cs typeface="Arial"/>
              </a:rPr>
              <a:t> </a:t>
            </a:r>
            <a:r>
              <a:rPr sz="2300" spc="4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and</a:t>
            </a:r>
            <a:r>
              <a:rPr sz="2300" spc="9" dirty="0" smtClean="0">
                <a:latin typeface="Arial"/>
                <a:cs typeface="Arial"/>
              </a:rPr>
              <a:t>i</a:t>
            </a:r>
            <a:r>
              <a:rPr sz="2300" spc="0" dirty="0" smtClean="0">
                <a:latin typeface="Arial"/>
                <a:cs typeface="Arial"/>
              </a:rPr>
              <a:t>,</a:t>
            </a:r>
            <a:r>
              <a:rPr sz="2300" spc="-3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bu</a:t>
            </a:r>
            <a:r>
              <a:rPr sz="2300" spc="9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u,</a:t>
            </a:r>
            <a:r>
              <a:rPr sz="2300" spc="-1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undan</a:t>
            </a:r>
            <a:r>
              <a:rPr sz="2300" spc="34" dirty="0" smtClean="0">
                <a:latin typeface="Arial"/>
                <a:cs typeface="Arial"/>
              </a:rPr>
              <a:t>g</a:t>
            </a:r>
            <a:r>
              <a:rPr sz="2250" spc="4" baseline="27055" dirty="0" smtClean="0">
                <a:latin typeface="Arial"/>
                <a:cs typeface="Arial"/>
              </a:rPr>
              <a:t>2</a:t>
            </a:r>
            <a:r>
              <a:rPr sz="2300" spc="0" dirty="0" smtClean="0">
                <a:latin typeface="Arial"/>
                <a:cs typeface="Arial"/>
              </a:rPr>
              <a:t>,</a:t>
            </a:r>
            <a:r>
              <a:rPr sz="2300" spc="-43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dan </a:t>
            </a:r>
            <a:r>
              <a:rPr sz="2300" spc="9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ata</a:t>
            </a:r>
            <a:r>
              <a:rPr sz="2300" spc="-34" dirty="0" smtClean="0">
                <a:latin typeface="Arial"/>
                <a:cs typeface="Arial"/>
              </a:rPr>
              <a:t> </a:t>
            </a:r>
            <a:r>
              <a:rPr sz="2300" spc="-50" dirty="0" smtClean="0">
                <a:latin typeface="Arial"/>
                <a:cs typeface="Arial"/>
              </a:rPr>
              <a:t>y</a:t>
            </a:r>
            <a:r>
              <a:rPr sz="2300" spc="0" dirty="0" smtClean="0">
                <a:latin typeface="Arial"/>
                <a:cs typeface="Arial"/>
              </a:rPr>
              <a:t>g</a:t>
            </a:r>
            <a:r>
              <a:rPr sz="2300" spc="3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d</a:t>
            </a:r>
            <a:r>
              <a:rPr sz="2300" spc="9" dirty="0" smtClean="0">
                <a:latin typeface="Arial"/>
                <a:cs typeface="Arial"/>
              </a:rPr>
              <a:t>i</a:t>
            </a:r>
            <a:r>
              <a:rPr sz="2300" spc="4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epa</a:t>
            </a:r>
            <a:r>
              <a:rPr sz="2300" spc="9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ati</a:t>
            </a:r>
            <a:endParaRPr sz="2300">
              <a:latin typeface="Arial"/>
              <a:cs typeface="Arial"/>
            </a:endParaRPr>
          </a:p>
          <a:p>
            <a:pPr marL="12700" marR="45418">
              <a:lnSpc>
                <a:spcPct val="95825"/>
              </a:lnSpc>
            </a:pPr>
            <a:r>
              <a:rPr sz="2300" spc="0" dirty="0" smtClean="0">
                <a:latin typeface="Arial"/>
                <a:cs typeface="Arial"/>
              </a:rPr>
              <a:t>d</a:t>
            </a:r>
            <a:r>
              <a:rPr sz="2300" spc="9" dirty="0" smtClean="0">
                <a:latin typeface="Arial"/>
                <a:cs typeface="Arial"/>
              </a:rPr>
              <a:t>l</a:t>
            </a:r>
            <a:r>
              <a:rPr sz="2300" spc="0" dirty="0" smtClean="0">
                <a:latin typeface="Arial"/>
                <a:cs typeface="Arial"/>
              </a:rPr>
              <a:t>m</a:t>
            </a:r>
            <a:r>
              <a:rPr sz="2300" spc="-9" dirty="0" smtClean="0">
                <a:latin typeface="Arial"/>
                <a:cs typeface="Arial"/>
              </a:rPr>
              <a:t> </a:t>
            </a:r>
            <a:r>
              <a:rPr sz="2300" spc="4" dirty="0" smtClean="0">
                <a:latin typeface="Arial"/>
                <a:cs typeface="Arial"/>
              </a:rPr>
              <a:t>l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9" dirty="0" smtClean="0">
                <a:latin typeface="Arial"/>
                <a:cs typeface="Arial"/>
              </a:rPr>
              <a:t>l</a:t>
            </a:r>
            <a:r>
              <a:rPr sz="2300" spc="0" dirty="0" smtClean="0">
                <a:latin typeface="Arial"/>
                <a:cs typeface="Arial"/>
              </a:rPr>
              <a:t>u</a:t>
            </a:r>
            <a:r>
              <a:rPr sz="2300" spc="-14" dirty="0" smtClean="0">
                <a:latin typeface="Arial"/>
                <a:cs typeface="Arial"/>
              </a:rPr>
              <a:t> </a:t>
            </a:r>
            <a:r>
              <a:rPr sz="2300" spc="4" dirty="0" smtClean="0">
                <a:latin typeface="Arial"/>
                <a:cs typeface="Arial"/>
              </a:rPr>
              <a:t>li</a:t>
            </a:r>
            <a:r>
              <a:rPr sz="2300" spc="0" dirty="0" smtClean="0">
                <a:latin typeface="Arial"/>
                <a:cs typeface="Arial"/>
              </a:rPr>
              <a:t>ntas</a:t>
            </a:r>
            <a:r>
              <a:rPr sz="2300" spc="-2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te</a:t>
            </a:r>
            <a:r>
              <a:rPr sz="2300" spc="9" dirty="0" smtClean="0">
                <a:latin typeface="Arial"/>
                <a:cs typeface="Arial"/>
              </a:rPr>
              <a:t>l</a:t>
            </a:r>
            <a:r>
              <a:rPr sz="2300" spc="0" dirty="0" smtClean="0">
                <a:latin typeface="Arial"/>
                <a:cs typeface="Arial"/>
              </a:rPr>
              <a:t>egrafi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4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erta</a:t>
            </a:r>
            <a:r>
              <a:rPr sz="2300" spc="-39" dirty="0" smtClean="0">
                <a:latin typeface="Arial"/>
                <a:cs typeface="Arial"/>
              </a:rPr>
              <a:t> </a:t>
            </a:r>
            <a:r>
              <a:rPr sz="2300" spc="4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u</a:t>
            </a:r>
            <a:r>
              <a:rPr sz="2300" spc="9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unan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h</a:t>
            </a:r>
            <a:r>
              <a:rPr sz="2300" spc="9" dirty="0" smtClean="0">
                <a:latin typeface="Arial"/>
                <a:cs typeface="Arial"/>
              </a:rPr>
              <a:t>i</a:t>
            </a:r>
            <a:r>
              <a:rPr sz="2300" spc="0" dirty="0" smtClean="0">
                <a:latin typeface="Arial"/>
                <a:cs typeface="Arial"/>
              </a:rPr>
              <a:t>dup</a:t>
            </a:r>
            <a:r>
              <a:rPr sz="2300" spc="-1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d</a:t>
            </a:r>
            <a:r>
              <a:rPr sz="2300" spc="9" dirty="0" smtClean="0">
                <a:latin typeface="Arial"/>
                <a:cs typeface="Arial"/>
              </a:rPr>
              <a:t>l</a:t>
            </a:r>
            <a:r>
              <a:rPr sz="2300" spc="0" dirty="0" smtClean="0">
                <a:latin typeface="Arial"/>
                <a:cs typeface="Arial"/>
              </a:rPr>
              <a:t>m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m</a:t>
            </a:r>
            <a:r>
              <a:rPr sz="2300" spc="4" dirty="0" smtClean="0">
                <a:latin typeface="Arial"/>
                <a:cs typeface="Arial"/>
              </a:rPr>
              <a:t>as</a:t>
            </a:r>
            <a:r>
              <a:rPr sz="2300" spc="-50" dirty="0" smtClean="0">
                <a:latin typeface="Arial"/>
                <a:cs typeface="Arial"/>
              </a:rPr>
              <a:t>y</a:t>
            </a:r>
            <a:r>
              <a:rPr sz="2300" spc="0" dirty="0" smtClean="0">
                <a:latin typeface="Arial"/>
                <a:cs typeface="Arial"/>
              </a:rPr>
              <a:t>arak</a:t>
            </a:r>
            <a:r>
              <a:rPr sz="2300" spc="4" dirty="0" smtClean="0">
                <a:latin typeface="Arial"/>
                <a:cs typeface="Arial"/>
              </a:rPr>
              <a:t>a</a:t>
            </a:r>
            <a:r>
              <a:rPr sz="2300" spc="0" dirty="0" smtClean="0">
                <a:latin typeface="Arial"/>
                <a:cs typeface="Arial"/>
              </a:rPr>
              <a:t>t.</a:t>
            </a:r>
            <a:endParaRPr sz="2300">
              <a:latin typeface="Arial"/>
              <a:cs typeface="Arial"/>
            </a:endParaRPr>
          </a:p>
          <a:p>
            <a:pPr marL="12700" marR="58718">
              <a:lnSpc>
                <a:spcPct val="100041"/>
              </a:lnSpc>
              <a:spcBef>
                <a:spcPts val="657"/>
              </a:spcBef>
            </a:pPr>
            <a:r>
              <a:rPr sz="2300" b="1" spc="0" dirty="0" smtClean="0">
                <a:latin typeface="Arial"/>
                <a:cs typeface="Arial"/>
              </a:rPr>
              <a:t>Etik </a:t>
            </a:r>
            <a:r>
              <a:rPr sz="2300" spc="0" dirty="0" smtClean="0">
                <a:latin typeface="Arial"/>
                <a:cs typeface="Arial"/>
              </a:rPr>
              <a:t>/</a:t>
            </a:r>
            <a:r>
              <a:rPr sz="2300" spc="-14" dirty="0" smtClean="0">
                <a:latin typeface="Arial"/>
                <a:cs typeface="Arial"/>
              </a:rPr>
              <a:t> </a:t>
            </a:r>
            <a:r>
              <a:rPr sz="2300" b="1" spc="0" dirty="0" smtClean="0">
                <a:latin typeface="Arial"/>
                <a:cs typeface="Arial"/>
              </a:rPr>
              <a:t>e</a:t>
            </a:r>
            <a:r>
              <a:rPr sz="2300" b="1" spc="-4" dirty="0" smtClean="0">
                <a:latin typeface="Arial"/>
                <a:cs typeface="Arial"/>
              </a:rPr>
              <a:t>t</a:t>
            </a:r>
            <a:r>
              <a:rPr sz="2300" b="1" spc="0" dirty="0" smtClean="0">
                <a:latin typeface="Arial"/>
                <a:cs typeface="Arial"/>
              </a:rPr>
              <a:t>ika</a:t>
            </a:r>
            <a:r>
              <a:rPr sz="2300" b="1" spc="-1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: moral</a:t>
            </a:r>
            <a:r>
              <a:rPr sz="2300" spc="-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f</a:t>
            </a:r>
            <a:r>
              <a:rPr sz="2300" spc="4" dirty="0" smtClean="0">
                <a:latin typeface="Arial"/>
                <a:cs typeface="Arial"/>
              </a:rPr>
              <a:t>il</a:t>
            </a:r>
            <a:r>
              <a:rPr sz="2300" spc="0" dirty="0" smtClean="0">
                <a:latin typeface="Arial"/>
                <a:cs typeface="Arial"/>
              </a:rPr>
              <a:t>o</a:t>
            </a:r>
            <a:r>
              <a:rPr sz="2300" spc="4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of</a:t>
            </a:r>
            <a:r>
              <a:rPr sz="2300" spc="4" dirty="0" smtClean="0">
                <a:latin typeface="Arial"/>
                <a:cs typeface="Arial"/>
              </a:rPr>
              <a:t>i</a:t>
            </a:r>
            <a:r>
              <a:rPr sz="2300" spc="0" dirty="0" smtClean="0">
                <a:latin typeface="Arial"/>
                <a:cs typeface="Arial"/>
              </a:rPr>
              <a:t>,</a:t>
            </a:r>
            <a:r>
              <a:rPr sz="2300" spc="-5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f</a:t>
            </a:r>
            <a:r>
              <a:rPr sz="2300" spc="4" dirty="0" smtClean="0">
                <a:latin typeface="Arial"/>
                <a:cs typeface="Arial"/>
              </a:rPr>
              <a:t>ils</a:t>
            </a:r>
            <a:r>
              <a:rPr sz="2300" spc="0" dirty="0" smtClean="0">
                <a:latin typeface="Arial"/>
                <a:cs typeface="Arial"/>
              </a:rPr>
              <a:t>afat</a:t>
            </a:r>
            <a:r>
              <a:rPr sz="2300" spc="-3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p</a:t>
            </a:r>
            <a:r>
              <a:rPr sz="2300" spc="-4" dirty="0" smtClean="0">
                <a:latin typeface="Arial"/>
                <a:cs typeface="Arial"/>
              </a:rPr>
              <a:t>r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4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t</a:t>
            </a:r>
            <a:r>
              <a:rPr sz="2300" spc="4" dirty="0" smtClean="0">
                <a:latin typeface="Arial"/>
                <a:cs typeface="Arial"/>
              </a:rPr>
              <a:t>i</a:t>
            </a:r>
            <a:r>
              <a:rPr sz="2300" spc="0" dirty="0" smtClean="0">
                <a:latin typeface="Arial"/>
                <a:cs typeface="Arial"/>
              </a:rPr>
              <a:t>s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dan</a:t>
            </a:r>
            <a:r>
              <a:rPr sz="2300" spc="-1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4" dirty="0" smtClean="0">
                <a:latin typeface="Arial"/>
                <a:cs typeface="Arial"/>
              </a:rPr>
              <a:t>j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-4" dirty="0" smtClean="0">
                <a:latin typeface="Arial"/>
                <a:cs typeface="Arial"/>
              </a:rPr>
              <a:t>r</a:t>
            </a:r>
            <a:r>
              <a:rPr sz="2300" spc="0" dirty="0" smtClean="0">
                <a:latin typeface="Arial"/>
                <a:cs typeface="Arial"/>
              </a:rPr>
              <a:t>an </a:t>
            </a:r>
            <a:r>
              <a:rPr sz="2300" spc="4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e</a:t>
            </a:r>
            <a:r>
              <a:rPr sz="2300" spc="9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u</a:t>
            </a:r>
            <a:r>
              <a:rPr sz="2300" spc="9" dirty="0" smtClean="0">
                <a:latin typeface="Arial"/>
                <a:cs typeface="Arial"/>
              </a:rPr>
              <a:t>s</a:t>
            </a:r>
            <a:r>
              <a:rPr sz="2300" spc="4" dirty="0" smtClean="0">
                <a:latin typeface="Arial"/>
                <a:cs typeface="Arial"/>
              </a:rPr>
              <a:t>il</a:t>
            </a:r>
            <a:r>
              <a:rPr sz="2300" spc="0" dirty="0" smtClean="0">
                <a:latin typeface="Arial"/>
                <a:cs typeface="Arial"/>
              </a:rPr>
              <a:t>aan.</a:t>
            </a:r>
            <a:r>
              <a:rPr sz="2300" spc="-75" dirty="0" smtClean="0">
                <a:latin typeface="Arial"/>
                <a:cs typeface="Arial"/>
              </a:rPr>
              <a:t> </a:t>
            </a:r>
            <a:r>
              <a:rPr sz="2300" spc="-14" dirty="0" smtClean="0">
                <a:latin typeface="Arial"/>
                <a:cs typeface="Arial"/>
              </a:rPr>
              <a:t>M</a:t>
            </a:r>
            <a:r>
              <a:rPr sz="2300" spc="0" dirty="0" smtClean="0">
                <a:latin typeface="Arial"/>
                <a:cs typeface="Arial"/>
              </a:rPr>
              <a:t>enurut </a:t>
            </a:r>
            <a:r>
              <a:rPr sz="2300" spc="4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4" dirty="0" smtClean="0">
                <a:latin typeface="Arial"/>
                <a:cs typeface="Arial"/>
              </a:rPr>
              <a:t>m</a:t>
            </a:r>
            <a:r>
              <a:rPr sz="2300" spc="0" dirty="0" smtClean="0">
                <a:latin typeface="Arial"/>
                <a:cs typeface="Arial"/>
              </a:rPr>
              <a:t>us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be</a:t>
            </a:r>
            <a:r>
              <a:rPr sz="2300" spc="9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ar,</a:t>
            </a:r>
            <a:r>
              <a:rPr sz="2300" spc="-3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et</a:t>
            </a:r>
            <a:r>
              <a:rPr sz="2300" spc="9" dirty="0" smtClean="0">
                <a:latin typeface="Arial"/>
                <a:cs typeface="Arial"/>
              </a:rPr>
              <a:t>i</a:t>
            </a:r>
            <a:r>
              <a:rPr sz="2300" spc="4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-1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m</a:t>
            </a:r>
            <a:r>
              <a:rPr sz="2300" spc="4" dirty="0" smtClean="0">
                <a:latin typeface="Arial"/>
                <a:cs typeface="Arial"/>
              </a:rPr>
              <a:t>e</a:t>
            </a:r>
            <a:r>
              <a:rPr sz="2300" spc="0" dirty="0" smtClean="0">
                <a:latin typeface="Arial"/>
                <a:cs typeface="Arial"/>
              </a:rPr>
              <a:t>ngand</a:t>
            </a:r>
            <a:r>
              <a:rPr sz="2300" spc="4" dirty="0" smtClean="0">
                <a:latin typeface="Arial"/>
                <a:cs typeface="Arial"/>
              </a:rPr>
              <a:t>u</a:t>
            </a:r>
            <a:r>
              <a:rPr sz="2300" spc="0" dirty="0" smtClean="0">
                <a:latin typeface="Arial"/>
                <a:cs typeface="Arial"/>
              </a:rPr>
              <a:t>ng penge</a:t>
            </a:r>
            <a:r>
              <a:rPr sz="2300" spc="-4" dirty="0" smtClean="0">
                <a:latin typeface="Arial"/>
                <a:cs typeface="Arial"/>
              </a:rPr>
              <a:t>r</a:t>
            </a:r>
            <a:r>
              <a:rPr sz="2300" spc="0" dirty="0" smtClean="0">
                <a:latin typeface="Arial"/>
                <a:cs typeface="Arial"/>
              </a:rPr>
              <a:t>t</a:t>
            </a:r>
            <a:r>
              <a:rPr sz="2300" spc="4" dirty="0" smtClean="0">
                <a:latin typeface="Arial"/>
                <a:cs typeface="Arial"/>
              </a:rPr>
              <a:t>i</a:t>
            </a:r>
            <a:r>
              <a:rPr sz="2300" spc="0" dirty="0" smtClean="0">
                <a:latin typeface="Arial"/>
                <a:cs typeface="Arial"/>
              </a:rPr>
              <a:t>an</a:t>
            </a:r>
            <a:r>
              <a:rPr sz="2300" spc="-39" dirty="0" smtClean="0">
                <a:latin typeface="Arial"/>
                <a:cs typeface="Arial"/>
              </a:rPr>
              <a:t> </a:t>
            </a:r>
            <a:r>
              <a:rPr sz="2300" spc="4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bg</a:t>
            </a:r>
            <a:r>
              <a:rPr sz="2300" spc="-19" dirty="0" smtClean="0">
                <a:latin typeface="Arial"/>
                <a:cs typeface="Arial"/>
              </a:rPr>
              <a:t> </a:t>
            </a:r>
            <a:r>
              <a:rPr sz="2300" spc="4" dirty="0" smtClean="0">
                <a:latin typeface="Arial"/>
                <a:cs typeface="Arial"/>
              </a:rPr>
              <a:t>il</a:t>
            </a:r>
            <a:r>
              <a:rPr sz="2300" spc="0" dirty="0" smtClean="0">
                <a:latin typeface="Arial"/>
                <a:cs typeface="Arial"/>
              </a:rPr>
              <a:t>mu</a:t>
            </a:r>
            <a:r>
              <a:rPr sz="2300" spc="-3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ttg apa</a:t>
            </a:r>
            <a:r>
              <a:rPr sz="2300" spc="-19" dirty="0" smtClean="0">
                <a:latin typeface="Arial"/>
                <a:cs typeface="Arial"/>
              </a:rPr>
              <a:t> </a:t>
            </a:r>
            <a:r>
              <a:rPr sz="2300" spc="-50" dirty="0" smtClean="0">
                <a:latin typeface="Arial"/>
                <a:cs typeface="Arial"/>
              </a:rPr>
              <a:t>y</a:t>
            </a:r>
            <a:r>
              <a:rPr sz="2300" spc="0" dirty="0" smtClean="0">
                <a:latin typeface="Arial"/>
                <a:cs typeface="Arial"/>
              </a:rPr>
              <a:t>g</a:t>
            </a:r>
            <a:r>
              <a:rPr sz="2300" spc="3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ba</a:t>
            </a:r>
            <a:r>
              <a:rPr sz="2300" spc="4" dirty="0" smtClean="0">
                <a:latin typeface="Arial"/>
                <a:cs typeface="Arial"/>
              </a:rPr>
              <a:t>i</a:t>
            </a:r>
            <a:r>
              <a:rPr sz="2300" spc="0" dirty="0" smtClean="0">
                <a:latin typeface="Arial"/>
                <a:cs typeface="Arial"/>
              </a:rPr>
              <a:t>k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dan</a:t>
            </a:r>
            <a:r>
              <a:rPr sz="2300" spc="-1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apa </a:t>
            </a:r>
            <a:r>
              <a:rPr sz="2300" spc="-54" dirty="0" smtClean="0">
                <a:latin typeface="Arial"/>
                <a:cs typeface="Arial"/>
              </a:rPr>
              <a:t>y</a:t>
            </a:r>
            <a:r>
              <a:rPr sz="2300" spc="0" dirty="0" smtClean="0">
                <a:latin typeface="Arial"/>
                <a:cs typeface="Arial"/>
              </a:rPr>
              <a:t>g</a:t>
            </a:r>
            <a:r>
              <a:rPr sz="2300" spc="3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bu</a:t>
            </a:r>
            <a:r>
              <a:rPr sz="2300" spc="-4" dirty="0" smtClean="0">
                <a:latin typeface="Arial"/>
                <a:cs typeface="Arial"/>
              </a:rPr>
              <a:t>r</a:t>
            </a:r>
            <a:r>
              <a:rPr sz="2300" spc="0" dirty="0" smtClean="0">
                <a:latin typeface="Arial"/>
                <a:cs typeface="Arial"/>
              </a:rPr>
              <a:t>uk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4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e</a:t>
            </a:r>
            <a:r>
              <a:rPr sz="2300" spc="-4" dirty="0" smtClean="0">
                <a:latin typeface="Arial"/>
                <a:cs typeface="Arial"/>
              </a:rPr>
              <a:t>r</a:t>
            </a:r>
            <a:r>
              <a:rPr sz="2300" spc="0" dirty="0" smtClean="0">
                <a:latin typeface="Arial"/>
                <a:cs typeface="Arial"/>
              </a:rPr>
              <a:t>ta</a:t>
            </a:r>
            <a:r>
              <a:rPr sz="2300" spc="-1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ttg hak</a:t>
            </a:r>
            <a:r>
              <a:rPr sz="2300" spc="-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dan</a:t>
            </a:r>
            <a:r>
              <a:rPr sz="2300" spc="-14" dirty="0" smtClean="0">
                <a:latin typeface="Arial"/>
                <a:cs typeface="Arial"/>
              </a:rPr>
              <a:t> </a:t>
            </a:r>
            <a:r>
              <a:rPr sz="2300" spc="4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e</a:t>
            </a:r>
            <a:r>
              <a:rPr sz="2300" spc="-39" dirty="0" smtClean="0">
                <a:latin typeface="Arial"/>
                <a:cs typeface="Arial"/>
              </a:rPr>
              <a:t>w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9" dirty="0" smtClean="0">
                <a:latin typeface="Arial"/>
                <a:cs typeface="Arial"/>
              </a:rPr>
              <a:t>j</a:t>
            </a:r>
            <a:r>
              <a:rPr sz="2300" spc="4" dirty="0" smtClean="0">
                <a:latin typeface="Arial"/>
                <a:cs typeface="Arial"/>
              </a:rPr>
              <a:t>i</a:t>
            </a:r>
            <a:r>
              <a:rPr sz="2300" spc="0" dirty="0" smtClean="0">
                <a:latin typeface="Arial"/>
                <a:cs typeface="Arial"/>
              </a:rPr>
              <a:t>ban </a:t>
            </a:r>
            <a:r>
              <a:rPr sz="2300" spc="9" dirty="0" smtClean="0">
                <a:latin typeface="Arial"/>
                <a:cs typeface="Arial"/>
              </a:rPr>
              <a:t>m</a:t>
            </a:r>
            <a:r>
              <a:rPr sz="2300" spc="0" dirty="0" smtClean="0">
                <a:latin typeface="Arial"/>
                <a:cs typeface="Arial"/>
              </a:rPr>
              <a:t>oral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(akh</a:t>
            </a:r>
            <a:r>
              <a:rPr sz="2300" spc="14" dirty="0" smtClean="0">
                <a:latin typeface="Arial"/>
                <a:cs typeface="Arial"/>
              </a:rPr>
              <a:t>l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9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).</a:t>
            </a:r>
            <a:endParaRPr sz="2300">
              <a:latin typeface="Arial"/>
              <a:cs typeface="Arial"/>
            </a:endParaRPr>
          </a:p>
          <a:p>
            <a:pPr marL="12700" marR="10135">
              <a:lnSpc>
                <a:spcPct val="100041"/>
              </a:lnSpc>
              <a:spcBef>
                <a:spcPts val="562"/>
              </a:spcBef>
            </a:pPr>
            <a:r>
              <a:rPr sz="2300" spc="0" dirty="0" smtClean="0">
                <a:latin typeface="Arial"/>
                <a:cs typeface="Arial"/>
              </a:rPr>
              <a:t>S</a:t>
            </a:r>
            <a:r>
              <a:rPr sz="2300" spc="4" dirty="0" smtClean="0">
                <a:latin typeface="Arial"/>
                <a:cs typeface="Arial"/>
              </a:rPr>
              <a:t>h</a:t>
            </a:r>
            <a:r>
              <a:rPr sz="2300" spc="0" dirty="0" smtClean="0">
                <a:latin typeface="Arial"/>
                <a:cs typeface="Arial"/>
              </a:rPr>
              <a:t>g,</a:t>
            </a:r>
            <a:r>
              <a:rPr sz="2300" spc="-14" dirty="0" smtClean="0">
                <a:latin typeface="Arial"/>
                <a:cs typeface="Arial"/>
              </a:rPr>
              <a:t> </a:t>
            </a:r>
            <a:r>
              <a:rPr sz="2300" b="1" spc="0" dirty="0" smtClean="0">
                <a:latin typeface="Arial"/>
                <a:cs typeface="Arial"/>
              </a:rPr>
              <a:t>ko</a:t>
            </a:r>
            <a:r>
              <a:rPr sz="2300" b="1" spc="-9" dirty="0" smtClean="0">
                <a:latin typeface="Arial"/>
                <a:cs typeface="Arial"/>
              </a:rPr>
              <a:t>d</a:t>
            </a:r>
            <a:r>
              <a:rPr sz="2300" b="1" spc="0" dirty="0" smtClean="0">
                <a:latin typeface="Arial"/>
                <a:cs typeface="Arial"/>
              </a:rPr>
              <a:t>e etik</a:t>
            </a:r>
            <a:r>
              <a:rPr sz="2300" b="1" spc="-1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ada</a:t>
            </a:r>
            <a:r>
              <a:rPr sz="2300" spc="9" dirty="0" smtClean="0">
                <a:latin typeface="Arial"/>
                <a:cs typeface="Arial"/>
              </a:rPr>
              <a:t>l</a:t>
            </a:r>
            <a:r>
              <a:rPr sz="2300" spc="0" dirty="0" smtClean="0">
                <a:latin typeface="Arial"/>
                <a:cs typeface="Arial"/>
              </a:rPr>
              <a:t>ah</a:t>
            </a:r>
            <a:r>
              <a:rPr sz="2300" spc="-34" dirty="0" smtClean="0">
                <a:latin typeface="Arial"/>
                <a:cs typeface="Arial"/>
              </a:rPr>
              <a:t> </a:t>
            </a:r>
            <a:r>
              <a:rPr sz="2300" spc="4" dirty="0" smtClean="0">
                <a:latin typeface="Arial"/>
                <a:cs typeface="Arial"/>
              </a:rPr>
              <a:t>sis</a:t>
            </a:r>
            <a:r>
              <a:rPr sz="2300" spc="0" dirty="0" smtClean="0">
                <a:latin typeface="Arial"/>
                <a:cs typeface="Arial"/>
              </a:rPr>
              <a:t>tem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norma,</a:t>
            </a:r>
            <a:r>
              <a:rPr sz="2300" spc="-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n</a:t>
            </a:r>
            <a:r>
              <a:rPr sz="2300" spc="9" dirty="0" smtClean="0">
                <a:latin typeface="Arial"/>
                <a:cs typeface="Arial"/>
              </a:rPr>
              <a:t>i</a:t>
            </a:r>
            <a:r>
              <a:rPr sz="2300" spc="4" dirty="0" smtClean="0">
                <a:latin typeface="Arial"/>
                <a:cs typeface="Arial"/>
              </a:rPr>
              <a:t>l</a:t>
            </a:r>
            <a:r>
              <a:rPr sz="2300" spc="0" dirty="0" smtClean="0">
                <a:latin typeface="Arial"/>
                <a:cs typeface="Arial"/>
              </a:rPr>
              <a:t>ai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dan</a:t>
            </a:r>
            <a:r>
              <a:rPr sz="2300" spc="-1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aturan profe</a:t>
            </a:r>
            <a:r>
              <a:rPr sz="2300" spc="4" dirty="0" smtClean="0">
                <a:latin typeface="Arial"/>
                <a:cs typeface="Arial"/>
              </a:rPr>
              <a:t>si</a:t>
            </a:r>
            <a:r>
              <a:rPr sz="2300" spc="0" dirty="0" smtClean="0">
                <a:latin typeface="Arial"/>
                <a:cs typeface="Arial"/>
              </a:rPr>
              <a:t>onal</a:t>
            </a:r>
            <a:r>
              <a:rPr sz="2300" spc="-4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tertu</a:t>
            </a:r>
            <a:r>
              <a:rPr sz="2300" spc="4" dirty="0" smtClean="0">
                <a:latin typeface="Arial"/>
                <a:cs typeface="Arial"/>
              </a:rPr>
              <a:t>li</a:t>
            </a:r>
            <a:r>
              <a:rPr sz="2300" spc="0" dirty="0" smtClean="0">
                <a:latin typeface="Arial"/>
                <a:cs typeface="Arial"/>
              </a:rPr>
              <a:t>s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-50" dirty="0" smtClean="0">
                <a:latin typeface="Arial"/>
                <a:cs typeface="Arial"/>
              </a:rPr>
              <a:t>y</a:t>
            </a:r>
            <a:r>
              <a:rPr sz="2300" spc="0" dirty="0" smtClean="0">
                <a:latin typeface="Arial"/>
                <a:cs typeface="Arial"/>
              </a:rPr>
              <a:t>g</a:t>
            </a:r>
            <a:r>
              <a:rPr sz="2300" spc="39" dirty="0" smtClean="0">
                <a:latin typeface="Arial"/>
                <a:cs typeface="Arial"/>
              </a:rPr>
              <a:t> </a:t>
            </a:r>
            <a:r>
              <a:rPr sz="2300" spc="4" dirty="0" smtClean="0">
                <a:latin typeface="Arial"/>
                <a:cs typeface="Arial"/>
              </a:rPr>
              <a:t>sc</a:t>
            </a:r>
            <a:r>
              <a:rPr sz="2300" spc="0" dirty="0" smtClean="0">
                <a:latin typeface="Arial"/>
                <a:cs typeface="Arial"/>
              </a:rPr>
              <a:t>r</a:t>
            </a:r>
            <a:r>
              <a:rPr sz="2300" spc="-25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tegas m</a:t>
            </a:r>
            <a:r>
              <a:rPr sz="2300" spc="4" dirty="0" smtClean="0">
                <a:latin typeface="Arial"/>
                <a:cs typeface="Arial"/>
              </a:rPr>
              <a:t>e</a:t>
            </a:r>
            <a:r>
              <a:rPr sz="2300" spc="0" dirty="0" smtClean="0">
                <a:latin typeface="Arial"/>
                <a:cs typeface="Arial"/>
              </a:rPr>
              <a:t>n</a:t>
            </a:r>
            <a:r>
              <a:rPr sz="2300" spc="-50" dirty="0" smtClean="0">
                <a:latin typeface="Arial"/>
                <a:cs typeface="Arial"/>
              </a:rPr>
              <a:t>y</a:t>
            </a:r>
            <a:r>
              <a:rPr sz="2300" spc="0" dirty="0" smtClean="0">
                <a:latin typeface="Arial"/>
                <a:cs typeface="Arial"/>
              </a:rPr>
              <a:t>ata</a:t>
            </a:r>
            <a:r>
              <a:rPr sz="2300" spc="9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an apa</a:t>
            </a:r>
            <a:r>
              <a:rPr sz="2300" spc="-9" dirty="0" smtClean="0">
                <a:latin typeface="Arial"/>
                <a:cs typeface="Arial"/>
              </a:rPr>
              <a:t> </a:t>
            </a:r>
            <a:r>
              <a:rPr sz="2300" spc="-50" dirty="0" smtClean="0">
                <a:latin typeface="Arial"/>
                <a:cs typeface="Arial"/>
              </a:rPr>
              <a:t>y</a:t>
            </a:r>
            <a:r>
              <a:rPr sz="2300" spc="0" dirty="0" smtClean="0">
                <a:latin typeface="Arial"/>
                <a:cs typeface="Arial"/>
              </a:rPr>
              <a:t>g</a:t>
            </a:r>
            <a:r>
              <a:rPr sz="2300" spc="3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benar</a:t>
            </a:r>
            <a:r>
              <a:rPr sz="2300" spc="-1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dan ba</a:t>
            </a:r>
            <a:r>
              <a:rPr sz="2300" spc="9" dirty="0" smtClean="0">
                <a:latin typeface="Arial"/>
                <a:cs typeface="Arial"/>
              </a:rPr>
              <a:t>i</a:t>
            </a:r>
            <a:r>
              <a:rPr sz="2300" spc="4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,</a:t>
            </a:r>
            <a:r>
              <a:rPr sz="2300" spc="-3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dan apa</a:t>
            </a:r>
            <a:r>
              <a:rPr sz="2300" spc="-9" dirty="0" smtClean="0">
                <a:latin typeface="Arial"/>
                <a:cs typeface="Arial"/>
              </a:rPr>
              <a:t> </a:t>
            </a:r>
            <a:r>
              <a:rPr sz="2300" spc="-50" dirty="0" smtClean="0">
                <a:latin typeface="Arial"/>
                <a:cs typeface="Arial"/>
              </a:rPr>
              <a:t>y</a:t>
            </a:r>
            <a:r>
              <a:rPr sz="2300" spc="0" dirty="0" smtClean="0">
                <a:latin typeface="Arial"/>
                <a:cs typeface="Arial"/>
              </a:rPr>
              <a:t>g</a:t>
            </a:r>
            <a:r>
              <a:rPr sz="2300" spc="3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t</a:t>
            </a:r>
            <a:r>
              <a:rPr sz="2300" spc="4" dirty="0" smtClean="0">
                <a:latin typeface="Arial"/>
                <a:cs typeface="Arial"/>
              </a:rPr>
              <a:t>i</a:t>
            </a:r>
            <a:r>
              <a:rPr sz="2300" spc="0" dirty="0" smtClean="0">
                <a:latin typeface="Arial"/>
                <a:cs typeface="Arial"/>
              </a:rPr>
              <a:t>dak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benar</a:t>
            </a:r>
            <a:r>
              <a:rPr sz="2300" spc="-1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dan</a:t>
            </a:r>
            <a:r>
              <a:rPr sz="2300" spc="-1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tdk</a:t>
            </a:r>
            <a:r>
              <a:rPr sz="2300" spc="-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ba</a:t>
            </a:r>
            <a:r>
              <a:rPr sz="2300" spc="9" dirty="0" smtClean="0">
                <a:latin typeface="Arial"/>
                <a:cs typeface="Arial"/>
              </a:rPr>
              <a:t>i</a:t>
            </a:r>
            <a:r>
              <a:rPr sz="2300" spc="0" dirty="0" smtClean="0">
                <a:latin typeface="Arial"/>
                <a:cs typeface="Arial"/>
              </a:rPr>
              <a:t>k</a:t>
            </a:r>
            <a:r>
              <a:rPr sz="2300" spc="-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bagi profe</a:t>
            </a:r>
            <a:r>
              <a:rPr sz="2300" spc="4" dirty="0" smtClean="0">
                <a:latin typeface="Arial"/>
                <a:cs typeface="Arial"/>
              </a:rPr>
              <a:t>si</a:t>
            </a:r>
            <a:r>
              <a:rPr sz="2300" spc="0" dirty="0" smtClean="0">
                <a:latin typeface="Arial"/>
                <a:cs typeface="Arial"/>
              </a:rPr>
              <a:t>onal</a:t>
            </a:r>
            <a:r>
              <a:rPr sz="2300" spc="-44" dirty="0" smtClean="0">
                <a:latin typeface="Arial"/>
                <a:cs typeface="Arial"/>
              </a:rPr>
              <a:t> </a:t>
            </a:r>
            <a:r>
              <a:rPr sz="2300" spc="-50" dirty="0" smtClean="0">
                <a:latin typeface="Arial"/>
                <a:cs typeface="Arial"/>
              </a:rPr>
              <a:t>y</a:t>
            </a:r>
            <a:r>
              <a:rPr sz="2300" spc="0" dirty="0" smtClean="0">
                <a:latin typeface="Arial"/>
                <a:cs typeface="Arial"/>
              </a:rPr>
              <a:t>g men</a:t>
            </a:r>
            <a:r>
              <a:rPr sz="2300" spc="9" dirty="0" smtClean="0">
                <a:latin typeface="Arial"/>
                <a:cs typeface="Arial"/>
              </a:rPr>
              <a:t>j</a:t>
            </a:r>
            <a:r>
              <a:rPr sz="2300" spc="0" dirty="0" smtClean="0">
                <a:latin typeface="Arial"/>
                <a:cs typeface="Arial"/>
              </a:rPr>
              <a:t>adi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anggota</a:t>
            </a:r>
            <a:r>
              <a:rPr sz="2300" spc="-3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dr </a:t>
            </a:r>
            <a:r>
              <a:rPr sz="2300" spc="4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ebuah</a:t>
            </a:r>
            <a:r>
              <a:rPr sz="2300" spc="-3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p</a:t>
            </a:r>
            <a:r>
              <a:rPr sz="2300" spc="-4" dirty="0" smtClean="0">
                <a:latin typeface="Arial"/>
                <a:cs typeface="Arial"/>
              </a:rPr>
              <a:t>r</a:t>
            </a:r>
            <a:r>
              <a:rPr sz="2300" spc="0" dirty="0" smtClean="0">
                <a:latin typeface="Arial"/>
                <a:cs typeface="Arial"/>
              </a:rPr>
              <a:t>ofe</a:t>
            </a:r>
            <a:r>
              <a:rPr sz="2300" spc="4" dirty="0" smtClean="0">
                <a:latin typeface="Arial"/>
                <a:cs typeface="Arial"/>
              </a:rPr>
              <a:t>si</a:t>
            </a:r>
            <a:r>
              <a:rPr sz="2300" spc="0" dirty="0" smtClean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12700" marR="188456">
              <a:lnSpc>
                <a:spcPts val="2711"/>
              </a:lnSpc>
              <a:spcBef>
                <a:spcPts val="562"/>
              </a:spcBef>
            </a:pPr>
            <a:r>
              <a:rPr sz="2300" b="1" spc="-25" dirty="0" smtClean="0">
                <a:latin typeface="Arial"/>
                <a:cs typeface="Arial"/>
              </a:rPr>
              <a:t>T</a:t>
            </a:r>
            <a:r>
              <a:rPr sz="2300" b="1" spc="0" dirty="0" smtClean="0">
                <a:latin typeface="Arial"/>
                <a:cs typeface="Arial"/>
              </a:rPr>
              <a:t>uj</a:t>
            </a:r>
            <a:r>
              <a:rPr sz="2300" b="1" spc="-9" dirty="0" smtClean="0">
                <a:latin typeface="Arial"/>
                <a:cs typeface="Arial"/>
              </a:rPr>
              <a:t>u</a:t>
            </a:r>
            <a:r>
              <a:rPr sz="2300" b="1" spc="0" dirty="0" smtClean="0">
                <a:latin typeface="Arial"/>
                <a:cs typeface="Arial"/>
              </a:rPr>
              <a:t>an</a:t>
            </a:r>
            <a:r>
              <a:rPr sz="2300" b="1" spc="14" dirty="0" smtClean="0">
                <a:latin typeface="Arial"/>
                <a:cs typeface="Arial"/>
              </a:rPr>
              <a:t> </a:t>
            </a:r>
            <a:r>
              <a:rPr sz="2300" b="1" spc="0" dirty="0" smtClean="0">
                <a:latin typeface="Arial"/>
                <a:cs typeface="Arial"/>
              </a:rPr>
              <a:t>ko</a:t>
            </a:r>
            <a:r>
              <a:rPr sz="2300" b="1" spc="-9" dirty="0" smtClean="0">
                <a:latin typeface="Arial"/>
                <a:cs typeface="Arial"/>
              </a:rPr>
              <a:t>d</a:t>
            </a:r>
            <a:r>
              <a:rPr sz="2300" b="1" spc="0" dirty="0" smtClean="0">
                <a:latin typeface="Arial"/>
                <a:cs typeface="Arial"/>
              </a:rPr>
              <a:t>e</a:t>
            </a:r>
            <a:r>
              <a:rPr sz="2300" b="1" spc="-14" dirty="0" smtClean="0">
                <a:latin typeface="Arial"/>
                <a:cs typeface="Arial"/>
              </a:rPr>
              <a:t> </a:t>
            </a:r>
            <a:r>
              <a:rPr sz="2300" b="1" spc="0" dirty="0" smtClean="0">
                <a:latin typeface="Arial"/>
                <a:cs typeface="Arial"/>
              </a:rPr>
              <a:t>eti</a:t>
            </a:r>
            <a:r>
              <a:rPr sz="2300" b="1" spc="4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:</a:t>
            </a:r>
            <a:r>
              <a:rPr sz="2300" spc="-1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pe</a:t>
            </a:r>
            <a:r>
              <a:rPr sz="2300" spc="9" dirty="0" smtClean="0">
                <a:latin typeface="Arial"/>
                <a:cs typeface="Arial"/>
              </a:rPr>
              <a:t>l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9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u</a:t>
            </a:r>
            <a:r>
              <a:rPr sz="2300" spc="-3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profe</a:t>
            </a:r>
            <a:r>
              <a:rPr sz="2300" spc="4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i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dpt </a:t>
            </a:r>
            <a:r>
              <a:rPr sz="2300" spc="4" dirty="0" smtClean="0">
                <a:latin typeface="Arial"/>
                <a:cs typeface="Arial"/>
              </a:rPr>
              <a:t>m</a:t>
            </a:r>
            <a:r>
              <a:rPr sz="2300" spc="0" dirty="0" smtClean="0">
                <a:latin typeface="Arial"/>
                <a:cs typeface="Arial"/>
              </a:rPr>
              <a:t>en</a:t>
            </a:r>
            <a:r>
              <a:rPr sz="2300" spc="9" dirty="0" smtClean="0">
                <a:latin typeface="Arial"/>
                <a:cs typeface="Arial"/>
              </a:rPr>
              <a:t>j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9" dirty="0" smtClean="0">
                <a:latin typeface="Arial"/>
                <a:cs typeface="Arial"/>
              </a:rPr>
              <a:t>l</a:t>
            </a:r>
            <a:r>
              <a:rPr sz="2300" spc="0" dirty="0" smtClean="0">
                <a:latin typeface="Arial"/>
                <a:cs typeface="Arial"/>
              </a:rPr>
              <a:t>an</a:t>
            </a:r>
            <a:r>
              <a:rPr sz="2300" spc="9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an</a:t>
            </a:r>
            <a:r>
              <a:rPr sz="2300" spc="-7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tugas dan </a:t>
            </a:r>
            <a:endParaRPr sz="2300">
              <a:latin typeface="Arial"/>
              <a:cs typeface="Arial"/>
            </a:endParaRPr>
          </a:p>
          <a:p>
            <a:pPr marL="12700" marR="188456">
              <a:lnSpc>
                <a:spcPts val="2644"/>
              </a:lnSpc>
              <a:spcBef>
                <a:spcPts val="119"/>
              </a:spcBef>
            </a:pPr>
            <a:r>
              <a:rPr sz="2300" spc="4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e</a:t>
            </a:r>
            <a:r>
              <a:rPr sz="2300" spc="-39" dirty="0" smtClean="0">
                <a:latin typeface="Arial"/>
                <a:cs typeface="Arial"/>
              </a:rPr>
              <a:t>w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4" dirty="0" smtClean="0">
                <a:latin typeface="Arial"/>
                <a:cs typeface="Arial"/>
              </a:rPr>
              <a:t>ji</a:t>
            </a:r>
            <a:r>
              <a:rPr sz="2300" spc="0" dirty="0" smtClean="0">
                <a:latin typeface="Arial"/>
                <a:cs typeface="Arial"/>
              </a:rPr>
              <a:t>ban </a:t>
            </a:r>
            <a:r>
              <a:rPr sz="2300" spc="4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e</a:t>
            </a:r>
            <a:r>
              <a:rPr sz="2300" spc="-4" dirty="0" smtClean="0">
                <a:latin typeface="Arial"/>
                <a:cs typeface="Arial"/>
              </a:rPr>
              <a:t>r</a:t>
            </a:r>
            <a:r>
              <a:rPr sz="2300" spc="0" dirty="0" smtClean="0">
                <a:latin typeface="Arial"/>
                <a:cs typeface="Arial"/>
              </a:rPr>
              <a:t>ta</a:t>
            </a:r>
            <a:r>
              <a:rPr sz="2300" spc="-3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me</a:t>
            </a:r>
            <a:r>
              <a:rPr sz="2300" spc="4" dirty="0" smtClean="0">
                <a:latin typeface="Arial"/>
                <a:cs typeface="Arial"/>
              </a:rPr>
              <a:t>m</a:t>
            </a:r>
            <a:r>
              <a:rPr sz="2300" spc="0" dirty="0" smtClean="0">
                <a:latin typeface="Arial"/>
                <a:cs typeface="Arial"/>
              </a:rPr>
              <a:t>be</a:t>
            </a:r>
            <a:r>
              <a:rPr sz="2300" spc="-4" dirty="0" smtClean="0">
                <a:latin typeface="Arial"/>
                <a:cs typeface="Arial"/>
              </a:rPr>
              <a:t>r</a:t>
            </a:r>
            <a:r>
              <a:rPr sz="2300" spc="4" dirty="0" smtClean="0">
                <a:latin typeface="Arial"/>
                <a:cs typeface="Arial"/>
              </a:rPr>
              <a:t>ik</a:t>
            </a:r>
            <a:r>
              <a:rPr sz="2300" spc="0" dirty="0" smtClean="0">
                <a:latin typeface="Arial"/>
                <a:cs typeface="Arial"/>
              </a:rPr>
              <a:t>an</a:t>
            </a:r>
            <a:r>
              <a:rPr sz="2300" spc="-3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pe</a:t>
            </a:r>
            <a:r>
              <a:rPr sz="2300" spc="4" dirty="0" smtClean="0">
                <a:latin typeface="Arial"/>
                <a:cs typeface="Arial"/>
              </a:rPr>
              <a:t>l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-50" dirty="0" smtClean="0">
                <a:latin typeface="Arial"/>
                <a:cs typeface="Arial"/>
              </a:rPr>
              <a:t>y</a:t>
            </a:r>
            <a:r>
              <a:rPr sz="2300" spc="0" dirty="0" smtClean="0">
                <a:latin typeface="Arial"/>
                <a:cs typeface="Arial"/>
              </a:rPr>
              <a:t>anan </a:t>
            </a:r>
            <a:r>
              <a:rPr sz="2300" spc="4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eba</a:t>
            </a:r>
            <a:r>
              <a:rPr sz="2300" spc="4" dirty="0" smtClean="0">
                <a:latin typeface="Arial"/>
                <a:cs typeface="Arial"/>
              </a:rPr>
              <a:t>i</a:t>
            </a:r>
            <a:r>
              <a:rPr sz="2300" spc="34" dirty="0" smtClean="0">
                <a:latin typeface="Arial"/>
                <a:cs typeface="Arial"/>
              </a:rPr>
              <a:t>k</a:t>
            </a:r>
            <a:r>
              <a:rPr sz="2300" spc="-4" dirty="0" smtClean="0">
                <a:latin typeface="Arial"/>
                <a:cs typeface="Arial"/>
              </a:rPr>
              <a:t>-</a:t>
            </a:r>
            <a:r>
              <a:rPr sz="2300" spc="0" dirty="0" smtClean="0">
                <a:latin typeface="Arial"/>
                <a:cs typeface="Arial"/>
              </a:rPr>
              <a:t>ba</a:t>
            </a:r>
            <a:r>
              <a:rPr sz="2300" spc="4" dirty="0" smtClean="0">
                <a:latin typeface="Arial"/>
                <a:cs typeface="Arial"/>
              </a:rPr>
              <a:t>i</a:t>
            </a:r>
            <a:r>
              <a:rPr sz="2300" spc="-9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n</a:t>
            </a:r>
            <a:r>
              <a:rPr sz="2300" spc="-50" dirty="0" smtClean="0">
                <a:latin typeface="Arial"/>
                <a:cs typeface="Arial"/>
              </a:rPr>
              <a:t>y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-19" dirty="0" smtClean="0">
                <a:latin typeface="Arial"/>
                <a:cs typeface="Arial"/>
              </a:rPr>
              <a:t> </a:t>
            </a:r>
            <a:r>
              <a:rPr sz="2300" spc="4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pd </a:t>
            </a:r>
            <a:endParaRPr sz="2300">
              <a:latin typeface="Arial"/>
              <a:cs typeface="Arial"/>
            </a:endParaRPr>
          </a:p>
          <a:p>
            <a:pPr marL="12700" marR="188456">
              <a:lnSpc>
                <a:spcPts val="2644"/>
              </a:lnSpc>
              <a:spcBef>
                <a:spcPts val="116"/>
              </a:spcBef>
            </a:pPr>
            <a:r>
              <a:rPr sz="2300" spc="0" dirty="0" smtClean="0">
                <a:latin typeface="Arial"/>
                <a:cs typeface="Arial"/>
              </a:rPr>
              <a:t>pe</a:t>
            </a:r>
            <a:r>
              <a:rPr sz="2300" spc="4" dirty="0" smtClean="0">
                <a:latin typeface="Arial"/>
                <a:cs typeface="Arial"/>
              </a:rPr>
              <a:t>m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9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ai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4" dirty="0" smtClean="0">
                <a:latin typeface="Arial"/>
                <a:cs typeface="Arial"/>
              </a:rPr>
              <a:t>j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9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-3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profe</a:t>
            </a:r>
            <a:r>
              <a:rPr sz="2300" spc="4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i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t</a:t>
            </a:r>
            <a:r>
              <a:rPr sz="2300" spc="9" dirty="0" smtClean="0">
                <a:latin typeface="Arial"/>
                <a:cs typeface="Arial"/>
              </a:rPr>
              <a:t>s</a:t>
            </a:r>
            <a:r>
              <a:rPr sz="2300" spc="0" dirty="0" smtClean="0">
                <a:latin typeface="Arial"/>
                <a:cs typeface="Arial"/>
              </a:rPr>
              <a:t>b.</a:t>
            </a:r>
            <a:r>
              <a:rPr sz="2300" spc="-1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Dgn </a:t>
            </a:r>
            <a:r>
              <a:rPr sz="2300" spc="9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ode</a:t>
            </a:r>
            <a:r>
              <a:rPr sz="2300" spc="-3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et</a:t>
            </a:r>
            <a:r>
              <a:rPr sz="2300" spc="9" dirty="0" smtClean="0">
                <a:latin typeface="Arial"/>
                <a:cs typeface="Arial"/>
              </a:rPr>
              <a:t>i</a:t>
            </a:r>
            <a:r>
              <a:rPr sz="2300" spc="0" dirty="0" smtClean="0">
                <a:latin typeface="Arial"/>
                <a:cs typeface="Arial"/>
              </a:rPr>
              <a:t>k</a:t>
            </a:r>
            <a:r>
              <a:rPr sz="2300" spc="-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a</a:t>
            </a:r>
            <a:r>
              <a:rPr sz="2300" spc="9" dirty="0" smtClean="0">
                <a:latin typeface="Arial"/>
                <a:cs typeface="Arial"/>
              </a:rPr>
              <a:t>k</a:t>
            </a:r>
            <a:r>
              <a:rPr sz="2300" spc="0" dirty="0" smtClean="0">
                <a:latin typeface="Arial"/>
                <a:cs typeface="Arial"/>
              </a:rPr>
              <a:t>an</a:t>
            </a:r>
            <a:r>
              <a:rPr sz="2300" spc="-14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m</a:t>
            </a:r>
            <a:r>
              <a:rPr sz="2300" spc="4" dirty="0" smtClean="0">
                <a:latin typeface="Arial"/>
                <a:cs typeface="Arial"/>
              </a:rPr>
              <a:t>eli</a:t>
            </a:r>
            <a:r>
              <a:rPr sz="2300" spc="0" dirty="0" smtClean="0">
                <a:latin typeface="Arial"/>
                <a:cs typeface="Arial"/>
              </a:rPr>
              <a:t>ndungi </a:t>
            </a:r>
            <a:endParaRPr sz="2300">
              <a:latin typeface="Arial"/>
              <a:cs typeface="Arial"/>
            </a:endParaRPr>
          </a:p>
          <a:p>
            <a:pPr marL="12700" marR="188456">
              <a:lnSpc>
                <a:spcPts val="2644"/>
              </a:lnSpc>
              <a:spcBef>
                <a:spcPts val="116"/>
              </a:spcBef>
            </a:pPr>
            <a:r>
              <a:rPr sz="2300" spc="0" dirty="0" smtClean="0">
                <a:latin typeface="Arial"/>
                <a:cs typeface="Arial"/>
              </a:rPr>
              <a:t>perbuata</a:t>
            </a:r>
            <a:r>
              <a:rPr sz="2300" spc="4" dirty="0" smtClean="0">
                <a:latin typeface="Arial"/>
                <a:cs typeface="Arial"/>
              </a:rPr>
              <a:t>n</a:t>
            </a:r>
            <a:r>
              <a:rPr sz="2250" spc="0" baseline="27055" dirty="0" smtClean="0">
                <a:latin typeface="Arial"/>
                <a:cs typeface="Arial"/>
              </a:rPr>
              <a:t>2</a:t>
            </a:r>
            <a:r>
              <a:rPr sz="2250" spc="206" baseline="27055" dirty="0" smtClean="0">
                <a:latin typeface="Arial"/>
                <a:cs typeface="Arial"/>
              </a:rPr>
              <a:t> </a:t>
            </a:r>
            <a:r>
              <a:rPr sz="2300" spc="-50" dirty="0" smtClean="0">
                <a:latin typeface="Arial"/>
                <a:cs typeface="Arial"/>
              </a:rPr>
              <a:t>y</a:t>
            </a:r>
            <a:r>
              <a:rPr sz="2300" spc="0" dirty="0" smtClean="0">
                <a:latin typeface="Arial"/>
                <a:cs typeface="Arial"/>
              </a:rPr>
              <a:t>g</a:t>
            </a:r>
            <a:r>
              <a:rPr sz="2300" spc="3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t</a:t>
            </a:r>
            <a:r>
              <a:rPr sz="2300" spc="4" dirty="0" smtClean="0">
                <a:latin typeface="Arial"/>
                <a:cs typeface="Arial"/>
              </a:rPr>
              <a:t>i</a:t>
            </a:r>
            <a:r>
              <a:rPr sz="2300" spc="0" dirty="0" smtClean="0">
                <a:latin typeface="Arial"/>
                <a:cs typeface="Arial"/>
              </a:rPr>
              <a:t>dak</a:t>
            </a:r>
            <a:r>
              <a:rPr sz="2300" spc="-29" dirty="0" smtClean="0">
                <a:latin typeface="Arial"/>
                <a:cs typeface="Arial"/>
              </a:rPr>
              <a:t> </a:t>
            </a:r>
            <a:r>
              <a:rPr sz="2300" spc="0" dirty="0" smtClean="0">
                <a:latin typeface="Arial"/>
                <a:cs typeface="Arial"/>
              </a:rPr>
              <a:t>profe</a:t>
            </a:r>
            <a:r>
              <a:rPr sz="2300" spc="4" dirty="0" smtClean="0">
                <a:latin typeface="Arial"/>
                <a:cs typeface="Arial"/>
              </a:rPr>
              <a:t>si</a:t>
            </a:r>
            <a:r>
              <a:rPr sz="2300" spc="0" dirty="0" smtClean="0">
                <a:latin typeface="Arial"/>
                <a:cs typeface="Arial"/>
              </a:rPr>
              <a:t>ona</a:t>
            </a:r>
            <a:r>
              <a:rPr sz="2300" spc="9" dirty="0" smtClean="0">
                <a:latin typeface="Arial"/>
                <a:cs typeface="Arial"/>
              </a:rPr>
              <a:t>l</a:t>
            </a:r>
            <a:r>
              <a:rPr sz="2300" spc="0" dirty="0" smtClean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424267"/>
            <a:ext cx="235010" cy="259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0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193884"/>
            <a:ext cx="235295" cy="259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5"/>
              </a:lnSpc>
              <a:spcBef>
                <a:spcPts val="99"/>
              </a:spcBef>
            </a:pPr>
            <a:r>
              <a:rPr sz="18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3667722"/>
            <a:ext cx="235010" cy="259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sz="18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5141557"/>
            <a:ext cx="235010" cy="259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sz="18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85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66611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002" y="438994"/>
            <a:ext cx="4168648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sz="4200" spc="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sip Ko</a:t>
            </a:r>
            <a:r>
              <a:rPr sz="4200" spc="9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2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Etik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1350557"/>
            <a:ext cx="314883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1)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857" y="1350557"/>
            <a:ext cx="7878187" cy="2660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r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4" dirty="0" smtClean="0">
                <a:latin typeface="Arial"/>
                <a:cs typeface="Arial"/>
              </a:rPr>
              <a:t>s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p Stan</a:t>
            </a:r>
            <a:r>
              <a:rPr sz="2200" b="1" spc="-4" dirty="0" smtClean="0">
                <a:latin typeface="Arial"/>
                <a:cs typeface="Arial"/>
              </a:rPr>
              <a:t>d</a:t>
            </a:r>
            <a:r>
              <a:rPr sz="2200" b="1" spc="0" dirty="0" smtClean="0">
                <a:latin typeface="Arial"/>
                <a:cs typeface="Arial"/>
              </a:rPr>
              <a:t>ar</a:t>
            </a:r>
            <a:r>
              <a:rPr sz="2200" b="1" spc="9" dirty="0" smtClean="0">
                <a:latin typeface="Arial"/>
                <a:cs typeface="Arial"/>
              </a:rPr>
              <a:t> </a:t>
            </a:r>
            <a:r>
              <a:rPr sz="2200" b="1" spc="-25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ek</a:t>
            </a:r>
            <a:r>
              <a:rPr sz="2200" b="1" spc="-9" dirty="0" smtClean="0">
                <a:latin typeface="Arial"/>
                <a:cs typeface="Arial"/>
              </a:rPr>
              <a:t>n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s</a:t>
            </a:r>
            <a:endParaRPr sz="2200" dirty="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460"/>
              </a:spcBef>
            </a:pPr>
            <a:r>
              <a:rPr sz="20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2000" spc="265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gg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ta 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19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si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laks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na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6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jasa 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19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sio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-59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le</a:t>
            </a:r>
            <a:r>
              <a:rPr sz="2000" spc="-14" dirty="0" smtClean="0">
                <a:latin typeface="Arial"/>
                <a:cs typeface="Arial"/>
              </a:rPr>
              <a:t>v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9" dirty="0" smtClean="0">
                <a:latin typeface="Arial"/>
                <a:cs typeface="Arial"/>
              </a:rPr>
              <a:t> d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262923" marR="5535360" algn="ctr">
              <a:lnSpc>
                <a:spcPct val="95825"/>
              </a:lnSpc>
              <a:spcBef>
                <a:spcPts val="100"/>
              </a:spcBef>
            </a:pPr>
            <a:r>
              <a:rPr sz="2000" spc="4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id</a:t>
            </a:r>
            <a:r>
              <a:rPr sz="2000" spc="4" dirty="0" smtClean="0">
                <a:latin typeface="Arial"/>
                <a:cs typeface="Arial"/>
              </a:rPr>
              <a:t>an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19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sin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a</a:t>
            </a:r>
            <a:endParaRPr sz="2000" dirty="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632"/>
              </a:spcBef>
            </a:pPr>
            <a:r>
              <a:rPr sz="2200" b="1" spc="-4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r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4" dirty="0" smtClean="0">
                <a:latin typeface="Arial"/>
                <a:cs typeface="Arial"/>
              </a:rPr>
              <a:t>s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p K</a:t>
            </a:r>
            <a:r>
              <a:rPr sz="2200" b="1" spc="-9" dirty="0" smtClean="0">
                <a:latin typeface="Arial"/>
                <a:cs typeface="Arial"/>
              </a:rPr>
              <a:t>o</a:t>
            </a:r>
            <a:r>
              <a:rPr sz="2200" b="1" spc="4" dirty="0" smtClean="0">
                <a:latin typeface="Arial"/>
                <a:cs typeface="Arial"/>
              </a:rPr>
              <a:t>m</a:t>
            </a:r>
            <a:r>
              <a:rPr sz="2200" b="1" spc="0" dirty="0" smtClean="0">
                <a:latin typeface="Arial"/>
                <a:cs typeface="Arial"/>
              </a:rPr>
              <a:t>p</a:t>
            </a:r>
            <a:r>
              <a:rPr sz="2200" b="1" spc="-4" dirty="0" smtClean="0">
                <a:latin typeface="Arial"/>
                <a:cs typeface="Arial"/>
              </a:rPr>
              <a:t>e</a:t>
            </a:r>
            <a:r>
              <a:rPr sz="2200" b="1" spc="4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e</a:t>
            </a:r>
            <a:r>
              <a:rPr sz="2200" b="1" spc="-4" dirty="0" smtClean="0">
                <a:latin typeface="Arial"/>
                <a:cs typeface="Arial"/>
              </a:rPr>
              <a:t>n</a:t>
            </a:r>
            <a:r>
              <a:rPr sz="2200" b="1" spc="0" dirty="0" smtClean="0">
                <a:latin typeface="Arial"/>
                <a:cs typeface="Arial"/>
              </a:rPr>
              <a:t>si</a:t>
            </a:r>
            <a:endParaRPr sz="2200" dirty="0">
              <a:latin typeface="Arial"/>
              <a:cs typeface="Arial"/>
            </a:endParaRPr>
          </a:p>
          <a:p>
            <a:pPr marL="299720" indent="-287020">
              <a:lnSpc>
                <a:spcPts val="2403"/>
              </a:lnSpc>
              <a:spcBef>
                <a:spcPts val="599"/>
              </a:spcBef>
            </a:pPr>
            <a:r>
              <a:rPr sz="20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2000" spc="265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gg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ta 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19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si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laks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na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6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pe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ja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52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ua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14" dirty="0" smtClean="0">
                <a:latin typeface="Arial"/>
                <a:cs typeface="Arial"/>
              </a:rPr>
              <a:t> </a:t>
            </a:r>
            <a:r>
              <a:rPr sz="2000" b="1" spc="-14" dirty="0" smtClean="0">
                <a:latin typeface="Arial"/>
                <a:cs typeface="Arial"/>
              </a:rPr>
              <a:t>j</a:t>
            </a:r>
            <a:r>
              <a:rPr sz="2000" b="1" spc="4" dirty="0" smtClean="0">
                <a:latin typeface="Arial"/>
                <a:cs typeface="Arial"/>
              </a:rPr>
              <a:t>as</a:t>
            </a:r>
            <a:r>
              <a:rPr sz="2000" b="1" spc="0" dirty="0" smtClean="0">
                <a:latin typeface="Arial"/>
                <a:cs typeface="Arial"/>
              </a:rPr>
              <a:t>a pro</a:t>
            </a:r>
            <a:r>
              <a:rPr sz="2000" b="1" spc="-9" dirty="0" smtClean="0">
                <a:latin typeface="Arial"/>
                <a:cs typeface="Arial"/>
              </a:rPr>
              <a:t>f</a:t>
            </a:r>
            <a:r>
              <a:rPr sz="2000" b="1" spc="4" dirty="0" smtClean="0">
                <a:latin typeface="Arial"/>
                <a:cs typeface="Arial"/>
              </a:rPr>
              <a:t>es</a:t>
            </a:r>
            <a:r>
              <a:rPr sz="2000" b="1" spc="0" dirty="0" smtClean="0">
                <a:latin typeface="Arial"/>
                <a:cs typeface="Arial"/>
              </a:rPr>
              <a:t>in</a:t>
            </a:r>
            <a:r>
              <a:rPr sz="2000" b="1" spc="-50" dirty="0" smtClean="0">
                <a:latin typeface="Arial"/>
                <a:cs typeface="Arial"/>
              </a:rPr>
              <a:t>y</a:t>
            </a:r>
            <a:r>
              <a:rPr sz="2000" b="1" spc="0" dirty="0" smtClean="0">
                <a:latin typeface="Arial"/>
                <a:cs typeface="Arial"/>
              </a:rPr>
              <a:t>a </a:t>
            </a:r>
            <a:endParaRPr sz="2000" dirty="0">
              <a:latin typeface="Arial"/>
              <a:cs typeface="Arial"/>
            </a:endParaRPr>
          </a:p>
          <a:p>
            <a:pPr marL="299720">
              <a:lnSpc>
                <a:spcPts val="2357"/>
              </a:lnSpc>
              <a:spcBef>
                <a:spcPts val="105"/>
              </a:spcBef>
            </a:pP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n </a:t>
            </a:r>
            <a:r>
              <a:rPr sz="2000" b="1" spc="0" dirty="0" smtClean="0">
                <a:latin typeface="Arial"/>
                <a:cs typeface="Arial"/>
              </a:rPr>
              <a:t>hat</a:t>
            </a:r>
            <a:r>
              <a:rPr sz="2000" b="1" spc="4" dirty="0" smtClean="0">
                <a:latin typeface="Arial"/>
                <a:cs typeface="Arial"/>
              </a:rPr>
              <a:t>i</a:t>
            </a:r>
            <a:r>
              <a:rPr sz="1950" b="1" spc="-4" baseline="26758" dirty="0" smtClean="0">
                <a:latin typeface="Arial"/>
                <a:cs typeface="Arial"/>
              </a:rPr>
              <a:t>2</a:t>
            </a:r>
            <a:r>
              <a:rPr sz="2000" spc="0" dirty="0" smtClean="0">
                <a:latin typeface="Arial"/>
                <a:cs typeface="Arial"/>
              </a:rPr>
              <a:t>,</a:t>
            </a:r>
            <a:r>
              <a:rPr sz="2000" spc="11" dirty="0" smtClean="0">
                <a:latin typeface="Arial"/>
                <a:cs typeface="Arial"/>
              </a:rPr>
              <a:t> </a:t>
            </a:r>
            <a:r>
              <a:rPr sz="2000" b="1" spc="4" dirty="0" smtClean="0">
                <a:latin typeface="Arial"/>
                <a:cs typeface="Arial"/>
              </a:rPr>
              <a:t>k</a:t>
            </a:r>
            <a:r>
              <a:rPr sz="2000" b="1" spc="0" dirty="0" smtClean="0">
                <a:latin typeface="Arial"/>
                <a:cs typeface="Arial"/>
              </a:rPr>
              <a:t>omp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-4" dirty="0" smtClean="0">
                <a:latin typeface="Arial"/>
                <a:cs typeface="Arial"/>
              </a:rPr>
              <a:t>t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nsi</a:t>
            </a:r>
            <a:r>
              <a:rPr sz="2000" b="1" spc="-19" dirty="0" smtClean="0">
                <a:latin typeface="Arial"/>
                <a:cs typeface="Arial"/>
              </a:rPr>
              <a:t> </a:t>
            </a:r>
            <a:r>
              <a:rPr sz="2000" spc="9" dirty="0" smtClean="0">
                <a:latin typeface="Arial"/>
                <a:cs typeface="Arial"/>
              </a:rPr>
              <a:t>da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b="1" spc="4" dirty="0" smtClean="0">
                <a:latin typeface="Arial"/>
                <a:cs typeface="Arial"/>
              </a:rPr>
              <a:t>ke</a:t>
            </a:r>
            <a:r>
              <a:rPr sz="2000" b="1" spc="-4" dirty="0" smtClean="0">
                <a:latin typeface="Arial"/>
                <a:cs typeface="Arial"/>
              </a:rPr>
              <a:t>t</a:t>
            </a:r>
            <a:r>
              <a:rPr sz="2000" b="1" spc="4" dirty="0" smtClean="0">
                <a:latin typeface="Arial"/>
                <a:cs typeface="Arial"/>
              </a:rPr>
              <a:t>ek</a:t>
            </a:r>
            <a:r>
              <a:rPr sz="2000" b="1" spc="0" dirty="0" smtClean="0">
                <a:latin typeface="Arial"/>
                <a:cs typeface="Arial"/>
              </a:rPr>
              <a:t>una</a:t>
            </a:r>
            <a:r>
              <a:rPr sz="2000" b="1" spc="1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,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klien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19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pe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leh </a:t>
            </a:r>
            <a:endParaRPr sz="2000" dirty="0">
              <a:latin typeface="Arial"/>
              <a:cs typeface="Arial"/>
            </a:endParaRPr>
          </a:p>
          <a:p>
            <a:pPr marL="299720">
              <a:lnSpc>
                <a:spcPct val="100041"/>
              </a:lnSpc>
              <a:spcBef>
                <a:spcPts val="103"/>
              </a:spcBef>
            </a:pP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an</a:t>
            </a:r>
            <a:r>
              <a:rPr sz="2000" spc="19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69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pe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be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da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4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pe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ban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6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ktik,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err="1" smtClean="0">
                <a:latin typeface="Arial"/>
                <a:cs typeface="Arial"/>
              </a:rPr>
              <a:t>da</a:t>
            </a:r>
            <a:r>
              <a:rPr sz="2000" spc="0" dirty="0" err="1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knik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pa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-9" dirty="0" smtClean="0">
                <a:latin typeface="Arial"/>
                <a:cs typeface="Arial"/>
              </a:rPr>
              <a:t>i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14" dirty="0" err="1" smtClean="0">
                <a:latin typeface="Arial"/>
                <a:cs typeface="Arial"/>
              </a:rPr>
              <a:t>m</a:t>
            </a:r>
            <a:r>
              <a:rPr sz="2000" spc="4" dirty="0" err="1" smtClean="0">
                <a:latin typeface="Arial"/>
                <a:cs typeface="Arial"/>
              </a:rPr>
              <a:t>u</a:t>
            </a:r>
            <a:r>
              <a:rPr sz="2000" spc="0" dirty="0" err="1" smtClean="0">
                <a:latin typeface="Arial"/>
                <a:cs typeface="Arial"/>
              </a:rPr>
              <a:t>t</a:t>
            </a:r>
            <a:r>
              <a:rPr sz="2000" spc="4" dirty="0" err="1" smtClean="0">
                <a:latin typeface="Arial"/>
                <a:cs typeface="Arial"/>
              </a:rPr>
              <a:t>a</a:t>
            </a:r>
            <a:r>
              <a:rPr lang="en-US" sz="2000" spc="4" dirty="0" err="1" smtClean="0">
                <a:latin typeface="Arial"/>
                <a:cs typeface="Arial"/>
              </a:rPr>
              <a:t>k</a:t>
            </a:r>
            <a:r>
              <a:rPr sz="2000" spc="4" dirty="0" err="1" smtClean="0">
                <a:latin typeface="Arial"/>
                <a:cs typeface="Arial"/>
              </a:rPr>
              <a:t>h</a:t>
            </a:r>
            <a:r>
              <a:rPr sz="2000" spc="0" dirty="0" err="1" smtClean="0">
                <a:latin typeface="Arial"/>
                <a:cs typeface="Arial"/>
              </a:rPr>
              <a:t>i</a:t>
            </a:r>
            <a:r>
              <a:rPr sz="2000" spc="-9" dirty="0" err="1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422818"/>
            <a:ext cx="314883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2)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107473"/>
            <a:ext cx="314883" cy="1110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3)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14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4)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50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5)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57" y="4107473"/>
            <a:ext cx="1021317" cy="1110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82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r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4" dirty="0" smtClean="0">
                <a:latin typeface="Arial"/>
                <a:cs typeface="Arial"/>
              </a:rPr>
              <a:t>s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14"/>
              </a:spcBef>
            </a:pPr>
            <a:r>
              <a:rPr sz="2200" b="1" spc="-4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r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4" dirty="0" smtClean="0">
                <a:latin typeface="Arial"/>
                <a:cs typeface="Arial"/>
              </a:rPr>
              <a:t>s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12700" marR="6282">
              <a:lnSpc>
                <a:spcPct val="95825"/>
              </a:lnSpc>
              <a:spcBef>
                <a:spcPts val="650"/>
              </a:spcBef>
            </a:pPr>
            <a:r>
              <a:rPr sz="2200" b="1" spc="-4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r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4" dirty="0" smtClean="0">
                <a:latin typeface="Arial"/>
                <a:cs typeface="Arial"/>
              </a:rPr>
              <a:t>s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0255" y="4107473"/>
            <a:ext cx="3381832" cy="1110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19" dirty="0" smtClean="0">
                <a:latin typeface="Arial"/>
                <a:cs typeface="Arial"/>
              </a:rPr>
              <a:t>T</a:t>
            </a:r>
            <a:r>
              <a:rPr sz="2200" b="1" spc="0" dirty="0" smtClean="0">
                <a:latin typeface="Arial"/>
                <a:cs typeface="Arial"/>
              </a:rPr>
              <a:t>a</a:t>
            </a:r>
            <a:r>
              <a:rPr sz="2200" b="1" spc="-4" dirty="0" smtClean="0">
                <a:latin typeface="Arial"/>
                <a:cs typeface="Arial"/>
              </a:rPr>
              <a:t>n</a:t>
            </a:r>
            <a:r>
              <a:rPr sz="2200" b="1" spc="0" dirty="0" smtClean="0">
                <a:latin typeface="Arial"/>
                <a:cs typeface="Arial"/>
              </a:rPr>
              <a:t>g</a:t>
            </a:r>
            <a:r>
              <a:rPr sz="2200" b="1" spc="-9" dirty="0" smtClean="0">
                <a:latin typeface="Arial"/>
                <a:cs typeface="Arial"/>
              </a:rPr>
              <a:t>g</a:t>
            </a:r>
            <a:r>
              <a:rPr sz="2200" b="1" spc="0" dirty="0" smtClean="0">
                <a:latin typeface="Arial"/>
                <a:cs typeface="Arial"/>
              </a:rPr>
              <a:t>u</a:t>
            </a:r>
            <a:r>
              <a:rPr sz="2200" b="1" spc="-9" dirty="0" smtClean="0">
                <a:latin typeface="Arial"/>
                <a:cs typeface="Arial"/>
              </a:rPr>
              <a:t>n</a:t>
            </a:r>
            <a:r>
              <a:rPr sz="2200" b="1" spc="0" dirty="0" smtClean="0">
                <a:latin typeface="Arial"/>
                <a:cs typeface="Arial"/>
              </a:rPr>
              <a:t>g</a:t>
            </a:r>
            <a:r>
              <a:rPr sz="2200" b="1" spc="8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Ja</a:t>
            </a:r>
            <a:r>
              <a:rPr sz="2200" b="1" spc="39" dirty="0" smtClean="0">
                <a:latin typeface="Arial"/>
                <a:cs typeface="Arial"/>
              </a:rPr>
              <a:t>w</a:t>
            </a:r>
            <a:r>
              <a:rPr sz="2200" b="1" spc="0" dirty="0" smtClean="0">
                <a:latin typeface="Arial"/>
                <a:cs typeface="Arial"/>
              </a:rPr>
              <a:t>ab</a:t>
            </a:r>
            <a:r>
              <a:rPr sz="2200" b="1" spc="-14" dirty="0" smtClean="0">
                <a:latin typeface="Arial"/>
                <a:cs typeface="Arial"/>
              </a:rPr>
              <a:t> </a:t>
            </a:r>
            <a:r>
              <a:rPr sz="2200" b="1" spc="-4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ro</a:t>
            </a:r>
            <a:r>
              <a:rPr sz="2200" b="1" spc="4" dirty="0" smtClean="0">
                <a:latin typeface="Arial"/>
                <a:cs typeface="Arial"/>
              </a:rPr>
              <a:t>f</a:t>
            </a:r>
            <a:r>
              <a:rPr sz="2200" b="1" spc="0" dirty="0" smtClean="0">
                <a:latin typeface="Arial"/>
                <a:cs typeface="Arial"/>
              </a:rPr>
              <a:t>esi</a:t>
            </a:r>
            <a:endParaRPr sz="2200">
              <a:latin typeface="Arial"/>
              <a:cs typeface="Arial"/>
            </a:endParaRPr>
          </a:p>
          <a:p>
            <a:pPr marL="12700" marR="41910">
              <a:lnSpc>
                <a:spcPct val="95825"/>
              </a:lnSpc>
              <a:spcBef>
                <a:spcPts val="514"/>
              </a:spcBef>
            </a:pPr>
            <a:r>
              <a:rPr sz="2200" b="1" spc="0" dirty="0" smtClean="0">
                <a:latin typeface="Arial"/>
                <a:cs typeface="Arial"/>
              </a:rPr>
              <a:t>K</a:t>
            </a:r>
            <a:r>
              <a:rPr sz="2200" b="1" spc="-4" dirty="0" smtClean="0">
                <a:latin typeface="Arial"/>
                <a:cs typeface="Arial"/>
              </a:rPr>
              <a:t>e</a:t>
            </a:r>
            <a:r>
              <a:rPr sz="2200" b="1" spc="0" dirty="0" smtClean="0">
                <a:latin typeface="Arial"/>
                <a:cs typeface="Arial"/>
              </a:rPr>
              <a:t>p</a:t>
            </a:r>
            <a:r>
              <a:rPr sz="2200" b="1" spc="-4" dirty="0" smtClean="0">
                <a:latin typeface="Arial"/>
                <a:cs typeface="Arial"/>
              </a:rPr>
              <a:t>e</a:t>
            </a:r>
            <a:r>
              <a:rPr sz="2200" b="1" spc="0" dirty="0" smtClean="0">
                <a:latin typeface="Arial"/>
                <a:cs typeface="Arial"/>
              </a:rPr>
              <a:t>nt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9" dirty="0" smtClean="0">
                <a:latin typeface="Arial"/>
                <a:cs typeface="Arial"/>
              </a:rPr>
              <a:t>g</a:t>
            </a:r>
            <a:r>
              <a:rPr sz="2200" b="1" spc="0" dirty="0" smtClean="0">
                <a:latin typeface="Arial"/>
                <a:cs typeface="Arial"/>
              </a:rPr>
              <a:t>an</a:t>
            </a:r>
            <a:r>
              <a:rPr sz="2200" b="1" spc="59" dirty="0" smtClean="0">
                <a:latin typeface="Arial"/>
                <a:cs typeface="Arial"/>
              </a:rPr>
              <a:t> </a:t>
            </a:r>
            <a:r>
              <a:rPr sz="2200" b="1" spc="-4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u</a:t>
            </a:r>
            <a:r>
              <a:rPr sz="2200" b="1" spc="-9" dirty="0" smtClean="0">
                <a:latin typeface="Arial"/>
                <a:cs typeface="Arial"/>
              </a:rPr>
              <a:t>b</a:t>
            </a:r>
            <a:r>
              <a:rPr sz="2200" b="1" spc="4" dirty="0" smtClean="0">
                <a:latin typeface="Arial"/>
                <a:cs typeface="Arial"/>
              </a:rPr>
              <a:t>li</a:t>
            </a:r>
            <a:r>
              <a:rPr sz="2200" b="1" spc="0" dirty="0" smtClean="0">
                <a:latin typeface="Arial"/>
                <a:cs typeface="Arial"/>
              </a:rPr>
              <a:t>k</a:t>
            </a:r>
            <a:endParaRPr sz="2200">
              <a:latin typeface="Arial"/>
              <a:cs typeface="Arial"/>
            </a:endParaRPr>
          </a:p>
          <a:p>
            <a:pPr marL="12700" marR="41910">
              <a:lnSpc>
                <a:spcPct val="95825"/>
              </a:lnSpc>
              <a:spcBef>
                <a:spcPts val="650"/>
              </a:spcBef>
            </a:pP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ntegr</a:t>
            </a:r>
            <a:r>
              <a:rPr sz="2200" b="1" spc="4" dirty="0" smtClean="0">
                <a:latin typeface="Arial"/>
                <a:cs typeface="Arial"/>
              </a:rPr>
              <a:t>it</a:t>
            </a:r>
            <a:r>
              <a:rPr sz="2200" b="1" spc="0" dirty="0" smtClean="0">
                <a:latin typeface="Arial"/>
                <a:cs typeface="Arial"/>
              </a:rPr>
              <a:t>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857" y="5304456"/>
            <a:ext cx="8024572" cy="889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2000" spc="265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gg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ta 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19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si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en</a:t>
            </a:r>
            <a:r>
              <a:rPr sz="2000" spc="0" dirty="0" smtClean="0">
                <a:latin typeface="Arial"/>
                <a:cs typeface="Arial"/>
              </a:rPr>
              <a:t>ju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ju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nil</a:t>
            </a:r>
            <a:r>
              <a:rPr sz="2000" b="1" spc="9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i</a:t>
            </a:r>
            <a:r>
              <a:rPr sz="2000" b="1" spc="-49" dirty="0" smtClean="0">
                <a:latin typeface="Arial"/>
                <a:cs typeface="Arial"/>
              </a:rPr>
              <a:t> </a:t>
            </a:r>
            <a:r>
              <a:rPr sz="2000" b="1" spc="-4" dirty="0" smtClean="0">
                <a:latin typeface="Arial"/>
                <a:cs typeface="Arial"/>
              </a:rPr>
              <a:t>t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ngg</a:t>
            </a:r>
            <a:r>
              <a:rPr sz="2000" b="1" spc="-9" dirty="0" smtClean="0">
                <a:latin typeface="Arial"/>
                <a:cs typeface="Arial"/>
              </a:rPr>
              <a:t>u</a:t>
            </a:r>
            <a:r>
              <a:rPr sz="2000" b="1" spc="0" dirty="0" smtClean="0">
                <a:latin typeface="Arial"/>
                <a:cs typeface="Arial"/>
              </a:rPr>
              <a:t>ng</a:t>
            </a:r>
            <a:r>
              <a:rPr sz="2000" b="1" spc="25" dirty="0" smtClean="0">
                <a:latin typeface="Arial"/>
                <a:cs typeface="Arial"/>
              </a:rPr>
              <a:t> </a:t>
            </a:r>
            <a:r>
              <a:rPr sz="2000" b="1" spc="-14" dirty="0" smtClean="0">
                <a:latin typeface="Arial"/>
                <a:cs typeface="Arial"/>
              </a:rPr>
              <a:t>j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39" dirty="0" smtClean="0">
                <a:latin typeface="Arial"/>
                <a:cs typeface="Arial"/>
              </a:rPr>
              <a:t>w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b</a:t>
            </a:r>
            <a:r>
              <a:rPr sz="2000" b="1" spc="-4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pro</a:t>
            </a:r>
            <a:r>
              <a:rPr sz="2000" b="1" spc="-9" dirty="0" smtClean="0">
                <a:latin typeface="Arial"/>
                <a:cs typeface="Arial"/>
              </a:rPr>
              <a:t>f</a:t>
            </a:r>
            <a:r>
              <a:rPr sz="2000" b="1" spc="4" dirty="0" smtClean="0">
                <a:latin typeface="Arial"/>
                <a:cs typeface="Arial"/>
              </a:rPr>
              <a:t>es</a:t>
            </a:r>
            <a:r>
              <a:rPr sz="2000" b="1" spc="0" dirty="0" smtClean="0">
                <a:latin typeface="Arial"/>
                <a:cs typeface="Arial"/>
              </a:rPr>
              <a:t>ion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l</a:t>
            </a:r>
            <a:r>
              <a:rPr sz="2000" b="1" spc="-1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99720" marR="149877">
              <a:lnSpc>
                <a:spcPct val="100041"/>
              </a:lnSpc>
            </a:pPr>
            <a:r>
              <a:rPr sz="2000" b="1" spc="0" dirty="0" smtClean="0">
                <a:latin typeface="Arial"/>
                <a:cs typeface="Arial"/>
              </a:rPr>
              <a:t>integr</a:t>
            </a:r>
            <a:r>
              <a:rPr sz="2000" b="1" spc="4" dirty="0" smtClean="0">
                <a:latin typeface="Arial"/>
                <a:cs typeface="Arial"/>
              </a:rPr>
              <a:t>i</a:t>
            </a:r>
            <a:r>
              <a:rPr sz="2000" b="1" spc="-4" dirty="0" smtClean="0">
                <a:latin typeface="Arial"/>
                <a:cs typeface="Arial"/>
              </a:rPr>
              <a:t>t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s</a:t>
            </a:r>
            <a:r>
              <a:rPr sz="2000" b="1" spc="-19" dirty="0" smtClean="0">
                <a:latin typeface="Arial"/>
                <a:cs typeface="Arial"/>
              </a:rPr>
              <a:t> </a:t>
            </a:r>
            <a:r>
              <a:rPr sz="2000" b="1" spc="-4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Arial"/>
                <a:cs typeface="Arial"/>
              </a:rPr>
              <a:t>inggi</a:t>
            </a:r>
            <a:r>
              <a:rPr sz="2000" b="1" spc="-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lm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-9" dirty="0" smtClean="0">
                <a:latin typeface="Arial"/>
                <a:cs typeface="Arial"/>
              </a:rPr>
              <a:t>i</a:t>
            </a:r>
            <a:r>
              <a:rPr sz="2000" spc="4" dirty="0" smtClean="0">
                <a:latin typeface="Arial"/>
                <a:cs typeface="Arial"/>
              </a:rPr>
              <a:t>ha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4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en</a:t>
            </a:r>
            <a:r>
              <a:rPr sz="2000" spc="0" dirty="0" smtClean="0">
                <a:latin typeface="Arial"/>
                <a:cs typeface="Arial"/>
              </a:rPr>
              <a:t>in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tk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b="1" spc="4" dirty="0" smtClean="0">
                <a:latin typeface="Arial"/>
                <a:cs typeface="Arial"/>
              </a:rPr>
              <a:t>ke</a:t>
            </a:r>
            <a:r>
              <a:rPr sz="2000" b="1" spc="0" dirty="0" smtClean="0">
                <a:latin typeface="Arial"/>
                <a:cs typeface="Arial"/>
              </a:rPr>
              <a:t>pe</a:t>
            </a:r>
            <a:r>
              <a:rPr sz="2000" b="1" spc="4" dirty="0" smtClean="0">
                <a:latin typeface="Arial"/>
                <a:cs typeface="Arial"/>
              </a:rPr>
              <a:t>rca</a:t>
            </a:r>
            <a:r>
              <a:rPr sz="2000" b="1" spc="-50" dirty="0" smtClean="0">
                <a:latin typeface="Arial"/>
                <a:cs typeface="Arial"/>
              </a:rPr>
              <a:t>y</a:t>
            </a:r>
            <a:r>
              <a:rPr sz="2000" b="1" spc="4" dirty="0" smtClean="0">
                <a:latin typeface="Arial"/>
                <a:cs typeface="Arial"/>
              </a:rPr>
              <a:t>aa</a:t>
            </a:r>
            <a:r>
              <a:rPr sz="2000" b="1" spc="0" dirty="0" smtClean="0">
                <a:latin typeface="Arial"/>
                <a:cs typeface="Arial"/>
              </a:rPr>
              <a:t>n publik 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jasa</a:t>
            </a:r>
            <a:r>
              <a:rPr sz="2000" spc="9" dirty="0" smtClean="0">
                <a:latin typeface="Arial"/>
                <a:cs typeface="Arial"/>
              </a:rPr>
              <a:t> p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19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sio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ln</a:t>
            </a:r>
            <a:r>
              <a:rPr sz="2000" spc="-14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76200"/>
            <a:ext cx="9018651" cy="6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002" y="438994"/>
            <a:ext cx="4702366" cy="55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sz="4200" spc="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sip Ko</a:t>
            </a:r>
            <a:r>
              <a:rPr sz="4200" spc="9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2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Etik…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350557"/>
            <a:ext cx="314883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6)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57" y="1350557"/>
            <a:ext cx="8028809" cy="3427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r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4" dirty="0" smtClean="0">
                <a:latin typeface="Arial"/>
                <a:cs typeface="Arial"/>
              </a:rPr>
              <a:t>s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p </a:t>
            </a:r>
            <a:r>
              <a:rPr sz="2200" b="1" spc="14" dirty="0" smtClean="0">
                <a:latin typeface="Arial"/>
                <a:cs typeface="Arial"/>
              </a:rPr>
              <a:t>O</a:t>
            </a:r>
            <a:r>
              <a:rPr sz="2200" b="1" spc="0" dirty="0" smtClean="0">
                <a:latin typeface="Arial"/>
                <a:cs typeface="Arial"/>
              </a:rPr>
              <a:t>b</a:t>
            </a:r>
            <a:r>
              <a:rPr sz="2200" b="1" spc="-50" dirty="0" smtClean="0">
                <a:latin typeface="Arial"/>
                <a:cs typeface="Arial"/>
              </a:rPr>
              <a:t>y</a:t>
            </a:r>
            <a:r>
              <a:rPr sz="2200" b="1" spc="0" dirty="0" smtClean="0">
                <a:latin typeface="Arial"/>
                <a:cs typeface="Arial"/>
              </a:rPr>
              <a:t>ekt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-25" dirty="0" smtClean="0">
                <a:latin typeface="Arial"/>
                <a:cs typeface="Arial"/>
              </a:rPr>
              <a:t>v</a:t>
            </a:r>
            <a:r>
              <a:rPr sz="2200" b="1" spc="4" dirty="0" smtClean="0">
                <a:latin typeface="Arial"/>
                <a:cs typeface="Arial"/>
              </a:rPr>
              <a:t>it</a:t>
            </a:r>
            <a:r>
              <a:rPr sz="2200" b="1" spc="0" dirty="0" smtClean="0">
                <a:latin typeface="Arial"/>
                <a:cs typeface="Arial"/>
              </a:rPr>
              <a:t>as</a:t>
            </a:r>
            <a:endParaRPr sz="2200" dirty="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460"/>
              </a:spcBef>
            </a:pPr>
            <a:r>
              <a:rPr sz="20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2000" spc="265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Me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ja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ob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kti</a:t>
            </a:r>
            <a:r>
              <a:rPr sz="2000" spc="-19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it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 </a:t>
            </a:r>
            <a:r>
              <a:rPr sz="2000" spc="9" dirty="0" smtClean="0">
                <a:latin typeface="Arial"/>
                <a:cs typeface="Arial"/>
              </a:rPr>
              <a:t>d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beba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da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ben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4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epen</a:t>
            </a:r>
            <a:r>
              <a:rPr sz="2000" spc="0" dirty="0" smtClean="0">
                <a:latin typeface="Arial"/>
                <a:cs typeface="Arial"/>
              </a:rPr>
              <a:t>ti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lm</a:t>
            </a:r>
            <a:endParaRPr sz="2000" dirty="0">
              <a:latin typeface="Arial"/>
              <a:cs typeface="Arial"/>
            </a:endParaRPr>
          </a:p>
          <a:p>
            <a:pPr marL="299720" marR="31111">
              <a:lnSpc>
                <a:spcPct val="95825"/>
              </a:lnSpc>
              <a:spcBef>
                <a:spcPts val="100"/>
              </a:spcBef>
            </a:pPr>
            <a:r>
              <a:rPr sz="2000" spc="4" dirty="0" smtClean="0">
                <a:latin typeface="Arial"/>
                <a:cs typeface="Arial"/>
              </a:rPr>
              <a:t>pe</a:t>
            </a:r>
            <a:r>
              <a:rPr sz="2000" spc="9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enuha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6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ke</a:t>
            </a:r>
            <a:r>
              <a:rPr sz="2000" spc="-19" dirty="0" smtClean="0">
                <a:latin typeface="Arial"/>
                <a:cs typeface="Arial"/>
              </a:rPr>
              <a:t>w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j</a:t>
            </a:r>
            <a:r>
              <a:rPr sz="2000" spc="-9" dirty="0" smtClean="0">
                <a:latin typeface="Arial"/>
                <a:cs typeface="Arial"/>
              </a:rPr>
              <a:t>i</a:t>
            </a:r>
            <a:r>
              <a:rPr sz="2000" spc="4" dirty="0" smtClean="0">
                <a:latin typeface="Arial"/>
                <a:cs typeface="Arial"/>
              </a:rPr>
              <a:t>ba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4" dirty="0" smtClean="0">
                <a:latin typeface="Arial"/>
                <a:cs typeface="Arial"/>
              </a:rPr>
              <a:t> </a:t>
            </a:r>
            <a:r>
              <a:rPr sz="2000" spc="9" dirty="0" smtClean="0">
                <a:latin typeface="Arial"/>
                <a:cs typeface="Arial"/>
              </a:rPr>
              <a:t>p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19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sio</a:t>
            </a:r>
            <a:r>
              <a:rPr sz="2000" spc="4" dirty="0" smtClean="0">
                <a:latin typeface="Arial"/>
                <a:cs typeface="Arial"/>
              </a:rPr>
              <a:t>na</a:t>
            </a:r>
            <a:r>
              <a:rPr sz="2000" spc="0" dirty="0" smtClean="0">
                <a:latin typeface="Arial"/>
                <a:cs typeface="Arial"/>
              </a:rPr>
              <a:t>ln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632"/>
              </a:spcBef>
            </a:pPr>
            <a:r>
              <a:rPr sz="2200" b="1" spc="-4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r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4" dirty="0" smtClean="0">
                <a:latin typeface="Arial"/>
                <a:cs typeface="Arial"/>
              </a:rPr>
              <a:t>s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p K</a:t>
            </a:r>
            <a:r>
              <a:rPr sz="2200" b="1" spc="-4" dirty="0" smtClean="0">
                <a:latin typeface="Arial"/>
                <a:cs typeface="Arial"/>
              </a:rPr>
              <a:t>e</a:t>
            </a:r>
            <a:r>
              <a:rPr sz="2200" b="1" spc="0" dirty="0" smtClean="0">
                <a:latin typeface="Arial"/>
                <a:cs typeface="Arial"/>
              </a:rPr>
              <a:t>raha</a:t>
            </a:r>
            <a:r>
              <a:rPr sz="2200" b="1" spc="-9" dirty="0" smtClean="0">
                <a:latin typeface="Arial"/>
                <a:cs typeface="Arial"/>
              </a:rPr>
              <a:t>s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aan</a:t>
            </a:r>
            <a:endParaRPr sz="2200" dirty="0">
              <a:latin typeface="Arial"/>
              <a:cs typeface="Arial"/>
            </a:endParaRPr>
          </a:p>
          <a:p>
            <a:pPr marL="299720" marR="8381" indent="-287020">
              <a:lnSpc>
                <a:spcPct val="100041"/>
              </a:lnSpc>
              <a:spcBef>
                <a:spcPts val="599"/>
              </a:spcBef>
            </a:pPr>
            <a:r>
              <a:rPr sz="20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2000" spc="265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Me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ho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ti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aha</a:t>
            </a:r>
            <a:r>
              <a:rPr sz="2000" spc="0" dirty="0" smtClean="0">
                <a:latin typeface="Arial"/>
                <a:cs typeface="Arial"/>
              </a:rPr>
              <a:t>sia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in</a:t>
            </a:r>
            <a:r>
              <a:rPr sz="2000" spc="25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si</a:t>
            </a:r>
            <a:r>
              <a:rPr sz="2000" spc="-59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ip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leh s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la</a:t>
            </a:r>
            <a:r>
              <a:rPr sz="2000" spc="19" dirty="0" smtClean="0">
                <a:latin typeface="Arial"/>
                <a:cs typeface="Arial"/>
              </a:rPr>
              <a:t>m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lak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 jasa 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19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sio</a:t>
            </a:r>
            <a:r>
              <a:rPr sz="2000" spc="9" dirty="0" smtClean="0">
                <a:latin typeface="Arial"/>
                <a:cs typeface="Arial"/>
              </a:rPr>
              <a:t>n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ln</a:t>
            </a:r>
            <a:r>
              <a:rPr sz="2000" spc="-14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,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ti</a:t>
            </a:r>
            <a:r>
              <a:rPr sz="2000" spc="4" dirty="0" smtClean="0">
                <a:latin typeface="Arial"/>
                <a:cs typeface="Arial"/>
              </a:rPr>
              <a:t>da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bo</a:t>
            </a:r>
            <a:r>
              <a:rPr sz="2000" spc="0" dirty="0" smtClean="0">
                <a:latin typeface="Arial"/>
                <a:cs typeface="Arial"/>
              </a:rPr>
              <a:t>leh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i/m</a:t>
            </a:r>
            <a:r>
              <a:rPr sz="2000" spc="-14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un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ap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 in</a:t>
            </a:r>
            <a:r>
              <a:rPr sz="2000" spc="25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si</a:t>
            </a:r>
            <a:r>
              <a:rPr sz="2000" spc="-5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tsb t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np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pe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ju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537"/>
              </a:spcBef>
            </a:pPr>
            <a:r>
              <a:rPr sz="2200" b="1" spc="-9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r</a:t>
            </a:r>
            <a:r>
              <a:rPr sz="2200" b="1" spc="9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-9" dirty="0" smtClean="0">
                <a:latin typeface="Arial"/>
                <a:cs typeface="Arial"/>
              </a:rPr>
              <a:t>s</a:t>
            </a:r>
            <a:r>
              <a:rPr sz="2200" b="1" spc="4" dirty="0" smtClean="0">
                <a:latin typeface="Arial"/>
                <a:cs typeface="Arial"/>
              </a:rPr>
              <a:t>i</a:t>
            </a:r>
            <a:r>
              <a:rPr sz="2200" b="1" spc="0" dirty="0" smtClean="0">
                <a:latin typeface="Arial"/>
                <a:cs typeface="Arial"/>
              </a:rPr>
              <a:t>p </a:t>
            </a:r>
            <a:r>
              <a:rPr sz="2200" b="1" spc="-4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eri</a:t>
            </a:r>
            <a:r>
              <a:rPr sz="2200" b="1" spc="9" dirty="0" smtClean="0">
                <a:latin typeface="Arial"/>
                <a:cs typeface="Arial"/>
              </a:rPr>
              <a:t>l</a:t>
            </a:r>
            <a:r>
              <a:rPr sz="2200" b="1" spc="0" dirty="0" smtClean="0">
                <a:latin typeface="Arial"/>
                <a:cs typeface="Arial"/>
              </a:rPr>
              <a:t>a</a:t>
            </a:r>
            <a:r>
              <a:rPr sz="2200" b="1" spc="-9" dirty="0" smtClean="0">
                <a:latin typeface="Arial"/>
                <a:cs typeface="Arial"/>
              </a:rPr>
              <a:t>k</a:t>
            </a:r>
            <a:r>
              <a:rPr sz="2200" b="1" spc="0" dirty="0" smtClean="0">
                <a:latin typeface="Arial"/>
                <a:cs typeface="Arial"/>
              </a:rPr>
              <a:t>u </a:t>
            </a:r>
            <a:r>
              <a:rPr sz="2200" b="1" spc="-4" dirty="0" smtClean="0">
                <a:latin typeface="Arial"/>
                <a:cs typeface="Arial"/>
              </a:rPr>
              <a:t>P</a:t>
            </a:r>
            <a:r>
              <a:rPr sz="2200" b="1" spc="0" dirty="0" smtClean="0">
                <a:latin typeface="Arial"/>
                <a:cs typeface="Arial"/>
              </a:rPr>
              <a:t>rofesio</a:t>
            </a:r>
            <a:r>
              <a:rPr sz="2200" b="1" spc="-9" dirty="0" smtClean="0">
                <a:latin typeface="Arial"/>
                <a:cs typeface="Arial"/>
              </a:rPr>
              <a:t>n</a:t>
            </a:r>
            <a:r>
              <a:rPr sz="2200" b="1" spc="0" dirty="0" smtClean="0">
                <a:latin typeface="Arial"/>
                <a:cs typeface="Arial"/>
              </a:rPr>
              <a:t>al</a:t>
            </a:r>
            <a:endParaRPr sz="2200" dirty="0">
              <a:latin typeface="Arial"/>
              <a:cs typeface="Arial"/>
            </a:endParaRPr>
          </a:p>
          <a:p>
            <a:pPr marL="299720" indent="-287020">
              <a:lnSpc>
                <a:spcPct val="100041"/>
              </a:lnSpc>
              <a:spcBef>
                <a:spcPts val="577"/>
              </a:spcBef>
            </a:pPr>
            <a:r>
              <a:rPr sz="2000" spc="0" dirty="0" smtClean="0">
                <a:solidFill>
                  <a:srgbClr val="6600CC"/>
                </a:solidFill>
                <a:latin typeface="Wingdings"/>
                <a:cs typeface="Wingdings"/>
              </a:rPr>
              <a:t></a:t>
            </a:r>
            <a:r>
              <a:rPr sz="2000" spc="265" dirty="0" smtClean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</a:t>
            </a:r>
            <a:r>
              <a:rPr sz="2000" spc="9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pe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9" dirty="0" smtClean="0">
                <a:latin typeface="Arial"/>
                <a:cs typeface="Arial"/>
              </a:rPr>
              <a:t>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ku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on</a:t>
            </a:r>
            <a:r>
              <a:rPr sz="2000" spc="0" dirty="0" smtClean="0">
                <a:latin typeface="Arial"/>
                <a:cs typeface="Arial"/>
              </a:rPr>
              <a:t>sist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epu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sin</a:t>
            </a:r>
            <a:r>
              <a:rPr sz="2000" spc="-14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en</a:t>
            </a:r>
            <a:r>
              <a:rPr sz="2000" spc="0" dirty="0" smtClean="0">
                <a:latin typeface="Arial"/>
                <a:cs typeface="Arial"/>
              </a:rPr>
              <a:t>ja</a:t>
            </a:r>
            <a:r>
              <a:rPr sz="2000" spc="9" dirty="0" smtClean="0">
                <a:latin typeface="Arial"/>
                <a:cs typeface="Arial"/>
              </a:rPr>
              <a:t>u</a:t>
            </a:r>
            <a:r>
              <a:rPr sz="2000" spc="4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3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ti</a:t>
            </a:r>
            <a:r>
              <a:rPr sz="2000" spc="4" dirty="0" smtClean="0">
                <a:latin typeface="Arial"/>
                <a:cs typeface="Arial"/>
              </a:rPr>
              <a:t>nda</a:t>
            </a:r>
            <a:r>
              <a:rPr sz="2000" spc="0" dirty="0" smtClean="0">
                <a:latin typeface="Arial"/>
                <a:cs typeface="Arial"/>
              </a:rPr>
              <a:t>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dp</a:t>
            </a:r>
            <a:r>
              <a:rPr sz="2000" spc="0" dirty="0" smtClean="0">
                <a:latin typeface="Arial"/>
                <a:cs typeface="Arial"/>
              </a:rPr>
              <a:t>t </a:t>
            </a:r>
            <a:r>
              <a:rPr sz="2000" spc="14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end</a:t>
            </a:r>
            <a:r>
              <a:rPr sz="2000" spc="0" dirty="0" smtClean="0">
                <a:latin typeface="Arial"/>
                <a:cs typeface="Arial"/>
              </a:rPr>
              <a:t>isk</a:t>
            </a:r>
            <a:r>
              <a:rPr sz="2000" spc="-9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ed</a:t>
            </a:r>
            <a:r>
              <a:rPr sz="2000" spc="0" dirty="0" smtClean="0">
                <a:latin typeface="Arial"/>
                <a:cs typeface="Arial"/>
              </a:rPr>
              <a:t>itk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n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p</a:t>
            </a:r>
            <a:r>
              <a:rPr sz="2000" spc="-4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o</a:t>
            </a:r>
            <a:r>
              <a:rPr sz="2000" spc="19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si</a:t>
            </a:r>
            <a:r>
              <a:rPr sz="2000" spc="-59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ie</a:t>
            </a:r>
            <a:r>
              <a:rPr sz="2000" spc="19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bann</a:t>
            </a:r>
            <a:r>
              <a:rPr sz="2000" spc="-19" dirty="0" smtClean="0">
                <a:latin typeface="Arial"/>
                <a:cs typeface="Arial"/>
              </a:rPr>
              <a:t>y</a:t>
            </a:r>
            <a:r>
              <a:rPr sz="2000" spc="50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422818"/>
            <a:ext cx="314883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7)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3802415"/>
            <a:ext cx="314860" cy="30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b="1" spc="-4" dirty="0" smtClean="0">
                <a:solidFill>
                  <a:srgbClr val="0066FF"/>
                </a:solidFill>
                <a:latin typeface="Arial"/>
                <a:cs typeface="Arial"/>
              </a:rPr>
              <a:t>8)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819</Words>
  <Application>Microsoft Office PowerPoint</Application>
  <PresentationFormat>On-screen Show (4:3)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Bentuk Pelayanan Publik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11</cp:revision>
  <dcterms:modified xsi:type="dcterms:W3CDTF">2020-11-23T12:47:03Z</dcterms:modified>
</cp:coreProperties>
</file>