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g"/>
  <Override PartName="/ppt/media/image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7" r:id="rId2"/>
    <p:sldId id="258" r:id="rId3"/>
    <p:sldId id="259" r:id="rId4"/>
    <p:sldId id="260" r:id="rId5"/>
    <p:sldId id="278" r:id="rId6"/>
    <p:sldId id="279" r:id="rId7"/>
    <p:sldId id="261" r:id="rId8"/>
    <p:sldId id="262" r:id="rId9"/>
    <p:sldId id="264" r:id="rId10"/>
    <p:sldId id="263" r:id="rId11"/>
    <p:sldId id="28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1" r:id="rId20"/>
    <p:sldId id="272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28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3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5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5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C816-8634-48C2-B6C2-9DD7F4F88F7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8" y="0"/>
            <a:ext cx="5194852" cy="993913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latin typeface="Berlin Sans FB" panose="020E0602020502020306" pitchFamily="34" charset="0"/>
              </a:rPr>
              <a:t>Algoritma</a:t>
            </a:r>
            <a:endParaRPr lang="en-US" sz="60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438" y="6291716"/>
            <a:ext cx="4795562" cy="5662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Faisal Muttaqin, </a:t>
            </a:r>
            <a:r>
              <a:rPr lang="en-US" dirty="0" err="1" smtClean="0">
                <a:latin typeface="Berlin Sans FB" panose="020E0602020502020306" pitchFamily="34" charset="0"/>
              </a:rPr>
              <a:t>S.Kom</a:t>
            </a:r>
            <a:r>
              <a:rPr lang="en-US" dirty="0" smtClean="0">
                <a:latin typeface="Berlin Sans FB" panose="020E0602020502020306" pitchFamily="34" charset="0"/>
              </a:rPr>
              <a:t>., M.T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5516" y="2398643"/>
            <a:ext cx="5557562" cy="1530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 smtClean="0">
                <a:latin typeface="Berlin Sans FB" panose="020E0602020502020306" pitchFamily="34" charset="0"/>
              </a:rPr>
              <a:t>Pendahuluan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5516" y="3449124"/>
            <a:ext cx="3742015" cy="56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Berlin Sans FB" panose="020E0602020502020306" pitchFamily="34" charset="0"/>
              </a:rPr>
              <a:t>Pertemuan</a:t>
            </a:r>
            <a:r>
              <a:rPr lang="en-US" dirty="0" smtClean="0">
                <a:latin typeface="Berlin Sans FB" panose="020E0602020502020306" pitchFamily="34" charset="0"/>
              </a:rPr>
              <a:t> 2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56" y="2008566"/>
            <a:ext cx="4013684" cy="2006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23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0"/>
            <a:ext cx="9905998" cy="945239"/>
          </a:xfrm>
        </p:spPr>
        <p:txBody>
          <a:bodyPr>
            <a:normAutofit/>
          </a:bodyPr>
          <a:lstStyle/>
          <a:p>
            <a:r>
              <a:rPr lang="en-US" sz="3200" spc="-5" dirty="0" smtClean="0">
                <a:latin typeface="Berlin Sans FB" panose="020E0602020502020306" pitchFamily="34" charset="0"/>
                <a:cs typeface="Schoolbook Uralic"/>
              </a:rPr>
              <a:t>translator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19116"/>
            <a:ext cx="10310191" cy="4681182"/>
          </a:xfrm>
        </p:spPr>
        <p:txBody>
          <a:bodyPr>
            <a:noAutofit/>
          </a:bodyPr>
          <a:lstStyle/>
          <a:p>
            <a:pPr marL="195580" algn="just">
              <a:lnSpc>
                <a:spcPct val="150000"/>
              </a:lnSpc>
            </a:pPr>
            <a:r>
              <a:rPr lang="en-US" spc="5" dirty="0" err="1" smtClean="0">
                <a:cs typeface="Schoolbook Uralic"/>
              </a:rPr>
              <a:t>Sebelum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dirty="0" err="1" smtClean="0">
                <a:cs typeface="Schoolbook Uralic"/>
              </a:rPr>
              <a:t>bisa</a:t>
            </a:r>
            <a:r>
              <a:rPr lang="en-US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dieksekusi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oleh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dirty="0" err="1" smtClean="0">
                <a:cs typeface="Schoolbook Uralic"/>
              </a:rPr>
              <a:t>mesin</a:t>
            </a:r>
            <a:r>
              <a:rPr lang="en-US" dirty="0" smtClean="0">
                <a:cs typeface="Schoolbook Uralic"/>
              </a:rPr>
              <a:t> </a:t>
            </a:r>
            <a:r>
              <a:rPr lang="en-US" spc="5" dirty="0" smtClean="0">
                <a:cs typeface="Schoolbook Uralic"/>
              </a:rPr>
              <a:t>(</a:t>
            </a:r>
            <a:r>
              <a:rPr lang="en-US" spc="5" dirty="0" err="1" smtClean="0">
                <a:cs typeface="Schoolbook Uralic"/>
              </a:rPr>
              <a:t>komputer</a:t>
            </a:r>
            <a:r>
              <a:rPr lang="en-US" spc="5" dirty="0" smtClean="0">
                <a:cs typeface="Schoolbook Uralic"/>
              </a:rPr>
              <a:t>), high level language </a:t>
            </a:r>
            <a:r>
              <a:rPr lang="en-US" spc="-5" dirty="0" smtClean="0">
                <a:cs typeface="Schoolbook Uralic"/>
              </a:rPr>
              <a:t>/  </a:t>
            </a:r>
            <a:r>
              <a:rPr lang="en-US" spc="5" dirty="0" err="1" smtClean="0">
                <a:cs typeface="Schoolbook Uralic"/>
              </a:rPr>
              <a:t>bahasa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beraras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tinggi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harus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diubah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-5" dirty="0" smtClean="0">
                <a:cs typeface="Schoolbook Uralic"/>
              </a:rPr>
              <a:t>/ </a:t>
            </a:r>
            <a:r>
              <a:rPr lang="en-US" spc="5" dirty="0" err="1" smtClean="0">
                <a:cs typeface="Schoolbook Uralic"/>
              </a:rPr>
              <a:t>diterjemahkan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terlebih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dahulu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ke</a:t>
            </a:r>
            <a:r>
              <a:rPr lang="en-US" spc="5" dirty="0" smtClean="0">
                <a:cs typeface="Schoolbook Uralic"/>
              </a:rPr>
              <a:t>  </a:t>
            </a:r>
            <a:r>
              <a:rPr lang="en-US" spc="5" dirty="0" err="1" smtClean="0">
                <a:cs typeface="Schoolbook Uralic"/>
              </a:rPr>
              <a:t>bahasa</a:t>
            </a:r>
            <a:r>
              <a:rPr lang="en-US" spc="25" dirty="0" smtClean="0">
                <a:cs typeface="Schoolbook Uralic"/>
              </a:rPr>
              <a:t> </a:t>
            </a:r>
            <a:r>
              <a:rPr lang="en-US" spc="5" dirty="0" err="1" smtClean="0">
                <a:cs typeface="Schoolbook Uralic"/>
              </a:rPr>
              <a:t>mesin</a:t>
            </a:r>
            <a:r>
              <a:rPr lang="en-US" spc="5" dirty="0" smtClean="0">
                <a:cs typeface="Schoolbook Uralic"/>
              </a:rPr>
              <a:t>.</a:t>
            </a:r>
            <a:endParaRPr lang="en-US" dirty="0"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r>
              <a:rPr lang="en-US" spc="5" dirty="0" smtClean="0">
                <a:cs typeface="Schoolbook Uralic"/>
              </a:rPr>
              <a:t>Proses </a:t>
            </a:r>
            <a:r>
              <a:rPr lang="en-US" spc="5" dirty="0" err="1">
                <a:cs typeface="Schoolbook Uralic"/>
              </a:rPr>
              <a:t>penerjemahan</a:t>
            </a:r>
            <a:r>
              <a:rPr lang="en-US" spc="5" dirty="0">
                <a:cs typeface="Schoolbook Uralic"/>
              </a:rPr>
              <a:t> </a:t>
            </a:r>
            <a:r>
              <a:rPr lang="en-US" dirty="0" err="1">
                <a:cs typeface="Schoolbook Uralic"/>
              </a:rPr>
              <a:t>ini</a:t>
            </a:r>
            <a:r>
              <a:rPr lang="en-US" dirty="0">
                <a:cs typeface="Schoolbook Uralic"/>
              </a:rPr>
              <a:t> </a:t>
            </a:r>
            <a:r>
              <a:rPr lang="en-US" spc="5" dirty="0" err="1">
                <a:cs typeface="Schoolbook Uralic"/>
              </a:rPr>
              <a:t>memerlukan</a:t>
            </a:r>
            <a:r>
              <a:rPr lang="en-US" spc="75" dirty="0">
                <a:cs typeface="Schoolbook Uralic"/>
              </a:rPr>
              <a:t> </a:t>
            </a:r>
            <a:r>
              <a:rPr lang="en-US" b="1" spc="5" dirty="0">
                <a:cs typeface="Schoolbook Uralic"/>
              </a:rPr>
              <a:t>translator </a:t>
            </a:r>
          </a:p>
          <a:p>
            <a:pPr marL="195580" algn="just">
              <a:lnSpc>
                <a:spcPct val="150000"/>
              </a:lnSpc>
            </a:pPr>
            <a:r>
              <a:rPr lang="en-US" spc="5" dirty="0" err="1" smtClean="0">
                <a:cs typeface="Schoolbook Uralic"/>
              </a:rPr>
              <a:t>Berdasarkan</a:t>
            </a:r>
            <a:r>
              <a:rPr lang="en-US" spc="5" dirty="0" smtClean="0">
                <a:cs typeface="Schoolbook Uralic"/>
              </a:rPr>
              <a:t> </a:t>
            </a:r>
            <a:r>
              <a:rPr lang="en-US" spc="5" dirty="0" err="1">
                <a:cs typeface="Schoolbook Uralic"/>
              </a:rPr>
              <a:t>urutan</a:t>
            </a:r>
            <a:r>
              <a:rPr lang="en-US" spc="5" dirty="0">
                <a:cs typeface="Schoolbook Uralic"/>
              </a:rPr>
              <a:t> </a:t>
            </a:r>
            <a:r>
              <a:rPr lang="en-US" spc="5" dirty="0" err="1">
                <a:cs typeface="Schoolbook Uralic"/>
              </a:rPr>
              <a:t>kerjanya</a:t>
            </a:r>
            <a:r>
              <a:rPr lang="en-US" spc="5" dirty="0">
                <a:cs typeface="Schoolbook Uralic"/>
              </a:rPr>
              <a:t>, </a:t>
            </a:r>
            <a:r>
              <a:rPr lang="en-US" spc="5" dirty="0" err="1">
                <a:cs typeface="Schoolbook Uralic"/>
              </a:rPr>
              <a:t>terdapat</a:t>
            </a:r>
            <a:r>
              <a:rPr lang="en-US" spc="5" dirty="0">
                <a:cs typeface="Schoolbook Uralic"/>
              </a:rPr>
              <a:t> </a:t>
            </a:r>
            <a:r>
              <a:rPr lang="en-US" spc="5" dirty="0" err="1">
                <a:cs typeface="Schoolbook Uralic"/>
              </a:rPr>
              <a:t>dua</a:t>
            </a:r>
            <a:r>
              <a:rPr lang="en-US" spc="5" dirty="0">
                <a:cs typeface="Schoolbook Uralic"/>
              </a:rPr>
              <a:t> </a:t>
            </a:r>
            <a:r>
              <a:rPr lang="en-US" spc="5" dirty="0" err="1">
                <a:cs typeface="Schoolbook Uralic"/>
              </a:rPr>
              <a:t>macam</a:t>
            </a:r>
            <a:r>
              <a:rPr lang="en-US" spc="5" dirty="0">
                <a:cs typeface="Schoolbook Uralic"/>
              </a:rPr>
              <a:t> translator</a:t>
            </a:r>
            <a:r>
              <a:rPr lang="en-US" spc="5" dirty="0" smtClean="0">
                <a:cs typeface="Schoolbook Uralic"/>
              </a:rPr>
              <a:t> :</a:t>
            </a:r>
          </a:p>
          <a:p>
            <a:pPr marL="652780" lvl="1" algn="just">
              <a:lnSpc>
                <a:spcPct val="150000"/>
              </a:lnSpc>
            </a:pPr>
            <a:r>
              <a:rPr lang="en-US" sz="2400" spc="-5" dirty="0">
                <a:cs typeface="Schoolbook Uralic"/>
              </a:rPr>
              <a:t>Compiler : C, C++,</a:t>
            </a:r>
            <a:r>
              <a:rPr lang="en-US" sz="2400" spc="40" dirty="0">
                <a:cs typeface="Schoolbook Uralic"/>
              </a:rPr>
              <a:t> </a:t>
            </a:r>
            <a:r>
              <a:rPr lang="en-US" sz="2400" spc="-5" dirty="0">
                <a:cs typeface="Schoolbook Uralic"/>
              </a:rPr>
              <a:t>Pascal</a:t>
            </a:r>
            <a:r>
              <a:rPr lang="en-US" sz="2400" spc="-10" dirty="0" smtClean="0">
                <a:cs typeface="Schoolbook Uralic"/>
              </a:rPr>
              <a:t> </a:t>
            </a:r>
          </a:p>
          <a:p>
            <a:pPr marL="652780" lvl="1" algn="just">
              <a:lnSpc>
                <a:spcPct val="150000"/>
              </a:lnSpc>
            </a:pPr>
            <a:r>
              <a:rPr lang="en-US" sz="2400" spc="-5" dirty="0">
                <a:cs typeface="Schoolbook Uralic"/>
              </a:rPr>
              <a:t>Interpreter : Python, </a:t>
            </a:r>
            <a:r>
              <a:rPr lang="en-US" sz="2400" spc="-5" dirty="0" err="1">
                <a:cs typeface="Schoolbook Uralic"/>
              </a:rPr>
              <a:t>Matlab</a:t>
            </a:r>
            <a:r>
              <a:rPr lang="en-US" sz="2400" spc="-5" dirty="0">
                <a:cs typeface="Schoolbook Uralic"/>
              </a:rPr>
              <a:t>,</a:t>
            </a:r>
            <a:r>
              <a:rPr lang="en-US" sz="2400" spc="85" dirty="0">
                <a:cs typeface="Schoolbook Uralic"/>
              </a:rPr>
              <a:t> </a:t>
            </a:r>
            <a:r>
              <a:rPr lang="en-US" sz="2400" spc="-10" dirty="0" smtClean="0">
                <a:cs typeface="Schoolbook Uralic"/>
              </a:rPr>
              <a:t>JAV</a:t>
            </a:r>
            <a:r>
              <a:rPr lang="en-US" sz="2400" dirty="0">
                <a:cs typeface="Schoolbook Uralic"/>
              </a:rPr>
              <a:t>A</a:t>
            </a:r>
            <a:endParaRPr lang="en-US" sz="2400" dirty="0" smtClean="0">
              <a:cs typeface="Schoolbook Uralic"/>
            </a:endParaRPr>
          </a:p>
          <a:p>
            <a:pPr marL="0" indent="0">
              <a:lnSpc>
                <a:spcPts val="1730"/>
              </a:lnSpc>
              <a:spcBef>
                <a:spcPts val="1140"/>
              </a:spcBef>
              <a:buNone/>
            </a:pPr>
            <a:endParaRPr lang="en-US" sz="1800" dirty="0" smtClean="0">
              <a:latin typeface="Berlin Sans FB" panose="020E0602020502020306" pitchFamily="34" charset="0"/>
              <a:cs typeface="Schoolbook Uralic"/>
            </a:endParaRPr>
          </a:p>
          <a:p>
            <a:pPr marL="344488" lvl="1"/>
            <a:endParaRPr lang="en-US" sz="2400" spc="5" dirty="0" smtClean="0">
              <a:effectLst/>
              <a:latin typeface="Berlin Sans FB" panose="020E0602020502020306" pitchFamily="34" charset="0"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39542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0"/>
            <a:ext cx="9905998" cy="945239"/>
          </a:xfrm>
        </p:spPr>
        <p:txBody>
          <a:bodyPr>
            <a:normAutofit/>
          </a:bodyPr>
          <a:lstStyle/>
          <a:p>
            <a:r>
              <a:rPr lang="en-US" sz="3200" spc="-5" dirty="0" smtClean="0">
                <a:latin typeface="Berlin Sans FB" panose="020E0602020502020306" pitchFamily="34" charset="0"/>
                <a:cs typeface="Schoolbook Uralic"/>
              </a:rPr>
              <a:t>translator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740" y="989726"/>
            <a:ext cx="5914130" cy="2621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5580" algn="just">
              <a:lnSpc>
                <a:spcPct val="150000"/>
              </a:lnSpc>
            </a:pPr>
            <a:r>
              <a:rPr lang="en-US" sz="2200" dirty="0">
                <a:cs typeface="Schoolbook Uralic"/>
              </a:rPr>
              <a:t>Di compiler, </a:t>
            </a:r>
            <a:r>
              <a:rPr lang="en-US" sz="2200" dirty="0" err="1">
                <a:cs typeface="Schoolbook Uralic"/>
              </a:rPr>
              <a:t>semua</a:t>
            </a:r>
            <a:r>
              <a:rPr lang="en-US" sz="2200" dirty="0">
                <a:cs typeface="Schoolbook Uralic"/>
              </a:rPr>
              <a:t> </a:t>
            </a:r>
            <a:r>
              <a:rPr lang="en-US" sz="2200" spc="-5" dirty="0" err="1">
                <a:cs typeface="Schoolbook Uralic"/>
              </a:rPr>
              <a:t>instruksi</a:t>
            </a:r>
            <a:r>
              <a:rPr lang="en-US" sz="2200" spc="-5" dirty="0">
                <a:cs typeface="Schoolbook Uralic"/>
              </a:rPr>
              <a:t> </a:t>
            </a:r>
            <a:r>
              <a:rPr lang="en-US" sz="2200" spc="-5" dirty="0" err="1">
                <a:cs typeface="Schoolbook Uralic"/>
              </a:rPr>
              <a:t>dalam</a:t>
            </a:r>
            <a:r>
              <a:rPr lang="en-US" sz="2200" spc="-5" dirty="0">
                <a:cs typeface="Schoolbook Uralic"/>
              </a:rPr>
              <a:t> high</a:t>
            </a:r>
            <a:r>
              <a:rPr lang="en-US" sz="2200" spc="-125" dirty="0">
                <a:cs typeface="Schoolbook Uralic"/>
              </a:rPr>
              <a:t> </a:t>
            </a:r>
            <a:r>
              <a:rPr lang="en-US" sz="2200" dirty="0">
                <a:cs typeface="Schoolbook Uralic"/>
              </a:rPr>
              <a:t>level  </a:t>
            </a:r>
            <a:r>
              <a:rPr lang="en-US" sz="2200" b="1" spc="-5" dirty="0" err="1">
                <a:cs typeface="Schoolbook Uralic"/>
              </a:rPr>
              <a:t>harus</a:t>
            </a:r>
            <a:r>
              <a:rPr lang="en-US" sz="2200" b="1" spc="-5" dirty="0">
                <a:cs typeface="Schoolbook Uralic"/>
              </a:rPr>
              <a:t> </a:t>
            </a:r>
            <a:r>
              <a:rPr lang="en-US" sz="2200" b="1" dirty="0" err="1">
                <a:cs typeface="Schoolbook Uralic"/>
              </a:rPr>
              <a:t>diterjemahkan</a:t>
            </a:r>
            <a:r>
              <a:rPr lang="en-US" sz="2200" b="1" dirty="0">
                <a:cs typeface="Schoolbook Uralic"/>
              </a:rPr>
              <a:t> </a:t>
            </a:r>
            <a:r>
              <a:rPr lang="en-US" sz="2200" b="1" spc="-5" dirty="0" err="1">
                <a:cs typeface="Schoolbook Uralic"/>
              </a:rPr>
              <a:t>secara</a:t>
            </a:r>
            <a:r>
              <a:rPr lang="en-US" sz="2200" b="1" spc="-5" dirty="0">
                <a:cs typeface="Schoolbook Uralic"/>
              </a:rPr>
              <a:t> </a:t>
            </a:r>
            <a:r>
              <a:rPr lang="en-US" sz="2200" b="1" spc="-5" dirty="0" err="1">
                <a:cs typeface="Schoolbook Uralic"/>
              </a:rPr>
              <a:t>utuh</a:t>
            </a:r>
            <a:r>
              <a:rPr lang="en-US" sz="2200" b="1" spc="-5" dirty="0">
                <a:cs typeface="Schoolbook Uralic"/>
              </a:rPr>
              <a:t> </a:t>
            </a:r>
            <a:r>
              <a:rPr lang="en-US" sz="2200" dirty="0" err="1">
                <a:cs typeface="Schoolbook Uralic"/>
              </a:rPr>
              <a:t>terlebih</a:t>
            </a:r>
            <a:r>
              <a:rPr lang="en-US" sz="2200" dirty="0">
                <a:cs typeface="Schoolbook Uralic"/>
              </a:rPr>
              <a:t>  </a:t>
            </a:r>
            <a:r>
              <a:rPr lang="en-US" sz="2200" spc="-5" dirty="0" err="1">
                <a:cs typeface="Schoolbook Uralic"/>
              </a:rPr>
              <a:t>dahulu</a:t>
            </a:r>
            <a:r>
              <a:rPr lang="en-US" sz="2200" spc="-5" dirty="0">
                <a:cs typeface="Schoolbook Uralic"/>
              </a:rPr>
              <a:t> </a:t>
            </a:r>
            <a:r>
              <a:rPr lang="en-US" sz="2200" spc="-5" dirty="0" err="1">
                <a:cs typeface="Schoolbook Uralic"/>
              </a:rPr>
              <a:t>dalam</a:t>
            </a:r>
            <a:r>
              <a:rPr lang="en-US" sz="2200" spc="-5" dirty="0">
                <a:cs typeface="Schoolbook Uralic"/>
              </a:rPr>
              <a:t> </a:t>
            </a:r>
            <a:r>
              <a:rPr lang="en-US" sz="2200" spc="-5" dirty="0" err="1">
                <a:cs typeface="Schoolbook Uralic"/>
              </a:rPr>
              <a:t>suatu</a:t>
            </a:r>
            <a:r>
              <a:rPr lang="en-US" sz="2200" spc="-5" dirty="0">
                <a:cs typeface="Schoolbook Uralic"/>
              </a:rPr>
              <a:t> executable </a:t>
            </a:r>
            <a:r>
              <a:rPr lang="en-US" sz="2200" dirty="0">
                <a:cs typeface="Schoolbook Uralic"/>
              </a:rPr>
              <a:t>code, </a:t>
            </a:r>
            <a:r>
              <a:rPr lang="en-US" sz="2200" spc="-5" dirty="0" err="1">
                <a:cs typeface="Schoolbook Uralic"/>
              </a:rPr>
              <a:t>untuk</a:t>
            </a:r>
            <a:r>
              <a:rPr lang="en-US" sz="2200" spc="-5" dirty="0">
                <a:cs typeface="Schoolbook Uralic"/>
              </a:rPr>
              <a:t>  </a:t>
            </a:r>
            <a:r>
              <a:rPr lang="en-US" sz="2200" spc="-5" dirty="0" err="1">
                <a:cs typeface="Schoolbook Uralic"/>
              </a:rPr>
              <a:t>kemudian</a:t>
            </a:r>
            <a:r>
              <a:rPr lang="en-US" sz="2200" spc="-5" dirty="0">
                <a:cs typeface="Schoolbook Uralic"/>
              </a:rPr>
              <a:t> </a:t>
            </a:r>
            <a:r>
              <a:rPr lang="en-US" sz="2200" spc="-5" dirty="0" err="1">
                <a:cs typeface="Schoolbook Uralic"/>
              </a:rPr>
              <a:t>dieksekusi</a:t>
            </a:r>
            <a:r>
              <a:rPr lang="en-US" sz="2200" spc="-5" dirty="0">
                <a:cs typeface="Schoolbook Uralic"/>
              </a:rPr>
              <a:t> </a:t>
            </a:r>
            <a:r>
              <a:rPr lang="en-US" sz="2200" dirty="0" err="1">
                <a:cs typeface="Schoolbook Uralic"/>
              </a:rPr>
              <a:t>mesin</a:t>
            </a:r>
            <a:r>
              <a:rPr lang="en-US" sz="2200" dirty="0">
                <a:cs typeface="Schoolbook Uralic"/>
              </a:rPr>
              <a:t>. – </a:t>
            </a:r>
            <a:r>
              <a:rPr lang="en-US" sz="2200" spc="-5" dirty="0" err="1">
                <a:cs typeface="Schoolbook Uralic"/>
              </a:rPr>
              <a:t>misal</a:t>
            </a:r>
            <a:r>
              <a:rPr lang="en-US" sz="2200" spc="-5" dirty="0">
                <a:cs typeface="Schoolbook Uralic"/>
              </a:rPr>
              <a:t> </a:t>
            </a:r>
            <a:r>
              <a:rPr lang="en-US" sz="2200" dirty="0">
                <a:cs typeface="Schoolbook Uralic"/>
              </a:rPr>
              <a:t>: .exe</a:t>
            </a:r>
            <a:r>
              <a:rPr lang="en-US" sz="2200" spc="-145" dirty="0">
                <a:cs typeface="Schoolbook Uralic"/>
              </a:rPr>
              <a:t> </a:t>
            </a:r>
            <a:r>
              <a:rPr lang="en-US" sz="2200" dirty="0">
                <a:cs typeface="Schoolbook Uralic"/>
              </a:rPr>
              <a:t>file</a:t>
            </a:r>
            <a:r>
              <a:rPr lang="en-US" sz="2200" spc="5" dirty="0" smtClean="0">
                <a:cs typeface="Schoolbook Uralic"/>
              </a:rPr>
              <a:t>.</a:t>
            </a:r>
          </a:p>
          <a:p>
            <a:pPr marL="195580" algn="just">
              <a:lnSpc>
                <a:spcPct val="150000"/>
              </a:lnSpc>
            </a:pPr>
            <a:r>
              <a:rPr lang="en-US" sz="2200" dirty="0">
                <a:cs typeface="Schoolbook Uralic"/>
              </a:rPr>
              <a:t>Di interpreter, </a:t>
            </a:r>
            <a:r>
              <a:rPr lang="en-US" sz="2200" b="1" spc="-5" dirty="0" err="1">
                <a:cs typeface="Schoolbook Uralic"/>
              </a:rPr>
              <a:t>tiap</a:t>
            </a:r>
            <a:r>
              <a:rPr lang="en-US" sz="2200" b="1" spc="-5" dirty="0">
                <a:cs typeface="Schoolbook Uralic"/>
              </a:rPr>
              <a:t> </a:t>
            </a:r>
            <a:r>
              <a:rPr lang="en-US" sz="2200" b="1" dirty="0" err="1">
                <a:cs typeface="Schoolbook Uralic"/>
              </a:rPr>
              <a:t>baris</a:t>
            </a:r>
            <a:r>
              <a:rPr lang="en-US" sz="2200" b="1" dirty="0">
                <a:cs typeface="Schoolbook Uralic"/>
              </a:rPr>
              <a:t> </a:t>
            </a:r>
            <a:r>
              <a:rPr lang="en-US" sz="2200" b="1" spc="-5" dirty="0" err="1">
                <a:cs typeface="Schoolbook Uralic"/>
              </a:rPr>
              <a:t>instruksi</a:t>
            </a:r>
            <a:r>
              <a:rPr lang="en-US" sz="2200" b="1" spc="-5" dirty="0">
                <a:cs typeface="Schoolbook Uralic"/>
              </a:rPr>
              <a:t> </a:t>
            </a:r>
            <a:r>
              <a:rPr lang="en-US" sz="2200" b="1" spc="-5" dirty="0" err="1">
                <a:cs typeface="Schoolbook Uralic"/>
              </a:rPr>
              <a:t>dalam</a:t>
            </a:r>
            <a:r>
              <a:rPr lang="en-US" sz="2200" b="1" spc="-5" dirty="0">
                <a:cs typeface="Schoolbook Uralic"/>
              </a:rPr>
              <a:t>  high level </a:t>
            </a:r>
            <a:r>
              <a:rPr lang="en-US" sz="2200" b="1" dirty="0" err="1">
                <a:cs typeface="Schoolbook Uralic"/>
              </a:rPr>
              <a:t>diterjemahkan</a:t>
            </a:r>
            <a:r>
              <a:rPr lang="en-US" sz="2200" b="1" dirty="0">
                <a:cs typeface="Schoolbook Uralic"/>
              </a:rPr>
              <a:t> </a:t>
            </a:r>
            <a:r>
              <a:rPr lang="en-US" sz="2200" spc="-5" dirty="0" err="1">
                <a:cs typeface="Schoolbook Uralic"/>
              </a:rPr>
              <a:t>menjadi</a:t>
            </a:r>
            <a:r>
              <a:rPr lang="en-US" sz="2200" spc="-5" dirty="0">
                <a:cs typeface="Schoolbook Uralic"/>
              </a:rPr>
              <a:t>  </a:t>
            </a:r>
            <a:r>
              <a:rPr lang="en-US" sz="2200" dirty="0">
                <a:cs typeface="Schoolbook Uralic"/>
              </a:rPr>
              <a:t>intermediate code </a:t>
            </a:r>
            <a:r>
              <a:rPr lang="en-US" sz="2200" spc="-5" dirty="0">
                <a:cs typeface="Schoolbook Uralic"/>
              </a:rPr>
              <a:t>per </a:t>
            </a:r>
            <a:r>
              <a:rPr lang="en-US" sz="2200" spc="-5" dirty="0" err="1">
                <a:cs typeface="Schoolbook Uralic"/>
              </a:rPr>
              <a:t>baris</a:t>
            </a:r>
            <a:r>
              <a:rPr lang="en-US" sz="2200" spc="-5" dirty="0">
                <a:cs typeface="Schoolbook Uralic"/>
              </a:rPr>
              <a:t>, </a:t>
            </a:r>
            <a:r>
              <a:rPr lang="en-US" sz="2200" spc="-5" dirty="0" err="1">
                <a:cs typeface="Schoolbook Uralic"/>
              </a:rPr>
              <a:t>untuk</a:t>
            </a:r>
            <a:r>
              <a:rPr lang="en-US" sz="2200" spc="-5" dirty="0">
                <a:cs typeface="Schoolbook Uralic"/>
              </a:rPr>
              <a:t> </a:t>
            </a:r>
            <a:r>
              <a:rPr lang="en-US" sz="2200" spc="-5" dirty="0" err="1">
                <a:cs typeface="Schoolbook Uralic"/>
              </a:rPr>
              <a:t>kemudian</a:t>
            </a:r>
            <a:r>
              <a:rPr lang="en-US" sz="2200" spc="-5" dirty="0">
                <a:cs typeface="Schoolbook Uralic"/>
              </a:rPr>
              <a:t>  </a:t>
            </a:r>
            <a:r>
              <a:rPr lang="en-US" sz="2200" dirty="0" err="1">
                <a:cs typeface="Schoolbook Uralic"/>
              </a:rPr>
              <a:t>tiap</a:t>
            </a:r>
            <a:r>
              <a:rPr lang="en-US" sz="2200" dirty="0">
                <a:cs typeface="Schoolbook Uralic"/>
              </a:rPr>
              <a:t> </a:t>
            </a:r>
            <a:r>
              <a:rPr lang="en-US" sz="2200" spc="-5" dirty="0" err="1">
                <a:cs typeface="Schoolbook Uralic"/>
              </a:rPr>
              <a:t>baris</a:t>
            </a:r>
            <a:r>
              <a:rPr lang="en-US" sz="2200" spc="-5" dirty="0">
                <a:cs typeface="Schoolbook Uralic"/>
              </a:rPr>
              <a:t> </a:t>
            </a:r>
            <a:r>
              <a:rPr lang="en-US" sz="2200" dirty="0">
                <a:cs typeface="Schoolbook Uralic"/>
              </a:rPr>
              <a:t>intermediate code </a:t>
            </a:r>
            <a:r>
              <a:rPr lang="en-US" sz="2200" dirty="0" err="1">
                <a:cs typeface="Schoolbook Uralic"/>
              </a:rPr>
              <a:t>tersebut</a:t>
            </a:r>
            <a:r>
              <a:rPr lang="en-US" sz="2200" spc="-130" dirty="0">
                <a:cs typeface="Schoolbook Uralic"/>
              </a:rPr>
              <a:t> </a:t>
            </a:r>
            <a:r>
              <a:rPr lang="en-US" sz="2200" spc="-5" dirty="0" err="1">
                <a:cs typeface="Schoolbook Uralic"/>
              </a:rPr>
              <a:t>dieksekusi</a:t>
            </a:r>
            <a:r>
              <a:rPr lang="en-US" sz="2200" spc="-5" dirty="0">
                <a:cs typeface="Schoolbook Uralic"/>
              </a:rPr>
              <a:t>  </a:t>
            </a:r>
            <a:r>
              <a:rPr lang="en-US" sz="2200" dirty="0" err="1">
                <a:cs typeface="Schoolbook Uralic"/>
              </a:rPr>
              <a:t>oleh</a:t>
            </a:r>
            <a:r>
              <a:rPr lang="en-US" sz="2200" dirty="0">
                <a:cs typeface="Schoolbook Uralic"/>
              </a:rPr>
              <a:t> </a:t>
            </a:r>
            <a:r>
              <a:rPr lang="en-US" sz="2200" dirty="0" err="1">
                <a:cs typeface="Schoolbook Uralic"/>
              </a:rPr>
              <a:t>mesin</a:t>
            </a:r>
            <a:r>
              <a:rPr lang="en-US" sz="2200" dirty="0">
                <a:cs typeface="Schoolbook Uralic"/>
              </a:rPr>
              <a:t>. – </a:t>
            </a:r>
            <a:r>
              <a:rPr lang="en-US" sz="2200" spc="-5" dirty="0" err="1">
                <a:cs typeface="Schoolbook Uralic"/>
              </a:rPr>
              <a:t>konsekuensinya</a:t>
            </a:r>
            <a:r>
              <a:rPr lang="en-US" sz="2200" spc="-5" dirty="0">
                <a:cs typeface="Schoolbook Uralic"/>
              </a:rPr>
              <a:t> </a:t>
            </a:r>
            <a:r>
              <a:rPr lang="en-US" sz="2200" dirty="0">
                <a:cs typeface="Schoolbook Uralic"/>
              </a:rPr>
              <a:t>:</a:t>
            </a:r>
            <a:r>
              <a:rPr lang="en-US" sz="2200" spc="5" dirty="0">
                <a:cs typeface="Schoolbook Uralic"/>
              </a:rPr>
              <a:t> </a:t>
            </a:r>
            <a:r>
              <a:rPr lang="en-US" sz="2200" spc="5" dirty="0" err="1">
                <a:cs typeface="Schoolbook Uralic"/>
              </a:rPr>
              <a:t>lebih</a:t>
            </a:r>
            <a:r>
              <a:rPr lang="en-US" sz="2200" spc="5" dirty="0">
                <a:cs typeface="Schoolbook Uralic"/>
              </a:rPr>
              <a:t> </a:t>
            </a:r>
            <a:r>
              <a:rPr lang="en-US" sz="2200" spc="5" dirty="0" err="1">
                <a:cs typeface="Schoolbook Uralic"/>
              </a:rPr>
              <a:t>lambat</a:t>
            </a:r>
            <a:endParaRPr lang="en-US" sz="2200" dirty="0"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endParaRPr lang="en-US" sz="1600" dirty="0" smtClean="0">
              <a:latin typeface="Berlin Sans FB" panose="020E0602020502020306" pitchFamily="34" charset="0"/>
              <a:cs typeface="Schoolbook Uralic"/>
            </a:endParaRPr>
          </a:p>
          <a:p>
            <a:pPr marL="0" indent="0">
              <a:lnSpc>
                <a:spcPts val="1730"/>
              </a:lnSpc>
              <a:spcBef>
                <a:spcPts val="114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Berlin Sans FB" panose="020E0602020502020306" pitchFamily="34" charset="0"/>
              <a:cs typeface="Schoolbook Uralic"/>
            </a:endParaRPr>
          </a:p>
          <a:p>
            <a:pPr marL="344488" lvl="1"/>
            <a:endParaRPr lang="en-US" sz="2400" spc="5" dirty="0" smtClean="0">
              <a:latin typeface="Berlin Sans FB" panose="020E0602020502020306" pitchFamily="34" charset="0"/>
              <a:cs typeface="Schoolbook Uralic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6941835" y="1825347"/>
            <a:ext cx="4931716" cy="3571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87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757" y="132521"/>
            <a:ext cx="9905998" cy="945239"/>
          </a:xfrm>
        </p:spPr>
        <p:txBody>
          <a:bodyPr>
            <a:normAutofit/>
          </a:bodyPr>
          <a:lstStyle/>
          <a:p>
            <a:r>
              <a:rPr lang="en-US" sz="3200" spc="-45" dirty="0">
                <a:latin typeface="Berlin Sans FB" panose="020E0602020502020306" pitchFamily="34" charset="0"/>
              </a:rPr>
              <a:t>Interpreter </a:t>
            </a:r>
            <a:r>
              <a:rPr lang="en-US" sz="3200" spc="-25" dirty="0">
                <a:latin typeface="Berlin Sans FB" panose="020E0602020502020306" pitchFamily="34" charset="0"/>
              </a:rPr>
              <a:t>vs</a:t>
            </a:r>
            <a:r>
              <a:rPr lang="en-US" sz="3200" spc="-260" dirty="0">
                <a:latin typeface="Berlin Sans FB" panose="020E0602020502020306" pitchFamily="34" charset="0"/>
              </a:rPr>
              <a:t> </a:t>
            </a:r>
            <a:r>
              <a:rPr lang="en-US" sz="3200" spc="-45" dirty="0">
                <a:latin typeface="Berlin Sans FB" panose="020E0602020502020306" pitchFamily="34" charset="0"/>
              </a:rPr>
              <a:t>Compiler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3261" t="9835" r="22718" b="29652"/>
          <a:stretch/>
        </p:blipFill>
        <p:spPr>
          <a:xfrm>
            <a:off x="1630201" y="1077760"/>
            <a:ext cx="9011109" cy="47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166" y="50587"/>
            <a:ext cx="9905998" cy="600871"/>
          </a:xfrm>
        </p:spPr>
        <p:txBody>
          <a:bodyPr>
            <a:normAutofit/>
          </a:bodyPr>
          <a:lstStyle/>
          <a:p>
            <a:r>
              <a:rPr lang="en-US" sz="3200" spc="-45" dirty="0" err="1">
                <a:latin typeface="Berlin Sans FB" panose="020E0602020502020306" pitchFamily="34" charset="0"/>
              </a:rPr>
              <a:t>Membuat</a:t>
            </a:r>
            <a:r>
              <a:rPr lang="en-US" sz="3200" spc="-175" dirty="0">
                <a:latin typeface="Berlin Sans FB" panose="020E0602020502020306" pitchFamily="34" charset="0"/>
              </a:rPr>
              <a:t> </a:t>
            </a:r>
            <a:r>
              <a:rPr lang="en-US" sz="3200" spc="-40" dirty="0">
                <a:latin typeface="Berlin Sans FB" panose="020E0602020502020306" pitchFamily="34" charset="0"/>
              </a:rPr>
              <a:t>Program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617406"/>
            <a:ext cx="10310191" cy="4916462"/>
          </a:xfrm>
        </p:spPr>
        <p:txBody>
          <a:bodyPr>
            <a:noAutofit/>
          </a:bodyPr>
          <a:lstStyle/>
          <a:p>
            <a:pPr marL="195580" algn="just">
              <a:lnSpc>
                <a:spcPct val="150000"/>
              </a:lnSpc>
            </a:pPr>
            <a:r>
              <a:rPr lang="en-US" sz="2000" spc="5" dirty="0">
                <a:cs typeface="Schoolbook Uralic"/>
              </a:rPr>
              <a:t>Program </a:t>
            </a:r>
            <a:r>
              <a:rPr lang="en-US" sz="2000" dirty="0" err="1">
                <a:cs typeface="Schoolbook Uralic"/>
              </a:rPr>
              <a:t>dibuat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karena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adanya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dirty="0" err="1">
                <a:cs typeface="Schoolbook Uralic"/>
              </a:rPr>
              <a:t>masalah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dirty="0" err="1">
                <a:cs typeface="Schoolbook Uralic"/>
              </a:rPr>
              <a:t>atau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tugas</a:t>
            </a:r>
            <a:r>
              <a:rPr lang="en-US" sz="2000" spc="5" dirty="0">
                <a:cs typeface="Schoolbook Uralic"/>
              </a:rPr>
              <a:t> yang </a:t>
            </a:r>
            <a:r>
              <a:rPr lang="en-US" sz="2000" dirty="0" err="1">
                <a:cs typeface="Schoolbook Uralic"/>
              </a:rPr>
              <a:t>akan</a:t>
            </a:r>
            <a:r>
              <a:rPr lang="en-US" sz="2000" spc="165" dirty="0">
                <a:cs typeface="Schoolbook Uralic"/>
              </a:rPr>
              <a:t> </a:t>
            </a:r>
            <a:r>
              <a:rPr lang="en-US" sz="2000" dirty="0" err="1" smtClean="0">
                <a:cs typeface="Schoolbook Uralic"/>
              </a:rPr>
              <a:t>diselesaikan</a:t>
            </a:r>
            <a:r>
              <a:rPr lang="en-US" sz="2000" spc="5" dirty="0" smtClean="0">
                <a:cs typeface="Schoolbook Uralic"/>
              </a:rPr>
              <a:t>.</a:t>
            </a:r>
            <a:r>
              <a:rPr lang="en-US" sz="2000" dirty="0" smtClean="0">
                <a:cs typeface="Schoolbook Uralic"/>
              </a:rPr>
              <a:t> </a:t>
            </a:r>
          </a:p>
          <a:p>
            <a:pPr marL="195580" algn="just">
              <a:lnSpc>
                <a:spcPct val="150000"/>
              </a:lnSpc>
            </a:pPr>
            <a:r>
              <a:rPr lang="en-US" sz="2000" spc="5" dirty="0" err="1" smtClean="0">
                <a:cs typeface="Schoolbook Uralic"/>
              </a:rPr>
              <a:t>Tahapan</a:t>
            </a:r>
            <a:r>
              <a:rPr lang="en-US" sz="2000" spc="5" dirty="0" smtClean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pembuatan</a:t>
            </a:r>
            <a:r>
              <a:rPr lang="en-US" sz="2000" spc="5" dirty="0">
                <a:cs typeface="Schoolbook Uralic"/>
              </a:rPr>
              <a:t> program</a:t>
            </a:r>
            <a:r>
              <a:rPr lang="en-US" sz="2000" spc="5" dirty="0" smtClean="0">
                <a:cs typeface="Schoolbook Uralic"/>
              </a:rPr>
              <a:t> :</a:t>
            </a:r>
          </a:p>
          <a:p>
            <a:pPr marL="652780" lvl="1" algn="just">
              <a:lnSpc>
                <a:spcPct val="150000"/>
              </a:lnSpc>
            </a:pPr>
            <a:r>
              <a:rPr lang="en-US" spc="-5" dirty="0" err="1">
                <a:cs typeface="Schoolbook Uralic"/>
              </a:rPr>
              <a:t>Menganalisis</a:t>
            </a:r>
            <a:r>
              <a:rPr lang="en-US" spc="-10" dirty="0">
                <a:cs typeface="Schoolbook Uralic"/>
              </a:rPr>
              <a:t> </a:t>
            </a:r>
            <a:r>
              <a:rPr lang="en-US" spc="-10" dirty="0" err="1">
                <a:cs typeface="Schoolbook Uralic"/>
              </a:rPr>
              <a:t>masalah</a:t>
            </a:r>
            <a:r>
              <a:rPr lang="en-US" spc="-10" dirty="0" smtClean="0">
                <a:cs typeface="Schoolbook Uralic"/>
              </a:rPr>
              <a:t> </a:t>
            </a:r>
          </a:p>
          <a:p>
            <a:pPr marL="652780" lvl="1" algn="just">
              <a:lnSpc>
                <a:spcPct val="150000"/>
              </a:lnSpc>
            </a:pPr>
            <a:r>
              <a:rPr lang="en-US" spc="-10" dirty="0" err="1" smtClean="0">
                <a:cs typeface="Schoolbook Uralic"/>
              </a:rPr>
              <a:t>Membuat</a:t>
            </a:r>
            <a:r>
              <a:rPr lang="en-US" spc="10" dirty="0" smtClean="0">
                <a:cs typeface="Schoolbook Uralic"/>
              </a:rPr>
              <a:t> </a:t>
            </a:r>
            <a:r>
              <a:rPr lang="en-US" spc="-10" dirty="0" err="1" smtClean="0">
                <a:cs typeface="Schoolbook Uralic"/>
              </a:rPr>
              <a:t>algoritma</a:t>
            </a:r>
            <a:endParaRPr lang="en-US" dirty="0" smtClean="0">
              <a:cs typeface="Schoolbook Uralic"/>
            </a:endParaRPr>
          </a:p>
          <a:p>
            <a:pPr marL="652780" lvl="1" algn="just">
              <a:lnSpc>
                <a:spcPct val="150000"/>
              </a:lnSpc>
            </a:pPr>
            <a:r>
              <a:rPr lang="en-US" spc="-5" dirty="0" err="1" smtClean="0">
                <a:cs typeface="Schoolbook Uralic"/>
              </a:rPr>
              <a:t>Mengimplementasikan</a:t>
            </a:r>
            <a:r>
              <a:rPr lang="en-US" spc="-5" dirty="0" smtClean="0">
                <a:cs typeface="Schoolbook Uralic"/>
              </a:rPr>
              <a:t> </a:t>
            </a:r>
            <a:r>
              <a:rPr lang="en-US" spc="-5" dirty="0" err="1">
                <a:cs typeface="Schoolbook Uralic"/>
              </a:rPr>
              <a:t>algoritma</a:t>
            </a:r>
            <a:r>
              <a:rPr lang="en-US" spc="-5" dirty="0">
                <a:cs typeface="Schoolbook Uralic"/>
              </a:rPr>
              <a:t> </a:t>
            </a:r>
            <a:r>
              <a:rPr lang="en-US" spc="-5" dirty="0" err="1">
                <a:cs typeface="Schoolbook Uralic"/>
              </a:rPr>
              <a:t>ke</a:t>
            </a:r>
            <a:r>
              <a:rPr lang="en-US" spc="-5" dirty="0">
                <a:cs typeface="Schoolbook Uralic"/>
              </a:rPr>
              <a:t> </a:t>
            </a:r>
            <a:r>
              <a:rPr lang="en-US" spc="-10" dirty="0" err="1">
                <a:cs typeface="Schoolbook Uralic"/>
              </a:rPr>
              <a:t>dalam</a:t>
            </a:r>
            <a:r>
              <a:rPr lang="en-US" spc="-10" dirty="0">
                <a:cs typeface="Schoolbook Uralic"/>
              </a:rPr>
              <a:t> </a:t>
            </a:r>
            <a:r>
              <a:rPr lang="en-US" spc="-5" dirty="0" err="1">
                <a:cs typeface="Schoolbook Uralic"/>
              </a:rPr>
              <a:t>instruksi</a:t>
            </a:r>
            <a:r>
              <a:rPr lang="en-US" spc="75" dirty="0">
                <a:cs typeface="Schoolbook Uralic"/>
              </a:rPr>
              <a:t> </a:t>
            </a:r>
            <a:r>
              <a:rPr lang="en-US" spc="-5" dirty="0" smtClean="0">
                <a:cs typeface="Schoolbook Uralic"/>
              </a:rPr>
              <a:t>program</a:t>
            </a:r>
            <a:endParaRPr lang="en-US" dirty="0" smtClean="0">
              <a:cs typeface="Schoolbook Uralic"/>
            </a:endParaRPr>
          </a:p>
          <a:p>
            <a:pPr marL="652780" lvl="1" algn="just">
              <a:lnSpc>
                <a:spcPct val="150000"/>
              </a:lnSpc>
            </a:pPr>
            <a:r>
              <a:rPr lang="en-US" spc="-5" dirty="0" err="1" smtClean="0">
                <a:cs typeface="Schoolbook Uralic"/>
              </a:rPr>
              <a:t>Mengeksekusi</a:t>
            </a:r>
            <a:r>
              <a:rPr lang="en-US" spc="-5" dirty="0" smtClean="0">
                <a:cs typeface="Schoolbook Uralic"/>
              </a:rPr>
              <a:t> </a:t>
            </a:r>
            <a:r>
              <a:rPr lang="en-US" spc="-10" dirty="0" err="1">
                <a:cs typeface="Schoolbook Uralic"/>
              </a:rPr>
              <a:t>dan</a:t>
            </a:r>
            <a:r>
              <a:rPr lang="en-US" spc="-10" dirty="0">
                <a:cs typeface="Schoolbook Uralic"/>
              </a:rPr>
              <a:t> </a:t>
            </a:r>
            <a:r>
              <a:rPr lang="en-US" spc="-10" dirty="0" err="1">
                <a:cs typeface="Schoolbook Uralic"/>
              </a:rPr>
              <a:t>menguji</a:t>
            </a:r>
            <a:r>
              <a:rPr lang="en-US" spc="60" dirty="0">
                <a:cs typeface="Schoolbook Uralic"/>
              </a:rPr>
              <a:t> </a:t>
            </a:r>
            <a:r>
              <a:rPr lang="en-US" spc="-10" dirty="0" smtClean="0">
                <a:cs typeface="Schoolbook Uralic"/>
              </a:rPr>
              <a:t>program</a:t>
            </a:r>
          </a:p>
          <a:p>
            <a:pPr algn="just">
              <a:lnSpc>
                <a:spcPct val="150000"/>
              </a:lnSpc>
              <a:spcBef>
                <a:spcPts val="1140"/>
              </a:spcBef>
            </a:pPr>
            <a:r>
              <a:rPr lang="en-US" sz="2000" spc="5" dirty="0" err="1" smtClean="0">
                <a:cs typeface="Schoolbook Uralic"/>
              </a:rPr>
              <a:t>Menganalisis</a:t>
            </a:r>
            <a:r>
              <a:rPr lang="en-US" sz="2000" spc="5" dirty="0" smtClean="0">
                <a:cs typeface="Schoolbook Uralic"/>
              </a:rPr>
              <a:t> </a:t>
            </a:r>
            <a:r>
              <a:rPr lang="en-US" sz="2000" dirty="0" err="1">
                <a:cs typeface="Schoolbook Uralic"/>
              </a:rPr>
              <a:t>masalah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dirty="0" err="1">
                <a:cs typeface="Schoolbook Uralic"/>
              </a:rPr>
              <a:t>adalah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tahapan</a:t>
            </a:r>
            <a:r>
              <a:rPr lang="en-US" sz="2000" spc="5" dirty="0">
                <a:cs typeface="Schoolbook Uralic"/>
              </a:rPr>
              <a:t> yang </a:t>
            </a:r>
            <a:r>
              <a:rPr lang="en-US" sz="2000" spc="5" dirty="0" err="1">
                <a:cs typeface="Schoolbook Uralic"/>
              </a:rPr>
              <a:t>penting</a:t>
            </a:r>
            <a:r>
              <a:rPr lang="en-US" sz="2000" spc="5" dirty="0">
                <a:cs typeface="Schoolbook Uralic"/>
              </a:rPr>
              <a:t>. </a:t>
            </a:r>
            <a:r>
              <a:rPr lang="en-US" sz="2000" spc="5" dirty="0" err="1">
                <a:cs typeface="Schoolbook Uralic"/>
              </a:rPr>
              <a:t>Diperlukan</a:t>
            </a:r>
            <a:r>
              <a:rPr lang="en-US" sz="2000" spc="5" dirty="0">
                <a:cs typeface="Schoolbook Uralic"/>
              </a:rPr>
              <a:t>  </a:t>
            </a:r>
            <a:r>
              <a:rPr lang="en-US" sz="2000" spc="5" dirty="0" err="1">
                <a:cs typeface="Schoolbook Uralic"/>
              </a:rPr>
              <a:t>pengalaman</a:t>
            </a:r>
            <a:r>
              <a:rPr lang="en-US" sz="2000" spc="5" dirty="0">
                <a:cs typeface="Schoolbook Uralic"/>
              </a:rPr>
              <a:t>, </a:t>
            </a:r>
            <a:r>
              <a:rPr lang="en-US" sz="2000" spc="10" dirty="0" err="1">
                <a:cs typeface="Schoolbook Uralic"/>
              </a:rPr>
              <a:t>pengetahuan</a:t>
            </a:r>
            <a:r>
              <a:rPr lang="en-US" sz="2000" spc="10" dirty="0">
                <a:cs typeface="Schoolbook Uralic"/>
              </a:rPr>
              <a:t>, </a:t>
            </a:r>
            <a:r>
              <a:rPr lang="en-US" sz="2000" spc="5" dirty="0" err="1">
                <a:cs typeface="Schoolbook Uralic"/>
              </a:rPr>
              <a:t>imajinasi</a:t>
            </a:r>
            <a:r>
              <a:rPr lang="en-US" sz="2000" spc="5" dirty="0">
                <a:cs typeface="Schoolbook Uralic"/>
              </a:rPr>
              <a:t>, </a:t>
            </a:r>
            <a:r>
              <a:rPr lang="en-US" sz="2000" spc="5" dirty="0" err="1">
                <a:cs typeface="Schoolbook Uralic"/>
              </a:rPr>
              <a:t>kreativitas</a:t>
            </a:r>
            <a:r>
              <a:rPr lang="en-US" sz="2000" spc="5" dirty="0">
                <a:cs typeface="Schoolbook Uralic"/>
              </a:rPr>
              <a:t>, </a:t>
            </a:r>
            <a:r>
              <a:rPr lang="en-US" sz="2000" dirty="0" err="1">
                <a:cs typeface="Schoolbook Uralic"/>
              </a:rPr>
              <a:t>dan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kecerdasan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untuk</a:t>
            </a:r>
            <a:r>
              <a:rPr lang="en-US" sz="2000" spc="5" dirty="0">
                <a:cs typeface="Schoolbook Uralic"/>
              </a:rPr>
              <a:t>  </a:t>
            </a:r>
            <a:r>
              <a:rPr lang="en-US" sz="2000" spc="5" dirty="0" err="1">
                <a:cs typeface="Schoolbook Uralic"/>
              </a:rPr>
              <a:t>menganalisa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informasi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dirty="0" err="1">
                <a:cs typeface="Schoolbook Uralic"/>
              </a:rPr>
              <a:t>apa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>
                <a:cs typeface="Schoolbook Uralic"/>
              </a:rPr>
              <a:t>yang </a:t>
            </a:r>
            <a:r>
              <a:rPr lang="en-US" sz="2000" dirty="0" err="1">
                <a:cs typeface="Schoolbook Uralic"/>
              </a:rPr>
              <a:t>akan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dirty="0" err="1">
                <a:cs typeface="Schoolbook Uralic"/>
              </a:rPr>
              <a:t>menjadi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>
                <a:cs typeface="Schoolbook Uralic"/>
              </a:rPr>
              <a:t>input </a:t>
            </a:r>
            <a:r>
              <a:rPr lang="en-US" sz="2000" dirty="0" err="1">
                <a:cs typeface="Schoolbook Uralic"/>
              </a:rPr>
              <a:t>dan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>
                <a:cs typeface="Schoolbook Uralic"/>
              </a:rPr>
              <a:t>output, </a:t>
            </a:r>
            <a:r>
              <a:rPr lang="en-US" sz="2000" spc="5" dirty="0" err="1">
                <a:cs typeface="Schoolbook Uralic"/>
              </a:rPr>
              <a:t>serta</a:t>
            </a:r>
            <a:r>
              <a:rPr lang="en-US" sz="2000" spc="5" dirty="0">
                <a:cs typeface="Schoolbook Uralic"/>
              </a:rPr>
              <a:t>  </a:t>
            </a:r>
            <a:r>
              <a:rPr lang="en-US" sz="2000" spc="5" dirty="0" err="1">
                <a:cs typeface="Schoolbook Uralic"/>
              </a:rPr>
              <a:t>bagaimana</a:t>
            </a:r>
            <a:r>
              <a:rPr lang="en-US" sz="2000" spc="1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mengolahnya</a:t>
            </a:r>
            <a:endParaRPr lang="en-US" sz="2000" dirty="0" smtClean="0">
              <a:cs typeface="Schoolbook Uralic"/>
            </a:endParaRPr>
          </a:p>
          <a:p>
            <a:pPr marL="344488" lvl="1">
              <a:lnSpc>
                <a:spcPct val="150000"/>
              </a:lnSpc>
            </a:pPr>
            <a:endParaRPr lang="en-US" sz="2400" spc="5" dirty="0" smtClean="0">
              <a:effectLst/>
              <a:latin typeface="Berlin Sans FB" panose="020E0602020502020306" pitchFamily="34" charset="0"/>
              <a:cs typeface="Schoolbook Uralic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85477" y="5412129"/>
            <a:ext cx="9151340" cy="1353046"/>
            <a:chOff x="1885477" y="5412129"/>
            <a:chExt cx="9151340" cy="1353046"/>
          </a:xfrm>
        </p:grpSpPr>
        <p:grpSp>
          <p:nvGrpSpPr>
            <p:cNvPr id="12" name="object 11"/>
            <p:cNvGrpSpPr/>
            <p:nvPr/>
          </p:nvGrpSpPr>
          <p:grpSpPr>
            <a:xfrm>
              <a:off x="4477380" y="5829200"/>
              <a:ext cx="513715" cy="321945"/>
              <a:chOff x="3991355" y="5884164"/>
              <a:chExt cx="513715" cy="321945"/>
            </a:xfrm>
          </p:grpSpPr>
          <p:sp>
            <p:nvSpPr>
              <p:cNvPr id="13" name="object 12"/>
              <p:cNvSpPr/>
              <p:nvPr/>
            </p:nvSpPr>
            <p:spPr>
              <a:xfrm>
                <a:off x="3998213" y="5891022"/>
                <a:ext cx="500380" cy="307975"/>
              </a:xfrm>
              <a:custGeom>
                <a:avLst/>
                <a:gdLst/>
                <a:ahLst/>
                <a:cxnLst/>
                <a:rect l="l" t="t" r="r" b="b"/>
                <a:pathLst>
                  <a:path w="500379" h="307975">
                    <a:moveTo>
                      <a:pt x="345948" y="0"/>
                    </a:moveTo>
                    <a:lnTo>
                      <a:pt x="345948" y="76961"/>
                    </a:lnTo>
                    <a:lnTo>
                      <a:pt x="0" y="76961"/>
                    </a:lnTo>
                    <a:lnTo>
                      <a:pt x="0" y="230885"/>
                    </a:lnTo>
                    <a:lnTo>
                      <a:pt x="345948" y="230885"/>
                    </a:lnTo>
                    <a:lnTo>
                      <a:pt x="345948" y="307847"/>
                    </a:lnTo>
                    <a:lnTo>
                      <a:pt x="499872" y="153923"/>
                    </a:lnTo>
                    <a:lnTo>
                      <a:pt x="345948" y="0"/>
                    </a:lnTo>
                    <a:close/>
                  </a:path>
                </a:pathLst>
              </a:custGeom>
              <a:solidFill>
                <a:srgbClr val="6E6E74"/>
              </a:solidFill>
            </p:spPr>
            <p:txBody>
              <a:bodyPr wrap="square" lIns="0" tIns="0" rIns="0" bIns="0" rtlCol="0"/>
              <a:lstStyle/>
              <a:p>
                <a:endParaRPr smtClea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" name="object 13"/>
              <p:cNvSpPr/>
              <p:nvPr/>
            </p:nvSpPr>
            <p:spPr>
              <a:xfrm>
                <a:off x="3998213" y="5891022"/>
                <a:ext cx="500380" cy="307975"/>
              </a:xfrm>
              <a:custGeom>
                <a:avLst/>
                <a:gdLst/>
                <a:ahLst/>
                <a:cxnLst/>
                <a:rect l="l" t="t" r="r" b="b"/>
                <a:pathLst>
                  <a:path w="500379" h="307975">
                    <a:moveTo>
                      <a:pt x="0" y="76961"/>
                    </a:moveTo>
                    <a:lnTo>
                      <a:pt x="345948" y="76961"/>
                    </a:lnTo>
                    <a:lnTo>
                      <a:pt x="345948" y="0"/>
                    </a:lnTo>
                    <a:lnTo>
                      <a:pt x="499872" y="153923"/>
                    </a:lnTo>
                    <a:lnTo>
                      <a:pt x="345948" y="307847"/>
                    </a:lnTo>
                    <a:lnTo>
                      <a:pt x="345948" y="230885"/>
                    </a:lnTo>
                    <a:lnTo>
                      <a:pt x="0" y="230885"/>
                    </a:lnTo>
                    <a:lnTo>
                      <a:pt x="0" y="76961"/>
                    </a:lnTo>
                    <a:close/>
                  </a:path>
                </a:pathLst>
              </a:custGeom>
              <a:ln w="13716">
                <a:solidFill>
                  <a:srgbClr val="505052"/>
                </a:solidFill>
              </a:ln>
            </p:spPr>
            <p:txBody>
              <a:bodyPr wrap="square" lIns="0" tIns="0" rIns="0" bIns="0" rtlCol="0"/>
              <a:lstStyle/>
              <a:p>
                <a:endParaRPr smtClea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885477" y="5533205"/>
              <a:ext cx="2131695" cy="1151255"/>
              <a:chOff x="1885477" y="5383079"/>
              <a:chExt cx="2131695" cy="1151255"/>
            </a:xfrm>
          </p:grpSpPr>
          <p:grpSp>
            <p:nvGrpSpPr>
              <p:cNvPr id="7" name="object 5"/>
              <p:cNvGrpSpPr/>
              <p:nvPr/>
            </p:nvGrpSpPr>
            <p:grpSpPr>
              <a:xfrm>
                <a:off x="1885477" y="5383079"/>
                <a:ext cx="2131695" cy="1151255"/>
                <a:chOff x="1555745" y="5505318"/>
                <a:chExt cx="2131695" cy="1151255"/>
              </a:xfrm>
            </p:grpSpPr>
            <p:sp>
              <p:nvSpPr>
                <p:cNvPr id="8" name="object 6"/>
                <p:cNvSpPr/>
                <p:nvPr/>
              </p:nvSpPr>
              <p:spPr>
                <a:xfrm>
                  <a:off x="1562603" y="5512176"/>
                  <a:ext cx="2118360" cy="1137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8360" h="1137920">
                      <a:moveTo>
                        <a:pt x="1294227" y="0"/>
                      </a:moveTo>
                      <a:lnTo>
                        <a:pt x="1247458" y="3547"/>
                      </a:lnTo>
                      <a:lnTo>
                        <a:pt x="1203062" y="14404"/>
                      </a:lnTo>
                      <a:lnTo>
                        <a:pt x="1162762" y="32152"/>
                      </a:lnTo>
                      <a:lnTo>
                        <a:pt x="1128283" y="56372"/>
                      </a:lnTo>
                      <a:lnTo>
                        <a:pt x="1101348" y="86643"/>
                      </a:lnTo>
                      <a:lnTo>
                        <a:pt x="1087452" y="77296"/>
                      </a:lnTo>
                      <a:lnTo>
                        <a:pt x="1040642" y="53979"/>
                      </a:lnTo>
                      <a:lnTo>
                        <a:pt x="991671" y="39335"/>
                      </a:lnTo>
                      <a:lnTo>
                        <a:pt x="941239" y="32339"/>
                      </a:lnTo>
                      <a:lnTo>
                        <a:pt x="890769" y="32675"/>
                      </a:lnTo>
                      <a:lnTo>
                        <a:pt x="841681" y="40025"/>
                      </a:lnTo>
                      <a:lnTo>
                        <a:pt x="795397" y="54072"/>
                      </a:lnTo>
                      <a:lnTo>
                        <a:pt x="753338" y="74500"/>
                      </a:lnTo>
                      <a:lnTo>
                        <a:pt x="716926" y="100990"/>
                      </a:lnTo>
                      <a:lnTo>
                        <a:pt x="687582" y="133227"/>
                      </a:lnTo>
                      <a:lnTo>
                        <a:pt x="637858" y="115816"/>
                      </a:lnTo>
                      <a:lnTo>
                        <a:pt x="585252" y="104743"/>
                      </a:lnTo>
                      <a:lnTo>
                        <a:pt x="530884" y="100168"/>
                      </a:lnTo>
                      <a:lnTo>
                        <a:pt x="475873" y="102252"/>
                      </a:lnTo>
                      <a:lnTo>
                        <a:pt x="423305" y="110677"/>
                      </a:lnTo>
                      <a:lnTo>
                        <a:pt x="374573" y="124775"/>
                      </a:lnTo>
                      <a:lnTo>
                        <a:pt x="330261" y="143984"/>
                      </a:lnTo>
                      <a:lnTo>
                        <a:pt x="290951" y="167744"/>
                      </a:lnTo>
                      <a:lnTo>
                        <a:pt x="257227" y="195495"/>
                      </a:lnTo>
                      <a:lnTo>
                        <a:pt x="229671" y="226677"/>
                      </a:lnTo>
                      <a:lnTo>
                        <a:pt x="208866" y="260729"/>
                      </a:lnTo>
                      <a:lnTo>
                        <a:pt x="195396" y="297091"/>
                      </a:lnTo>
                      <a:lnTo>
                        <a:pt x="189843" y="335202"/>
                      </a:lnTo>
                      <a:lnTo>
                        <a:pt x="192790" y="374502"/>
                      </a:lnTo>
                      <a:lnTo>
                        <a:pt x="191012" y="378045"/>
                      </a:lnTo>
                      <a:lnTo>
                        <a:pt x="142103" y="386112"/>
                      </a:lnTo>
                      <a:lnTo>
                        <a:pt x="97683" y="402107"/>
                      </a:lnTo>
                      <a:lnTo>
                        <a:pt x="59478" y="425210"/>
                      </a:lnTo>
                      <a:lnTo>
                        <a:pt x="29214" y="454601"/>
                      </a:lnTo>
                      <a:lnTo>
                        <a:pt x="7174" y="493320"/>
                      </a:lnTo>
                      <a:lnTo>
                        <a:pt x="0" y="533542"/>
                      </a:lnTo>
                      <a:lnTo>
                        <a:pt x="6957" y="573230"/>
                      </a:lnTo>
                      <a:lnTo>
                        <a:pt x="27314" y="610342"/>
                      </a:lnTo>
                      <a:lnTo>
                        <a:pt x="60335" y="642840"/>
                      </a:lnTo>
                      <a:lnTo>
                        <a:pt x="105287" y="668684"/>
                      </a:lnTo>
                      <a:lnTo>
                        <a:pt x="77371" y="695864"/>
                      </a:lnTo>
                      <a:lnTo>
                        <a:pt x="58361" y="726447"/>
                      </a:lnTo>
                      <a:lnTo>
                        <a:pt x="48780" y="759292"/>
                      </a:lnTo>
                      <a:lnTo>
                        <a:pt x="49153" y="793259"/>
                      </a:lnTo>
                      <a:lnTo>
                        <a:pt x="63329" y="833733"/>
                      </a:lnTo>
                      <a:lnTo>
                        <a:pt x="90635" y="868854"/>
                      </a:lnTo>
                      <a:lnTo>
                        <a:pt x="128814" y="897323"/>
                      </a:lnTo>
                      <a:lnTo>
                        <a:pt x="175608" y="917836"/>
                      </a:lnTo>
                      <a:lnTo>
                        <a:pt x="228758" y="929095"/>
                      </a:lnTo>
                      <a:lnTo>
                        <a:pt x="286008" y="929796"/>
                      </a:lnTo>
                      <a:lnTo>
                        <a:pt x="287278" y="931473"/>
                      </a:lnTo>
                      <a:lnTo>
                        <a:pt x="319457" y="965753"/>
                      </a:lnTo>
                      <a:lnTo>
                        <a:pt x="353416" y="992901"/>
                      </a:lnTo>
                      <a:lnTo>
                        <a:pt x="391331" y="1016121"/>
                      </a:lnTo>
                      <a:lnTo>
                        <a:pt x="432585" y="1035298"/>
                      </a:lnTo>
                      <a:lnTo>
                        <a:pt x="476561" y="1050320"/>
                      </a:lnTo>
                      <a:lnTo>
                        <a:pt x="522641" y="1061073"/>
                      </a:lnTo>
                      <a:lnTo>
                        <a:pt x="570208" y="1067446"/>
                      </a:lnTo>
                      <a:lnTo>
                        <a:pt x="618645" y="1069325"/>
                      </a:lnTo>
                      <a:lnTo>
                        <a:pt x="667334" y="1066597"/>
                      </a:lnTo>
                      <a:lnTo>
                        <a:pt x="715657" y="1059149"/>
                      </a:lnTo>
                      <a:lnTo>
                        <a:pt x="762999" y="1046869"/>
                      </a:lnTo>
                      <a:lnTo>
                        <a:pt x="808740" y="1029644"/>
                      </a:lnTo>
                      <a:lnTo>
                        <a:pt x="844364" y="1062254"/>
                      </a:lnTo>
                      <a:lnTo>
                        <a:pt x="886750" y="1089712"/>
                      </a:lnTo>
                      <a:lnTo>
                        <a:pt x="934899" y="1111468"/>
                      </a:lnTo>
                      <a:lnTo>
                        <a:pt x="987810" y="1126977"/>
                      </a:lnTo>
                      <a:lnTo>
                        <a:pt x="1040388" y="1135338"/>
                      </a:lnTo>
                      <a:lnTo>
                        <a:pt x="1092704" y="1137356"/>
                      </a:lnTo>
                      <a:lnTo>
                        <a:pt x="1143911" y="1133364"/>
                      </a:lnTo>
                      <a:lnTo>
                        <a:pt x="1193160" y="1123697"/>
                      </a:lnTo>
                      <a:lnTo>
                        <a:pt x="1239604" y="1108686"/>
                      </a:lnTo>
                      <a:lnTo>
                        <a:pt x="1282393" y="1088664"/>
                      </a:lnTo>
                      <a:lnTo>
                        <a:pt x="1320681" y="1063966"/>
                      </a:lnTo>
                      <a:lnTo>
                        <a:pt x="1353619" y="1034924"/>
                      </a:lnTo>
                      <a:lnTo>
                        <a:pt x="1380359" y="1001871"/>
                      </a:lnTo>
                      <a:lnTo>
                        <a:pt x="1400052" y="965141"/>
                      </a:lnTo>
                      <a:lnTo>
                        <a:pt x="1434489" y="978540"/>
                      </a:lnTo>
                      <a:lnTo>
                        <a:pt x="1470950" y="988317"/>
                      </a:lnTo>
                      <a:lnTo>
                        <a:pt x="1508887" y="994357"/>
                      </a:lnTo>
                      <a:lnTo>
                        <a:pt x="1547753" y="996548"/>
                      </a:lnTo>
                      <a:lnTo>
                        <a:pt x="1604896" y="992676"/>
                      </a:lnTo>
                      <a:lnTo>
                        <a:pt x="1658209" y="980925"/>
                      </a:lnTo>
                      <a:lnTo>
                        <a:pt x="1706543" y="962120"/>
                      </a:lnTo>
                      <a:lnTo>
                        <a:pt x="1748747" y="937086"/>
                      </a:lnTo>
                      <a:lnTo>
                        <a:pt x="1783669" y="906650"/>
                      </a:lnTo>
                      <a:lnTo>
                        <a:pt x="1810161" y="871636"/>
                      </a:lnTo>
                      <a:lnTo>
                        <a:pt x="1827071" y="832869"/>
                      </a:lnTo>
                      <a:lnTo>
                        <a:pt x="1833249" y="791176"/>
                      </a:lnTo>
                      <a:lnTo>
                        <a:pt x="1874983" y="784795"/>
                      </a:lnTo>
                      <a:lnTo>
                        <a:pt x="1915085" y="774609"/>
                      </a:lnTo>
                      <a:lnTo>
                        <a:pt x="1953068" y="760765"/>
                      </a:lnTo>
                      <a:lnTo>
                        <a:pt x="1988443" y="743411"/>
                      </a:lnTo>
                      <a:lnTo>
                        <a:pt x="2032474" y="713745"/>
                      </a:lnTo>
                      <a:lnTo>
                        <a:pt x="2067593" y="679801"/>
                      </a:lnTo>
                      <a:lnTo>
                        <a:pt x="2093627" y="642542"/>
                      </a:lnTo>
                      <a:lnTo>
                        <a:pt x="2110405" y="602928"/>
                      </a:lnTo>
                      <a:lnTo>
                        <a:pt x="2117753" y="561921"/>
                      </a:lnTo>
                      <a:lnTo>
                        <a:pt x="2115500" y="520481"/>
                      </a:lnTo>
                      <a:lnTo>
                        <a:pt x="2103472" y="479570"/>
                      </a:lnTo>
                      <a:lnTo>
                        <a:pt x="2081497" y="440149"/>
                      </a:lnTo>
                      <a:lnTo>
                        <a:pt x="2049403" y="403178"/>
                      </a:lnTo>
                      <a:lnTo>
                        <a:pt x="2052858" y="397010"/>
                      </a:lnTo>
                      <a:lnTo>
                        <a:pt x="2055991" y="390758"/>
                      </a:lnTo>
                      <a:lnTo>
                        <a:pt x="2058815" y="384430"/>
                      </a:lnTo>
                      <a:lnTo>
                        <a:pt x="2061341" y="378032"/>
                      </a:lnTo>
                      <a:lnTo>
                        <a:pt x="2070073" y="339792"/>
                      </a:lnTo>
                      <a:lnTo>
                        <a:pt x="2068283" y="302197"/>
                      </a:lnTo>
                      <a:lnTo>
                        <a:pt x="2036100" y="232719"/>
                      </a:lnTo>
                      <a:lnTo>
                        <a:pt x="2007190" y="202726"/>
                      </a:lnTo>
                      <a:lnTo>
                        <a:pt x="1970723" y="177157"/>
                      </a:lnTo>
                      <a:lnTo>
                        <a:pt x="1927439" y="156957"/>
                      </a:lnTo>
                      <a:lnTo>
                        <a:pt x="1878080" y="143070"/>
                      </a:lnTo>
                      <a:lnTo>
                        <a:pt x="1867325" y="114119"/>
                      </a:lnTo>
                      <a:lnTo>
                        <a:pt x="1826717" y="62699"/>
                      </a:lnTo>
                      <a:lnTo>
                        <a:pt x="1752152" y="19171"/>
                      </a:lnTo>
                      <a:lnTo>
                        <a:pt x="1702388" y="5510"/>
                      </a:lnTo>
                      <a:lnTo>
                        <a:pt x="1650539" y="301"/>
                      </a:lnTo>
                      <a:lnTo>
                        <a:pt x="1598617" y="3426"/>
                      </a:lnTo>
                      <a:lnTo>
                        <a:pt x="1548633" y="14764"/>
                      </a:lnTo>
                      <a:lnTo>
                        <a:pt x="1502602" y="34195"/>
                      </a:lnTo>
                      <a:lnTo>
                        <a:pt x="1462536" y="61599"/>
                      </a:lnTo>
                      <a:lnTo>
                        <a:pt x="1446637" y="48018"/>
                      </a:lnTo>
                      <a:lnTo>
                        <a:pt x="1428786" y="35913"/>
                      </a:lnTo>
                      <a:lnTo>
                        <a:pt x="1409172" y="25380"/>
                      </a:lnTo>
                      <a:lnTo>
                        <a:pt x="1387987" y="16514"/>
                      </a:lnTo>
                      <a:lnTo>
                        <a:pt x="1341645" y="4182"/>
                      </a:lnTo>
                      <a:lnTo>
                        <a:pt x="1294227" y="0"/>
                      </a:lnTo>
                      <a:close/>
                    </a:path>
                  </a:pathLst>
                </a:custGeom>
                <a:solidFill>
                  <a:srgbClr val="6E6E74"/>
                </a:solidFill>
              </p:spPr>
              <p:txBody>
                <a:bodyPr wrap="square" lIns="0" tIns="0" rIns="0" bIns="0" rtlCol="0"/>
                <a:lstStyle/>
                <a:p>
                  <a:endParaRPr smtClea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9" name="object 7"/>
                <p:cNvSpPr/>
                <p:nvPr/>
              </p:nvSpPr>
              <p:spPr>
                <a:xfrm>
                  <a:off x="1562603" y="5512176"/>
                  <a:ext cx="2118360" cy="1137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8360" h="1137920">
                      <a:moveTo>
                        <a:pt x="192790" y="374502"/>
                      </a:moveTo>
                      <a:lnTo>
                        <a:pt x="189843" y="335202"/>
                      </a:lnTo>
                      <a:lnTo>
                        <a:pt x="195396" y="297091"/>
                      </a:lnTo>
                      <a:lnTo>
                        <a:pt x="208866" y="260729"/>
                      </a:lnTo>
                      <a:lnTo>
                        <a:pt x="229671" y="226677"/>
                      </a:lnTo>
                      <a:lnTo>
                        <a:pt x="257227" y="195495"/>
                      </a:lnTo>
                      <a:lnTo>
                        <a:pt x="290951" y="167744"/>
                      </a:lnTo>
                      <a:lnTo>
                        <a:pt x="330261" y="143984"/>
                      </a:lnTo>
                      <a:lnTo>
                        <a:pt x="374573" y="124775"/>
                      </a:lnTo>
                      <a:lnTo>
                        <a:pt x="423305" y="110677"/>
                      </a:lnTo>
                      <a:lnTo>
                        <a:pt x="475873" y="102252"/>
                      </a:lnTo>
                      <a:lnTo>
                        <a:pt x="530884" y="100168"/>
                      </a:lnTo>
                      <a:lnTo>
                        <a:pt x="585252" y="104743"/>
                      </a:lnTo>
                      <a:lnTo>
                        <a:pt x="637858" y="115816"/>
                      </a:lnTo>
                      <a:lnTo>
                        <a:pt x="687582" y="133227"/>
                      </a:lnTo>
                      <a:lnTo>
                        <a:pt x="716926" y="100990"/>
                      </a:lnTo>
                      <a:lnTo>
                        <a:pt x="753338" y="74500"/>
                      </a:lnTo>
                      <a:lnTo>
                        <a:pt x="795397" y="54072"/>
                      </a:lnTo>
                      <a:lnTo>
                        <a:pt x="841681" y="40025"/>
                      </a:lnTo>
                      <a:lnTo>
                        <a:pt x="890769" y="32675"/>
                      </a:lnTo>
                      <a:lnTo>
                        <a:pt x="941239" y="32339"/>
                      </a:lnTo>
                      <a:lnTo>
                        <a:pt x="991671" y="39335"/>
                      </a:lnTo>
                      <a:lnTo>
                        <a:pt x="1040642" y="53979"/>
                      </a:lnTo>
                      <a:lnTo>
                        <a:pt x="1087452" y="77296"/>
                      </a:lnTo>
                      <a:lnTo>
                        <a:pt x="1101348" y="86643"/>
                      </a:lnTo>
                      <a:lnTo>
                        <a:pt x="1128283" y="56372"/>
                      </a:lnTo>
                      <a:lnTo>
                        <a:pt x="1162762" y="32152"/>
                      </a:lnTo>
                      <a:lnTo>
                        <a:pt x="1203062" y="14404"/>
                      </a:lnTo>
                      <a:lnTo>
                        <a:pt x="1247458" y="3547"/>
                      </a:lnTo>
                      <a:lnTo>
                        <a:pt x="1294227" y="0"/>
                      </a:lnTo>
                      <a:lnTo>
                        <a:pt x="1341645" y="4182"/>
                      </a:lnTo>
                      <a:lnTo>
                        <a:pt x="1387987" y="16514"/>
                      </a:lnTo>
                      <a:lnTo>
                        <a:pt x="1428786" y="35913"/>
                      </a:lnTo>
                      <a:lnTo>
                        <a:pt x="1462536" y="61599"/>
                      </a:lnTo>
                      <a:lnTo>
                        <a:pt x="1502602" y="34195"/>
                      </a:lnTo>
                      <a:lnTo>
                        <a:pt x="1548633" y="14764"/>
                      </a:lnTo>
                      <a:lnTo>
                        <a:pt x="1598617" y="3426"/>
                      </a:lnTo>
                      <a:lnTo>
                        <a:pt x="1650539" y="301"/>
                      </a:lnTo>
                      <a:lnTo>
                        <a:pt x="1702388" y="5510"/>
                      </a:lnTo>
                      <a:lnTo>
                        <a:pt x="1752152" y="19171"/>
                      </a:lnTo>
                      <a:lnTo>
                        <a:pt x="1797816" y="41406"/>
                      </a:lnTo>
                      <a:lnTo>
                        <a:pt x="1850045" y="87132"/>
                      </a:lnTo>
                      <a:lnTo>
                        <a:pt x="1878080" y="143070"/>
                      </a:lnTo>
                      <a:lnTo>
                        <a:pt x="1927439" y="156957"/>
                      </a:lnTo>
                      <a:lnTo>
                        <a:pt x="1970723" y="177157"/>
                      </a:lnTo>
                      <a:lnTo>
                        <a:pt x="2007190" y="202726"/>
                      </a:lnTo>
                      <a:lnTo>
                        <a:pt x="2036100" y="232719"/>
                      </a:lnTo>
                      <a:lnTo>
                        <a:pt x="2056711" y="266191"/>
                      </a:lnTo>
                      <a:lnTo>
                        <a:pt x="2070073" y="339792"/>
                      </a:lnTo>
                      <a:lnTo>
                        <a:pt x="2061341" y="378032"/>
                      </a:lnTo>
                      <a:lnTo>
                        <a:pt x="2058815" y="384430"/>
                      </a:lnTo>
                      <a:lnTo>
                        <a:pt x="2055991" y="390758"/>
                      </a:lnTo>
                      <a:lnTo>
                        <a:pt x="2052858" y="397010"/>
                      </a:lnTo>
                      <a:lnTo>
                        <a:pt x="2049403" y="403178"/>
                      </a:lnTo>
                      <a:lnTo>
                        <a:pt x="2081497" y="440149"/>
                      </a:lnTo>
                      <a:lnTo>
                        <a:pt x="2103472" y="479570"/>
                      </a:lnTo>
                      <a:lnTo>
                        <a:pt x="2115500" y="520481"/>
                      </a:lnTo>
                      <a:lnTo>
                        <a:pt x="2117753" y="561921"/>
                      </a:lnTo>
                      <a:lnTo>
                        <a:pt x="2110405" y="602928"/>
                      </a:lnTo>
                      <a:lnTo>
                        <a:pt x="2093627" y="642542"/>
                      </a:lnTo>
                      <a:lnTo>
                        <a:pt x="2067593" y="679801"/>
                      </a:lnTo>
                      <a:lnTo>
                        <a:pt x="2032474" y="713745"/>
                      </a:lnTo>
                      <a:lnTo>
                        <a:pt x="1988443" y="743411"/>
                      </a:lnTo>
                      <a:lnTo>
                        <a:pt x="1953068" y="760765"/>
                      </a:lnTo>
                      <a:lnTo>
                        <a:pt x="1915085" y="774609"/>
                      </a:lnTo>
                      <a:lnTo>
                        <a:pt x="1874983" y="784795"/>
                      </a:lnTo>
                      <a:lnTo>
                        <a:pt x="1833249" y="791176"/>
                      </a:lnTo>
                      <a:lnTo>
                        <a:pt x="1827071" y="832869"/>
                      </a:lnTo>
                      <a:lnTo>
                        <a:pt x="1810161" y="871636"/>
                      </a:lnTo>
                      <a:lnTo>
                        <a:pt x="1783669" y="906650"/>
                      </a:lnTo>
                      <a:lnTo>
                        <a:pt x="1748747" y="937086"/>
                      </a:lnTo>
                      <a:lnTo>
                        <a:pt x="1706543" y="962120"/>
                      </a:lnTo>
                      <a:lnTo>
                        <a:pt x="1658209" y="980925"/>
                      </a:lnTo>
                      <a:lnTo>
                        <a:pt x="1604896" y="992676"/>
                      </a:lnTo>
                      <a:lnTo>
                        <a:pt x="1547753" y="996548"/>
                      </a:lnTo>
                      <a:lnTo>
                        <a:pt x="1508887" y="994357"/>
                      </a:lnTo>
                      <a:lnTo>
                        <a:pt x="1470950" y="988317"/>
                      </a:lnTo>
                      <a:lnTo>
                        <a:pt x="1434489" y="978540"/>
                      </a:lnTo>
                      <a:lnTo>
                        <a:pt x="1400052" y="965141"/>
                      </a:lnTo>
                      <a:lnTo>
                        <a:pt x="1380359" y="1001871"/>
                      </a:lnTo>
                      <a:lnTo>
                        <a:pt x="1353619" y="1034924"/>
                      </a:lnTo>
                      <a:lnTo>
                        <a:pt x="1320681" y="1063966"/>
                      </a:lnTo>
                      <a:lnTo>
                        <a:pt x="1282393" y="1088664"/>
                      </a:lnTo>
                      <a:lnTo>
                        <a:pt x="1239604" y="1108686"/>
                      </a:lnTo>
                      <a:lnTo>
                        <a:pt x="1193160" y="1123697"/>
                      </a:lnTo>
                      <a:lnTo>
                        <a:pt x="1143911" y="1133364"/>
                      </a:lnTo>
                      <a:lnTo>
                        <a:pt x="1092704" y="1137356"/>
                      </a:lnTo>
                      <a:lnTo>
                        <a:pt x="1040388" y="1135338"/>
                      </a:lnTo>
                      <a:lnTo>
                        <a:pt x="987810" y="1126977"/>
                      </a:lnTo>
                      <a:lnTo>
                        <a:pt x="934899" y="1111468"/>
                      </a:lnTo>
                      <a:lnTo>
                        <a:pt x="886750" y="1089712"/>
                      </a:lnTo>
                      <a:lnTo>
                        <a:pt x="844364" y="1062254"/>
                      </a:lnTo>
                      <a:lnTo>
                        <a:pt x="808740" y="1029644"/>
                      </a:lnTo>
                      <a:lnTo>
                        <a:pt x="762999" y="1046869"/>
                      </a:lnTo>
                      <a:lnTo>
                        <a:pt x="715657" y="1059149"/>
                      </a:lnTo>
                      <a:lnTo>
                        <a:pt x="667334" y="1066597"/>
                      </a:lnTo>
                      <a:lnTo>
                        <a:pt x="618645" y="1069325"/>
                      </a:lnTo>
                      <a:lnTo>
                        <a:pt x="570208" y="1067446"/>
                      </a:lnTo>
                      <a:lnTo>
                        <a:pt x="522641" y="1061073"/>
                      </a:lnTo>
                      <a:lnTo>
                        <a:pt x="476561" y="1050320"/>
                      </a:lnTo>
                      <a:lnTo>
                        <a:pt x="432585" y="1035298"/>
                      </a:lnTo>
                      <a:lnTo>
                        <a:pt x="391331" y="1016121"/>
                      </a:lnTo>
                      <a:lnTo>
                        <a:pt x="353416" y="992901"/>
                      </a:lnTo>
                      <a:lnTo>
                        <a:pt x="319457" y="965753"/>
                      </a:lnTo>
                      <a:lnTo>
                        <a:pt x="290072" y="934788"/>
                      </a:lnTo>
                      <a:lnTo>
                        <a:pt x="286008" y="929796"/>
                      </a:lnTo>
                      <a:lnTo>
                        <a:pt x="228758" y="929095"/>
                      </a:lnTo>
                      <a:lnTo>
                        <a:pt x="175608" y="917836"/>
                      </a:lnTo>
                      <a:lnTo>
                        <a:pt x="128814" y="897323"/>
                      </a:lnTo>
                      <a:lnTo>
                        <a:pt x="90635" y="868854"/>
                      </a:lnTo>
                      <a:lnTo>
                        <a:pt x="63329" y="833733"/>
                      </a:lnTo>
                      <a:lnTo>
                        <a:pt x="49153" y="793259"/>
                      </a:lnTo>
                      <a:lnTo>
                        <a:pt x="48780" y="759292"/>
                      </a:lnTo>
                      <a:lnTo>
                        <a:pt x="58361" y="726447"/>
                      </a:lnTo>
                      <a:lnTo>
                        <a:pt x="77371" y="695864"/>
                      </a:lnTo>
                      <a:lnTo>
                        <a:pt x="105287" y="668684"/>
                      </a:lnTo>
                      <a:lnTo>
                        <a:pt x="60335" y="642840"/>
                      </a:lnTo>
                      <a:lnTo>
                        <a:pt x="27314" y="610342"/>
                      </a:lnTo>
                      <a:lnTo>
                        <a:pt x="6957" y="573230"/>
                      </a:lnTo>
                      <a:lnTo>
                        <a:pt x="0" y="533542"/>
                      </a:lnTo>
                      <a:lnTo>
                        <a:pt x="7174" y="493320"/>
                      </a:lnTo>
                      <a:lnTo>
                        <a:pt x="29214" y="454601"/>
                      </a:lnTo>
                      <a:lnTo>
                        <a:pt x="59478" y="425210"/>
                      </a:lnTo>
                      <a:lnTo>
                        <a:pt x="97683" y="402107"/>
                      </a:lnTo>
                      <a:lnTo>
                        <a:pt x="142103" y="386112"/>
                      </a:lnTo>
                      <a:lnTo>
                        <a:pt x="191012" y="378045"/>
                      </a:lnTo>
                      <a:lnTo>
                        <a:pt x="192790" y="374502"/>
                      </a:lnTo>
                      <a:close/>
                    </a:path>
                    <a:path w="2118360" h="1137920">
                      <a:moveTo>
                        <a:pt x="231525" y="685233"/>
                      </a:moveTo>
                      <a:lnTo>
                        <a:pt x="199210" y="685267"/>
                      </a:lnTo>
                      <a:lnTo>
                        <a:pt x="167406" y="681719"/>
                      </a:lnTo>
                      <a:lnTo>
                        <a:pt x="136674" y="674683"/>
                      </a:lnTo>
                      <a:lnTo>
                        <a:pt x="107573" y="664252"/>
                      </a:lnTo>
                    </a:path>
                    <a:path w="2118360" h="1137920">
                      <a:moveTo>
                        <a:pt x="340999" y="914760"/>
                      </a:moveTo>
                      <a:lnTo>
                        <a:pt x="327793" y="918247"/>
                      </a:lnTo>
                      <a:lnTo>
                        <a:pt x="314313" y="921087"/>
                      </a:lnTo>
                      <a:lnTo>
                        <a:pt x="300619" y="923275"/>
                      </a:lnTo>
                      <a:lnTo>
                        <a:pt x="286770" y="924805"/>
                      </a:lnTo>
                    </a:path>
                    <a:path w="2118360" h="1137920">
                      <a:moveTo>
                        <a:pt x="808613" y="1025059"/>
                      </a:moveTo>
                      <a:lnTo>
                        <a:pt x="799209" y="1014105"/>
                      </a:lnTo>
                      <a:lnTo>
                        <a:pt x="790627" y="1002804"/>
                      </a:lnTo>
                      <a:lnTo>
                        <a:pt x="782878" y="991182"/>
                      </a:lnTo>
                      <a:lnTo>
                        <a:pt x="775974" y="979263"/>
                      </a:lnTo>
                    </a:path>
                    <a:path w="2118360" h="1137920">
                      <a:moveTo>
                        <a:pt x="1413260" y="910873"/>
                      </a:moveTo>
                      <a:lnTo>
                        <a:pt x="1411379" y="923614"/>
                      </a:lnTo>
                      <a:lnTo>
                        <a:pt x="1408593" y="936251"/>
                      </a:lnTo>
                      <a:lnTo>
                        <a:pt x="1404902" y="948760"/>
                      </a:lnTo>
                      <a:lnTo>
                        <a:pt x="1400306" y="961115"/>
                      </a:lnTo>
                    </a:path>
                  </a:pathLst>
                </a:custGeom>
                <a:ln w="13716">
                  <a:solidFill>
                    <a:srgbClr val="50505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mtClea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0" name="object 8"/>
                <p:cNvSpPr/>
                <p:nvPr/>
              </p:nvSpPr>
              <p:spPr>
                <a:xfrm>
                  <a:off x="3228721" y="6105728"/>
                  <a:ext cx="172847" cy="201498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mtClea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" name="object 9"/>
                <p:cNvSpPr/>
                <p:nvPr/>
              </p:nvSpPr>
              <p:spPr>
                <a:xfrm>
                  <a:off x="1755393" y="5570092"/>
                  <a:ext cx="1856105" cy="413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104" h="413385">
                      <a:moveTo>
                        <a:pt x="1855596" y="342480"/>
                      </a:moveTo>
                      <a:lnTo>
                        <a:pt x="1842148" y="362251"/>
                      </a:lnTo>
                      <a:lnTo>
                        <a:pt x="1825736" y="380695"/>
                      </a:lnTo>
                      <a:lnTo>
                        <a:pt x="1806537" y="397634"/>
                      </a:lnTo>
                      <a:lnTo>
                        <a:pt x="1784731" y="412889"/>
                      </a:lnTo>
                    </a:path>
                    <a:path w="1856104" h="413385">
                      <a:moveTo>
                        <a:pt x="1685544" y="81203"/>
                      </a:moveTo>
                      <a:lnTo>
                        <a:pt x="1687280" y="89461"/>
                      </a:lnTo>
                      <a:lnTo>
                        <a:pt x="1688480" y="97766"/>
                      </a:lnTo>
                      <a:lnTo>
                        <a:pt x="1689133" y="106101"/>
                      </a:lnTo>
                      <a:lnTo>
                        <a:pt x="1689227" y="114452"/>
                      </a:lnTo>
                    </a:path>
                    <a:path w="1856104" h="413385">
                      <a:moveTo>
                        <a:pt x="1232789" y="42405"/>
                      </a:moveTo>
                      <a:lnTo>
                        <a:pt x="1240285" y="31111"/>
                      </a:lnTo>
                      <a:lnTo>
                        <a:pt x="1248854" y="20259"/>
                      </a:lnTo>
                      <a:lnTo>
                        <a:pt x="1258470" y="9879"/>
                      </a:lnTo>
                      <a:lnTo>
                        <a:pt x="1269111" y="0"/>
                      </a:lnTo>
                    </a:path>
                    <a:path w="1856104" h="413385">
                      <a:moveTo>
                        <a:pt x="893191" y="62623"/>
                      </a:moveTo>
                      <a:lnTo>
                        <a:pt x="896375" y="53193"/>
                      </a:lnTo>
                      <a:lnTo>
                        <a:pt x="900382" y="43935"/>
                      </a:lnTo>
                      <a:lnTo>
                        <a:pt x="905174" y="34877"/>
                      </a:lnTo>
                      <a:lnTo>
                        <a:pt x="910717" y="26047"/>
                      </a:lnTo>
                    </a:path>
                    <a:path w="1856104" h="413385">
                      <a:moveTo>
                        <a:pt x="494538" y="75044"/>
                      </a:moveTo>
                      <a:lnTo>
                        <a:pt x="511534" y="82840"/>
                      </a:lnTo>
                      <a:lnTo>
                        <a:pt x="527827" y="91371"/>
                      </a:lnTo>
                      <a:lnTo>
                        <a:pt x="543383" y="100609"/>
                      </a:lnTo>
                      <a:lnTo>
                        <a:pt x="558164" y="110528"/>
                      </a:lnTo>
                    </a:path>
                    <a:path w="1856104" h="413385">
                      <a:moveTo>
                        <a:pt x="11049" y="353923"/>
                      </a:moveTo>
                      <a:lnTo>
                        <a:pt x="7500" y="344719"/>
                      </a:lnTo>
                      <a:lnTo>
                        <a:pt x="4476" y="335422"/>
                      </a:lnTo>
                      <a:lnTo>
                        <a:pt x="1976" y="326045"/>
                      </a:lnTo>
                      <a:lnTo>
                        <a:pt x="0" y="316598"/>
                      </a:lnTo>
                    </a:path>
                  </a:pathLst>
                </a:custGeom>
                <a:ln w="13716">
                  <a:solidFill>
                    <a:srgbClr val="50505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mtClea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8" name="object 10"/>
              <p:cNvSpPr txBox="1"/>
              <p:nvPr/>
            </p:nvSpPr>
            <p:spPr>
              <a:xfrm>
                <a:off x="2422501" y="5744527"/>
                <a:ext cx="122237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solidFill>
                      <a:srgbClr val="FFFFFF"/>
                    </a:solidFill>
                    <a:latin typeface="Berlin Sans FB" panose="020E0602020502020306" pitchFamily="34" charset="0"/>
                    <a:cs typeface="Schoolbook Uralic"/>
                  </a:rPr>
                  <a:t>MAS</a:t>
                </a:r>
                <a:r>
                  <a:rPr sz="1800" spc="-10" dirty="0">
                    <a:solidFill>
                      <a:srgbClr val="FFFFFF"/>
                    </a:solidFill>
                    <a:latin typeface="Berlin Sans FB" panose="020E0602020502020306" pitchFamily="34" charset="0"/>
                    <a:cs typeface="Schoolbook Uralic"/>
                  </a:rPr>
                  <a:t>A</a:t>
                </a:r>
                <a:r>
                  <a:rPr sz="1800" dirty="0">
                    <a:solidFill>
                      <a:srgbClr val="FFFFFF"/>
                    </a:solidFill>
                    <a:latin typeface="Berlin Sans FB" panose="020E0602020502020306" pitchFamily="34" charset="0"/>
                    <a:cs typeface="Schoolbook Uralic"/>
                  </a:rPr>
                  <a:t>LAH</a:t>
                </a:r>
                <a:endParaRPr sz="1800" dirty="0">
                  <a:latin typeface="Berlin Sans FB" panose="020E0602020502020306" pitchFamily="34" charset="0"/>
                  <a:cs typeface="Schoolbook Uralic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538377" y="5412129"/>
              <a:ext cx="5498440" cy="1353046"/>
              <a:chOff x="5538377" y="5221058"/>
              <a:chExt cx="5498440" cy="1353046"/>
            </a:xfrm>
          </p:grpSpPr>
          <p:grpSp>
            <p:nvGrpSpPr>
              <p:cNvPr id="15" name="object 14"/>
              <p:cNvGrpSpPr/>
              <p:nvPr/>
            </p:nvGrpSpPr>
            <p:grpSpPr>
              <a:xfrm>
                <a:off x="5538377" y="5221058"/>
                <a:ext cx="5498440" cy="1353046"/>
                <a:chOff x="5071490" y="5277783"/>
                <a:chExt cx="5773420" cy="1476375"/>
              </a:xfrm>
            </p:grpSpPr>
            <p:sp>
              <p:nvSpPr>
                <p:cNvPr id="16" name="object 15"/>
                <p:cNvSpPr/>
                <p:nvPr/>
              </p:nvSpPr>
              <p:spPr>
                <a:xfrm>
                  <a:off x="5078475" y="5284768"/>
                  <a:ext cx="5759450" cy="1462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450" h="1462404">
                      <a:moveTo>
                        <a:pt x="3494819" y="0"/>
                      </a:moveTo>
                      <a:lnTo>
                        <a:pt x="3438941" y="1615"/>
                      </a:lnTo>
                      <a:lnTo>
                        <a:pt x="3383967" y="5065"/>
                      </a:lnTo>
                      <a:lnTo>
                        <a:pt x="3330289" y="10305"/>
                      </a:lnTo>
                      <a:lnTo>
                        <a:pt x="3278298" y="17290"/>
                      </a:lnTo>
                      <a:lnTo>
                        <a:pt x="3228388" y="25973"/>
                      </a:lnTo>
                      <a:lnTo>
                        <a:pt x="3180948" y="36310"/>
                      </a:lnTo>
                      <a:lnTo>
                        <a:pt x="3136372" y="48255"/>
                      </a:lnTo>
                      <a:lnTo>
                        <a:pt x="3095050" y="61762"/>
                      </a:lnTo>
                      <a:lnTo>
                        <a:pt x="3057375" y="76787"/>
                      </a:lnTo>
                      <a:lnTo>
                        <a:pt x="2994532" y="111207"/>
                      </a:lnTo>
                      <a:lnTo>
                        <a:pt x="2956700" y="99211"/>
                      </a:lnTo>
                      <a:lnTo>
                        <a:pt x="2916475" y="88204"/>
                      </a:lnTo>
                      <a:lnTo>
                        <a:pt x="2874035" y="78221"/>
                      </a:lnTo>
                      <a:lnTo>
                        <a:pt x="2829559" y="69297"/>
                      </a:lnTo>
                      <a:lnTo>
                        <a:pt x="2777026" y="60568"/>
                      </a:lnTo>
                      <a:lnTo>
                        <a:pt x="2723487" y="53451"/>
                      </a:lnTo>
                      <a:lnTo>
                        <a:pt x="2669190" y="47919"/>
                      </a:lnTo>
                      <a:lnTo>
                        <a:pt x="2614383" y="43948"/>
                      </a:lnTo>
                      <a:lnTo>
                        <a:pt x="2559311" y="41510"/>
                      </a:lnTo>
                      <a:lnTo>
                        <a:pt x="2504223" y="40579"/>
                      </a:lnTo>
                      <a:lnTo>
                        <a:pt x="2449364" y="41130"/>
                      </a:lnTo>
                      <a:lnTo>
                        <a:pt x="2394982" y="43135"/>
                      </a:lnTo>
                      <a:lnTo>
                        <a:pt x="2341323" y="46569"/>
                      </a:lnTo>
                      <a:lnTo>
                        <a:pt x="2288635" y="51406"/>
                      </a:lnTo>
                      <a:lnTo>
                        <a:pt x="2237164" y="57619"/>
                      </a:lnTo>
                      <a:lnTo>
                        <a:pt x="2187157" y="65182"/>
                      </a:lnTo>
                      <a:lnTo>
                        <a:pt x="2138861" y="74069"/>
                      </a:lnTo>
                      <a:lnTo>
                        <a:pt x="2092523" y="84254"/>
                      </a:lnTo>
                      <a:lnTo>
                        <a:pt x="2048390" y="95711"/>
                      </a:lnTo>
                      <a:lnTo>
                        <a:pt x="2006709" y="108413"/>
                      </a:lnTo>
                      <a:lnTo>
                        <a:pt x="1967727" y="122334"/>
                      </a:lnTo>
                      <a:lnTo>
                        <a:pt x="1931690" y="137448"/>
                      </a:lnTo>
                      <a:lnTo>
                        <a:pt x="1869440" y="171151"/>
                      </a:lnTo>
                      <a:lnTo>
                        <a:pt x="1821395" y="162081"/>
                      </a:lnTo>
                      <a:lnTo>
                        <a:pt x="1772054" y="154068"/>
                      </a:lnTo>
                      <a:lnTo>
                        <a:pt x="1721563" y="147121"/>
                      </a:lnTo>
                      <a:lnTo>
                        <a:pt x="1670068" y="141253"/>
                      </a:lnTo>
                      <a:lnTo>
                        <a:pt x="1617715" y="136474"/>
                      </a:lnTo>
                      <a:lnTo>
                        <a:pt x="1564649" y="132794"/>
                      </a:lnTo>
                      <a:lnTo>
                        <a:pt x="1511018" y="130225"/>
                      </a:lnTo>
                      <a:lnTo>
                        <a:pt x="1456966" y="128777"/>
                      </a:lnTo>
                      <a:lnTo>
                        <a:pt x="1402640" y="128462"/>
                      </a:lnTo>
                      <a:lnTo>
                        <a:pt x="1348185" y="129291"/>
                      </a:lnTo>
                      <a:lnTo>
                        <a:pt x="1293749" y="131273"/>
                      </a:lnTo>
                      <a:lnTo>
                        <a:pt x="1224495" y="135488"/>
                      </a:lnTo>
                      <a:lnTo>
                        <a:pt x="1157418" y="141439"/>
                      </a:lnTo>
                      <a:lnTo>
                        <a:pt x="1092689" y="149051"/>
                      </a:lnTo>
                      <a:lnTo>
                        <a:pt x="1030479" y="158244"/>
                      </a:lnTo>
                      <a:lnTo>
                        <a:pt x="970959" y="168941"/>
                      </a:lnTo>
                      <a:lnTo>
                        <a:pt x="914301" y="181064"/>
                      </a:lnTo>
                      <a:lnTo>
                        <a:pt x="860674" y="194537"/>
                      </a:lnTo>
                      <a:lnTo>
                        <a:pt x="810250" y="209280"/>
                      </a:lnTo>
                      <a:lnTo>
                        <a:pt x="763200" y="225218"/>
                      </a:lnTo>
                      <a:lnTo>
                        <a:pt x="719695" y="242271"/>
                      </a:lnTo>
                      <a:lnTo>
                        <a:pt x="679906" y="260362"/>
                      </a:lnTo>
                      <a:lnTo>
                        <a:pt x="644003" y="279413"/>
                      </a:lnTo>
                      <a:lnTo>
                        <a:pt x="584543" y="320087"/>
                      </a:lnTo>
                      <a:lnTo>
                        <a:pt x="542682" y="363671"/>
                      </a:lnTo>
                      <a:lnTo>
                        <a:pt x="519788" y="409544"/>
                      </a:lnTo>
                      <a:lnTo>
                        <a:pt x="515881" y="433144"/>
                      </a:lnTo>
                      <a:lnTo>
                        <a:pt x="517228" y="457084"/>
                      </a:lnTo>
                      <a:lnTo>
                        <a:pt x="524001" y="481285"/>
                      </a:lnTo>
                      <a:lnTo>
                        <a:pt x="519175" y="485832"/>
                      </a:lnTo>
                      <a:lnTo>
                        <a:pt x="458892" y="489120"/>
                      </a:lnTo>
                      <a:lnTo>
                        <a:pt x="400491" y="494536"/>
                      </a:lnTo>
                      <a:lnTo>
                        <a:pt x="344391" y="501988"/>
                      </a:lnTo>
                      <a:lnTo>
                        <a:pt x="291005" y="511384"/>
                      </a:lnTo>
                      <a:lnTo>
                        <a:pt x="240752" y="522630"/>
                      </a:lnTo>
                      <a:lnTo>
                        <a:pt x="194046" y="535634"/>
                      </a:lnTo>
                      <a:lnTo>
                        <a:pt x="151304" y="550304"/>
                      </a:lnTo>
                      <a:lnTo>
                        <a:pt x="112941" y="566547"/>
                      </a:lnTo>
                      <a:lnTo>
                        <a:pt x="44271" y="608747"/>
                      </a:lnTo>
                      <a:lnTo>
                        <a:pt x="4829" y="659810"/>
                      </a:lnTo>
                      <a:lnTo>
                        <a:pt x="0" y="685741"/>
                      </a:lnTo>
                      <a:lnTo>
                        <a:pt x="4769" y="711500"/>
                      </a:lnTo>
                      <a:lnTo>
                        <a:pt x="42120" y="761192"/>
                      </a:lnTo>
                      <a:lnTo>
                        <a:pt x="74210" y="784469"/>
                      </a:lnTo>
                      <a:lnTo>
                        <a:pt x="114915" y="806263"/>
                      </a:lnTo>
                      <a:lnTo>
                        <a:pt x="163988" y="826246"/>
                      </a:lnTo>
                      <a:lnTo>
                        <a:pt x="221185" y="844089"/>
                      </a:lnTo>
                      <a:lnTo>
                        <a:pt x="286258" y="859466"/>
                      </a:lnTo>
                      <a:lnTo>
                        <a:pt x="223588" y="887024"/>
                      </a:lnTo>
                      <a:lnTo>
                        <a:pt x="176261" y="917567"/>
                      </a:lnTo>
                      <a:lnTo>
                        <a:pt x="144992" y="950346"/>
                      </a:lnTo>
                      <a:lnTo>
                        <a:pt x="130493" y="984611"/>
                      </a:lnTo>
                      <a:lnTo>
                        <a:pt x="133476" y="1019613"/>
                      </a:lnTo>
                      <a:lnTo>
                        <a:pt x="164206" y="1064593"/>
                      </a:lnTo>
                      <a:lnTo>
                        <a:pt x="221815" y="1104694"/>
                      </a:lnTo>
                      <a:lnTo>
                        <a:pt x="259491" y="1122585"/>
                      </a:lnTo>
                      <a:lnTo>
                        <a:pt x="302437" y="1138860"/>
                      </a:lnTo>
                      <a:lnTo>
                        <a:pt x="350170" y="1153390"/>
                      </a:lnTo>
                      <a:lnTo>
                        <a:pt x="402207" y="1166040"/>
                      </a:lnTo>
                      <a:lnTo>
                        <a:pt x="458064" y="1176681"/>
                      </a:lnTo>
                      <a:lnTo>
                        <a:pt x="517259" y="1185180"/>
                      </a:lnTo>
                      <a:lnTo>
                        <a:pt x="579308" y="1191406"/>
                      </a:lnTo>
                      <a:lnTo>
                        <a:pt x="643728" y="1195227"/>
                      </a:lnTo>
                      <a:lnTo>
                        <a:pt x="710035" y="1196511"/>
                      </a:lnTo>
                      <a:lnTo>
                        <a:pt x="777748" y="1195127"/>
                      </a:lnTo>
                      <a:lnTo>
                        <a:pt x="784860" y="1199419"/>
                      </a:lnTo>
                      <a:lnTo>
                        <a:pt x="819988" y="1218609"/>
                      </a:lnTo>
                      <a:lnTo>
                        <a:pt x="889659" y="1250236"/>
                      </a:lnTo>
                      <a:lnTo>
                        <a:pt x="927646" y="1264785"/>
                      </a:lnTo>
                      <a:lnTo>
                        <a:pt x="967574" y="1278479"/>
                      </a:lnTo>
                      <a:lnTo>
                        <a:pt x="1009326" y="1291305"/>
                      </a:lnTo>
                      <a:lnTo>
                        <a:pt x="1052782" y="1303255"/>
                      </a:lnTo>
                      <a:lnTo>
                        <a:pt x="1097823" y="1314318"/>
                      </a:lnTo>
                      <a:lnTo>
                        <a:pt x="1144330" y="1324484"/>
                      </a:lnTo>
                      <a:lnTo>
                        <a:pt x="1192184" y="1333742"/>
                      </a:lnTo>
                      <a:lnTo>
                        <a:pt x="1241265" y="1342082"/>
                      </a:lnTo>
                      <a:lnTo>
                        <a:pt x="1291456" y="1349493"/>
                      </a:lnTo>
                      <a:lnTo>
                        <a:pt x="1342636" y="1355966"/>
                      </a:lnTo>
                      <a:lnTo>
                        <a:pt x="1394688" y="1361491"/>
                      </a:lnTo>
                      <a:lnTo>
                        <a:pt x="1447491" y="1366056"/>
                      </a:lnTo>
                      <a:lnTo>
                        <a:pt x="1500926" y="1369651"/>
                      </a:lnTo>
                      <a:lnTo>
                        <a:pt x="1554876" y="1372267"/>
                      </a:lnTo>
                      <a:lnTo>
                        <a:pt x="1609219" y="1373893"/>
                      </a:lnTo>
                      <a:lnTo>
                        <a:pt x="1663839" y="1374518"/>
                      </a:lnTo>
                      <a:lnTo>
                        <a:pt x="1718615" y="1374133"/>
                      </a:lnTo>
                      <a:lnTo>
                        <a:pt x="1773429" y="1372726"/>
                      </a:lnTo>
                      <a:lnTo>
                        <a:pt x="1828161" y="1370289"/>
                      </a:lnTo>
                      <a:lnTo>
                        <a:pt x="1882693" y="1366810"/>
                      </a:lnTo>
                      <a:lnTo>
                        <a:pt x="1936905" y="1362279"/>
                      </a:lnTo>
                      <a:lnTo>
                        <a:pt x="1990678" y="1356686"/>
                      </a:lnTo>
                      <a:lnTo>
                        <a:pt x="2043894" y="1350020"/>
                      </a:lnTo>
                      <a:lnTo>
                        <a:pt x="2096433" y="1342272"/>
                      </a:lnTo>
                      <a:lnTo>
                        <a:pt x="2148176" y="1333430"/>
                      </a:lnTo>
                      <a:lnTo>
                        <a:pt x="2199004" y="1323485"/>
                      </a:lnTo>
                      <a:lnTo>
                        <a:pt x="2235372" y="1341003"/>
                      </a:lnTo>
                      <a:lnTo>
                        <a:pt x="2274941" y="1357529"/>
                      </a:lnTo>
                      <a:lnTo>
                        <a:pt x="2317537" y="1373018"/>
                      </a:lnTo>
                      <a:lnTo>
                        <a:pt x="2362985" y="1387425"/>
                      </a:lnTo>
                      <a:lnTo>
                        <a:pt x="2411110" y="1400705"/>
                      </a:lnTo>
                      <a:lnTo>
                        <a:pt x="2461739" y="1412812"/>
                      </a:lnTo>
                      <a:lnTo>
                        <a:pt x="2514696" y="1423701"/>
                      </a:lnTo>
                      <a:lnTo>
                        <a:pt x="2569808" y="1433328"/>
                      </a:lnTo>
                      <a:lnTo>
                        <a:pt x="2626899" y="1441645"/>
                      </a:lnTo>
                      <a:lnTo>
                        <a:pt x="2685796" y="1448610"/>
                      </a:lnTo>
                      <a:lnTo>
                        <a:pt x="2745310" y="1454107"/>
                      </a:lnTo>
                      <a:lnTo>
                        <a:pt x="2804935" y="1458145"/>
                      </a:lnTo>
                      <a:lnTo>
                        <a:pt x="2864502" y="1460755"/>
                      </a:lnTo>
                      <a:lnTo>
                        <a:pt x="2923845" y="1461968"/>
                      </a:lnTo>
                      <a:lnTo>
                        <a:pt x="2982797" y="1461815"/>
                      </a:lnTo>
                      <a:lnTo>
                        <a:pt x="3041191" y="1460327"/>
                      </a:lnTo>
                      <a:lnTo>
                        <a:pt x="3098861" y="1457535"/>
                      </a:lnTo>
                      <a:lnTo>
                        <a:pt x="3155639" y="1453470"/>
                      </a:lnTo>
                      <a:lnTo>
                        <a:pt x="3211359" y="1448163"/>
                      </a:lnTo>
                      <a:lnTo>
                        <a:pt x="3265854" y="1441645"/>
                      </a:lnTo>
                      <a:lnTo>
                        <a:pt x="3318956" y="1433947"/>
                      </a:lnTo>
                      <a:lnTo>
                        <a:pt x="3370500" y="1425099"/>
                      </a:lnTo>
                      <a:lnTo>
                        <a:pt x="3420318" y="1415134"/>
                      </a:lnTo>
                      <a:lnTo>
                        <a:pt x="3468244" y="1404081"/>
                      </a:lnTo>
                      <a:lnTo>
                        <a:pt x="3514110" y="1391972"/>
                      </a:lnTo>
                      <a:lnTo>
                        <a:pt x="3557749" y="1378838"/>
                      </a:lnTo>
                      <a:lnTo>
                        <a:pt x="3598996" y="1364710"/>
                      </a:lnTo>
                      <a:lnTo>
                        <a:pt x="3637682" y="1349619"/>
                      </a:lnTo>
                      <a:lnTo>
                        <a:pt x="3673642" y="1333595"/>
                      </a:lnTo>
                      <a:lnTo>
                        <a:pt x="3736713" y="1298876"/>
                      </a:lnTo>
                      <a:lnTo>
                        <a:pt x="3786875" y="1260799"/>
                      </a:lnTo>
                      <a:lnTo>
                        <a:pt x="3806698" y="1240580"/>
                      </a:lnTo>
                      <a:lnTo>
                        <a:pt x="3852733" y="1249762"/>
                      </a:lnTo>
                      <a:lnTo>
                        <a:pt x="3900324" y="1257800"/>
                      </a:lnTo>
                      <a:lnTo>
                        <a:pt x="3949291" y="1264675"/>
                      </a:lnTo>
                      <a:lnTo>
                        <a:pt x="3999452" y="1270368"/>
                      </a:lnTo>
                      <a:lnTo>
                        <a:pt x="4050624" y="1274860"/>
                      </a:lnTo>
                      <a:lnTo>
                        <a:pt x="4102627" y="1278135"/>
                      </a:lnTo>
                      <a:lnTo>
                        <a:pt x="4155279" y="1280172"/>
                      </a:lnTo>
                      <a:lnTo>
                        <a:pt x="4208399" y="1280953"/>
                      </a:lnTo>
                      <a:lnTo>
                        <a:pt x="4278520" y="1280058"/>
                      </a:lnTo>
                      <a:lnTo>
                        <a:pt x="4346929" y="1277046"/>
                      </a:lnTo>
                      <a:lnTo>
                        <a:pt x="4413349" y="1272009"/>
                      </a:lnTo>
                      <a:lnTo>
                        <a:pt x="4477509" y="1265042"/>
                      </a:lnTo>
                      <a:lnTo>
                        <a:pt x="4539132" y="1256237"/>
                      </a:lnTo>
                      <a:lnTo>
                        <a:pt x="4597945" y="1245688"/>
                      </a:lnTo>
                      <a:lnTo>
                        <a:pt x="4653674" y="1233487"/>
                      </a:lnTo>
                      <a:lnTo>
                        <a:pt x="4706045" y="1219728"/>
                      </a:lnTo>
                      <a:lnTo>
                        <a:pt x="4754784" y="1204504"/>
                      </a:lnTo>
                      <a:lnTo>
                        <a:pt x="4799617" y="1187908"/>
                      </a:lnTo>
                      <a:lnTo>
                        <a:pt x="4840268" y="1170034"/>
                      </a:lnTo>
                      <a:lnTo>
                        <a:pt x="4876466" y="1150975"/>
                      </a:lnTo>
                      <a:lnTo>
                        <a:pt x="4934399" y="1109673"/>
                      </a:lnTo>
                      <a:lnTo>
                        <a:pt x="4971225" y="1064748"/>
                      </a:lnTo>
                      <a:lnTo>
                        <a:pt x="4984750" y="1016946"/>
                      </a:lnTo>
                      <a:lnTo>
                        <a:pt x="5041914" y="1013466"/>
                      </a:lnTo>
                      <a:lnTo>
                        <a:pt x="5098139" y="1008740"/>
                      </a:lnTo>
                      <a:lnTo>
                        <a:pt x="5153259" y="1002791"/>
                      </a:lnTo>
                      <a:lnTo>
                        <a:pt x="5207111" y="995643"/>
                      </a:lnTo>
                      <a:lnTo>
                        <a:pt x="5259527" y="987319"/>
                      </a:lnTo>
                      <a:lnTo>
                        <a:pt x="5310344" y="977842"/>
                      </a:lnTo>
                      <a:lnTo>
                        <a:pt x="5359395" y="967238"/>
                      </a:lnTo>
                      <a:lnTo>
                        <a:pt x="5406517" y="955528"/>
                      </a:lnTo>
                      <a:lnTo>
                        <a:pt x="5466226" y="938227"/>
                      </a:lnTo>
                      <a:lnTo>
                        <a:pt x="5520554" y="919547"/>
                      </a:lnTo>
                      <a:lnTo>
                        <a:pt x="5569450" y="899619"/>
                      </a:lnTo>
                      <a:lnTo>
                        <a:pt x="5612865" y="878573"/>
                      </a:lnTo>
                      <a:lnTo>
                        <a:pt x="5650750" y="856542"/>
                      </a:lnTo>
                      <a:lnTo>
                        <a:pt x="5683053" y="833657"/>
                      </a:lnTo>
                      <a:lnTo>
                        <a:pt x="5730719" y="785850"/>
                      </a:lnTo>
                      <a:lnTo>
                        <a:pt x="5755464" y="736200"/>
                      </a:lnTo>
                      <a:lnTo>
                        <a:pt x="5759118" y="711014"/>
                      </a:lnTo>
                      <a:lnTo>
                        <a:pt x="5756891" y="685760"/>
                      </a:lnTo>
                      <a:lnTo>
                        <a:pt x="5734602" y="635579"/>
                      </a:lnTo>
                      <a:lnTo>
                        <a:pt x="5688198" y="586707"/>
                      </a:lnTo>
                      <a:lnTo>
                        <a:pt x="5655828" y="563091"/>
                      </a:lnTo>
                      <a:lnTo>
                        <a:pt x="5617281" y="540196"/>
                      </a:lnTo>
                      <a:lnTo>
                        <a:pt x="5572506" y="518153"/>
                      </a:lnTo>
                      <a:lnTo>
                        <a:pt x="5581818" y="510222"/>
                      </a:lnTo>
                      <a:lnTo>
                        <a:pt x="5620548" y="461223"/>
                      </a:lnTo>
                      <a:lnTo>
                        <a:pt x="5629671" y="412328"/>
                      </a:lnTo>
                      <a:lnTo>
                        <a:pt x="5623766" y="388344"/>
                      </a:lnTo>
                      <a:lnTo>
                        <a:pt x="5592275" y="342062"/>
                      </a:lnTo>
                      <a:lnTo>
                        <a:pt x="5536215" y="299035"/>
                      </a:lnTo>
                      <a:lnTo>
                        <a:pt x="5499599" y="279122"/>
                      </a:lnTo>
                      <a:lnTo>
                        <a:pt x="5457593" y="260477"/>
                      </a:lnTo>
                      <a:lnTo>
                        <a:pt x="5410448" y="243251"/>
                      </a:lnTo>
                      <a:lnTo>
                        <a:pt x="5358415" y="227598"/>
                      </a:lnTo>
                      <a:lnTo>
                        <a:pt x="5301745" y="213666"/>
                      </a:lnTo>
                      <a:lnTo>
                        <a:pt x="5240687" y="201609"/>
                      </a:lnTo>
                      <a:lnTo>
                        <a:pt x="5175494" y="191578"/>
                      </a:lnTo>
                      <a:lnTo>
                        <a:pt x="5106416" y="183724"/>
                      </a:lnTo>
                      <a:lnTo>
                        <a:pt x="5084516" y="153797"/>
                      </a:lnTo>
                      <a:lnTo>
                        <a:pt x="5051094" y="125387"/>
                      </a:lnTo>
                      <a:lnTo>
                        <a:pt x="5006792" y="98886"/>
                      </a:lnTo>
                      <a:lnTo>
                        <a:pt x="4952248" y="74683"/>
                      </a:lnTo>
                      <a:lnTo>
                        <a:pt x="4888103" y="53168"/>
                      </a:lnTo>
                      <a:lnTo>
                        <a:pt x="4844008" y="41333"/>
                      </a:lnTo>
                      <a:lnTo>
                        <a:pt x="4797933" y="31011"/>
                      </a:lnTo>
                      <a:lnTo>
                        <a:pt x="4750151" y="22192"/>
                      </a:lnTo>
                      <a:lnTo>
                        <a:pt x="4700935" y="14869"/>
                      </a:lnTo>
                      <a:lnTo>
                        <a:pt x="4650559" y="9033"/>
                      </a:lnTo>
                      <a:lnTo>
                        <a:pt x="4599298" y="4678"/>
                      </a:lnTo>
                      <a:lnTo>
                        <a:pt x="4547423" y="1794"/>
                      </a:lnTo>
                      <a:lnTo>
                        <a:pt x="4495210" y="374"/>
                      </a:lnTo>
                      <a:lnTo>
                        <a:pt x="4442931" y="410"/>
                      </a:lnTo>
                      <a:lnTo>
                        <a:pt x="4390861" y="1893"/>
                      </a:lnTo>
                      <a:lnTo>
                        <a:pt x="4339273" y="4817"/>
                      </a:lnTo>
                      <a:lnTo>
                        <a:pt x="4288440" y="9172"/>
                      </a:lnTo>
                      <a:lnTo>
                        <a:pt x="4238636" y="14951"/>
                      </a:lnTo>
                      <a:lnTo>
                        <a:pt x="4190135" y="22145"/>
                      </a:lnTo>
                      <a:lnTo>
                        <a:pt x="4143211" y="30748"/>
                      </a:lnTo>
                      <a:lnTo>
                        <a:pt x="4098137" y="40750"/>
                      </a:lnTo>
                      <a:lnTo>
                        <a:pt x="4055186" y="52144"/>
                      </a:lnTo>
                      <a:lnTo>
                        <a:pt x="4014633" y="64922"/>
                      </a:lnTo>
                      <a:lnTo>
                        <a:pt x="3976751" y="79076"/>
                      </a:lnTo>
                      <a:lnTo>
                        <a:pt x="3933543" y="61596"/>
                      </a:lnTo>
                      <a:lnTo>
                        <a:pt x="3885025" y="46008"/>
                      </a:lnTo>
                      <a:lnTo>
                        <a:pt x="3831697" y="32445"/>
                      </a:lnTo>
                      <a:lnTo>
                        <a:pt x="3774058" y="21037"/>
                      </a:lnTo>
                      <a:lnTo>
                        <a:pt x="3719537" y="12796"/>
                      </a:lnTo>
                      <a:lnTo>
                        <a:pt x="3663960" y="6618"/>
                      </a:lnTo>
                      <a:lnTo>
                        <a:pt x="3607720" y="2455"/>
                      </a:lnTo>
                      <a:lnTo>
                        <a:pt x="3551209" y="265"/>
                      </a:lnTo>
                      <a:lnTo>
                        <a:pt x="3494819" y="0"/>
                      </a:lnTo>
                      <a:close/>
                    </a:path>
                  </a:pathLst>
                </a:custGeom>
                <a:solidFill>
                  <a:srgbClr val="6E6E74"/>
                </a:solidFill>
              </p:spPr>
              <p:txBody>
                <a:bodyPr wrap="square" lIns="0" tIns="0" rIns="0" bIns="0" rtlCol="0"/>
                <a:lstStyle/>
                <a:p>
                  <a:endParaRPr smtClea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7" name="object 16"/>
                <p:cNvSpPr/>
                <p:nvPr/>
              </p:nvSpPr>
              <p:spPr>
                <a:xfrm>
                  <a:off x="5078475" y="5284768"/>
                  <a:ext cx="5759450" cy="1462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450" h="1462404">
                      <a:moveTo>
                        <a:pt x="524001" y="481285"/>
                      </a:moveTo>
                      <a:lnTo>
                        <a:pt x="517228" y="457084"/>
                      </a:lnTo>
                      <a:lnTo>
                        <a:pt x="515881" y="433144"/>
                      </a:lnTo>
                      <a:lnTo>
                        <a:pt x="519788" y="409544"/>
                      </a:lnTo>
                      <a:lnTo>
                        <a:pt x="542682" y="363671"/>
                      </a:lnTo>
                      <a:lnTo>
                        <a:pt x="584543" y="320087"/>
                      </a:lnTo>
                      <a:lnTo>
                        <a:pt x="644003" y="279413"/>
                      </a:lnTo>
                      <a:lnTo>
                        <a:pt x="679906" y="260362"/>
                      </a:lnTo>
                      <a:lnTo>
                        <a:pt x="719695" y="242271"/>
                      </a:lnTo>
                      <a:lnTo>
                        <a:pt x="763200" y="225218"/>
                      </a:lnTo>
                      <a:lnTo>
                        <a:pt x="810250" y="209280"/>
                      </a:lnTo>
                      <a:lnTo>
                        <a:pt x="860674" y="194537"/>
                      </a:lnTo>
                      <a:lnTo>
                        <a:pt x="914301" y="181064"/>
                      </a:lnTo>
                      <a:lnTo>
                        <a:pt x="970959" y="168941"/>
                      </a:lnTo>
                      <a:lnTo>
                        <a:pt x="1030479" y="158244"/>
                      </a:lnTo>
                      <a:lnTo>
                        <a:pt x="1092689" y="149051"/>
                      </a:lnTo>
                      <a:lnTo>
                        <a:pt x="1157418" y="141439"/>
                      </a:lnTo>
                      <a:lnTo>
                        <a:pt x="1224495" y="135488"/>
                      </a:lnTo>
                      <a:lnTo>
                        <a:pt x="1293749" y="131273"/>
                      </a:lnTo>
                      <a:lnTo>
                        <a:pt x="1348185" y="129291"/>
                      </a:lnTo>
                      <a:lnTo>
                        <a:pt x="1402640" y="128462"/>
                      </a:lnTo>
                      <a:lnTo>
                        <a:pt x="1456966" y="128777"/>
                      </a:lnTo>
                      <a:lnTo>
                        <a:pt x="1511018" y="130225"/>
                      </a:lnTo>
                      <a:lnTo>
                        <a:pt x="1564649" y="132794"/>
                      </a:lnTo>
                      <a:lnTo>
                        <a:pt x="1617715" y="136474"/>
                      </a:lnTo>
                      <a:lnTo>
                        <a:pt x="1670068" y="141253"/>
                      </a:lnTo>
                      <a:lnTo>
                        <a:pt x="1721563" y="147121"/>
                      </a:lnTo>
                      <a:lnTo>
                        <a:pt x="1772054" y="154068"/>
                      </a:lnTo>
                      <a:lnTo>
                        <a:pt x="1821395" y="162081"/>
                      </a:lnTo>
                      <a:lnTo>
                        <a:pt x="1869440" y="171151"/>
                      </a:lnTo>
                      <a:lnTo>
                        <a:pt x="1898845" y="153729"/>
                      </a:lnTo>
                      <a:lnTo>
                        <a:pt x="1967727" y="122334"/>
                      </a:lnTo>
                      <a:lnTo>
                        <a:pt x="2006709" y="108413"/>
                      </a:lnTo>
                      <a:lnTo>
                        <a:pt x="2048390" y="95711"/>
                      </a:lnTo>
                      <a:lnTo>
                        <a:pt x="2092523" y="84254"/>
                      </a:lnTo>
                      <a:lnTo>
                        <a:pt x="2138861" y="74069"/>
                      </a:lnTo>
                      <a:lnTo>
                        <a:pt x="2187157" y="65182"/>
                      </a:lnTo>
                      <a:lnTo>
                        <a:pt x="2237164" y="57619"/>
                      </a:lnTo>
                      <a:lnTo>
                        <a:pt x="2288635" y="51406"/>
                      </a:lnTo>
                      <a:lnTo>
                        <a:pt x="2341323" y="46569"/>
                      </a:lnTo>
                      <a:lnTo>
                        <a:pt x="2394982" y="43135"/>
                      </a:lnTo>
                      <a:lnTo>
                        <a:pt x="2449364" y="41130"/>
                      </a:lnTo>
                      <a:lnTo>
                        <a:pt x="2504223" y="40579"/>
                      </a:lnTo>
                      <a:lnTo>
                        <a:pt x="2559311" y="41510"/>
                      </a:lnTo>
                      <a:lnTo>
                        <a:pt x="2614383" y="43948"/>
                      </a:lnTo>
                      <a:lnTo>
                        <a:pt x="2669190" y="47919"/>
                      </a:lnTo>
                      <a:lnTo>
                        <a:pt x="2723487" y="53451"/>
                      </a:lnTo>
                      <a:lnTo>
                        <a:pt x="2777026" y="60568"/>
                      </a:lnTo>
                      <a:lnTo>
                        <a:pt x="2829559" y="69297"/>
                      </a:lnTo>
                      <a:lnTo>
                        <a:pt x="2874035" y="78221"/>
                      </a:lnTo>
                      <a:lnTo>
                        <a:pt x="2916475" y="88204"/>
                      </a:lnTo>
                      <a:lnTo>
                        <a:pt x="2956700" y="99211"/>
                      </a:lnTo>
                      <a:lnTo>
                        <a:pt x="2994532" y="111207"/>
                      </a:lnTo>
                      <a:lnTo>
                        <a:pt x="3023739" y="93284"/>
                      </a:lnTo>
                      <a:lnTo>
                        <a:pt x="3095050" y="61762"/>
                      </a:lnTo>
                      <a:lnTo>
                        <a:pt x="3136372" y="48255"/>
                      </a:lnTo>
                      <a:lnTo>
                        <a:pt x="3180948" y="36310"/>
                      </a:lnTo>
                      <a:lnTo>
                        <a:pt x="3228388" y="25973"/>
                      </a:lnTo>
                      <a:lnTo>
                        <a:pt x="3278298" y="17290"/>
                      </a:lnTo>
                      <a:lnTo>
                        <a:pt x="3330289" y="10305"/>
                      </a:lnTo>
                      <a:lnTo>
                        <a:pt x="3383967" y="5065"/>
                      </a:lnTo>
                      <a:lnTo>
                        <a:pt x="3438941" y="1615"/>
                      </a:lnTo>
                      <a:lnTo>
                        <a:pt x="3494819" y="0"/>
                      </a:lnTo>
                      <a:lnTo>
                        <a:pt x="3551209" y="265"/>
                      </a:lnTo>
                      <a:lnTo>
                        <a:pt x="3607720" y="2455"/>
                      </a:lnTo>
                      <a:lnTo>
                        <a:pt x="3663960" y="6618"/>
                      </a:lnTo>
                      <a:lnTo>
                        <a:pt x="3719537" y="12796"/>
                      </a:lnTo>
                      <a:lnTo>
                        <a:pt x="3774058" y="21037"/>
                      </a:lnTo>
                      <a:lnTo>
                        <a:pt x="3831697" y="32445"/>
                      </a:lnTo>
                      <a:lnTo>
                        <a:pt x="3885025" y="46008"/>
                      </a:lnTo>
                      <a:lnTo>
                        <a:pt x="3933543" y="61596"/>
                      </a:lnTo>
                      <a:lnTo>
                        <a:pt x="3976751" y="79076"/>
                      </a:lnTo>
                      <a:lnTo>
                        <a:pt x="4014633" y="64922"/>
                      </a:lnTo>
                      <a:lnTo>
                        <a:pt x="4055186" y="52144"/>
                      </a:lnTo>
                      <a:lnTo>
                        <a:pt x="4098137" y="40750"/>
                      </a:lnTo>
                      <a:lnTo>
                        <a:pt x="4143211" y="30748"/>
                      </a:lnTo>
                      <a:lnTo>
                        <a:pt x="4190135" y="22145"/>
                      </a:lnTo>
                      <a:lnTo>
                        <a:pt x="4238636" y="14951"/>
                      </a:lnTo>
                      <a:lnTo>
                        <a:pt x="4288440" y="9172"/>
                      </a:lnTo>
                      <a:lnTo>
                        <a:pt x="4339273" y="4817"/>
                      </a:lnTo>
                      <a:lnTo>
                        <a:pt x="4390861" y="1893"/>
                      </a:lnTo>
                      <a:lnTo>
                        <a:pt x="4442931" y="410"/>
                      </a:lnTo>
                      <a:lnTo>
                        <a:pt x="4495210" y="374"/>
                      </a:lnTo>
                      <a:lnTo>
                        <a:pt x="4547423" y="1794"/>
                      </a:lnTo>
                      <a:lnTo>
                        <a:pt x="4599298" y="4678"/>
                      </a:lnTo>
                      <a:lnTo>
                        <a:pt x="4650559" y="9033"/>
                      </a:lnTo>
                      <a:lnTo>
                        <a:pt x="4700935" y="14869"/>
                      </a:lnTo>
                      <a:lnTo>
                        <a:pt x="4750151" y="22192"/>
                      </a:lnTo>
                      <a:lnTo>
                        <a:pt x="4797933" y="31011"/>
                      </a:lnTo>
                      <a:lnTo>
                        <a:pt x="4844008" y="41333"/>
                      </a:lnTo>
                      <a:lnTo>
                        <a:pt x="4888103" y="53168"/>
                      </a:lnTo>
                      <a:lnTo>
                        <a:pt x="4952248" y="74683"/>
                      </a:lnTo>
                      <a:lnTo>
                        <a:pt x="5006792" y="98886"/>
                      </a:lnTo>
                      <a:lnTo>
                        <a:pt x="5051094" y="125387"/>
                      </a:lnTo>
                      <a:lnTo>
                        <a:pt x="5084516" y="153797"/>
                      </a:lnTo>
                      <a:lnTo>
                        <a:pt x="5106416" y="183724"/>
                      </a:lnTo>
                      <a:lnTo>
                        <a:pt x="5175494" y="191578"/>
                      </a:lnTo>
                      <a:lnTo>
                        <a:pt x="5240687" y="201609"/>
                      </a:lnTo>
                      <a:lnTo>
                        <a:pt x="5301745" y="213666"/>
                      </a:lnTo>
                      <a:lnTo>
                        <a:pt x="5358415" y="227598"/>
                      </a:lnTo>
                      <a:lnTo>
                        <a:pt x="5410448" y="243251"/>
                      </a:lnTo>
                      <a:lnTo>
                        <a:pt x="5457593" y="260477"/>
                      </a:lnTo>
                      <a:lnTo>
                        <a:pt x="5499599" y="279122"/>
                      </a:lnTo>
                      <a:lnTo>
                        <a:pt x="5536215" y="299035"/>
                      </a:lnTo>
                      <a:lnTo>
                        <a:pt x="5592275" y="342062"/>
                      </a:lnTo>
                      <a:lnTo>
                        <a:pt x="5623766" y="388344"/>
                      </a:lnTo>
                      <a:lnTo>
                        <a:pt x="5629671" y="412328"/>
                      </a:lnTo>
                      <a:lnTo>
                        <a:pt x="5628682" y="436671"/>
                      </a:lnTo>
                      <a:lnTo>
                        <a:pt x="5605018" y="485832"/>
                      </a:lnTo>
                      <a:lnTo>
                        <a:pt x="5572506" y="518153"/>
                      </a:lnTo>
                      <a:lnTo>
                        <a:pt x="5617281" y="540196"/>
                      </a:lnTo>
                      <a:lnTo>
                        <a:pt x="5655828" y="563091"/>
                      </a:lnTo>
                      <a:lnTo>
                        <a:pt x="5688198" y="586707"/>
                      </a:lnTo>
                      <a:lnTo>
                        <a:pt x="5734602" y="635579"/>
                      </a:lnTo>
                      <a:lnTo>
                        <a:pt x="5756891" y="685760"/>
                      </a:lnTo>
                      <a:lnTo>
                        <a:pt x="5759118" y="711014"/>
                      </a:lnTo>
                      <a:lnTo>
                        <a:pt x="5755464" y="736200"/>
                      </a:lnTo>
                      <a:lnTo>
                        <a:pt x="5730719" y="785850"/>
                      </a:lnTo>
                      <a:lnTo>
                        <a:pt x="5683053" y="833657"/>
                      </a:lnTo>
                      <a:lnTo>
                        <a:pt x="5650750" y="856542"/>
                      </a:lnTo>
                      <a:lnTo>
                        <a:pt x="5612865" y="878573"/>
                      </a:lnTo>
                      <a:lnTo>
                        <a:pt x="5569450" y="899619"/>
                      </a:lnTo>
                      <a:lnTo>
                        <a:pt x="5520554" y="919547"/>
                      </a:lnTo>
                      <a:lnTo>
                        <a:pt x="5466226" y="938227"/>
                      </a:lnTo>
                      <a:lnTo>
                        <a:pt x="5406517" y="955528"/>
                      </a:lnTo>
                      <a:lnTo>
                        <a:pt x="5359395" y="967238"/>
                      </a:lnTo>
                      <a:lnTo>
                        <a:pt x="5310344" y="977842"/>
                      </a:lnTo>
                      <a:lnTo>
                        <a:pt x="5259527" y="987319"/>
                      </a:lnTo>
                      <a:lnTo>
                        <a:pt x="5207111" y="995643"/>
                      </a:lnTo>
                      <a:lnTo>
                        <a:pt x="5153259" y="1002791"/>
                      </a:lnTo>
                      <a:lnTo>
                        <a:pt x="5098139" y="1008740"/>
                      </a:lnTo>
                      <a:lnTo>
                        <a:pt x="5041914" y="1013466"/>
                      </a:lnTo>
                      <a:lnTo>
                        <a:pt x="4984750" y="1016946"/>
                      </a:lnTo>
                      <a:lnTo>
                        <a:pt x="4981037" y="1041160"/>
                      </a:lnTo>
                      <a:lnTo>
                        <a:pt x="4955588" y="1087617"/>
                      </a:lnTo>
                      <a:lnTo>
                        <a:pt x="4907934" y="1130823"/>
                      </a:lnTo>
                      <a:lnTo>
                        <a:pt x="4840268" y="1170034"/>
                      </a:lnTo>
                      <a:lnTo>
                        <a:pt x="4799617" y="1187908"/>
                      </a:lnTo>
                      <a:lnTo>
                        <a:pt x="4754784" y="1204504"/>
                      </a:lnTo>
                      <a:lnTo>
                        <a:pt x="4706045" y="1219728"/>
                      </a:lnTo>
                      <a:lnTo>
                        <a:pt x="4653674" y="1233487"/>
                      </a:lnTo>
                      <a:lnTo>
                        <a:pt x="4597945" y="1245688"/>
                      </a:lnTo>
                      <a:lnTo>
                        <a:pt x="4539132" y="1256237"/>
                      </a:lnTo>
                      <a:lnTo>
                        <a:pt x="4477509" y="1265042"/>
                      </a:lnTo>
                      <a:lnTo>
                        <a:pt x="4413349" y="1272009"/>
                      </a:lnTo>
                      <a:lnTo>
                        <a:pt x="4346929" y="1277046"/>
                      </a:lnTo>
                      <a:lnTo>
                        <a:pt x="4278520" y="1280058"/>
                      </a:lnTo>
                      <a:lnTo>
                        <a:pt x="4208399" y="1280953"/>
                      </a:lnTo>
                      <a:lnTo>
                        <a:pt x="4155279" y="1280172"/>
                      </a:lnTo>
                      <a:lnTo>
                        <a:pt x="4102627" y="1278135"/>
                      </a:lnTo>
                      <a:lnTo>
                        <a:pt x="4050624" y="1274860"/>
                      </a:lnTo>
                      <a:lnTo>
                        <a:pt x="3999452" y="1270368"/>
                      </a:lnTo>
                      <a:lnTo>
                        <a:pt x="3949291" y="1264675"/>
                      </a:lnTo>
                      <a:lnTo>
                        <a:pt x="3900324" y="1257800"/>
                      </a:lnTo>
                      <a:lnTo>
                        <a:pt x="3852733" y="1249762"/>
                      </a:lnTo>
                      <a:lnTo>
                        <a:pt x="3806698" y="1240580"/>
                      </a:lnTo>
                      <a:lnTo>
                        <a:pt x="3786875" y="1260799"/>
                      </a:lnTo>
                      <a:lnTo>
                        <a:pt x="3736713" y="1298876"/>
                      </a:lnTo>
                      <a:lnTo>
                        <a:pt x="3673642" y="1333595"/>
                      </a:lnTo>
                      <a:lnTo>
                        <a:pt x="3637682" y="1349619"/>
                      </a:lnTo>
                      <a:lnTo>
                        <a:pt x="3598996" y="1364710"/>
                      </a:lnTo>
                      <a:lnTo>
                        <a:pt x="3557749" y="1378838"/>
                      </a:lnTo>
                      <a:lnTo>
                        <a:pt x="3514110" y="1391972"/>
                      </a:lnTo>
                      <a:lnTo>
                        <a:pt x="3468244" y="1404081"/>
                      </a:lnTo>
                      <a:lnTo>
                        <a:pt x="3420318" y="1415134"/>
                      </a:lnTo>
                      <a:lnTo>
                        <a:pt x="3370500" y="1425099"/>
                      </a:lnTo>
                      <a:lnTo>
                        <a:pt x="3318956" y="1433947"/>
                      </a:lnTo>
                      <a:lnTo>
                        <a:pt x="3265854" y="1441645"/>
                      </a:lnTo>
                      <a:lnTo>
                        <a:pt x="3211359" y="1448163"/>
                      </a:lnTo>
                      <a:lnTo>
                        <a:pt x="3155639" y="1453470"/>
                      </a:lnTo>
                      <a:lnTo>
                        <a:pt x="3098861" y="1457535"/>
                      </a:lnTo>
                      <a:lnTo>
                        <a:pt x="3041191" y="1460327"/>
                      </a:lnTo>
                      <a:lnTo>
                        <a:pt x="2982797" y="1461815"/>
                      </a:lnTo>
                      <a:lnTo>
                        <a:pt x="2923845" y="1461968"/>
                      </a:lnTo>
                      <a:lnTo>
                        <a:pt x="2864502" y="1460755"/>
                      </a:lnTo>
                      <a:lnTo>
                        <a:pt x="2804935" y="1458145"/>
                      </a:lnTo>
                      <a:lnTo>
                        <a:pt x="2745310" y="1454107"/>
                      </a:lnTo>
                      <a:lnTo>
                        <a:pt x="2685796" y="1448610"/>
                      </a:lnTo>
                      <a:lnTo>
                        <a:pt x="2626899" y="1441645"/>
                      </a:lnTo>
                      <a:lnTo>
                        <a:pt x="2569808" y="1433328"/>
                      </a:lnTo>
                      <a:lnTo>
                        <a:pt x="2514696" y="1423701"/>
                      </a:lnTo>
                      <a:lnTo>
                        <a:pt x="2461739" y="1412812"/>
                      </a:lnTo>
                      <a:lnTo>
                        <a:pt x="2411110" y="1400705"/>
                      </a:lnTo>
                      <a:lnTo>
                        <a:pt x="2362985" y="1387425"/>
                      </a:lnTo>
                      <a:lnTo>
                        <a:pt x="2317537" y="1373018"/>
                      </a:lnTo>
                      <a:lnTo>
                        <a:pt x="2274941" y="1357529"/>
                      </a:lnTo>
                      <a:lnTo>
                        <a:pt x="2235372" y="1341003"/>
                      </a:lnTo>
                      <a:lnTo>
                        <a:pt x="2199004" y="1323485"/>
                      </a:lnTo>
                      <a:lnTo>
                        <a:pt x="2148176" y="1333430"/>
                      </a:lnTo>
                      <a:lnTo>
                        <a:pt x="2096433" y="1342272"/>
                      </a:lnTo>
                      <a:lnTo>
                        <a:pt x="2043894" y="1350020"/>
                      </a:lnTo>
                      <a:lnTo>
                        <a:pt x="1990678" y="1356686"/>
                      </a:lnTo>
                      <a:lnTo>
                        <a:pt x="1936905" y="1362279"/>
                      </a:lnTo>
                      <a:lnTo>
                        <a:pt x="1882693" y="1366810"/>
                      </a:lnTo>
                      <a:lnTo>
                        <a:pt x="1828161" y="1370289"/>
                      </a:lnTo>
                      <a:lnTo>
                        <a:pt x="1773429" y="1372726"/>
                      </a:lnTo>
                      <a:lnTo>
                        <a:pt x="1718615" y="1374133"/>
                      </a:lnTo>
                      <a:lnTo>
                        <a:pt x="1663839" y="1374518"/>
                      </a:lnTo>
                      <a:lnTo>
                        <a:pt x="1609219" y="1373893"/>
                      </a:lnTo>
                      <a:lnTo>
                        <a:pt x="1554876" y="1372267"/>
                      </a:lnTo>
                      <a:lnTo>
                        <a:pt x="1500926" y="1369651"/>
                      </a:lnTo>
                      <a:lnTo>
                        <a:pt x="1447491" y="1366056"/>
                      </a:lnTo>
                      <a:lnTo>
                        <a:pt x="1394688" y="1361491"/>
                      </a:lnTo>
                      <a:lnTo>
                        <a:pt x="1342636" y="1355966"/>
                      </a:lnTo>
                      <a:lnTo>
                        <a:pt x="1291456" y="1349493"/>
                      </a:lnTo>
                      <a:lnTo>
                        <a:pt x="1241265" y="1342082"/>
                      </a:lnTo>
                      <a:lnTo>
                        <a:pt x="1192184" y="1333742"/>
                      </a:lnTo>
                      <a:lnTo>
                        <a:pt x="1144330" y="1324484"/>
                      </a:lnTo>
                      <a:lnTo>
                        <a:pt x="1097823" y="1314318"/>
                      </a:lnTo>
                      <a:lnTo>
                        <a:pt x="1052782" y="1303255"/>
                      </a:lnTo>
                      <a:lnTo>
                        <a:pt x="1009326" y="1291305"/>
                      </a:lnTo>
                      <a:lnTo>
                        <a:pt x="967574" y="1278479"/>
                      </a:lnTo>
                      <a:lnTo>
                        <a:pt x="927646" y="1264785"/>
                      </a:lnTo>
                      <a:lnTo>
                        <a:pt x="889659" y="1250236"/>
                      </a:lnTo>
                      <a:lnTo>
                        <a:pt x="853734" y="1234840"/>
                      </a:lnTo>
                      <a:lnTo>
                        <a:pt x="788543" y="1201553"/>
                      </a:lnTo>
                      <a:lnTo>
                        <a:pt x="777748" y="1195127"/>
                      </a:lnTo>
                      <a:lnTo>
                        <a:pt x="710035" y="1196511"/>
                      </a:lnTo>
                      <a:lnTo>
                        <a:pt x="643728" y="1195227"/>
                      </a:lnTo>
                      <a:lnTo>
                        <a:pt x="579308" y="1191406"/>
                      </a:lnTo>
                      <a:lnTo>
                        <a:pt x="517259" y="1185180"/>
                      </a:lnTo>
                      <a:lnTo>
                        <a:pt x="458064" y="1176681"/>
                      </a:lnTo>
                      <a:lnTo>
                        <a:pt x="402207" y="1166040"/>
                      </a:lnTo>
                      <a:lnTo>
                        <a:pt x="350170" y="1153390"/>
                      </a:lnTo>
                      <a:lnTo>
                        <a:pt x="302437" y="1138860"/>
                      </a:lnTo>
                      <a:lnTo>
                        <a:pt x="259491" y="1122585"/>
                      </a:lnTo>
                      <a:lnTo>
                        <a:pt x="221815" y="1104694"/>
                      </a:lnTo>
                      <a:lnTo>
                        <a:pt x="164206" y="1064593"/>
                      </a:lnTo>
                      <a:lnTo>
                        <a:pt x="133476" y="1019613"/>
                      </a:lnTo>
                      <a:lnTo>
                        <a:pt x="130493" y="984611"/>
                      </a:lnTo>
                      <a:lnTo>
                        <a:pt x="144992" y="950346"/>
                      </a:lnTo>
                      <a:lnTo>
                        <a:pt x="176261" y="917567"/>
                      </a:lnTo>
                      <a:lnTo>
                        <a:pt x="223588" y="887024"/>
                      </a:lnTo>
                      <a:lnTo>
                        <a:pt x="286258" y="859466"/>
                      </a:lnTo>
                      <a:lnTo>
                        <a:pt x="221185" y="844089"/>
                      </a:lnTo>
                      <a:lnTo>
                        <a:pt x="163988" y="826246"/>
                      </a:lnTo>
                      <a:lnTo>
                        <a:pt x="114915" y="806263"/>
                      </a:lnTo>
                      <a:lnTo>
                        <a:pt x="74210" y="784469"/>
                      </a:lnTo>
                      <a:lnTo>
                        <a:pt x="42120" y="761192"/>
                      </a:lnTo>
                      <a:lnTo>
                        <a:pt x="4769" y="711500"/>
                      </a:lnTo>
                      <a:lnTo>
                        <a:pt x="0" y="685741"/>
                      </a:lnTo>
                      <a:lnTo>
                        <a:pt x="4829" y="659810"/>
                      </a:lnTo>
                      <a:lnTo>
                        <a:pt x="44271" y="608747"/>
                      </a:lnTo>
                      <a:lnTo>
                        <a:pt x="79375" y="584269"/>
                      </a:lnTo>
                      <a:lnTo>
                        <a:pt x="151304" y="550304"/>
                      </a:lnTo>
                      <a:lnTo>
                        <a:pt x="194046" y="535634"/>
                      </a:lnTo>
                      <a:lnTo>
                        <a:pt x="240752" y="522630"/>
                      </a:lnTo>
                      <a:lnTo>
                        <a:pt x="291005" y="511384"/>
                      </a:lnTo>
                      <a:lnTo>
                        <a:pt x="344391" y="501988"/>
                      </a:lnTo>
                      <a:lnTo>
                        <a:pt x="400491" y="494536"/>
                      </a:lnTo>
                      <a:lnTo>
                        <a:pt x="458892" y="489120"/>
                      </a:lnTo>
                      <a:lnTo>
                        <a:pt x="519175" y="485832"/>
                      </a:lnTo>
                      <a:lnTo>
                        <a:pt x="524001" y="481285"/>
                      </a:lnTo>
                      <a:close/>
                    </a:path>
                    <a:path w="5759450" h="1462404">
                      <a:moveTo>
                        <a:pt x="629665" y="880738"/>
                      </a:moveTo>
                      <a:lnTo>
                        <a:pt x="579256" y="881337"/>
                      </a:lnTo>
                      <a:lnTo>
                        <a:pt x="529125" y="880414"/>
                      </a:lnTo>
                      <a:lnTo>
                        <a:pt x="479549" y="877994"/>
                      </a:lnTo>
                      <a:lnTo>
                        <a:pt x="430806" y="874096"/>
                      </a:lnTo>
                      <a:lnTo>
                        <a:pt x="383174" y="868744"/>
                      </a:lnTo>
                      <a:lnTo>
                        <a:pt x="336931" y="861959"/>
                      </a:lnTo>
                      <a:lnTo>
                        <a:pt x="292353" y="853763"/>
                      </a:lnTo>
                    </a:path>
                    <a:path w="5759450" h="1462404">
                      <a:moveTo>
                        <a:pt x="927226" y="1175810"/>
                      </a:moveTo>
                      <a:lnTo>
                        <a:pt x="891309" y="1180287"/>
                      </a:lnTo>
                      <a:lnTo>
                        <a:pt x="854678" y="1183938"/>
                      </a:lnTo>
                      <a:lnTo>
                        <a:pt x="817427" y="1186751"/>
                      </a:lnTo>
                      <a:lnTo>
                        <a:pt x="779652" y="1188713"/>
                      </a:lnTo>
                    </a:path>
                    <a:path w="5759450" h="1462404">
                      <a:moveTo>
                        <a:pt x="2198624" y="1317593"/>
                      </a:moveTo>
                      <a:lnTo>
                        <a:pt x="2173035" y="1303511"/>
                      </a:lnTo>
                      <a:lnTo>
                        <a:pt x="2149649" y="1288984"/>
                      </a:lnTo>
                      <a:lnTo>
                        <a:pt x="2128525" y="1274046"/>
                      </a:lnTo>
                      <a:lnTo>
                        <a:pt x="2109724" y="1258728"/>
                      </a:lnTo>
                    </a:path>
                    <a:path w="5759450" h="1462404">
                      <a:moveTo>
                        <a:pt x="3842766" y="1170806"/>
                      </a:moveTo>
                      <a:lnTo>
                        <a:pt x="3837604" y="1187182"/>
                      </a:lnTo>
                      <a:lnTo>
                        <a:pt x="3829954" y="1203426"/>
                      </a:lnTo>
                      <a:lnTo>
                        <a:pt x="3819852" y="1219509"/>
                      </a:lnTo>
                      <a:lnTo>
                        <a:pt x="3807332" y="1235398"/>
                      </a:lnTo>
                    </a:path>
                    <a:path w="5759450" h="1462404">
                      <a:moveTo>
                        <a:pt x="4548758" y="771696"/>
                      </a:moveTo>
                      <a:lnTo>
                        <a:pt x="4619035" y="785131"/>
                      </a:lnTo>
                      <a:lnTo>
                        <a:pt x="4684104" y="800814"/>
                      </a:lnTo>
                      <a:lnTo>
                        <a:pt x="4743640" y="818563"/>
                      </a:lnTo>
                      <a:lnTo>
                        <a:pt x="4797317" y="838196"/>
                      </a:lnTo>
                      <a:lnTo>
                        <a:pt x="4844808" y="859531"/>
                      </a:lnTo>
                      <a:lnTo>
                        <a:pt x="4885786" y="882386"/>
                      </a:lnTo>
                      <a:lnTo>
                        <a:pt x="4919926" y="906579"/>
                      </a:lnTo>
                      <a:lnTo>
                        <a:pt x="4966385" y="958253"/>
                      </a:lnTo>
                      <a:lnTo>
                        <a:pt x="4978052" y="985370"/>
                      </a:lnTo>
                      <a:lnTo>
                        <a:pt x="4981575" y="1013097"/>
                      </a:lnTo>
                    </a:path>
                    <a:path w="5759450" h="1462404">
                      <a:moveTo>
                        <a:pt x="5569712" y="514572"/>
                      </a:moveTo>
                      <a:lnTo>
                        <a:pt x="5533124" y="539994"/>
                      </a:lnTo>
                      <a:lnTo>
                        <a:pt x="5488463" y="563706"/>
                      </a:lnTo>
                      <a:lnTo>
                        <a:pt x="5436231" y="585482"/>
                      </a:lnTo>
                      <a:lnTo>
                        <a:pt x="5376926" y="605097"/>
                      </a:lnTo>
                    </a:path>
                    <a:path w="5759450" h="1462404">
                      <a:moveTo>
                        <a:pt x="5107178" y="178644"/>
                      </a:moveTo>
                      <a:lnTo>
                        <a:pt x="5111962" y="189260"/>
                      </a:lnTo>
                      <a:lnTo>
                        <a:pt x="5115258" y="199948"/>
                      </a:lnTo>
                      <a:lnTo>
                        <a:pt x="5117054" y="210684"/>
                      </a:lnTo>
                      <a:lnTo>
                        <a:pt x="5117338" y="221443"/>
                      </a:lnTo>
                    </a:path>
                    <a:path w="5759450" h="1462404">
                      <a:moveTo>
                        <a:pt x="3876167" y="128860"/>
                      </a:moveTo>
                      <a:lnTo>
                        <a:pt x="3896534" y="114291"/>
                      </a:lnTo>
                      <a:lnTo>
                        <a:pt x="3919854" y="100317"/>
                      </a:lnTo>
                      <a:lnTo>
                        <a:pt x="3946032" y="86962"/>
                      </a:lnTo>
                      <a:lnTo>
                        <a:pt x="3974973" y="74250"/>
                      </a:lnTo>
                    </a:path>
                    <a:path w="5759450" h="1462404">
                      <a:moveTo>
                        <a:pt x="2952623" y="154768"/>
                      </a:moveTo>
                      <a:lnTo>
                        <a:pt x="2961407" y="142675"/>
                      </a:lnTo>
                      <a:lnTo>
                        <a:pt x="2972323" y="130797"/>
                      </a:lnTo>
                      <a:lnTo>
                        <a:pt x="2985359" y="119156"/>
                      </a:lnTo>
                      <a:lnTo>
                        <a:pt x="3000502" y="107778"/>
                      </a:lnTo>
                    </a:path>
                    <a:path w="5759450" h="1462404">
                      <a:moveTo>
                        <a:pt x="1868804" y="170770"/>
                      </a:moveTo>
                      <a:lnTo>
                        <a:pt x="1914977" y="180787"/>
                      </a:lnTo>
                      <a:lnTo>
                        <a:pt x="1959292" y="191757"/>
                      </a:lnTo>
                      <a:lnTo>
                        <a:pt x="2001607" y="203631"/>
                      </a:lnTo>
                      <a:lnTo>
                        <a:pt x="2041778" y="216363"/>
                      </a:lnTo>
                    </a:path>
                    <a:path w="5759450" h="1462404">
                      <a:moveTo>
                        <a:pt x="554227" y="529291"/>
                      </a:moveTo>
                      <a:lnTo>
                        <a:pt x="544685" y="517454"/>
                      </a:lnTo>
                      <a:lnTo>
                        <a:pt x="536463" y="505499"/>
                      </a:lnTo>
                      <a:lnTo>
                        <a:pt x="529599" y="493442"/>
                      </a:lnTo>
                      <a:lnTo>
                        <a:pt x="524128" y="481298"/>
                      </a:lnTo>
                    </a:path>
                  </a:pathLst>
                </a:custGeom>
                <a:ln w="13716">
                  <a:solidFill>
                    <a:srgbClr val="50505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mtClea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9" name="object 17"/>
              <p:cNvSpPr txBox="1"/>
              <p:nvPr/>
            </p:nvSpPr>
            <p:spPr>
              <a:xfrm>
                <a:off x="6615921" y="5690889"/>
                <a:ext cx="355282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FFFFFF"/>
                    </a:solidFill>
                    <a:latin typeface="Berlin Sans FB" panose="020E0602020502020306" pitchFamily="34" charset="0"/>
                    <a:cs typeface="Schoolbook Uralic"/>
                  </a:rPr>
                  <a:t>Input</a:t>
                </a:r>
                <a:r>
                  <a:rPr sz="1800" spc="-5" dirty="0">
                    <a:solidFill>
                      <a:srgbClr val="FFFFFF"/>
                    </a:solidFill>
                    <a:latin typeface="Schoolbook Uralic"/>
                    <a:cs typeface="Schoolbook Uralic"/>
                  </a:rPr>
                  <a:t> </a:t>
                </a:r>
                <a:r>
                  <a:rPr sz="1800" dirty="0">
                    <a:solidFill>
                      <a:srgbClr val="FFFFFF"/>
                    </a:solidFill>
                    <a:latin typeface="Wingdings"/>
                    <a:cs typeface="Wingdings"/>
                  </a:rPr>
                  <a:t></a:t>
                </a:r>
                <a:r>
                  <a:rPr sz="18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00" spc="-5" dirty="0">
                    <a:solidFill>
                      <a:srgbClr val="FFFFFF"/>
                    </a:solidFill>
                    <a:latin typeface="Berlin Sans FB" panose="020E0602020502020306" pitchFamily="34" charset="0"/>
                    <a:cs typeface="Schoolbook Uralic"/>
                  </a:rPr>
                  <a:t>ALGORITMA</a:t>
                </a:r>
                <a:r>
                  <a:rPr sz="1800" spc="-5" dirty="0">
                    <a:solidFill>
                      <a:srgbClr val="FFFFFF"/>
                    </a:solidFill>
                    <a:latin typeface="Schoolbook Uralic"/>
                    <a:cs typeface="Schoolbook Uralic"/>
                  </a:rPr>
                  <a:t> </a:t>
                </a:r>
                <a:r>
                  <a:rPr sz="1800" dirty="0">
                    <a:solidFill>
                      <a:srgbClr val="FFFFFF"/>
                    </a:solidFill>
                    <a:latin typeface="Wingdings"/>
                    <a:cs typeface="Wingdings"/>
                  </a:rPr>
                  <a:t></a:t>
                </a:r>
                <a:r>
                  <a:rPr sz="1800" spc="5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00" spc="-5" dirty="0">
                    <a:solidFill>
                      <a:srgbClr val="FFFFFF"/>
                    </a:solidFill>
                    <a:latin typeface="Berlin Sans FB" panose="020E0602020502020306" pitchFamily="34" charset="0"/>
                    <a:cs typeface="Schoolbook Uralic"/>
                  </a:rPr>
                  <a:t>Output</a:t>
                </a:r>
                <a:endParaRPr sz="1800" dirty="0">
                  <a:latin typeface="Berlin Sans FB" panose="020E0602020502020306" pitchFamily="34" charset="0"/>
                  <a:cs typeface="Schoolbook Ural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62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8" y="0"/>
            <a:ext cx="9905998" cy="945239"/>
          </a:xfrm>
        </p:spPr>
        <p:txBody>
          <a:bodyPr>
            <a:normAutofit/>
          </a:bodyPr>
          <a:lstStyle/>
          <a:p>
            <a:r>
              <a:rPr lang="en-US" sz="3200" spc="-45" dirty="0" err="1" smtClean="0">
                <a:latin typeface="Berlin Sans FB" panose="020E0602020502020306" pitchFamily="34" charset="0"/>
              </a:rPr>
              <a:t>Contoh</a:t>
            </a:r>
            <a:r>
              <a:rPr lang="en-US" sz="3200" spc="-45" dirty="0" smtClean="0">
                <a:latin typeface="Berlin Sans FB" panose="020E0602020502020306" pitchFamily="34" charset="0"/>
              </a:rPr>
              <a:t> </a:t>
            </a:r>
            <a:r>
              <a:rPr lang="en-US" sz="3200" spc="-45" dirty="0" err="1" smtClean="0">
                <a:latin typeface="Berlin Sans FB" panose="020E0602020502020306" pitchFamily="34" charset="0"/>
              </a:rPr>
              <a:t>algoritma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8" y="846162"/>
            <a:ext cx="10310191" cy="5051056"/>
          </a:xfrm>
        </p:spPr>
        <p:txBody>
          <a:bodyPr>
            <a:noAutofit/>
          </a:bodyPr>
          <a:lstStyle/>
          <a:p>
            <a:pPr marL="195580" algn="just">
              <a:lnSpc>
                <a:spcPct val="150000"/>
              </a:lnSpc>
            </a:pP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langkah-langkah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penghitungan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yang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 smtClean="0"/>
              <a:t>berurutan</a:t>
            </a:r>
            <a:r>
              <a:rPr lang="en-US" sz="2000" dirty="0" smtClean="0"/>
              <a:t>.</a:t>
            </a:r>
          </a:p>
          <a:p>
            <a:pPr marL="195580" algn="just">
              <a:lnSpc>
                <a:spcPct val="150000"/>
              </a:lnSpc>
            </a:pPr>
            <a:r>
              <a:rPr lang="en-US" sz="2000" dirty="0" err="1" smtClean="0"/>
              <a:t>Rumus</a:t>
            </a:r>
            <a:r>
              <a:rPr lang="en-US" sz="2000" dirty="0" smtClean="0"/>
              <a:t> Luas </a:t>
            </a:r>
            <a:r>
              <a:rPr lang="en-US" sz="2000" dirty="0" err="1" smtClean="0"/>
              <a:t>lingkaran</a:t>
            </a:r>
            <a:endParaRPr lang="en-US" sz="2000" dirty="0" smtClean="0"/>
          </a:p>
          <a:p>
            <a:pPr marL="652780" lvl="1" algn="just">
              <a:lnSpc>
                <a:spcPct val="150000"/>
              </a:lnSpc>
            </a:pPr>
            <a:r>
              <a:rPr lang="en-US" spc="-10" dirty="0">
                <a:cs typeface="Schoolbook Uralic"/>
              </a:rPr>
              <a:t>3.14 </a:t>
            </a:r>
            <a:r>
              <a:rPr lang="en-US" spc="-5" dirty="0">
                <a:cs typeface="Schoolbook Uralic"/>
              </a:rPr>
              <a:t>x </a:t>
            </a:r>
            <a:r>
              <a:rPr lang="en-US" spc="-5" dirty="0" err="1">
                <a:cs typeface="Schoolbook Uralic"/>
              </a:rPr>
              <a:t>jari-jari</a:t>
            </a:r>
            <a:r>
              <a:rPr lang="en-US" spc="55" dirty="0">
                <a:cs typeface="Schoolbook Uralic"/>
              </a:rPr>
              <a:t> </a:t>
            </a:r>
            <a:r>
              <a:rPr lang="en-US" spc="15" baseline="26455" dirty="0">
                <a:cs typeface="Schoolbook Uralic"/>
              </a:rPr>
              <a:t>2</a:t>
            </a:r>
            <a:endParaRPr lang="en-US" dirty="0" smtClean="0"/>
          </a:p>
          <a:p>
            <a:pPr marL="195580" algn="just">
              <a:lnSpc>
                <a:spcPct val="150000"/>
              </a:lnSpc>
            </a:pPr>
            <a:r>
              <a:rPr lang="en-US" sz="2000" spc="5" dirty="0" err="1" smtClean="0">
                <a:cs typeface="Schoolbook Uralic"/>
              </a:rPr>
              <a:t>Contoh</a:t>
            </a:r>
            <a:r>
              <a:rPr lang="en-US" sz="2000" spc="5" dirty="0" smtClean="0">
                <a:cs typeface="Schoolbook Uralic"/>
              </a:rPr>
              <a:t> </a:t>
            </a:r>
            <a:r>
              <a:rPr lang="en-US" sz="2000" spc="5" dirty="0" err="1" smtClean="0">
                <a:cs typeface="Schoolbook Uralic"/>
              </a:rPr>
              <a:t>algoritma</a:t>
            </a:r>
            <a:r>
              <a:rPr lang="en-US" sz="2000" spc="5" dirty="0" smtClean="0">
                <a:cs typeface="Schoolbook Uralic"/>
              </a:rPr>
              <a:t> </a:t>
            </a:r>
            <a:r>
              <a:rPr lang="en-US" sz="2000" spc="5" dirty="0" err="1" smtClean="0">
                <a:cs typeface="Schoolbook Uralic"/>
              </a:rPr>
              <a:t>menghitung</a:t>
            </a:r>
            <a:r>
              <a:rPr lang="en-US" sz="2000" spc="5" dirty="0" smtClean="0">
                <a:cs typeface="Schoolbook Uralic"/>
              </a:rPr>
              <a:t> </a:t>
            </a:r>
            <a:r>
              <a:rPr lang="en-US" sz="2000" spc="5" dirty="0" err="1" smtClean="0">
                <a:cs typeface="Schoolbook Uralic"/>
              </a:rPr>
              <a:t>luas</a:t>
            </a:r>
            <a:r>
              <a:rPr lang="en-US" sz="2000" spc="5" dirty="0" smtClean="0">
                <a:cs typeface="Schoolbook Uralic"/>
              </a:rPr>
              <a:t> </a:t>
            </a:r>
            <a:r>
              <a:rPr lang="en-US" sz="2000" spc="5" dirty="0" err="1" smtClean="0">
                <a:cs typeface="Schoolbook Uralic"/>
              </a:rPr>
              <a:t>lingkaran</a:t>
            </a:r>
            <a:r>
              <a:rPr lang="en-US" sz="2000" spc="5" dirty="0" smtClean="0">
                <a:cs typeface="Schoolbook Uralic"/>
              </a:rPr>
              <a:t> :</a:t>
            </a:r>
          </a:p>
          <a:p>
            <a:pPr marL="652780" lvl="1" algn="just">
              <a:lnSpc>
                <a:spcPct val="150000"/>
              </a:lnSpc>
            </a:pPr>
            <a:r>
              <a:rPr lang="en-US" spc="-10" dirty="0" err="1" smtClean="0">
                <a:cs typeface="Schoolbook Uralic"/>
              </a:rPr>
              <a:t>Dapatkan</a:t>
            </a:r>
            <a:r>
              <a:rPr lang="en-US" spc="-10" dirty="0" smtClean="0">
                <a:cs typeface="Schoolbook Uralic"/>
              </a:rPr>
              <a:t> </a:t>
            </a:r>
            <a:r>
              <a:rPr lang="en-US" spc="-5" dirty="0" err="1">
                <a:cs typeface="Schoolbook Uralic"/>
              </a:rPr>
              <a:t>jari-jari</a:t>
            </a:r>
            <a:r>
              <a:rPr lang="en-US" spc="70" dirty="0">
                <a:cs typeface="Schoolbook Uralic"/>
              </a:rPr>
              <a:t> </a:t>
            </a:r>
            <a:r>
              <a:rPr lang="en-US" spc="-5" dirty="0" err="1" smtClean="0">
                <a:cs typeface="Schoolbook Uralic"/>
              </a:rPr>
              <a:t>lingkaran</a:t>
            </a:r>
            <a:endParaRPr lang="en-US" dirty="0" smtClean="0">
              <a:cs typeface="Schoolbook Uralic"/>
            </a:endParaRPr>
          </a:p>
          <a:p>
            <a:pPr marL="652780" lvl="1" algn="just">
              <a:lnSpc>
                <a:spcPct val="150000"/>
              </a:lnSpc>
            </a:pPr>
            <a:r>
              <a:rPr lang="en-US" spc="-5" dirty="0" err="1" smtClean="0">
                <a:cs typeface="Schoolbook Uralic"/>
              </a:rPr>
              <a:t>Hitung</a:t>
            </a:r>
            <a:r>
              <a:rPr lang="en-US" spc="-5" dirty="0" smtClean="0">
                <a:cs typeface="Schoolbook Uralic"/>
              </a:rPr>
              <a:t> </a:t>
            </a:r>
            <a:r>
              <a:rPr lang="en-US" spc="-5" dirty="0" err="1">
                <a:cs typeface="Schoolbook Uralic"/>
              </a:rPr>
              <a:t>luas</a:t>
            </a:r>
            <a:r>
              <a:rPr lang="en-US" spc="-5" dirty="0">
                <a:cs typeface="Schoolbook Uralic"/>
              </a:rPr>
              <a:t> </a:t>
            </a:r>
            <a:r>
              <a:rPr lang="en-US" spc="-5" dirty="0" err="1">
                <a:cs typeface="Schoolbook Uralic"/>
              </a:rPr>
              <a:t>lingkaran</a:t>
            </a:r>
            <a:r>
              <a:rPr lang="en-US" spc="-5" dirty="0">
                <a:cs typeface="Schoolbook Uralic"/>
              </a:rPr>
              <a:t> </a:t>
            </a:r>
            <a:r>
              <a:rPr lang="en-US" spc="-10" dirty="0" err="1">
                <a:cs typeface="Schoolbook Uralic"/>
              </a:rPr>
              <a:t>dengan</a:t>
            </a:r>
            <a:r>
              <a:rPr lang="en-US" spc="-10" dirty="0">
                <a:cs typeface="Schoolbook Uralic"/>
              </a:rPr>
              <a:t> </a:t>
            </a:r>
            <a:r>
              <a:rPr lang="en-US" spc="-10" dirty="0" err="1">
                <a:cs typeface="Schoolbook Uralic"/>
              </a:rPr>
              <a:t>menggunakan</a:t>
            </a:r>
            <a:r>
              <a:rPr lang="en-US" spc="-10" dirty="0">
                <a:cs typeface="Schoolbook Uralic"/>
              </a:rPr>
              <a:t> </a:t>
            </a:r>
            <a:r>
              <a:rPr lang="en-US" spc="-5" dirty="0" err="1">
                <a:cs typeface="Schoolbook Uralic"/>
              </a:rPr>
              <a:t>rumus</a:t>
            </a:r>
            <a:r>
              <a:rPr lang="en-US" spc="-5" dirty="0">
                <a:cs typeface="Schoolbook Uralic"/>
              </a:rPr>
              <a:t> </a:t>
            </a:r>
            <a:r>
              <a:rPr lang="en-US" spc="-10" dirty="0">
                <a:cs typeface="Schoolbook Uralic"/>
              </a:rPr>
              <a:t>3.14 </a:t>
            </a:r>
            <a:r>
              <a:rPr lang="en-US" spc="-5" dirty="0">
                <a:cs typeface="Schoolbook Uralic"/>
              </a:rPr>
              <a:t>x </a:t>
            </a:r>
            <a:r>
              <a:rPr lang="en-US" spc="-5" dirty="0" err="1">
                <a:cs typeface="Schoolbook Uralic"/>
              </a:rPr>
              <a:t>jari-jari</a:t>
            </a:r>
            <a:r>
              <a:rPr lang="en-US" spc="220" dirty="0">
                <a:cs typeface="Schoolbook Uralic"/>
              </a:rPr>
              <a:t> </a:t>
            </a:r>
            <a:r>
              <a:rPr lang="en-US" spc="15" baseline="26455" dirty="0" smtClean="0">
                <a:cs typeface="Schoolbook Uralic"/>
              </a:rPr>
              <a:t>2</a:t>
            </a:r>
            <a:endParaRPr lang="en-US" baseline="26455" dirty="0" smtClean="0">
              <a:cs typeface="Schoolbook Uralic"/>
            </a:endParaRPr>
          </a:p>
          <a:p>
            <a:pPr marL="652780" lvl="1" algn="just">
              <a:lnSpc>
                <a:spcPct val="150000"/>
              </a:lnSpc>
            </a:pPr>
            <a:r>
              <a:rPr lang="en-US" spc="-5" dirty="0" err="1" smtClean="0">
                <a:cs typeface="Schoolbook Uralic"/>
              </a:rPr>
              <a:t>Tampilkan</a:t>
            </a:r>
            <a:r>
              <a:rPr lang="en-US" spc="-5" dirty="0" smtClean="0">
                <a:cs typeface="Schoolbook Uralic"/>
              </a:rPr>
              <a:t> </a:t>
            </a:r>
            <a:r>
              <a:rPr lang="en-US" spc="-5" dirty="0" err="1">
                <a:cs typeface="Schoolbook Uralic"/>
              </a:rPr>
              <a:t>nilai</a:t>
            </a:r>
            <a:r>
              <a:rPr lang="en-US" spc="-5" dirty="0">
                <a:cs typeface="Schoolbook Uralic"/>
              </a:rPr>
              <a:t> </a:t>
            </a:r>
            <a:r>
              <a:rPr lang="en-US" spc="-5" dirty="0" err="1">
                <a:cs typeface="Schoolbook Uralic"/>
              </a:rPr>
              <a:t>luas</a:t>
            </a:r>
            <a:r>
              <a:rPr lang="en-US" spc="15" dirty="0">
                <a:cs typeface="Schoolbook Uralic"/>
              </a:rPr>
              <a:t> </a:t>
            </a:r>
            <a:r>
              <a:rPr lang="en-US" spc="-5" dirty="0" err="1">
                <a:cs typeface="Schoolbook Uralic"/>
              </a:rPr>
              <a:t>lingkarannya</a:t>
            </a:r>
            <a:endParaRPr lang="en-US" dirty="0">
              <a:cs typeface="Schoolbook Uralic"/>
            </a:endParaRPr>
          </a:p>
          <a:p>
            <a:pPr algn="just">
              <a:lnSpc>
                <a:spcPct val="150000"/>
              </a:lnSpc>
              <a:spcBef>
                <a:spcPts val="1140"/>
              </a:spcBef>
            </a:pPr>
            <a:r>
              <a:rPr lang="en-US" sz="2000" dirty="0" err="1">
                <a:cs typeface="Schoolbook Uralic"/>
              </a:rPr>
              <a:t>Selain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dengan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kalimat</a:t>
            </a:r>
            <a:r>
              <a:rPr lang="en-US" sz="2000" spc="5" dirty="0">
                <a:cs typeface="Schoolbook Uralic"/>
              </a:rPr>
              <a:t>, </a:t>
            </a:r>
            <a:r>
              <a:rPr lang="en-US" sz="2000" spc="5" dirty="0" err="1">
                <a:cs typeface="Schoolbook Uralic"/>
              </a:rPr>
              <a:t>algoritma</a:t>
            </a:r>
            <a:r>
              <a:rPr lang="en-US" sz="2000" spc="5" dirty="0">
                <a:cs typeface="Schoolbook Uralic"/>
              </a:rPr>
              <a:t> juga </a:t>
            </a:r>
            <a:r>
              <a:rPr lang="en-US" sz="2000" dirty="0" err="1">
                <a:cs typeface="Schoolbook Uralic"/>
              </a:rPr>
              <a:t>bisa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dinyatakan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dirty="0" err="1">
                <a:cs typeface="Schoolbook Uralic"/>
              </a:rPr>
              <a:t>dalam</a:t>
            </a:r>
            <a:r>
              <a:rPr lang="en-US" sz="2000" spc="120" dirty="0">
                <a:cs typeface="Schoolbook Uralic"/>
              </a:rPr>
              <a:t> </a:t>
            </a:r>
            <a:r>
              <a:rPr lang="en-US" sz="2000" spc="5" dirty="0">
                <a:cs typeface="Schoolbook Uralic"/>
              </a:rPr>
              <a:t>pseudocode</a:t>
            </a:r>
            <a:endParaRPr lang="en-US" sz="2000" spc="5" dirty="0" smtClean="0"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2499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4" y="413109"/>
            <a:ext cx="9905998" cy="945239"/>
          </a:xfrm>
        </p:spPr>
        <p:txBody>
          <a:bodyPr>
            <a:normAutofit/>
          </a:bodyPr>
          <a:lstStyle/>
          <a:p>
            <a:r>
              <a:rPr lang="en-US" sz="3200" spc="5" dirty="0" err="1" smtClean="0">
                <a:latin typeface="Berlin Sans FB" panose="020E0602020502020306" pitchFamily="34" charset="0"/>
                <a:cs typeface="Schoolbook Uralic"/>
              </a:rPr>
              <a:t>Merubah</a:t>
            </a:r>
            <a:r>
              <a:rPr lang="en-US" sz="3200" spc="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3200" spc="5" dirty="0" err="1" smtClean="0">
                <a:latin typeface="Berlin Sans FB" panose="020E0602020502020306" pitchFamily="34" charset="0"/>
                <a:cs typeface="Schoolbook Uralic"/>
              </a:rPr>
              <a:t>Algoritma</a:t>
            </a:r>
            <a:r>
              <a:rPr lang="en-US" sz="3200" spc="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3200" spc="5" dirty="0" err="1" smtClean="0">
                <a:latin typeface="Berlin Sans FB" panose="020E0602020502020306" pitchFamily="34" charset="0"/>
                <a:cs typeface="Schoolbook Uralic"/>
              </a:rPr>
              <a:t>ke</a:t>
            </a:r>
            <a:r>
              <a:rPr lang="en-US" sz="3200" spc="5" dirty="0" smtClean="0">
                <a:latin typeface="Berlin Sans FB" panose="020E0602020502020306" pitchFamily="34" charset="0"/>
                <a:cs typeface="Schoolbook Uralic"/>
              </a:rPr>
              <a:t> pseudocode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8" y="1358348"/>
            <a:ext cx="10310191" cy="2445026"/>
          </a:xfrm>
        </p:spPr>
        <p:txBody>
          <a:bodyPr>
            <a:noAutofit/>
          </a:bodyPr>
          <a:lstStyle/>
          <a:p>
            <a:pPr marL="195580" algn="just">
              <a:lnSpc>
                <a:spcPct val="150000"/>
              </a:lnSpc>
            </a:pPr>
            <a:r>
              <a:rPr lang="en-US" spc="5" dirty="0" err="1" smtClean="0">
                <a:latin typeface="Berlin Sans FB" panose="020E0602020502020306" pitchFamily="34" charset="0"/>
                <a:cs typeface="Schoolbook Uralic"/>
              </a:rPr>
              <a:t>menghitung</a:t>
            </a:r>
            <a:r>
              <a:rPr lang="en-US" spc="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pc="5" dirty="0" err="1" smtClean="0">
                <a:latin typeface="Berlin Sans FB" panose="020E0602020502020306" pitchFamily="34" charset="0"/>
                <a:cs typeface="Schoolbook Uralic"/>
              </a:rPr>
              <a:t>luas</a:t>
            </a:r>
            <a:r>
              <a:rPr lang="en-US" spc="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pc="5" dirty="0" err="1" smtClean="0">
                <a:latin typeface="Berlin Sans FB" panose="020E0602020502020306" pitchFamily="34" charset="0"/>
                <a:cs typeface="Schoolbook Uralic"/>
              </a:rPr>
              <a:t>lingkaran</a:t>
            </a:r>
            <a:r>
              <a:rPr lang="en-US" spc="5" dirty="0" smtClean="0">
                <a:latin typeface="Berlin Sans FB" panose="020E0602020502020306" pitchFamily="34" charset="0"/>
                <a:cs typeface="Schoolbook Uralic"/>
              </a:rPr>
              <a:t> :</a:t>
            </a:r>
          </a:p>
          <a:p>
            <a:pPr marL="76708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pc="5" dirty="0" err="1" smtClean="0">
                <a:latin typeface="Berlin Sans FB" panose="020E0602020502020306" pitchFamily="34" charset="0"/>
                <a:cs typeface="Schoolbook Uralic"/>
              </a:rPr>
              <a:t>Jari-jari</a:t>
            </a:r>
            <a:r>
              <a:rPr lang="en-US" spc="5" dirty="0" smtClean="0">
                <a:latin typeface="Schoolbook Uralic"/>
                <a:cs typeface="Schoolbook Uralic"/>
              </a:rPr>
              <a:t> </a:t>
            </a:r>
            <a:r>
              <a:rPr lang="en-US" dirty="0" smtClean="0">
                <a:latin typeface="Wingdings"/>
                <a:cs typeface="Wingdings"/>
              </a:rPr>
              <a:t></a:t>
            </a:r>
            <a:r>
              <a:rPr lang="en-US" spc="65" dirty="0" smtClean="0">
                <a:latin typeface="Times New Roman"/>
                <a:cs typeface="Times New Roman"/>
              </a:rPr>
              <a:t> </a:t>
            </a:r>
            <a:r>
              <a:rPr lang="en-US" spc="5" dirty="0" smtClean="0">
                <a:latin typeface="Berlin Sans FB" panose="020E0602020502020306" pitchFamily="34" charset="0"/>
                <a:cs typeface="Schoolbook Uralic"/>
              </a:rPr>
              <a:t>20</a:t>
            </a:r>
            <a:endParaRPr lang="en-US" dirty="0">
              <a:latin typeface="Berlin Sans FB" panose="020E0602020502020306" pitchFamily="34" charset="0"/>
              <a:cs typeface="Schoolbook Uralic"/>
            </a:endParaRPr>
          </a:p>
          <a:p>
            <a:pPr marL="76708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pc="5" dirty="0" smtClean="0">
                <a:latin typeface="Berlin Sans FB" panose="020E0602020502020306" pitchFamily="34" charset="0"/>
                <a:cs typeface="Schoolbook Uralic"/>
              </a:rPr>
              <a:t>Luas</a:t>
            </a:r>
            <a:r>
              <a:rPr lang="en-US" spc="5" dirty="0" smtClean="0">
                <a:latin typeface="Schoolbook Uralic"/>
                <a:cs typeface="Schoolbook Uralic"/>
              </a:rPr>
              <a:t> </a:t>
            </a:r>
            <a:r>
              <a:rPr lang="en-US" dirty="0">
                <a:latin typeface="Wingdings"/>
                <a:cs typeface="Wingdings"/>
              </a:rPr>
              <a:t>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Berlin Sans FB" panose="020E0602020502020306" pitchFamily="34" charset="0"/>
                <a:cs typeface="Schoolbook Uralic"/>
              </a:rPr>
              <a:t>3.14</a:t>
            </a:r>
            <a:r>
              <a:rPr lang="en-US" dirty="0">
                <a:latin typeface="Schoolbook Uralic"/>
                <a:cs typeface="Schoolbook Uralic"/>
              </a:rPr>
              <a:t> * </a:t>
            </a:r>
            <a:r>
              <a:rPr lang="en-US" spc="5" dirty="0">
                <a:latin typeface="Berlin Sans FB" panose="020E0602020502020306" pitchFamily="34" charset="0"/>
                <a:cs typeface="Schoolbook Uralic"/>
              </a:rPr>
              <a:t>(</a:t>
            </a:r>
            <a:r>
              <a:rPr lang="en-US" spc="5" dirty="0" err="1">
                <a:latin typeface="Berlin Sans FB" panose="020E0602020502020306" pitchFamily="34" charset="0"/>
                <a:cs typeface="Schoolbook Uralic"/>
              </a:rPr>
              <a:t>Jari-jari</a:t>
            </a:r>
            <a:r>
              <a:rPr lang="en-US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dirty="0">
                <a:latin typeface="Schoolbook Uralic"/>
                <a:cs typeface="Schoolbook Uralic"/>
              </a:rPr>
              <a:t>^</a:t>
            </a:r>
            <a:r>
              <a:rPr lang="en-US" spc="65" dirty="0">
                <a:latin typeface="Schoolbook Uralic"/>
                <a:cs typeface="Schoolbook Uralic"/>
              </a:rPr>
              <a:t> </a:t>
            </a:r>
            <a:r>
              <a:rPr lang="en-US" dirty="0" smtClean="0">
                <a:latin typeface="Berlin Sans FB" panose="020E0602020502020306" pitchFamily="34" charset="0"/>
                <a:cs typeface="Schoolbook Uralic"/>
              </a:rPr>
              <a:t>2</a:t>
            </a:r>
            <a:r>
              <a:rPr lang="en-US" dirty="0" smtClean="0">
                <a:latin typeface="Schoolbook Uralic"/>
                <a:cs typeface="Schoolbook Uralic"/>
              </a:rPr>
              <a:t>)</a:t>
            </a:r>
          </a:p>
          <a:p>
            <a:pPr marL="76708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pc="5" dirty="0" smtClean="0">
                <a:latin typeface="Berlin Sans FB" panose="020E0602020502020306" pitchFamily="34" charset="0"/>
                <a:cs typeface="Schoolbook Uralic"/>
              </a:rPr>
              <a:t>Print</a:t>
            </a:r>
            <a:r>
              <a:rPr lang="en-US" spc="-10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pc="5" dirty="0">
                <a:latin typeface="Berlin Sans FB" panose="020E0602020502020306" pitchFamily="34" charset="0"/>
                <a:cs typeface="Schoolbook Uralic"/>
              </a:rPr>
              <a:t>(Luas</a:t>
            </a:r>
            <a:r>
              <a:rPr lang="en-US" spc="5" dirty="0" smtClean="0">
                <a:latin typeface="Berlin Sans FB" panose="020E0602020502020306" pitchFamily="34" charset="0"/>
                <a:cs typeface="Schoolbook Uralic"/>
              </a:rPr>
              <a:t>)</a:t>
            </a:r>
            <a:endParaRPr lang="en-US" dirty="0">
              <a:latin typeface="Berlin Sans FB" panose="020E0602020502020306" pitchFamily="34" charset="0"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6796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4" y="413109"/>
            <a:ext cx="9905998" cy="945239"/>
          </a:xfrm>
        </p:spPr>
        <p:txBody>
          <a:bodyPr>
            <a:normAutofit/>
          </a:bodyPr>
          <a:lstStyle/>
          <a:p>
            <a:r>
              <a:rPr lang="en-US" sz="3200" spc="5" dirty="0" smtClean="0">
                <a:latin typeface="Berlin Sans FB" panose="020E0602020502020306" pitchFamily="34" charset="0"/>
                <a:cs typeface="Schoolbook Uralic"/>
              </a:rPr>
              <a:t>flowchart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8" y="1510748"/>
            <a:ext cx="4200941" cy="1663148"/>
          </a:xfrm>
        </p:spPr>
        <p:txBody>
          <a:bodyPr>
            <a:noAutofit/>
          </a:bodyPr>
          <a:lstStyle/>
          <a:p>
            <a:pPr marL="195580" algn="just">
              <a:lnSpc>
                <a:spcPct val="100000"/>
              </a:lnSpc>
            </a:pPr>
            <a:r>
              <a:rPr lang="en-US" sz="2000" dirty="0" err="1">
                <a:latin typeface="Berlin Sans FB" panose="020E0602020502020306" pitchFamily="34" charset="0"/>
                <a:cs typeface="Schoolbook Uralic"/>
              </a:rPr>
              <a:t>Selain</a:t>
            </a:r>
            <a:r>
              <a:rPr lang="en-US" sz="2000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dinyatakan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  <a:cs typeface="Schoolbook Uralic"/>
              </a:rPr>
              <a:t>dalam</a:t>
            </a:r>
            <a:r>
              <a:rPr lang="en-US" sz="2000" dirty="0">
                <a:latin typeface="Berlin Sans FB" panose="020E0602020502020306" pitchFamily="34" charset="0"/>
                <a:cs typeface="Schoolbook Uralic"/>
              </a:rPr>
              <a:t>  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pseudocode,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algoritma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juga  </a:t>
            </a:r>
            <a:r>
              <a:rPr lang="en-US" sz="2000" dirty="0" err="1">
                <a:latin typeface="Berlin Sans FB" panose="020E0602020502020306" pitchFamily="34" charset="0"/>
                <a:cs typeface="Schoolbook Uralic"/>
              </a:rPr>
              <a:t>bisa</a:t>
            </a:r>
            <a:r>
              <a:rPr lang="en-US" sz="2000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direpresentaikan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  <a:cs typeface="Schoolbook Uralic"/>
              </a:rPr>
              <a:t>dalam</a:t>
            </a:r>
            <a:r>
              <a:rPr lang="en-US" sz="2000" dirty="0">
                <a:latin typeface="Berlin Sans FB" panose="020E0602020502020306" pitchFamily="34" charset="0"/>
                <a:cs typeface="Schoolbook Uralic"/>
              </a:rPr>
              <a:t>  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flowchart (diagram</a:t>
            </a:r>
            <a:r>
              <a:rPr lang="en-US" sz="2000" spc="10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alir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)</a:t>
            </a:r>
            <a:endParaRPr lang="en-US" sz="2000" dirty="0">
              <a:latin typeface="Berlin Sans FB" panose="020E0602020502020306" pitchFamily="34" charset="0"/>
              <a:cs typeface="Schoolbook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4122" y="119270"/>
            <a:ext cx="6241773" cy="6506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4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687" y="455025"/>
            <a:ext cx="9905998" cy="945239"/>
          </a:xfrm>
        </p:spPr>
        <p:txBody>
          <a:bodyPr>
            <a:normAutofit/>
          </a:bodyPr>
          <a:lstStyle/>
          <a:p>
            <a:r>
              <a:rPr lang="en-US" sz="3200" spc="5" dirty="0" smtClean="0">
                <a:latin typeface="Berlin Sans FB" panose="020E0602020502020306" pitchFamily="34" charset="0"/>
                <a:cs typeface="Schoolbook Uralic"/>
              </a:rPr>
              <a:t>flowchart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687" y="1386432"/>
            <a:ext cx="4200941" cy="1663148"/>
          </a:xfrm>
        </p:spPr>
        <p:txBody>
          <a:bodyPr>
            <a:noAutofit/>
          </a:bodyPr>
          <a:lstStyle/>
          <a:p>
            <a:pPr marL="195580" algn="just">
              <a:lnSpc>
                <a:spcPct val="100000"/>
              </a:lnSpc>
            </a:pPr>
            <a:r>
              <a:rPr lang="en-US" sz="2000" dirty="0" err="1" smtClean="0">
                <a:latin typeface="Berlin Sans FB" panose="020E0602020502020306" pitchFamily="34" charset="0"/>
                <a:cs typeface="Schoolbook Uralic"/>
              </a:rPr>
              <a:t>Contoh</a:t>
            </a:r>
            <a:r>
              <a:rPr lang="en-US" sz="2000" dirty="0" smtClean="0">
                <a:latin typeface="Berlin Sans FB" panose="020E0602020502020306" pitchFamily="34" charset="0"/>
                <a:cs typeface="Schoolbook Uralic"/>
              </a:rPr>
              <a:t> flowchart </a:t>
            </a:r>
            <a:r>
              <a:rPr lang="en-US" sz="2000" dirty="0" err="1" smtClean="0">
                <a:latin typeface="Berlin Sans FB" panose="020E0602020502020306" pitchFamily="34" charset="0"/>
                <a:cs typeface="Schoolbook Uralic"/>
              </a:rPr>
              <a:t>menghitung</a:t>
            </a:r>
            <a:r>
              <a:rPr lang="en-US" sz="2000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dirty="0" err="1" smtClean="0">
                <a:latin typeface="Berlin Sans FB" panose="020E0602020502020306" pitchFamily="34" charset="0"/>
                <a:cs typeface="Schoolbook Uralic"/>
              </a:rPr>
              <a:t>luas</a:t>
            </a:r>
            <a:r>
              <a:rPr lang="en-US" sz="2000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dirty="0" err="1" smtClean="0">
                <a:latin typeface="Berlin Sans FB" panose="020E0602020502020306" pitchFamily="34" charset="0"/>
                <a:cs typeface="Schoolbook Uralic"/>
              </a:rPr>
              <a:t>lingkaran</a:t>
            </a:r>
            <a:r>
              <a:rPr lang="en-US" sz="2000" dirty="0" smtClean="0">
                <a:latin typeface="Berlin Sans FB" panose="020E0602020502020306" pitchFamily="34" charset="0"/>
                <a:cs typeface="Schoolbook Uralic"/>
              </a:rPr>
              <a:t> :</a:t>
            </a:r>
            <a:endParaRPr lang="en-US" sz="2000" dirty="0">
              <a:latin typeface="Berlin Sans FB" panose="020E0602020502020306" pitchFamily="34" charset="0"/>
              <a:cs typeface="Schoolbook Ural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6988207" y="195541"/>
            <a:ext cx="1597660" cy="686435"/>
            <a:chOff x="7968868" y="169037"/>
            <a:chExt cx="1597660" cy="686435"/>
          </a:xfrm>
        </p:grpSpPr>
        <p:sp>
          <p:nvSpPr>
            <p:cNvPr id="6" name="object 5"/>
            <p:cNvSpPr/>
            <p:nvPr/>
          </p:nvSpPr>
          <p:spPr>
            <a:xfrm>
              <a:off x="7975853" y="176022"/>
              <a:ext cx="1583690" cy="672465"/>
            </a:xfrm>
            <a:custGeom>
              <a:avLst/>
              <a:gdLst/>
              <a:ahLst/>
              <a:cxnLst/>
              <a:rect l="l" t="t" r="r" b="b"/>
              <a:pathLst>
                <a:path w="1583690" h="672465">
                  <a:moveTo>
                    <a:pt x="1247394" y="0"/>
                  </a:moveTo>
                  <a:lnTo>
                    <a:pt x="336042" y="0"/>
                  </a:lnTo>
                  <a:lnTo>
                    <a:pt x="286394" y="3644"/>
                  </a:lnTo>
                  <a:lnTo>
                    <a:pt x="239004" y="14231"/>
                  </a:lnTo>
                  <a:lnTo>
                    <a:pt x="194394" y="31239"/>
                  </a:lnTo>
                  <a:lnTo>
                    <a:pt x="153082" y="54149"/>
                  </a:lnTo>
                  <a:lnTo>
                    <a:pt x="115591" y="82440"/>
                  </a:lnTo>
                  <a:lnTo>
                    <a:pt x="82440" y="115591"/>
                  </a:lnTo>
                  <a:lnTo>
                    <a:pt x="54149" y="153082"/>
                  </a:lnTo>
                  <a:lnTo>
                    <a:pt x="31239" y="194394"/>
                  </a:lnTo>
                  <a:lnTo>
                    <a:pt x="14231" y="239004"/>
                  </a:lnTo>
                  <a:lnTo>
                    <a:pt x="3644" y="286394"/>
                  </a:lnTo>
                  <a:lnTo>
                    <a:pt x="0" y="336041"/>
                  </a:lnTo>
                  <a:lnTo>
                    <a:pt x="3644" y="385689"/>
                  </a:lnTo>
                  <a:lnTo>
                    <a:pt x="14231" y="433079"/>
                  </a:lnTo>
                  <a:lnTo>
                    <a:pt x="31239" y="477689"/>
                  </a:lnTo>
                  <a:lnTo>
                    <a:pt x="54149" y="519001"/>
                  </a:lnTo>
                  <a:lnTo>
                    <a:pt x="82440" y="556492"/>
                  </a:lnTo>
                  <a:lnTo>
                    <a:pt x="115591" y="589643"/>
                  </a:lnTo>
                  <a:lnTo>
                    <a:pt x="153082" y="617934"/>
                  </a:lnTo>
                  <a:lnTo>
                    <a:pt x="194394" y="640844"/>
                  </a:lnTo>
                  <a:lnTo>
                    <a:pt x="239004" y="657852"/>
                  </a:lnTo>
                  <a:lnTo>
                    <a:pt x="286394" y="668439"/>
                  </a:lnTo>
                  <a:lnTo>
                    <a:pt x="336042" y="672083"/>
                  </a:lnTo>
                  <a:lnTo>
                    <a:pt x="1247394" y="672083"/>
                  </a:lnTo>
                  <a:lnTo>
                    <a:pt x="1297041" y="668439"/>
                  </a:lnTo>
                  <a:lnTo>
                    <a:pt x="1344431" y="657852"/>
                  </a:lnTo>
                  <a:lnTo>
                    <a:pt x="1389041" y="640844"/>
                  </a:lnTo>
                  <a:lnTo>
                    <a:pt x="1430353" y="617934"/>
                  </a:lnTo>
                  <a:lnTo>
                    <a:pt x="1467844" y="589643"/>
                  </a:lnTo>
                  <a:lnTo>
                    <a:pt x="1500995" y="556492"/>
                  </a:lnTo>
                  <a:lnTo>
                    <a:pt x="1529286" y="519001"/>
                  </a:lnTo>
                  <a:lnTo>
                    <a:pt x="1552196" y="477689"/>
                  </a:lnTo>
                  <a:lnTo>
                    <a:pt x="1569204" y="433079"/>
                  </a:lnTo>
                  <a:lnTo>
                    <a:pt x="1579791" y="385689"/>
                  </a:lnTo>
                  <a:lnTo>
                    <a:pt x="1583436" y="336041"/>
                  </a:lnTo>
                  <a:lnTo>
                    <a:pt x="1579791" y="286394"/>
                  </a:lnTo>
                  <a:lnTo>
                    <a:pt x="1569204" y="239004"/>
                  </a:lnTo>
                  <a:lnTo>
                    <a:pt x="1552196" y="194394"/>
                  </a:lnTo>
                  <a:lnTo>
                    <a:pt x="1529286" y="153082"/>
                  </a:lnTo>
                  <a:lnTo>
                    <a:pt x="1500995" y="115591"/>
                  </a:lnTo>
                  <a:lnTo>
                    <a:pt x="1467844" y="82440"/>
                  </a:lnTo>
                  <a:lnTo>
                    <a:pt x="1430353" y="54149"/>
                  </a:lnTo>
                  <a:lnTo>
                    <a:pt x="1389041" y="31239"/>
                  </a:lnTo>
                  <a:lnTo>
                    <a:pt x="1344431" y="14231"/>
                  </a:lnTo>
                  <a:lnTo>
                    <a:pt x="1297041" y="3644"/>
                  </a:lnTo>
                  <a:lnTo>
                    <a:pt x="1247394" y="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6"/>
            <p:cNvSpPr/>
            <p:nvPr/>
          </p:nvSpPr>
          <p:spPr>
            <a:xfrm>
              <a:off x="7975853" y="176022"/>
              <a:ext cx="1583690" cy="672465"/>
            </a:xfrm>
            <a:custGeom>
              <a:avLst/>
              <a:gdLst/>
              <a:ahLst/>
              <a:cxnLst/>
              <a:rect l="l" t="t" r="r" b="b"/>
              <a:pathLst>
                <a:path w="1583690" h="672465">
                  <a:moveTo>
                    <a:pt x="0" y="336041"/>
                  </a:moveTo>
                  <a:lnTo>
                    <a:pt x="3644" y="286394"/>
                  </a:lnTo>
                  <a:lnTo>
                    <a:pt x="14231" y="239004"/>
                  </a:lnTo>
                  <a:lnTo>
                    <a:pt x="31239" y="194394"/>
                  </a:lnTo>
                  <a:lnTo>
                    <a:pt x="54149" y="153082"/>
                  </a:lnTo>
                  <a:lnTo>
                    <a:pt x="82440" y="115591"/>
                  </a:lnTo>
                  <a:lnTo>
                    <a:pt x="115591" y="82440"/>
                  </a:lnTo>
                  <a:lnTo>
                    <a:pt x="153082" y="54149"/>
                  </a:lnTo>
                  <a:lnTo>
                    <a:pt x="194394" y="31239"/>
                  </a:lnTo>
                  <a:lnTo>
                    <a:pt x="239004" y="14231"/>
                  </a:lnTo>
                  <a:lnTo>
                    <a:pt x="286394" y="3644"/>
                  </a:lnTo>
                  <a:lnTo>
                    <a:pt x="336042" y="0"/>
                  </a:lnTo>
                  <a:lnTo>
                    <a:pt x="1247394" y="0"/>
                  </a:lnTo>
                  <a:lnTo>
                    <a:pt x="1297041" y="3644"/>
                  </a:lnTo>
                  <a:lnTo>
                    <a:pt x="1344431" y="14231"/>
                  </a:lnTo>
                  <a:lnTo>
                    <a:pt x="1389041" y="31239"/>
                  </a:lnTo>
                  <a:lnTo>
                    <a:pt x="1430353" y="54149"/>
                  </a:lnTo>
                  <a:lnTo>
                    <a:pt x="1467844" y="82440"/>
                  </a:lnTo>
                  <a:lnTo>
                    <a:pt x="1500995" y="115591"/>
                  </a:lnTo>
                  <a:lnTo>
                    <a:pt x="1529286" y="153082"/>
                  </a:lnTo>
                  <a:lnTo>
                    <a:pt x="1552196" y="194394"/>
                  </a:lnTo>
                  <a:lnTo>
                    <a:pt x="1569204" y="239004"/>
                  </a:lnTo>
                  <a:lnTo>
                    <a:pt x="1579791" y="286394"/>
                  </a:lnTo>
                  <a:lnTo>
                    <a:pt x="1583436" y="336041"/>
                  </a:lnTo>
                  <a:lnTo>
                    <a:pt x="1579791" y="385689"/>
                  </a:lnTo>
                  <a:lnTo>
                    <a:pt x="1569204" y="433079"/>
                  </a:lnTo>
                  <a:lnTo>
                    <a:pt x="1552196" y="477689"/>
                  </a:lnTo>
                  <a:lnTo>
                    <a:pt x="1529286" y="519001"/>
                  </a:lnTo>
                  <a:lnTo>
                    <a:pt x="1500995" y="556492"/>
                  </a:lnTo>
                  <a:lnTo>
                    <a:pt x="1467844" y="589643"/>
                  </a:lnTo>
                  <a:lnTo>
                    <a:pt x="1430353" y="617934"/>
                  </a:lnTo>
                  <a:lnTo>
                    <a:pt x="1389041" y="640844"/>
                  </a:lnTo>
                  <a:lnTo>
                    <a:pt x="1344431" y="657852"/>
                  </a:lnTo>
                  <a:lnTo>
                    <a:pt x="1297041" y="668439"/>
                  </a:lnTo>
                  <a:lnTo>
                    <a:pt x="1247394" y="672083"/>
                  </a:lnTo>
                  <a:lnTo>
                    <a:pt x="336042" y="672083"/>
                  </a:lnTo>
                  <a:lnTo>
                    <a:pt x="286394" y="668439"/>
                  </a:lnTo>
                  <a:lnTo>
                    <a:pt x="239004" y="657852"/>
                  </a:lnTo>
                  <a:lnTo>
                    <a:pt x="194394" y="640844"/>
                  </a:lnTo>
                  <a:lnTo>
                    <a:pt x="153082" y="617934"/>
                  </a:lnTo>
                  <a:lnTo>
                    <a:pt x="115591" y="589643"/>
                  </a:lnTo>
                  <a:lnTo>
                    <a:pt x="82440" y="556492"/>
                  </a:lnTo>
                  <a:lnTo>
                    <a:pt x="54149" y="519001"/>
                  </a:lnTo>
                  <a:lnTo>
                    <a:pt x="31239" y="477689"/>
                  </a:lnTo>
                  <a:lnTo>
                    <a:pt x="14231" y="433079"/>
                  </a:lnTo>
                  <a:lnTo>
                    <a:pt x="3644" y="385689"/>
                  </a:lnTo>
                  <a:lnTo>
                    <a:pt x="0" y="336041"/>
                  </a:lnTo>
                  <a:close/>
                </a:path>
              </a:pathLst>
            </a:custGeom>
            <a:ln w="13716">
              <a:solidFill>
                <a:srgbClr val="505052"/>
              </a:solidFill>
            </a:ln>
          </p:spPr>
          <p:txBody>
            <a:bodyPr wrap="square" lIns="0" tIns="0" rIns="0" bIns="0" rtlCol="0"/>
            <a:lstStyle/>
            <a:p>
              <a:endParaRPr smtClea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7"/>
          <p:cNvSpPr txBox="1"/>
          <p:nvPr/>
        </p:nvSpPr>
        <p:spPr>
          <a:xfrm>
            <a:off x="7461156" y="385025"/>
            <a:ext cx="652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Schoolbook Uralic"/>
                <a:cs typeface="Schoolbook Uralic"/>
              </a:rPr>
              <a:t>M</a:t>
            </a:r>
            <a:r>
              <a:rPr dirty="0">
                <a:solidFill>
                  <a:srgbClr val="FFFFFF"/>
                </a:solidFill>
                <a:latin typeface="Schoolbook Uralic"/>
                <a:cs typeface="Schoolbook Uralic"/>
              </a:rPr>
              <a:t>ul</a:t>
            </a:r>
            <a:r>
              <a:rPr spc="-10" dirty="0">
                <a:solidFill>
                  <a:srgbClr val="FFFFFF"/>
                </a:solidFill>
                <a:latin typeface="Schoolbook Uralic"/>
                <a:cs typeface="Schoolbook Uralic"/>
              </a:rPr>
              <a:t>a</a:t>
            </a:r>
            <a:r>
              <a:rPr spc="-5" dirty="0">
                <a:solidFill>
                  <a:srgbClr val="FFFFFF"/>
                </a:solidFill>
                <a:latin typeface="Schoolbook Uralic"/>
                <a:cs typeface="Schoolbook Uralic"/>
              </a:rPr>
              <a:t>i</a:t>
            </a:r>
            <a:endParaRPr>
              <a:solidFill>
                <a:prstClr val="black"/>
              </a:solidFill>
              <a:latin typeface="Schoolbook Uralic"/>
              <a:cs typeface="Schoolbook Ural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6458745" y="2700361"/>
            <a:ext cx="2656840" cy="840105"/>
          </a:xfrm>
          <a:prstGeom prst="rect">
            <a:avLst/>
          </a:prstGeom>
          <a:solidFill>
            <a:srgbClr val="6E6E74"/>
          </a:solidFill>
          <a:ln w="13715">
            <a:solidFill>
              <a:srgbClr val="505052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1270" algn="ctr">
              <a:spcBef>
                <a:spcPts val="1100"/>
              </a:spcBef>
            </a:pPr>
            <a:r>
              <a:rPr spc="-5" dirty="0">
                <a:solidFill>
                  <a:srgbClr val="FFFFFF"/>
                </a:solidFill>
                <a:latin typeface="Schoolbook Uralic"/>
                <a:cs typeface="Schoolbook Uralic"/>
              </a:rPr>
              <a:t>Luas </a:t>
            </a:r>
            <a:r>
              <a:rPr spc="-5" dirty="0">
                <a:solidFill>
                  <a:srgbClr val="FFFFFF"/>
                </a:solidFill>
                <a:latin typeface="Wingdings"/>
                <a:cs typeface="Wingdings"/>
              </a:rPr>
              <a:t></a:t>
            </a:r>
            <a:r>
              <a:rPr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choolbook Uralic"/>
                <a:cs typeface="Schoolbook Uralic"/>
              </a:rPr>
              <a:t>3.14 </a:t>
            </a:r>
            <a:r>
              <a:rPr dirty="0">
                <a:solidFill>
                  <a:srgbClr val="FFFFFF"/>
                </a:solidFill>
                <a:latin typeface="Schoolbook Uralic"/>
                <a:cs typeface="Schoolbook Uralic"/>
              </a:rPr>
              <a:t>*</a:t>
            </a:r>
            <a:r>
              <a:rPr spc="1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pc="-5" dirty="0">
                <a:solidFill>
                  <a:srgbClr val="FFFFFF"/>
                </a:solidFill>
                <a:latin typeface="Schoolbook Uralic"/>
                <a:cs typeface="Schoolbook Uralic"/>
              </a:rPr>
              <a:t>Jari-jari</a:t>
            </a:r>
            <a:endParaRPr>
              <a:solidFill>
                <a:prstClr val="black"/>
              </a:solidFill>
              <a:latin typeface="Schoolbook Uralic"/>
              <a:cs typeface="Schoolbook Uralic"/>
            </a:endParaRPr>
          </a:p>
          <a:p>
            <a:pPr marL="635" algn="ctr">
              <a:spcBef>
                <a:spcPts val="25"/>
              </a:spcBef>
            </a:pPr>
            <a:r>
              <a:rPr dirty="0">
                <a:solidFill>
                  <a:srgbClr val="FFFFFF"/>
                </a:solidFill>
                <a:latin typeface="Schoolbook Uralic"/>
                <a:cs typeface="Schoolbook Uralic"/>
              </a:rPr>
              <a:t>*</a:t>
            </a:r>
            <a:r>
              <a:rPr spc="-1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pc="-5" dirty="0">
                <a:solidFill>
                  <a:srgbClr val="FFFFFF"/>
                </a:solidFill>
                <a:latin typeface="Schoolbook Uralic"/>
                <a:cs typeface="Schoolbook Uralic"/>
              </a:rPr>
              <a:t>Jari-jari</a:t>
            </a:r>
            <a:endParaRPr>
              <a:solidFill>
                <a:prstClr val="black"/>
              </a:solidFill>
              <a:latin typeface="Schoolbook Uralic"/>
              <a:cs typeface="Schoolbook Uralic"/>
            </a:endParaRPr>
          </a:p>
        </p:txBody>
      </p:sp>
      <p:grpSp>
        <p:nvGrpSpPr>
          <p:cNvPr id="10" name="object 9"/>
          <p:cNvGrpSpPr/>
          <p:nvPr/>
        </p:nvGrpSpPr>
        <p:grpSpPr>
          <a:xfrm>
            <a:off x="6610256" y="4025352"/>
            <a:ext cx="2359660" cy="1238250"/>
            <a:chOff x="7590917" y="3998848"/>
            <a:chExt cx="2359660" cy="1238250"/>
          </a:xfrm>
        </p:grpSpPr>
        <p:sp>
          <p:nvSpPr>
            <p:cNvPr id="11" name="object 10"/>
            <p:cNvSpPr/>
            <p:nvPr/>
          </p:nvSpPr>
          <p:spPr>
            <a:xfrm>
              <a:off x="7597902" y="4005833"/>
              <a:ext cx="2345690" cy="1224280"/>
            </a:xfrm>
            <a:custGeom>
              <a:avLst/>
              <a:gdLst/>
              <a:ahLst/>
              <a:cxnLst/>
              <a:rect l="l" t="t" r="r" b="b"/>
              <a:pathLst>
                <a:path w="2345690" h="1224279">
                  <a:moveTo>
                    <a:pt x="2345436" y="0"/>
                  </a:moveTo>
                  <a:lnTo>
                    <a:pt x="305943" y="0"/>
                  </a:lnTo>
                  <a:lnTo>
                    <a:pt x="0" y="1223772"/>
                  </a:lnTo>
                  <a:lnTo>
                    <a:pt x="2039493" y="1223772"/>
                  </a:lnTo>
                  <a:lnTo>
                    <a:pt x="2345436" y="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1"/>
            <p:cNvSpPr/>
            <p:nvPr/>
          </p:nvSpPr>
          <p:spPr>
            <a:xfrm>
              <a:off x="7597902" y="4005833"/>
              <a:ext cx="2345690" cy="1224280"/>
            </a:xfrm>
            <a:custGeom>
              <a:avLst/>
              <a:gdLst/>
              <a:ahLst/>
              <a:cxnLst/>
              <a:rect l="l" t="t" r="r" b="b"/>
              <a:pathLst>
                <a:path w="2345690" h="1224279">
                  <a:moveTo>
                    <a:pt x="0" y="1223772"/>
                  </a:moveTo>
                  <a:lnTo>
                    <a:pt x="305943" y="0"/>
                  </a:lnTo>
                  <a:lnTo>
                    <a:pt x="2345436" y="0"/>
                  </a:lnTo>
                  <a:lnTo>
                    <a:pt x="2039493" y="1223772"/>
                  </a:lnTo>
                  <a:lnTo>
                    <a:pt x="0" y="1223772"/>
                  </a:lnTo>
                  <a:close/>
                </a:path>
              </a:pathLst>
            </a:custGeom>
            <a:ln w="13716">
              <a:solidFill>
                <a:srgbClr val="505052"/>
              </a:solidFill>
            </a:ln>
          </p:spPr>
          <p:txBody>
            <a:bodyPr wrap="square" lIns="0" tIns="0" rIns="0" bIns="0" rtlCol="0"/>
            <a:lstStyle/>
            <a:p>
              <a:endParaRPr smtClea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2"/>
          <p:cNvSpPr txBox="1"/>
          <p:nvPr/>
        </p:nvSpPr>
        <p:spPr>
          <a:xfrm>
            <a:off x="7197884" y="4353901"/>
            <a:ext cx="1184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205" marR="5080" indent="-35814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Schoolbook Uralic"/>
                <a:cs typeface="Schoolbook Uralic"/>
              </a:rPr>
              <a:t>T</a:t>
            </a:r>
            <a:r>
              <a:rPr spc="-10" dirty="0">
                <a:solidFill>
                  <a:srgbClr val="FFFFFF"/>
                </a:solidFill>
                <a:latin typeface="Schoolbook Uralic"/>
                <a:cs typeface="Schoolbook Uralic"/>
              </a:rPr>
              <a:t>a</a:t>
            </a:r>
            <a:r>
              <a:rPr spc="-5" dirty="0">
                <a:solidFill>
                  <a:srgbClr val="FFFFFF"/>
                </a:solidFill>
                <a:latin typeface="Schoolbook Uralic"/>
                <a:cs typeface="Schoolbook Uralic"/>
              </a:rPr>
              <a:t>m</a:t>
            </a:r>
            <a:r>
              <a:rPr spc="-10" dirty="0">
                <a:solidFill>
                  <a:srgbClr val="FFFFFF"/>
                </a:solidFill>
                <a:latin typeface="Schoolbook Uralic"/>
                <a:cs typeface="Schoolbook Uralic"/>
              </a:rPr>
              <a:t>p</a:t>
            </a:r>
            <a:r>
              <a:rPr spc="-5" dirty="0">
                <a:solidFill>
                  <a:srgbClr val="FFFFFF"/>
                </a:solidFill>
                <a:latin typeface="Schoolbook Uralic"/>
                <a:cs typeface="Schoolbook Uralic"/>
              </a:rPr>
              <a:t>i</a:t>
            </a:r>
            <a:r>
              <a:rPr spc="-15" dirty="0">
                <a:solidFill>
                  <a:srgbClr val="FFFFFF"/>
                </a:solidFill>
                <a:latin typeface="Schoolbook Uralic"/>
                <a:cs typeface="Schoolbook Uralic"/>
              </a:rPr>
              <a:t>l</a:t>
            </a:r>
            <a:r>
              <a:rPr spc="-5" dirty="0">
                <a:solidFill>
                  <a:srgbClr val="FFFFFF"/>
                </a:solidFill>
                <a:latin typeface="Schoolbook Uralic"/>
                <a:cs typeface="Schoolbook Uralic"/>
              </a:rPr>
              <a:t>kan  luas</a:t>
            </a:r>
            <a:endParaRPr>
              <a:solidFill>
                <a:prstClr val="black"/>
              </a:solidFill>
              <a:latin typeface="Schoolbook Uralic"/>
              <a:cs typeface="Schoolbook Uralic"/>
            </a:endParaRPr>
          </a:p>
        </p:txBody>
      </p:sp>
      <p:grpSp>
        <p:nvGrpSpPr>
          <p:cNvPr id="14" name="object 13"/>
          <p:cNvGrpSpPr/>
          <p:nvPr/>
        </p:nvGrpSpPr>
        <p:grpSpPr>
          <a:xfrm>
            <a:off x="7004971" y="5774905"/>
            <a:ext cx="1597660" cy="684530"/>
            <a:chOff x="7985632" y="5748401"/>
            <a:chExt cx="1597660" cy="684530"/>
          </a:xfrm>
        </p:grpSpPr>
        <p:sp>
          <p:nvSpPr>
            <p:cNvPr id="15" name="object 14"/>
            <p:cNvSpPr/>
            <p:nvPr/>
          </p:nvSpPr>
          <p:spPr>
            <a:xfrm>
              <a:off x="7992617" y="5755386"/>
              <a:ext cx="1583690" cy="670560"/>
            </a:xfrm>
            <a:custGeom>
              <a:avLst/>
              <a:gdLst/>
              <a:ahLst/>
              <a:cxnLst/>
              <a:rect l="l" t="t" r="r" b="b"/>
              <a:pathLst>
                <a:path w="1583690" h="670560">
                  <a:moveTo>
                    <a:pt x="1248155" y="0"/>
                  </a:moveTo>
                  <a:lnTo>
                    <a:pt x="335279" y="0"/>
                  </a:lnTo>
                  <a:lnTo>
                    <a:pt x="285735" y="3635"/>
                  </a:lnTo>
                  <a:lnTo>
                    <a:pt x="238448" y="14195"/>
                  </a:lnTo>
                  <a:lnTo>
                    <a:pt x="193936" y="31162"/>
                  </a:lnTo>
                  <a:lnTo>
                    <a:pt x="152718" y="54016"/>
                  </a:lnTo>
                  <a:lnTo>
                    <a:pt x="115313" y="82239"/>
                  </a:lnTo>
                  <a:lnTo>
                    <a:pt x="82239" y="115313"/>
                  </a:lnTo>
                  <a:lnTo>
                    <a:pt x="54016" y="152718"/>
                  </a:lnTo>
                  <a:lnTo>
                    <a:pt x="31162" y="193936"/>
                  </a:lnTo>
                  <a:lnTo>
                    <a:pt x="14195" y="238448"/>
                  </a:lnTo>
                  <a:lnTo>
                    <a:pt x="3635" y="285735"/>
                  </a:lnTo>
                  <a:lnTo>
                    <a:pt x="0" y="335279"/>
                  </a:lnTo>
                  <a:lnTo>
                    <a:pt x="3635" y="384824"/>
                  </a:lnTo>
                  <a:lnTo>
                    <a:pt x="14195" y="432111"/>
                  </a:lnTo>
                  <a:lnTo>
                    <a:pt x="31162" y="476623"/>
                  </a:lnTo>
                  <a:lnTo>
                    <a:pt x="54016" y="517841"/>
                  </a:lnTo>
                  <a:lnTo>
                    <a:pt x="82239" y="555246"/>
                  </a:lnTo>
                  <a:lnTo>
                    <a:pt x="115313" y="588320"/>
                  </a:lnTo>
                  <a:lnTo>
                    <a:pt x="152718" y="616543"/>
                  </a:lnTo>
                  <a:lnTo>
                    <a:pt x="193936" y="639397"/>
                  </a:lnTo>
                  <a:lnTo>
                    <a:pt x="238448" y="656364"/>
                  </a:lnTo>
                  <a:lnTo>
                    <a:pt x="285735" y="666924"/>
                  </a:lnTo>
                  <a:lnTo>
                    <a:pt x="335279" y="670559"/>
                  </a:lnTo>
                  <a:lnTo>
                    <a:pt x="1248155" y="670559"/>
                  </a:lnTo>
                  <a:lnTo>
                    <a:pt x="1297700" y="666924"/>
                  </a:lnTo>
                  <a:lnTo>
                    <a:pt x="1344987" y="656364"/>
                  </a:lnTo>
                  <a:lnTo>
                    <a:pt x="1389499" y="639397"/>
                  </a:lnTo>
                  <a:lnTo>
                    <a:pt x="1430717" y="616543"/>
                  </a:lnTo>
                  <a:lnTo>
                    <a:pt x="1468122" y="588320"/>
                  </a:lnTo>
                  <a:lnTo>
                    <a:pt x="1501196" y="555246"/>
                  </a:lnTo>
                  <a:lnTo>
                    <a:pt x="1529419" y="517841"/>
                  </a:lnTo>
                  <a:lnTo>
                    <a:pt x="1552273" y="476623"/>
                  </a:lnTo>
                  <a:lnTo>
                    <a:pt x="1569240" y="432111"/>
                  </a:lnTo>
                  <a:lnTo>
                    <a:pt x="1579800" y="384824"/>
                  </a:lnTo>
                  <a:lnTo>
                    <a:pt x="1583435" y="335279"/>
                  </a:lnTo>
                  <a:lnTo>
                    <a:pt x="1579800" y="285735"/>
                  </a:lnTo>
                  <a:lnTo>
                    <a:pt x="1569240" y="238448"/>
                  </a:lnTo>
                  <a:lnTo>
                    <a:pt x="1552273" y="193936"/>
                  </a:lnTo>
                  <a:lnTo>
                    <a:pt x="1529419" y="152718"/>
                  </a:lnTo>
                  <a:lnTo>
                    <a:pt x="1501196" y="115313"/>
                  </a:lnTo>
                  <a:lnTo>
                    <a:pt x="1468122" y="82239"/>
                  </a:lnTo>
                  <a:lnTo>
                    <a:pt x="1430717" y="54016"/>
                  </a:lnTo>
                  <a:lnTo>
                    <a:pt x="1389499" y="31162"/>
                  </a:lnTo>
                  <a:lnTo>
                    <a:pt x="1344987" y="14195"/>
                  </a:lnTo>
                  <a:lnTo>
                    <a:pt x="1297700" y="3635"/>
                  </a:lnTo>
                  <a:lnTo>
                    <a:pt x="1248155" y="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5"/>
            <p:cNvSpPr/>
            <p:nvPr/>
          </p:nvSpPr>
          <p:spPr>
            <a:xfrm>
              <a:off x="7992617" y="5755386"/>
              <a:ext cx="1583690" cy="670560"/>
            </a:xfrm>
            <a:custGeom>
              <a:avLst/>
              <a:gdLst/>
              <a:ahLst/>
              <a:cxnLst/>
              <a:rect l="l" t="t" r="r" b="b"/>
              <a:pathLst>
                <a:path w="1583690" h="670560">
                  <a:moveTo>
                    <a:pt x="0" y="335279"/>
                  </a:moveTo>
                  <a:lnTo>
                    <a:pt x="3635" y="285735"/>
                  </a:lnTo>
                  <a:lnTo>
                    <a:pt x="14195" y="238448"/>
                  </a:lnTo>
                  <a:lnTo>
                    <a:pt x="31162" y="193936"/>
                  </a:lnTo>
                  <a:lnTo>
                    <a:pt x="54016" y="152718"/>
                  </a:lnTo>
                  <a:lnTo>
                    <a:pt x="82239" y="115313"/>
                  </a:lnTo>
                  <a:lnTo>
                    <a:pt x="115313" y="82239"/>
                  </a:lnTo>
                  <a:lnTo>
                    <a:pt x="152718" y="54016"/>
                  </a:lnTo>
                  <a:lnTo>
                    <a:pt x="193936" y="31162"/>
                  </a:lnTo>
                  <a:lnTo>
                    <a:pt x="238448" y="14195"/>
                  </a:lnTo>
                  <a:lnTo>
                    <a:pt x="285735" y="3635"/>
                  </a:lnTo>
                  <a:lnTo>
                    <a:pt x="335279" y="0"/>
                  </a:lnTo>
                  <a:lnTo>
                    <a:pt x="1248155" y="0"/>
                  </a:lnTo>
                  <a:lnTo>
                    <a:pt x="1297700" y="3635"/>
                  </a:lnTo>
                  <a:lnTo>
                    <a:pt x="1344987" y="14195"/>
                  </a:lnTo>
                  <a:lnTo>
                    <a:pt x="1389499" y="31162"/>
                  </a:lnTo>
                  <a:lnTo>
                    <a:pt x="1430717" y="54016"/>
                  </a:lnTo>
                  <a:lnTo>
                    <a:pt x="1468122" y="82239"/>
                  </a:lnTo>
                  <a:lnTo>
                    <a:pt x="1501196" y="115313"/>
                  </a:lnTo>
                  <a:lnTo>
                    <a:pt x="1529419" y="152718"/>
                  </a:lnTo>
                  <a:lnTo>
                    <a:pt x="1552273" y="193936"/>
                  </a:lnTo>
                  <a:lnTo>
                    <a:pt x="1569240" y="238448"/>
                  </a:lnTo>
                  <a:lnTo>
                    <a:pt x="1579800" y="285735"/>
                  </a:lnTo>
                  <a:lnTo>
                    <a:pt x="1583435" y="335279"/>
                  </a:lnTo>
                  <a:lnTo>
                    <a:pt x="1579800" y="384824"/>
                  </a:lnTo>
                  <a:lnTo>
                    <a:pt x="1569240" y="432111"/>
                  </a:lnTo>
                  <a:lnTo>
                    <a:pt x="1552273" y="476623"/>
                  </a:lnTo>
                  <a:lnTo>
                    <a:pt x="1529419" y="517841"/>
                  </a:lnTo>
                  <a:lnTo>
                    <a:pt x="1501196" y="555246"/>
                  </a:lnTo>
                  <a:lnTo>
                    <a:pt x="1468122" y="588320"/>
                  </a:lnTo>
                  <a:lnTo>
                    <a:pt x="1430717" y="616543"/>
                  </a:lnTo>
                  <a:lnTo>
                    <a:pt x="1389499" y="639397"/>
                  </a:lnTo>
                  <a:lnTo>
                    <a:pt x="1344987" y="656364"/>
                  </a:lnTo>
                  <a:lnTo>
                    <a:pt x="1297700" y="666924"/>
                  </a:lnTo>
                  <a:lnTo>
                    <a:pt x="1248155" y="670559"/>
                  </a:lnTo>
                  <a:lnTo>
                    <a:pt x="335279" y="670559"/>
                  </a:lnTo>
                  <a:lnTo>
                    <a:pt x="285735" y="666924"/>
                  </a:lnTo>
                  <a:lnTo>
                    <a:pt x="238448" y="656364"/>
                  </a:lnTo>
                  <a:lnTo>
                    <a:pt x="193936" y="639397"/>
                  </a:lnTo>
                  <a:lnTo>
                    <a:pt x="152718" y="616543"/>
                  </a:lnTo>
                  <a:lnTo>
                    <a:pt x="115313" y="588320"/>
                  </a:lnTo>
                  <a:lnTo>
                    <a:pt x="82239" y="555246"/>
                  </a:lnTo>
                  <a:lnTo>
                    <a:pt x="54016" y="517841"/>
                  </a:lnTo>
                  <a:lnTo>
                    <a:pt x="31162" y="476623"/>
                  </a:lnTo>
                  <a:lnTo>
                    <a:pt x="14195" y="432111"/>
                  </a:lnTo>
                  <a:lnTo>
                    <a:pt x="3635" y="384824"/>
                  </a:lnTo>
                  <a:lnTo>
                    <a:pt x="0" y="335279"/>
                  </a:lnTo>
                  <a:close/>
                </a:path>
              </a:pathLst>
            </a:custGeom>
            <a:ln w="13716">
              <a:solidFill>
                <a:srgbClr val="505052"/>
              </a:solidFill>
            </a:ln>
          </p:spPr>
          <p:txBody>
            <a:bodyPr wrap="square" lIns="0" tIns="0" rIns="0" bIns="0" rtlCol="0"/>
            <a:lstStyle/>
            <a:p>
              <a:endParaRPr smtClea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6"/>
          <p:cNvSpPr txBox="1"/>
          <p:nvPr/>
        </p:nvSpPr>
        <p:spPr>
          <a:xfrm>
            <a:off x="7417848" y="5964719"/>
            <a:ext cx="772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Schoolbook Uralic"/>
                <a:cs typeface="Schoolbook Uralic"/>
              </a:rPr>
              <a:t>S</a:t>
            </a:r>
            <a:r>
              <a:rPr dirty="0">
                <a:solidFill>
                  <a:srgbClr val="FFFFFF"/>
                </a:solidFill>
                <a:latin typeface="Schoolbook Uralic"/>
                <a:cs typeface="Schoolbook Uralic"/>
              </a:rPr>
              <a:t>el</a:t>
            </a:r>
            <a:r>
              <a:rPr spc="-10" dirty="0">
                <a:solidFill>
                  <a:srgbClr val="FFFFFF"/>
                </a:solidFill>
                <a:latin typeface="Schoolbook Uralic"/>
                <a:cs typeface="Schoolbook Uralic"/>
              </a:rPr>
              <a:t>esa</a:t>
            </a:r>
            <a:r>
              <a:rPr dirty="0">
                <a:solidFill>
                  <a:srgbClr val="FFFFFF"/>
                </a:solidFill>
                <a:latin typeface="Schoolbook Uralic"/>
                <a:cs typeface="Schoolbook Uralic"/>
              </a:rPr>
              <a:t>i</a:t>
            </a:r>
            <a:endParaRPr>
              <a:solidFill>
                <a:prstClr val="black"/>
              </a:solidFill>
              <a:latin typeface="Schoolbook Uralic"/>
              <a:cs typeface="Schoolbook Uralic"/>
            </a:endParaRPr>
          </a:p>
        </p:txBody>
      </p:sp>
      <p:grpSp>
        <p:nvGrpSpPr>
          <p:cNvPr id="18" name="object 17"/>
          <p:cNvGrpSpPr/>
          <p:nvPr/>
        </p:nvGrpSpPr>
        <p:grpSpPr>
          <a:xfrm>
            <a:off x="6606573" y="873847"/>
            <a:ext cx="2270760" cy="1825625"/>
            <a:chOff x="7587234" y="847343"/>
            <a:chExt cx="2270760" cy="1825625"/>
          </a:xfrm>
        </p:grpSpPr>
        <p:sp>
          <p:nvSpPr>
            <p:cNvPr id="19" name="object 18"/>
            <p:cNvSpPr/>
            <p:nvPr/>
          </p:nvSpPr>
          <p:spPr>
            <a:xfrm>
              <a:off x="7587234" y="847343"/>
              <a:ext cx="2270760" cy="1825625"/>
            </a:xfrm>
            <a:custGeom>
              <a:avLst/>
              <a:gdLst/>
              <a:ahLst/>
              <a:cxnLst/>
              <a:rect l="l" t="t" r="r" b="b"/>
              <a:pathLst>
                <a:path w="2270759" h="1825625">
                  <a:moveTo>
                    <a:pt x="1218438" y="1749044"/>
                  </a:moveTo>
                  <a:lnTo>
                    <a:pt x="1186688" y="1749044"/>
                  </a:lnTo>
                  <a:lnTo>
                    <a:pt x="1186688" y="1331976"/>
                  </a:lnTo>
                  <a:lnTo>
                    <a:pt x="1173988" y="1331976"/>
                  </a:lnTo>
                  <a:lnTo>
                    <a:pt x="1173988" y="1749044"/>
                  </a:lnTo>
                  <a:lnTo>
                    <a:pt x="1142238" y="1749044"/>
                  </a:lnTo>
                  <a:lnTo>
                    <a:pt x="1180338" y="1825244"/>
                  </a:lnTo>
                  <a:lnTo>
                    <a:pt x="1212088" y="1761744"/>
                  </a:lnTo>
                  <a:lnTo>
                    <a:pt x="1218438" y="1749044"/>
                  </a:lnTo>
                  <a:close/>
                </a:path>
                <a:path w="2270759" h="1825625">
                  <a:moveTo>
                    <a:pt x="2270760" y="459486"/>
                  </a:moveTo>
                  <a:lnTo>
                    <a:pt x="1197229" y="459486"/>
                  </a:lnTo>
                  <a:lnTo>
                    <a:pt x="1212088" y="429768"/>
                  </a:lnTo>
                  <a:lnTo>
                    <a:pt x="1218438" y="417068"/>
                  </a:lnTo>
                  <a:lnTo>
                    <a:pt x="1186688" y="417068"/>
                  </a:lnTo>
                  <a:lnTo>
                    <a:pt x="1186688" y="0"/>
                  </a:lnTo>
                  <a:lnTo>
                    <a:pt x="1173988" y="0"/>
                  </a:lnTo>
                  <a:lnTo>
                    <a:pt x="1173988" y="417068"/>
                  </a:lnTo>
                  <a:lnTo>
                    <a:pt x="1142238" y="417068"/>
                  </a:lnTo>
                  <a:lnTo>
                    <a:pt x="1163447" y="459486"/>
                  </a:lnTo>
                  <a:lnTo>
                    <a:pt x="210312" y="459486"/>
                  </a:lnTo>
                  <a:lnTo>
                    <a:pt x="0" y="1300734"/>
                  </a:lnTo>
                  <a:lnTo>
                    <a:pt x="2060448" y="1300734"/>
                  </a:lnTo>
                  <a:lnTo>
                    <a:pt x="2270760" y="459486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19"/>
            <p:cNvSpPr/>
            <p:nvPr/>
          </p:nvSpPr>
          <p:spPr>
            <a:xfrm>
              <a:off x="7587234" y="1306830"/>
              <a:ext cx="2270760" cy="841375"/>
            </a:xfrm>
            <a:custGeom>
              <a:avLst/>
              <a:gdLst/>
              <a:ahLst/>
              <a:cxnLst/>
              <a:rect l="l" t="t" r="r" b="b"/>
              <a:pathLst>
                <a:path w="2270759" h="841375">
                  <a:moveTo>
                    <a:pt x="0" y="841248"/>
                  </a:moveTo>
                  <a:lnTo>
                    <a:pt x="210312" y="0"/>
                  </a:lnTo>
                  <a:lnTo>
                    <a:pt x="2270760" y="0"/>
                  </a:lnTo>
                  <a:lnTo>
                    <a:pt x="2060448" y="841248"/>
                  </a:lnTo>
                  <a:lnTo>
                    <a:pt x="0" y="841248"/>
                  </a:lnTo>
                  <a:close/>
                </a:path>
              </a:pathLst>
            </a:custGeom>
            <a:ln w="13716">
              <a:solidFill>
                <a:srgbClr val="505052"/>
              </a:solidFill>
            </a:ln>
          </p:spPr>
          <p:txBody>
            <a:bodyPr wrap="square" lIns="0" tIns="0" rIns="0" bIns="0" rtlCol="0"/>
            <a:lstStyle/>
            <a:p>
              <a:endParaRPr smtClea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1" name="object 20"/>
          <p:cNvSpPr/>
          <p:nvPr/>
        </p:nvSpPr>
        <p:spPr>
          <a:xfrm>
            <a:off x="7751097" y="3539323"/>
            <a:ext cx="86995" cy="2242820"/>
          </a:xfrm>
          <a:custGeom>
            <a:avLst/>
            <a:gdLst/>
            <a:ahLst/>
            <a:cxnLst/>
            <a:rect l="l" t="t" r="r" b="b"/>
            <a:pathLst>
              <a:path w="86995" h="2242820">
                <a:moveTo>
                  <a:pt x="76200" y="414782"/>
                </a:moveTo>
                <a:lnTo>
                  <a:pt x="44500" y="414947"/>
                </a:lnTo>
                <a:lnTo>
                  <a:pt x="42164" y="0"/>
                </a:lnTo>
                <a:lnTo>
                  <a:pt x="29464" y="0"/>
                </a:lnTo>
                <a:lnTo>
                  <a:pt x="31800" y="415010"/>
                </a:lnTo>
                <a:lnTo>
                  <a:pt x="0" y="415163"/>
                </a:lnTo>
                <a:lnTo>
                  <a:pt x="38608" y="491109"/>
                </a:lnTo>
                <a:lnTo>
                  <a:pt x="69811" y="427736"/>
                </a:lnTo>
                <a:lnTo>
                  <a:pt x="76200" y="414782"/>
                </a:lnTo>
                <a:close/>
              </a:path>
              <a:path w="86995" h="2242820">
                <a:moveTo>
                  <a:pt x="86868" y="2165515"/>
                </a:moveTo>
                <a:lnTo>
                  <a:pt x="55168" y="2166328"/>
                </a:lnTo>
                <a:lnTo>
                  <a:pt x="43688" y="1715909"/>
                </a:lnTo>
                <a:lnTo>
                  <a:pt x="30988" y="1716151"/>
                </a:lnTo>
                <a:lnTo>
                  <a:pt x="42468" y="2166658"/>
                </a:lnTo>
                <a:lnTo>
                  <a:pt x="10795" y="2167458"/>
                </a:lnTo>
                <a:lnTo>
                  <a:pt x="50800" y="2242667"/>
                </a:lnTo>
                <a:lnTo>
                  <a:pt x="80391" y="2179345"/>
                </a:lnTo>
                <a:lnTo>
                  <a:pt x="86868" y="2165515"/>
                </a:lnTo>
                <a:close/>
              </a:path>
            </a:pathLst>
          </a:custGeom>
          <a:solidFill>
            <a:srgbClr val="6E6E74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1"/>
          <p:cNvSpPr txBox="1"/>
          <p:nvPr/>
        </p:nvSpPr>
        <p:spPr>
          <a:xfrm>
            <a:off x="7029609" y="1597494"/>
            <a:ext cx="1424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Schoolbook Uralic"/>
                <a:cs typeface="Schoolbook Uralic"/>
              </a:rPr>
              <a:t>Jari jari</a:t>
            </a:r>
            <a:r>
              <a:rPr spc="-6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pc="-10" dirty="0">
                <a:solidFill>
                  <a:srgbClr val="FFFFFF"/>
                </a:solidFill>
                <a:latin typeface="Wingdings"/>
                <a:cs typeface="Wingdings"/>
              </a:rPr>
              <a:t></a:t>
            </a:r>
            <a:r>
              <a:rPr spc="-10" dirty="0">
                <a:solidFill>
                  <a:srgbClr val="FFFFFF"/>
                </a:solidFill>
                <a:latin typeface="Schoolbook Uralic"/>
                <a:cs typeface="Schoolbook Uralic"/>
              </a:rPr>
              <a:t>20</a:t>
            </a:r>
            <a:endParaRPr>
              <a:solidFill>
                <a:prstClr val="black"/>
              </a:solidFill>
              <a:latin typeface="Schoolbook Uralic"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23065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687" y="0"/>
            <a:ext cx="9905998" cy="945239"/>
          </a:xfrm>
        </p:spPr>
        <p:txBody>
          <a:bodyPr>
            <a:normAutofit/>
          </a:bodyPr>
          <a:lstStyle/>
          <a:p>
            <a:r>
              <a:rPr lang="en-US" sz="3200" spc="5" dirty="0" smtClean="0">
                <a:latin typeface="Berlin Sans FB" panose="020E0602020502020306" pitchFamily="34" charset="0"/>
                <a:cs typeface="Schoolbook Uralic"/>
              </a:rPr>
              <a:t>program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687" y="945238"/>
            <a:ext cx="9333061" cy="5912761"/>
          </a:xfrm>
        </p:spPr>
        <p:txBody>
          <a:bodyPr>
            <a:noAutofit/>
          </a:bodyPr>
          <a:lstStyle/>
          <a:p>
            <a:pPr marL="195580" algn="just">
              <a:lnSpc>
                <a:spcPct val="100000"/>
              </a:lnSpc>
            </a:pPr>
            <a:r>
              <a:rPr lang="en-US" sz="2000" dirty="0" err="1" smtClean="0">
                <a:latin typeface="Berlin Sans FB" panose="020E0602020502020306" pitchFamily="34" charset="0"/>
                <a:cs typeface="Schoolbook Uralic"/>
              </a:rPr>
              <a:t>Contoh</a:t>
            </a:r>
            <a:r>
              <a:rPr lang="en-US" sz="2000" dirty="0" smtClean="0">
                <a:latin typeface="Berlin Sans FB" panose="020E0602020502020306" pitchFamily="34" charset="0"/>
                <a:cs typeface="Schoolbook Uralic"/>
              </a:rPr>
              <a:t> program </a:t>
            </a:r>
            <a:r>
              <a:rPr lang="en-US" sz="2000" dirty="0" err="1" smtClean="0">
                <a:latin typeface="Berlin Sans FB" panose="020E0602020502020306" pitchFamily="34" charset="0"/>
                <a:cs typeface="Schoolbook Uralic"/>
              </a:rPr>
              <a:t>menghitung</a:t>
            </a:r>
            <a:r>
              <a:rPr lang="en-US" sz="2000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dirty="0" err="1" smtClean="0">
                <a:latin typeface="Berlin Sans FB" panose="020E0602020502020306" pitchFamily="34" charset="0"/>
                <a:cs typeface="Schoolbook Uralic"/>
              </a:rPr>
              <a:t>luas</a:t>
            </a:r>
            <a:r>
              <a:rPr lang="en-US" sz="2000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dirty="0" err="1" smtClean="0">
                <a:latin typeface="Berlin Sans FB" panose="020E0602020502020306" pitchFamily="34" charset="0"/>
                <a:cs typeface="Schoolbook Uralic"/>
              </a:rPr>
              <a:t>lingkaran</a:t>
            </a:r>
            <a:r>
              <a:rPr lang="en-US" sz="2000" dirty="0" smtClean="0">
                <a:latin typeface="Berlin Sans FB" panose="020E0602020502020306" pitchFamily="34" charset="0"/>
                <a:cs typeface="Schoolbook Uralic"/>
              </a:rPr>
              <a:t> 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 smtClean="0">
              <a:latin typeface="Berlin Sans FB" panose="020E0602020502020306" pitchFamily="34" charset="0"/>
              <a:cs typeface="Schoolbook Uralic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000" spc="5" dirty="0">
                <a:latin typeface="Schoolbook Uralic"/>
                <a:cs typeface="Schoolbook Uralic"/>
              </a:rPr>
              <a:t>#include</a:t>
            </a:r>
            <a:r>
              <a:rPr lang="en-US" sz="2000" spc="-5" dirty="0">
                <a:latin typeface="Schoolbook Uralic"/>
                <a:cs typeface="Schoolbook Uralic"/>
              </a:rPr>
              <a:t> </a:t>
            </a:r>
            <a:r>
              <a:rPr lang="en-US" sz="2000" spc="10" dirty="0">
                <a:latin typeface="Schoolbook Uralic"/>
                <a:cs typeface="Schoolbook Uralic"/>
              </a:rPr>
              <a:t>&lt;</a:t>
            </a:r>
            <a:r>
              <a:rPr lang="en-US" sz="2000" spc="10" dirty="0" err="1">
                <a:latin typeface="Schoolbook Uralic"/>
                <a:cs typeface="Schoolbook Uralic"/>
              </a:rPr>
              <a:t>stdio.h</a:t>
            </a:r>
            <a:r>
              <a:rPr lang="en-US" sz="2000" spc="10" dirty="0" smtClean="0">
                <a:latin typeface="Schoolbook Uralic"/>
                <a:cs typeface="Schoolbook Uralic"/>
              </a:rPr>
              <a:t>&gt;</a:t>
            </a:r>
            <a:endParaRPr lang="en-US" sz="2000" dirty="0">
              <a:latin typeface="Schoolbook Uralic"/>
              <a:cs typeface="Schoolbook Uralic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spc="5" dirty="0" err="1">
                <a:latin typeface="Schoolbook Uralic"/>
                <a:cs typeface="Schoolbook Uralic"/>
              </a:rPr>
              <a:t>int</a:t>
            </a:r>
            <a:r>
              <a:rPr lang="en-US" sz="2000" spc="5" dirty="0">
                <a:latin typeface="Schoolbook Uralic"/>
                <a:cs typeface="Schoolbook Uralic"/>
              </a:rPr>
              <a:t> </a:t>
            </a:r>
            <a:r>
              <a:rPr lang="en-US" sz="2000" dirty="0">
                <a:latin typeface="Schoolbook Uralic"/>
                <a:cs typeface="Schoolbook Uralic"/>
              </a:rPr>
              <a:t>main (</a:t>
            </a:r>
            <a:r>
              <a:rPr lang="en-US" sz="2000" spc="20" dirty="0">
                <a:latin typeface="Schoolbook Uralic"/>
                <a:cs typeface="Schoolbook Uralic"/>
              </a:rPr>
              <a:t> </a:t>
            </a:r>
            <a:r>
              <a:rPr lang="en-US" sz="2000" dirty="0">
                <a:latin typeface="Schoolbook Uralic"/>
                <a:cs typeface="Schoolbook Uralic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Schoolbook Uralic"/>
                <a:cs typeface="Schoolbook Uralic"/>
              </a:rPr>
              <a:t>{</a:t>
            </a:r>
          </a:p>
          <a:p>
            <a:pPr marL="698500" indent="0">
              <a:lnSpc>
                <a:spcPct val="100000"/>
              </a:lnSpc>
              <a:buNone/>
            </a:pPr>
            <a:r>
              <a:rPr lang="en-US" sz="2000" spc="5" dirty="0">
                <a:latin typeface="Schoolbook Uralic"/>
                <a:cs typeface="Schoolbook Uralic"/>
              </a:rPr>
              <a:t>double</a:t>
            </a:r>
            <a:r>
              <a:rPr lang="en-US" sz="2000" spc="15" dirty="0">
                <a:latin typeface="Schoolbook Uralic"/>
                <a:cs typeface="Schoolbook Uralic"/>
              </a:rPr>
              <a:t> </a:t>
            </a:r>
            <a:r>
              <a:rPr lang="en-US" sz="2000" spc="5" dirty="0" err="1">
                <a:latin typeface="Schoolbook Uralic"/>
                <a:cs typeface="Schoolbook Uralic"/>
              </a:rPr>
              <a:t>jari_jari</a:t>
            </a:r>
            <a:r>
              <a:rPr lang="en-US" sz="2000" spc="5" dirty="0">
                <a:latin typeface="Schoolbook Uralic"/>
                <a:cs typeface="Schoolbook Uralic"/>
              </a:rPr>
              <a:t>;</a:t>
            </a:r>
            <a:endParaRPr lang="en-US" sz="2000" dirty="0">
              <a:latin typeface="Schoolbook Uralic"/>
              <a:cs typeface="Schoolbook Uralic"/>
            </a:endParaRPr>
          </a:p>
          <a:p>
            <a:pPr marL="698500" indent="0">
              <a:lnSpc>
                <a:spcPct val="100000"/>
              </a:lnSpc>
              <a:buNone/>
            </a:pPr>
            <a:r>
              <a:rPr lang="en-US" sz="2000" spc="5" dirty="0">
                <a:latin typeface="Schoolbook Uralic"/>
                <a:cs typeface="Schoolbook Uralic"/>
              </a:rPr>
              <a:t>double</a:t>
            </a:r>
            <a:r>
              <a:rPr lang="en-US" sz="2000" spc="15" dirty="0">
                <a:latin typeface="Schoolbook Uralic"/>
                <a:cs typeface="Schoolbook Uralic"/>
              </a:rPr>
              <a:t> </a:t>
            </a:r>
            <a:r>
              <a:rPr lang="en-US" sz="2000" spc="5" dirty="0" err="1">
                <a:latin typeface="Schoolbook Uralic"/>
                <a:cs typeface="Schoolbook Uralic"/>
              </a:rPr>
              <a:t>luas</a:t>
            </a:r>
            <a:r>
              <a:rPr lang="en-US" sz="2000" spc="5" dirty="0">
                <a:latin typeface="Schoolbook Uralic"/>
                <a:cs typeface="Schoolbook Uralic"/>
              </a:rPr>
              <a:t>;</a:t>
            </a:r>
            <a:endParaRPr lang="en-US" sz="2000" dirty="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000" dirty="0">
              <a:latin typeface="Schoolbook Uralic"/>
              <a:cs typeface="Schoolbook Uralic"/>
            </a:endParaRPr>
          </a:p>
          <a:p>
            <a:pPr marL="698500" indent="0">
              <a:lnSpc>
                <a:spcPct val="100000"/>
              </a:lnSpc>
              <a:buNone/>
            </a:pPr>
            <a:r>
              <a:rPr lang="en-US" sz="2000" spc="5" dirty="0" err="1">
                <a:latin typeface="Schoolbook Uralic"/>
                <a:cs typeface="Schoolbook Uralic"/>
              </a:rPr>
              <a:t>jari_jari</a:t>
            </a:r>
            <a:r>
              <a:rPr lang="en-US" sz="2000" spc="5" dirty="0">
                <a:latin typeface="Schoolbook Uralic"/>
                <a:cs typeface="Schoolbook Uralic"/>
              </a:rPr>
              <a:t> </a:t>
            </a:r>
            <a:r>
              <a:rPr lang="en-US" sz="2000" dirty="0">
                <a:latin typeface="Schoolbook Uralic"/>
                <a:cs typeface="Schoolbook Uralic"/>
              </a:rPr>
              <a:t>=</a:t>
            </a:r>
            <a:r>
              <a:rPr lang="en-US" sz="2000" spc="25" dirty="0">
                <a:latin typeface="Schoolbook Uralic"/>
                <a:cs typeface="Schoolbook Uralic"/>
              </a:rPr>
              <a:t> </a:t>
            </a:r>
            <a:r>
              <a:rPr lang="en-US" sz="2000" dirty="0">
                <a:latin typeface="Schoolbook Uralic"/>
                <a:cs typeface="Schoolbook Uralic"/>
              </a:rPr>
              <a:t>20;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>
              <a:latin typeface="Schoolbook Uralic"/>
              <a:cs typeface="Schoolbook Uralic"/>
            </a:endParaRPr>
          </a:p>
          <a:p>
            <a:pPr marL="698500" indent="0">
              <a:lnSpc>
                <a:spcPct val="100000"/>
              </a:lnSpc>
              <a:buNone/>
            </a:pPr>
            <a:r>
              <a:rPr lang="en-US" sz="2000" dirty="0" err="1">
                <a:latin typeface="Schoolbook Uralic"/>
                <a:cs typeface="Schoolbook Uralic"/>
              </a:rPr>
              <a:t>luas</a:t>
            </a:r>
            <a:r>
              <a:rPr lang="en-US" sz="2000" dirty="0">
                <a:latin typeface="Schoolbook Uralic"/>
                <a:cs typeface="Schoolbook Uralic"/>
              </a:rPr>
              <a:t> = </a:t>
            </a:r>
            <a:r>
              <a:rPr lang="en-US" sz="2000" spc="5" dirty="0">
                <a:latin typeface="Schoolbook Uralic"/>
                <a:cs typeface="Schoolbook Uralic"/>
              </a:rPr>
              <a:t>3.14 </a:t>
            </a:r>
            <a:r>
              <a:rPr lang="en-US" sz="2000" dirty="0">
                <a:latin typeface="Schoolbook Uralic"/>
                <a:cs typeface="Schoolbook Uralic"/>
              </a:rPr>
              <a:t>* </a:t>
            </a:r>
            <a:r>
              <a:rPr lang="en-US" sz="2000" spc="5" dirty="0" err="1">
                <a:latin typeface="Schoolbook Uralic"/>
                <a:cs typeface="Schoolbook Uralic"/>
              </a:rPr>
              <a:t>jari_jari</a:t>
            </a:r>
            <a:r>
              <a:rPr lang="en-US" sz="2000" spc="5" dirty="0">
                <a:latin typeface="Schoolbook Uralic"/>
                <a:cs typeface="Schoolbook Uralic"/>
              </a:rPr>
              <a:t> </a:t>
            </a:r>
            <a:r>
              <a:rPr lang="en-US" sz="2000" dirty="0">
                <a:latin typeface="Schoolbook Uralic"/>
                <a:cs typeface="Schoolbook Uralic"/>
              </a:rPr>
              <a:t>*</a:t>
            </a:r>
            <a:r>
              <a:rPr lang="en-US" sz="2000" spc="85" dirty="0">
                <a:latin typeface="Schoolbook Uralic"/>
                <a:cs typeface="Schoolbook Uralic"/>
              </a:rPr>
              <a:t> </a:t>
            </a:r>
            <a:r>
              <a:rPr lang="en-US" sz="2000" spc="5" dirty="0" err="1">
                <a:latin typeface="Schoolbook Uralic"/>
                <a:cs typeface="Schoolbook Uralic"/>
              </a:rPr>
              <a:t>jari_jari</a:t>
            </a:r>
            <a:r>
              <a:rPr lang="en-US" sz="2000" spc="5" dirty="0">
                <a:latin typeface="Schoolbook Uralic"/>
                <a:cs typeface="Schoolbook Uralic"/>
              </a:rPr>
              <a:t>;</a:t>
            </a:r>
            <a:endParaRPr lang="en-US" sz="2000" dirty="0">
              <a:latin typeface="Schoolbook Uralic"/>
              <a:cs typeface="Schoolbook Uralic"/>
            </a:endParaRPr>
          </a:p>
          <a:p>
            <a:pPr marL="698500" marR="5080" indent="0">
              <a:lnSpc>
                <a:spcPct val="200000"/>
              </a:lnSpc>
              <a:spcBef>
                <a:spcPts val="5"/>
              </a:spcBef>
              <a:buNone/>
            </a:pPr>
            <a:r>
              <a:rPr lang="en-US" sz="2000" spc="5" dirty="0" err="1">
                <a:latin typeface="Schoolbook Uralic"/>
                <a:cs typeface="Schoolbook Uralic"/>
              </a:rPr>
              <a:t>printf</a:t>
            </a:r>
            <a:r>
              <a:rPr lang="en-US" sz="2000" spc="5" dirty="0">
                <a:latin typeface="Schoolbook Uralic"/>
                <a:cs typeface="Schoolbook Uralic"/>
              </a:rPr>
              <a:t>(“Luas </a:t>
            </a:r>
            <a:r>
              <a:rPr lang="en-US" sz="2000" spc="5" dirty="0" err="1">
                <a:latin typeface="Schoolbook Uralic"/>
                <a:cs typeface="Schoolbook Uralic"/>
              </a:rPr>
              <a:t>lingkaran</a:t>
            </a:r>
            <a:r>
              <a:rPr lang="en-US" sz="2000" spc="5" dirty="0">
                <a:latin typeface="Schoolbook Uralic"/>
                <a:cs typeface="Schoolbook Uralic"/>
              </a:rPr>
              <a:t> </a:t>
            </a:r>
            <a:r>
              <a:rPr lang="en-US" sz="2000" dirty="0">
                <a:latin typeface="Schoolbook Uralic"/>
                <a:cs typeface="Schoolbook Uralic"/>
              </a:rPr>
              <a:t>= </a:t>
            </a:r>
            <a:r>
              <a:rPr lang="en-US" sz="2000" spc="5" dirty="0">
                <a:latin typeface="Schoolbook Uralic"/>
                <a:cs typeface="Schoolbook Uralic"/>
              </a:rPr>
              <a:t>%lf”, </a:t>
            </a:r>
            <a:r>
              <a:rPr lang="en-US" sz="2000" spc="5" dirty="0" err="1">
                <a:latin typeface="Schoolbook Uralic"/>
                <a:cs typeface="Schoolbook Uralic"/>
              </a:rPr>
              <a:t>luas</a:t>
            </a:r>
            <a:r>
              <a:rPr lang="en-US" sz="2000" spc="5" dirty="0">
                <a:latin typeface="Schoolbook Uralic"/>
                <a:cs typeface="Schoolbook Uralic"/>
              </a:rPr>
              <a:t>);  return</a:t>
            </a:r>
            <a:r>
              <a:rPr lang="en-US" sz="2000" spc="-15" dirty="0">
                <a:latin typeface="Schoolbook Uralic"/>
                <a:cs typeface="Schoolbook Uralic"/>
              </a:rPr>
              <a:t> </a:t>
            </a:r>
            <a:r>
              <a:rPr lang="en-US" sz="2000" dirty="0">
                <a:latin typeface="Schoolbook Uralic"/>
                <a:cs typeface="Schoolbook Uralic"/>
              </a:rPr>
              <a:t>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choolbook Uralic"/>
                <a:cs typeface="Schoolbook Uralic"/>
              </a:rPr>
              <a:t>}</a:t>
            </a:r>
            <a:endParaRPr lang="en-US" sz="2000" dirty="0">
              <a:latin typeface="Schoolbook Uralic"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25927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3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erlin Sans FB" panose="020E0602020502020306" pitchFamily="34" charset="0"/>
              </a:rPr>
              <a:t>Komposisi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penilaian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600" dirty="0">
                <a:latin typeface="Berlin Sans FB" panose="020E0602020502020306" pitchFamily="34" charset="0"/>
              </a:rPr>
              <a:t>UTS = 50%</a:t>
            </a:r>
          </a:p>
          <a:p>
            <a:r>
              <a:rPr lang="en-US" altLang="en-US" sz="2600" dirty="0" err="1">
                <a:latin typeface="Berlin Sans FB" panose="020E0602020502020306" pitchFamily="34" charset="0"/>
              </a:rPr>
              <a:t>Terdiri</a:t>
            </a:r>
            <a:r>
              <a:rPr lang="en-US" altLang="en-US" sz="2600" dirty="0">
                <a:latin typeface="Berlin Sans FB" panose="020E0602020502020306" pitchFamily="34" charset="0"/>
              </a:rPr>
              <a:t> </a:t>
            </a:r>
            <a:r>
              <a:rPr lang="en-US" altLang="en-US" sz="2600" dirty="0" err="1">
                <a:latin typeface="Berlin Sans FB" panose="020E0602020502020306" pitchFamily="34" charset="0"/>
              </a:rPr>
              <a:t>dari</a:t>
            </a:r>
            <a:r>
              <a:rPr lang="en-US" altLang="en-US" sz="2600" dirty="0">
                <a:latin typeface="Berlin Sans FB" panose="020E0602020502020306" pitchFamily="34" charset="0"/>
              </a:rPr>
              <a:t> (UTS 50%, </a:t>
            </a:r>
            <a:r>
              <a:rPr lang="en-US" altLang="en-US" sz="2600" dirty="0" err="1">
                <a:latin typeface="Berlin Sans FB" panose="020E0602020502020306" pitchFamily="34" charset="0"/>
              </a:rPr>
              <a:t>Tugas</a:t>
            </a:r>
            <a:r>
              <a:rPr lang="en-US" altLang="en-US" sz="2600" dirty="0">
                <a:latin typeface="Berlin Sans FB" panose="020E0602020502020306" pitchFamily="34" charset="0"/>
              </a:rPr>
              <a:t>/</a:t>
            </a:r>
            <a:r>
              <a:rPr lang="en-US" altLang="en-US" sz="2600" dirty="0" err="1">
                <a:latin typeface="Berlin Sans FB" panose="020E0602020502020306" pitchFamily="34" charset="0"/>
              </a:rPr>
              <a:t>kuis</a:t>
            </a:r>
            <a:r>
              <a:rPr lang="en-US" altLang="en-US" sz="2600" dirty="0">
                <a:latin typeface="Berlin Sans FB" panose="020E0602020502020306" pitchFamily="34" charset="0"/>
              </a:rPr>
              <a:t>/FP 5</a:t>
            </a:r>
            <a:r>
              <a:rPr lang="id-ID" altLang="en-US" sz="2600" dirty="0">
                <a:latin typeface="Berlin Sans FB" panose="020E0602020502020306" pitchFamily="34" charset="0"/>
              </a:rPr>
              <a:t>0</a:t>
            </a:r>
            <a:r>
              <a:rPr lang="en-US" altLang="en-US" sz="2600" dirty="0">
                <a:latin typeface="Berlin Sans FB" panose="020E0602020502020306" pitchFamily="34" charset="0"/>
              </a:rPr>
              <a:t>%)</a:t>
            </a:r>
          </a:p>
          <a:p>
            <a:r>
              <a:rPr lang="en-US" altLang="en-US" sz="2600" dirty="0">
                <a:latin typeface="Berlin Sans FB" panose="020E0602020502020306" pitchFamily="34" charset="0"/>
              </a:rPr>
              <a:t>POIN PLUS :</a:t>
            </a:r>
            <a:r>
              <a:rPr lang="en-US" altLang="en-US" sz="2600" dirty="0" err="1">
                <a:latin typeface="Berlin Sans FB" panose="020E0602020502020306" pitchFamily="34" charset="0"/>
              </a:rPr>
              <a:t>keaktifan</a:t>
            </a:r>
            <a:r>
              <a:rPr lang="en-US" altLang="en-US" sz="2600" dirty="0">
                <a:latin typeface="Berlin Sans FB" panose="020E0602020502020306" pitchFamily="34" charset="0"/>
              </a:rPr>
              <a:t> </a:t>
            </a:r>
            <a:r>
              <a:rPr lang="en-US" altLang="en-US" sz="2600" dirty="0" err="1">
                <a:latin typeface="Berlin Sans FB" panose="020E0602020502020306" pitchFamily="34" charset="0"/>
              </a:rPr>
              <a:t>dalam</a:t>
            </a:r>
            <a:r>
              <a:rPr lang="en-US" altLang="en-US" sz="2600" dirty="0">
                <a:latin typeface="Berlin Sans FB" panose="020E0602020502020306" pitchFamily="34" charset="0"/>
              </a:rPr>
              <a:t> </a:t>
            </a:r>
            <a:r>
              <a:rPr lang="en-US" altLang="en-US" sz="2600" dirty="0" err="1">
                <a:latin typeface="Berlin Sans FB" panose="020E0602020502020306" pitchFamily="34" charset="0"/>
              </a:rPr>
              <a:t>kelas</a:t>
            </a:r>
            <a:r>
              <a:rPr lang="en-US" altLang="en-US" sz="2600" dirty="0">
                <a:latin typeface="Berlin Sans FB" panose="020E0602020502020306" pitchFamily="34" charset="0"/>
              </a:rPr>
              <a:t> </a:t>
            </a:r>
            <a:r>
              <a:rPr lang="en-US" altLang="en-US" sz="2600" dirty="0" err="1">
                <a:latin typeface="Berlin Sans FB" panose="020E0602020502020306" pitchFamily="34" charset="0"/>
              </a:rPr>
              <a:t>maupun</a:t>
            </a:r>
            <a:r>
              <a:rPr lang="en-US" altLang="en-US" sz="2600" dirty="0">
                <a:latin typeface="Berlin Sans FB" panose="020E0602020502020306" pitchFamily="34" charset="0"/>
              </a:rPr>
              <a:t> </a:t>
            </a:r>
            <a:r>
              <a:rPr lang="en-US" altLang="en-US" sz="2600" dirty="0" err="1">
                <a:latin typeface="Berlin Sans FB" panose="020E0602020502020306" pitchFamily="34" charset="0"/>
              </a:rPr>
              <a:t>tugas</a:t>
            </a:r>
            <a:r>
              <a:rPr lang="en-US" altLang="en-US" sz="2600" dirty="0">
                <a:latin typeface="Berlin Sans FB" panose="020E0602020502020306" pitchFamily="34" charset="0"/>
              </a:rPr>
              <a:t> </a:t>
            </a:r>
          </a:p>
          <a:p>
            <a:pPr>
              <a:buNone/>
            </a:pPr>
            <a:endParaRPr lang="en-US" altLang="en-US" sz="2600" dirty="0">
              <a:latin typeface="Berlin Sans FB" panose="020E0602020502020306" pitchFamily="34" charset="0"/>
            </a:endParaRPr>
          </a:p>
          <a:p>
            <a:r>
              <a:rPr lang="en-US" altLang="en-US" sz="2600" dirty="0">
                <a:latin typeface="Berlin Sans FB" panose="020E0602020502020306" pitchFamily="34" charset="0"/>
              </a:rPr>
              <a:t>UAS = 50%</a:t>
            </a:r>
          </a:p>
          <a:p>
            <a:r>
              <a:rPr lang="en-US" altLang="en-US" sz="2600" dirty="0" err="1">
                <a:latin typeface="Berlin Sans FB" panose="020E0602020502020306" pitchFamily="34" charset="0"/>
              </a:rPr>
              <a:t>Terdiri</a:t>
            </a:r>
            <a:r>
              <a:rPr lang="en-US" altLang="en-US" sz="2600" dirty="0">
                <a:latin typeface="Berlin Sans FB" panose="020E0602020502020306" pitchFamily="34" charset="0"/>
              </a:rPr>
              <a:t> </a:t>
            </a:r>
            <a:r>
              <a:rPr lang="en-US" altLang="en-US" sz="2600" dirty="0" err="1">
                <a:latin typeface="Berlin Sans FB" panose="020E0602020502020306" pitchFamily="34" charset="0"/>
              </a:rPr>
              <a:t>dari</a:t>
            </a:r>
            <a:r>
              <a:rPr lang="en-US" altLang="en-US" sz="2600" dirty="0">
                <a:latin typeface="Berlin Sans FB" panose="020E0602020502020306" pitchFamily="34" charset="0"/>
              </a:rPr>
              <a:t> (UAS 5</a:t>
            </a:r>
            <a:r>
              <a:rPr lang="id-ID" altLang="en-US" sz="2600" dirty="0">
                <a:latin typeface="Berlin Sans FB" panose="020E0602020502020306" pitchFamily="34" charset="0"/>
              </a:rPr>
              <a:t>0</a:t>
            </a:r>
            <a:r>
              <a:rPr lang="en-US" altLang="en-US" sz="2600" dirty="0">
                <a:latin typeface="Berlin Sans FB" panose="020E0602020502020306" pitchFamily="34" charset="0"/>
              </a:rPr>
              <a:t>%, </a:t>
            </a:r>
            <a:r>
              <a:rPr lang="en-US" altLang="en-US" sz="2600" dirty="0" err="1">
                <a:latin typeface="Berlin Sans FB" panose="020E0602020502020306" pitchFamily="34" charset="0"/>
              </a:rPr>
              <a:t>Tugas</a:t>
            </a:r>
            <a:r>
              <a:rPr lang="en-US" altLang="en-US" sz="2600" dirty="0">
                <a:latin typeface="Berlin Sans FB" panose="020E0602020502020306" pitchFamily="34" charset="0"/>
              </a:rPr>
              <a:t>/</a:t>
            </a:r>
            <a:r>
              <a:rPr lang="en-US" altLang="en-US" sz="2600" dirty="0" err="1">
                <a:latin typeface="Berlin Sans FB" panose="020E0602020502020306" pitchFamily="34" charset="0"/>
              </a:rPr>
              <a:t>kuis</a:t>
            </a:r>
            <a:r>
              <a:rPr lang="en-US" altLang="en-US" sz="2600" dirty="0">
                <a:latin typeface="Berlin Sans FB" panose="020E0602020502020306" pitchFamily="34" charset="0"/>
              </a:rPr>
              <a:t>/FP 5</a:t>
            </a:r>
            <a:r>
              <a:rPr lang="id-ID" altLang="en-US" sz="2600" dirty="0">
                <a:latin typeface="Berlin Sans FB" panose="020E0602020502020306" pitchFamily="34" charset="0"/>
              </a:rPr>
              <a:t>0</a:t>
            </a:r>
            <a:r>
              <a:rPr lang="en-US" altLang="en-US" sz="2600" dirty="0">
                <a:latin typeface="Berlin Sans FB" panose="020E0602020502020306" pitchFamily="34" charset="0"/>
              </a:rPr>
              <a:t>%)</a:t>
            </a:r>
          </a:p>
          <a:p>
            <a:r>
              <a:rPr lang="en-US" altLang="en-US" sz="2600" dirty="0">
                <a:latin typeface="Berlin Sans FB" panose="020E0602020502020306" pitchFamily="34" charset="0"/>
              </a:rPr>
              <a:t>POIN PLUS :</a:t>
            </a:r>
            <a:r>
              <a:rPr lang="en-US" altLang="en-US" sz="2600" dirty="0" err="1">
                <a:latin typeface="Berlin Sans FB" panose="020E0602020502020306" pitchFamily="34" charset="0"/>
              </a:rPr>
              <a:t>keaktifan</a:t>
            </a:r>
            <a:r>
              <a:rPr lang="en-US" altLang="en-US" sz="2600" dirty="0">
                <a:latin typeface="Berlin Sans FB" panose="020E0602020502020306" pitchFamily="34" charset="0"/>
              </a:rPr>
              <a:t> </a:t>
            </a:r>
            <a:r>
              <a:rPr lang="en-US" altLang="en-US" sz="2600" dirty="0" err="1">
                <a:latin typeface="Berlin Sans FB" panose="020E0602020502020306" pitchFamily="34" charset="0"/>
              </a:rPr>
              <a:t>dalam</a:t>
            </a:r>
            <a:r>
              <a:rPr lang="en-US" altLang="en-US" sz="2600" dirty="0">
                <a:latin typeface="Berlin Sans FB" panose="020E0602020502020306" pitchFamily="34" charset="0"/>
              </a:rPr>
              <a:t> </a:t>
            </a:r>
            <a:r>
              <a:rPr lang="en-US" altLang="en-US" sz="2600" dirty="0" err="1">
                <a:latin typeface="Berlin Sans FB" panose="020E0602020502020306" pitchFamily="34" charset="0"/>
              </a:rPr>
              <a:t>kelas</a:t>
            </a:r>
            <a:r>
              <a:rPr lang="en-US" altLang="en-US" sz="2600" dirty="0">
                <a:latin typeface="Berlin Sans FB" panose="020E0602020502020306" pitchFamily="34" charset="0"/>
              </a:rPr>
              <a:t> </a:t>
            </a:r>
            <a:r>
              <a:rPr lang="en-US" altLang="en-US" sz="2600" dirty="0" err="1">
                <a:latin typeface="Berlin Sans FB" panose="020E0602020502020306" pitchFamily="34" charset="0"/>
              </a:rPr>
              <a:t>maupun</a:t>
            </a:r>
            <a:r>
              <a:rPr lang="en-US" altLang="en-US" sz="2600" dirty="0">
                <a:latin typeface="Berlin Sans FB" panose="020E0602020502020306" pitchFamily="34" charset="0"/>
              </a:rPr>
              <a:t> </a:t>
            </a:r>
            <a:r>
              <a:rPr lang="en-US" altLang="en-US" sz="2600" dirty="0" err="1">
                <a:latin typeface="Berlin Sans FB" panose="020E0602020502020306" pitchFamily="34" charset="0"/>
              </a:rPr>
              <a:t>tugas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22" y="477079"/>
            <a:ext cx="9905998" cy="945239"/>
          </a:xfrm>
        </p:spPr>
        <p:txBody>
          <a:bodyPr>
            <a:normAutofit/>
          </a:bodyPr>
          <a:lstStyle/>
          <a:p>
            <a:r>
              <a:rPr lang="en-US" sz="3200" spc="5" dirty="0" err="1" smtClean="0">
                <a:latin typeface="Berlin Sans FB" panose="020E0602020502020306" pitchFamily="34" charset="0"/>
                <a:cs typeface="Schoolbook Uralic"/>
              </a:rPr>
              <a:t>Latihan</a:t>
            </a:r>
            <a:r>
              <a:rPr lang="en-US" sz="3200" spc="5" dirty="0" smtClean="0">
                <a:latin typeface="Berlin Sans FB" panose="020E0602020502020306" pitchFamily="34" charset="0"/>
                <a:cs typeface="Schoolbook Uralic"/>
              </a:rPr>
              <a:t> flowchart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22" y="1819881"/>
            <a:ext cx="9566457" cy="3533997"/>
          </a:xfrm>
        </p:spPr>
        <p:txBody>
          <a:bodyPr>
            <a:noAutofit/>
          </a:bodyPr>
          <a:lstStyle/>
          <a:p>
            <a:pPr marL="195580" algn="just">
              <a:lnSpc>
                <a:spcPct val="100000"/>
              </a:lnSpc>
            </a:pPr>
            <a:r>
              <a:rPr lang="en-US" sz="2000" dirty="0" err="1" smtClean="0">
                <a:latin typeface="Berlin Sans FB" panose="020E0602020502020306" pitchFamily="34" charset="0"/>
                <a:cs typeface="Schoolbook Uralic"/>
              </a:rPr>
              <a:t>Buatlah</a:t>
            </a:r>
            <a:r>
              <a:rPr lang="en-US" sz="2000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flowchart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menghitung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keliling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persegi</a:t>
            </a:r>
            <a:r>
              <a:rPr lang="en-US" sz="2000" spc="20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panjang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 ?</a:t>
            </a:r>
            <a:endParaRPr lang="en-US" sz="2000" spc="5" dirty="0">
              <a:latin typeface="Berlin Sans FB" panose="020E0602020502020306" pitchFamily="34" charset="0"/>
              <a:cs typeface="Schoolbook Uralic"/>
            </a:endParaRPr>
          </a:p>
          <a:p>
            <a:pPr marL="195580" algn="just">
              <a:lnSpc>
                <a:spcPct val="100000"/>
              </a:lnSpc>
            </a:pP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Buatlah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 flowchart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menghitung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smtClean="0">
                <a:latin typeface="Berlin Sans FB" panose="020E0602020502020306" pitchFamily="34" charset="0"/>
                <a:cs typeface="Schoolbook Uralic"/>
              </a:rPr>
              <a:t>luas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segitiga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 ?</a:t>
            </a:r>
            <a:endParaRPr lang="en-US" sz="2000" dirty="0">
              <a:latin typeface="Berlin Sans FB" panose="020E0602020502020306" pitchFamily="34" charset="0"/>
              <a:cs typeface="Schoolbook Uralic"/>
            </a:endParaRPr>
          </a:p>
          <a:p>
            <a:pPr marL="195580" algn="just">
              <a:lnSpc>
                <a:spcPct val="100000"/>
              </a:lnSpc>
            </a:pP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Buatlah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 flowchart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dari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 vending</a:t>
            </a:r>
            <a:r>
              <a:rPr lang="en-US" sz="2000" spc="1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machine (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mesin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otomatis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untuk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membeli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minuman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)?</a:t>
            </a:r>
            <a:endParaRPr lang="en-US" sz="2000" dirty="0">
              <a:latin typeface="Berlin Sans FB" panose="020E0602020502020306" pitchFamily="34" charset="0"/>
              <a:cs typeface="Schoolbook Uralic"/>
            </a:endParaRPr>
          </a:p>
          <a:p>
            <a:pPr marL="195580" algn="just">
              <a:lnSpc>
                <a:spcPct val="100000"/>
              </a:lnSpc>
            </a:pP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Buatlah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flowchart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dari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  <a:cs typeface="Schoolbook Uralic"/>
              </a:rPr>
              <a:t>mesin</a:t>
            </a:r>
            <a:r>
              <a:rPr lang="en-US" sz="2000" spc="60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dirty="0" smtClean="0">
                <a:latin typeface="Berlin Sans FB" panose="020E0602020502020306" pitchFamily="34" charset="0"/>
                <a:cs typeface="Schoolbook Uralic"/>
              </a:rPr>
              <a:t>ATM (</a:t>
            </a:r>
            <a:r>
              <a:rPr lang="en-US" sz="2000" dirty="0" err="1" smtClean="0">
                <a:latin typeface="Berlin Sans FB" panose="020E0602020502020306" pitchFamily="34" charset="0"/>
                <a:cs typeface="Schoolbook Uralic"/>
              </a:rPr>
              <a:t>Mengambil</a:t>
            </a:r>
            <a:r>
              <a:rPr lang="en-US" sz="2000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dirty="0" err="1" smtClean="0">
                <a:latin typeface="Berlin Sans FB" panose="020E0602020502020306" pitchFamily="34" charset="0"/>
                <a:cs typeface="Schoolbook Uralic"/>
              </a:rPr>
              <a:t>uang</a:t>
            </a:r>
            <a:r>
              <a:rPr lang="en-US" sz="2000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dirty="0" err="1" smtClean="0">
                <a:latin typeface="Berlin Sans FB" panose="020E0602020502020306" pitchFamily="34" charset="0"/>
                <a:cs typeface="Schoolbook Uralic"/>
              </a:rPr>
              <a:t>dari</a:t>
            </a:r>
            <a:r>
              <a:rPr lang="en-US" sz="2000" dirty="0" smtClean="0">
                <a:latin typeface="Berlin Sans FB" panose="020E0602020502020306" pitchFamily="34" charset="0"/>
                <a:cs typeface="Schoolbook Uralic"/>
              </a:rPr>
              <a:t> ATM)?</a:t>
            </a:r>
            <a:endParaRPr lang="en-US" sz="2000" dirty="0">
              <a:latin typeface="Berlin Sans FB" panose="020E0602020502020306" pitchFamily="34" charset="0"/>
              <a:cs typeface="Schoolbook Uralic"/>
            </a:endParaRPr>
          </a:p>
          <a:p>
            <a:pPr marL="195580" algn="just">
              <a:lnSpc>
                <a:spcPct val="100000"/>
              </a:lnSpc>
            </a:pPr>
            <a:endParaRPr lang="en-US" sz="2000" dirty="0" smtClean="0">
              <a:latin typeface="Berlin Sans FB" panose="020E0602020502020306" pitchFamily="34" charset="0"/>
              <a:cs typeface="Schoolbook Uralic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 smtClean="0">
              <a:latin typeface="Berlin Sans FB" panose="020E0602020502020306" pitchFamily="34" charset="0"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14090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14" y="1290431"/>
            <a:ext cx="6096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97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erlin Sans FB" panose="020E0602020502020306" pitchFamily="34" charset="0"/>
              </a:rPr>
              <a:t>Catatan</a:t>
            </a:r>
            <a:r>
              <a:rPr lang="en-US" dirty="0" smtClean="0">
                <a:latin typeface="Berlin Sans FB" panose="020E0602020502020306" pitchFamily="34" charset="0"/>
              </a:rPr>
              <a:t> :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91679"/>
            <a:ext cx="10133011" cy="4363348"/>
          </a:xfrm>
        </p:spPr>
        <p:txBody>
          <a:bodyPr>
            <a:noAutofit/>
          </a:bodyPr>
          <a:lstStyle/>
          <a:p>
            <a:pPr lvl="1"/>
            <a:r>
              <a:rPr lang="en-US" altLang="en-US" sz="2200" dirty="0" err="1">
                <a:latin typeface="Berlin Sans FB" panose="020E0602020502020306" pitchFamily="34" charset="0"/>
              </a:rPr>
              <a:t>Toleransi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keterlambatan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hadir</a:t>
            </a:r>
            <a:r>
              <a:rPr lang="en-US" altLang="en-US" sz="2200" dirty="0">
                <a:latin typeface="Berlin Sans FB" panose="020E0602020502020306" pitchFamily="34" charset="0"/>
              </a:rPr>
              <a:t>  </a:t>
            </a:r>
            <a:r>
              <a:rPr lang="en-US" altLang="en-US" sz="2200" dirty="0" err="1">
                <a:latin typeface="Berlin Sans FB" panose="020E0602020502020306" pitchFamily="34" charset="0"/>
              </a:rPr>
              <a:t>adalah</a:t>
            </a:r>
            <a:r>
              <a:rPr lang="en-US" altLang="en-US" sz="2200" dirty="0">
                <a:latin typeface="Berlin Sans FB" panose="020E0602020502020306" pitchFamily="34" charset="0"/>
              </a:rPr>
              <a:t> 30 </a:t>
            </a:r>
            <a:r>
              <a:rPr lang="en-US" altLang="en-US" sz="2200" dirty="0" err="1">
                <a:latin typeface="Berlin Sans FB" panose="020E0602020502020306" pitchFamily="34" charset="0"/>
              </a:rPr>
              <a:t>menit</a:t>
            </a:r>
            <a:r>
              <a:rPr lang="en-US" altLang="en-US" sz="2200" dirty="0">
                <a:latin typeface="Berlin Sans FB" panose="020E0602020502020306" pitchFamily="34" charset="0"/>
              </a:rPr>
              <a:t> (</a:t>
            </a:r>
            <a:r>
              <a:rPr lang="en-US" altLang="en-US" sz="2200" dirty="0" err="1">
                <a:latin typeface="Berlin Sans FB" panose="020E0602020502020306" pitchFamily="34" charset="0"/>
              </a:rPr>
              <a:t>berlaku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untuk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dosen</a:t>
            </a:r>
            <a:r>
              <a:rPr lang="en-US" altLang="en-US" sz="2200" dirty="0">
                <a:latin typeface="Berlin Sans FB" panose="020E0602020502020306" pitchFamily="34" charset="0"/>
              </a:rPr>
              <a:t> &amp; </a:t>
            </a:r>
            <a:r>
              <a:rPr lang="en-US" altLang="en-US" sz="2200" dirty="0" err="1">
                <a:latin typeface="Berlin Sans FB" panose="020E0602020502020306" pitchFamily="34" charset="0"/>
              </a:rPr>
              <a:t>mahasiswa</a:t>
            </a:r>
            <a:r>
              <a:rPr lang="en-US" altLang="en-US" sz="2200" dirty="0">
                <a:latin typeface="Berlin Sans FB" panose="020E0602020502020306" pitchFamily="34" charset="0"/>
              </a:rPr>
              <a:t>). </a:t>
            </a:r>
          </a:p>
          <a:p>
            <a:pPr lvl="1"/>
            <a:r>
              <a:rPr lang="en-US" altLang="en-US" sz="2200" dirty="0" err="1">
                <a:latin typeface="Berlin Sans FB" panose="020E0602020502020306" pitchFamily="34" charset="0"/>
              </a:rPr>
              <a:t>Mahasiswa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harus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berpakaian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rapi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dengan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baju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berkerah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dan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bersepatu</a:t>
            </a:r>
            <a:r>
              <a:rPr lang="en-US" altLang="en-US" sz="2200" dirty="0">
                <a:latin typeface="Berlin Sans FB" panose="020E0602020502020306" pitchFamily="34" charset="0"/>
              </a:rPr>
              <a:t>.</a:t>
            </a:r>
          </a:p>
          <a:p>
            <a:pPr lvl="1"/>
            <a:r>
              <a:rPr lang="en-US" altLang="en-US" sz="2200" dirty="0" err="1">
                <a:latin typeface="Berlin Sans FB" panose="020E0602020502020306" pitchFamily="34" charset="0"/>
              </a:rPr>
              <a:t>Dalam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Perkuliahan</a:t>
            </a:r>
            <a:r>
              <a:rPr lang="en-US" altLang="en-US" sz="2200" dirty="0">
                <a:latin typeface="Berlin Sans FB" panose="020E0602020502020306" pitchFamily="34" charset="0"/>
              </a:rPr>
              <a:t> HP di </a:t>
            </a:r>
            <a:r>
              <a:rPr lang="en-US" altLang="en-US" sz="2200" dirty="0" err="1">
                <a:latin typeface="Berlin Sans FB" panose="020E0602020502020306" pitchFamily="34" charset="0"/>
              </a:rPr>
              <a:t>nonaktifkan</a:t>
            </a:r>
            <a:r>
              <a:rPr lang="en-US" altLang="en-US" sz="2200" dirty="0">
                <a:latin typeface="Berlin Sans FB" panose="020E0602020502020306" pitchFamily="34" charset="0"/>
              </a:rPr>
              <a:t> / silent</a:t>
            </a:r>
          </a:p>
          <a:p>
            <a:pPr lvl="1"/>
            <a:r>
              <a:rPr lang="en-US" altLang="en-US" sz="2200" dirty="0" err="1">
                <a:latin typeface="Berlin Sans FB" panose="020E0602020502020306" pitchFamily="34" charset="0"/>
              </a:rPr>
              <a:t>Tidak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ada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toleransi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untuk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kecurangan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selama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ujian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tulis</a:t>
            </a:r>
            <a:r>
              <a:rPr lang="en-US" altLang="en-US" sz="2200" dirty="0">
                <a:latin typeface="Berlin Sans FB" panose="020E0602020502020306" pitchFamily="34" charset="0"/>
              </a:rPr>
              <a:t>.</a:t>
            </a:r>
          </a:p>
          <a:p>
            <a:pPr lvl="1"/>
            <a:r>
              <a:rPr lang="en-US" altLang="en-US" sz="2200" dirty="0" err="1">
                <a:latin typeface="Berlin Sans FB" panose="020E0602020502020306" pitchFamily="34" charset="0"/>
              </a:rPr>
              <a:t>Ujian</a:t>
            </a:r>
            <a:r>
              <a:rPr lang="en-US" altLang="en-US" sz="2200" dirty="0">
                <a:latin typeface="Berlin Sans FB" panose="020E0602020502020306" pitchFamily="34" charset="0"/>
              </a:rPr>
              <a:t>/</a:t>
            </a:r>
            <a:r>
              <a:rPr lang="en-US" altLang="en-US" sz="2200" dirty="0" err="1">
                <a:latin typeface="Berlin Sans FB" panose="020E0602020502020306" pitchFamily="34" charset="0"/>
              </a:rPr>
              <a:t>tugas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susulan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akan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diberikan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dengan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menunjukkan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surat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keterangan</a:t>
            </a:r>
            <a:r>
              <a:rPr lang="en-US" altLang="en-US" sz="2200" dirty="0">
                <a:latin typeface="Berlin Sans FB" panose="020E0602020502020306" pitchFamily="34" charset="0"/>
              </a:rPr>
              <a:t> yang </a:t>
            </a:r>
            <a:r>
              <a:rPr lang="en-US" altLang="en-US" sz="2200" dirty="0" err="1">
                <a:latin typeface="Berlin Sans FB" panose="020E0602020502020306" pitchFamily="34" charset="0"/>
              </a:rPr>
              <a:t>jelas</a:t>
            </a:r>
            <a:r>
              <a:rPr lang="en-US" altLang="en-US" sz="2200" dirty="0">
                <a:latin typeface="Berlin Sans FB" panose="020E0602020502020306" pitchFamily="34" charset="0"/>
              </a:rPr>
              <a:t>.</a:t>
            </a:r>
          </a:p>
          <a:p>
            <a:pPr lvl="1"/>
            <a:r>
              <a:rPr lang="en-US" altLang="en-US" sz="2200" dirty="0" err="1">
                <a:latin typeface="Berlin Sans FB" panose="020E0602020502020306" pitchFamily="34" charset="0"/>
              </a:rPr>
              <a:t>Tugas</a:t>
            </a:r>
            <a:r>
              <a:rPr lang="en-US" altLang="en-US" sz="2200" dirty="0">
                <a:latin typeface="Berlin Sans FB" panose="020E0602020502020306" pitchFamily="34" charset="0"/>
              </a:rPr>
              <a:t> take home/PR </a:t>
            </a:r>
            <a:r>
              <a:rPr lang="en-US" altLang="en-US" sz="2200" dirty="0" err="1">
                <a:latin typeface="Berlin Sans FB" panose="020E0602020502020306" pitchFamily="34" charset="0"/>
              </a:rPr>
              <a:t>harus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dikumpulkan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sebelum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kuliah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dimulai</a:t>
            </a:r>
            <a:r>
              <a:rPr lang="en-US" altLang="en-US" sz="2200" dirty="0">
                <a:latin typeface="Berlin Sans FB" panose="020E0602020502020306" pitchFamily="34" charset="0"/>
              </a:rPr>
              <a:t>.</a:t>
            </a:r>
            <a:endParaRPr lang="en-US" sz="22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763" y="1437668"/>
            <a:ext cx="6783387" cy="1478570"/>
          </a:xfrm>
        </p:spPr>
        <p:txBody>
          <a:bodyPr/>
          <a:lstStyle/>
          <a:p>
            <a:r>
              <a:rPr lang="en-US" dirty="0" err="1" smtClean="0">
                <a:latin typeface="Berlin Sans FB" panose="020E0602020502020306" pitchFamily="34" charset="0"/>
              </a:rPr>
              <a:t>Algoritma</a:t>
            </a:r>
            <a:r>
              <a:rPr lang="en-US" dirty="0" smtClean="0">
                <a:latin typeface="Berlin Sans FB" panose="020E0602020502020306" pitchFamily="34" charset="0"/>
              </a:rPr>
              <a:t> ?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30889" y="3361718"/>
            <a:ext cx="3370261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Berlin Sans FB" panose="020E0602020502020306" pitchFamily="34" charset="0"/>
              </a:rPr>
              <a:t>Program ?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95536"/>
            <a:ext cx="9905998" cy="800551"/>
          </a:xfrm>
        </p:spPr>
        <p:txBody>
          <a:bodyPr/>
          <a:lstStyle/>
          <a:p>
            <a:r>
              <a:rPr lang="en-US" dirty="0" err="1" smtClean="0">
                <a:latin typeface="Berlin Sans FB" panose="020E0602020502020306" pitchFamily="34" charset="0"/>
              </a:rPr>
              <a:t>Algoritma</a:t>
            </a:r>
            <a:r>
              <a:rPr lang="en-US" dirty="0" smtClean="0">
                <a:latin typeface="Berlin Sans FB" panose="020E0602020502020306" pitchFamily="34" charset="0"/>
              </a:rPr>
              <a:t> ?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105468"/>
            <a:ext cx="10310191" cy="3739487"/>
          </a:xfrm>
        </p:spPr>
        <p:txBody>
          <a:bodyPr>
            <a:noAutofit/>
          </a:bodyPr>
          <a:lstStyle/>
          <a:p>
            <a:pPr marL="344488" lvl="1"/>
            <a:r>
              <a:rPr lang="en-US" sz="2400" spc="5" dirty="0" err="1" smtClean="0">
                <a:effectLst/>
                <a:cs typeface="Schoolbook Uralic"/>
              </a:rPr>
              <a:t>Algoritma</a:t>
            </a:r>
            <a:r>
              <a:rPr lang="en-US" sz="2400" spc="5" dirty="0" smtClean="0">
                <a:effectLst/>
                <a:cs typeface="Schoolbook Uralic"/>
              </a:rPr>
              <a:t> </a:t>
            </a:r>
            <a:r>
              <a:rPr lang="en-US" sz="2400" spc="5" dirty="0" err="1" smtClean="0">
                <a:effectLst/>
                <a:cs typeface="Schoolbook Uralic"/>
              </a:rPr>
              <a:t>adalah</a:t>
            </a:r>
            <a:r>
              <a:rPr lang="en-US" sz="2400" spc="5" dirty="0" smtClean="0">
                <a:effectLst/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altLang="en-US" sz="2400" dirty="0" err="1"/>
              <a:t>sekumpulan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langkah-langkah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instruksi-instruksi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terbatas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menyelesaikan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suatu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masalah</a:t>
            </a:r>
            <a:r>
              <a:rPr lang="en-US" altLang="en-US" sz="2400" dirty="0" smtClean="0"/>
              <a:t> </a:t>
            </a:r>
            <a:endParaRPr lang="en-US" sz="2400" dirty="0" smtClean="0">
              <a:effectLst/>
              <a:latin typeface="Berlin Sans FB" panose="020E0602020502020306" pitchFamily="34" charset="0"/>
            </a:endParaRPr>
          </a:p>
          <a:p>
            <a:pPr marL="344488" lvl="1" algn="just"/>
            <a:r>
              <a:rPr lang="en-US" sz="2400" spc="5" dirty="0" err="1" smtClean="0">
                <a:cs typeface="Century Schoolbook"/>
              </a:rPr>
              <a:t>Untuk</a:t>
            </a:r>
            <a:r>
              <a:rPr lang="en-US" sz="2400" spc="5" dirty="0" smtClean="0">
                <a:cs typeface="Century Schoolbook"/>
              </a:rPr>
              <a:t> </a:t>
            </a:r>
            <a:r>
              <a:rPr lang="en-US" sz="2400" spc="5" dirty="0" err="1">
                <a:cs typeface="Century Schoolbook"/>
              </a:rPr>
              <a:t>mengolah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spc="10" dirty="0">
                <a:cs typeface="Century Schoolbook"/>
              </a:rPr>
              <a:t>data </a:t>
            </a:r>
            <a:r>
              <a:rPr lang="en-US" sz="2400" spc="5" dirty="0" err="1">
                <a:cs typeface="Century Schoolbook"/>
              </a:rPr>
              <a:t>menjadi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spc="5" dirty="0" err="1">
                <a:cs typeface="Century Schoolbook"/>
              </a:rPr>
              <a:t>informasi</a:t>
            </a:r>
            <a:r>
              <a:rPr lang="en-US" sz="2400" spc="5" dirty="0">
                <a:cs typeface="Century Schoolbook"/>
              </a:rPr>
              <a:t> (input </a:t>
            </a:r>
            <a:r>
              <a:rPr lang="en-US" sz="2400" spc="5" dirty="0" err="1">
                <a:cs typeface="Century Schoolbook"/>
              </a:rPr>
              <a:t>menjadi</a:t>
            </a:r>
            <a:r>
              <a:rPr lang="en-US" sz="2400" spc="5" dirty="0">
                <a:cs typeface="Century Schoolbook"/>
              </a:rPr>
              <a:t> output),  programmer </a:t>
            </a:r>
            <a:r>
              <a:rPr lang="en-US" sz="2400" spc="5" dirty="0" err="1">
                <a:cs typeface="Century Schoolbook"/>
              </a:rPr>
              <a:t>wajib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spc="5" dirty="0" err="1">
                <a:cs typeface="Century Schoolbook"/>
              </a:rPr>
              <a:t>menyusun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spc="10" dirty="0" err="1">
                <a:cs typeface="Century Schoolbook"/>
              </a:rPr>
              <a:t>langkah</a:t>
            </a:r>
            <a:r>
              <a:rPr lang="en-US" sz="2400" spc="10" dirty="0">
                <a:cs typeface="Century Schoolbook"/>
              </a:rPr>
              <a:t> detail (</a:t>
            </a:r>
            <a:r>
              <a:rPr lang="en-US" sz="2400" spc="10" dirty="0" err="1">
                <a:cs typeface="Century Schoolbook"/>
              </a:rPr>
              <a:t>runutan</a:t>
            </a:r>
            <a:r>
              <a:rPr lang="en-US" sz="2400" spc="10" dirty="0">
                <a:cs typeface="Century Schoolbook"/>
              </a:rPr>
              <a:t>) </a:t>
            </a:r>
            <a:r>
              <a:rPr lang="en-US" sz="2400" spc="5" dirty="0" err="1">
                <a:cs typeface="Century Schoolbook"/>
              </a:rPr>
              <a:t>bagaimana</a:t>
            </a:r>
            <a:r>
              <a:rPr lang="en-US" sz="2400" spc="5" dirty="0">
                <a:cs typeface="Century Schoolbook"/>
              </a:rPr>
              <a:t>  </a:t>
            </a:r>
            <a:r>
              <a:rPr lang="en-US" sz="2400" spc="10" dirty="0" err="1">
                <a:cs typeface="Century Schoolbook"/>
              </a:rPr>
              <a:t>komputer</a:t>
            </a:r>
            <a:r>
              <a:rPr lang="en-US" sz="2400" spc="10" dirty="0">
                <a:cs typeface="Century Schoolbook"/>
              </a:rPr>
              <a:t> </a:t>
            </a:r>
            <a:r>
              <a:rPr lang="en-US" sz="2400" spc="5" dirty="0" err="1">
                <a:cs typeface="Century Schoolbook"/>
              </a:rPr>
              <a:t>akan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spc="5" dirty="0" err="1">
                <a:cs typeface="Century Schoolbook"/>
              </a:rPr>
              <a:t>menyelesaikan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spc="5" dirty="0" err="1">
                <a:cs typeface="Century Schoolbook"/>
              </a:rPr>
              <a:t>masalah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spc="10" dirty="0" err="1" smtClean="0">
                <a:cs typeface="Century Schoolbook"/>
              </a:rPr>
              <a:t>tersebut</a:t>
            </a:r>
            <a:r>
              <a:rPr lang="en-US" sz="2400" spc="10" dirty="0" smtClean="0">
                <a:cs typeface="Century Schoolbook"/>
              </a:rPr>
              <a:t>”</a:t>
            </a:r>
            <a:r>
              <a:rPr lang="en-US" sz="2400" dirty="0" smtClean="0">
                <a:cs typeface="Times New Roman"/>
              </a:rPr>
              <a:t> </a:t>
            </a:r>
            <a:r>
              <a:rPr lang="en-US" sz="2400" spc="10" dirty="0" err="1">
                <a:cs typeface="Century Schoolbook"/>
              </a:rPr>
              <a:t>Langkah</a:t>
            </a:r>
            <a:r>
              <a:rPr lang="en-US" sz="2400" spc="10" dirty="0">
                <a:cs typeface="Century Schoolbook"/>
              </a:rPr>
              <a:t> detail  </a:t>
            </a:r>
            <a:r>
              <a:rPr lang="en-US" sz="2400" spc="5" dirty="0" err="1">
                <a:cs typeface="Century Schoolbook"/>
              </a:rPr>
              <a:t>ini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spc="10" dirty="0" err="1">
                <a:cs typeface="Century Schoolbook"/>
              </a:rPr>
              <a:t>disebut</a:t>
            </a:r>
            <a:r>
              <a:rPr lang="en-US" sz="2400" spc="-25" dirty="0">
                <a:cs typeface="Century Schoolbook"/>
              </a:rPr>
              <a:t> </a:t>
            </a:r>
            <a:r>
              <a:rPr lang="en-US" sz="2400" b="1" spc="5" dirty="0" err="1" smtClean="0">
                <a:cs typeface="Century Schoolbook"/>
              </a:rPr>
              <a:t>Algoritma</a:t>
            </a:r>
            <a:endParaRPr lang="en-US" sz="2400" dirty="0">
              <a:effectLst/>
              <a:latin typeface="Berlin Sans FB" panose="020E0602020502020306" pitchFamily="34" charset="0"/>
            </a:endParaRPr>
          </a:p>
          <a:p>
            <a:pPr marL="344488" lvl="1" algn="just"/>
            <a:r>
              <a:rPr lang="en-US" altLang="en-US" sz="2400" dirty="0"/>
              <a:t>Kata </a:t>
            </a:r>
            <a:r>
              <a:rPr lang="en-US" altLang="en-US" sz="2400" dirty="0" err="1"/>
              <a:t>Algoritma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mulai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diperkenalkan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oleh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seorang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ilmuwan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matematika</a:t>
            </a:r>
            <a:r>
              <a:rPr lang="en-US" altLang="en-US" sz="2400" dirty="0"/>
              <a:t> Persia </a:t>
            </a:r>
            <a:r>
              <a:rPr lang="en-US" altLang="en-US" sz="2400" dirty="0" err="1"/>
              <a:t>bernama</a:t>
            </a:r>
            <a:r>
              <a:rPr lang="en-US" altLang="en-US" sz="2400" dirty="0"/>
              <a:t> Al Khwarizmi (ca. 780-ca. 850)</a:t>
            </a:r>
            <a:endParaRPr lang="en-US" sz="2400" dirty="0" smtClean="0">
              <a:effectLst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6610" y="4131522"/>
            <a:ext cx="1884935" cy="2296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682389"/>
            <a:ext cx="9905998" cy="937028"/>
          </a:xfrm>
        </p:spPr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Program ?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91679"/>
            <a:ext cx="10310191" cy="4363348"/>
          </a:xfrm>
        </p:spPr>
        <p:txBody>
          <a:bodyPr>
            <a:noAutofit/>
          </a:bodyPr>
          <a:lstStyle/>
          <a:p>
            <a:pPr marL="344488" lvl="1"/>
            <a:r>
              <a:rPr lang="en-US" sz="2400" spc="5" dirty="0" smtClean="0">
                <a:effectLst/>
                <a:cs typeface="Schoolbook Uralic"/>
              </a:rPr>
              <a:t>Program </a:t>
            </a:r>
            <a:r>
              <a:rPr lang="en-US" sz="2400" dirty="0" err="1">
                <a:effectLst/>
                <a:cs typeface="Schoolbook Uralic"/>
              </a:rPr>
              <a:t>adalah</a:t>
            </a:r>
            <a:r>
              <a:rPr lang="en-US" sz="2400" dirty="0">
                <a:effectLst/>
                <a:cs typeface="Schoolbook Uralic"/>
              </a:rPr>
              <a:t> </a:t>
            </a:r>
            <a:r>
              <a:rPr lang="en-US" sz="2400" b="1" spc="5" dirty="0" err="1">
                <a:effectLst/>
                <a:cs typeface="Schoolbook Uralic"/>
              </a:rPr>
              <a:t>kumpulan</a:t>
            </a:r>
            <a:r>
              <a:rPr lang="en-US" sz="2400" b="1" spc="5" dirty="0">
                <a:effectLst/>
                <a:cs typeface="Schoolbook Uralic"/>
              </a:rPr>
              <a:t> </a:t>
            </a:r>
            <a:r>
              <a:rPr lang="en-US" sz="2400" b="1" spc="5" dirty="0" err="1">
                <a:effectLst/>
                <a:cs typeface="Schoolbook Uralic"/>
              </a:rPr>
              <a:t>instruksi</a:t>
            </a:r>
            <a:r>
              <a:rPr lang="en-US" sz="2400" spc="5" dirty="0">
                <a:effectLst/>
                <a:cs typeface="Schoolbook Uralic"/>
              </a:rPr>
              <a:t> yang </a:t>
            </a:r>
            <a:r>
              <a:rPr lang="en-US" sz="2400" spc="5" dirty="0" err="1">
                <a:effectLst/>
                <a:cs typeface="Schoolbook Uralic"/>
              </a:rPr>
              <a:t>digunakan</a:t>
            </a:r>
            <a:r>
              <a:rPr lang="en-US" sz="2400" spc="5" dirty="0">
                <a:effectLst/>
                <a:cs typeface="Schoolbook Uralic"/>
              </a:rPr>
              <a:t> </a:t>
            </a:r>
            <a:r>
              <a:rPr lang="en-US" sz="2400" spc="5" dirty="0" err="1" smtClean="0">
                <a:effectLst/>
                <a:cs typeface="Schoolbook Uralic"/>
              </a:rPr>
              <a:t>untuk</a:t>
            </a:r>
            <a:r>
              <a:rPr lang="en-US" sz="2400" spc="80" dirty="0" smtClean="0">
                <a:effectLst/>
                <a:cs typeface="Schoolbook Uralic"/>
              </a:rPr>
              <a:t> </a:t>
            </a:r>
            <a:r>
              <a:rPr lang="en-US" sz="2400" spc="5" dirty="0" err="1" smtClean="0">
                <a:effectLst/>
                <a:cs typeface="Schoolbook Uralic"/>
              </a:rPr>
              <a:t>mengatur</a:t>
            </a:r>
            <a:r>
              <a:rPr lang="en-US" sz="2400" dirty="0" smtClean="0">
                <a:effectLst/>
                <a:cs typeface="Schoolbook Uralic"/>
              </a:rPr>
              <a:t> </a:t>
            </a:r>
            <a:r>
              <a:rPr lang="en-US" sz="2400" spc="5" dirty="0" err="1" smtClean="0">
                <a:effectLst/>
                <a:cs typeface="Schoolbook Uralic"/>
              </a:rPr>
              <a:t>komputer</a:t>
            </a:r>
            <a:r>
              <a:rPr lang="en-US" sz="2400" spc="5" dirty="0" smtClean="0">
                <a:effectLst/>
                <a:cs typeface="Schoolbook Uralic"/>
              </a:rPr>
              <a:t> </a:t>
            </a:r>
            <a:r>
              <a:rPr lang="en-US" sz="2400" spc="5" dirty="0">
                <a:effectLst/>
                <a:cs typeface="Schoolbook Uralic"/>
              </a:rPr>
              <a:t>agar </a:t>
            </a:r>
            <a:r>
              <a:rPr lang="en-US" sz="2400" spc="5" dirty="0" err="1">
                <a:effectLst/>
                <a:cs typeface="Schoolbook Uralic"/>
              </a:rPr>
              <a:t>melakukan</a:t>
            </a:r>
            <a:r>
              <a:rPr lang="en-US" sz="2400" spc="5" dirty="0">
                <a:effectLst/>
                <a:cs typeface="Schoolbook Uralic"/>
              </a:rPr>
              <a:t> </a:t>
            </a:r>
            <a:r>
              <a:rPr lang="en-US" sz="2400" spc="5" dirty="0" err="1">
                <a:effectLst/>
                <a:cs typeface="Schoolbook Uralic"/>
              </a:rPr>
              <a:t>suatu</a:t>
            </a:r>
            <a:r>
              <a:rPr lang="en-US" sz="2400" spc="5" dirty="0">
                <a:effectLst/>
                <a:cs typeface="Schoolbook Uralic"/>
              </a:rPr>
              <a:t> </a:t>
            </a:r>
            <a:r>
              <a:rPr lang="en-US" sz="2400" spc="5" dirty="0" err="1">
                <a:effectLst/>
                <a:cs typeface="Schoolbook Uralic"/>
              </a:rPr>
              <a:t>tindakan</a:t>
            </a:r>
            <a:r>
              <a:rPr lang="en-US" sz="2400" spc="85" dirty="0">
                <a:effectLst/>
                <a:cs typeface="Schoolbook Uralic"/>
              </a:rPr>
              <a:t> </a:t>
            </a:r>
            <a:r>
              <a:rPr lang="en-US" sz="2400" spc="5" dirty="0" err="1" smtClean="0">
                <a:effectLst/>
                <a:cs typeface="Schoolbook Uralic"/>
              </a:rPr>
              <a:t>tertentu</a:t>
            </a:r>
            <a:endParaRPr lang="en-US" sz="2400" spc="5" dirty="0" smtClean="0">
              <a:effectLst/>
              <a:cs typeface="Schoolbook Uralic"/>
            </a:endParaRPr>
          </a:p>
          <a:p>
            <a:pPr marL="344488" lvl="1"/>
            <a:endParaRPr lang="en-US" sz="2400" dirty="0" smtClean="0">
              <a:effectLst/>
            </a:endParaRPr>
          </a:p>
          <a:p>
            <a:pPr marL="344488" lvl="1"/>
            <a:r>
              <a:rPr lang="en-US" sz="2400" dirty="0" err="1" smtClean="0">
                <a:effectLst/>
              </a:rPr>
              <a:t>Konsep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komponen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komputer</a:t>
            </a:r>
            <a:r>
              <a:rPr lang="en-US" sz="2400" dirty="0" smtClean="0">
                <a:effectLst/>
              </a:rPr>
              <a:t> : hardware, </a:t>
            </a:r>
            <a:r>
              <a:rPr lang="en-US" sz="2400" dirty="0" err="1" smtClean="0">
                <a:effectLst/>
              </a:rPr>
              <a:t>sotware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dan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brainware</a:t>
            </a:r>
            <a:endParaRPr lang="en-US" sz="2400" dirty="0" smtClean="0">
              <a:effectLst/>
            </a:endParaRPr>
          </a:p>
          <a:p>
            <a:pPr marL="344488" lvl="1"/>
            <a:endParaRPr lang="en-US" sz="2400" dirty="0">
              <a:effectLst/>
            </a:endParaRPr>
          </a:p>
          <a:p>
            <a:pPr marL="344488" lvl="1"/>
            <a:r>
              <a:rPr lang="en-US" sz="2400" dirty="0" smtClean="0">
                <a:effectLst/>
              </a:rPr>
              <a:t>Programmer : Orang yang </a:t>
            </a:r>
            <a:r>
              <a:rPr lang="en-US" sz="2400" dirty="0" err="1" smtClean="0">
                <a:effectLst/>
              </a:rPr>
              <a:t>membuat</a:t>
            </a:r>
            <a:r>
              <a:rPr lang="en-US" sz="2400" dirty="0" smtClean="0">
                <a:effectLst/>
              </a:rPr>
              <a:t> Program</a:t>
            </a:r>
          </a:p>
          <a:p>
            <a:pPr marL="344488" lvl="1"/>
            <a:endParaRPr lang="en-US" sz="2400" dirty="0">
              <a:effectLst/>
            </a:endParaRPr>
          </a:p>
          <a:p>
            <a:pPr marL="344488" lvl="1"/>
            <a:r>
              <a:rPr lang="en-US" sz="2400" dirty="0" smtClean="0">
                <a:effectLst/>
              </a:rPr>
              <a:t>Programming/coding : </a:t>
            </a:r>
            <a:r>
              <a:rPr lang="en-US" sz="2400" dirty="0" err="1" smtClean="0">
                <a:effectLst/>
              </a:rPr>
              <a:t>aktivitas</a:t>
            </a:r>
            <a:r>
              <a:rPr lang="en-US" sz="2400" dirty="0" smtClean="0">
                <a:effectLst/>
              </a:rPr>
              <a:t> yang </a:t>
            </a:r>
            <a:r>
              <a:rPr lang="en-US" sz="2400" dirty="0" err="1" smtClean="0">
                <a:effectLst/>
              </a:rPr>
              <a:t>berhubungan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dengan</a:t>
            </a:r>
            <a:r>
              <a:rPr lang="en-US" sz="2400" dirty="0" smtClean="0">
                <a:effectLst/>
              </a:rPr>
              <a:t> program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34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Program = Kumpulan </a:t>
            </a:r>
            <a:r>
              <a:rPr lang="en-US" dirty="0" err="1" smtClean="0">
                <a:latin typeface="Berlin Sans FB" panose="020E0602020502020306" pitchFamily="34" charset="0"/>
              </a:rPr>
              <a:t>intruksi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91678"/>
            <a:ext cx="10310191" cy="4787417"/>
          </a:xfrm>
        </p:spPr>
        <p:txBody>
          <a:bodyPr>
            <a:noAutofit/>
          </a:bodyPr>
          <a:lstStyle/>
          <a:p>
            <a:pPr marL="195580" algn="just">
              <a:lnSpc>
                <a:spcPct val="150000"/>
              </a:lnSpc>
            </a:pP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Program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ditulis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dengan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menggunakan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kaidah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-5" dirty="0">
                <a:latin typeface="Berlin Sans FB" panose="020E0602020502020306" pitchFamily="34" charset="0"/>
                <a:cs typeface="Schoolbook Uralic"/>
              </a:rPr>
              <a:t>/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aturan</a:t>
            </a:r>
            <a:r>
              <a:rPr lang="en-US" sz="2000" spc="70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Bahasa</a:t>
            </a:r>
            <a:r>
              <a:rPr lang="en-US" sz="2000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pemrograman</a:t>
            </a:r>
            <a:r>
              <a:rPr lang="en-US" sz="2000" spc="20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tertentu</a:t>
            </a:r>
            <a:endParaRPr lang="en-US" sz="2000" spc="5" dirty="0" smtClean="0">
              <a:latin typeface="Berlin Sans FB" panose="020E0602020502020306" pitchFamily="34" charset="0"/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endParaRPr lang="en-US" sz="2000" spc="5" dirty="0" smtClean="0">
              <a:latin typeface="Berlin Sans FB" panose="020E0602020502020306" pitchFamily="34" charset="0"/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r>
              <a:rPr lang="en-US" sz="2000" dirty="0" err="1">
                <a:latin typeface="Berlin Sans FB" panose="020E0602020502020306" pitchFamily="34" charset="0"/>
                <a:cs typeface="Schoolbook Uralic"/>
              </a:rPr>
              <a:t>Sama</a:t>
            </a:r>
            <a:r>
              <a:rPr lang="en-US" sz="2000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halnya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komunikasi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antar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manusia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,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komputer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  <a:cs typeface="Schoolbook Uralic"/>
              </a:rPr>
              <a:t>bisa</a:t>
            </a:r>
            <a:r>
              <a:rPr lang="en-US" sz="2000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menjalankan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pekerjaannya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sesuai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dengan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instruksi</a:t>
            </a:r>
            <a:r>
              <a:rPr lang="en-US" sz="2000" spc="5" dirty="0">
                <a:latin typeface="Berlin Sans FB" panose="020E0602020502020306" pitchFamily="34" charset="0"/>
                <a:cs typeface="Schoolbook Uralic"/>
              </a:rPr>
              <a:t> yang </a:t>
            </a:r>
            <a:r>
              <a:rPr lang="en-US" sz="2000" spc="5" dirty="0" err="1">
                <a:latin typeface="Berlin Sans FB" panose="020E0602020502020306" pitchFamily="34" charset="0"/>
                <a:cs typeface="Schoolbook Uralic"/>
              </a:rPr>
              <a:t>mengikuti</a:t>
            </a:r>
            <a:r>
              <a:rPr lang="en-US" sz="2000" spc="9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kaidah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/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aturan</a:t>
            </a:r>
            <a:endParaRPr lang="en-US" sz="2000" spc="5" dirty="0" smtClean="0">
              <a:latin typeface="Berlin Sans FB" panose="020E0602020502020306" pitchFamily="34" charset="0"/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endParaRPr lang="en-US" sz="2000" spc="5" dirty="0" smtClean="0">
              <a:latin typeface="Berlin Sans FB" panose="020E0602020502020306" pitchFamily="34" charset="0"/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Secara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garis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besar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, Bahasa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pemrograman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 di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bagi</a:t>
            </a:r>
            <a:r>
              <a:rPr lang="en-US" sz="2000" spc="5" dirty="0" smtClean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000" spc="5" dirty="0" err="1" smtClean="0">
                <a:latin typeface="Berlin Sans FB" panose="020E0602020502020306" pitchFamily="34" charset="0"/>
                <a:cs typeface="Schoolbook Uralic"/>
              </a:rPr>
              <a:t>menjadi</a:t>
            </a:r>
            <a:endParaRPr lang="en-US" sz="2000" spc="5" dirty="0" smtClean="0">
              <a:latin typeface="Berlin Sans FB" panose="020E0602020502020306" pitchFamily="34" charset="0"/>
              <a:cs typeface="Schoolbook Uralic"/>
            </a:endParaRPr>
          </a:p>
          <a:p>
            <a:pPr marL="652780" lvl="1" algn="just">
              <a:lnSpc>
                <a:spcPct val="150000"/>
              </a:lnSpc>
            </a:pPr>
            <a:r>
              <a:rPr lang="en-US" sz="1600" spc="-5" dirty="0">
                <a:latin typeface="Berlin Sans FB" panose="020E0602020502020306" pitchFamily="34" charset="0"/>
                <a:cs typeface="Schoolbook Uralic"/>
              </a:rPr>
              <a:t>Low-level language : </a:t>
            </a:r>
            <a:r>
              <a:rPr lang="en-US" sz="1600" spc="-10" dirty="0">
                <a:latin typeface="Berlin Sans FB" panose="020E0602020502020306" pitchFamily="34" charset="0"/>
                <a:cs typeface="Schoolbook Uralic"/>
              </a:rPr>
              <a:t>Bahasa</a:t>
            </a:r>
            <a:r>
              <a:rPr lang="en-US" sz="1600" spc="6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1600" spc="-5" dirty="0" err="1" smtClean="0">
                <a:latin typeface="Berlin Sans FB" panose="020E0602020502020306" pitchFamily="34" charset="0"/>
                <a:cs typeface="Schoolbook Uralic"/>
              </a:rPr>
              <a:t>beraras-rendah</a:t>
            </a:r>
            <a:endParaRPr lang="en-US" sz="1600" spc="-5" dirty="0" smtClean="0">
              <a:latin typeface="Berlin Sans FB" panose="020E0602020502020306" pitchFamily="34" charset="0"/>
              <a:cs typeface="Schoolbook Uralic"/>
            </a:endParaRPr>
          </a:p>
          <a:p>
            <a:pPr marL="652780" lvl="1" algn="just">
              <a:lnSpc>
                <a:spcPct val="150000"/>
              </a:lnSpc>
            </a:pPr>
            <a:r>
              <a:rPr lang="en-US" sz="1600" spc="-5" dirty="0">
                <a:latin typeface="Berlin Sans FB" panose="020E0602020502020306" pitchFamily="34" charset="0"/>
                <a:cs typeface="Schoolbook Uralic"/>
              </a:rPr>
              <a:t>High-level language : </a:t>
            </a:r>
            <a:r>
              <a:rPr lang="en-US" sz="1600" spc="-10" dirty="0">
                <a:latin typeface="Berlin Sans FB" panose="020E0602020502020306" pitchFamily="34" charset="0"/>
                <a:cs typeface="Schoolbook Uralic"/>
              </a:rPr>
              <a:t>Bahasa</a:t>
            </a:r>
            <a:r>
              <a:rPr lang="en-US" sz="1600" spc="7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1600" spc="-5" dirty="0" err="1" smtClean="0">
                <a:latin typeface="Berlin Sans FB" panose="020E0602020502020306" pitchFamily="34" charset="0"/>
                <a:cs typeface="Schoolbook Uralic"/>
              </a:rPr>
              <a:t>beraras-tinggi</a:t>
            </a:r>
            <a:endParaRPr lang="en-US" sz="1600" spc="5" dirty="0" smtClean="0">
              <a:latin typeface="Berlin Sans FB" panose="020E0602020502020306" pitchFamily="34" charset="0"/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endParaRPr lang="en-US" dirty="0">
              <a:latin typeface="Berlin Sans FB" panose="020E0602020502020306" pitchFamily="34" charset="0"/>
              <a:cs typeface="Schoolbook Uralic"/>
            </a:endParaRPr>
          </a:p>
          <a:p>
            <a:pPr marL="344488" lvl="1"/>
            <a:endParaRPr lang="en-US" sz="2400" spc="5" dirty="0" smtClean="0">
              <a:effectLst/>
              <a:latin typeface="Berlin Sans FB" panose="020E0602020502020306" pitchFamily="34" charset="0"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41320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0"/>
            <a:ext cx="9905998" cy="945239"/>
          </a:xfrm>
        </p:spPr>
        <p:txBody>
          <a:bodyPr>
            <a:normAutofit/>
          </a:bodyPr>
          <a:lstStyle/>
          <a:p>
            <a:r>
              <a:rPr lang="en-US" sz="3200" spc="-5" dirty="0">
                <a:latin typeface="Berlin Sans FB" panose="020E0602020502020306" pitchFamily="34" charset="0"/>
                <a:cs typeface="Schoolbook Uralic"/>
              </a:rPr>
              <a:t>Low-level language : </a:t>
            </a:r>
            <a:r>
              <a:rPr lang="en-US" sz="3200" spc="-10" dirty="0">
                <a:latin typeface="Berlin Sans FB" panose="020E0602020502020306" pitchFamily="34" charset="0"/>
                <a:cs typeface="Schoolbook Uralic"/>
              </a:rPr>
              <a:t>Bahasa</a:t>
            </a:r>
            <a:r>
              <a:rPr lang="en-US" sz="3200" spc="6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3200" spc="-5" dirty="0" err="1">
                <a:latin typeface="Berlin Sans FB" panose="020E0602020502020306" pitchFamily="34" charset="0"/>
                <a:cs typeface="Schoolbook Uralic"/>
              </a:rPr>
              <a:t>beraras-rendah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18866"/>
            <a:ext cx="10310191" cy="5860229"/>
          </a:xfrm>
        </p:spPr>
        <p:txBody>
          <a:bodyPr>
            <a:noAutofit/>
          </a:bodyPr>
          <a:lstStyle/>
          <a:p>
            <a:pPr marL="195580" algn="just">
              <a:lnSpc>
                <a:spcPct val="150000"/>
              </a:lnSpc>
            </a:pPr>
            <a:r>
              <a:rPr lang="en-US" sz="2000" dirty="0" smtClean="0">
                <a:cs typeface="Schoolbook Uralic"/>
              </a:rPr>
              <a:t>Bahasa </a:t>
            </a:r>
            <a:r>
              <a:rPr lang="en-US" sz="2000" dirty="0" err="1">
                <a:cs typeface="Schoolbook Uralic"/>
              </a:rPr>
              <a:t>beraras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rendah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dirty="0">
                <a:cs typeface="Schoolbook Uralic"/>
              </a:rPr>
              <a:t>: </a:t>
            </a:r>
            <a:r>
              <a:rPr lang="en-US" sz="2000" dirty="0" err="1">
                <a:cs typeface="Schoolbook Uralic"/>
              </a:rPr>
              <a:t>bahasa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pemrograman</a:t>
            </a:r>
            <a:r>
              <a:rPr lang="en-US" sz="2000" spc="5" dirty="0">
                <a:cs typeface="Schoolbook Uralic"/>
              </a:rPr>
              <a:t> yang </a:t>
            </a:r>
            <a:r>
              <a:rPr lang="en-US" sz="2000" spc="5" dirty="0" err="1">
                <a:cs typeface="Schoolbook Uralic"/>
              </a:rPr>
              <a:t>berorientasi</a:t>
            </a:r>
            <a:r>
              <a:rPr lang="en-US" sz="2000" spc="160" dirty="0">
                <a:cs typeface="Schoolbook Uralic"/>
              </a:rPr>
              <a:t> </a:t>
            </a:r>
            <a:r>
              <a:rPr lang="en-US" sz="2000" dirty="0" err="1" smtClean="0">
                <a:cs typeface="Schoolbook Uralic"/>
              </a:rPr>
              <a:t>pada</a:t>
            </a:r>
            <a:r>
              <a:rPr lang="en-US" sz="2000" dirty="0" smtClean="0">
                <a:cs typeface="Schoolbook Uralic"/>
              </a:rPr>
              <a:t> </a:t>
            </a:r>
            <a:r>
              <a:rPr lang="en-US" sz="2000" spc="5" dirty="0" err="1" smtClean="0">
                <a:cs typeface="Schoolbook Uralic"/>
              </a:rPr>
              <a:t>mesin</a:t>
            </a:r>
            <a:r>
              <a:rPr lang="en-US" sz="2000" spc="5" dirty="0" smtClean="0">
                <a:cs typeface="Schoolbook Uralic"/>
              </a:rPr>
              <a:t>.</a:t>
            </a:r>
            <a:endParaRPr lang="en-US" sz="2000" dirty="0" smtClean="0"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r>
              <a:rPr lang="en-US" sz="2000" spc="5" dirty="0" err="1" smtClean="0">
                <a:cs typeface="Schoolbook Uralic"/>
              </a:rPr>
              <a:t>Menggunakan</a:t>
            </a:r>
            <a:r>
              <a:rPr lang="en-US" sz="2000" spc="5" dirty="0" smtClean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kode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biner</a:t>
            </a:r>
            <a:r>
              <a:rPr lang="en-US" sz="2000" spc="5" dirty="0">
                <a:cs typeface="Schoolbook Uralic"/>
              </a:rPr>
              <a:t> (0 </a:t>
            </a:r>
            <a:r>
              <a:rPr lang="en-US" sz="2000" dirty="0" err="1">
                <a:cs typeface="Schoolbook Uralic"/>
              </a:rPr>
              <a:t>atau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>
                <a:cs typeface="Schoolbook Uralic"/>
              </a:rPr>
              <a:t>1), </a:t>
            </a:r>
            <a:r>
              <a:rPr lang="en-US" sz="2000" dirty="0" err="1">
                <a:cs typeface="Schoolbook Uralic"/>
              </a:rPr>
              <a:t>atau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sebuah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kode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sangat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sederhana</a:t>
            </a:r>
            <a:r>
              <a:rPr lang="en-US" sz="2000" spc="5" dirty="0">
                <a:cs typeface="Schoolbook Uralic"/>
              </a:rPr>
              <a:t>  </a:t>
            </a:r>
            <a:r>
              <a:rPr lang="en-US" sz="2000" spc="5" dirty="0" err="1">
                <a:cs typeface="Schoolbook Uralic"/>
              </a:rPr>
              <a:t>untuk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menggantikan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kode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tertentu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dirty="0" err="1">
                <a:cs typeface="Schoolbook Uralic"/>
              </a:rPr>
              <a:t>dalam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sistem</a:t>
            </a:r>
            <a:r>
              <a:rPr lang="en-US" sz="2000" spc="95" dirty="0">
                <a:cs typeface="Schoolbook Uralic"/>
              </a:rPr>
              <a:t> </a:t>
            </a:r>
            <a:r>
              <a:rPr lang="en-US" sz="2000" spc="5" dirty="0" err="1" smtClean="0">
                <a:cs typeface="Schoolbook Uralic"/>
              </a:rPr>
              <a:t>biner</a:t>
            </a:r>
            <a:r>
              <a:rPr lang="en-US" sz="2000" spc="5" dirty="0" smtClean="0">
                <a:cs typeface="Schoolbook Uralic"/>
              </a:rPr>
              <a:t>.</a:t>
            </a:r>
            <a:endParaRPr lang="en-US" sz="2000" dirty="0" smtClean="0"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r>
              <a:rPr lang="en-US" sz="2000" spc="5" dirty="0" err="1" smtClean="0">
                <a:cs typeface="Schoolbook Uralic"/>
              </a:rPr>
              <a:t>Sangat</a:t>
            </a:r>
            <a:r>
              <a:rPr lang="en-US" sz="2000" spc="5" dirty="0" smtClean="0">
                <a:cs typeface="Schoolbook Uralic"/>
              </a:rPr>
              <a:t> </a:t>
            </a:r>
            <a:r>
              <a:rPr lang="en-US" sz="2000" dirty="0" err="1">
                <a:cs typeface="Schoolbook Uralic"/>
              </a:rPr>
              <a:t>sulit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dipahami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oleh</a:t>
            </a:r>
            <a:r>
              <a:rPr lang="en-US" sz="2000" spc="5" dirty="0">
                <a:cs typeface="Schoolbook Uralic"/>
              </a:rPr>
              <a:t> orang </a:t>
            </a:r>
            <a:r>
              <a:rPr lang="en-US" sz="2000" spc="5" dirty="0" err="1">
                <a:cs typeface="Schoolbook Uralic"/>
              </a:rPr>
              <a:t>awam</a:t>
            </a:r>
            <a:r>
              <a:rPr lang="en-US" sz="2000" spc="5" dirty="0">
                <a:cs typeface="Schoolbook Uralic"/>
              </a:rPr>
              <a:t>, </a:t>
            </a:r>
            <a:r>
              <a:rPr lang="en-US" sz="2000" spc="5" dirty="0" err="1">
                <a:cs typeface="Schoolbook Uralic"/>
              </a:rPr>
              <a:t>bahkan</a:t>
            </a:r>
            <a:r>
              <a:rPr lang="en-US" sz="2000" spc="5" dirty="0">
                <a:cs typeface="Schoolbook Uralic"/>
              </a:rPr>
              <a:t> programmer</a:t>
            </a:r>
            <a:r>
              <a:rPr lang="en-US" sz="2000" spc="130" dirty="0">
                <a:cs typeface="Schoolbook Uralic"/>
              </a:rPr>
              <a:t> </a:t>
            </a:r>
            <a:r>
              <a:rPr lang="en-US" sz="2000" spc="5" dirty="0" err="1" smtClean="0">
                <a:cs typeface="Schoolbook Uralic"/>
              </a:rPr>
              <a:t>sekalipun</a:t>
            </a:r>
            <a:r>
              <a:rPr lang="en-US" sz="2000" spc="5" dirty="0" smtClean="0">
                <a:cs typeface="Schoolbook Uralic"/>
              </a:rPr>
              <a:t>.</a:t>
            </a:r>
            <a:endParaRPr lang="en-US" sz="2000" dirty="0" smtClean="0"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r>
              <a:rPr lang="en-US" sz="2000" spc="5" dirty="0" err="1" smtClean="0">
                <a:cs typeface="Schoolbook Uralic"/>
              </a:rPr>
              <a:t>Sangat</a:t>
            </a:r>
            <a:r>
              <a:rPr lang="en-US" sz="2000" spc="5" dirty="0" smtClean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bergantung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dirty="0" err="1">
                <a:cs typeface="Schoolbook Uralic"/>
              </a:rPr>
              <a:t>pada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dirty="0" err="1">
                <a:cs typeface="Schoolbook Uralic"/>
              </a:rPr>
              <a:t>mesin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>
                <a:cs typeface="Schoolbook Uralic"/>
              </a:rPr>
              <a:t>(machine</a:t>
            </a:r>
            <a:r>
              <a:rPr lang="en-US" sz="2000" spc="70" dirty="0">
                <a:cs typeface="Schoolbook Uralic"/>
              </a:rPr>
              <a:t> </a:t>
            </a:r>
            <a:r>
              <a:rPr lang="en-US" sz="2000" spc="5" dirty="0" smtClean="0">
                <a:cs typeface="Schoolbook Uralic"/>
              </a:rPr>
              <a:t>dependent)</a:t>
            </a:r>
            <a:endParaRPr lang="en-US" sz="2000" dirty="0" smtClean="0"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r>
              <a:rPr lang="en-US" sz="2000" spc="5" dirty="0" err="1" smtClean="0">
                <a:cs typeface="Schoolbook Uralic"/>
              </a:rPr>
              <a:t>Sangat</a:t>
            </a:r>
            <a:r>
              <a:rPr lang="en-US" sz="2000" spc="5" dirty="0" smtClean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cepat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dieksekusi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dirty="0">
                <a:cs typeface="Schoolbook Uralic"/>
              </a:rPr>
              <a:t>– </a:t>
            </a:r>
            <a:r>
              <a:rPr lang="en-US" sz="2000" spc="5" dirty="0" err="1">
                <a:cs typeface="Schoolbook Uralic"/>
              </a:rPr>
              <a:t>komputer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dirty="0" err="1">
                <a:cs typeface="Schoolbook Uralic"/>
              </a:rPr>
              <a:t>tidak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perlu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menerjemahkan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terlalu</a:t>
            </a:r>
            <a:r>
              <a:rPr lang="en-US" sz="2000" spc="5" dirty="0">
                <a:cs typeface="Schoolbook Uralic"/>
              </a:rPr>
              <a:t>  </a:t>
            </a:r>
            <a:r>
              <a:rPr lang="en-US" sz="2000" dirty="0" err="1">
                <a:cs typeface="Schoolbook Uralic"/>
              </a:rPr>
              <a:t>jauh</a:t>
            </a:r>
            <a:endParaRPr lang="en-US" sz="2000" dirty="0"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r>
              <a:rPr lang="en-US" sz="2000" spc="5" dirty="0" err="1" smtClean="0">
                <a:cs typeface="Schoolbook Uralic"/>
              </a:rPr>
              <a:t>Misal</a:t>
            </a:r>
            <a:r>
              <a:rPr lang="en-US" sz="2000" spc="5" dirty="0" smtClean="0">
                <a:cs typeface="Schoolbook Uralic"/>
              </a:rPr>
              <a:t> :</a:t>
            </a:r>
          </a:p>
          <a:p>
            <a:pPr marL="652780" lvl="1" algn="just">
              <a:lnSpc>
                <a:spcPct val="150000"/>
              </a:lnSpc>
            </a:pPr>
            <a:r>
              <a:rPr lang="sv-SE" spc="-10" dirty="0">
                <a:cs typeface="Schoolbook Uralic"/>
              </a:rPr>
              <a:t>B402 atau </a:t>
            </a:r>
            <a:r>
              <a:rPr lang="sv-SE" spc="-5" dirty="0">
                <a:cs typeface="Schoolbook Uralic"/>
              </a:rPr>
              <a:t>1011 0100 0000 </a:t>
            </a:r>
            <a:r>
              <a:rPr lang="sv-SE" spc="-5" dirty="0" smtClean="0">
                <a:cs typeface="Schoolbook Uralic"/>
              </a:rPr>
              <a:t>0010 </a:t>
            </a:r>
            <a:r>
              <a:rPr lang="sv-SE" spc="-10" dirty="0">
                <a:cs typeface="Schoolbook Uralic"/>
              </a:rPr>
              <a:t>artinya </a:t>
            </a:r>
            <a:r>
              <a:rPr lang="sv-SE" spc="-5" dirty="0">
                <a:cs typeface="Schoolbook Uralic"/>
              </a:rPr>
              <a:t>: inputkan </a:t>
            </a:r>
            <a:r>
              <a:rPr lang="sv-SE" spc="-10" dirty="0">
                <a:cs typeface="Schoolbook Uralic"/>
              </a:rPr>
              <a:t>angka </a:t>
            </a:r>
            <a:r>
              <a:rPr lang="sv-SE" spc="-5" dirty="0">
                <a:cs typeface="Schoolbook Uralic"/>
              </a:rPr>
              <a:t>2 ke register</a:t>
            </a:r>
            <a:r>
              <a:rPr lang="sv-SE" spc="204" dirty="0">
                <a:cs typeface="Schoolbook Uralic"/>
              </a:rPr>
              <a:t> </a:t>
            </a:r>
            <a:r>
              <a:rPr lang="sv-SE" spc="-10" dirty="0" smtClean="0">
                <a:cs typeface="Schoolbook Uralic"/>
              </a:rPr>
              <a:t>AH</a:t>
            </a:r>
            <a:endParaRPr lang="sv-SE" dirty="0" smtClean="0">
              <a:cs typeface="Schoolbook Uralic"/>
            </a:endParaRPr>
          </a:p>
          <a:p>
            <a:pPr marL="652780" lvl="1" algn="just">
              <a:lnSpc>
                <a:spcPct val="150000"/>
              </a:lnSpc>
            </a:pPr>
            <a:r>
              <a:rPr lang="en-US" spc="-10" dirty="0">
                <a:cs typeface="Schoolbook Uralic"/>
              </a:rPr>
              <a:t>B22A </a:t>
            </a:r>
            <a:r>
              <a:rPr lang="en-US" spc="-10" dirty="0" err="1">
                <a:cs typeface="Schoolbook Uralic"/>
              </a:rPr>
              <a:t>atau</a:t>
            </a:r>
            <a:r>
              <a:rPr lang="en-US" spc="-10" dirty="0">
                <a:cs typeface="Schoolbook Uralic"/>
              </a:rPr>
              <a:t> </a:t>
            </a:r>
            <a:r>
              <a:rPr lang="en-US" spc="-5" dirty="0">
                <a:cs typeface="Schoolbook Uralic"/>
              </a:rPr>
              <a:t>1011 0010 0010 1010 </a:t>
            </a:r>
            <a:r>
              <a:rPr lang="en-US" spc="-10" dirty="0" err="1">
                <a:cs typeface="Schoolbook Uralic"/>
              </a:rPr>
              <a:t>artinya</a:t>
            </a:r>
            <a:r>
              <a:rPr lang="en-US" spc="-10" dirty="0">
                <a:cs typeface="Schoolbook Uralic"/>
              </a:rPr>
              <a:t> </a:t>
            </a:r>
            <a:r>
              <a:rPr lang="en-US" spc="-5" dirty="0">
                <a:cs typeface="Schoolbook Uralic"/>
              </a:rPr>
              <a:t>: </a:t>
            </a:r>
            <a:r>
              <a:rPr lang="en-US" spc="-10" dirty="0" err="1">
                <a:cs typeface="Schoolbook Uralic"/>
              </a:rPr>
              <a:t>muatlah</a:t>
            </a:r>
            <a:r>
              <a:rPr lang="en-US" spc="-10" dirty="0">
                <a:cs typeface="Schoolbook Uralic"/>
              </a:rPr>
              <a:t> </a:t>
            </a:r>
            <a:r>
              <a:rPr lang="en-US" spc="-10" dirty="0" err="1">
                <a:cs typeface="Schoolbook Uralic"/>
              </a:rPr>
              <a:t>angka</a:t>
            </a:r>
            <a:r>
              <a:rPr lang="en-US" spc="-10" dirty="0">
                <a:cs typeface="Schoolbook Uralic"/>
              </a:rPr>
              <a:t> </a:t>
            </a:r>
            <a:r>
              <a:rPr lang="en-US" spc="-5" dirty="0">
                <a:cs typeface="Schoolbook Uralic"/>
              </a:rPr>
              <a:t>A2 hex </a:t>
            </a:r>
            <a:r>
              <a:rPr lang="en-US" spc="-5" dirty="0" err="1">
                <a:cs typeface="Schoolbook Uralic"/>
              </a:rPr>
              <a:t>ke</a:t>
            </a:r>
            <a:r>
              <a:rPr lang="en-US" spc="-5" dirty="0">
                <a:cs typeface="Schoolbook Uralic"/>
              </a:rPr>
              <a:t> register</a:t>
            </a:r>
            <a:r>
              <a:rPr lang="en-US" spc="250" dirty="0">
                <a:cs typeface="Schoolbook Uralic"/>
              </a:rPr>
              <a:t> </a:t>
            </a:r>
            <a:r>
              <a:rPr lang="en-US" spc="-10" dirty="0" smtClean="0">
                <a:cs typeface="Schoolbook Uralic"/>
              </a:rPr>
              <a:t>DL</a:t>
            </a:r>
            <a:endParaRPr lang="en-US" dirty="0" smtClean="0">
              <a:cs typeface="Schoolbook Uralic"/>
            </a:endParaRPr>
          </a:p>
          <a:p>
            <a:pPr marL="652780" lvl="1" algn="just">
              <a:lnSpc>
                <a:spcPct val="150000"/>
              </a:lnSpc>
            </a:pPr>
            <a:r>
              <a:rPr lang="fi-FI" spc="-10" dirty="0">
                <a:cs typeface="Schoolbook Uralic"/>
              </a:rPr>
              <a:t>CD21 atau 1100 1101 0010 0001 artinya </a:t>
            </a:r>
            <a:r>
              <a:rPr lang="fi-FI" spc="-5" dirty="0">
                <a:cs typeface="Schoolbook Uralic"/>
              </a:rPr>
              <a:t>: jalankan interupsi 21</a:t>
            </a:r>
            <a:r>
              <a:rPr lang="fi-FI" spc="225" dirty="0">
                <a:cs typeface="Schoolbook Uralic"/>
              </a:rPr>
              <a:t> </a:t>
            </a:r>
            <a:r>
              <a:rPr lang="fi-FI" spc="-5" dirty="0" smtClean="0">
                <a:cs typeface="Schoolbook Uralic"/>
              </a:rPr>
              <a:t>heksadesimal</a:t>
            </a:r>
            <a:endParaRPr lang="en-US" dirty="0">
              <a:cs typeface="Schoolbook Uralic"/>
            </a:endParaRPr>
          </a:p>
          <a:p>
            <a:pPr marL="0" indent="0">
              <a:lnSpc>
                <a:spcPts val="1730"/>
              </a:lnSpc>
              <a:spcBef>
                <a:spcPts val="1140"/>
              </a:spcBef>
              <a:buNone/>
            </a:pPr>
            <a:r>
              <a:rPr lang="en-US" sz="2000" spc="-5" dirty="0" smtClean="0">
                <a:cs typeface="Schoolbook Uralic"/>
              </a:rPr>
              <a:t>3 </a:t>
            </a:r>
            <a:r>
              <a:rPr lang="en-US" sz="2000" spc="-5" dirty="0" err="1">
                <a:cs typeface="Schoolbook Uralic"/>
              </a:rPr>
              <a:t>perintah</a:t>
            </a:r>
            <a:r>
              <a:rPr lang="en-US" sz="2000" spc="-5" dirty="0">
                <a:cs typeface="Schoolbook Uralic"/>
              </a:rPr>
              <a:t> </a:t>
            </a:r>
            <a:r>
              <a:rPr lang="en-US" sz="2000" spc="-5" dirty="0" err="1">
                <a:cs typeface="Schoolbook Uralic"/>
              </a:rPr>
              <a:t>diatas</a:t>
            </a:r>
            <a:r>
              <a:rPr lang="en-US" sz="2000" spc="-5" dirty="0">
                <a:cs typeface="Schoolbook Uralic"/>
              </a:rPr>
              <a:t> </a:t>
            </a:r>
            <a:r>
              <a:rPr lang="en-US" sz="2000" spc="-10" dirty="0" err="1">
                <a:cs typeface="Schoolbook Uralic"/>
              </a:rPr>
              <a:t>harus</a:t>
            </a:r>
            <a:r>
              <a:rPr lang="en-US" sz="2000" spc="-10" dirty="0">
                <a:cs typeface="Schoolbook Uralic"/>
              </a:rPr>
              <a:t> </a:t>
            </a:r>
            <a:r>
              <a:rPr lang="en-US" sz="2000" spc="-5" dirty="0" err="1">
                <a:cs typeface="Schoolbook Uralic"/>
              </a:rPr>
              <a:t>dieksekusi</a:t>
            </a:r>
            <a:r>
              <a:rPr lang="en-US" sz="2000" spc="-5" dirty="0">
                <a:cs typeface="Schoolbook Uralic"/>
              </a:rPr>
              <a:t> </a:t>
            </a:r>
            <a:r>
              <a:rPr lang="en-US" sz="2000" spc="-10" dirty="0" err="1">
                <a:cs typeface="Schoolbook Uralic"/>
              </a:rPr>
              <a:t>berurutan</a:t>
            </a:r>
            <a:r>
              <a:rPr lang="en-US" sz="2000" spc="-10" dirty="0">
                <a:cs typeface="Schoolbook Uralic"/>
              </a:rPr>
              <a:t> </a:t>
            </a:r>
            <a:r>
              <a:rPr lang="en-US" sz="2000" spc="-10" dirty="0" err="1">
                <a:cs typeface="Schoolbook Uralic"/>
              </a:rPr>
              <a:t>untuk</a:t>
            </a:r>
            <a:r>
              <a:rPr lang="en-US" sz="2000" spc="-10" dirty="0">
                <a:cs typeface="Schoolbook Uralic"/>
              </a:rPr>
              <a:t> </a:t>
            </a:r>
            <a:r>
              <a:rPr lang="en-US" sz="2000" spc="-10" dirty="0" err="1">
                <a:cs typeface="Schoolbook Uralic"/>
              </a:rPr>
              <a:t>sekedar</a:t>
            </a:r>
            <a:r>
              <a:rPr lang="en-US" sz="2000" spc="260" dirty="0">
                <a:cs typeface="Schoolbook Uralic"/>
              </a:rPr>
              <a:t> </a:t>
            </a:r>
            <a:r>
              <a:rPr lang="en-US" sz="2000" spc="-5" dirty="0" err="1" smtClean="0">
                <a:cs typeface="Schoolbook Uralic"/>
              </a:rPr>
              <a:t>menampilkan</a:t>
            </a:r>
            <a:r>
              <a:rPr lang="en-US" sz="2000" dirty="0" smtClean="0">
                <a:cs typeface="Schoolbook Uralic"/>
              </a:rPr>
              <a:t> </a:t>
            </a:r>
            <a:r>
              <a:rPr lang="en-US" sz="2000" spc="-5" dirty="0" err="1" smtClean="0">
                <a:cs typeface="Schoolbook Uralic"/>
              </a:rPr>
              <a:t>karakter</a:t>
            </a:r>
            <a:r>
              <a:rPr lang="en-US" sz="2000" spc="-5" dirty="0" smtClean="0">
                <a:cs typeface="Schoolbook Uralic"/>
              </a:rPr>
              <a:t> </a:t>
            </a:r>
            <a:r>
              <a:rPr lang="en-US" sz="2000" spc="-5" dirty="0">
                <a:cs typeface="Schoolbook Uralic"/>
              </a:rPr>
              <a:t>* </a:t>
            </a:r>
            <a:r>
              <a:rPr lang="en-US" sz="2000" spc="-5" dirty="0" err="1">
                <a:cs typeface="Schoolbook Uralic"/>
              </a:rPr>
              <a:t>pada</a:t>
            </a:r>
            <a:r>
              <a:rPr lang="en-US" sz="2000" dirty="0">
                <a:cs typeface="Schoolbook Uralic"/>
              </a:rPr>
              <a:t> </a:t>
            </a:r>
            <a:r>
              <a:rPr lang="en-US" sz="2000" spc="-5" dirty="0" err="1">
                <a:cs typeface="Schoolbook Uralic"/>
              </a:rPr>
              <a:t>layar</a:t>
            </a:r>
            <a:endParaRPr lang="en-US" sz="2000" dirty="0">
              <a:cs typeface="Schoolbook Uralic"/>
            </a:endParaRPr>
          </a:p>
          <a:p>
            <a:pPr marL="344488" lvl="1"/>
            <a:endParaRPr lang="en-US" sz="2400" spc="5" dirty="0" smtClean="0">
              <a:effectLst/>
              <a:latin typeface="Berlin Sans FB" panose="020E0602020502020306" pitchFamily="34" charset="0"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20124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1"/>
            <a:ext cx="9905998" cy="668740"/>
          </a:xfrm>
        </p:spPr>
        <p:txBody>
          <a:bodyPr>
            <a:normAutofit/>
          </a:bodyPr>
          <a:lstStyle/>
          <a:p>
            <a:r>
              <a:rPr lang="en-US" sz="2800" spc="-5" dirty="0">
                <a:latin typeface="Berlin Sans FB" panose="020E0602020502020306" pitchFamily="34" charset="0"/>
                <a:cs typeface="Schoolbook Uralic"/>
              </a:rPr>
              <a:t>High-level language : </a:t>
            </a:r>
            <a:r>
              <a:rPr lang="en-US" sz="2800" spc="-10" dirty="0">
                <a:latin typeface="Berlin Sans FB" panose="020E0602020502020306" pitchFamily="34" charset="0"/>
                <a:cs typeface="Schoolbook Uralic"/>
              </a:rPr>
              <a:t>Bahasa</a:t>
            </a:r>
            <a:r>
              <a:rPr lang="en-US" sz="2800" spc="75" dirty="0">
                <a:latin typeface="Berlin Sans FB" panose="020E0602020502020306" pitchFamily="34" charset="0"/>
                <a:cs typeface="Schoolbook Uralic"/>
              </a:rPr>
              <a:t> </a:t>
            </a:r>
            <a:r>
              <a:rPr lang="en-US" sz="2800" spc="-5" dirty="0" err="1" smtClean="0">
                <a:latin typeface="Berlin Sans FB" panose="020E0602020502020306" pitchFamily="34" charset="0"/>
                <a:cs typeface="Schoolbook Uralic"/>
              </a:rPr>
              <a:t>beraras-tinggi</a:t>
            </a:r>
            <a:endParaRPr lang="en-US" sz="28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049" y="334371"/>
            <a:ext cx="10781730" cy="6366679"/>
          </a:xfrm>
        </p:spPr>
        <p:txBody>
          <a:bodyPr>
            <a:noAutofit/>
          </a:bodyPr>
          <a:lstStyle/>
          <a:p>
            <a:pPr marL="195580" algn="just">
              <a:lnSpc>
                <a:spcPct val="150000"/>
              </a:lnSpc>
            </a:pPr>
            <a:r>
              <a:rPr lang="en-US" sz="1800" dirty="0" smtClean="0">
                <a:cs typeface="Schoolbook Uralic"/>
              </a:rPr>
              <a:t>Bahasa </a:t>
            </a:r>
            <a:r>
              <a:rPr lang="en-US" sz="1800" dirty="0" err="1">
                <a:cs typeface="Schoolbook Uralic"/>
              </a:rPr>
              <a:t>beraras</a:t>
            </a:r>
            <a:r>
              <a:rPr lang="en-US" sz="1800" dirty="0">
                <a:cs typeface="Schoolbook Uralic"/>
              </a:rPr>
              <a:t> </a:t>
            </a:r>
            <a:r>
              <a:rPr lang="en-US" sz="1800" spc="5" dirty="0" err="1">
                <a:cs typeface="Schoolbook Uralic"/>
              </a:rPr>
              <a:t>rendah</a:t>
            </a:r>
            <a:r>
              <a:rPr lang="en-US" sz="1800" spc="5" dirty="0">
                <a:cs typeface="Schoolbook Uralic"/>
              </a:rPr>
              <a:t> </a:t>
            </a:r>
            <a:r>
              <a:rPr lang="en-US" sz="1800" dirty="0">
                <a:cs typeface="Schoolbook Uralic"/>
              </a:rPr>
              <a:t>: </a:t>
            </a:r>
            <a:r>
              <a:rPr lang="en-US" sz="1800" dirty="0" err="1">
                <a:cs typeface="Schoolbook Uralic"/>
              </a:rPr>
              <a:t>bahasa</a:t>
            </a:r>
            <a:r>
              <a:rPr lang="en-US" sz="1800" dirty="0">
                <a:cs typeface="Schoolbook Uralic"/>
              </a:rPr>
              <a:t> </a:t>
            </a:r>
            <a:r>
              <a:rPr lang="en-US" sz="1800" spc="5" dirty="0" err="1">
                <a:cs typeface="Schoolbook Uralic"/>
              </a:rPr>
              <a:t>pemrograman</a:t>
            </a:r>
            <a:r>
              <a:rPr lang="en-US" sz="1800" spc="5" dirty="0">
                <a:cs typeface="Schoolbook Uralic"/>
              </a:rPr>
              <a:t> yang </a:t>
            </a:r>
            <a:r>
              <a:rPr lang="en-US" sz="1800" spc="5" dirty="0" err="1">
                <a:cs typeface="Schoolbook Uralic"/>
              </a:rPr>
              <a:t>berorientasi</a:t>
            </a:r>
            <a:r>
              <a:rPr lang="en-US" sz="1800" spc="160" dirty="0">
                <a:cs typeface="Schoolbook Uralic"/>
              </a:rPr>
              <a:t> </a:t>
            </a:r>
            <a:r>
              <a:rPr lang="en-US" sz="1800" dirty="0" err="1" smtClean="0">
                <a:cs typeface="Schoolbook Uralic"/>
              </a:rPr>
              <a:t>pada</a:t>
            </a:r>
            <a:r>
              <a:rPr lang="en-US" sz="1800" dirty="0" smtClean="0">
                <a:cs typeface="Schoolbook Uralic"/>
              </a:rPr>
              <a:t> </a:t>
            </a:r>
            <a:r>
              <a:rPr lang="en-US" sz="1800" spc="5" dirty="0" err="1" smtClean="0">
                <a:cs typeface="Schoolbook Uralic"/>
              </a:rPr>
              <a:t>mesin</a:t>
            </a:r>
            <a:r>
              <a:rPr lang="en-US" sz="1800" spc="5" dirty="0" smtClean="0">
                <a:cs typeface="Schoolbook Uralic"/>
              </a:rPr>
              <a:t>.</a:t>
            </a:r>
            <a:endParaRPr lang="en-US" sz="1800" dirty="0"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r>
              <a:rPr lang="en-US" sz="1800" spc="10" dirty="0" smtClean="0">
                <a:cs typeface="Schoolbook Uralic"/>
              </a:rPr>
              <a:t>Bahasa </a:t>
            </a:r>
            <a:r>
              <a:rPr lang="en-US" sz="1800" spc="10" dirty="0" err="1">
                <a:cs typeface="Schoolbook Uralic"/>
              </a:rPr>
              <a:t>beraras</a:t>
            </a:r>
            <a:r>
              <a:rPr lang="en-US" sz="1800" spc="10" dirty="0">
                <a:cs typeface="Schoolbook Uralic"/>
              </a:rPr>
              <a:t> </a:t>
            </a:r>
            <a:r>
              <a:rPr lang="en-US" sz="1800" spc="5" dirty="0" err="1">
                <a:cs typeface="Schoolbook Uralic"/>
              </a:rPr>
              <a:t>tinggi</a:t>
            </a:r>
            <a:r>
              <a:rPr lang="en-US" sz="1800" spc="5" dirty="0">
                <a:cs typeface="Schoolbook Uralic"/>
              </a:rPr>
              <a:t> </a:t>
            </a:r>
            <a:r>
              <a:rPr lang="en-US" sz="1800" spc="10" dirty="0" err="1">
                <a:cs typeface="Schoolbook Uralic"/>
              </a:rPr>
              <a:t>adalah</a:t>
            </a:r>
            <a:r>
              <a:rPr lang="en-US" sz="1800" spc="10" dirty="0">
                <a:cs typeface="Schoolbook Uralic"/>
              </a:rPr>
              <a:t> </a:t>
            </a:r>
            <a:r>
              <a:rPr lang="en-US" sz="1800" spc="10" dirty="0" err="1">
                <a:cs typeface="Schoolbook Uralic"/>
              </a:rPr>
              <a:t>bahasa</a:t>
            </a:r>
            <a:r>
              <a:rPr lang="en-US" sz="1800" spc="10" dirty="0">
                <a:cs typeface="Schoolbook Uralic"/>
              </a:rPr>
              <a:t> </a:t>
            </a:r>
            <a:r>
              <a:rPr lang="en-US" sz="1800" spc="5" dirty="0" err="1">
                <a:cs typeface="Schoolbook Uralic"/>
              </a:rPr>
              <a:t>pemrograman</a:t>
            </a:r>
            <a:r>
              <a:rPr lang="en-US" sz="1800" spc="5" dirty="0">
                <a:cs typeface="Schoolbook Uralic"/>
              </a:rPr>
              <a:t> yang </a:t>
            </a:r>
            <a:r>
              <a:rPr lang="en-US" sz="1800" spc="5" dirty="0" err="1">
                <a:cs typeface="Schoolbook Uralic"/>
              </a:rPr>
              <a:t>berorientasi</a:t>
            </a:r>
            <a:r>
              <a:rPr lang="en-US" sz="1800" spc="90" dirty="0">
                <a:cs typeface="Schoolbook Uralic"/>
              </a:rPr>
              <a:t> </a:t>
            </a:r>
            <a:r>
              <a:rPr lang="en-US" sz="1800" spc="5" dirty="0" err="1" smtClean="0">
                <a:cs typeface="Schoolbook Uralic"/>
              </a:rPr>
              <a:t>pada</a:t>
            </a:r>
            <a:r>
              <a:rPr lang="en-US" sz="1800" dirty="0" smtClean="0">
                <a:cs typeface="Schoolbook Uralic"/>
              </a:rPr>
              <a:t> </a:t>
            </a:r>
            <a:r>
              <a:rPr lang="en-US" sz="1800" spc="10" dirty="0" err="1" smtClean="0">
                <a:cs typeface="Schoolbook Uralic"/>
              </a:rPr>
              <a:t>bahasa</a:t>
            </a:r>
            <a:r>
              <a:rPr lang="en-US" sz="1800" spc="10" dirty="0" smtClean="0">
                <a:cs typeface="Schoolbook Uralic"/>
              </a:rPr>
              <a:t> </a:t>
            </a:r>
            <a:r>
              <a:rPr lang="en-US" sz="1800" spc="10" dirty="0" err="1" smtClean="0">
                <a:cs typeface="Schoolbook Uralic"/>
              </a:rPr>
              <a:t>manusia</a:t>
            </a:r>
            <a:r>
              <a:rPr lang="en-US" sz="1800" spc="10" dirty="0" smtClean="0">
                <a:cs typeface="Schoolbook Uralic"/>
              </a:rPr>
              <a:t>.</a:t>
            </a:r>
            <a:endParaRPr lang="en-US" sz="1800" dirty="0" smtClean="0"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r>
              <a:rPr lang="en-US" sz="1800" spc="5" dirty="0" err="1" smtClean="0">
                <a:cs typeface="Schoolbook Uralic"/>
              </a:rPr>
              <a:t>Dibuat</a:t>
            </a:r>
            <a:r>
              <a:rPr lang="en-US" sz="1800" spc="5" dirty="0" smtClean="0">
                <a:cs typeface="Schoolbook Uralic"/>
              </a:rPr>
              <a:t> </a:t>
            </a:r>
            <a:r>
              <a:rPr lang="en-US" sz="1800" spc="10" dirty="0" err="1">
                <a:cs typeface="Schoolbook Uralic"/>
              </a:rPr>
              <a:t>dengan</a:t>
            </a:r>
            <a:r>
              <a:rPr lang="en-US" sz="1800" spc="10" dirty="0">
                <a:cs typeface="Schoolbook Uralic"/>
              </a:rPr>
              <a:t> </a:t>
            </a:r>
            <a:r>
              <a:rPr lang="en-US" sz="1800" spc="5" dirty="0" err="1">
                <a:cs typeface="Schoolbook Uralic"/>
              </a:rPr>
              <a:t>menggunakan</a:t>
            </a:r>
            <a:r>
              <a:rPr lang="en-US" sz="1800" spc="5" dirty="0">
                <a:cs typeface="Schoolbook Uralic"/>
              </a:rPr>
              <a:t> </a:t>
            </a:r>
            <a:r>
              <a:rPr lang="en-US" sz="1800" spc="10" dirty="0" err="1">
                <a:cs typeface="Schoolbook Uralic"/>
              </a:rPr>
              <a:t>bahasa</a:t>
            </a:r>
            <a:r>
              <a:rPr lang="en-US" sz="1800" spc="10" dirty="0">
                <a:cs typeface="Schoolbook Uralic"/>
              </a:rPr>
              <a:t> </a:t>
            </a:r>
            <a:r>
              <a:rPr lang="en-US" sz="1800" spc="5" dirty="0">
                <a:cs typeface="Schoolbook Uralic"/>
              </a:rPr>
              <a:t>yang </a:t>
            </a:r>
            <a:r>
              <a:rPr lang="en-US" sz="1800" spc="10" dirty="0" err="1">
                <a:cs typeface="Schoolbook Uralic"/>
              </a:rPr>
              <a:t>mudah</a:t>
            </a:r>
            <a:r>
              <a:rPr lang="en-US" sz="1800" spc="10" dirty="0">
                <a:cs typeface="Schoolbook Uralic"/>
              </a:rPr>
              <a:t> </a:t>
            </a:r>
            <a:r>
              <a:rPr lang="en-US" sz="1800" spc="10" dirty="0" err="1">
                <a:cs typeface="Schoolbook Uralic"/>
              </a:rPr>
              <a:t>dipahami</a:t>
            </a:r>
            <a:r>
              <a:rPr lang="en-US" sz="1800" spc="10" dirty="0">
                <a:cs typeface="Schoolbook Uralic"/>
              </a:rPr>
              <a:t> </a:t>
            </a:r>
            <a:r>
              <a:rPr lang="en-US" sz="1800" spc="5" dirty="0" err="1">
                <a:cs typeface="Schoolbook Uralic"/>
              </a:rPr>
              <a:t>oleh</a:t>
            </a:r>
            <a:r>
              <a:rPr lang="en-US" sz="1800" spc="45" dirty="0">
                <a:cs typeface="Schoolbook Uralic"/>
              </a:rPr>
              <a:t> </a:t>
            </a:r>
            <a:r>
              <a:rPr lang="en-US" sz="1800" spc="10" dirty="0" err="1" smtClean="0">
                <a:cs typeface="Schoolbook Uralic"/>
              </a:rPr>
              <a:t>manusia</a:t>
            </a:r>
            <a:endParaRPr lang="en-US" sz="1800" dirty="0" smtClean="0"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r>
              <a:rPr lang="en-US" sz="1800" spc="10" dirty="0" err="1" smtClean="0">
                <a:cs typeface="Schoolbook Uralic"/>
              </a:rPr>
              <a:t>Contoh</a:t>
            </a:r>
            <a:r>
              <a:rPr lang="en-US" sz="1800" spc="10" dirty="0" smtClean="0">
                <a:cs typeface="Schoolbook Uralic"/>
              </a:rPr>
              <a:t> </a:t>
            </a:r>
            <a:r>
              <a:rPr lang="en-US" sz="1800" dirty="0">
                <a:cs typeface="Schoolbook Uralic"/>
              </a:rPr>
              <a:t>: </a:t>
            </a:r>
            <a:r>
              <a:rPr lang="en-US" sz="1800" spc="5" dirty="0">
                <a:cs typeface="Schoolbook Uralic"/>
              </a:rPr>
              <a:t>Java, C, </a:t>
            </a:r>
            <a:r>
              <a:rPr lang="en-US" sz="1800" spc="10" dirty="0">
                <a:cs typeface="Schoolbook Uralic"/>
              </a:rPr>
              <a:t>C++, Pascal, Basic, </a:t>
            </a:r>
            <a:r>
              <a:rPr lang="en-US" sz="1800" spc="5" dirty="0">
                <a:cs typeface="Schoolbook Uralic"/>
              </a:rPr>
              <a:t>PHP,</a:t>
            </a:r>
            <a:r>
              <a:rPr lang="en-US" sz="1800" spc="20" dirty="0">
                <a:cs typeface="Schoolbook Uralic"/>
              </a:rPr>
              <a:t> </a:t>
            </a:r>
            <a:r>
              <a:rPr lang="en-US" sz="1800" spc="10" dirty="0" err="1">
                <a:cs typeface="Schoolbook Uralic"/>
              </a:rPr>
              <a:t>dll</a:t>
            </a:r>
            <a:endParaRPr lang="en-US" sz="1800" dirty="0">
              <a:cs typeface="Schoolbook Uralic"/>
            </a:endParaRPr>
          </a:p>
          <a:p>
            <a:pPr marL="195580" algn="just">
              <a:lnSpc>
                <a:spcPct val="150000"/>
              </a:lnSpc>
            </a:pPr>
            <a:r>
              <a:rPr lang="en-US" sz="1800" spc="5" dirty="0" err="1" smtClean="0">
                <a:cs typeface="Schoolbook Uralic"/>
              </a:rPr>
              <a:t>Misal</a:t>
            </a:r>
            <a:r>
              <a:rPr lang="en-US" sz="1800" spc="5" dirty="0" smtClean="0">
                <a:cs typeface="Schoolbook Uralic"/>
              </a:rPr>
              <a:t> :</a:t>
            </a:r>
          </a:p>
          <a:p>
            <a:pPr marL="652780" lvl="1" algn="just">
              <a:lnSpc>
                <a:spcPct val="150000"/>
              </a:lnSpc>
            </a:pPr>
            <a:r>
              <a:rPr lang="en-US" sz="1800" dirty="0">
                <a:cs typeface="Schoolbook Uralic"/>
              </a:rPr>
              <a:t>Write (‘*’) </a:t>
            </a:r>
            <a:r>
              <a:rPr lang="en-US" sz="1800" spc="-5" dirty="0">
                <a:cs typeface="Schoolbook Uralic"/>
              </a:rPr>
              <a:t>--</a:t>
            </a:r>
            <a:r>
              <a:rPr lang="en-US" sz="1800" spc="-35" dirty="0">
                <a:cs typeface="Schoolbook Uralic"/>
              </a:rPr>
              <a:t> </a:t>
            </a:r>
            <a:r>
              <a:rPr lang="en-US" sz="1800" dirty="0">
                <a:cs typeface="Schoolbook Uralic"/>
              </a:rPr>
              <a:t>PASCAL </a:t>
            </a:r>
            <a:r>
              <a:rPr lang="en-US" sz="1800" spc="-10" dirty="0" smtClean="0">
                <a:cs typeface="Schoolbook Uralic"/>
              </a:rPr>
              <a:t>B22A </a:t>
            </a:r>
          </a:p>
          <a:p>
            <a:pPr marL="652780" lvl="1" algn="just">
              <a:lnSpc>
                <a:spcPct val="150000"/>
              </a:lnSpc>
            </a:pPr>
            <a:r>
              <a:rPr lang="en-US" sz="1800" dirty="0">
                <a:cs typeface="Schoolbook Uralic"/>
              </a:rPr>
              <a:t>Display </a:t>
            </a:r>
            <a:r>
              <a:rPr lang="en-US" sz="1800" spc="-5" dirty="0">
                <a:cs typeface="Schoolbook Uralic"/>
              </a:rPr>
              <a:t>‘*” </a:t>
            </a:r>
            <a:r>
              <a:rPr lang="en-US" sz="1800" dirty="0">
                <a:cs typeface="Schoolbook Uralic"/>
              </a:rPr>
              <a:t>–</a:t>
            </a:r>
            <a:r>
              <a:rPr lang="en-US" sz="1800" spc="-5" dirty="0">
                <a:cs typeface="Schoolbook Uralic"/>
              </a:rPr>
              <a:t> </a:t>
            </a:r>
            <a:r>
              <a:rPr lang="en-US" sz="1800" dirty="0" smtClean="0">
                <a:cs typeface="Schoolbook Uralic"/>
              </a:rPr>
              <a:t>COBOL</a:t>
            </a:r>
          </a:p>
          <a:p>
            <a:pPr marL="652780" lvl="1" algn="just">
              <a:lnSpc>
                <a:spcPct val="150000"/>
              </a:lnSpc>
            </a:pPr>
            <a:r>
              <a:rPr lang="en-US" sz="1800" dirty="0">
                <a:cs typeface="Schoolbook Uralic"/>
              </a:rPr>
              <a:t>PRINT </a:t>
            </a:r>
            <a:r>
              <a:rPr lang="en-US" sz="1800" spc="-5" dirty="0">
                <a:cs typeface="Schoolbook Uralic"/>
              </a:rPr>
              <a:t>“*” </a:t>
            </a:r>
            <a:r>
              <a:rPr lang="en-US" sz="1800" dirty="0">
                <a:cs typeface="Schoolbook Uralic"/>
              </a:rPr>
              <a:t>–</a:t>
            </a:r>
            <a:r>
              <a:rPr lang="en-US" sz="1800" spc="-15" dirty="0">
                <a:cs typeface="Schoolbook Uralic"/>
              </a:rPr>
              <a:t> </a:t>
            </a:r>
            <a:r>
              <a:rPr lang="en-US" sz="1800" spc="-5" dirty="0" smtClean="0">
                <a:cs typeface="Schoolbook Uralic"/>
              </a:rPr>
              <a:t>BASIC</a:t>
            </a:r>
          </a:p>
          <a:p>
            <a:pPr marL="652780" lvl="1" algn="just">
              <a:lnSpc>
                <a:spcPct val="150000"/>
              </a:lnSpc>
            </a:pPr>
            <a:r>
              <a:rPr lang="en-US" sz="1800" dirty="0" err="1">
                <a:cs typeface="Schoolbook Uralic"/>
              </a:rPr>
              <a:t>Printf</a:t>
            </a:r>
            <a:r>
              <a:rPr lang="en-US" sz="1800" dirty="0">
                <a:cs typeface="Schoolbook Uralic"/>
              </a:rPr>
              <a:t> </a:t>
            </a:r>
            <a:r>
              <a:rPr lang="en-US" sz="1800" spc="-5" dirty="0">
                <a:cs typeface="Schoolbook Uralic"/>
              </a:rPr>
              <a:t>(“*”) </a:t>
            </a:r>
            <a:r>
              <a:rPr lang="en-US" sz="1800" spc="-5" dirty="0" smtClean="0">
                <a:cs typeface="Schoolbook Uralic"/>
              </a:rPr>
              <a:t>–</a:t>
            </a:r>
            <a:r>
              <a:rPr lang="en-US" sz="1800" spc="-30" dirty="0" smtClean="0">
                <a:cs typeface="Schoolbook Uralic"/>
              </a:rPr>
              <a:t> </a:t>
            </a:r>
            <a:r>
              <a:rPr lang="en-US" sz="1800" dirty="0" smtClean="0">
                <a:cs typeface="Schoolbook Uralic"/>
              </a:rPr>
              <a:t>C</a:t>
            </a:r>
          </a:p>
          <a:p>
            <a:pPr marL="652780" lvl="1" algn="just">
              <a:lnSpc>
                <a:spcPct val="150000"/>
              </a:lnSpc>
            </a:pPr>
            <a:r>
              <a:rPr lang="en-US" sz="1800" spc="-5" dirty="0" err="1">
                <a:cs typeface="Schoolbook Uralic"/>
              </a:rPr>
              <a:t>System.out.println</a:t>
            </a:r>
            <a:r>
              <a:rPr lang="en-US" sz="1800" spc="-5" dirty="0">
                <a:cs typeface="Schoolbook Uralic"/>
              </a:rPr>
              <a:t>(“*”) </a:t>
            </a:r>
            <a:r>
              <a:rPr lang="en-US" sz="1800" dirty="0">
                <a:cs typeface="Schoolbook Uralic"/>
              </a:rPr>
              <a:t>–</a:t>
            </a:r>
            <a:r>
              <a:rPr lang="en-US" sz="1800" spc="-15" dirty="0">
                <a:cs typeface="Schoolbook Uralic"/>
              </a:rPr>
              <a:t> </a:t>
            </a:r>
            <a:r>
              <a:rPr lang="en-US" sz="1800" dirty="0" smtClean="0">
                <a:cs typeface="Schoolbook Uralic"/>
              </a:rPr>
              <a:t>JAVA</a:t>
            </a:r>
          </a:p>
          <a:p>
            <a:pPr marL="652780" lvl="1" algn="just">
              <a:lnSpc>
                <a:spcPct val="150000"/>
              </a:lnSpc>
            </a:pPr>
            <a:r>
              <a:rPr lang="en-US" sz="1800" dirty="0">
                <a:cs typeface="Schoolbook Uralic"/>
              </a:rPr>
              <a:t>Echo </a:t>
            </a:r>
            <a:r>
              <a:rPr lang="en-US" sz="1800" spc="-5" dirty="0">
                <a:cs typeface="Schoolbook Uralic"/>
              </a:rPr>
              <a:t>(“*”) </a:t>
            </a:r>
            <a:r>
              <a:rPr lang="en-US" sz="1800" dirty="0">
                <a:cs typeface="Schoolbook Uralic"/>
              </a:rPr>
              <a:t>–</a:t>
            </a:r>
            <a:r>
              <a:rPr lang="en-US" sz="1800" spc="-25" dirty="0">
                <a:cs typeface="Schoolbook Uralic"/>
              </a:rPr>
              <a:t> </a:t>
            </a:r>
            <a:r>
              <a:rPr lang="en-US" sz="1800" dirty="0">
                <a:cs typeface="Schoolbook Uralic"/>
              </a:rPr>
              <a:t>PHP</a:t>
            </a:r>
            <a:endParaRPr lang="en-US" sz="1800" dirty="0" smtClean="0">
              <a:cs typeface="Schoolbook Uralic"/>
            </a:endParaRPr>
          </a:p>
          <a:p>
            <a:pPr marL="0" indent="0">
              <a:lnSpc>
                <a:spcPct val="150000"/>
              </a:lnSpc>
              <a:spcBef>
                <a:spcPts val="1140"/>
              </a:spcBef>
              <a:buNone/>
            </a:pPr>
            <a:r>
              <a:rPr lang="en-US" sz="1800" dirty="0" err="1">
                <a:cs typeface="Schoolbook Uralic"/>
              </a:rPr>
              <a:t>Semua</a:t>
            </a:r>
            <a:r>
              <a:rPr lang="en-US" sz="1800" dirty="0">
                <a:cs typeface="Schoolbook Uralic"/>
              </a:rPr>
              <a:t> </a:t>
            </a:r>
            <a:r>
              <a:rPr lang="en-US" sz="1800" spc="-5" dirty="0" err="1">
                <a:cs typeface="Schoolbook Uralic"/>
              </a:rPr>
              <a:t>baris</a:t>
            </a:r>
            <a:r>
              <a:rPr lang="en-US" sz="1800" spc="-5" dirty="0">
                <a:cs typeface="Schoolbook Uralic"/>
              </a:rPr>
              <a:t> </a:t>
            </a:r>
            <a:r>
              <a:rPr lang="en-US" sz="1800" dirty="0">
                <a:cs typeface="Schoolbook Uralic"/>
              </a:rPr>
              <a:t>di </a:t>
            </a:r>
            <a:r>
              <a:rPr lang="en-US" sz="1800" spc="-5" dirty="0" err="1">
                <a:cs typeface="Schoolbook Uralic"/>
              </a:rPr>
              <a:t>atas</a:t>
            </a:r>
            <a:r>
              <a:rPr lang="en-US" sz="1800" spc="-5" dirty="0">
                <a:cs typeface="Schoolbook Uralic"/>
              </a:rPr>
              <a:t> </a:t>
            </a:r>
            <a:r>
              <a:rPr lang="en-US" sz="1800" spc="-5" dirty="0" err="1">
                <a:cs typeface="Schoolbook Uralic"/>
              </a:rPr>
              <a:t>adalah</a:t>
            </a:r>
            <a:r>
              <a:rPr lang="en-US" sz="1800" spc="-5" dirty="0">
                <a:cs typeface="Schoolbook Uralic"/>
              </a:rPr>
              <a:t> </a:t>
            </a:r>
            <a:r>
              <a:rPr lang="en-US" sz="1800" dirty="0" err="1">
                <a:cs typeface="Schoolbook Uralic"/>
              </a:rPr>
              <a:t>contoh</a:t>
            </a:r>
            <a:r>
              <a:rPr lang="en-US" sz="1800" dirty="0">
                <a:cs typeface="Schoolbook Uralic"/>
              </a:rPr>
              <a:t> </a:t>
            </a:r>
            <a:r>
              <a:rPr lang="en-US" sz="1800" dirty="0" err="1">
                <a:cs typeface="Schoolbook Uralic"/>
              </a:rPr>
              <a:t>instruksi</a:t>
            </a:r>
            <a:r>
              <a:rPr lang="en-US" sz="1800" dirty="0">
                <a:cs typeface="Schoolbook Uralic"/>
              </a:rPr>
              <a:t> </a:t>
            </a:r>
            <a:r>
              <a:rPr lang="en-US" sz="1800" dirty="0" err="1">
                <a:cs typeface="Schoolbook Uralic"/>
              </a:rPr>
              <a:t>untuk</a:t>
            </a:r>
            <a:r>
              <a:rPr lang="en-US" sz="1800" dirty="0">
                <a:cs typeface="Schoolbook Uralic"/>
              </a:rPr>
              <a:t> </a:t>
            </a:r>
            <a:r>
              <a:rPr lang="en-US" sz="1800" spc="-5" dirty="0" err="1">
                <a:cs typeface="Schoolbook Uralic"/>
              </a:rPr>
              <a:t>menampilkan</a:t>
            </a:r>
            <a:r>
              <a:rPr lang="en-US" sz="1800" spc="-5" dirty="0">
                <a:cs typeface="Schoolbook Uralic"/>
              </a:rPr>
              <a:t> </a:t>
            </a:r>
            <a:r>
              <a:rPr lang="en-US" sz="1800" dirty="0" err="1">
                <a:cs typeface="Schoolbook Uralic"/>
              </a:rPr>
              <a:t>karakter</a:t>
            </a:r>
            <a:r>
              <a:rPr lang="en-US" sz="1800" dirty="0">
                <a:cs typeface="Schoolbook Uralic"/>
              </a:rPr>
              <a:t> </a:t>
            </a:r>
            <a:r>
              <a:rPr lang="en-US" sz="1800" dirty="0" smtClean="0">
                <a:cs typeface="Schoolbook Uralic"/>
              </a:rPr>
              <a:t>* </a:t>
            </a:r>
            <a:r>
              <a:rPr lang="en-US" sz="1800" dirty="0" err="1">
                <a:cs typeface="Schoolbook Uralic"/>
              </a:rPr>
              <a:t>pada</a:t>
            </a:r>
            <a:r>
              <a:rPr lang="en-US" sz="1800" dirty="0">
                <a:cs typeface="Schoolbook Uralic"/>
              </a:rPr>
              <a:t> </a:t>
            </a:r>
            <a:r>
              <a:rPr lang="en-US" sz="1800" dirty="0" err="1">
                <a:cs typeface="Schoolbook Uralic"/>
              </a:rPr>
              <a:t>layar</a:t>
            </a:r>
            <a:r>
              <a:rPr lang="en-US" sz="1800" dirty="0">
                <a:cs typeface="Schoolbook Uralic"/>
              </a:rPr>
              <a:t>, </a:t>
            </a:r>
            <a:r>
              <a:rPr lang="en-US" sz="1800" dirty="0" err="1" smtClean="0">
                <a:cs typeface="Schoolbook Uralic"/>
              </a:rPr>
              <a:t>dengan</a:t>
            </a:r>
            <a:r>
              <a:rPr lang="en-US" sz="1800" dirty="0">
                <a:cs typeface="Schoolbook Uralic"/>
              </a:rPr>
              <a:t> </a:t>
            </a:r>
            <a:r>
              <a:rPr lang="en-US" sz="1800" spc="-5" dirty="0" err="1" smtClean="0">
                <a:cs typeface="Schoolbook Uralic"/>
              </a:rPr>
              <a:t>masing-masing</a:t>
            </a:r>
            <a:r>
              <a:rPr lang="en-US" sz="1800" spc="-5" dirty="0" smtClean="0">
                <a:cs typeface="Schoolbook Uralic"/>
              </a:rPr>
              <a:t> </a:t>
            </a:r>
            <a:r>
              <a:rPr lang="en-US" sz="1800" dirty="0" err="1">
                <a:cs typeface="Schoolbook Uralic"/>
              </a:rPr>
              <a:t>contoh</a:t>
            </a:r>
            <a:r>
              <a:rPr lang="en-US" sz="1800" spc="-45" dirty="0">
                <a:cs typeface="Schoolbook Uralic"/>
              </a:rPr>
              <a:t> </a:t>
            </a:r>
            <a:r>
              <a:rPr lang="en-US" sz="1800" spc="-5" dirty="0" err="1" smtClean="0">
                <a:cs typeface="Schoolbook Uralic"/>
              </a:rPr>
              <a:t>bahasa</a:t>
            </a:r>
            <a:endParaRPr lang="en-US" sz="1800" dirty="0" smtClean="0">
              <a:cs typeface="Schoolbook Uralic"/>
            </a:endParaRPr>
          </a:p>
          <a:p>
            <a:pPr marL="0" indent="0">
              <a:lnSpc>
                <a:spcPts val="1730"/>
              </a:lnSpc>
              <a:spcBef>
                <a:spcPts val="1140"/>
              </a:spcBef>
              <a:buNone/>
            </a:pPr>
            <a:endParaRPr lang="en-US" sz="1800" dirty="0" smtClean="0">
              <a:latin typeface="Berlin Sans FB" panose="020E0602020502020306" pitchFamily="34" charset="0"/>
              <a:cs typeface="Schoolbook Uralic"/>
            </a:endParaRPr>
          </a:p>
          <a:p>
            <a:pPr marL="344488" lvl="1"/>
            <a:endParaRPr lang="en-US" sz="2400" spc="5" dirty="0" smtClean="0">
              <a:effectLst/>
              <a:latin typeface="Berlin Sans FB" panose="020E0602020502020306" pitchFamily="34" charset="0"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40032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2842</TotalTime>
  <Words>885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Berlin Sans FB</vt:lpstr>
      <vt:lpstr>Calibri</vt:lpstr>
      <vt:lpstr>Century Schoolbook</vt:lpstr>
      <vt:lpstr>Schoolbook Uralic</vt:lpstr>
      <vt:lpstr>Times New Roman</vt:lpstr>
      <vt:lpstr>Trebuchet MS</vt:lpstr>
      <vt:lpstr>Tw Cen MT</vt:lpstr>
      <vt:lpstr>Wingdings</vt:lpstr>
      <vt:lpstr>Circuit</vt:lpstr>
      <vt:lpstr>Algoritma</vt:lpstr>
      <vt:lpstr>Komposisi penilaian</vt:lpstr>
      <vt:lpstr>Catatan :</vt:lpstr>
      <vt:lpstr>Algoritma ?</vt:lpstr>
      <vt:lpstr>Algoritma ?</vt:lpstr>
      <vt:lpstr>Program ?</vt:lpstr>
      <vt:lpstr>Program = Kumpulan intruksi</vt:lpstr>
      <vt:lpstr>Low-level language : Bahasa beraras-rendah</vt:lpstr>
      <vt:lpstr>High-level language : Bahasa beraras-tinggi</vt:lpstr>
      <vt:lpstr>translator</vt:lpstr>
      <vt:lpstr>translator</vt:lpstr>
      <vt:lpstr>Interpreter vs Compiler</vt:lpstr>
      <vt:lpstr>Membuat Program</vt:lpstr>
      <vt:lpstr>Contoh algoritma</vt:lpstr>
      <vt:lpstr>Merubah Algoritma ke pseudocode</vt:lpstr>
      <vt:lpstr>flowchart</vt:lpstr>
      <vt:lpstr>flowchart</vt:lpstr>
      <vt:lpstr>program</vt:lpstr>
      <vt:lpstr>PowerPoint Presentation</vt:lpstr>
      <vt:lpstr>Latihan flowchart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</dc:title>
  <dc:creator>Faisal Muttaqin</dc:creator>
  <cp:lastModifiedBy>farhan</cp:lastModifiedBy>
  <cp:revision>63</cp:revision>
  <dcterms:created xsi:type="dcterms:W3CDTF">2020-01-23T06:52:22Z</dcterms:created>
  <dcterms:modified xsi:type="dcterms:W3CDTF">2020-11-03T01:04:34Z</dcterms:modified>
</cp:coreProperties>
</file>